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1.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2.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3.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4.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5.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6.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17.xml" ContentType="application/vnd.openxmlformats-officedocument.theme+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comments/comment1.xml" ContentType="application/vnd.openxmlformats-officedocument.presentationml.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6" r:id="rId2"/>
    <p:sldMasterId id="2147483698" r:id="rId3"/>
    <p:sldMasterId id="2147483712" r:id="rId4"/>
    <p:sldMasterId id="2147483724" r:id="rId5"/>
    <p:sldMasterId id="2147483738" r:id="rId6"/>
    <p:sldMasterId id="2147483750" r:id="rId7"/>
    <p:sldMasterId id="2147483761" r:id="rId8"/>
    <p:sldMasterId id="2147483773" r:id="rId9"/>
    <p:sldMasterId id="2147483784" r:id="rId10"/>
    <p:sldMasterId id="2147483796" r:id="rId11"/>
    <p:sldMasterId id="2147483810" r:id="rId12"/>
    <p:sldMasterId id="2147483822" r:id="rId13"/>
    <p:sldMasterId id="2147483836" r:id="rId14"/>
    <p:sldMasterId id="2147483848" r:id="rId15"/>
    <p:sldMasterId id="2147483859" r:id="rId16"/>
    <p:sldMasterId id="2147483871" r:id="rId17"/>
    <p:sldMasterId id="2147483882" r:id="rId18"/>
  </p:sldMasterIdLst>
  <p:handoutMasterIdLst>
    <p:handoutMasterId r:id="rId39"/>
  </p:handoutMasterIdLst>
  <p:sldIdLst>
    <p:sldId id="284" r:id="rId19"/>
    <p:sldId id="260" r:id="rId20"/>
    <p:sldId id="259" r:id="rId21"/>
    <p:sldId id="261" r:id="rId22"/>
    <p:sldId id="262" r:id="rId23"/>
    <p:sldId id="281" r:id="rId24"/>
    <p:sldId id="263" r:id="rId25"/>
    <p:sldId id="264" r:id="rId26"/>
    <p:sldId id="265" r:id="rId27"/>
    <p:sldId id="266" r:id="rId28"/>
    <p:sldId id="267" r:id="rId29"/>
    <p:sldId id="285" r:id="rId30"/>
    <p:sldId id="277" r:id="rId31"/>
    <p:sldId id="283" r:id="rId32"/>
    <p:sldId id="282" r:id="rId33"/>
    <p:sldId id="280" r:id="rId34"/>
    <p:sldId id="279" r:id="rId35"/>
    <p:sldId id="278" r:id="rId36"/>
    <p:sldId id="276" r:id="rId37"/>
    <p:sldId id="269" r:id="rId38"/>
  </p:sldIdLst>
  <p:sldSz cx="9144000" cy="6858000" type="screen4x3"/>
  <p:notesSz cx="6797675" cy="99266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anne Bayer" initials="JB"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9" autoAdjust="0"/>
    <p:restoredTop sz="94660"/>
  </p:normalViewPr>
  <p:slideViewPr>
    <p:cSldViewPr snapToGrid="0">
      <p:cViewPr varScale="1">
        <p:scale>
          <a:sx n="124" d="100"/>
          <a:sy n="124" d="100"/>
        </p:scale>
        <p:origin x="600"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pl-PL" sz="2400"/>
              <a:t>Ng'ombe River</a:t>
            </a:r>
            <a:r>
              <a:rPr lang="pl-PL" sz="2400" baseline="0"/>
              <a:t> Water Gap (2015)</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'Water Gap'!$A$7</c:f>
              <c:strCache>
                <c:ptCount val="1"/>
                <c:pt idx="0">
                  <c:v>River Flow</c:v>
                </c:pt>
              </c:strCache>
            </c:strRef>
          </c:tx>
          <c:spPr>
            <a:solidFill>
              <a:schemeClr val="accent1">
                <a:lumMod val="40000"/>
                <a:lumOff val="60000"/>
              </a:schemeClr>
            </a:solidFill>
            <a:ln>
              <a:noFill/>
            </a:ln>
            <a:effectLst/>
          </c:spPr>
          <c:invertIfNegative val="0"/>
          <c:val>
            <c:numRef>
              <c:f>'Water Gap'!$E$7:$P$7</c:f>
              <c:numCache>
                <c:formatCode>General</c:formatCode>
                <c:ptCount val="12"/>
                <c:pt idx="0">
                  <c:v>870</c:v>
                </c:pt>
                <c:pt idx="1">
                  <c:v>990</c:v>
                </c:pt>
                <c:pt idx="2">
                  <c:v>1020</c:v>
                </c:pt>
                <c:pt idx="3">
                  <c:v>450</c:v>
                </c:pt>
                <c:pt idx="4">
                  <c:v>180</c:v>
                </c:pt>
                <c:pt idx="5">
                  <c:v>150</c:v>
                </c:pt>
                <c:pt idx="6">
                  <c:v>60</c:v>
                </c:pt>
                <c:pt idx="7">
                  <c:v>30</c:v>
                </c:pt>
                <c:pt idx="8">
                  <c:v>30</c:v>
                </c:pt>
                <c:pt idx="9">
                  <c:v>60</c:v>
                </c:pt>
                <c:pt idx="10">
                  <c:v>90</c:v>
                </c:pt>
                <c:pt idx="11">
                  <c:v>510</c:v>
                </c:pt>
              </c:numCache>
            </c:numRef>
          </c:val>
        </c:ser>
        <c:ser>
          <c:idx val="2"/>
          <c:order val="2"/>
          <c:tx>
            <c:v>Flow (Reservoir)</c:v>
          </c:tx>
          <c:spPr>
            <a:solidFill>
              <a:srgbClr val="0070C0"/>
            </a:solidFill>
            <a:ln>
              <a:noFill/>
            </a:ln>
            <a:effectLst/>
          </c:spPr>
          <c:invertIfNegative val="0"/>
          <c:val>
            <c:numRef>
              <c:f>'Water Gap'!$E$13:$P$13</c:f>
              <c:numCache>
                <c:formatCode>General</c:formatCode>
                <c:ptCount val="12"/>
                <c:pt idx="0">
                  <c:v>730</c:v>
                </c:pt>
                <c:pt idx="1">
                  <c:v>972</c:v>
                </c:pt>
                <c:pt idx="2">
                  <c:v>996</c:v>
                </c:pt>
                <c:pt idx="3">
                  <c:v>427</c:v>
                </c:pt>
                <c:pt idx="4">
                  <c:v>157</c:v>
                </c:pt>
                <c:pt idx="5">
                  <c:v>150</c:v>
                </c:pt>
                <c:pt idx="6">
                  <c:v>125</c:v>
                </c:pt>
                <c:pt idx="7">
                  <c:v>125</c:v>
                </c:pt>
                <c:pt idx="8">
                  <c:v>150</c:v>
                </c:pt>
                <c:pt idx="9">
                  <c:v>125</c:v>
                </c:pt>
                <c:pt idx="10">
                  <c:v>141</c:v>
                </c:pt>
                <c:pt idx="11">
                  <c:v>150</c:v>
                </c:pt>
              </c:numCache>
            </c:numRef>
          </c:val>
        </c:ser>
        <c:dLbls>
          <c:showLegendKey val="0"/>
          <c:showVal val="0"/>
          <c:showCatName val="0"/>
          <c:showSerName val="0"/>
          <c:showPercent val="0"/>
          <c:showBubbleSize val="0"/>
        </c:dLbls>
        <c:gapWidth val="219"/>
        <c:axId val="188498056"/>
        <c:axId val="185994928"/>
      </c:barChart>
      <c:lineChart>
        <c:grouping val="stacked"/>
        <c:varyColors val="0"/>
        <c:ser>
          <c:idx val="1"/>
          <c:order val="1"/>
          <c:tx>
            <c:v>Demand</c:v>
          </c:tx>
          <c:spPr>
            <a:ln w="28575" cap="rnd">
              <a:solidFill>
                <a:schemeClr val="accent2"/>
              </a:solidFill>
              <a:round/>
            </a:ln>
            <a:effectLst/>
          </c:spPr>
          <c:marker>
            <c:symbol val="circle"/>
            <c:size val="5"/>
            <c:spPr>
              <a:solidFill>
                <a:schemeClr val="accent2"/>
              </a:solidFill>
              <a:ln w="9525">
                <a:solidFill>
                  <a:schemeClr val="accent2"/>
                </a:solidFill>
              </a:ln>
              <a:effectLst/>
            </c:spPr>
          </c:marker>
          <c:val>
            <c:numRef>
              <c:f>'Water Gap'!$E$8:$P$8</c:f>
              <c:numCache>
                <c:formatCode>General</c:formatCode>
                <c:ptCount val="12"/>
                <c:pt idx="0">
                  <c:v>150</c:v>
                </c:pt>
                <c:pt idx="1">
                  <c:v>125</c:v>
                </c:pt>
                <c:pt idx="2">
                  <c:v>125</c:v>
                </c:pt>
                <c:pt idx="3">
                  <c:v>150</c:v>
                </c:pt>
                <c:pt idx="4">
                  <c:v>150</c:v>
                </c:pt>
                <c:pt idx="5">
                  <c:v>150</c:v>
                </c:pt>
                <c:pt idx="6">
                  <c:v>125</c:v>
                </c:pt>
                <c:pt idx="7">
                  <c:v>125</c:v>
                </c:pt>
                <c:pt idx="8">
                  <c:v>150</c:v>
                </c:pt>
                <c:pt idx="9">
                  <c:v>125</c:v>
                </c:pt>
                <c:pt idx="10">
                  <c:v>150</c:v>
                </c:pt>
                <c:pt idx="11">
                  <c:v>150</c:v>
                </c:pt>
              </c:numCache>
            </c:numRef>
          </c:val>
          <c:smooth val="0"/>
        </c:ser>
        <c:dLbls>
          <c:showLegendKey val="0"/>
          <c:showVal val="0"/>
          <c:showCatName val="0"/>
          <c:showSerName val="0"/>
          <c:showPercent val="0"/>
          <c:showBubbleSize val="0"/>
        </c:dLbls>
        <c:marker val="1"/>
        <c:smooth val="0"/>
        <c:axId val="188498056"/>
        <c:axId val="185994928"/>
      </c:lineChart>
      <c:catAx>
        <c:axId val="188498056"/>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5994928"/>
        <c:crosses val="autoZero"/>
        <c:auto val="1"/>
        <c:lblAlgn val="ctr"/>
        <c:lblOffset val="100"/>
        <c:noMultiLvlLbl val="0"/>
      </c:catAx>
      <c:valAx>
        <c:axId val="1859949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8498056"/>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0" dt="2016-08-18T15:54:50.341" idx="1">
    <p:pos x="5261" y="287"/>
    <p:text>Piotr,
What do you think, should we give the options?  I think it is a good idea so that noone is hit by surprise.  I combined some, so only seven, what do you think?</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557DAB2-FA52-4A8C-AE25-51ED546F8271}" type="datetimeFigureOut">
              <a:rPr lang="en-US" smtClean="0"/>
              <a:t>8/30/2016</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B5CFAFE-D95C-4FB7-B8CE-9F6BD8719F25}" type="slidenum">
              <a:rPr lang="en-US" smtClean="0"/>
              <a:t>‹#›</a:t>
            </a:fld>
            <a:endParaRPr lang="en-US"/>
          </a:p>
        </p:txBody>
      </p:sp>
    </p:spTree>
    <p:extLst>
      <p:ext uri="{BB962C8B-B14F-4D97-AF65-F5344CB8AC3E}">
        <p14:creationId xmlns:p14="http://schemas.microsoft.com/office/powerpoint/2010/main" val="308864414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entry-slide-title-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02" name="Rectangle 10"/>
          <p:cNvSpPr>
            <a:spLocks noGrp="1" noChangeArrowheads="1"/>
          </p:cNvSpPr>
          <p:nvPr>
            <p:ph type="ctrTitle"/>
          </p:nvPr>
        </p:nvSpPr>
        <p:spPr>
          <a:xfrm>
            <a:off x="2513013" y="1919288"/>
            <a:ext cx="6630987" cy="1470025"/>
          </a:xfrm>
        </p:spPr>
        <p:txBody>
          <a:bodyPr lIns="457200" rIns="457200" anchor="ctr"/>
          <a:lstStyle>
            <a:lvl1pPr>
              <a:defRPr>
                <a:solidFill>
                  <a:srgbClr val="003399"/>
                </a:solidFill>
              </a:defRPr>
            </a:lvl1pPr>
          </a:lstStyle>
          <a:p>
            <a:r>
              <a:rPr lang="en-US" smtClean="0"/>
              <a:t>Click to edit Master title style</a:t>
            </a:r>
            <a:endParaRPr lang="en-US" dirty="0"/>
          </a:p>
        </p:txBody>
      </p:sp>
      <p:sp>
        <p:nvSpPr>
          <p:cNvPr id="8203" name="Rectangle 11"/>
          <p:cNvSpPr>
            <a:spLocks noGrp="1" noChangeArrowheads="1"/>
          </p:cNvSpPr>
          <p:nvPr>
            <p:ph type="subTitle" idx="1"/>
          </p:nvPr>
        </p:nvSpPr>
        <p:spPr>
          <a:xfrm>
            <a:off x="2513013" y="3886200"/>
            <a:ext cx="6627812" cy="1752600"/>
          </a:xfrm>
        </p:spPr>
        <p:txBody>
          <a:bodyPr lIns="457200" rIns="457200"/>
          <a:lstStyle>
            <a:lvl1pPr marL="0" indent="0">
              <a:buFontTx/>
              <a:buNone/>
              <a:defRPr>
                <a:solidFill>
                  <a:srgbClr val="003399"/>
                </a:solidFill>
              </a:defRPr>
            </a:lvl1pPr>
          </a:lstStyle>
          <a:p>
            <a:r>
              <a:rPr lang="en-US" smtClean="0"/>
              <a:t>Click to edit Master subtitle style</a:t>
            </a:r>
            <a:endParaRPr lang="en-US" dirty="0"/>
          </a:p>
        </p:txBody>
      </p:sp>
      <p:sp>
        <p:nvSpPr>
          <p:cNvPr id="5" name="Rectangle 13"/>
          <p:cNvSpPr>
            <a:spLocks noGrp="1" noChangeArrowheads="1"/>
          </p:cNvSpPr>
          <p:nvPr>
            <p:ph type="sldNum" sz="quarter" idx="10"/>
          </p:nvPr>
        </p:nvSpPr>
        <p:spPr>
          <a:xfrm>
            <a:off x="7092950" y="6516688"/>
            <a:ext cx="1582738" cy="320675"/>
          </a:xfrm>
        </p:spPr>
        <p:txBody>
          <a:bodyPr/>
          <a:lstStyle>
            <a:lvl1pPr>
              <a:defRPr>
                <a:solidFill>
                  <a:srgbClr val="003399"/>
                </a:solidFill>
              </a:defRPr>
            </a:lvl1pPr>
          </a:lstStyle>
          <a:p>
            <a:fld id="{181E47DE-ABC6-4044-A8F2-1D60097620EC}" type="slidenum">
              <a:rPr lang="en-US" smtClean="0"/>
              <a:t>‹#›</a:t>
            </a:fld>
            <a:endParaRPr lang="en-US"/>
          </a:p>
        </p:txBody>
      </p:sp>
    </p:spTree>
    <p:extLst>
      <p:ext uri="{BB962C8B-B14F-4D97-AF65-F5344CB8AC3E}">
        <p14:creationId xmlns:p14="http://schemas.microsoft.com/office/powerpoint/2010/main" val="2432925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5" y="455613"/>
            <a:ext cx="1998663" cy="5670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455613"/>
            <a:ext cx="5846762" cy="5670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endParaRPr lang="en-US"/>
          </a:p>
        </p:txBody>
      </p:sp>
      <p:sp>
        <p:nvSpPr>
          <p:cNvPr id="5" name="Rectangle 17"/>
          <p:cNvSpPr>
            <a:spLocks noGrp="1" noChangeArrowheads="1"/>
          </p:cNvSpPr>
          <p:nvPr>
            <p:ph type="sldNum" sz="quarter" idx="11"/>
          </p:nvPr>
        </p:nvSpPr>
        <p:spPr>
          <a:ln/>
        </p:spPr>
        <p:txBody>
          <a:bodyPr/>
          <a:lstStyle>
            <a:lvl1pPr>
              <a:defRPr/>
            </a:lvl1pPr>
          </a:lstStyle>
          <a:p>
            <a:fld id="{181E47DE-ABC6-4044-A8F2-1D60097620EC}" type="slidenum">
              <a:rPr lang="en-US" smtClean="0"/>
              <a:t>‹#›</a:t>
            </a:fld>
            <a:endParaRPr lang="en-US"/>
          </a:p>
        </p:txBody>
      </p:sp>
    </p:spTree>
    <p:extLst>
      <p:ext uri="{BB962C8B-B14F-4D97-AF65-F5344CB8AC3E}">
        <p14:creationId xmlns:p14="http://schemas.microsoft.com/office/powerpoint/2010/main" val="271395650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endParaRPr lang="en-US">
              <a:solidFill>
                <a:srgbClr val="FFFFFF"/>
              </a:solidFill>
            </a:endParaRPr>
          </a:p>
        </p:txBody>
      </p:sp>
      <p:sp>
        <p:nvSpPr>
          <p:cNvPr id="6" name="Rectangle 17"/>
          <p:cNvSpPr>
            <a:spLocks noGrp="1" noChangeArrowheads="1"/>
          </p:cNvSpPr>
          <p:nvPr>
            <p:ph type="sldNum" sz="quarter" idx="11"/>
          </p:nvPr>
        </p:nvSpPr>
        <p:spPr>
          <a:ln/>
        </p:spPr>
        <p:txBody>
          <a:bodyPr/>
          <a:lstStyle>
            <a:lvl1pPr>
              <a:defRPr/>
            </a:lvl1pPr>
          </a:lstStyle>
          <a:p>
            <a:fld id="{42A2B0D7-E0B5-4CFA-94E6-CCDB02600CE6}"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7002936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endParaRPr lang="en-US">
              <a:solidFill>
                <a:srgbClr val="FFFFFF"/>
              </a:solidFill>
            </a:endParaRPr>
          </a:p>
        </p:txBody>
      </p:sp>
      <p:sp>
        <p:nvSpPr>
          <p:cNvPr id="6" name="Rectangle 17"/>
          <p:cNvSpPr>
            <a:spLocks noGrp="1" noChangeArrowheads="1"/>
          </p:cNvSpPr>
          <p:nvPr>
            <p:ph type="sldNum" sz="quarter" idx="11"/>
          </p:nvPr>
        </p:nvSpPr>
        <p:spPr>
          <a:ln/>
        </p:spPr>
        <p:txBody>
          <a:bodyPr/>
          <a:lstStyle>
            <a:lvl1pPr>
              <a:defRPr/>
            </a:lvl1pPr>
          </a:lstStyle>
          <a:p>
            <a:fld id="{42A2B0D7-E0B5-4CFA-94E6-CCDB02600CE6}"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685178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endParaRPr lang="en-US">
              <a:solidFill>
                <a:srgbClr val="FFFFFF"/>
              </a:solidFill>
            </a:endParaRPr>
          </a:p>
        </p:txBody>
      </p:sp>
      <p:sp>
        <p:nvSpPr>
          <p:cNvPr id="5" name="Rectangle 17"/>
          <p:cNvSpPr>
            <a:spLocks noGrp="1" noChangeArrowheads="1"/>
          </p:cNvSpPr>
          <p:nvPr>
            <p:ph type="sldNum" sz="quarter" idx="11"/>
          </p:nvPr>
        </p:nvSpPr>
        <p:spPr>
          <a:ln/>
        </p:spPr>
        <p:txBody>
          <a:bodyPr/>
          <a:lstStyle>
            <a:lvl1pPr>
              <a:defRPr/>
            </a:lvl1pPr>
          </a:lstStyle>
          <a:p>
            <a:fld id="{42A2B0D7-E0B5-4CFA-94E6-CCDB02600CE6}"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2726036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5" y="455613"/>
            <a:ext cx="1998663" cy="5670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455613"/>
            <a:ext cx="5846762" cy="5670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endParaRPr lang="en-US">
              <a:solidFill>
                <a:srgbClr val="FFFFFF"/>
              </a:solidFill>
            </a:endParaRPr>
          </a:p>
        </p:txBody>
      </p:sp>
      <p:sp>
        <p:nvSpPr>
          <p:cNvPr id="5" name="Rectangle 17"/>
          <p:cNvSpPr>
            <a:spLocks noGrp="1" noChangeArrowheads="1"/>
          </p:cNvSpPr>
          <p:nvPr>
            <p:ph type="sldNum" sz="quarter" idx="11"/>
          </p:nvPr>
        </p:nvSpPr>
        <p:spPr>
          <a:ln/>
        </p:spPr>
        <p:txBody>
          <a:bodyPr/>
          <a:lstStyle>
            <a:lvl1pPr>
              <a:defRPr/>
            </a:lvl1pPr>
          </a:lstStyle>
          <a:p>
            <a:fld id="{42A2B0D7-E0B5-4CFA-94E6-CCDB02600CE6}"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54226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entry-slide-title-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6505" name="Rectangle 9"/>
          <p:cNvSpPr>
            <a:spLocks noGrp="1" noChangeArrowheads="1"/>
          </p:cNvSpPr>
          <p:nvPr>
            <p:ph type="ctrTitle"/>
          </p:nvPr>
        </p:nvSpPr>
        <p:spPr>
          <a:xfrm>
            <a:off x="2513013" y="1919288"/>
            <a:ext cx="6630987" cy="1470025"/>
          </a:xfrm>
        </p:spPr>
        <p:txBody>
          <a:bodyPr lIns="457200" rIns="457200" anchor="ctr"/>
          <a:lstStyle>
            <a:lvl1pPr>
              <a:defRPr sz="4500"/>
            </a:lvl1pPr>
          </a:lstStyle>
          <a:p>
            <a:r>
              <a:rPr lang="en-US" smtClean="0"/>
              <a:t>Click to edit Master title style</a:t>
            </a:r>
            <a:endParaRPr lang="en-US" dirty="0"/>
          </a:p>
        </p:txBody>
      </p:sp>
      <p:sp>
        <p:nvSpPr>
          <p:cNvPr id="106506" name="Rectangle 10"/>
          <p:cNvSpPr>
            <a:spLocks noGrp="1" noChangeArrowheads="1"/>
          </p:cNvSpPr>
          <p:nvPr>
            <p:ph type="subTitle" idx="1"/>
          </p:nvPr>
        </p:nvSpPr>
        <p:spPr>
          <a:xfrm>
            <a:off x="2513013" y="3886200"/>
            <a:ext cx="6627812" cy="1752600"/>
          </a:xfrm>
        </p:spPr>
        <p:txBody>
          <a:bodyPr lIns="457200" rIns="457200"/>
          <a:lstStyle>
            <a:lvl1pPr marL="0" indent="0">
              <a:buFontTx/>
              <a:buNone/>
              <a:defRPr/>
            </a:lvl1pPr>
          </a:lstStyle>
          <a:p>
            <a:r>
              <a:rPr lang="en-US" smtClean="0"/>
              <a:t>Click to edit Master subtitle style</a:t>
            </a:r>
            <a:endParaRPr lang="en-US" dirty="0"/>
          </a:p>
        </p:txBody>
      </p:sp>
      <p:sp>
        <p:nvSpPr>
          <p:cNvPr id="5" name="Rectangle 12"/>
          <p:cNvSpPr>
            <a:spLocks noGrp="1" noChangeArrowheads="1"/>
          </p:cNvSpPr>
          <p:nvPr>
            <p:ph type="sldNum" sz="quarter" idx="10"/>
          </p:nvPr>
        </p:nvSpPr>
        <p:spPr>
          <a:xfrm>
            <a:off x="7092950" y="6516688"/>
            <a:ext cx="1582738" cy="320675"/>
          </a:xfrm>
        </p:spPr>
        <p:txBody>
          <a:bodyPr/>
          <a:lstStyle>
            <a:lvl1pPr>
              <a:defRPr/>
            </a:lvl1pPr>
          </a:lstStyle>
          <a:p>
            <a:pPr>
              <a:defRPr/>
            </a:pPr>
            <a:fld id="{03C23B4D-21B2-4364-B262-F485CEFF4659}" type="slidenum">
              <a:rPr lang="en-US"/>
              <a:pPr>
                <a:defRPr/>
              </a:pPr>
              <a:t>‹#›</a:t>
            </a:fld>
            <a:endParaRPr lang="en-US"/>
          </a:p>
        </p:txBody>
      </p:sp>
    </p:spTree>
    <p:extLst>
      <p:ext uri="{BB962C8B-B14F-4D97-AF65-F5344CB8AC3E}">
        <p14:creationId xmlns:p14="http://schemas.microsoft.com/office/powerpoint/2010/main" val="166636973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592BEA42-BA5C-479D-A6D6-DD82DFD47AE8}" type="slidenum">
              <a:rPr lang="en-US"/>
              <a:pPr>
                <a:defRPr/>
              </a:pPr>
              <a:t>‹#›</a:t>
            </a:fld>
            <a:r>
              <a:rPr lang="en-US" dirty="0"/>
              <a:t>, date</a:t>
            </a:r>
          </a:p>
        </p:txBody>
      </p:sp>
    </p:spTree>
    <p:extLst>
      <p:ext uri="{BB962C8B-B14F-4D97-AF65-F5344CB8AC3E}">
        <p14:creationId xmlns:p14="http://schemas.microsoft.com/office/powerpoint/2010/main" val="295140979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600200"/>
            <a:ext cx="39227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9325" y="1600200"/>
            <a:ext cx="39227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98351AA0-9A0B-43E0-8072-8D6695177FA4}" type="slidenum">
              <a:rPr lang="en-US"/>
              <a:pPr>
                <a:defRPr/>
              </a:pPr>
              <a:t>‹#›</a:t>
            </a:fld>
            <a:r>
              <a:rPr lang="en-US" dirty="0"/>
              <a:t>, date</a:t>
            </a:r>
          </a:p>
        </p:txBody>
      </p:sp>
    </p:spTree>
    <p:extLst>
      <p:ext uri="{BB962C8B-B14F-4D97-AF65-F5344CB8AC3E}">
        <p14:creationId xmlns:p14="http://schemas.microsoft.com/office/powerpoint/2010/main" val="418927076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a:ln/>
        </p:spPr>
        <p:txBody>
          <a:bodyPr/>
          <a:lstStyle>
            <a:lvl1pPr>
              <a:defRPr/>
            </a:lvl1pPr>
          </a:lstStyle>
          <a:p>
            <a:pPr>
              <a:defRPr/>
            </a:pPr>
            <a:endParaRPr lang="en-US"/>
          </a:p>
        </p:txBody>
      </p:sp>
      <p:sp>
        <p:nvSpPr>
          <p:cNvPr id="8" name="Rectangle 10"/>
          <p:cNvSpPr>
            <a:spLocks noGrp="1" noChangeArrowheads="1"/>
          </p:cNvSpPr>
          <p:nvPr>
            <p:ph type="sldNum" sz="quarter" idx="11"/>
          </p:nvPr>
        </p:nvSpPr>
        <p:spPr>
          <a:ln/>
        </p:spPr>
        <p:txBody>
          <a:bodyPr/>
          <a:lstStyle>
            <a:lvl1pPr>
              <a:defRPr/>
            </a:lvl1pPr>
          </a:lstStyle>
          <a:p>
            <a:pPr>
              <a:defRPr/>
            </a:pPr>
            <a:fld id="{E7E234A6-D4FD-45E4-AC5F-09ABB8E54D4B}" type="slidenum">
              <a:rPr lang="en-US"/>
              <a:pPr>
                <a:defRPr/>
              </a:pPr>
              <a:t>‹#›</a:t>
            </a:fld>
            <a:r>
              <a:rPr lang="en-US" dirty="0"/>
              <a:t>, date</a:t>
            </a:r>
          </a:p>
        </p:txBody>
      </p:sp>
    </p:spTree>
    <p:extLst>
      <p:ext uri="{BB962C8B-B14F-4D97-AF65-F5344CB8AC3E}">
        <p14:creationId xmlns:p14="http://schemas.microsoft.com/office/powerpoint/2010/main" val="341804104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a:ln/>
        </p:spPr>
        <p:txBody>
          <a:bodyPr/>
          <a:lstStyle>
            <a:lvl1pPr>
              <a:defRPr/>
            </a:lvl1pPr>
          </a:lstStyle>
          <a:p>
            <a:pPr>
              <a:defRPr/>
            </a:pPr>
            <a:endParaRPr lang="en-US"/>
          </a:p>
        </p:txBody>
      </p:sp>
      <p:sp>
        <p:nvSpPr>
          <p:cNvPr id="4" name="Rectangle 10"/>
          <p:cNvSpPr>
            <a:spLocks noGrp="1" noChangeArrowheads="1"/>
          </p:cNvSpPr>
          <p:nvPr>
            <p:ph type="sldNum" sz="quarter" idx="11"/>
          </p:nvPr>
        </p:nvSpPr>
        <p:spPr>
          <a:ln/>
        </p:spPr>
        <p:txBody>
          <a:bodyPr/>
          <a:lstStyle>
            <a:lvl1pPr>
              <a:defRPr/>
            </a:lvl1pPr>
          </a:lstStyle>
          <a:p>
            <a:pPr>
              <a:defRPr/>
            </a:pPr>
            <a:fld id="{337501AA-BFC4-4928-AC6A-5237AC3D1FA2}" type="slidenum">
              <a:rPr lang="en-US"/>
              <a:pPr>
                <a:defRPr/>
              </a:pPr>
              <a:t>‹#›</a:t>
            </a:fld>
            <a:r>
              <a:rPr lang="en-US" dirty="0"/>
              <a:t>, date</a:t>
            </a:r>
          </a:p>
        </p:txBody>
      </p:sp>
    </p:spTree>
    <p:extLst>
      <p:ext uri="{BB962C8B-B14F-4D97-AF65-F5344CB8AC3E}">
        <p14:creationId xmlns:p14="http://schemas.microsoft.com/office/powerpoint/2010/main" val="54137826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endParaRPr lang="en-US"/>
          </a:p>
        </p:txBody>
      </p:sp>
      <p:sp>
        <p:nvSpPr>
          <p:cNvPr id="3" name="Rectangle 10"/>
          <p:cNvSpPr>
            <a:spLocks noGrp="1" noChangeArrowheads="1"/>
          </p:cNvSpPr>
          <p:nvPr>
            <p:ph type="sldNum" sz="quarter" idx="11"/>
          </p:nvPr>
        </p:nvSpPr>
        <p:spPr>
          <a:ln/>
        </p:spPr>
        <p:txBody>
          <a:bodyPr/>
          <a:lstStyle>
            <a:lvl1pPr>
              <a:defRPr/>
            </a:lvl1pPr>
          </a:lstStyle>
          <a:p>
            <a:pPr>
              <a:defRPr/>
            </a:pPr>
            <a:fld id="{BCC919D8-9D73-44D1-B1BB-4D0D314B9394}" type="slidenum">
              <a:rPr lang="en-US"/>
              <a:pPr>
                <a:defRPr/>
              </a:pPr>
              <a:t>‹#›</a:t>
            </a:fld>
            <a:r>
              <a:rPr lang="en-US" dirty="0"/>
              <a:t>, date</a:t>
            </a:r>
          </a:p>
        </p:txBody>
      </p:sp>
    </p:spTree>
    <p:extLst>
      <p:ext uri="{BB962C8B-B14F-4D97-AF65-F5344CB8AC3E}">
        <p14:creationId xmlns:p14="http://schemas.microsoft.com/office/powerpoint/2010/main" val="2428072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09070259"/>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C583EBEE-980D-4739-80AD-14000D340530}" type="slidenum">
              <a:rPr lang="en-US"/>
              <a:pPr>
                <a:defRPr/>
              </a:pPr>
              <a:t>‹#›</a:t>
            </a:fld>
            <a:r>
              <a:rPr lang="en-US" dirty="0"/>
              <a:t>, date</a:t>
            </a:r>
          </a:p>
        </p:txBody>
      </p:sp>
    </p:spTree>
    <p:extLst>
      <p:ext uri="{BB962C8B-B14F-4D97-AF65-F5344CB8AC3E}">
        <p14:creationId xmlns:p14="http://schemas.microsoft.com/office/powerpoint/2010/main" val="118721678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8241BBD7-3B50-4FBF-B28D-C8DDCBCFD08A}" type="slidenum">
              <a:rPr lang="en-US"/>
              <a:pPr>
                <a:defRPr/>
              </a:pPr>
              <a:t>‹#›</a:t>
            </a:fld>
            <a:r>
              <a:rPr lang="en-US" dirty="0"/>
              <a:t>, date</a:t>
            </a:r>
          </a:p>
        </p:txBody>
      </p:sp>
    </p:spTree>
    <p:extLst>
      <p:ext uri="{BB962C8B-B14F-4D97-AF65-F5344CB8AC3E}">
        <p14:creationId xmlns:p14="http://schemas.microsoft.com/office/powerpoint/2010/main" val="293794809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A35075C8-DC09-4D81-B8DF-FE2FDDD3755B}" type="slidenum">
              <a:rPr lang="en-US"/>
              <a:pPr>
                <a:defRPr/>
              </a:pPr>
              <a:t>‹#›</a:t>
            </a:fld>
            <a:r>
              <a:rPr lang="en-US" dirty="0"/>
              <a:t>, date</a:t>
            </a:r>
          </a:p>
        </p:txBody>
      </p:sp>
    </p:spTree>
    <p:extLst>
      <p:ext uri="{BB962C8B-B14F-4D97-AF65-F5344CB8AC3E}">
        <p14:creationId xmlns:p14="http://schemas.microsoft.com/office/powerpoint/2010/main" val="5192298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5" y="455613"/>
            <a:ext cx="1998663" cy="5670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455613"/>
            <a:ext cx="5846762" cy="5670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B9428BA8-7206-4C71-AA11-0BA49BD8BFB2}" type="slidenum">
              <a:rPr lang="en-US"/>
              <a:pPr>
                <a:defRPr/>
              </a:pPr>
              <a:t>‹#›</a:t>
            </a:fld>
            <a:r>
              <a:rPr lang="en-US" dirty="0"/>
              <a:t>, date</a:t>
            </a:r>
          </a:p>
        </p:txBody>
      </p:sp>
    </p:spTree>
    <p:extLst>
      <p:ext uri="{BB962C8B-B14F-4D97-AF65-F5344CB8AC3E}">
        <p14:creationId xmlns:p14="http://schemas.microsoft.com/office/powerpoint/2010/main" val="334320399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54511737"/>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entry-slide-title-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02" name="Rectangle 10"/>
          <p:cNvSpPr>
            <a:spLocks noGrp="1" noChangeArrowheads="1"/>
          </p:cNvSpPr>
          <p:nvPr>
            <p:ph type="ctrTitle"/>
          </p:nvPr>
        </p:nvSpPr>
        <p:spPr>
          <a:xfrm>
            <a:off x="2513013" y="1919288"/>
            <a:ext cx="6630987" cy="1470025"/>
          </a:xfrm>
        </p:spPr>
        <p:txBody>
          <a:bodyPr lIns="457200" rIns="457200" anchor="ctr"/>
          <a:lstStyle>
            <a:lvl1pPr>
              <a:defRPr>
                <a:solidFill>
                  <a:srgbClr val="003399"/>
                </a:solidFill>
              </a:defRPr>
            </a:lvl1pPr>
          </a:lstStyle>
          <a:p>
            <a:r>
              <a:rPr lang="en-US" smtClean="0"/>
              <a:t>Click to edit Master title style</a:t>
            </a:r>
            <a:endParaRPr lang="en-US" dirty="0"/>
          </a:p>
        </p:txBody>
      </p:sp>
      <p:sp>
        <p:nvSpPr>
          <p:cNvPr id="8203" name="Rectangle 11"/>
          <p:cNvSpPr>
            <a:spLocks noGrp="1" noChangeArrowheads="1"/>
          </p:cNvSpPr>
          <p:nvPr>
            <p:ph type="subTitle" idx="1"/>
          </p:nvPr>
        </p:nvSpPr>
        <p:spPr>
          <a:xfrm>
            <a:off x="2513013" y="3886200"/>
            <a:ext cx="6627812" cy="1752600"/>
          </a:xfrm>
        </p:spPr>
        <p:txBody>
          <a:bodyPr lIns="457200" rIns="457200"/>
          <a:lstStyle>
            <a:lvl1pPr marL="0" indent="0">
              <a:buFontTx/>
              <a:buNone/>
              <a:defRPr>
                <a:solidFill>
                  <a:srgbClr val="003399"/>
                </a:solidFill>
              </a:defRPr>
            </a:lvl1pPr>
          </a:lstStyle>
          <a:p>
            <a:r>
              <a:rPr lang="en-US" smtClean="0"/>
              <a:t>Click to edit Master subtitle style</a:t>
            </a:r>
            <a:endParaRPr lang="en-US" dirty="0"/>
          </a:p>
        </p:txBody>
      </p:sp>
      <p:sp>
        <p:nvSpPr>
          <p:cNvPr id="5" name="Rectangle 13"/>
          <p:cNvSpPr>
            <a:spLocks noGrp="1" noChangeArrowheads="1"/>
          </p:cNvSpPr>
          <p:nvPr>
            <p:ph type="sldNum" sz="quarter" idx="10"/>
          </p:nvPr>
        </p:nvSpPr>
        <p:spPr>
          <a:xfrm>
            <a:off x="7092950" y="6516688"/>
            <a:ext cx="1582738" cy="320675"/>
          </a:xfrm>
        </p:spPr>
        <p:txBody>
          <a:bodyPr/>
          <a:lstStyle>
            <a:lvl1pPr>
              <a:defRPr>
                <a:solidFill>
                  <a:srgbClr val="003399"/>
                </a:solidFill>
              </a:defRPr>
            </a:lvl1pPr>
          </a:lstStyle>
          <a:p>
            <a:pPr>
              <a:defRPr/>
            </a:pPr>
            <a:fld id="{5DB5A5E2-6619-4790-B695-90D6DAF24A6E}" type="slidenum">
              <a:rPr lang="en-US"/>
              <a:pPr>
                <a:defRPr/>
              </a:pPr>
              <a:t>‹#›</a:t>
            </a:fld>
            <a:endParaRPr lang="en-US"/>
          </a:p>
        </p:txBody>
      </p:sp>
    </p:spTree>
    <p:extLst>
      <p:ext uri="{BB962C8B-B14F-4D97-AF65-F5344CB8AC3E}">
        <p14:creationId xmlns:p14="http://schemas.microsoft.com/office/powerpoint/2010/main" val="48619855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16"/>
          <p:cNvSpPr>
            <a:spLocks noGrp="1" noChangeArrowheads="1"/>
          </p:cNvSpPr>
          <p:nvPr>
            <p:ph type="ftr" sz="quarter" idx="10"/>
          </p:nvPr>
        </p:nvSpPr>
        <p:spPr>
          <a:ln/>
        </p:spPr>
        <p:txBody>
          <a:bodyPr/>
          <a:lstStyle>
            <a:lvl1pPr>
              <a:defRPr/>
            </a:lvl1pPr>
          </a:lstStyle>
          <a:p>
            <a:pPr>
              <a:defRPr/>
            </a:pP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D7327A2D-8D00-40FB-AF62-CFC46A00281B}" type="slidenum">
              <a:rPr lang="en-US"/>
              <a:pPr>
                <a:defRPr/>
              </a:pPr>
              <a:t>‹#›</a:t>
            </a:fld>
            <a:endParaRPr lang="en-US"/>
          </a:p>
        </p:txBody>
      </p:sp>
    </p:spTree>
    <p:extLst>
      <p:ext uri="{BB962C8B-B14F-4D97-AF65-F5344CB8AC3E}">
        <p14:creationId xmlns:p14="http://schemas.microsoft.com/office/powerpoint/2010/main" val="143764964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600200"/>
            <a:ext cx="39227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9325" y="1600200"/>
            <a:ext cx="39227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ftr" sz="quarter" idx="10"/>
          </p:nvPr>
        </p:nvSpPr>
        <p:spPr>
          <a:ln/>
        </p:spPr>
        <p:txBody>
          <a:bodyPr/>
          <a:lstStyle>
            <a:lvl1pPr>
              <a:defRPr/>
            </a:lvl1pPr>
          </a:lstStyle>
          <a:p>
            <a:pPr>
              <a:defRPr/>
            </a:pP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58B487E6-E6E7-47EC-AF4E-100C5C49B9BE}" type="slidenum">
              <a:rPr lang="en-US"/>
              <a:pPr>
                <a:defRPr/>
              </a:pPr>
              <a:t>‹#›</a:t>
            </a:fld>
            <a:endParaRPr lang="en-US"/>
          </a:p>
        </p:txBody>
      </p:sp>
    </p:spTree>
    <p:extLst>
      <p:ext uri="{BB962C8B-B14F-4D97-AF65-F5344CB8AC3E}">
        <p14:creationId xmlns:p14="http://schemas.microsoft.com/office/powerpoint/2010/main" val="111713381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
          <p:cNvSpPr>
            <a:spLocks noGrp="1" noChangeArrowheads="1"/>
          </p:cNvSpPr>
          <p:nvPr>
            <p:ph type="ftr" sz="quarter" idx="10"/>
          </p:nvPr>
        </p:nvSpPr>
        <p:spPr>
          <a:ln/>
        </p:spPr>
        <p:txBody>
          <a:bodyPr/>
          <a:lstStyle>
            <a:lvl1pPr>
              <a:defRPr/>
            </a:lvl1pPr>
          </a:lstStyle>
          <a:p>
            <a:pPr>
              <a:defRPr/>
            </a:pPr>
            <a:endParaRPr lang="en-US"/>
          </a:p>
        </p:txBody>
      </p:sp>
      <p:sp>
        <p:nvSpPr>
          <p:cNvPr id="8" name="Rectangle 17"/>
          <p:cNvSpPr>
            <a:spLocks noGrp="1" noChangeArrowheads="1"/>
          </p:cNvSpPr>
          <p:nvPr>
            <p:ph type="sldNum" sz="quarter" idx="11"/>
          </p:nvPr>
        </p:nvSpPr>
        <p:spPr>
          <a:ln/>
        </p:spPr>
        <p:txBody>
          <a:bodyPr/>
          <a:lstStyle>
            <a:lvl1pPr>
              <a:defRPr/>
            </a:lvl1pPr>
          </a:lstStyle>
          <a:p>
            <a:pPr>
              <a:defRPr/>
            </a:pPr>
            <a:fld id="{9A9CA6B8-60F0-48B6-89A8-35EF5ACBE96D}" type="slidenum">
              <a:rPr lang="en-US"/>
              <a:pPr>
                <a:defRPr/>
              </a:pPr>
              <a:t>‹#›</a:t>
            </a:fld>
            <a:endParaRPr lang="en-US"/>
          </a:p>
        </p:txBody>
      </p:sp>
    </p:spTree>
    <p:extLst>
      <p:ext uri="{BB962C8B-B14F-4D97-AF65-F5344CB8AC3E}">
        <p14:creationId xmlns:p14="http://schemas.microsoft.com/office/powerpoint/2010/main" val="62886130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
          <p:cNvSpPr>
            <a:spLocks noGrp="1" noChangeArrowheads="1"/>
          </p:cNvSpPr>
          <p:nvPr>
            <p:ph type="ftr" sz="quarter" idx="10"/>
          </p:nvPr>
        </p:nvSpPr>
        <p:spPr>
          <a:ln/>
        </p:spPr>
        <p:txBody>
          <a:bodyPr/>
          <a:lstStyle>
            <a:lvl1pPr>
              <a:defRPr/>
            </a:lvl1pPr>
          </a:lstStyle>
          <a:p>
            <a:pPr>
              <a:defRPr/>
            </a:pPr>
            <a:endParaRPr lang="en-US"/>
          </a:p>
        </p:txBody>
      </p:sp>
      <p:sp>
        <p:nvSpPr>
          <p:cNvPr id="4" name="Rectangle 17"/>
          <p:cNvSpPr>
            <a:spLocks noGrp="1" noChangeArrowheads="1"/>
          </p:cNvSpPr>
          <p:nvPr>
            <p:ph type="sldNum" sz="quarter" idx="11"/>
          </p:nvPr>
        </p:nvSpPr>
        <p:spPr>
          <a:ln/>
        </p:spPr>
        <p:txBody>
          <a:bodyPr/>
          <a:lstStyle>
            <a:lvl1pPr>
              <a:defRPr/>
            </a:lvl1pPr>
          </a:lstStyle>
          <a:p>
            <a:pPr>
              <a:defRPr/>
            </a:pPr>
            <a:fld id="{F9B6CEEE-36FF-44DC-B562-1BF6F90E6E2D}" type="slidenum">
              <a:rPr lang="en-US"/>
              <a:pPr>
                <a:defRPr/>
              </a:pPr>
              <a:t>‹#›</a:t>
            </a:fld>
            <a:endParaRPr lang="en-US"/>
          </a:p>
        </p:txBody>
      </p:sp>
    </p:spTree>
    <p:extLst>
      <p:ext uri="{BB962C8B-B14F-4D97-AF65-F5344CB8AC3E}">
        <p14:creationId xmlns:p14="http://schemas.microsoft.com/office/powerpoint/2010/main" val="3653308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319723963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ln/>
        </p:spPr>
        <p:txBody>
          <a:bodyPr/>
          <a:lstStyle>
            <a:lvl1pPr>
              <a:defRPr/>
            </a:lvl1pPr>
          </a:lstStyle>
          <a:p>
            <a:pPr>
              <a:defRPr/>
            </a:pPr>
            <a:endParaRPr lang="en-US"/>
          </a:p>
        </p:txBody>
      </p:sp>
      <p:sp>
        <p:nvSpPr>
          <p:cNvPr id="3" name="Rectangle 17"/>
          <p:cNvSpPr>
            <a:spLocks noGrp="1" noChangeArrowheads="1"/>
          </p:cNvSpPr>
          <p:nvPr>
            <p:ph type="sldNum" sz="quarter" idx="11"/>
          </p:nvPr>
        </p:nvSpPr>
        <p:spPr>
          <a:ln/>
        </p:spPr>
        <p:txBody>
          <a:bodyPr/>
          <a:lstStyle>
            <a:lvl1pPr>
              <a:defRPr/>
            </a:lvl1pPr>
          </a:lstStyle>
          <a:p>
            <a:pPr>
              <a:defRPr/>
            </a:pPr>
            <a:fld id="{6EEC68B3-80A2-4632-B70A-5E8801633C2E}" type="slidenum">
              <a:rPr lang="en-US"/>
              <a:pPr>
                <a:defRPr/>
              </a:pPr>
              <a:t>‹#›</a:t>
            </a:fld>
            <a:endParaRPr lang="en-US"/>
          </a:p>
        </p:txBody>
      </p:sp>
    </p:spTree>
    <p:extLst>
      <p:ext uri="{BB962C8B-B14F-4D97-AF65-F5344CB8AC3E}">
        <p14:creationId xmlns:p14="http://schemas.microsoft.com/office/powerpoint/2010/main" val="339705071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16E55238-93EF-4030-86DC-80F203637F20}" type="slidenum">
              <a:rPr lang="en-US"/>
              <a:pPr>
                <a:defRPr/>
              </a:pPr>
              <a:t>‹#›</a:t>
            </a:fld>
            <a:endParaRPr lang="en-US"/>
          </a:p>
        </p:txBody>
      </p:sp>
    </p:spTree>
    <p:extLst>
      <p:ext uri="{BB962C8B-B14F-4D97-AF65-F5344CB8AC3E}">
        <p14:creationId xmlns:p14="http://schemas.microsoft.com/office/powerpoint/2010/main" val="110640737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FC8A0EFD-E5F0-4B7D-84C0-245D532249F9}" type="slidenum">
              <a:rPr lang="en-US"/>
              <a:pPr>
                <a:defRPr/>
              </a:pPr>
              <a:t>‹#›</a:t>
            </a:fld>
            <a:endParaRPr lang="en-US"/>
          </a:p>
        </p:txBody>
      </p:sp>
    </p:spTree>
    <p:extLst>
      <p:ext uri="{BB962C8B-B14F-4D97-AF65-F5344CB8AC3E}">
        <p14:creationId xmlns:p14="http://schemas.microsoft.com/office/powerpoint/2010/main" val="130432834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0583D554-0322-4319-8598-400208FB80F9}" type="slidenum">
              <a:rPr lang="en-US"/>
              <a:pPr>
                <a:defRPr/>
              </a:pPr>
              <a:t>‹#›</a:t>
            </a:fld>
            <a:endParaRPr lang="en-US"/>
          </a:p>
        </p:txBody>
      </p:sp>
    </p:spTree>
    <p:extLst>
      <p:ext uri="{BB962C8B-B14F-4D97-AF65-F5344CB8AC3E}">
        <p14:creationId xmlns:p14="http://schemas.microsoft.com/office/powerpoint/2010/main" val="26851118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5" y="455613"/>
            <a:ext cx="1998663" cy="5670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455613"/>
            <a:ext cx="5846762" cy="5670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767E10FC-D858-464E-B636-6B98AA880AFB}" type="slidenum">
              <a:rPr lang="en-US"/>
              <a:pPr>
                <a:defRPr/>
              </a:pPr>
              <a:t>‹#›</a:t>
            </a:fld>
            <a:endParaRPr lang="en-US"/>
          </a:p>
        </p:txBody>
      </p:sp>
    </p:spTree>
    <p:extLst>
      <p:ext uri="{BB962C8B-B14F-4D97-AF65-F5344CB8AC3E}">
        <p14:creationId xmlns:p14="http://schemas.microsoft.com/office/powerpoint/2010/main" val="921155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4146024"/>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349507466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EST">
    <p:spTree>
      <p:nvGrpSpPr>
        <p:cNvPr id="1" name=""/>
        <p:cNvGrpSpPr/>
        <p:nvPr/>
      </p:nvGrpSpPr>
      <p:grpSpPr>
        <a:xfrm>
          <a:off x="0" y="0"/>
          <a:ext cx="0" cy="0"/>
          <a:chOff x="0" y="0"/>
          <a:chExt cx="0" cy="0"/>
        </a:xfrm>
      </p:grpSpPr>
      <p:sp>
        <p:nvSpPr>
          <p:cNvPr id="3" name="Rechteck 11"/>
          <p:cNvSpPr/>
          <p:nvPr userDrawn="1"/>
        </p:nvSpPr>
        <p:spPr>
          <a:xfrm>
            <a:off x="287338" y="1262063"/>
            <a:ext cx="8569325" cy="519906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de-DE">
              <a:solidFill>
                <a:prstClr val="white"/>
              </a:solidFill>
            </a:endParaRPr>
          </a:p>
        </p:txBody>
      </p:sp>
      <p:sp>
        <p:nvSpPr>
          <p:cNvPr id="10" name="Titel 9"/>
          <p:cNvSpPr>
            <a:spLocks noGrp="1"/>
          </p:cNvSpPr>
          <p:nvPr>
            <p:ph type="title"/>
          </p:nvPr>
        </p:nvSpPr>
        <p:spPr/>
        <p:txBody>
          <a:bodyPr/>
          <a:lstStyle>
            <a:lvl1pPr>
              <a:defRPr>
                <a:solidFill>
                  <a:schemeClr val="tx2"/>
                </a:solidFill>
              </a:defRPr>
            </a:lvl1pPr>
          </a:lstStyle>
          <a:p>
            <a:r>
              <a:rPr lang="en-US" noProof="0" smtClean="0"/>
              <a:t>Click to edit Master title style</a:t>
            </a:r>
            <a:endParaRPr lang="de-DE" noProof="0" dirty="0"/>
          </a:p>
        </p:txBody>
      </p:sp>
      <p:sp>
        <p:nvSpPr>
          <p:cNvPr id="4" name="Datumsplatzhalter 10"/>
          <p:cNvSpPr>
            <a:spLocks noGrp="1"/>
          </p:cNvSpPr>
          <p:nvPr>
            <p:ph type="dt" sz="half" idx="10"/>
          </p:nvPr>
        </p:nvSpPr>
        <p:spPr>
          <a:xfrm>
            <a:off x="7658100" y="6534150"/>
            <a:ext cx="833438" cy="269875"/>
          </a:xfrm>
          <a:prstGeom prst="rect">
            <a:avLst/>
          </a:prstGeom>
        </p:spPr>
        <p:txBody>
          <a:bodyPr/>
          <a:lstStyle>
            <a:lvl1pPr>
              <a:defRPr>
                <a:solidFill>
                  <a:srgbClr val="B2C1CA">
                    <a:lumMod val="75000"/>
                  </a:srgbClr>
                </a:solidFill>
              </a:defRPr>
            </a:lvl1pPr>
          </a:lstStyle>
          <a:p>
            <a:pPr>
              <a:defRPr/>
            </a:pPr>
            <a:fld id="{90AF592F-C1F0-4C10-A19F-1293450C3256}" type="datetime1">
              <a:rPr lang="en-GB"/>
              <a:pPr>
                <a:defRPr/>
              </a:pPr>
              <a:t>30/08/2016</a:t>
            </a:fld>
            <a:endParaRPr lang="de-DE" dirty="0"/>
          </a:p>
        </p:txBody>
      </p:sp>
      <p:sp>
        <p:nvSpPr>
          <p:cNvPr id="5" name="Foliennummernplatzhalter 12"/>
          <p:cNvSpPr>
            <a:spLocks noGrp="1"/>
          </p:cNvSpPr>
          <p:nvPr>
            <p:ph type="sldNum" sz="quarter" idx="11"/>
          </p:nvPr>
        </p:nvSpPr>
        <p:spPr/>
        <p:txBody>
          <a:bodyPr/>
          <a:lstStyle>
            <a:lvl1pPr>
              <a:defRPr>
                <a:solidFill>
                  <a:srgbClr val="B2C1CA">
                    <a:lumMod val="75000"/>
                  </a:srgbClr>
                </a:solidFill>
              </a:defRPr>
            </a:lvl1pPr>
          </a:lstStyle>
          <a:p>
            <a:pPr>
              <a:defRPr/>
            </a:pPr>
            <a:fld id="{BBAA6FEB-806B-4A12-84A1-43E0C2163477}" type="slidenum">
              <a:rPr lang="de-DE"/>
              <a:pPr>
                <a:defRPr/>
              </a:pPr>
              <a:t>‹#›</a:t>
            </a:fld>
            <a:endParaRPr lang="de-DE" dirty="0"/>
          </a:p>
        </p:txBody>
      </p:sp>
      <p:sp>
        <p:nvSpPr>
          <p:cNvPr id="6" name="Fußzeilenplatzhalter 13"/>
          <p:cNvSpPr>
            <a:spLocks noGrp="1"/>
          </p:cNvSpPr>
          <p:nvPr>
            <p:ph type="ftr" sz="quarter" idx="12"/>
          </p:nvPr>
        </p:nvSpPr>
        <p:spPr>
          <a:xfrm>
            <a:off x="4291013" y="6526213"/>
            <a:ext cx="3305175" cy="269875"/>
          </a:xfrm>
        </p:spPr>
        <p:txBody>
          <a:bodyPr/>
          <a:lstStyle>
            <a:lvl1pPr>
              <a:defRPr>
                <a:solidFill>
                  <a:srgbClr val="B2C1CA">
                    <a:lumMod val="75000"/>
                  </a:srgbClr>
                </a:solidFill>
              </a:defRPr>
            </a:lvl1pPr>
          </a:lstStyle>
          <a:p>
            <a:pPr>
              <a:defRPr/>
            </a:pPr>
            <a:endParaRPr lang="de-DE"/>
          </a:p>
        </p:txBody>
      </p:sp>
    </p:spTree>
    <p:extLst>
      <p:ext uri="{BB962C8B-B14F-4D97-AF65-F5344CB8AC3E}">
        <p14:creationId xmlns:p14="http://schemas.microsoft.com/office/powerpoint/2010/main" val="843713644"/>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entry-slide-title-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6505" name="Rectangle 9"/>
          <p:cNvSpPr>
            <a:spLocks noGrp="1" noChangeArrowheads="1"/>
          </p:cNvSpPr>
          <p:nvPr>
            <p:ph type="ctrTitle"/>
          </p:nvPr>
        </p:nvSpPr>
        <p:spPr>
          <a:xfrm>
            <a:off x="2513013" y="1919288"/>
            <a:ext cx="6630987" cy="1470025"/>
          </a:xfrm>
        </p:spPr>
        <p:txBody>
          <a:bodyPr lIns="457200" rIns="457200" anchor="ctr"/>
          <a:lstStyle>
            <a:lvl1pPr>
              <a:defRPr sz="4500"/>
            </a:lvl1pPr>
          </a:lstStyle>
          <a:p>
            <a:r>
              <a:rPr lang="en-US" smtClean="0"/>
              <a:t>Click to edit Master title style</a:t>
            </a:r>
            <a:endParaRPr lang="en-US" dirty="0"/>
          </a:p>
        </p:txBody>
      </p:sp>
      <p:sp>
        <p:nvSpPr>
          <p:cNvPr id="106506" name="Rectangle 10"/>
          <p:cNvSpPr>
            <a:spLocks noGrp="1" noChangeArrowheads="1"/>
          </p:cNvSpPr>
          <p:nvPr>
            <p:ph type="subTitle" idx="1"/>
          </p:nvPr>
        </p:nvSpPr>
        <p:spPr>
          <a:xfrm>
            <a:off x="2513013" y="3886200"/>
            <a:ext cx="6627812" cy="1752600"/>
          </a:xfrm>
        </p:spPr>
        <p:txBody>
          <a:bodyPr lIns="457200" rIns="457200"/>
          <a:lstStyle>
            <a:lvl1pPr marL="0" indent="0">
              <a:buFontTx/>
              <a:buNone/>
              <a:defRPr/>
            </a:lvl1pPr>
          </a:lstStyle>
          <a:p>
            <a:r>
              <a:rPr lang="en-US" smtClean="0"/>
              <a:t>Click to edit Master subtitle style</a:t>
            </a:r>
            <a:endParaRPr lang="en-US" dirty="0"/>
          </a:p>
        </p:txBody>
      </p:sp>
      <p:sp>
        <p:nvSpPr>
          <p:cNvPr id="5" name="Rectangle 12"/>
          <p:cNvSpPr>
            <a:spLocks noGrp="1" noChangeArrowheads="1"/>
          </p:cNvSpPr>
          <p:nvPr>
            <p:ph type="sldNum" sz="quarter" idx="10"/>
          </p:nvPr>
        </p:nvSpPr>
        <p:spPr>
          <a:xfrm>
            <a:off x="7092950" y="6516688"/>
            <a:ext cx="1582738" cy="320675"/>
          </a:xfrm>
        </p:spPr>
        <p:txBody>
          <a:bodyPr/>
          <a:lstStyle>
            <a:lvl1pPr>
              <a:defRPr/>
            </a:lvl1pPr>
          </a:lstStyle>
          <a:p>
            <a:pPr>
              <a:defRPr/>
            </a:pPr>
            <a:fld id="{1E0B327F-EEB0-49B0-91F0-71AAE47D105F}" type="slidenum">
              <a:rPr lang="en-US"/>
              <a:pPr>
                <a:defRPr/>
              </a:pPr>
              <a:t>‹#›</a:t>
            </a:fld>
            <a:endParaRPr lang="en-US"/>
          </a:p>
        </p:txBody>
      </p:sp>
    </p:spTree>
    <p:extLst>
      <p:ext uri="{BB962C8B-B14F-4D97-AF65-F5344CB8AC3E}">
        <p14:creationId xmlns:p14="http://schemas.microsoft.com/office/powerpoint/2010/main" val="252881351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A48D772B-9A1D-4559-86C8-DE92E739D09B}" type="slidenum">
              <a:rPr lang="en-US"/>
              <a:pPr>
                <a:defRPr/>
              </a:pPr>
              <a:t>‹#›</a:t>
            </a:fld>
            <a:r>
              <a:rPr lang="en-US" dirty="0"/>
              <a:t>, date</a:t>
            </a:r>
          </a:p>
        </p:txBody>
      </p:sp>
    </p:spTree>
    <p:extLst>
      <p:ext uri="{BB962C8B-B14F-4D97-AF65-F5344CB8AC3E}">
        <p14:creationId xmlns:p14="http://schemas.microsoft.com/office/powerpoint/2010/main" val="3744592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EST">
    <p:spTree>
      <p:nvGrpSpPr>
        <p:cNvPr id="1" name=""/>
        <p:cNvGrpSpPr/>
        <p:nvPr/>
      </p:nvGrpSpPr>
      <p:grpSpPr>
        <a:xfrm>
          <a:off x="0" y="0"/>
          <a:ext cx="0" cy="0"/>
          <a:chOff x="0" y="0"/>
          <a:chExt cx="0" cy="0"/>
        </a:xfrm>
      </p:grpSpPr>
      <p:sp>
        <p:nvSpPr>
          <p:cNvPr id="3" name="Rechteck 11"/>
          <p:cNvSpPr/>
          <p:nvPr/>
        </p:nvSpPr>
        <p:spPr>
          <a:xfrm>
            <a:off x="287338" y="1262063"/>
            <a:ext cx="8569325" cy="519906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de-DE">
              <a:solidFill>
                <a:prstClr val="white"/>
              </a:solidFill>
            </a:endParaRPr>
          </a:p>
        </p:txBody>
      </p:sp>
      <p:sp>
        <p:nvSpPr>
          <p:cNvPr id="10" name="Titel 9"/>
          <p:cNvSpPr>
            <a:spLocks noGrp="1"/>
          </p:cNvSpPr>
          <p:nvPr>
            <p:ph type="title"/>
          </p:nvPr>
        </p:nvSpPr>
        <p:spPr/>
        <p:txBody>
          <a:bodyPr/>
          <a:lstStyle>
            <a:lvl1pPr>
              <a:defRPr>
                <a:solidFill>
                  <a:schemeClr val="tx2"/>
                </a:solidFill>
              </a:defRPr>
            </a:lvl1pPr>
          </a:lstStyle>
          <a:p>
            <a:r>
              <a:rPr lang="en-US" noProof="0" smtClean="0"/>
              <a:t>Click to edit Master title style</a:t>
            </a:r>
            <a:endParaRPr lang="de-DE" noProof="0" dirty="0"/>
          </a:p>
        </p:txBody>
      </p:sp>
      <p:sp>
        <p:nvSpPr>
          <p:cNvPr id="4" name="Datumsplatzhalter 10"/>
          <p:cNvSpPr>
            <a:spLocks noGrp="1"/>
          </p:cNvSpPr>
          <p:nvPr>
            <p:ph type="dt" sz="half" idx="10"/>
          </p:nvPr>
        </p:nvSpPr>
        <p:spPr>
          <a:xfrm>
            <a:off x="7658100" y="6534150"/>
            <a:ext cx="833438" cy="269875"/>
          </a:xfrm>
          <a:prstGeom prst="rect">
            <a:avLst/>
          </a:prstGeom>
        </p:spPr>
        <p:txBody>
          <a:bodyPr/>
          <a:lstStyle>
            <a:lvl1pPr>
              <a:defRPr>
                <a:solidFill>
                  <a:srgbClr val="B2C1CA">
                    <a:lumMod val="75000"/>
                  </a:srgbClr>
                </a:solidFill>
              </a:defRPr>
            </a:lvl1pPr>
          </a:lstStyle>
          <a:p>
            <a:fld id="{EE439DF5-3F35-4E1A-914A-33E615F095FE}" type="datetimeFigureOut">
              <a:rPr lang="en-US" smtClean="0"/>
              <a:t>8/30/2016</a:t>
            </a:fld>
            <a:endParaRPr lang="en-US"/>
          </a:p>
        </p:txBody>
      </p:sp>
      <p:sp>
        <p:nvSpPr>
          <p:cNvPr id="5" name="Foliennummernplatzhalter 12"/>
          <p:cNvSpPr>
            <a:spLocks noGrp="1"/>
          </p:cNvSpPr>
          <p:nvPr>
            <p:ph type="sldNum" sz="quarter" idx="11"/>
          </p:nvPr>
        </p:nvSpPr>
        <p:spPr/>
        <p:txBody>
          <a:bodyPr/>
          <a:lstStyle>
            <a:lvl1pPr>
              <a:defRPr/>
            </a:lvl1pPr>
          </a:lstStyle>
          <a:p>
            <a:fld id="{181E47DE-ABC6-4044-A8F2-1D60097620EC}" type="slidenum">
              <a:rPr lang="en-US" smtClean="0"/>
              <a:t>‹#›</a:t>
            </a:fld>
            <a:endParaRPr lang="en-US"/>
          </a:p>
        </p:txBody>
      </p:sp>
      <p:sp>
        <p:nvSpPr>
          <p:cNvPr id="6" name="Fußzeilenplatzhalter 13"/>
          <p:cNvSpPr>
            <a:spLocks noGrp="1"/>
          </p:cNvSpPr>
          <p:nvPr>
            <p:ph type="ftr" sz="quarter" idx="12"/>
          </p:nvPr>
        </p:nvSpPr>
        <p:spPr>
          <a:xfrm>
            <a:off x="4291013" y="6526213"/>
            <a:ext cx="3305175" cy="269875"/>
          </a:xfrm>
        </p:spPr>
        <p:txBody>
          <a:bodyPr/>
          <a:lstStyle>
            <a:lvl1pPr>
              <a:defRPr>
                <a:solidFill>
                  <a:srgbClr val="B2C1CA">
                    <a:lumMod val="75000"/>
                  </a:srgbClr>
                </a:solidFill>
              </a:defRPr>
            </a:lvl1pPr>
          </a:lstStyle>
          <a:p>
            <a:endParaRPr lang="en-US"/>
          </a:p>
        </p:txBody>
      </p:sp>
    </p:spTree>
    <p:extLst>
      <p:ext uri="{BB962C8B-B14F-4D97-AF65-F5344CB8AC3E}">
        <p14:creationId xmlns:p14="http://schemas.microsoft.com/office/powerpoint/2010/main" val="2494934527"/>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600200"/>
            <a:ext cx="39227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9325" y="1600200"/>
            <a:ext cx="39227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EA2E1231-8D37-4952-96B6-B55E90B36104}" type="slidenum">
              <a:rPr lang="en-US"/>
              <a:pPr>
                <a:defRPr/>
              </a:pPr>
              <a:t>‹#›</a:t>
            </a:fld>
            <a:r>
              <a:rPr lang="en-US" dirty="0"/>
              <a:t>, date</a:t>
            </a:r>
          </a:p>
        </p:txBody>
      </p:sp>
    </p:spTree>
    <p:extLst>
      <p:ext uri="{BB962C8B-B14F-4D97-AF65-F5344CB8AC3E}">
        <p14:creationId xmlns:p14="http://schemas.microsoft.com/office/powerpoint/2010/main" val="414204042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a:ln/>
        </p:spPr>
        <p:txBody>
          <a:bodyPr/>
          <a:lstStyle>
            <a:lvl1pPr>
              <a:defRPr/>
            </a:lvl1pPr>
          </a:lstStyle>
          <a:p>
            <a:pPr>
              <a:defRPr/>
            </a:pPr>
            <a:endParaRPr lang="en-US"/>
          </a:p>
        </p:txBody>
      </p:sp>
      <p:sp>
        <p:nvSpPr>
          <p:cNvPr id="8" name="Rectangle 10"/>
          <p:cNvSpPr>
            <a:spLocks noGrp="1" noChangeArrowheads="1"/>
          </p:cNvSpPr>
          <p:nvPr>
            <p:ph type="sldNum" sz="quarter" idx="11"/>
          </p:nvPr>
        </p:nvSpPr>
        <p:spPr>
          <a:ln/>
        </p:spPr>
        <p:txBody>
          <a:bodyPr/>
          <a:lstStyle>
            <a:lvl1pPr>
              <a:defRPr/>
            </a:lvl1pPr>
          </a:lstStyle>
          <a:p>
            <a:pPr>
              <a:defRPr/>
            </a:pPr>
            <a:fld id="{7CA4522A-6944-45D3-8FDB-499384CDD4BC}" type="slidenum">
              <a:rPr lang="en-US"/>
              <a:pPr>
                <a:defRPr/>
              </a:pPr>
              <a:t>‹#›</a:t>
            </a:fld>
            <a:r>
              <a:rPr lang="en-US" dirty="0"/>
              <a:t>, date</a:t>
            </a:r>
          </a:p>
        </p:txBody>
      </p:sp>
    </p:spTree>
    <p:extLst>
      <p:ext uri="{BB962C8B-B14F-4D97-AF65-F5344CB8AC3E}">
        <p14:creationId xmlns:p14="http://schemas.microsoft.com/office/powerpoint/2010/main" val="296003934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a:ln/>
        </p:spPr>
        <p:txBody>
          <a:bodyPr/>
          <a:lstStyle>
            <a:lvl1pPr>
              <a:defRPr/>
            </a:lvl1pPr>
          </a:lstStyle>
          <a:p>
            <a:pPr>
              <a:defRPr/>
            </a:pPr>
            <a:endParaRPr lang="en-US"/>
          </a:p>
        </p:txBody>
      </p:sp>
      <p:sp>
        <p:nvSpPr>
          <p:cNvPr id="4" name="Rectangle 10"/>
          <p:cNvSpPr>
            <a:spLocks noGrp="1" noChangeArrowheads="1"/>
          </p:cNvSpPr>
          <p:nvPr>
            <p:ph type="sldNum" sz="quarter" idx="11"/>
          </p:nvPr>
        </p:nvSpPr>
        <p:spPr>
          <a:ln/>
        </p:spPr>
        <p:txBody>
          <a:bodyPr/>
          <a:lstStyle>
            <a:lvl1pPr>
              <a:defRPr/>
            </a:lvl1pPr>
          </a:lstStyle>
          <a:p>
            <a:pPr>
              <a:defRPr/>
            </a:pPr>
            <a:fld id="{616B0B42-EFD0-49C2-949A-136154ED0D99}" type="slidenum">
              <a:rPr lang="en-US"/>
              <a:pPr>
                <a:defRPr/>
              </a:pPr>
              <a:t>‹#›</a:t>
            </a:fld>
            <a:r>
              <a:rPr lang="en-US" dirty="0"/>
              <a:t>, date</a:t>
            </a:r>
          </a:p>
        </p:txBody>
      </p:sp>
    </p:spTree>
    <p:extLst>
      <p:ext uri="{BB962C8B-B14F-4D97-AF65-F5344CB8AC3E}">
        <p14:creationId xmlns:p14="http://schemas.microsoft.com/office/powerpoint/2010/main" val="103629185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endParaRPr lang="en-US"/>
          </a:p>
        </p:txBody>
      </p:sp>
      <p:sp>
        <p:nvSpPr>
          <p:cNvPr id="3" name="Rectangle 10"/>
          <p:cNvSpPr>
            <a:spLocks noGrp="1" noChangeArrowheads="1"/>
          </p:cNvSpPr>
          <p:nvPr>
            <p:ph type="sldNum" sz="quarter" idx="11"/>
          </p:nvPr>
        </p:nvSpPr>
        <p:spPr>
          <a:ln/>
        </p:spPr>
        <p:txBody>
          <a:bodyPr/>
          <a:lstStyle>
            <a:lvl1pPr>
              <a:defRPr/>
            </a:lvl1pPr>
          </a:lstStyle>
          <a:p>
            <a:pPr>
              <a:defRPr/>
            </a:pPr>
            <a:fld id="{060353EC-ADDB-4DE1-90DC-90613144DB05}" type="slidenum">
              <a:rPr lang="en-US"/>
              <a:pPr>
                <a:defRPr/>
              </a:pPr>
              <a:t>‹#›</a:t>
            </a:fld>
            <a:r>
              <a:rPr lang="en-US" dirty="0"/>
              <a:t>, date</a:t>
            </a:r>
          </a:p>
        </p:txBody>
      </p:sp>
    </p:spTree>
    <p:extLst>
      <p:ext uri="{BB962C8B-B14F-4D97-AF65-F5344CB8AC3E}">
        <p14:creationId xmlns:p14="http://schemas.microsoft.com/office/powerpoint/2010/main" val="93342257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C0C75AD5-770A-495D-9C45-5F2E87E9E5A5}" type="slidenum">
              <a:rPr lang="en-US"/>
              <a:pPr>
                <a:defRPr/>
              </a:pPr>
              <a:t>‹#›</a:t>
            </a:fld>
            <a:r>
              <a:rPr lang="en-US" dirty="0"/>
              <a:t>, date</a:t>
            </a:r>
          </a:p>
        </p:txBody>
      </p:sp>
    </p:spTree>
    <p:extLst>
      <p:ext uri="{BB962C8B-B14F-4D97-AF65-F5344CB8AC3E}">
        <p14:creationId xmlns:p14="http://schemas.microsoft.com/office/powerpoint/2010/main" val="24468223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2CACD243-14EF-4DBE-B723-FDB64939C07E}" type="slidenum">
              <a:rPr lang="en-US"/>
              <a:pPr>
                <a:defRPr/>
              </a:pPr>
              <a:t>‹#›</a:t>
            </a:fld>
            <a:r>
              <a:rPr lang="en-US" dirty="0"/>
              <a:t>, date</a:t>
            </a:r>
          </a:p>
        </p:txBody>
      </p:sp>
    </p:spTree>
    <p:extLst>
      <p:ext uri="{BB962C8B-B14F-4D97-AF65-F5344CB8AC3E}">
        <p14:creationId xmlns:p14="http://schemas.microsoft.com/office/powerpoint/2010/main" val="356808168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DDD125C6-4180-49C6-A2C8-ED7E841AB908}" type="slidenum">
              <a:rPr lang="en-US"/>
              <a:pPr>
                <a:defRPr/>
              </a:pPr>
              <a:t>‹#›</a:t>
            </a:fld>
            <a:r>
              <a:rPr lang="en-US" dirty="0"/>
              <a:t>, date</a:t>
            </a:r>
          </a:p>
        </p:txBody>
      </p:sp>
    </p:spTree>
    <p:extLst>
      <p:ext uri="{BB962C8B-B14F-4D97-AF65-F5344CB8AC3E}">
        <p14:creationId xmlns:p14="http://schemas.microsoft.com/office/powerpoint/2010/main" val="355694226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5" y="455613"/>
            <a:ext cx="1998663" cy="5670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455613"/>
            <a:ext cx="5846762" cy="5670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937155E5-E9D8-4B87-A5AA-E7F86CF5AA61}" type="slidenum">
              <a:rPr lang="en-US"/>
              <a:pPr>
                <a:defRPr/>
              </a:pPr>
              <a:t>‹#›</a:t>
            </a:fld>
            <a:r>
              <a:rPr lang="en-US" dirty="0"/>
              <a:t>, date</a:t>
            </a:r>
          </a:p>
        </p:txBody>
      </p:sp>
    </p:spTree>
    <p:extLst>
      <p:ext uri="{BB962C8B-B14F-4D97-AF65-F5344CB8AC3E}">
        <p14:creationId xmlns:p14="http://schemas.microsoft.com/office/powerpoint/2010/main" val="178248446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11165298"/>
      </p:ext>
    </p:extLst>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entry-slide-title-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02" name="Rectangle 10"/>
          <p:cNvSpPr>
            <a:spLocks noGrp="1" noChangeArrowheads="1"/>
          </p:cNvSpPr>
          <p:nvPr>
            <p:ph type="ctrTitle"/>
          </p:nvPr>
        </p:nvSpPr>
        <p:spPr>
          <a:xfrm>
            <a:off x="2513013" y="1919288"/>
            <a:ext cx="6630987" cy="1470025"/>
          </a:xfrm>
        </p:spPr>
        <p:txBody>
          <a:bodyPr lIns="457200" rIns="457200" anchor="ctr"/>
          <a:lstStyle>
            <a:lvl1pPr>
              <a:defRPr>
                <a:solidFill>
                  <a:srgbClr val="003399"/>
                </a:solidFill>
              </a:defRPr>
            </a:lvl1pPr>
          </a:lstStyle>
          <a:p>
            <a:r>
              <a:rPr lang="en-US" smtClean="0"/>
              <a:t>Click to edit Master title style</a:t>
            </a:r>
            <a:endParaRPr lang="en-US" dirty="0"/>
          </a:p>
        </p:txBody>
      </p:sp>
      <p:sp>
        <p:nvSpPr>
          <p:cNvPr id="8203" name="Rectangle 11"/>
          <p:cNvSpPr>
            <a:spLocks noGrp="1" noChangeArrowheads="1"/>
          </p:cNvSpPr>
          <p:nvPr>
            <p:ph type="subTitle" idx="1"/>
          </p:nvPr>
        </p:nvSpPr>
        <p:spPr>
          <a:xfrm>
            <a:off x="2513013" y="3886200"/>
            <a:ext cx="6627812" cy="1752600"/>
          </a:xfrm>
        </p:spPr>
        <p:txBody>
          <a:bodyPr lIns="457200" rIns="457200"/>
          <a:lstStyle>
            <a:lvl1pPr marL="0" indent="0">
              <a:buFontTx/>
              <a:buNone/>
              <a:defRPr>
                <a:solidFill>
                  <a:srgbClr val="003399"/>
                </a:solidFill>
              </a:defRPr>
            </a:lvl1pPr>
          </a:lstStyle>
          <a:p>
            <a:r>
              <a:rPr lang="en-US" smtClean="0"/>
              <a:t>Click to edit Master subtitle style</a:t>
            </a:r>
            <a:endParaRPr lang="en-US" dirty="0"/>
          </a:p>
        </p:txBody>
      </p:sp>
      <p:sp>
        <p:nvSpPr>
          <p:cNvPr id="5" name="Rectangle 13"/>
          <p:cNvSpPr>
            <a:spLocks noGrp="1" noChangeArrowheads="1"/>
          </p:cNvSpPr>
          <p:nvPr>
            <p:ph type="sldNum" sz="quarter" idx="10"/>
          </p:nvPr>
        </p:nvSpPr>
        <p:spPr>
          <a:xfrm>
            <a:off x="7092950" y="6516688"/>
            <a:ext cx="1582738" cy="320675"/>
          </a:xfrm>
        </p:spPr>
        <p:txBody>
          <a:bodyPr/>
          <a:lstStyle>
            <a:lvl1pPr>
              <a:defRPr>
                <a:solidFill>
                  <a:srgbClr val="003399"/>
                </a:solidFill>
              </a:defRPr>
            </a:lvl1pPr>
          </a:lstStyle>
          <a:p>
            <a:pPr>
              <a:defRPr/>
            </a:pPr>
            <a:fld id="{D4260030-C083-4A13-88AB-788ED580CB75}" type="slidenum">
              <a:rPr lang="en-US"/>
              <a:pPr>
                <a:defRPr/>
              </a:pPr>
              <a:t>‹#›</a:t>
            </a:fld>
            <a:endParaRPr lang="en-US"/>
          </a:p>
        </p:txBody>
      </p:sp>
    </p:spTree>
    <p:extLst>
      <p:ext uri="{BB962C8B-B14F-4D97-AF65-F5344CB8AC3E}">
        <p14:creationId xmlns:p14="http://schemas.microsoft.com/office/powerpoint/2010/main" val="4203460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entry-slide-title-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6505" name="Rectangle 9"/>
          <p:cNvSpPr>
            <a:spLocks noGrp="1" noChangeArrowheads="1"/>
          </p:cNvSpPr>
          <p:nvPr>
            <p:ph type="ctrTitle"/>
          </p:nvPr>
        </p:nvSpPr>
        <p:spPr>
          <a:xfrm>
            <a:off x="2513013" y="1919288"/>
            <a:ext cx="6630987" cy="1470025"/>
          </a:xfrm>
        </p:spPr>
        <p:txBody>
          <a:bodyPr lIns="457200" rIns="457200" anchor="ctr"/>
          <a:lstStyle>
            <a:lvl1pPr>
              <a:defRPr sz="4500"/>
            </a:lvl1pPr>
          </a:lstStyle>
          <a:p>
            <a:r>
              <a:rPr lang="en-US" smtClean="0"/>
              <a:t>Click to edit Master title style</a:t>
            </a:r>
            <a:endParaRPr lang="en-US" dirty="0"/>
          </a:p>
        </p:txBody>
      </p:sp>
      <p:sp>
        <p:nvSpPr>
          <p:cNvPr id="106506" name="Rectangle 10"/>
          <p:cNvSpPr>
            <a:spLocks noGrp="1" noChangeArrowheads="1"/>
          </p:cNvSpPr>
          <p:nvPr>
            <p:ph type="subTitle" idx="1"/>
          </p:nvPr>
        </p:nvSpPr>
        <p:spPr>
          <a:xfrm>
            <a:off x="2513013" y="3886200"/>
            <a:ext cx="6627812" cy="1752600"/>
          </a:xfrm>
        </p:spPr>
        <p:txBody>
          <a:bodyPr lIns="457200" rIns="457200"/>
          <a:lstStyle>
            <a:lvl1pPr marL="0" indent="0">
              <a:buFontTx/>
              <a:buNone/>
              <a:defRPr/>
            </a:lvl1pPr>
          </a:lstStyle>
          <a:p>
            <a:r>
              <a:rPr lang="en-US" smtClean="0"/>
              <a:t>Click to edit Master subtitle style</a:t>
            </a:r>
            <a:endParaRPr lang="en-US" dirty="0"/>
          </a:p>
        </p:txBody>
      </p:sp>
      <p:sp>
        <p:nvSpPr>
          <p:cNvPr id="5" name="Rectangle 12"/>
          <p:cNvSpPr>
            <a:spLocks noGrp="1" noChangeArrowheads="1"/>
          </p:cNvSpPr>
          <p:nvPr>
            <p:ph type="sldNum" sz="quarter" idx="10"/>
          </p:nvPr>
        </p:nvSpPr>
        <p:spPr>
          <a:xfrm>
            <a:off x="7092950" y="6516688"/>
            <a:ext cx="1582738" cy="320675"/>
          </a:xfrm>
        </p:spPr>
        <p:txBody>
          <a:bodyPr/>
          <a:lstStyle>
            <a:lvl1pPr>
              <a:defRPr/>
            </a:lvl1pPr>
          </a:lstStyle>
          <a:p>
            <a:pPr>
              <a:defRPr/>
            </a:pPr>
            <a:fld id="{03C23B4D-21B2-4364-B262-F485CEFF4659}" type="slidenum">
              <a:rPr lang="en-US"/>
              <a:pPr>
                <a:defRPr/>
              </a:pPr>
              <a:t>‹#›</a:t>
            </a:fld>
            <a:endParaRPr lang="en-US"/>
          </a:p>
        </p:txBody>
      </p:sp>
    </p:spTree>
    <p:extLst>
      <p:ext uri="{BB962C8B-B14F-4D97-AF65-F5344CB8AC3E}">
        <p14:creationId xmlns:p14="http://schemas.microsoft.com/office/powerpoint/2010/main" val="166636973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16"/>
          <p:cNvSpPr>
            <a:spLocks noGrp="1" noChangeArrowheads="1"/>
          </p:cNvSpPr>
          <p:nvPr>
            <p:ph type="ftr" sz="quarter" idx="10"/>
          </p:nvPr>
        </p:nvSpPr>
        <p:spPr>
          <a:ln/>
        </p:spPr>
        <p:txBody>
          <a:bodyPr/>
          <a:lstStyle>
            <a:lvl1pPr>
              <a:defRPr/>
            </a:lvl1pPr>
          </a:lstStyle>
          <a:p>
            <a:pPr>
              <a:defRPr/>
            </a:pP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0A751B36-C288-4A08-BD6A-49B7DCE56581}" type="slidenum">
              <a:rPr lang="en-US"/>
              <a:pPr>
                <a:defRPr/>
              </a:pPr>
              <a:t>‹#›</a:t>
            </a:fld>
            <a:endParaRPr lang="en-US"/>
          </a:p>
        </p:txBody>
      </p:sp>
    </p:spTree>
    <p:extLst>
      <p:ext uri="{BB962C8B-B14F-4D97-AF65-F5344CB8AC3E}">
        <p14:creationId xmlns:p14="http://schemas.microsoft.com/office/powerpoint/2010/main" val="43343543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600200"/>
            <a:ext cx="39227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9325" y="1600200"/>
            <a:ext cx="39227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ftr" sz="quarter" idx="10"/>
          </p:nvPr>
        </p:nvSpPr>
        <p:spPr>
          <a:ln/>
        </p:spPr>
        <p:txBody>
          <a:bodyPr/>
          <a:lstStyle>
            <a:lvl1pPr>
              <a:defRPr/>
            </a:lvl1pPr>
          </a:lstStyle>
          <a:p>
            <a:pPr>
              <a:defRPr/>
            </a:pP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0FEA1817-B8F5-409F-8375-2A7E390A950A}" type="slidenum">
              <a:rPr lang="en-US"/>
              <a:pPr>
                <a:defRPr/>
              </a:pPr>
              <a:t>‹#›</a:t>
            </a:fld>
            <a:endParaRPr lang="en-US"/>
          </a:p>
        </p:txBody>
      </p:sp>
    </p:spTree>
    <p:extLst>
      <p:ext uri="{BB962C8B-B14F-4D97-AF65-F5344CB8AC3E}">
        <p14:creationId xmlns:p14="http://schemas.microsoft.com/office/powerpoint/2010/main" val="332436540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
          <p:cNvSpPr>
            <a:spLocks noGrp="1" noChangeArrowheads="1"/>
          </p:cNvSpPr>
          <p:nvPr>
            <p:ph type="ftr" sz="quarter" idx="10"/>
          </p:nvPr>
        </p:nvSpPr>
        <p:spPr>
          <a:ln/>
        </p:spPr>
        <p:txBody>
          <a:bodyPr/>
          <a:lstStyle>
            <a:lvl1pPr>
              <a:defRPr/>
            </a:lvl1pPr>
          </a:lstStyle>
          <a:p>
            <a:pPr>
              <a:defRPr/>
            </a:pPr>
            <a:endParaRPr lang="en-US"/>
          </a:p>
        </p:txBody>
      </p:sp>
      <p:sp>
        <p:nvSpPr>
          <p:cNvPr id="8" name="Rectangle 17"/>
          <p:cNvSpPr>
            <a:spLocks noGrp="1" noChangeArrowheads="1"/>
          </p:cNvSpPr>
          <p:nvPr>
            <p:ph type="sldNum" sz="quarter" idx="11"/>
          </p:nvPr>
        </p:nvSpPr>
        <p:spPr>
          <a:ln/>
        </p:spPr>
        <p:txBody>
          <a:bodyPr/>
          <a:lstStyle>
            <a:lvl1pPr>
              <a:defRPr/>
            </a:lvl1pPr>
          </a:lstStyle>
          <a:p>
            <a:pPr>
              <a:defRPr/>
            </a:pPr>
            <a:fld id="{08C63433-79B9-4060-B747-B31F0E6B1E68}" type="slidenum">
              <a:rPr lang="en-US"/>
              <a:pPr>
                <a:defRPr/>
              </a:pPr>
              <a:t>‹#›</a:t>
            </a:fld>
            <a:endParaRPr lang="en-US"/>
          </a:p>
        </p:txBody>
      </p:sp>
    </p:spTree>
    <p:extLst>
      <p:ext uri="{BB962C8B-B14F-4D97-AF65-F5344CB8AC3E}">
        <p14:creationId xmlns:p14="http://schemas.microsoft.com/office/powerpoint/2010/main" val="353214162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
          <p:cNvSpPr>
            <a:spLocks noGrp="1" noChangeArrowheads="1"/>
          </p:cNvSpPr>
          <p:nvPr>
            <p:ph type="ftr" sz="quarter" idx="10"/>
          </p:nvPr>
        </p:nvSpPr>
        <p:spPr>
          <a:ln/>
        </p:spPr>
        <p:txBody>
          <a:bodyPr/>
          <a:lstStyle>
            <a:lvl1pPr>
              <a:defRPr/>
            </a:lvl1pPr>
          </a:lstStyle>
          <a:p>
            <a:pPr>
              <a:defRPr/>
            </a:pPr>
            <a:endParaRPr lang="en-US"/>
          </a:p>
        </p:txBody>
      </p:sp>
      <p:sp>
        <p:nvSpPr>
          <p:cNvPr id="4" name="Rectangle 17"/>
          <p:cNvSpPr>
            <a:spLocks noGrp="1" noChangeArrowheads="1"/>
          </p:cNvSpPr>
          <p:nvPr>
            <p:ph type="sldNum" sz="quarter" idx="11"/>
          </p:nvPr>
        </p:nvSpPr>
        <p:spPr>
          <a:ln/>
        </p:spPr>
        <p:txBody>
          <a:bodyPr/>
          <a:lstStyle>
            <a:lvl1pPr>
              <a:defRPr/>
            </a:lvl1pPr>
          </a:lstStyle>
          <a:p>
            <a:pPr>
              <a:defRPr/>
            </a:pPr>
            <a:fld id="{D38D619E-42CD-4A1E-8D25-8D619D31F6D3}" type="slidenum">
              <a:rPr lang="en-US"/>
              <a:pPr>
                <a:defRPr/>
              </a:pPr>
              <a:t>‹#›</a:t>
            </a:fld>
            <a:endParaRPr lang="en-US"/>
          </a:p>
        </p:txBody>
      </p:sp>
    </p:spTree>
    <p:extLst>
      <p:ext uri="{BB962C8B-B14F-4D97-AF65-F5344CB8AC3E}">
        <p14:creationId xmlns:p14="http://schemas.microsoft.com/office/powerpoint/2010/main" val="149133509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ln/>
        </p:spPr>
        <p:txBody>
          <a:bodyPr/>
          <a:lstStyle>
            <a:lvl1pPr>
              <a:defRPr/>
            </a:lvl1pPr>
          </a:lstStyle>
          <a:p>
            <a:pPr>
              <a:defRPr/>
            </a:pPr>
            <a:endParaRPr lang="en-US"/>
          </a:p>
        </p:txBody>
      </p:sp>
      <p:sp>
        <p:nvSpPr>
          <p:cNvPr id="3" name="Rectangle 17"/>
          <p:cNvSpPr>
            <a:spLocks noGrp="1" noChangeArrowheads="1"/>
          </p:cNvSpPr>
          <p:nvPr>
            <p:ph type="sldNum" sz="quarter" idx="11"/>
          </p:nvPr>
        </p:nvSpPr>
        <p:spPr>
          <a:ln/>
        </p:spPr>
        <p:txBody>
          <a:bodyPr/>
          <a:lstStyle>
            <a:lvl1pPr>
              <a:defRPr/>
            </a:lvl1pPr>
          </a:lstStyle>
          <a:p>
            <a:pPr>
              <a:defRPr/>
            </a:pPr>
            <a:fld id="{29BE0662-ED89-46B5-9A60-485D8EADC26A}" type="slidenum">
              <a:rPr lang="en-US"/>
              <a:pPr>
                <a:defRPr/>
              </a:pPr>
              <a:t>‹#›</a:t>
            </a:fld>
            <a:endParaRPr lang="en-US"/>
          </a:p>
        </p:txBody>
      </p:sp>
    </p:spTree>
    <p:extLst>
      <p:ext uri="{BB962C8B-B14F-4D97-AF65-F5344CB8AC3E}">
        <p14:creationId xmlns:p14="http://schemas.microsoft.com/office/powerpoint/2010/main" val="4114146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EE5A6E0C-5676-40D8-B060-D7E473985DC5}" type="slidenum">
              <a:rPr lang="en-US"/>
              <a:pPr>
                <a:defRPr/>
              </a:pPr>
              <a:t>‹#›</a:t>
            </a:fld>
            <a:endParaRPr lang="en-US"/>
          </a:p>
        </p:txBody>
      </p:sp>
    </p:spTree>
    <p:extLst>
      <p:ext uri="{BB962C8B-B14F-4D97-AF65-F5344CB8AC3E}">
        <p14:creationId xmlns:p14="http://schemas.microsoft.com/office/powerpoint/2010/main" val="349870975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0E8220C5-C2F9-4BDF-B503-7907FFAE2255}" type="slidenum">
              <a:rPr lang="en-US"/>
              <a:pPr>
                <a:defRPr/>
              </a:pPr>
              <a:t>‹#›</a:t>
            </a:fld>
            <a:endParaRPr lang="en-US"/>
          </a:p>
        </p:txBody>
      </p:sp>
    </p:spTree>
    <p:extLst>
      <p:ext uri="{BB962C8B-B14F-4D97-AF65-F5344CB8AC3E}">
        <p14:creationId xmlns:p14="http://schemas.microsoft.com/office/powerpoint/2010/main" val="227371871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109A53E4-525D-49E9-86FF-2B420CC08E0D}" type="slidenum">
              <a:rPr lang="en-US"/>
              <a:pPr>
                <a:defRPr/>
              </a:pPr>
              <a:t>‹#›</a:t>
            </a:fld>
            <a:endParaRPr lang="en-US"/>
          </a:p>
        </p:txBody>
      </p:sp>
    </p:spTree>
    <p:extLst>
      <p:ext uri="{BB962C8B-B14F-4D97-AF65-F5344CB8AC3E}">
        <p14:creationId xmlns:p14="http://schemas.microsoft.com/office/powerpoint/2010/main" val="81961614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5" y="455613"/>
            <a:ext cx="1998663" cy="5670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455613"/>
            <a:ext cx="5846762" cy="5670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662AD035-7E57-4BC3-814D-2E3D9C24BE43}" type="slidenum">
              <a:rPr lang="en-US"/>
              <a:pPr>
                <a:defRPr/>
              </a:pPr>
              <a:t>‹#›</a:t>
            </a:fld>
            <a:endParaRPr lang="en-US"/>
          </a:p>
        </p:txBody>
      </p:sp>
    </p:spTree>
    <p:extLst>
      <p:ext uri="{BB962C8B-B14F-4D97-AF65-F5344CB8AC3E}">
        <p14:creationId xmlns:p14="http://schemas.microsoft.com/office/powerpoint/2010/main" val="56198590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7740210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592BEA42-BA5C-479D-A6D6-DD82DFD47AE8}" type="slidenum">
              <a:rPr lang="en-US"/>
              <a:pPr>
                <a:defRPr/>
              </a:pPr>
              <a:t>‹#›</a:t>
            </a:fld>
            <a:r>
              <a:rPr lang="en-US" dirty="0"/>
              <a:t>, date</a:t>
            </a:r>
          </a:p>
        </p:txBody>
      </p:sp>
    </p:spTree>
    <p:extLst>
      <p:ext uri="{BB962C8B-B14F-4D97-AF65-F5344CB8AC3E}">
        <p14:creationId xmlns:p14="http://schemas.microsoft.com/office/powerpoint/2010/main" val="295140979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212100684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EST">
    <p:spTree>
      <p:nvGrpSpPr>
        <p:cNvPr id="1" name=""/>
        <p:cNvGrpSpPr/>
        <p:nvPr/>
      </p:nvGrpSpPr>
      <p:grpSpPr>
        <a:xfrm>
          <a:off x="0" y="0"/>
          <a:ext cx="0" cy="0"/>
          <a:chOff x="0" y="0"/>
          <a:chExt cx="0" cy="0"/>
        </a:xfrm>
      </p:grpSpPr>
      <p:sp>
        <p:nvSpPr>
          <p:cNvPr id="3" name="Rechteck 11"/>
          <p:cNvSpPr/>
          <p:nvPr userDrawn="1"/>
        </p:nvSpPr>
        <p:spPr>
          <a:xfrm>
            <a:off x="287338" y="1262063"/>
            <a:ext cx="8569325" cy="519906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de-DE">
              <a:solidFill>
                <a:prstClr val="white"/>
              </a:solidFill>
            </a:endParaRPr>
          </a:p>
        </p:txBody>
      </p:sp>
      <p:sp>
        <p:nvSpPr>
          <p:cNvPr id="10" name="Titel 9"/>
          <p:cNvSpPr>
            <a:spLocks noGrp="1"/>
          </p:cNvSpPr>
          <p:nvPr>
            <p:ph type="title"/>
          </p:nvPr>
        </p:nvSpPr>
        <p:spPr/>
        <p:txBody>
          <a:bodyPr/>
          <a:lstStyle>
            <a:lvl1pPr>
              <a:defRPr>
                <a:solidFill>
                  <a:schemeClr val="tx2"/>
                </a:solidFill>
              </a:defRPr>
            </a:lvl1pPr>
          </a:lstStyle>
          <a:p>
            <a:r>
              <a:rPr lang="en-US" noProof="0" smtClean="0"/>
              <a:t>Click to edit Master title style</a:t>
            </a:r>
            <a:endParaRPr lang="de-DE" noProof="0" dirty="0"/>
          </a:p>
        </p:txBody>
      </p:sp>
      <p:sp>
        <p:nvSpPr>
          <p:cNvPr id="4" name="Datumsplatzhalter 10"/>
          <p:cNvSpPr>
            <a:spLocks noGrp="1"/>
          </p:cNvSpPr>
          <p:nvPr>
            <p:ph type="dt" sz="half" idx="10"/>
          </p:nvPr>
        </p:nvSpPr>
        <p:spPr>
          <a:xfrm>
            <a:off x="7658100" y="6534150"/>
            <a:ext cx="833438" cy="269875"/>
          </a:xfrm>
          <a:prstGeom prst="rect">
            <a:avLst/>
          </a:prstGeom>
        </p:spPr>
        <p:txBody>
          <a:bodyPr/>
          <a:lstStyle>
            <a:lvl1pPr>
              <a:defRPr>
                <a:solidFill>
                  <a:srgbClr val="B2C1CA">
                    <a:lumMod val="75000"/>
                  </a:srgbClr>
                </a:solidFill>
              </a:defRPr>
            </a:lvl1pPr>
          </a:lstStyle>
          <a:p>
            <a:pPr>
              <a:defRPr/>
            </a:pPr>
            <a:fld id="{41738E0E-2AE6-4DAD-8F70-0089D857AE1E}" type="datetime1">
              <a:rPr lang="en-GB"/>
              <a:pPr>
                <a:defRPr/>
              </a:pPr>
              <a:t>30/08/2016</a:t>
            </a:fld>
            <a:endParaRPr lang="de-DE" dirty="0"/>
          </a:p>
        </p:txBody>
      </p:sp>
      <p:sp>
        <p:nvSpPr>
          <p:cNvPr id="5" name="Foliennummernplatzhalter 12"/>
          <p:cNvSpPr>
            <a:spLocks noGrp="1"/>
          </p:cNvSpPr>
          <p:nvPr>
            <p:ph type="sldNum" sz="quarter" idx="11"/>
          </p:nvPr>
        </p:nvSpPr>
        <p:spPr/>
        <p:txBody>
          <a:bodyPr/>
          <a:lstStyle>
            <a:lvl1pPr>
              <a:defRPr>
                <a:solidFill>
                  <a:srgbClr val="B2C1CA">
                    <a:lumMod val="75000"/>
                  </a:srgbClr>
                </a:solidFill>
              </a:defRPr>
            </a:lvl1pPr>
          </a:lstStyle>
          <a:p>
            <a:pPr>
              <a:defRPr/>
            </a:pPr>
            <a:fld id="{05E4361F-F19F-415E-8196-13CBEDCA3E4C}" type="slidenum">
              <a:rPr lang="de-DE"/>
              <a:pPr>
                <a:defRPr/>
              </a:pPr>
              <a:t>‹#›</a:t>
            </a:fld>
            <a:endParaRPr lang="de-DE" dirty="0"/>
          </a:p>
        </p:txBody>
      </p:sp>
      <p:sp>
        <p:nvSpPr>
          <p:cNvPr id="6" name="Fußzeilenplatzhalter 13"/>
          <p:cNvSpPr>
            <a:spLocks noGrp="1"/>
          </p:cNvSpPr>
          <p:nvPr>
            <p:ph type="ftr" sz="quarter" idx="12"/>
          </p:nvPr>
        </p:nvSpPr>
        <p:spPr>
          <a:xfrm>
            <a:off x="4291013" y="6526213"/>
            <a:ext cx="3305175" cy="269875"/>
          </a:xfrm>
        </p:spPr>
        <p:txBody>
          <a:bodyPr/>
          <a:lstStyle>
            <a:lvl1pPr>
              <a:defRPr>
                <a:solidFill>
                  <a:srgbClr val="B2C1CA">
                    <a:lumMod val="75000"/>
                  </a:srgbClr>
                </a:solidFill>
              </a:defRPr>
            </a:lvl1pPr>
          </a:lstStyle>
          <a:p>
            <a:pPr>
              <a:defRPr/>
            </a:pPr>
            <a:endParaRPr lang="de-DE"/>
          </a:p>
        </p:txBody>
      </p:sp>
    </p:spTree>
    <p:extLst>
      <p:ext uri="{BB962C8B-B14F-4D97-AF65-F5344CB8AC3E}">
        <p14:creationId xmlns:p14="http://schemas.microsoft.com/office/powerpoint/2010/main" val="2823297187"/>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entry-slide-title-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6505" name="Rectangle 9"/>
          <p:cNvSpPr>
            <a:spLocks noGrp="1" noChangeArrowheads="1"/>
          </p:cNvSpPr>
          <p:nvPr>
            <p:ph type="ctrTitle"/>
          </p:nvPr>
        </p:nvSpPr>
        <p:spPr>
          <a:xfrm>
            <a:off x="2513013" y="1919288"/>
            <a:ext cx="6630987" cy="1470025"/>
          </a:xfrm>
        </p:spPr>
        <p:txBody>
          <a:bodyPr lIns="457200" rIns="457200" anchor="ctr"/>
          <a:lstStyle>
            <a:lvl1pPr>
              <a:defRPr sz="4500"/>
            </a:lvl1pPr>
          </a:lstStyle>
          <a:p>
            <a:r>
              <a:rPr lang="en-US" smtClean="0"/>
              <a:t>Click to edit Master title style</a:t>
            </a:r>
            <a:endParaRPr lang="en-US" dirty="0"/>
          </a:p>
        </p:txBody>
      </p:sp>
      <p:sp>
        <p:nvSpPr>
          <p:cNvPr id="106506" name="Rectangle 10"/>
          <p:cNvSpPr>
            <a:spLocks noGrp="1" noChangeArrowheads="1"/>
          </p:cNvSpPr>
          <p:nvPr>
            <p:ph type="subTitle" idx="1"/>
          </p:nvPr>
        </p:nvSpPr>
        <p:spPr>
          <a:xfrm>
            <a:off x="2513013" y="3886200"/>
            <a:ext cx="6627812" cy="1752600"/>
          </a:xfrm>
        </p:spPr>
        <p:txBody>
          <a:bodyPr lIns="457200" rIns="457200"/>
          <a:lstStyle>
            <a:lvl1pPr marL="0" indent="0">
              <a:buFontTx/>
              <a:buNone/>
              <a:defRPr/>
            </a:lvl1pPr>
          </a:lstStyle>
          <a:p>
            <a:r>
              <a:rPr lang="en-US" smtClean="0"/>
              <a:t>Click to edit Master subtitle style</a:t>
            </a:r>
            <a:endParaRPr lang="en-US" dirty="0"/>
          </a:p>
        </p:txBody>
      </p:sp>
      <p:sp>
        <p:nvSpPr>
          <p:cNvPr id="5" name="Rectangle 12"/>
          <p:cNvSpPr>
            <a:spLocks noGrp="1" noChangeArrowheads="1"/>
          </p:cNvSpPr>
          <p:nvPr>
            <p:ph type="sldNum" sz="quarter" idx="10"/>
          </p:nvPr>
        </p:nvSpPr>
        <p:spPr>
          <a:xfrm>
            <a:off x="7092950" y="6516688"/>
            <a:ext cx="1582738" cy="320675"/>
          </a:xfrm>
        </p:spPr>
        <p:txBody>
          <a:bodyPr/>
          <a:lstStyle>
            <a:lvl1pPr>
              <a:defRPr/>
            </a:lvl1pPr>
          </a:lstStyle>
          <a:p>
            <a:pPr>
              <a:defRPr/>
            </a:pPr>
            <a:fld id="{448F4F5D-0630-45F3-8DDF-83ACA6996468}" type="slidenum">
              <a:rPr lang="en-US"/>
              <a:pPr>
                <a:defRPr/>
              </a:pPr>
              <a:t>‹#›</a:t>
            </a:fld>
            <a:endParaRPr lang="en-US"/>
          </a:p>
        </p:txBody>
      </p:sp>
    </p:spTree>
    <p:extLst>
      <p:ext uri="{BB962C8B-B14F-4D97-AF65-F5344CB8AC3E}">
        <p14:creationId xmlns:p14="http://schemas.microsoft.com/office/powerpoint/2010/main" val="12314540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ED5353FD-6EC3-42F2-8696-B43DD946DCD9}" type="slidenum">
              <a:rPr lang="en-US"/>
              <a:pPr>
                <a:defRPr/>
              </a:pPr>
              <a:t>‹#›</a:t>
            </a:fld>
            <a:r>
              <a:rPr lang="en-US" dirty="0"/>
              <a:t>, date</a:t>
            </a:r>
          </a:p>
        </p:txBody>
      </p:sp>
    </p:spTree>
    <p:extLst>
      <p:ext uri="{BB962C8B-B14F-4D97-AF65-F5344CB8AC3E}">
        <p14:creationId xmlns:p14="http://schemas.microsoft.com/office/powerpoint/2010/main" val="63221973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600200"/>
            <a:ext cx="39227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9325" y="1600200"/>
            <a:ext cx="39227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1AA465AC-B22E-4C41-8A51-5501573A2658}" type="slidenum">
              <a:rPr lang="en-US"/>
              <a:pPr>
                <a:defRPr/>
              </a:pPr>
              <a:t>‹#›</a:t>
            </a:fld>
            <a:r>
              <a:rPr lang="en-US" dirty="0"/>
              <a:t>, date</a:t>
            </a:r>
          </a:p>
        </p:txBody>
      </p:sp>
    </p:spTree>
    <p:extLst>
      <p:ext uri="{BB962C8B-B14F-4D97-AF65-F5344CB8AC3E}">
        <p14:creationId xmlns:p14="http://schemas.microsoft.com/office/powerpoint/2010/main" val="315033312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a:ln/>
        </p:spPr>
        <p:txBody>
          <a:bodyPr/>
          <a:lstStyle>
            <a:lvl1pPr>
              <a:defRPr/>
            </a:lvl1pPr>
          </a:lstStyle>
          <a:p>
            <a:pPr>
              <a:defRPr/>
            </a:pPr>
            <a:endParaRPr lang="en-US"/>
          </a:p>
        </p:txBody>
      </p:sp>
      <p:sp>
        <p:nvSpPr>
          <p:cNvPr id="8" name="Rectangle 10"/>
          <p:cNvSpPr>
            <a:spLocks noGrp="1" noChangeArrowheads="1"/>
          </p:cNvSpPr>
          <p:nvPr>
            <p:ph type="sldNum" sz="quarter" idx="11"/>
          </p:nvPr>
        </p:nvSpPr>
        <p:spPr>
          <a:ln/>
        </p:spPr>
        <p:txBody>
          <a:bodyPr/>
          <a:lstStyle>
            <a:lvl1pPr>
              <a:defRPr/>
            </a:lvl1pPr>
          </a:lstStyle>
          <a:p>
            <a:pPr>
              <a:defRPr/>
            </a:pPr>
            <a:fld id="{AAA3B743-2320-4B3C-BF83-ACBA4848168A}" type="slidenum">
              <a:rPr lang="en-US"/>
              <a:pPr>
                <a:defRPr/>
              </a:pPr>
              <a:t>‹#›</a:t>
            </a:fld>
            <a:r>
              <a:rPr lang="en-US" dirty="0"/>
              <a:t>, date</a:t>
            </a:r>
          </a:p>
        </p:txBody>
      </p:sp>
    </p:spTree>
    <p:extLst>
      <p:ext uri="{BB962C8B-B14F-4D97-AF65-F5344CB8AC3E}">
        <p14:creationId xmlns:p14="http://schemas.microsoft.com/office/powerpoint/2010/main" val="281567676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a:ln/>
        </p:spPr>
        <p:txBody>
          <a:bodyPr/>
          <a:lstStyle>
            <a:lvl1pPr>
              <a:defRPr/>
            </a:lvl1pPr>
          </a:lstStyle>
          <a:p>
            <a:pPr>
              <a:defRPr/>
            </a:pPr>
            <a:endParaRPr lang="en-US"/>
          </a:p>
        </p:txBody>
      </p:sp>
      <p:sp>
        <p:nvSpPr>
          <p:cNvPr id="4" name="Rectangle 10"/>
          <p:cNvSpPr>
            <a:spLocks noGrp="1" noChangeArrowheads="1"/>
          </p:cNvSpPr>
          <p:nvPr>
            <p:ph type="sldNum" sz="quarter" idx="11"/>
          </p:nvPr>
        </p:nvSpPr>
        <p:spPr>
          <a:ln/>
        </p:spPr>
        <p:txBody>
          <a:bodyPr/>
          <a:lstStyle>
            <a:lvl1pPr>
              <a:defRPr/>
            </a:lvl1pPr>
          </a:lstStyle>
          <a:p>
            <a:pPr>
              <a:defRPr/>
            </a:pPr>
            <a:fld id="{C2D63E54-4A98-485E-B081-08688C2259E8}" type="slidenum">
              <a:rPr lang="en-US"/>
              <a:pPr>
                <a:defRPr/>
              </a:pPr>
              <a:t>‹#›</a:t>
            </a:fld>
            <a:r>
              <a:rPr lang="en-US" dirty="0"/>
              <a:t>, date</a:t>
            </a:r>
          </a:p>
        </p:txBody>
      </p:sp>
    </p:spTree>
    <p:extLst>
      <p:ext uri="{BB962C8B-B14F-4D97-AF65-F5344CB8AC3E}">
        <p14:creationId xmlns:p14="http://schemas.microsoft.com/office/powerpoint/2010/main" val="306978065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endParaRPr lang="en-US"/>
          </a:p>
        </p:txBody>
      </p:sp>
      <p:sp>
        <p:nvSpPr>
          <p:cNvPr id="3" name="Rectangle 10"/>
          <p:cNvSpPr>
            <a:spLocks noGrp="1" noChangeArrowheads="1"/>
          </p:cNvSpPr>
          <p:nvPr>
            <p:ph type="sldNum" sz="quarter" idx="11"/>
          </p:nvPr>
        </p:nvSpPr>
        <p:spPr>
          <a:ln/>
        </p:spPr>
        <p:txBody>
          <a:bodyPr/>
          <a:lstStyle>
            <a:lvl1pPr>
              <a:defRPr/>
            </a:lvl1pPr>
          </a:lstStyle>
          <a:p>
            <a:pPr>
              <a:defRPr/>
            </a:pPr>
            <a:fld id="{CA5839DA-E120-4F46-80A8-9AA42BA5FD2C}" type="slidenum">
              <a:rPr lang="en-US"/>
              <a:pPr>
                <a:defRPr/>
              </a:pPr>
              <a:t>‹#›</a:t>
            </a:fld>
            <a:r>
              <a:rPr lang="en-US" dirty="0"/>
              <a:t>, date</a:t>
            </a:r>
          </a:p>
        </p:txBody>
      </p:sp>
    </p:spTree>
    <p:extLst>
      <p:ext uri="{BB962C8B-B14F-4D97-AF65-F5344CB8AC3E}">
        <p14:creationId xmlns:p14="http://schemas.microsoft.com/office/powerpoint/2010/main" val="345193156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FF504252-9D37-40DE-87E3-34883A94DA96}" type="slidenum">
              <a:rPr lang="en-US"/>
              <a:pPr>
                <a:defRPr/>
              </a:pPr>
              <a:t>‹#›</a:t>
            </a:fld>
            <a:r>
              <a:rPr lang="en-US" dirty="0"/>
              <a:t>, date</a:t>
            </a:r>
          </a:p>
        </p:txBody>
      </p:sp>
    </p:spTree>
    <p:extLst>
      <p:ext uri="{BB962C8B-B14F-4D97-AF65-F5344CB8AC3E}">
        <p14:creationId xmlns:p14="http://schemas.microsoft.com/office/powerpoint/2010/main" val="246322653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85FB7F45-0D0D-4D53-9E7A-6FCFCEB13465}" type="slidenum">
              <a:rPr lang="en-US"/>
              <a:pPr>
                <a:defRPr/>
              </a:pPr>
              <a:t>‹#›</a:t>
            </a:fld>
            <a:r>
              <a:rPr lang="en-US" dirty="0"/>
              <a:t>, date</a:t>
            </a:r>
          </a:p>
        </p:txBody>
      </p:sp>
    </p:spTree>
    <p:extLst>
      <p:ext uri="{BB962C8B-B14F-4D97-AF65-F5344CB8AC3E}">
        <p14:creationId xmlns:p14="http://schemas.microsoft.com/office/powerpoint/2010/main" val="13363122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600200"/>
            <a:ext cx="39227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9325" y="1600200"/>
            <a:ext cx="39227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98351AA0-9A0B-43E0-8072-8D6695177FA4}" type="slidenum">
              <a:rPr lang="en-US"/>
              <a:pPr>
                <a:defRPr/>
              </a:pPr>
              <a:t>‹#›</a:t>
            </a:fld>
            <a:r>
              <a:rPr lang="en-US" dirty="0"/>
              <a:t>, date</a:t>
            </a:r>
          </a:p>
        </p:txBody>
      </p:sp>
    </p:spTree>
    <p:extLst>
      <p:ext uri="{BB962C8B-B14F-4D97-AF65-F5344CB8AC3E}">
        <p14:creationId xmlns:p14="http://schemas.microsoft.com/office/powerpoint/2010/main" val="418927076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EEEC4E6E-8F6D-4CFA-8B97-72980079B311}" type="slidenum">
              <a:rPr lang="en-US"/>
              <a:pPr>
                <a:defRPr/>
              </a:pPr>
              <a:t>‹#›</a:t>
            </a:fld>
            <a:r>
              <a:rPr lang="en-US" dirty="0"/>
              <a:t>, date</a:t>
            </a:r>
          </a:p>
        </p:txBody>
      </p:sp>
    </p:spTree>
    <p:extLst>
      <p:ext uri="{BB962C8B-B14F-4D97-AF65-F5344CB8AC3E}">
        <p14:creationId xmlns:p14="http://schemas.microsoft.com/office/powerpoint/2010/main" val="239861703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5" y="455613"/>
            <a:ext cx="1998663" cy="5670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455613"/>
            <a:ext cx="5846762" cy="5670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F45E366B-EB05-41FB-9FC4-F9B535FB40B0}" type="slidenum">
              <a:rPr lang="en-US"/>
              <a:pPr>
                <a:defRPr/>
              </a:pPr>
              <a:t>‹#›</a:t>
            </a:fld>
            <a:r>
              <a:rPr lang="en-US" dirty="0"/>
              <a:t>, date</a:t>
            </a:r>
          </a:p>
        </p:txBody>
      </p:sp>
    </p:spTree>
    <p:extLst>
      <p:ext uri="{BB962C8B-B14F-4D97-AF65-F5344CB8AC3E}">
        <p14:creationId xmlns:p14="http://schemas.microsoft.com/office/powerpoint/2010/main" val="217336728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03853665"/>
      </p:ext>
    </p:extLst>
  </p:cSld>
  <p:clrMapOvr>
    <a:masterClrMapping/>
  </p:clrMapOvr>
  <p:transition>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entry-slide-title-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02" name="Rectangle 10"/>
          <p:cNvSpPr>
            <a:spLocks noGrp="1" noChangeArrowheads="1"/>
          </p:cNvSpPr>
          <p:nvPr>
            <p:ph type="ctrTitle"/>
          </p:nvPr>
        </p:nvSpPr>
        <p:spPr>
          <a:xfrm>
            <a:off x="2513013" y="1919288"/>
            <a:ext cx="6630987" cy="1470025"/>
          </a:xfrm>
        </p:spPr>
        <p:txBody>
          <a:bodyPr lIns="457200" rIns="457200" anchor="ctr"/>
          <a:lstStyle>
            <a:lvl1pPr>
              <a:defRPr>
                <a:solidFill>
                  <a:srgbClr val="003399"/>
                </a:solidFill>
              </a:defRPr>
            </a:lvl1pPr>
          </a:lstStyle>
          <a:p>
            <a:r>
              <a:rPr lang="en-US" smtClean="0"/>
              <a:t>Click to edit Master title style</a:t>
            </a:r>
            <a:endParaRPr lang="en-US" dirty="0"/>
          </a:p>
        </p:txBody>
      </p:sp>
      <p:sp>
        <p:nvSpPr>
          <p:cNvPr id="8203" name="Rectangle 11"/>
          <p:cNvSpPr>
            <a:spLocks noGrp="1" noChangeArrowheads="1"/>
          </p:cNvSpPr>
          <p:nvPr>
            <p:ph type="subTitle" idx="1"/>
          </p:nvPr>
        </p:nvSpPr>
        <p:spPr>
          <a:xfrm>
            <a:off x="2513013" y="3886200"/>
            <a:ext cx="6627812" cy="1752600"/>
          </a:xfrm>
        </p:spPr>
        <p:txBody>
          <a:bodyPr lIns="457200" rIns="457200"/>
          <a:lstStyle>
            <a:lvl1pPr marL="0" indent="0">
              <a:buFontTx/>
              <a:buNone/>
              <a:defRPr>
                <a:solidFill>
                  <a:srgbClr val="003399"/>
                </a:solidFill>
              </a:defRPr>
            </a:lvl1pPr>
          </a:lstStyle>
          <a:p>
            <a:r>
              <a:rPr lang="en-US" smtClean="0"/>
              <a:t>Click to edit Master subtitle style</a:t>
            </a:r>
            <a:endParaRPr lang="en-US" dirty="0"/>
          </a:p>
        </p:txBody>
      </p:sp>
      <p:sp>
        <p:nvSpPr>
          <p:cNvPr id="5" name="Rectangle 13"/>
          <p:cNvSpPr>
            <a:spLocks noGrp="1" noChangeArrowheads="1"/>
          </p:cNvSpPr>
          <p:nvPr>
            <p:ph type="sldNum" sz="quarter" idx="10"/>
          </p:nvPr>
        </p:nvSpPr>
        <p:spPr>
          <a:xfrm>
            <a:off x="7092950" y="6516688"/>
            <a:ext cx="1582738" cy="320675"/>
          </a:xfrm>
        </p:spPr>
        <p:txBody>
          <a:bodyPr/>
          <a:lstStyle>
            <a:lvl1pPr>
              <a:defRPr>
                <a:solidFill>
                  <a:srgbClr val="003399"/>
                </a:solidFill>
              </a:defRPr>
            </a:lvl1pPr>
          </a:lstStyle>
          <a:p>
            <a:pPr>
              <a:defRPr/>
            </a:pPr>
            <a:fld id="{CD1F03C1-6D8C-4C2D-A417-FD678510ED7A}" type="slidenum">
              <a:rPr lang="en-US"/>
              <a:pPr>
                <a:defRPr/>
              </a:pPr>
              <a:t>‹#›</a:t>
            </a:fld>
            <a:endParaRPr lang="en-US"/>
          </a:p>
        </p:txBody>
      </p:sp>
    </p:spTree>
    <p:extLst>
      <p:ext uri="{BB962C8B-B14F-4D97-AF65-F5344CB8AC3E}">
        <p14:creationId xmlns:p14="http://schemas.microsoft.com/office/powerpoint/2010/main" val="405145192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16"/>
          <p:cNvSpPr>
            <a:spLocks noGrp="1" noChangeArrowheads="1"/>
          </p:cNvSpPr>
          <p:nvPr>
            <p:ph type="ftr" sz="quarter" idx="10"/>
          </p:nvPr>
        </p:nvSpPr>
        <p:spPr>
          <a:ln/>
        </p:spPr>
        <p:txBody>
          <a:bodyPr/>
          <a:lstStyle>
            <a:lvl1pPr>
              <a:defRPr/>
            </a:lvl1pPr>
          </a:lstStyle>
          <a:p>
            <a:pPr>
              <a:defRPr/>
            </a:pP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8D776E59-CB1A-4807-B714-D74B1EF4DECF}" type="slidenum">
              <a:rPr lang="en-US"/>
              <a:pPr>
                <a:defRPr/>
              </a:pPr>
              <a:t>‹#›</a:t>
            </a:fld>
            <a:endParaRPr lang="en-US"/>
          </a:p>
        </p:txBody>
      </p:sp>
    </p:spTree>
    <p:extLst>
      <p:ext uri="{BB962C8B-B14F-4D97-AF65-F5344CB8AC3E}">
        <p14:creationId xmlns:p14="http://schemas.microsoft.com/office/powerpoint/2010/main" val="144576821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600200"/>
            <a:ext cx="39227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9325" y="1600200"/>
            <a:ext cx="39227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ftr" sz="quarter" idx="10"/>
          </p:nvPr>
        </p:nvSpPr>
        <p:spPr>
          <a:ln/>
        </p:spPr>
        <p:txBody>
          <a:bodyPr/>
          <a:lstStyle>
            <a:lvl1pPr>
              <a:defRPr/>
            </a:lvl1pPr>
          </a:lstStyle>
          <a:p>
            <a:pPr>
              <a:defRPr/>
            </a:pP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6ECBD4A0-4055-4250-BCA6-55C877D78F5F}" type="slidenum">
              <a:rPr lang="en-US"/>
              <a:pPr>
                <a:defRPr/>
              </a:pPr>
              <a:t>‹#›</a:t>
            </a:fld>
            <a:endParaRPr lang="en-US"/>
          </a:p>
        </p:txBody>
      </p:sp>
    </p:spTree>
    <p:extLst>
      <p:ext uri="{BB962C8B-B14F-4D97-AF65-F5344CB8AC3E}">
        <p14:creationId xmlns:p14="http://schemas.microsoft.com/office/powerpoint/2010/main" val="262942927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
          <p:cNvSpPr>
            <a:spLocks noGrp="1" noChangeArrowheads="1"/>
          </p:cNvSpPr>
          <p:nvPr>
            <p:ph type="ftr" sz="quarter" idx="10"/>
          </p:nvPr>
        </p:nvSpPr>
        <p:spPr>
          <a:ln/>
        </p:spPr>
        <p:txBody>
          <a:bodyPr/>
          <a:lstStyle>
            <a:lvl1pPr>
              <a:defRPr/>
            </a:lvl1pPr>
          </a:lstStyle>
          <a:p>
            <a:pPr>
              <a:defRPr/>
            </a:pPr>
            <a:endParaRPr lang="en-US"/>
          </a:p>
        </p:txBody>
      </p:sp>
      <p:sp>
        <p:nvSpPr>
          <p:cNvPr id="8" name="Rectangle 17"/>
          <p:cNvSpPr>
            <a:spLocks noGrp="1" noChangeArrowheads="1"/>
          </p:cNvSpPr>
          <p:nvPr>
            <p:ph type="sldNum" sz="quarter" idx="11"/>
          </p:nvPr>
        </p:nvSpPr>
        <p:spPr>
          <a:ln/>
        </p:spPr>
        <p:txBody>
          <a:bodyPr/>
          <a:lstStyle>
            <a:lvl1pPr>
              <a:defRPr/>
            </a:lvl1pPr>
          </a:lstStyle>
          <a:p>
            <a:pPr>
              <a:defRPr/>
            </a:pPr>
            <a:fld id="{C20C2B80-F187-46D2-9BAA-8D7512C0D251}" type="slidenum">
              <a:rPr lang="en-US"/>
              <a:pPr>
                <a:defRPr/>
              </a:pPr>
              <a:t>‹#›</a:t>
            </a:fld>
            <a:endParaRPr lang="en-US"/>
          </a:p>
        </p:txBody>
      </p:sp>
    </p:spTree>
    <p:extLst>
      <p:ext uri="{BB962C8B-B14F-4D97-AF65-F5344CB8AC3E}">
        <p14:creationId xmlns:p14="http://schemas.microsoft.com/office/powerpoint/2010/main" val="24179396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
          <p:cNvSpPr>
            <a:spLocks noGrp="1" noChangeArrowheads="1"/>
          </p:cNvSpPr>
          <p:nvPr>
            <p:ph type="ftr" sz="quarter" idx="10"/>
          </p:nvPr>
        </p:nvSpPr>
        <p:spPr>
          <a:ln/>
        </p:spPr>
        <p:txBody>
          <a:bodyPr/>
          <a:lstStyle>
            <a:lvl1pPr>
              <a:defRPr/>
            </a:lvl1pPr>
          </a:lstStyle>
          <a:p>
            <a:pPr>
              <a:defRPr/>
            </a:pPr>
            <a:endParaRPr lang="en-US"/>
          </a:p>
        </p:txBody>
      </p:sp>
      <p:sp>
        <p:nvSpPr>
          <p:cNvPr id="4" name="Rectangle 17"/>
          <p:cNvSpPr>
            <a:spLocks noGrp="1" noChangeArrowheads="1"/>
          </p:cNvSpPr>
          <p:nvPr>
            <p:ph type="sldNum" sz="quarter" idx="11"/>
          </p:nvPr>
        </p:nvSpPr>
        <p:spPr>
          <a:ln/>
        </p:spPr>
        <p:txBody>
          <a:bodyPr/>
          <a:lstStyle>
            <a:lvl1pPr>
              <a:defRPr/>
            </a:lvl1pPr>
          </a:lstStyle>
          <a:p>
            <a:pPr>
              <a:defRPr/>
            </a:pPr>
            <a:fld id="{E4B8D0CE-576E-4FA6-A3A4-9D0C2B629F44}" type="slidenum">
              <a:rPr lang="en-US"/>
              <a:pPr>
                <a:defRPr/>
              </a:pPr>
              <a:t>‹#›</a:t>
            </a:fld>
            <a:endParaRPr lang="en-US"/>
          </a:p>
        </p:txBody>
      </p:sp>
    </p:spTree>
    <p:extLst>
      <p:ext uri="{BB962C8B-B14F-4D97-AF65-F5344CB8AC3E}">
        <p14:creationId xmlns:p14="http://schemas.microsoft.com/office/powerpoint/2010/main" val="95942865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ln/>
        </p:spPr>
        <p:txBody>
          <a:bodyPr/>
          <a:lstStyle>
            <a:lvl1pPr>
              <a:defRPr/>
            </a:lvl1pPr>
          </a:lstStyle>
          <a:p>
            <a:pPr>
              <a:defRPr/>
            </a:pPr>
            <a:endParaRPr lang="en-US"/>
          </a:p>
        </p:txBody>
      </p:sp>
      <p:sp>
        <p:nvSpPr>
          <p:cNvPr id="3" name="Rectangle 17"/>
          <p:cNvSpPr>
            <a:spLocks noGrp="1" noChangeArrowheads="1"/>
          </p:cNvSpPr>
          <p:nvPr>
            <p:ph type="sldNum" sz="quarter" idx="11"/>
          </p:nvPr>
        </p:nvSpPr>
        <p:spPr>
          <a:ln/>
        </p:spPr>
        <p:txBody>
          <a:bodyPr/>
          <a:lstStyle>
            <a:lvl1pPr>
              <a:defRPr/>
            </a:lvl1pPr>
          </a:lstStyle>
          <a:p>
            <a:pPr>
              <a:defRPr/>
            </a:pPr>
            <a:fld id="{1EC1280F-A6FA-4E6D-A0FD-0BD1E5575335}" type="slidenum">
              <a:rPr lang="en-US"/>
              <a:pPr>
                <a:defRPr/>
              </a:pPr>
              <a:t>‹#›</a:t>
            </a:fld>
            <a:endParaRPr lang="en-US"/>
          </a:p>
        </p:txBody>
      </p:sp>
    </p:spTree>
    <p:extLst>
      <p:ext uri="{BB962C8B-B14F-4D97-AF65-F5344CB8AC3E}">
        <p14:creationId xmlns:p14="http://schemas.microsoft.com/office/powerpoint/2010/main" val="55524865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C8E5492B-D2E3-4713-A8DD-5A7EE4CEDA5D}" type="slidenum">
              <a:rPr lang="en-US"/>
              <a:pPr>
                <a:defRPr/>
              </a:pPr>
              <a:t>‹#›</a:t>
            </a:fld>
            <a:endParaRPr lang="en-US"/>
          </a:p>
        </p:txBody>
      </p:sp>
    </p:spTree>
    <p:extLst>
      <p:ext uri="{BB962C8B-B14F-4D97-AF65-F5344CB8AC3E}">
        <p14:creationId xmlns:p14="http://schemas.microsoft.com/office/powerpoint/2010/main" val="1865120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a:ln/>
        </p:spPr>
        <p:txBody>
          <a:bodyPr/>
          <a:lstStyle>
            <a:lvl1pPr>
              <a:defRPr/>
            </a:lvl1pPr>
          </a:lstStyle>
          <a:p>
            <a:pPr>
              <a:defRPr/>
            </a:pPr>
            <a:endParaRPr lang="en-US"/>
          </a:p>
        </p:txBody>
      </p:sp>
      <p:sp>
        <p:nvSpPr>
          <p:cNvPr id="8" name="Rectangle 10"/>
          <p:cNvSpPr>
            <a:spLocks noGrp="1" noChangeArrowheads="1"/>
          </p:cNvSpPr>
          <p:nvPr>
            <p:ph type="sldNum" sz="quarter" idx="11"/>
          </p:nvPr>
        </p:nvSpPr>
        <p:spPr>
          <a:ln/>
        </p:spPr>
        <p:txBody>
          <a:bodyPr/>
          <a:lstStyle>
            <a:lvl1pPr>
              <a:defRPr/>
            </a:lvl1pPr>
          </a:lstStyle>
          <a:p>
            <a:pPr>
              <a:defRPr/>
            </a:pPr>
            <a:fld id="{E7E234A6-D4FD-45E4-AC5F-09ABB8E54D4B}" type="slidenum">
              <a:rPr lang="en-US"/>
              <a:pPr>
                <a:defRPr/>
              </a:pPr>
              <a:t>‹#›</a:t>
            </a:fld>
            <a:r>
              <a:rPr lang="en-US" dirty="0"/>
              <a:t>, date</a:t>
            </a:r>
          </a:p>
        </p:txBody>
      </p:sp>
    </p:spTree>
    <p:extLst>
      <p:ext uri="{BB962C8B-B14F-4D97-AF65-F5344CB8AC3E}">
        <p14:creationId xmlns:p14="http://schemas.microsoft.com/office/powerpoint/2010/main" val="341804104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04688E1E-A9AC-4622-AC2B-1FEEF45EF8DC}" type="slidenum">
              <a:rPr lang="en-US"/>
              <a:pPr>
                <a:defRPr/>
              </a:pPr>
              <a:t>‹#›</a:t>
            </a:fld>
            <a:endParaRPr lang="en-US"/>
          </a:p>
        </p:txBody>
      </p:sp>
    </p:spTree>
    <p:extLst>
      <p:ext uri="{BB962C8B-B14F-4D97-AF65-F5344CB8AC3E}">
        <p14:creationId xmlns:p14="http://schemas.microsoft.com/office/powerpoint/2010/main" val="179232796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27590F53-1D4F-4D1E-AEE8-8825A554E3D8}" type="slidenum">
              <a:rPr lang="en-US"/>
              <a:pPr>
                <a:defRPr/>
              </a:pPr>
              <a:t>‹#›</a:t>
            </a:fld>
            <a:endParaRPr lang="en-US"/>
          </a:p>
        </p:txBody>
      </p:sp>
    </p:spTree>
    <p:extLst>
      <p:ext uri="{BB962C8B-B14F-4D97-AF65-F5344CB8AC3E}">
        <p14:creationId xmlns:p14="http://schemas.microsoft.com/office/powerpoint/2010/main" val="353360850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5" y="455613"/>
            <a:ext cx="1998663" cy="5670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455613"/>
            <a:ext cx="5846762" cy="5670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3F9E4686-1654-439D-848F-CF983635400C}" type="slidenum">
              <a:rPr lang="en-US"/>
              <a:pPr>
                <a:defRPr/>
              </a:pPr>
              <a:t>‹#›</a:t>
            </a:fld>
            <a:endParaRPr lang="en-US"/>
          </a:p>
        </p:txBody>
      </p:sp>
    </p:spTree>
    <p:extLst>
      <p:ext uri="{BB962C8B-B14F-4D97-AF65-F5344CB8AC3E}">
        <p14:creationId xmlns:p14="http://schemas.microsoft.com/office/powerpoint/2010/main" val="352495158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entry-slide-title-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6505" name="Rectangle 9"/>
          <p:cNvSpPr>
            <a:spLocks noGrp="1" noChangeArrowheads="1"/>
          </p:cNvSpPr>
          <p:nvPr>
            <p:ph type="ctrTitle"/>
          </p:nvPr>
        </p:nvSpPr>
        <p:spPr>
          <a:xfrm>
            <a:off x="2513013" y="1919288"/>
            <a:ext cx="6630987" cy="1470025"/>
          </a:xfrm>
        </p:spPr>
        <p:txBody>
          <a:bodyPr lIns="457200" rIns="457200" anchor="ctr"/>
          <a:lstStyle>
            <a:lvl1pPr>
              <a:defRPr sz="4500"/>
            </a:lvl1pPr>
          </a:lstStyle>
          <a:p>
            <a:r>
              <a:rPr lang="en-US" smtClean="0"/>
              <a:t>Click to edit Master title style</a:t>
            </a:r>
            <a:endParaRPr lang="en-US" dirty="0"/>
          </a:p>
        </p:txBody>
      </p:sp>
      <p:sp>
        <p:nvSpPr>
          <p:cNvPr id="106506" name="Rectangle 10"/>
          <p:cNvSpPr>
            <a:spLocks noGrp="1" noChangeArrowheads="1"/>
          </p:cNvSpPr>
          <p:nvPr>
            <p:ph type="subTitle" idx="1"/>
          </p:nvPr>
        </p:nvSpPr>
        <p:spPr>
          <a:xfrm>
            <a:off x="2513013" y="3886200"/>
            <a:ext cx="6627812" cy="1752600"/>
          </a:xfrm>
        </p:spPr>
        <p:txBody>
          <a:bodyPr lIns="457200" rIns="457200"/>
          <a:lstStyle>
            <a:lvl1pPr marL="0" indent="0">
              <a:buFontTx/>
              <a:buNone/>
              <a:defRPr/>
            </a:lvl1pPr>
          </a:lstStyle>
          <a:p>
            <a:r>
              <a:rPr lang="en-US" smtClean="0"/>
              <a:t>Click to edit Master subtitle style</a:t>
            </a:r>
            <a:endParaRPr lang="en-US" dirty="0"/>
          </a:p>
        </p:txBody>
      </p:sp>
      <p:sp>
        <p:nvSpPr>
          <p:cNvPr id="5" name="Rectangle 12"/>
          <p:cNvSpPr>
            <a:spLocks noGrp="1" noChangeArrowheads="1"/>
          </p:cNvSpPr>
          <p:nvPr>
            <p:ph type="sldNum" sz="quarter" idx="10"/>
          </p:nvPr>
        </p:nvSpPr>
        <p:spPr>
          <a:xfrm>
            <a:off x="7092950" y="6516688"/>
            <a:ext cx="1582738" cy="320675"/>
          </a:xfrm>
        </p:spPr>
        <p:txBody>
          <a:bodyPr/>
          <a:lstStyle>
            <a:lvl1pPr>
              <a:defRPr/>
            </a:lvl1pPr>
          </a:lstStyle>
          <a:p>
            <a:pPr>
              <a:defRPr/>
            </a:pPr>
            <a:fld id="{75CB2A1E-576F-4422-B1FF-00C841B8132D}" type="slidenum">
              <a:rPr lang="en-US"/>
              <a:pPr>
                <a:defRPr/>
              </a:pPr>
              <a:t>‹#›</a:t>
            </a:fld>
            <a:endParaRPr lang="en-US"/>
          </a:p>
        </p:txBody>
      </p:sp>
    </p:spTree>
    <p:extLst>
      <p:ext uri="{BB962C8B-B14F-4D97-AF65-F5344CB8AC3E}">
        <p14:creationId xmlns:p14="http://schemas.microsoft.com/office/powerpoint/2010/main" val="416069548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0369B82D-FAEB-4C48-99C0-E568DA4EDFED}" type="slidenum">
              <a:rPr lang="en-US"/>
              <a:pPr>
                <a:defRPr/>
              </a:pPr>
              <a:t>‹#›</a:t>
            </a:fld>
            <a:r>
              <a:rPr lang="en-US" dirty="0"/>
              <a:t>, date</a:t>
            </a:r>
          </a:p>
        </p:txBody>
      </p:sp>
    </p:spTree>
    <p:extLst>
      <p:ext uri="{BB962C8B-B14F-4D97-AF65-F5344CB8AC3E}">
        <p14:creationId xmlns:p14="http://schemas.microsoft.com/office/powerpoint/2010/main" val="293444659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600200"/>
            <a:ext cx="39227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9325" y="1600200"/>
            <a:ext cx="39227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C8FED744-0DF8-4951-AC34-CCB62968E863}" type="slidenum">
              <a:rPr lang="en-US"/>
              <a:pPr>
                <a:defRPr/>
              </a:pPr>
              <a:t>‹#›</a:t>
            </a:fld>
            <a:r>
              <a:rPr lang="en-US" dirty="0"/>
              <a:t>, date</a:t>
            </a:r>
          </a:p>
        </p:txBody>
      </p:sp>
    </p:spTree>
    <p:extLst>
      <p:ext uri="{BB962C8B-B14F-4D97-AF65-F5344CB8AC3E}">
        <p14:creationId xmlns:p14="http://schemas.microsoft.com/office/powerpoint/2010/main" val="152690027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a:ln/>
        </p:spPr>
        <p:txBody>
          <a:bodyPr/>
          <a:lstStyle>
            <a:lvl1pPr>
              <a:defRPr/>
            </a:lvl1pPr>
          </a:lstStyle>
          <a:p>
            <a:pPr>
              <a:defRPr/>
            </a:pPr>
            <a:endParaRPr lang="en-US"/>
          </a:p>
        </p:txBody>
      </p:sp>
      <p:sp>
        <p:nvSpPr>
          <p:cNvPr id="8" name="Rectangle 10"/>
          <p:cNvSpPr>
            <a:spLocks noGrp="1" noChangeArrowheads="1"/>
          </p:cNvSpPr>
          <p:nvPr>
            <p:ph type="sldNum" sz="quarter" idx="11"/>
          </p:nvPr>
        </p:nvSpPr>
        <p:spPr>
          <a:ln/>
        </p:spPr>
        <p:txBody>
          <a:bodyPr/>
          <a:lstStyle>
            <a:lvl1pPr>
              <a:defRPr/>
            </a:lvl1pPr>
          </a:lstStyle>
          <a:p>
            <a:pPr>
              <a:defRPr/>
            </a:pPr>
            <a:fld id="{891EF078-3386-4D4B-A45C-0ACF9B568797}" type="slidenum">
              <a:rPr lang="en-US"/>
              <a:pPr>
                <a:defRPr/>
              </a:pPr>
              <a:t>‹#›</a:t>
            </a:fld>
            <a:r>
              <a:rPr lang="en-US" dirty="0"/>
              <a:t>, date</a:t>
            </a:r>
          </a:p>
        </p:txBody>
      </p:sp>
    </p:spTree>
    <p:extLst>
      <p:ext uri="{BB962C8B-B14F-4D97-AF65-F5344CB8AC3E}">
        <p14:creationId xmlns:p14="http://schemas.microsoft.com/office/powerpoint/2010/main" val="152970436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a:ln/>
        </p:spPr>
        <p:txBody>
          <a:bodyPr/>
          <a:lstStyle>
            <a:lvl1pPr>
              <a:defRPr/>
            </a:lvl1pPr>
          </a:lstStyle>
          <a:p>
            <a:pPr>
              <a:defRPr/>
            </a:pPr>
            <a:endParaRPr lang="en-US"/>
          </a:p>
        </p:txBody>
      </p:sp>
      <p:sp>
        <p:nvSpPr>
          <p:cNvPr id="4" name="Rectangle 10"/>
          <p:cNvSpPr>
            <a:spLocks noGrp="1" noChangeArrowheads="1"/>
          </p:cNvSpPr>
          <p:nvPr>
            <p:ph type="sldNum" sz="quarter" idx="11"/>
          </p:nvPr>
        </p:nvSpPr>
        <p:spPr>
          <a:ln/>
        </p:spPr>
        <p:txBody>
          <a:bodyPr/>
          <a:lstStyle>
            <a:lvl1pPr>
              <a:defRPr/>
            </a:lvl1pPr>
          </a:lstStyle>
          <a:p>
            <a:pPr>
              <a:defRPr/>
            </a:pPr>
            <a:fld id="{4190348A-6B7D-42F4-880C-52DCE7857CBA}" type="slidenum">
              <a:rPr lang="en-US"/>
              <a:pPr>
                <a:defRPr/>
              </a:pPr>
              <a:t>‹#›</a:t>
            </a:fld>
            <a:r>
              <a:rPr lang="en-US" dirty="0"/>
              <a:t>, date</a:t>
            </a:r>
          </a:p>
        </p:txBody>
      </p:sp>
    </p:spTree>
    <p:extLst>
      <p:ext uri="{BB962C8B-B14F-4D97-AF65-F5344CB8AC3E}">
        <p14:creationId xmlns:p14="http://schemas.microsoft.com/office/powerpoint/2010/main" val="97096967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endParaRPr lang="en-US"/>
          </a:p>
        </p:txBody>
      </p:sp>
      <p:sp>
        <p:nvSpPr>
          <p:cNvPr id="3" name="Rectangle 10"/>
          <p:cNvSpPr>
            <a:spLocks noGrp="1" noChangeArrowheads="1"/>
          </p:cNvSpPr>
          <p:nvPr>
            <p:ph type="sldNum" sz="quarter" idx="11"/>
          </p:nvPr>
        </p:nvSpPr>
        <p:spPr>
          <a:ln/>
        </p:spPr>
        <p:txBody>
          <a:bodyPr/>
          <a:lstStyle>
            <a:lvl1pPr>
              <a:defRPr/>
            </a:lvl1pPr>
          </a:lstStyle>
          <a:p>
            <a:pPr>
              <a:defRPr/>
            </a:pPr>
            <a:fld id="{9C269B15-0352-4D58-AD84-0B7A55C06045}" type="slidenum">
              <a:rPr lang="en-US"/>
              <a:pPr>
                <a:defRPr/>
              </a:pPr>
              <a:t>‹#›</a:t>
            </a:fld>
            <a:r>
              <a:rPr lang="en-US" dirty="0"/>
              <a:t>, date</a:t>
            </a:r>
          </a:p>
        </p:txBody>
      </p:sp>
    </p:spTree>
    <p:extLst>
      <p:ext uri="{BB962C8B-B14F-4D97-AF65-F5344CB8AC3E}">
        <p14:creationId xmlns:p14="http://schemas.microsoft.com/office/powerpoint/2010/main" val="7774108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E6497EB3-1717-484A-BADA-66297BAC8B07}" type="slidenum">
              <a:rPr lang="en-US"/>
              <a:pPr>
                <a:defRPr/>
              </a:pPr>
              <a:t>‹#›</a:t>
            </a:fld>
            <a:r>
              <a:rPr lang="en-US" dirty="0"/>
              <a:t>, date</a:t>
            </a:r>
          </a:p>
        </p:txBody>
      </p:sp>
    </p:spTree>
    <p:extLst>
      <p:ext uri="{BB962C8B-B14F-4D97-AF65-F5344CB8AC3E}">
        <p14:creationId xmlns:p14="http://schemas.microsoft.com/office/powerpoint/2010/main" val="1802087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a:ln/>
        </p:spPr>
        <p:txBody>
          <a:bodyPr/>
          <a:lstStyle>
            <a:lvl1pPr>
              <a:defRPr/>
            </a:lvl1pPr>
          </a:lstStyle>
          <a:p>
            <a:pPr>
              <a:defRPr/>
            </a:pPr>
            <a:endParaRPr lang="en-US"/>
          </a:p>
        </p:txBody>
      </p:sp>
      <p:sp>
        <p:nvSpPr>
          <p:cNvPr id="4" name="Rectangle 10"/>
          <p:cNvSpPr>
            <a:spLocks noGrp="1" noChangeArrowheads="1"/>
          </p:cNvSpPr>
          <p:nvPr>
            <p:ph type="sldNum" sz="quarter" idx="11"/>
          </p:nvPr>
        </p:nvSpPr>
        <p:spPr>
          <a:ln/>
        </p:spPr>
        <p:txBody>
          <a:bodyPr/>
          <a:lstStyle>
            <a:lvl1pPr>
              <a:defRPr/>
            </a:lvl1pPr>
          </a:lstStyle>
          <a:p>
            <a:pPr>
              <a:defRPr/>
            </a:pPr>
            <a:fld id="{337501AA-BFC4-4928-AC6A-5237AC3D1FA2}" type="slidenum">
              <a:rPr lang="en-US"/>
              <a:pPr>
                <a:defRPr/>
              </a:pPr>
              <a:t>‹#›</a:t>
            </a:fld>
            <a:r>
              <a:rPr lang="en-US" dirty="0"/>
              <a:t>, date</a:t>
            </a:r>
          </a:p>
        </p:txBody>
      </p:sp>
    </p:spTree>
    <p:extLst>
      <p:ext uri="{BB962C8B-B14F-4D97-AF65-F5344CB8AC3E}">
        <p14:creationId xmlns:p14="http://schemas.microsoft.com/office/powerpoint/2010/main" val="54137826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A6819BD1-F7D9-4744-8FE9-16412DDBBAB8}" type="slidenum">
              <a:rPr lang="en-US"/>
              <a:pPr>
                <a:defRPr/>
              </a:pPr>
              <a:t>‹#›</a:t>
            </a:fld>
            <a:r>
              <a:rPr lang="en-US" dirty="0"/>
              <a:t>, date</a:t>
            </a:r>
          </a:p>
        </p:txBody>
      </p:sp>
    </p:spTree>
    <p:extLst>
      <p:ext uri="{BB962C8B-B14F-4D97-AF65-F5344CB8AC3E}">
        <p14:creationId xmlns:p14="http://schemas.microsoft.com/office/powerpoint/2010/main" val="226145162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30A45473-4E74-4378-AB98-1E87F6A6B372}" type="slidenum">
              <a:rPr lang="en-US"/>
              <a:pPr>
                <a:defRPr/>
              </a:pPr>
              <a:t>‹#›</a:t>
            </a:fld>
            <a:r>
              <a:rPr lang="en-US" dirty="0"/>
              <a:t>, date</a:t>
            </a:r>
          </a:p>
        </p:txBody>
      </p:sp>
    </p:spTree>
    <p:extLst>
      <p:ext uri="{BB962C8B-B14F-4D97-AF65-F5344CB8AC3E}">
        <p14:creationId xmlns:p14="http://schemas.microsoft.com/office/powerpoint/2010/main" val="230145616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5" y="455613"/>
            <a:ext cx="1998663" cy="5670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455613"/>
            <a:ext cx="5846762" cy="5670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9E8D092B-BC7F-49B3-878D-22E0584F1824}" type="slidenum">
              <a:rPr lang="en-US"/>
              <a:pPr>
                <a:defRPr/>
              </a:pPr>
              <a:t>‹#›</a:t>
            </a:fld>
            <a:r>
              <a:rPr lang="en-US" dirty="0"/>
              <a:t>, date</a:t>
            </a:r>
          </a:p>
        </p:txBody>
      </p:sp>
    </p:spTree>
    <p:extLst>
      <p:ext uri="{BB962C8B-B14F-4D97-AF65-F5344CB8AC3E}">
        <p14:creationId xmlns:p14="http://schemas.microsoft.com/office/powerpoint/2010/main" val="25283627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45622983"/>
      </p:ext>
    </p:extLst>
  </p:cSld>
  <p:clrMapOvr>
    <a:masterClrMapping/>
  </p:clrMapOvr>
  <p:transition>
    <p:fad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entry-slide-title-0"/>
          <p:cNvPicPr>
            <a:picLocks noChangeAspect="1" noChangeArrowheads="1"/>
          </p:cNvPicPr>
          <p:nvPr/>
        </p:nvPicPr>
        <p:blipFill>
          <a:blip r:embed="rId2" cstate="print"/>
          <a:srcRect/>
          <a:stretch>
            <a:fillRect/>
          </a:stretch>
        </p:blipFill>
        <p:spPr bwMode="auto">
          <a:xfrm>
            <a:off x="0" y="-9525"/>
            <a:ext cx="9144000" cy="6877050"/>
          </a:xfrm>
          <a:prstGeom prst="rect">
            <a:avLst/>
          </a:prstGeom>
          <a:noFill/>
          <a:ln w="9525">
            <a:noFill/>
            <a:miter lim="800000"/>
            <a:headEnd/>
            <a:tailEnd/>
          </a:ln>
        </p:spPr>
      </p:pic>
      <p:sp>
        <p:nvSpPr>
          <p:cNvPr id="8202" name="Rectangle 10"/>
          <p:cNvSpPr>
            <a:spLocks noGrp="1" noChangeArrowheads="1"/>
          </p:cNvSpPr>
          <p:nvPr>
            <p:ph type="ctrTitle"/>
          </p:nvPr>
        </p:nvSpPr>
        <p:spPr>
          <a:xfrm>
            <a:off x="2513013" y="1919288"/>
            <a:ext cx="6630987" cy="1470025"/>
          </a:xfrm>
        </p:spPr>
        <p:txBody>
          <a:bodyPr lIns="457200" rIns="457200" anchor="ctr"/>
          <a:lstStyle>
            <a:lvl1pPr>
              <a:defRPr>
                <a:solidFill>
                  <a:srgbClr val="003399"/>
                </a:solidFill>
              </a:defRPr>
            </a:lvl1pPr>
          </a:lstStyle>
          <a:p>
            <a:r>
              <a:rPr lang="en-US" smtClean="0"/>
              <a:t>Click to edit Master title style</a:t>
            </a:r>
            <a:endParaRPr lang="en-US" dirty="0"/>
          </a:p>
        </p:txBody>
      </p:sp>
      <p:sp>
        <p:nvSpPr>
          <p:cNvPr id="8203" name="Rectangle 11"/>
          <p:cNvSpPr>
            <a:spLocks noGrp="1" noChangeArrowheads="1"/>
          </p:cNvSpPr>
          <p:nvPr>
            <p:ph type="subTitle" idx="1"/>
          </p:nvPr>
        </p:nvSpPr>
        <p:spPr>
          <a:xfrm>
            <a:off x="2513013" y="3886200"/>
            <a:ext cx="6627812" cy="1752600"/>
          </a:xfrm>
        </p:spPr>
        <p:txBody>
          <a:bodyPr lIns="457200" rIns="457200"/>
          <a:lstStyle>
            <a:lvl1pPr marL="0" indent="0">
              <a:buFontTx/>
              <a:buNone/>
              <a:defRPr>
                <a:solidFill>
                  <a:srgbClr val="003399"/>
                </a:solidFill>
              </a:defRPr>
            </a:lvl1pPr>
          </a:lstStyle>
          <a:p>
            <a:r>
              <a:rPr lang="en-US" smtClean="0"/>
              <a:t>Click to edit Master subtitle style</a:t>
            </a:r>
            <a:endParaRPr lang="en-US" dirty="0"/>
          </a:p>
        </p:txBody>
      </p:sp>
      <p:sp>
        <p:nvSpPr>
          <p:cNvPr id="5" name="Rectangle 13"/>
          <p:cNvSpPr>
            <a:spLocks noGrp="1" noChangeArrowheads="1"/>
          </p:cNvSpPr>
          <p:nvPr>
            <p:ph type="sldNum" sz="quarter" idx="10"/>
          </p:nvPr>
        </p:nvSpPr>
        <p:spPr>
          <a:xfrm>
            <a:off x="7092950" y="6516688"/>
            <a:ext cx="1582738" cy="320675"/>
          </a:xfrm>
        </p:spPr>
        <p:txBody>
          <a:bodyPr/>
          <a:lstStyle>
            <a:lvl1pPr>
              <a:defRPr>
                <a:solidFill>
                  <a:srgbClr val="003399"/>
                </a:solidFill>
              </a:defRPr>
            </a:lvl1pPr>
          </a:lstStyle>
          <a:p>
            <a:fld id="{42A2B0D7-E0B5-4CFA-94E6-CCDB02600CE6}" type="slidenum">
              <a:rPr lang="en-US" smtClean="0"/>
              <a:pPr/>
              <a:t>‹#›</a:t>
            </a:fld>
            <a:endParaRPr lang="en-US"/>
          </a:p>
        </p:txBody>
      </p:sp>
    </p:spTree>
    <p:extLst>
      <p:ext uri="{BB962C8B-B14F-4D97-AF65-F5344CB8AC3E}">
        <p14:creationId xmlns:p14="http://schemas.microsoft.com/office/powerpoint/2010/main" val="321526786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16"/>
          <p:cNvSpPr>
            <a:spLocks noGrp="1" noChangeArrowheads="1"/>
          </p:cNvSpPr>
          <p:nvPr>
            <p:ph type="ftr" sz="quarter" idx="10"/>
          </p:nvPr>
        </p:nvSpPr>
        <p:spPr>
          <a:ln/>
        </p:spPr>
        <p:txBody>
          <a:bodyPr/>
          <a:lstStyle>
            <a:lvl1pPr>
              <a:defRPr/>
            </a:lvl1pPr>
          </a:lstStyle>
          <a:p>
            <a:endParaRPr lang="en-US">
              <a:solidFill>
                <a:srgbClr val="FFFFFF"/>
              </a:solidFill>
            </a:endParaRPr>
          </a:p>
        </p:txBody>
      </p:sp>
      <p:sp>
        <p:nvSpPr>
          <p:cNvPr id="5" name="Rectangle 17"/>
          <p:cNvSpPr>
            <a:spLocks noGrp="1" noChangeArrowheads="1"/>
          </p:cNvSpPr>
          <p:nvPr>
            <p:ph type="sldNum" sz="quarter" idx="11"/>
          </p:nvPr>
        </p:nvSpPr>
        <p:spPr>
          <a:ln/>
        </p:spPr>
        <p:txBody>
          <a:bodyPr/>
          <a:lstStyle>
            <a:lvl1pPr>
              <a:defRPr/>
            </a:lvl1pPr>
          </a:lstStyle>
          <a:p>
            <a:fld id="{42A2B0D7-E0B5-4CFA-94E6-CCDB02600CE6}"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3276617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600200"/>
            <a:ext cx="39227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9325" y="1600200"/>
            <a:ext cx="39227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ftr" sz="quarter" idx="10"/>
          </p:nvPr>
        </p:nvSpPr>
        <p:spPr>
          <a:ln/>
        </p:spPr>
        <p:txBody>
          <a:bodyPr/>
          <a:lstStyle>
            <a:lvl1pPr>
              <a:defRPr/>
            </a:lvl1pPr>
          </a:lstStyle>
          <a:p>
            <a:endParaRPr lang="en-US">
              <a:solidFill>
                <a:srgbClr val="FFFFFF"/>
              </a:solidFill>
            </a:endParaRPr>
          </a:p>
        </p:txBody>
      </p:sp>
      <p:sp>
        <p:nvSpPr>
          <p:cNvPr id="6" name="Rectangle 17"/>
          <p:cNvSpPr>
            <a:spLocks noGrp="1" noChangeArrowheads="1"/>
          </p:cNvSpPr>
          <p:nvPr>
            <p:ph type="sldNum" sz="quarter" idx="11"/>
          </p:nvPr>
        </p:nvSpPr>
        <p:spPr>
          <a:ln/>
        </p:spPr>
        <p:txBody>
          <a:bodyPr/>
          <a:lstStyle>
            <a:lvl1pPr>
              <a:defRPr/>
            </a:lvl1pPr>
          </a:lstStyle>
          <a:p>
            <a:fld id="{42A2B0D7-E0B5-4CFA-94E6-CCDB02600CE6}"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2034761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
          <p:cNvSpPr>
            <a:spLocks noGrp="1" noChangeArrowheads="1"/>
          </p:cNvSpPr>
          <p:nvPr>
            <p:ph type="ftr" sz="quarter" idx="10"/>
          </p:nvPr>
        </p:nvSpPr>
        <p:spPr>
          <a:ln/>
        </p:spPr>
        <p:txBody>
          <a:bodyPr/>
          <a:lstStyle>
            <a:lvl1pPr>
              <a:defRPr/>
            </a:lvl1pPr>
          </a:lstStyle>
          <a:p>
            <a:endParaRPr lang="en-US">
              <a:solidFill>
                <a:srgbClr val="FFFFFF"/>
              </a:solidFill>
            </a:endParaRPr>
          </a:p>
        </p:txBody>
      </p:sp>
      <p:sp>
        <p:nvSpPr>
          <p:cNvPr id="8" name="Rectangle 17"/>
          <p:cNvSpPr>
            <a:spLocks noGrp="1" noChangeArrowheads="1"/>
          </p:cNvSpPr>
          <p:nvPr>
            <p:ph type="sldNum" sz="quarter" idx="11"/>
          </p:nvPr>
        </p:nvSpPr>
        <p:spPr>
          <a:ln/>
        </p:spPr>
        <p:txBody>
          <a:bodyPr/>
          <a:lstStyle>
            <a:lvl1pPr>
              <a:defRPr/>
            </a:lvl1pPr>
          </a:lstStyle>
          <a:p>
            <a:fld id="{42A2B0D7-E0B5-4CFA-94E6-CCDB02600CE6}"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4253945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
          <p:cNvSpPr>
            <a:spLocks noGrp="1" noChangeArrowheads="1"/>
          </p:cNvSpPr>
          <p:nvPr>
            <p:ph type="ftr" sz="quarter" idx="10"/>
          </p:nvPr>
        </p:nvSpPr>
        <p:spPr>
          <a:ln/>
        </p:spPr>
        <p:txBody>
          <a:bodyPr/>
          <a:lstStyle>
            <a:lvl1pPr>
              <a:defRPr/>
            </a:lvl1pPr>
          </a:lstStyle>
          <a:p>
            <a:endParaRPr lang="en-US">
              <a:solidFill>
                <a:srgbClr val="FFFFFF"/>
              </a:solidFill>
            </a:endParaRPr>
          </a:p>
        </p:txBody>
      </p:sp>
      <p:sp>
        <p:nvSpPr>
          <p:cNvPr id="4" name="Rectangle 17"/>
          <p:cNvSpPr>
            <a:spLocks noGrp="1" noChangeArrowheads="1"/>
          </p:cNvSpPr>
          <p:nvPr>
            <p:ph type="sldNum" sz="quarter" idx="11"/>
          </p:nvPr>
        </p:nvSpPr>
        <p:spPr>
          <a:ln/>
        </p:spPr>
        <p:txBody>
          <a:bodyPr/>
          <a:lstStyle>
            <a:lvl1pPr>
              <a:defRPr/>
            </a:lvl1pPr>
          </a:lstStyle>
          <a:p>
            <a:fld id="{42A2B0D7-E0B5-4CFA-94E6-CCDB02600CE6}"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1632031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ln/>
        </p:spPr>
        <p:txBody>
          <a:bodyPr/>
          <a:lstStyle>
            <a:lvl1pPr>
              <a:defRPr/>
            </a:lvl1pPr>
          </a:lstStyle>
          <a:p>
            <a:endParaRPr lang="en-US">
              <a:solidFill>
                <a:srgbClr val="FFFFFF"/>
              </a:solidFill>
            </a:endParaRPr>
          </a:p>
        </p:txBody>
      </p:sp>
      <p:sp>
        <p:nvSpPr>
          <p:cNvPr id="3" name="Rectangle 17"/>
          <p:cNvSpPr>
            <a:spLocks noGrp="1" noChangeArrowheads="1"/>
          </p:cNvSpPr>
          <p:nvPr>
            <p:ph type="sldNum" sz="quarter" idx="11"/>
          </p:nvPr>
        </p:nvSpPr>
        <p:spPr>
          <a:ln/>
        </p:spPr>
        <p:txBody>
          <a:bodyPr/>
          <a:lstStyle>
            <a:lvl1pPr>
              <a:defRPr/>
            </a:lvl1pPr>
          </a:lstStyle>
          <a:p>
            <a:fld id="{42A2B0D7-E0B5-4CFA-94E6-CCDB02600CE6}"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625973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endParaRPr lang="en-US"/>
          </a:p>
        </p:txBody>
      </p:sp>
      <p:sp>
        <p:nvSpPr>
          <p:cNvPr id="3" name="Rectangle 10"/>
          <p:cNvSpPr>
            <a:spLocks noGrp="1" noChangeArrowheads="1"/>
          </p:cNvSpPr>
          <p:nvPr>
            <p:ph type="sldNum" sz="quarter" idx="11"/>
          </p:nvPr>
        </p:nvSpPr>
        <p:spPr>
          <a:ln/>
        </p:spPr>
        <p:txBody>
          <a:bodyPr/>
          <a:lstStyle>
            <a:lvl1pPr>
              <a:defRPr/>
            </a:lvl1pPr>
          </a:lstStyle>
          <a:p>
            <a:pPr>
              <a:defRPr/>
            </a:pPr>
            <a:fld id="{BCC919D8-9D73-44D1-B1BB-4D0D314B9394}" type="slidenum">
              <a:rPr lang="en-US"/>
              <a:pPr>
                <a:defRPr/>
              </a:pPr>
              <a:t>‹#›</a:t>
            </a:fld>
            <a:r>
              <a:rPr lang="en-US" dirty="0"/>
              <a:t>, date</a:t>
            </a:r>
          </a:p>
        </p:txBody>
      </p:sp>
    </p:spTree>
    <p:extLst>
      <p:ext uri="{BB962C8B-B14F-4D97-AF65-F5344CB8AC3E}">
        <p14:creationId xmlns:p14="http://schemas.microsoft.com/office/powerpoint/2010/main" val="242807249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endParaRPr lang="en-US">
              <a:solidFill>
                <a:srgbClr val="FFFFFF"/>
              </a:solidFill>
            </a:endParaRPr>
          </a:p>
        </p:txBody>
      </p:sp>
      <p:sp>
        <p:nvSpPr>
          <p:cNvPr id="6" name="Rectangle 17"/>
          <p:cNvSpPr>
            <a:spLocks noGrp="1" noChangeArrowheads="1"/>
          </p:cNvSpPr>
          <p:nvPr>
            <p:ph type="sldNum" sz="quarter" idx="11"/>
          </p:nvPr>
        </p:nvSpPr>
        <p:spPr>
          <a:ln/>
        </p:spPr>
        <p:txBody>
          <a:bodyPr/>
          <a:lstStyle>
            <a:lvl1pPr>
              <a:defRPr/>
            </a:lvl1pPr>
          </a:lstStyle>
          <a:p>
            <a:fld id="{42A2B0D7-E0B5-4CFA-94E6-CCDB02600CE6}"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7002936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endParaRPr lang="en-US">
              <a:solidFill>
                <a:srgbClr val="FFFFFF"/>
              </a:solidFill>
            </a:endParaRPr>
          </a:p>
        </p:txBody>
      </p:sp>
      <p:sp>
        <p:nvSpPr>
          <p:cNvPr id="6" name="Rectangle 17"/>
          <p:cNvSpPr>
            <a:spLocks noGrp="1" noChangeArrowheads="1"/>
          </p:cNvSpPr>
          <p:nvPr>
            <p:ph type="sldNum" sz="quarter" idx="11"/>
          </p:nvPr>
        </p:nvSpPr>
        <p:spPr>
          <a:ln/>
        </p:spPr>
        <p:txBody>
          <a:bodyPr/>
          <a:lstStyle>
            <a:lvl1pPr>
              <a:defRPr/>
            </a:lvl1pPr>
          </a:lstStyle>
          <a:p>
            <a:fld id="{42A2B0D7-E0B5-4CFA-94E6-CCDB02600CE6}"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6851788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endParaRPr lang="en-US">
              <a:solidFill>
                <a:srgbClr val="FFFFFF"/>
              </a:solidFill>
            </a:endParaRPr>
          </a:p>
        </p:txBody>
      </p:sp>
      <p:sp>
        <p:nvSpPr>
          <p:cNvPr id="5" name="Rectangle 17"/>
          <p:cNvSpPr>
            <a:spLocks noGrp="1" noChangeArrowheads="1"/>
          </p:cNvSpPr>
          <p:nvPr>
            <p:ph type="sldNum" sz="quarter" idx="11"/>
          </p:nvPr>
        </p:nvSpPr>
        <p:spPr>
          <a:ln/>
        </p:spPr>
        <p:txBody>
          <a:bodyPr/>
          <a:lstStyle>
            <a:lvl1pPr>
              <a:defRPr/>
            </a:lvl1pPr>
          </a:lstStyle>
          <a:p>
            <a:fld id="{42A2B0D7-E0B5-4CFA-94E6-CCDB02600CE6}"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2726036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5" y="455613"/>
            <a:ext cx="1998663" cy="5670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455613"/>
            <a:ext cx="5846762" cy="5670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endParaRPr lang="en-US">
              <a:solidFill>
                <a:srgbClr val="FFFFFF"/>
              </a:solidFill>
            </a:endParaRPr>
          </a:p>
        </p:txBody>
      </p:sp>
      <p:sp>
        <p:nvSpPr>
          <p:cNvPr id="5" name="Rectangle 17"/>
          <p:cNvSpPr>
            <a:spLocks noGrp="1" noChangeArrowheads="1"/>
          </p:cNvSpPr>
          <p:nvPr>
            <p:ph type="sldNum" sz="quarter" idx="11"/>
          </p:nvPr>
        </p:nvSpPr>
        <p:spPr>
          <a:ln/>
        </p:spPr>
        <p:txBody>
          <a:bodyPr/>
          <a:lstStyle>
            <a:lvl1pPr>
              <a:defRPr/>
            </a:lvl1pPr>
          </a:lstStyle>
          <a:p>
            <a:fld id="{42A2B0D7-E0B5-4CFA-94E6-CCDB02600CE6}"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54226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8BFB4DE2-72E6-4F75-882E-C06544A15613}" type="datetimeFigureOut">
              <a:rPr lang="en-US" smtClean="0">
                <a:solidFill>
                  <a:prstClr val="black">
                    <a:tint val="75000"/>
                  </a:prstClr>
                </a:solidFill>
              </a:rPr>
              <a:pPr/>
              <a:t>8/30/2016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D35F735-EB04-486C-9AB4-209A35169E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188836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8BFB4DE2-72E6-4F75-882E-C06544A15613}" type="datetimeFigureOut">
              <a:rPr lang="en-US" smtClean="0">
                <a:solidFill>
                  <a:prstClr val="black">
                    <a:tint val="75000"/>
                  </a:prstClr>
                </a:solidFill>
              </a:rPr>
              <a:pPr/>
              <a:t>8/30/2016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D35F735-EB04-486C-9AB4-209A35169E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265235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8BFB4DE2-72E6-4F75-882E-C06544A15613}" type="datetimeFigureOut">
              <a:rPr lang="en-US" smtClean="0">
                <a:solidFill>
                  <a:prstClr val="black">
                    <a:tint val="75000"/>
                  </a:prstClr>
                </a:solidFill>
              </a:rPr>
              <a:pPr/>
              <a:t>8/30/2016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D35F735-EB04-486C-9AB4-209A35169E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42735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8BFB4DE2-72E6-4F75-882E-C06544A15613}" type="datetimeFigureOut">
              <a:rPr lang="en-US" smtClean="0">
                <a:solidFill>
                  <a:prstClr val="black">
                    <a:tint val="75000"/>
                  </a:prstClr>
                </a:solidFill>
              </a:rPr>
              <a:pPr/>
              <a:t>8/30/2016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D35F735-EB04-486C-9AB4-209A35169E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146368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505075"/>
            <a:ext cx="3868340"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505075"/>
            <a:ext cx="3887391"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8BFB4DE2-72E6-4F75-882E-C06544A15613}" type="datetimeFigureOut">
              <a:rPr lang="en-US" smtClean="0">
                <a:solidFill>
                  <a:prstClr val="black">
                    <a:tint val="75000"/>
                  </a:prstClr>
                </a:solidFill>
              </a:rPr>
              <a:pPr/>
              <a:t>8/30/2016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D35F735-EB04-486C-9AB4-209A35169E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294211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8BFB4DE2-72E6-4F75-882E-C06544A15613}" type="datetimeFigureOut">
              <a:rPr lang="en-US" smtClean="0">
                <a:solidFill>
                  <a:prstClr val="black">
                    <a:tint val="75000"/>
                  </a:prstClr>
                </a:solidFill>
              </a:rPr>
              <a:pPr/>
              <a:t>8/30/2016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D35F735-EB04-486C-9AB4-209A35169E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2877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16"/>
          <p:cNvSpPr>
            <a:spLocks noGrp="1" noChangeArrowheads="1"/>
          </p:cNvSpPr>
          <p:nvPr>
            <p:ph type="ftr" sz="quarter" idx="10"/>
          </p:nvPr>
        </p:nvSpPr>
        <p:spPr>
          <a:ln/>
        </p:spPr>
        <p:txBody>
          <a:bodyPr/>
          <a:lstStyle>
            <a:lvl1pPr>
              <a:defRPr/>
            </a:lvl1pPr>
          </a:lstStyle>
          <a:p>
            <a:endParaRPr lang="en-US"/>
          </a:p>
        </p:txBody>
      </p:sp>
      <p:sp>
        <p:nvSpPr>
          <p:cNvPr id="5" name="Rectangle 17"/>
          <p:cNvSpPr>
            <a:spLocks noGrp="1" noChangeArrowheads="1"/>
          </p:cNvSpPr>
          <p:nvPr>
            <p:ph type="sldNum" sz="quarter" idx="11"/>
          </p:nvPr>
        </p:nvSpPr>
        <p:spPr>
          <a:ln/>
        </p:spPr>
        <p:txBody>
          <a:bodyPr/>
          <a:lstStyle>
            <a:lvl1pPr>
              <a:defRPr/>
            </a:lvl1pPr>
          </a:lstStyle>
          <a:p>
            <a:fld id="{181E47DE-ABC6-4044-A8F2-1D60097620EC}" type="slidenum">
              <a:rPr lang="en-US" smtClean="0"/>
              <a:t>‹#›</a:t>
            </a:fld>
            <a:endParaRPr lang="en-US"/>
          </a:p>
        </p:txBody>
      </p:sp>
    </p:spTree>
    <p:extLst>
      <p:ext uri="{BB962C8B-B14F-4D97-AF65-F5344CB8AC3E}">
        <p14:creationId xmlns:p14="http://schemas.microsoft.com/office/powerpoint/2010/main" val="4094938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C583EBEE-980D-4739-80AD-14000D340530}" type="slidenum">
              <a:rPr lang="en-US"/>
              <a:pPr>
                <a:defRPr/>
              </a:pPr>
              <a:t>‹#›</a:t>
            </a:fld>
            <a:r>
              <a:rPr lang="en-US" dirty="0"/>
              <a:t>, date</a:t>
            </a:r>
          </a:p>
        </p:txBody>
      </p:sp>
    </p:spTree>
    <p:extLst>
      <p:ext uri="{BB962C8B-B14F-4D97-AF65-F5344CB8AC3E}">
        <p14:creationId xmlns:p14="http://schemas.microsoft.com/office/powerpoint/2010/main" val="118721678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FB4DE2-72E6-4F75-882E-C06544A15613}" type="datetimeFigureOut">
              <a:rPr lang="en-US" smtClean="0">
                <a:solidFill>
                  <a:prstClr val="black">
                    <a:tint val="75000"/>
                  </a:prstClr>
                </a:solidFill>
              </a:rPr>
              <a:pPr/>
              <a:t>8/30/2016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D35F735-EB04-486C-9AB4-209A35169E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972848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l-PL" smtClean="0"/>
              <a:t>Kliknij, aby edytować styl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8BFB4DE2-72E6-4F75-882E-C06544A15613}" type="datetimeFigureOut">
              <a:rPr lang="en-US" smtClean="0">
                <a:solidFill>
                  <a:prstClr val="black">
                    <a:tint val="75000"/>
                  </a:prstClr>
                </a:solidFill>
              </a:rPr>
              <a:pPr/>
              <a:t>8/30/2016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D35F735-EB04-486C-9AB4-209A35169E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736705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8BFB4DE2-72E6-4F75-882E-C06544A15613}" type="datetimeFigureOut">
              <a:rPr lang="en-US" smtClean="0">
                <a:solidFill>
                  <a:prstClr val="black">
                    <a:tint val="75000"/>
                  </a:prstClr>
                </a:solidFill>
              </a:rPr>
              <a:pPr/>
              <a:t>8/30/2016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D35F735-EB04-486C-9AB4-209A35169E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190716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8BFB4DE2-72E6-4F75-882E-C06544A15613}" type="datetimeFigureOut">
              <a:rPr lang="en-US" smtClean="0">
                <a:solidFill>
                  <a:prstClr val="black">
                    <a:tint val="75000"/>
                  </a:prstClr>
                </a:solidFill>
              </a:rPr>
              <a:pPr/>
              <a:t>8/30/2016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D35F735-EB04-486C-9AB4-209A35169E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756377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8BFB4DE2-72E6-4F75-882E-C06544A15613}" type="datetimeFigureOut">
              <a:rPr lang="en-US" smtClean="0">
                <a:solidFill>
                  <a:prstClr val="black">
                    <a:tint val="75000"/>
                  </a:prstClr>
                </a:solidFill>
              </a:rPr>
              <a:pPr/>
              <a:t>8/30/2016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D35F735-EB04-486C-9AB4-209A35169E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19979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8241BBD7-3B50-4FBF-B28D-C8DDCBCFD08A}" type="slidenum">
              <a:rPr lang="en-US"/>
              <a:pPr>
                <a:defRPr/>
              </a:pPr>
              <a:t>‹#›</a:t>
            </a:fld>
            <a:r>
              <a:rPr lang="en-US" dirty="0"/>
              <a:t>, date</a:t>
            </a:r>
          </a:p>
        </p:txBody>
      </p:sp>
    </p:spTree>
    <p:extLst>
      <p:ext uri="{BB962C8B-B14F-4D97-AF65-F5344CB8AC3E}">
        <p14:creationId xmlns:p14="http://schemas.microsoft.com/office/powerpoint/2010/main" val="29379480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A35075C8-DC09-4D81-B8DF-FE2FDDD3755B}" type="slidenum">
              <a:rPr lang="en-US"/>
              <a:pPr>
                <a:defRPr/>
              </a:pPr>
              <a:t>‹#›</a:t>
            </a:fld>
            <a:r>
              <a:rPr lang="en-US" dirty="0"/>
              <a:t>, date</a:t>
            </a:r>
          </a:p>
        </p:txBody>
      </p:sp>
    </p:spTree>
    <p:extLst>
      <p:ext uri="{BB962C8B-B14F-4D97-AF65-F5344CB8AC3E}">
        <p14:creationId xmlns:p14="http://schemas.microsoft.com/office/powerpoint/2010/main" val="519229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5" y="455613"/>
            <a:ext cx="1998663" cy="5670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455613"/>
            <a:ext cx="5846762" cy="5670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B9428BA8-7206-4C71-AA11-0BA49BD8BFB2}" type="slidenum">
              <a:rPr lang="en-US"/>
              <a:pPr>
                <a:defRPr/>
              </a:pPr>
              <a:t>‹#›</a:t>
            </a:fld>
            <a:r>
              <a:rPr lang="en-US" dirty="0"/>
              <a:t>, date</a:t>
            </a:r>
          </a:p>
        </p:txBody>
      </p:sp>
    </p:spTree>
    <p:extLst>
      <p:ext uri="{BB962C8B-B14F-4D97-AF65-F5344CB8AC3E}">
        <p14:creationId xmlns:p14="http://schemas.microsoft.com/office/powerpoint/2010/main" val="33432039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5451173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entry-slide-title-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02" name="Rectangle 10"/>
          <p:cNvSpPr>
            <a:spLocks noGrp="1" noChangeArrowheads="1"/>
          </p:cNvSpPr>
          <p:nvPr>
            <p:ph type="ctrTitle"/>
          </p:nvPr>
        </p:nvSpPr>
        <p:spPr>
          <a:xfrm>
            <a:off x="2513013" y="1919288"/>
            <a:ext cx="6630987" cy="1470025"/>
          </a:xfrm>
        </p:spPr>
        <p:txBody>
          <a:bodyPr lIns="457200" rIns="457200" anchor="ctr"/>
          <a:lstStyle>
            <a:lvl1pPr>
              <a:defRPr>
                <a:solidFill>
                  <a:srgbClr val="003399"/>
                </a:solidFill>
              </a:defRPr>
            </a:lvl1pPr>
          </a:lstStyle>
          <a:p>
            <a:r>
              <a:rPr lang="en-US" smtClean="0"/>
              <a:t>Click to edit Master title style</a:t>
            </a:r>
            <a:endParaRPr lang="en-US" dirty="0"/>
          </a:p>
        </p:txBody>
      </p:sp>
      <p:sp>
        <p:nvSpPr>
          <p:cNvPr id="8203" name="Rectangle 11"/>
          <p:cNvSpPr>
            <a:spLocks noGrp="1" noChangeArrowheads="1"/>
          </p:cNvSpPr>
          <p:nvPr>
            <p:ph type="subTitle" idx="1"/>
          </p:nvPr>
        </p:nvSpPr>
        <p:spPr>
          <a:xfrm>
            <a:off x="2513013" y="3886200"/>
            <a:ext cx="6627812" cy="1752600"/>
          </a:xfrm>
        </p:spPr>
        <p:txBody>
          <a:bodyPr lIns="457200" rIns="457200"/>
          <a:lstStyle>
            <a:lvl1pPr marL="0" indent="0">
              <a:buFontTx/>
              <a:buNone/>
              <a:defRPr>
                <a:solidFill>
                  <a:srgbClr val="003399"/>
                </a:solidFill>
              </a:defRPr>
            </a:lvl1pPr>
          </a:lstStyle>
          <a:p>
            <a:r>
              <a:rPr lang="en-US" smtClean="0"/>
              <a:t>Click to edit Master subtitle style</a:t>
            </a:r>
            <a:endParaRPr lang="en-US" dirty="0"/>
          </a:p>
        </p:txBody>
      </p:sp>
      <p:sp>
        <p:nvSpPr>
          <p:cNvPr id="5" name="Rectangle 13"/>
          <p:cNvSpPr>
            <a:spLocks noGrp="1" noChangeArrowheads="1"/>
          </p:cNvSpPr>
          <p:nvPr>
            <p:ph type="sldNum" sz="quarter" idx="10"/>
          </p:nvPr>
        </p:nvSpPr>
        <p:spPr>
          <a:xfrm>
            <a:off x="7092950" y="6516688"/>
            <a:ext cx="1582738" cy="320675"/>
          </a:xfrm>
        </p:spPr>
        <p:txBody>
          <a:bodyPr/>
          <a:lstStyle>
            <a:lvl1pPr>
              <a:defRPr>
                <a:solidFill>
                  <a:srgbClr val="003399"/>
                </a:solidFill>
              </a:defRPr>
            </a:lvl1pPr>
          </a:lstStyle>
          <a:p>
            <a:pPr>
              <a:defRPr/>
            </a:pPr>
            <a:fld id="{5DB5A5E2-6619-4790-B695-90D6DAF24A6E}" type="slidenum">
              <a:rPr lang="en-US"/>
              <a:pPr>
                <a:defRPr/>
              </a:pPr>
              <a:t>‹#›</a:t>
            </a:fld>
            <a:endParaRPr lang="en-US"/>
          </a:p>
        </p:txBody>
      </p:sp>
    </p:spTree>
    <p:extLst>
      <p:ext uri="{BB962C8B-B14F-4D97-AF65-F5344CB8AC3E}">
        <p14:creationId xmlns:p14="http://schemas.microsoft.com/office/powerpoint/2010/main" val="4861985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16"/>
          <p:cNvSpPr>
            <a:spLocks noGrp="1" noChangeArrowheads="1"/>
          </p:cNvSpPr>
          <p:nvPr>
            <p:ph type="ftr" sz="quarter" idx="10"/>
          </p:nvPr>
        </p:nvSpPr>
        <p:spPr>
          <a:ln/>
        </p:spPr>
        <p:txBody>
          <a:bodyPr/>
          <a:lstStyle>
            <a:lvl1pPr>
              <a:defRPr/>
            </a:lvl1pPr>
          </a:lstStyle>
          <a:p>
            <a:pPr>
              <a:defRPr/>
            </a:pP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D7327A2D-8D00-40FB-AF62-CFC46A00281B}" type="slidenum">
              <a:rPr lang="en-US"/>
              <a:pPr>
                <a:defRPr/>
              </a:pPr>
              <a:t>‹#›</a:t>
            </a:fld>
            <a:endParaRPr lang="en-US"/>
          </a:p>
        </p:txBody>
      </p:sp>
    </p:spTree>
    <p:extLst>
      <p:ext uri="{BB962C8B-B14F-4D97-AF65-F5344CB8AC3E}">
        <p14:creationId xmlns:p14="http://schemas.microsoft.com/office/powerpoint/2010/main" val="14376496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600200"/>
            <a:ext cx="39227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9325" y="1600200"/>
            <a:ext cx="39227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ftr" sz="quarter" idx="10"/>
          </p:nvPr>
        </p:nvSpPr>
        <p:spPr>
          <a:ln/>
        </p:spPr>
        <p:txBody>
          <a:bodyPr/>
          <a:lstStyle>
            <a:lvl1pPr>
              <a:defRPr/>
            </a:lvl1pPr>
          </a:lstStyle>
          <a:p>
            <a:pPr>
              <a:defRPr/>
            </a:pP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58B487E6-E6E7-47EC-AF4E-100C5C49B9BE}" type="slidenum">
              <a:rPr lang="en-US"/>
              <a:pPr>
                <a:defRPr/>
              </a:pPr>
              <a:t>‹#›</a:t>
            </a:fld>
            <a:endParaRPr lang="en-US"/>
          </a:p>
        </p:txBody>
      </p:sp>
    </p:spTree>
    <p:extLst>
      <p:ext uri="{BB962C8B-B14F-4D97-AF65-F5344CB8AC3E}">
        <p14:creationId xmlns:p14="http://schemas.microsoft.com/office/powerpoint/2010/main" val="11171338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
          <p:cNvSpPr>
            <a:spLocks noGrp="1" noChangeArrowheads="1"/>
          </p:cNvSpPr>
          <p:nvPr>
            <p:ph type="ftr" sz="quarter" idx="10"/>
          </p:nvPr>
        </p:nvSpPr>
        <p:spPr>
          <a:ln/>
        </p:spPr>
        <p:txBody>
          <a:bodyPr/>
          <a:lstStyle>
            <a:lvl1pPr>
              <a:defRPr/>
            </a:lvl1pPr>
          </a:lstStyle>
          <a:p>
            <a:pPr>
              <a:defRPr/>
            </a:pPr>
            <a:endParaRPr lang="en-US"/>
          </a:p>
        </p:txBody>
      </p:sp>
      <p:sp>
        <p:nvSpPr>
          <p:cNvPr id="8" name="Rectangle 17"/>
          <p:cNvSpPr>
            <a:spLocks noGrp="1" noChangeArrowheads="1"/>
          </p:cNvSpPr>
          <p:nvPr>
            <p:ph type="sldNum" sz="quarter" idx="11"/>
          </p:nvPr>
        </p:nvSpPr>
        <p:spPr>
          <a:ln/>
        </p:spPr>
        <p:txBody>
          <a:bodyPr/>
          <a:lstStyle>
            <a:lvl1pPr>
              <a:defRPr/>
            </a:lvl1pPr>
          </a:lstStyle>
          <a:p>
            <a:pPr>
              <a:defRPr/>
            </a:pPr>
            <a:fld id="{9A9CA6B8-60F0-48B6-89A8-35EF5ACBE96D}" type="slidenum">
              <a:rPr lang="en-US"/>
              <a:pPr>
                <a:defRPr/>
              </a:pPr>
              <a:t>‹#›</a:t>
            </a:fld>
            <a:endParaRPr lang="en-US"/>
          </a:p>
        </p:txBody>
      </p:sp>
    </p:spTree>
    <p:extLst>
      <p:ext uri="{BB962C8B-B14F-4D97-AF65-F5344CB8AC3E}">
        <p14:creationId xmlns:p14="http://schemas.microsoft.com/office/powerpoint/2010/main" val="6288613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
          <p:cNvSpPr>
            <a:spLocks noGrp="1" noChangeArrowheads="1"/>
          </p:cNvSpPr>
          <p:nvPr>
            <p:ph type="ftr" sz="quarter" idx="10"/>
          </p:nvPr>
        </p:nvSpPr>
        <p:spPr>
          <a:ln/>
        </p:spPr>
        <p:txBody>
          <a:bodyPr/>
          <a:lstStyle>
            <a:lvl1pPr>
              <a:defRPr/>
            </a:lvl1pPr>
          </a:lstStyle>
          <a:p>
            <a:pPr>
              <a:defRPr/>
            </a:pPr>
            <a:endParaRPr lang="en-US"/>
          </a:p>
        </p:txBody>
      </p:sp>
      <p:sp>
        <p:nvSpPr>
          <p:cNvPr id="4" name="Rectangle 17"/>
          <p:cNvSpPr>
            <a:spLocks noGrp="1" noChangeArrowheads="1"/>
          </p:cNvSpPr>
          <p:nvPr>
            <p:ph type="sldNum" sz="quarter" idx="11"/>
          </p:nvPr>
        </p:nvSpPr>
        <p:spPr>
          <a:ln/>
        </p:spPr>
        <p:txBody>
          <a:bodyPr/>
          <a:lstStyle>
            <a:lvl1pPr>
              <a:defRPr/>
            </a:lvl1pPr>
          </a:lstStyle>
          <a:p>
            <a:pPr>
              <a:defRPr/>
            </a:pPr>
            <a:fld id="{F9B6CEEE-36FF-44DC-B562-1BF6F90E6E2D}" type="slidenum">
              <a:rPr lang="en-US"/>
              <a:pPr>
                <a:defRPr/>
              </a:pPr>
              <a:t>‹#›</a:t>
            </a:fld>
            <a:endParaRPr lang="en-US"/>
          </a:p>
        </p:txBody>
      </p:sp>
    </p:spTree>
    <p:extLst>
      <p:ext uri="{BB962C8B-B14F-4D97-AF65-F5344CB8AC3E}">
        <p14:creationId xmlns:p14="http://schemas.microsoft.com/office/powerpoint/2010/main" val="3653308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600200"/>
            <a:ext cx="39227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9325" y="1600200"/>
            <a:ext cx="39227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ftr" sz="quarter" idx="10"/>
          </p:nvPr>
        </p:nvSpPr>
        <p:spPr>
          <a:ln/>
        </p:spPr>
        <p:txBody>
          <a:bodyPr/>
          <a:lstStyle>
            <a:lvl1pPr>
              <a:defRPr/>
            </a:lvl1pPr>
          </a:lstStyle>
          <a:p>
            <a:endParaRPr lang="en-US"/>
          </a:p>
        </p:txBody>
      </p:sp>
      <p:sp>
        <p:nvSpPr>
          <p:cNvPr id="6" name="Rectangle 17"/>
          <p:cNvSpPr>
            <a:spLocks noGrp="1" noChangeArrowheads="1"/>
          </p:cNvSpPr>
          <p:nvPr>
            <p:ph type="sldNum" sz="quarter" idx="11"/>
          </p:nvPr>
        </p:nvSpPr>
        <p:spPr>
          <a:ln/>
        </p:spPr>
        <p:txBody>
          <a:bodyPr/>
          <a:lstStyle>
            <a:lvl1pPr>
              <a:defRPr/>
            </a:lvl1pPr>
          </a:lstStyle>
          <a:p>
            <a:fld id="{181E47DE-ABC6-4044-A8F2-1D60097620EC}" type="slidenum">
              <a:rPr lang="en-US" smtClean="0"/>
              <a:t>‹#›</a:t>
            </a:fld>
            <a:endParaRPr lang="en-US"/>
          </a:p>
        </p:txBody>
      </p:sp>
    </p:spTree>
    <p:extLst>
      <p:ext uri="{BB962C8B-B14F-4D97-AF65-F5344CB8AC3E}">
        <p14:creationId xmlns:p14="http://schemas.microsoft.com/office/powerpoint/2010/main" val="14415398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ln/>
        </p:spPr>
        <p:txBody>
          <a:bodyPr/>
          <a:lstStyle>
            <a:lvl1pPr>
              <a:defRPr/>
            </a:lvl1pPr>
          </a:lstStyle>
          <a:p>
            <a:pPr>
              <a:defRPr/>
            </a:pPr>
            <a:endParaRPr lang="en-US"/>
          </a:p>
        </p:txBody>
      </p:sp>
      <p:sp>
        <p:nvSpPr>
          <p:cNvPr id="3" name="Rectangle 17"/>
          <p:cNvSpPr>
            <a:spLocks noGrp="1" noChangeArrowheads="1"/>
          </p:cNvSpPr>
          <p:nvPr>
            <p:ph type="sldNum" sz="quarter" idx="11"/>
          </p:nvPr>
        </p:nvSpPr>
        <p:spPr>
          <a:ln/>
        </p:spPr>
        <p:txBody>
          <a:bodyPr/>
          <a:lstStyle>
            <a:lvl1pPr>
              <a:defRPr/>
            </a:lvl1pPr>
          </a:lstStyle>
          <a:p>
            <a:pPr>
              <a:defRPr/>
            </a:pPr>
            <a:fld id="{6EEC68B3-80A2-4632-B70A-5E8801633C2E}" type="slidenum">
              <a:rPr lang="en-US"/>
              <a:pPr>
                <a:defRPr/>
              </a:pPr>
              <a:t>‹#›</a:t>
            </a:fld>
            <a:endParaRPr lang="en-US"/>
          </a:p>
        </p:txBody>
      </p:sp>
    </p:spTree>
    <p:extLst>
      <p:ext uri="{BB962C8B-B14F-4D97-AF65-F5344CB8AC3E}">
        <p14:creationId xmlns:p14="http://schemas.microsoft.com/office/powerpoint/2010/main" val="33970507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16E55238-93EF-4030-86DC-80F203637F20}" type="slidenum">
              <a:rPr lang="en-US"/>
              <a:pPr>
                <a:defRPr/>
              </a:pPr>
              <a:t>‹#›</a:t>
            </a:fld>
            <a:endParaRPr lang="en-US"/>
          </a:p>
        </p:txBody>
      </p:sp>
    </p:spTree>
    <p:extLst>
      <p:ext uri="{BB962C8B-B14F-4D97-AF65-F5344CB8AC3E}">
        <p14:creationId xmlns:p14="http://schemas.microsoft.com/office/powerpoint/2010/main" val="11064073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FC8A0EFD-E5F0-4B7D-84C0-245D532249F9}" type="slidenum">
              <a:rPr lang="en-US"/>
              <a:pPr>
                <a:defRPr/>
              </a:pPr>
              <a:t>‹#›</a:t>
            </a:fld>
            <a:endParaRPr lang="en-US"/>
          </a:p>
        </p:txBody>
      </p:sp>
    </p:spTree>
    <p:extLst>
      <p:ext uri="{BB962C8B-B14F-4D97-AF65-F5344CB8AC3E}">
        <p14:creationId xmlns:p14="http://schemas.microsoft.com/office/powerpoint/2010/main" val="13043283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0583D554-0322-4319-8598-400208FB80F9}" type="slidenum">
              <a:rPr lang="en-US"/>
              <a:pPr>
                <a:defRPr/>
              </a:pPr>
              <a:t>‹#›</a:t>
            </a:fld>
            <a:endParaRPr lang="en-US"/>
          </a:p>
        </p:txBody>
      </p:sp>
    </p:spTree>
    <p:extLst>
      <p:ext uri="{BB962C8B-B14F-4D97-AF65-F5344CB8AC3E}">
        <p14:creationId xmlns:p14="http://schemas.microsoft.com/office/powerpoint/2010/main" val="2685111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5" y="455613"/>
            <a:ext cx="1998663" cy="5670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455613"/>
            <a:ext cx="5846762" cy="5670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767E10FC-D858-464E-B636-6B98AA880AFB}" type="slidenum">
              <a:rPr lang="en-US"/>
              <a:pPr>
                <a:defRPr/>
              </a:pPr>
              <a:t>‹#›</a:t>
            </a:fld>
            <a:endParaRPr lang="en-US"/>
          </a:p>
        </p:txBody>
      </p:sp>
    </p:spTree>
    <p:extLst>
      <p:ext uri="{BB962C8B-B14F-4D97-AF65-F5344CB8AC3E}">
        <p14:creationId xmlns:p14="http://schemas.microsoft.com/office/powerpoint/2010/main" val="92115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4146024"/>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34950746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ST">
    <p:spTree>
      <p:nvGrpSpPr>
        <p:cNvPr id="1" name=""/>
        <p:cNvGrpSpPr/>
        <p:nvPr/>
      </p:nvGrpSpPr>
      <p:grpSpPr>
        <a:xfrm>
          <a:off x="0" y="0"/>
          <a:ext cx="0" cy="0"/>
          <a:chOff x="0" y="0"/>
          <a:chExt cx="0" cy="0"/>
        </a:xfrm>
      </p:grpSpPr>
      <p:sp>
        <p:nvSpPr>
          <p:cNvPr id="3" name="Rechteck 11"/>
          <p:cNvSpPr/>
          <p:nvPr userDrawn="1"/>
        </p:nvSpPr>
        <p:spPr>
          <a:xfrm>
            <a:off x="287338" y="1262063"/>
            <a:ext cx="8569325" cy="519906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de-DE">
              <a:solidFill>
                <a:prstClr val="white"/>
              </a:solidFill>
            </a:endParaRPr>
          </a:p>
        </p:txBody>
      </p:sp>
      <p:sp>
        <p:nvSpPr>
          <p:cNvPr id="10" name="Titel 9"/>
          <p:cNvSpPr>
            <a:spLocks noGrp="1"/>
          </p:cNvSpPr>
          <p:nvPr>
            <p:ph type="title"/>
          </p:nvPr>
        </p:nvSpPr>
        <p:spPr/>
        <p:txBody>
          <a:bodyPr/>
          <a:lstStyle>
            <a:lvl1pPr>
              <a:defRPr>
                <a:solidFill>
                  <a:schemeClr val="tx2"/>
                </a:solidFill>
              </a:defRPr>
            </a:lvl1pPr>
          </a:lstStyle>
          <a:p>
            <a:r>
              <a:rPr lang="en-US" noProof="0" smtClean="0"/>
              <a:t>Click to edit Master title style</a:t>
            </a:r>
            <a:endParaRPr lang="de-DE" noProof="0" dirty="0"/>
          </a:p>
        </p:txBody>
      </p:sp>
      <p:sp>
        <p:nvSpPr>
          <p:cNvPr id="4" name="Datumsplatzhalter 10"/>
          <p:cNvSpPr>
            <a:spLocks noGrp="1"/>
          </p:cNvSpPr>
          <p:nvPr>
            <p:ph type="dt" sz="half" idx="10"/>
          </p:nvPr>
        </p:nvSpPr>
        <p:spPr>
          <a:xfrm>
            <a:off x="7658100" y="6534150"/>
            <a:ext cx="833438" cy="269875"/>
          </a:xfrm>
          <a:prstGeom prst="rect">
            <a:avLst/>
          </a:prstGeom>
        </p:spPr>
        <p:txBody>
          <a:bodyPr/>
          <a:lstStyle>
            <a:lvl1pPr>
              <a:defRPr>
                <a:solidFill>
                  <a:srgbClr val="B2C1CA">
                    <a:lumMod val="75000"/>
                  </a:srgbClr>
                </a:solidFill>
              </a:defRPr>
            </a:lvl1pPr>
          </a:lstStyle>
          <a:p>
            <a:pPr>
              <a:defRPr/>
            </a:pPr>
            <a:fld id="{90AF592F-C1F0-4C10-A19F-1293450C3256}" type="datetime1">
              <a:rPr lang="en-GB"/>
              <a:pPr>
                <a:defRPr/>
              </a:pPr>
              <a:t>30/08/2016</a:t>
            </a:fld>
            <a:endParaRPr lang="de-DE" dirty="0"/>
          </a:p>
        </p:txBody>
      </p:sp>
      <p:sp>
        <p:nvSpPr>
          <p:cNvPr id="5" name="Foliennummernplatzhalter 12"/>
          <p:cNvSpPr>
            <a:spLocks noGrp="1"/>
          </p:cNvSpPr>
          <p:nvPr>
            <p:ph type="sldNum" sz="quarter" idx="11"/>
          </p:nvPr>
        </p:nvSpPr>
        <p:spPr/>
        <p:txBody>
          <a:bodyPr/>
          <a:lstStyle>
            <a:lvl1pPr>
              <a:defRPr>
                <a:solidFill>
                  <a:srgbClr val="B2C1CA">
                    <a:lumMod val="75000"/>
                  </a:srgbClr>
                </a:solidFill>
              </a:defRPr>
            </a:lvl1pPr>
          </a:lstStyle>
          <a:p>
            <a:pPr>
              <a:defRPr/>
            </a:pPr>
            <a:fld id="{BBAA6FEB-806B-4A12-84A1-43E0C2163477}" type="slidenum">
              <a:rPr lang="de-DE"/>
              <a:pPr>
                <a:defRPr/>
              </a:pPr>
              <a:t>‹#›</a:t>
            </a:fld>
            <a:endParaRPr lang="de-DE" dirty="0"/>
          </a:p>
        </p:txBody>
      </p:sp>
      <p:sp>
        <p:nvSpPr>
          <p:cNvPr id="6" name="Fußzeilenplatzhalter 13"/>
          <p:cNvSpPr>
            <a:spLocks noGrp="1"/>
          </p:cNvSpPr>
          <p:nvPr>
            <p:ph type="ftr" sz="quarter" idx="12"/>
          </p:nvPr>
        </p:nvSpPr>
        <p:spPr>
          <a:xfrm>
            <a:off x="4291013" y="6526213"/>
            <a:ext cx="3305175" cy="269875"/>
          </a:xfrm>
        </p:spPr>
        <p:txBody>
          <a:bodyPr/>
          <a:lstStyle>
            <a:lvl1pPr>
              <a:defRPr>
                <a:solidFill>
                  <a:srgbClr val="B2C1CA">
                    <a:lumMod val="75000"/>
                  </a:srgbClr>
                </a:solidFill>
              </a:defRPr>
            </a:lvl1pPr>
          </a:lstStyle>
          <a:p>
            <a:pPr>
              <a:defRPr/>
            </a:pPr>
            <a:endParaRPr lang="de-DE"/>
          </a:p>
        </p:txBody>
      </p:sp>
    </p:spTree>
    <p:extLst>
      <p:ext uri="{BB962C8B-B14F-4D97-AF65-F5344CB8AC3E}">
        <p14:creationId xmlns:p14="http://schemas.microsoft.com/office/powerpoint/2010/main" val="843713644"/>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entry-slide-title-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6505" name="Rectangle 9"/>
          <p:cNvSpPr>
            <a:spLocks noGrp="1" noChangeArrowheads="1"/>
          </p:cNvSpPr>
          <p:nvPr>
            <p:ph type="ctrTitle"/>
          </p:nvPr>
        </p:nvSpPr>
        <p:spPr>
          <a:xfrm>
            <a:off x="2513013" y="1919288"/>
            <a:ext cx="6630987" cy="1470025"/>
          </a:xfrm>
        </p:spPr>
        <p:txBody>
          <a:bodyPr lIns="457200" rIns="457200" anchor="ctr"/>
          <a:lstStyle>
            <a:lvl1pPr>
              <a:defRPr sz="4500"/>
            </a:lvl1pPr>
          </a:lstStyle>
          <a:p>
            <a:r>
              <a:rPr lang="en-US" smtClean="0"/>
              <a:t>Click to edit Master title style</a:t>
            </a:r>
            <a:endParaRPr lang="en-US" dirty="0"/>
          </a:p>
        </p:txBody>
      </p:sp>
      <p:sp>
        <p:nvSpPr>
          <p:cNvPr id="106506" name="Rectangle 10"/>
          <p:cNvSpPr>
            <a:spLocks noGrp="1" noChangeArrowheads="1"/>
          </p:cNvSpPr>
          <p:nvPr>
            <p:ph type="subTitle" idx="1"/>
          </p:nvPr>
        </p:nvSpPr>
        <p:spPr>
          <a:xfrm>
            <a:off x="2513013" y="3886200"/>
            <a:ext cx="6627812" cy="1752600"/>
          </a:xfrm>
        </p:spPr>
        <p:txBody>
          <a:bodyPr lIns="457200" rIns="457200"/>
          <a:lstStyle>
            <a:lvl1pPr marL="0" indent="0">
              <a:buFontTx/>
              <a:buNone/>
              <a:defRPr/>
            </a:lvl1pPr>
          </a:lstStyle>
          <a:p>
            <a:r>
              <a:rPr lang="en-US" smtClean="0"/>
              <a:t>Click to edit Master subtitle style</a:t>
            </a:r>
            <a:endParaRPr lang="en-US" dirty="0"/>
          </a:p>
        </p:txBody>
      </p:sp>
      <p:sp>
        <p:nvSpPr>
          <p:cNvPr id="5" name="Rectangle 12"/>
          <p:cNvSpPr>
            <a:spLocks noGrp="1" noChangeArrowheads="1"/>
          </p:cNvSpPr>
          <p:nvPr>
            <p:ph type="sldNum" sz="quarter" idx="10"/>
          </p:nvPr>
        </p:nvSpPr>
        <p:spPr>
          <a:xfrm>
            <a:off x="7092950" y="6516688"/>
            <a:ext cx="1582738" cy="320675"/>
          </a:xfrm>
        </p:spPr>
        <p:txBody>
          <a:bodyPr/>
          <a:lstStyle>
            <a:lvl1pPr>
              <a:defRPr/>
            </a:lvl1pPr>
          </a:lstStyle>
          <a:p>
            <a:pPr>
              <a:defRPr/>
            </a:pPr>
            <a:fld id="{1E0B327F-EEB0-49B0-91F0-71AAE47D105F}" type="slidenum">
              <a:rPr lang="en-US"/>
              <a:pPr>
                <a:defRPr/>
              </a:pPr>
              <a:t>‹#›</a:t>
            </a:fld>
            <a:endParaRPr lang="en-US"/>
          </a:p>
        </p:txBody>
      </p:sp>
    </p:spTree>
    <p:extLst>
      <p:ext uri="{BB962C8B-B14F-4D97-AF65-F5344CB8AC3E}">
        <p14:creationId xmlns:p14="http://schemas.microsoft.com/office/powerpoint/2010/main" val="25288135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A48D772B-9A1D-4559-86C8-DE92E739D09B}" type="slidenum">
              <a:rPr lang="en-US"/>
              <a:pPr>
                <a:defRPr/>
              </a:pPr>
              <a:t>‹#›</a:t>
            </a:fld>
            <a:r>
              <a:rPr lang="en-US" dirty="0"/>
              <a:t>, date</a:t>
            </a:r>
          </a:p>
        </p:txBody>
      </p:sp>
    </p:spTree>
    <p:extLst>
      <p:ext uri="{BB962C8B-B14F-4D97-AF65-F5344CB8AC3E}">
        <p14:creationId xmlns:p14="http://schemas.microsoft.com/office/powerpoint/2010/main" val="3744592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
          <p:cNvSpPr>
            <a:spLocks noGrp="1" noChangeArrowheads="1"/>
          </p:cNvSpPr>
          <p:nvPr>
            <p:ph type="ftr" sz="quarter" idx="10"/>
          </p:nvPr>
        </p:nvSpPr>
        <p:spPr>
          <a:ln/>
        </p:spPr>
        <p:txBody>
          <a:bodyPr/>
          <a:lstStyle>
            <a:lvl1pPr>
              <a:defRPr/>
            </a:lvl1pPr>
          </a:lstStyle>
          <a:p>
            <a:endParaRPr lang="en-US"/>
          </a:p>
        </p:txBody>
      </p:sp>
      <p:sp>
        <p:nvSpPr>
          <p:cNvPr id="8" name="Rectangle 17"/>
          <p:cNvSpPr>
            <a:spLocks noGrp="1" noChangeArrowheads="1"/>
          </p:cNvSpPr>
          <p:nvPr>
            <p:ph type="sldNum" sz="quarter" idx="11"/>
          </p:nvPr>
        </p:nvSpPr>
        <p:spPr>
          <a:ln/>
        </p:spPr>
        <p:txBody>
          <a:bodyPr/>
          <a:lstStyle>
            <a:lvl1pPr>
              <a:defRPr/>
            </a:lvl1pPr>
          </a:lstStyle>
          <a:p>
            <a:fld id="{181E47DE-ABC6-4044-A8F2-1D60097620EC}" type="slidenum">
              <a:rPr lang="en-US" smtClean="0"/>
              <a:t>‹#›</a:t>
            </a:fld>
            <a:endParaRPr lang="en-US"/>
          </a:p>
        </p:txBody>
      </p:sp>
    </p:spTree>
    <p:extLst>
      <p:ext uri="{BB962C8B-B14F-4D97-AF65-F5344CB8AC3E}">
        <p14:creationId xmlns:p14="http://schemas.microsoft.com/office/powerpoint/2010/main" val="14514973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600200"/>
            <a:ext cx="39227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9325" y="1600200"/>
            <a:ext cx="39227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EA2E1231-8D37-4952-96B6-B55E90B36104}" type="slidenum">
              <a:rPr lang="en-US"/>
              <a:pPr>
                <a:defRPr/>
              </a:pPr>
              <a:t>‹#›</a:t>
            </a:fld>
            <a:r>
              <a:rPr lang="en-US" dirty="0"/>
              <a:t>, date</a:t>
            </a:r>
          </a:p>
        </p:txBody>
      </p:sp>
    </p:spTree>
    <p:extLst>
      <p:ext uri="{BB962C8B-B14F-4D97-AF65-F5344CB8AC3E}">
        <p14:creationId xmlns:p14="http://schemas.microsoft.com/office/powerpoint/2010/main" val="41420404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a:ln/>
        </p:spPr>
        <p:txBody>
          <a:bodyPr/>
          <a:lstStyle>
            <a:lvl1pPr>
              <a:defRPr/>
            </a:lvl1pPr>
          </a:lstStyle>
          <a:p>
            <a:pPr>
              <a:defRPr/>
            </a:pPr>
            <a:endParaRPr lang="en-US"/>
          </a:p>
        </p:txBody>
      </p:sp>
      <p:sp>
        <p:nvSpPr>
          <p:cNvPr id="8" name="Rectangle 10"/>
          <p:cNvSpPr>
            <a:spLocks noGrp="1" noChangeArrowheads="1"/>
          </p:cNvSpPr>
          <p:nvPr>
            <p:ph type="sldNum" sz="quarter" idx="11"/>
          </p:nvPr>
        </p:nvSpPr>
        <p:spPr>
          <a:ln/>
        </p:spPr>
        <p:txBody>
          <a:bodyPr/>
          <a:lstStyle>
            <a:lvl1pPr>
              <a:defRPr/>
            </a:lvl1pPr>
          </a:lstStyle>
          <a:p>
            <a:pPr>
              <a:defRPr/>
            </a:pPr>
            <a:fld id="{7CA4522A-6944-45D3-8FDB-499384CDD4BC}" type="slidenum">
              <a:rPr lang="en-US"/>
              <a:pPr>
                <a:defRPr/>
              </a:pPr>
              <a:t>‹#›</a:t>
            </a:fld>
            <a:r>
              <a:rPr lang="en-US" dirty="0"/>
              <a:t>, date</a:t>
            </a:r>
          </a:p>
        </p:txBody>
      </p:sp>
    </p:spTree>
    <p:extLst>
      <p:ext uri="{BB962C8B-B14F-4D97-AF65-F5344CB8AC3E}">
        <p14:creationId xmlns:p14="http://schemas.microsoft.com/office/powerpoint/2010/main" val="29600393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a:ln/>
        </p:spPr>
        <p:txBody>
          <a:bodyPr/>
          <a:lstStyle>
            <a:lvl1pPr>
              <a:defRPr/>
            </a:lvl1pPr>
          </a:lstStyle>
          <a:p>
            <a:pPr>
              <a:defRPr/>
            </a:pPr>
            <a:endParaRPr lang="en-US"/>
          </a:p>
        </p:txBody>
      </p:sp>
      <p:sp>
        <p:nvSpPr>
          <p:cNvPr id="4" name="Rectangle 10"/>
          <p:cNvSpPr>
            <a:spLocks noGrp="1" noChangeArrowheads="1"/>
          </p:cNvSpPr>
          <p:nvPr>
            <p:ph type="sldNum" sz="quarter" idx="11"/>
          </p:nvPr>
        </p:nvSpPr>
        <p:spPr>
          <a:ln/>
        </p:spPr>
        <p:txBody>
          <a:bodyPr/>
          <a:lstStyle>
            <a:lvl1pPr>
              <a:defRPr/>
            </a:lvl1pPr>
          </a:lstStyle>
          <a:p>
            <a:pPr>
              <a:defRPr/>
            </a:pPr>
            <a:fld id="{616B0B42-EFD0-49C2-949A-136154ED0D99}" type="slidenum">
              <a:rPr lang="en-US"/>
              <a:pPr>
                <a:defRPr/>
              </a:pPr>
              <a:t>‹#›</a:t>
            </a:fld>
            <a:r>
              <a:rPr lang="en-US" dirty="0"/>
              <a:t>, date</a:t>
            </a:r>
          </a:p>
        </p:txBody>
      </p:sp>
    </p:spTree>
    <p:extLst>
      <p:ext uri="{BB962C8B-B14F-4D97-AF65-F5344CB8AC3E}">
        <p14:creationId xmlns:p14="http://schemas.microsoft.com/office/powerpoint/2010/main" val="10362918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endParaRPr lang="en-US"/>
          </a:p>
        </p:txBody>
      </p:sp>
      <p:sp>
        <p:nvSpPr>
          <p:cNvPr id="3" name="Rectangle 10"/>
          <p:cNvSpPr>
            <a:spLocks noGrp="1" noChangeArrowheads="1"/>
          </p:cNvSpPr>
          <p:nvPr>
            <p:ph type="sldNum" sz="quarter" idx="11"/>
          </p:nvPr>
        </p:nvSpPr>
        <p:spPr>
          <a:ln/>
        </p:spPr>
        <p:txBody>
          <a:bodyPr/>
          <a:lstStyle>
            <a:lvl1pPr>
              <a:defRPr/>
            </a:lvl1pPr>
          </a:lstStyle>
          <a:p>
            <a:pPr>
              <a:defRPr/>
            </a:pPr>
            <a:fld id="{060353EC-ADDB-4DE1-90DC-90613144DB05}" type="slidenum">
              <a:rPr lang="en-US"/>
              <a:pPr>
                <a:defRPr/>
              </a:pPr>
              <a:t>‹#›</a:t>
            </a:fld>
            <a:r>
              <a:rPr lang="en-US" dirty="0"/>
              <a:t>, date</a:t>
            </a:r>
          </a:p>
        </p:txBody>
      </p:sp>
    </p:spTree>
    <p:extLst>
      <p:ext uri="{BB962C8B-B14F-4D97-AF65-F5344CB8AC3E}">
        <p14:creationId xmlns:p14="http://schemas.microsoft.com/office/powerpoint/2010/main" val="9334225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C0C75AD5-770A-495D-9C45-5F2E87E9E5A5}" type="slidenum">
              <a:rPr lang="en-US"/>
              <a:pPr>
                <a:defRPr/>
              </a:pPr>
              <a:t>‹#›</a:t>
            </a:fld>
            <a:r>
              <a:rPr lang="en-US" dirty="0"/>
              <a:t>, date</a:t>
            </a:r>
          </a:p>
        </p:txBody>
      </p:sp>
    </p:spTree>
    <p:extLst>
      <p:ext uri="{BB962C8B-B14F-4D97-AF65-F5344CB8AC3E}">
        <p14:creationId xmlns:p14="http://schemas.microsoft.com/office/powerpoint/2010/main" val="2446822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2CACD243-14EF-4DBE-B723-FDB64939C07E}" type="slidenum">
              <a:rPr lang="en-US"/>
              <a:pPr>
                <a:defRPr/>
              </a:pPr>
              <a:t>‹#›</a:t>
            </a:fld>
            <a:r>
              <a:rPr lang="en-US" dirty="0"/>
              <a:t>, date</a:t>
            </a:r>
          </a:p>
        </p:txBody>
      </p:sp>
    </p:spTree>
    <p:extLst>
      <p:ext uri="{BB962C8B-B14F-4D97-AF65-F5344CB8AC3E}">
        <p14:creationId xmlns:p14="http://schemas.microsoft.com/office/powerpoint/2010/main" val="35680816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DDD125C6-4180-49C6-A2C8-ED7E841AB908}" type="slidenum">
              <a:rPr lang="en-US"/>
              <a:pPr>
                <a:defRPr/>
              </a:pPr>
              <a:t>‹#›</a:t>
            </a:fld>
            <a:r>
              <a:rPr lang="en-US" dirty="0"/>
              <a:t>, date</a:t>
            </a:r>
          </a:p>
        </p:txBody>
      </p:sp>
    </p:spTree>
    <p:extLst>
      <p:ext uri="{BB962C8B-B14F-4D97-AF65-F5344CB8AC3E}">
        <p14:creationId xmlns:p14="http://schemas.microsoft.com/office/powerpoint/2010/main" val="35569422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5" y="455613"/>
            <a:ext cx="1998663" cy="5670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455613"/>
            <a:ext cx="5846762" cy="5670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937155E5-E9D8-4B87-A5AA-E7F86CF5AA61}" type="slidenum">
              <a:rPr lang="en-US"/>
              <a:pPr>
                <a:defRPr/>
              </a:pPr>
              <a:t>‹#›</a:t>
            </a:fld>
            <a:r>
              <a:rPr lang="en-US" dirty="0"/>
              <a:t>, date</a:t>
            </a:r>
          </a:p>
        </p:txBody>
      </p:sp>
    </p:spTree>
    <p:extLst>
      <p:ext uri="{BB962C8B-B14F-4D97-AF65-F5344CB8AC3E}">
        <p14:creationId xmlns:p14="http://schemas.microsoft.com/office/powerpoint/2010/main" val="17824844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11165298"/>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entry-slide-title-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02" name="Rectangle 10"/>
          <p:cNvSpPr>
            <a:spLocks noGrp="1" noChangeArrowheads="1"/>
          </p:cNvSpPr>
          <p:nvPr>
            <p:ph type="ctrTitle"/>
          </p:nvPr>
        </p:nvSpPr>
        <p:spPr>
          <a:xfrm>
            <a:off x="2513013" y="1919288"/>
            <a:ext cx="6630987" cy="1470025"/>
          </a:xfrm>
        </p:spPr>
        <p:txBody>
          <a:bodyPr lIns="457200" rIns="457200" anchor="ctr"/>
          <a:lstStyle>
            <a:lvl1pPr>
              <a:defRPr>
                <a:solidFill>
                  <a:srgbClr val="003399"/>
                </a:solidFill>
              </a:defRPr>
            </a:lvl1pPr>
          </a:lstStyle>
          <a:p>
            <a:r>
              <a:rPr lang="en-US" smtClean="0"/>
              <a:t>Click to edit Master title style</a:t>
            </a:r>
            <a:endParaRPr lang="en-US" dirty="0"/>
          </a:p>
        </p:txBody>
      </p:sp>
      <p:sp>
        <p:nvSpPr>
          <p:cNvPr id="8203" name="Rectangle 11"/>
          <p:cNvSpPr>
            <a:spLocks noGrp="1" noChangeArrowheads="1"/>
          </p:cNvSpPr>
          <p:nvPr>
            <p:ph type="subTitle" idx="1"/>
          </p:nvPr>
        </p:nvSpPr>
        <p:spPr>
          <a:xfrm>
            <a:off x="2513013" y="3886200"/>
            <a:ext cx="6627812" cy="1752600"/>
          </a:xfrm>
        </p:spPr>
        <p:txBody>
          <a:bodyPr lIns="457200" rIns="457200"/>
          <a:lstStyle>
            <a:lvl1pPr marL="0" indent="0">
              <a:buFontTx/>
              <a:buNone/>
              <a:defRPr>
                <a:solidFill>
                  <a:srgbClr val="003399"/>
                </a:solidFill>
              </a:defRPr>
            </a:lvl1pPr>
          </a:lstStyle>
          <a:p>
            <a:r>
              <a:rPr lang="en-US" smtClean="0"/>
              <a:t>Click to edit Master subtitle style</a:t>
            </a:r>
            <a:endParaRPr lang="en-US" dirty="0"/>
          </a:p>
        </p:txBody>
      </p:sp>
      <p:sp>
        <p:nvSpPr>
          <p:cNvPr id="5" name="Rectangle 13"/>
          <p:cNvSpPr>
            <a:spLocks noGrp="1" noChangeArrowheads="1"/>
          </p:cNvSpPr>
          <p:nvPr>
            <p:ph type="sldNum" sz="quarter" idx="10"/>
          </p:nvPr>
        </p:nvSpPr>
        <p:spPr>
          <a:xfrm>
            <a:off x="7092950" y="6516688"/>
            <a:ext cx="1582738" cy="320675"/>
          </a:xfrm>
        </p:spPr>
        <p:txBody>
          <a:bodyPr/>
          <a:lstStyle>
            <a:lvl1pPr>
              <a:defRPr>
                <a:solidFill>
                  <a:srgbClr val="003399"/>
                </a:solidFill>
              </a:defRPr>
            </a:lvl1pPr>
          </a:lstStyle>
          <a:p>
            <a:pPr>
              <a:defRPr/>
            </a:pPr>
            <a:fld id="{D4260030-C083-4A13-88AB-788ED580CB75}" type="slidenum">
              <a:rPr lang="en-US"/>
              <a:pPr>
                <a:defRPr/>
              </a:pPr>
              <a:t>‹#›</a:t>
            </a:fld>
            <a:endParaRPr lang="en-US"/>
          </a:p>
        </p:txBody>
      </p:sp>
    </p:spTree>
    <p:extLst>
      <p:ext uri="{BB962C8B-B14F-4D97-AF65-F5344CB8AC3E}">
        <p14:creationId xmlns:p14="http://schemas.microsoft.com/office/powerpoint/2010/main" val="4203460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
          <p:cNvSpPr>
            <a:spLocks noGrp="1" noChangeArrowheads="1"/>
          </p:cNvSpPr>
          <p:nvPr>
            <p:ph type="ftr" sz="quarter" idx="10"/>
          </p:nvPr>
        </p:nvSpPr>
        <p:spPr>
          <a:ln/>
        </p:spPr>
        <p:txBody>
          <a:bodyPr/>
          <a:lstStyle>
            <a:lvl1pPr>
              <a:defRPr/>
            </a:lvl1pPr>
          </a:lstStyle>
          <a:p>
            <a:endParaRPr lang="en-US"/>
          </a:p>
        </p:txBody>
      </p:sp>
      <p:sp>
        <p:nvSpPr>
          <p:cNvPr id="4" name="Rectangle 17"/>
          <p:cNvSpPr>
            <a:spLocks noGrp="1" noChangeArrowheads="1"/>
          </p:cNvSpPr>
          <p:nvPr>
            <p:ph type="sldNum" sz="quarter" idx="11"/>
          </p:nvPr>
        </p:nvSpPr>
        <p:spPr>
          <a:ln/>
        </p:spPr>
        <p:txBody>
          <a:bodyPr/>
          <a:lstStyle>
            <a:lvl1pPr>
              <a:defRPr/>
            </a:lvl1pPr>
          </a:lstStyle>
          <a:p>
            <a:fld id="{181E47DE-ABC6-4044-A8F2-1D60097620EC}" type="slidenum">
              <a:rPr lang="en-US" smtClean="0"/>
              <a:t>‹#›</a:t>
            </a:fld>
            <a:endParaRPr lang="en-US"/>
          </a:p>
        </p:txBody>
      </p:sp>
    </p:spTree>
    <p:extLst>
      <p:ext uri="{BB962C8B-B14F-4D97-AF65-F5344CB8AC3E}">
        <p14:creationId xmlns:p14="http://schemas.microsoft.com/office/powerpoint/2010/main" val="27533795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16"/>
          <p:cNvSpPr>
            <a:spLocks noGrp="1" noChangeArrowheads="1"/>
          </p:cNvSpPr>
          <p:nvPr>
            <p:ph type="ftr" sz="quarter" idx="10"/>
          </p:nvPr>
        </p:nvSpPr>
        <p:spPr>
          <a:ln/>
        </p:spPr>
        <p:txBody>
          <a:bodyPr/>
          <a:lstStyle>
            <a:lvl1pPr>
              <a:defRPr/>
            </a:lvl1pPr>
          </a:lstStyle>
          <a:p>
            <a:pPr>
              <a:defRPr/>
            </a:pP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0A751B36-C288-4A08-BD6A-49B7DCE56581}" type="slidenum">
              <a:rPr lang="en-US"/>
              <a:pPr>
                <a:defRPr/>
              </a:pPr>
              <a:t>‹#›</a:t>
            </a:fld>
            <a:endParaRPr lang="en-US"/>
          </a:p>
        </p:txBody>
      </p:sp>
    </p:spTree>
    <p:extLst>
      <p:ext uri="{BB962C8B-B14F-4D97-AF65-F5344CB8AC3E}">
        <p14:creationId xmlns:p14="http://schemas.microsoft.com/office/powerpoint/2010/main" val="4334354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600200"/>
            <a:ext cx="39227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9325" y="1600200"/>
            <a:ext cx="39227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ftr" sz="quarter" idx="10"/>
          </p:nvPr>
        </p:nvSpPr>
        <p:spPr>
          <a:ln/>
        </p:spPr>
        <p:txBody>
          <a:bodyPr/>
          <a:lstStyle>
            <a:lvl1pPr>
              <a:defRPr/>
            </a:lvl1pPr>
          </a:lstStyle>
          <a:p>
            <a:pPr>
              <a:defRPr/>
            </a:pP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0FEA1817-B8F5-409F-8375-2A7E390A950A}" type="slidenum">
              <a:rPr lang="en-US"/>
              <a:pPr>
                <a:defRPr/>
              </a:pPr>
              <a:t>‹#›</a:t>
            </a:fld>
            <a:endParaRPr lang="en-US"/>
          </a:p>
        </p:txBody>
      </p:sp>
    </p:spTree>
    <p:extLst>
      <p:ext uri="{BB962C8B-B14F-4D97-AF65-F5344CB8AC3E}">
        <p14:creationId xmlns:p14="http://schemas.microsoft.com/office/powerpoint/2010/main" val="33243654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
          <p:cNvSpPr>
            <a:spLocks noGrp="1" noChangeArrowheads="1"/>
          </p:cNvSpPr>
          <p:nvPr>
            <p:ph type="ftr" sz="quarter" idx="10"/>
          </p:nvPr>
        </p:nvSpPr>
        <p:spPr>
          <a:ln/>
        </p:spPr>
        <p:txBody>
          <a:bodyPr/>
          <a:lstStyle>
            <a:lvl1pPr>
              <a:defRPr/>
            </a:lvl1pPr>
          </a:lstStyle>
          <a:p>
            <a:pPr>
              <a:defRPr/>
            </a:pPr>
            <a:endParaRPr lang="en-US"/>
          </a:p>
        </p:txBody>
      </p:sp>
      <p:sp>
        <p:nvSpPr>
          <p:cNvPr id="8" name="Rectangle 17"/>
          <p:cNvSpPr>
            <a:spLocks noGrp="1" noChangeArrowheads="1"/>
          </p:cNvSpPr>
          <p:nvPr>
            <p:ph type="sldNum" sz="quarter" idx="11"/>
          </p:nvPr>
        </p:nvSpPr>
        <p:spPr>
          <a:ln/>
        </p:spPr>
        <p:txBody>
          <a:bodyPr/>
          <a:lstStyle>
            <a:lvl1pPr>
              <a:defRPr/>
            </a:lvl1pPr>
          </a:lstStyle>
          <a:p>
            <a:pPr>
              <a:defRPr/>
            </a:pPr>
            <a:fld id="{08C63433-79B9-4060-B747-B31F0E6B1E68}" type="slidenum">
              <a:rPr lang="en-US"/>
              <a:pPr>
                <a:defRPr/>
              </a:pPr>
              <a:t>‹#›</a:t>
            </a:fld>
            <a:endParaRPr lang="en-US"/>
          </a:p>
        </p:txBody>
      </p:sp>
    </p:spTree>
    <p:extLst>
      <p:ext uri="{BB962C8B-B14F-4D97-AF65-F5344CB8AC3E}">
        <p14:creationId xmlns:p14="http://schemas.microsoft.com/office/powerpoint/2010/main" val="35321416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
          <p:cNvSpPr>
            <a:spLocks noGrp="1" noChangeArrowheads="1"/>
          </p:cNvSpPr>
          <p:nvPr>
            <p:ph type="ftr" sz="quarter" idx="10"/>
          </p:nvPr>
        </p:nvSpPr>
        <p:spPr>
          <a:ln/>
        </p:spPr>
        <p:txBody>
          <a:bodyPr/>
          <a:lstStyle>
            <a:lvl1pPr>
              <a:defRPr/>
            </a:lvl1pPr>
          </a:lstStyle>
          <a:p>
            <a:pPr>
              <a:defRPr/>
            </a:pPr>
            <a:endParaRPr lang="en-US"/>
          </a:p>
        </p:txBody>
      </p:sp>
      <p:sp>
        <p:nvSpPr>
          <p:cNvPr id="4" name="Rectangle 17"/>
          <p:cNvSpPr>
            <a:spLocks noGrp="1" noChangeArrowheads="1"/>
          </p:cNvSpPr>
          <p:nvPr>
            <p:ph type="sldNum" sz="quarter" idx="11"/>
          </p:nvPr>
        </p:nvSpPr>
        <p:spPr>
          <a:ln/>
        </p:spPr>
        <p:txBody>
          <a:bodyPr/>
          <a:lstStyle>
            <a:lvl1pPr>
              <a:defRPr/>
            </a:lvl1pPr>
          </a:lstStyle>
          <a:p>
            <a:pPr>
              <a:defRPr/>
            </a:pPr>
            <a:fld id="{D38D619E-42CD-4A1E-8D25-8D619D31F6D3}" type="slidenum">
              <a:rPr lang="en-US"/>
              <a:pPr>
                <a:defRPr/>
              </a:pPr>
              <a:t>‹#›</a:t>
            </a:fld>
            <a:endParaRPr lang="en-US"/>
          </a:p>
        </p:txBody>
      </p:sp>
    </p:spTree>
    <p:extLst>
      <p:ext uri="{BB962C8B-B14F-4D97-AF65-F5344CB8AC3E}">
        <p14:creationId xmlns:p14="http://schemas.microsoft.com/office/powerpoint/2010/main" val="14913350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ln/>
        </p:spPr>
        <p:txBody>
          <a:bodyPr/>
          <a:lstStyle>
            <a:lvl1pPr>
              <a:defRPr/>
            </a:lvl1pPr>
          </a:lstStyle>
          <a:p>
            <a:pPr>
              <a:defRPr/>
            </a:pPr>
            <a:endParaRPr lang="en-US"/>
          </a:p>
        </p:txBody>
      </p:sp>
      <p:sp>
        <p:nvSpPr>
          <p:cNvPr id="3" name="Rectangle 17"/>
          <p:cNvSpPr>
            <a:spLocks noGrp="1" noChangeArrowheads="1"/>
          </p:cNvSpPr>
          <p:nvPr>
            <p:ph type="sldNum" sz="quarter" idx="11"/>
          </p:nvPr>
        </p:nvSpPr>
        <p:spPr>
          <a:ln/>
        </p:spPr>
        <p:txBody>
          <a:bodyPr/>
          <a:lstStyle>
            <a:lvl1pPr>
              <a:defRPr/>
            </a:lvl1pPr>
          </a:lstStyle>
          <a:p>
            <a:pPr>
              <a:defRPr/>
            </a:pPr>
            <a:fld id="{29BE0662-ED89-46B5-9A60-485D8EADC26A}" type="slidenum">
              <a:rPr lang="en-US"/>
              <a:pPr>
                <a:defRPr/>
              </a:pPr>
              <a:t>‹#›</a:t>
            </a:fld>
            <a:endParaRPr lang="en-US"/>
          </a:p>
        </p:txBody>
      </p:sp>
    </p:spTree>
    <p:extLst>
      <p:ext uri="{BB962C8B-B14F-4D97-AF65-F5344CB8AC3E}">
        <p14:creationId xmlns:p14="http://schemas.microsoft.com/office/powerpoint/2010/main" val="411414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EE5A6E0C-5676-40D8-B060-D7E473985DC5}" type="slidenum">
              <a:rPr lang="en-US"/>
              <a:pPr>
                <a:defRPr/>
              </a:pPr>
              <a:t>‹#›</a:t>
            </a:fld>
            <a:endParaRPr lang="en-US"/>
          </a:p>
        </p:txBody>
      </p:sp>
    </p:spTree>
    <p:extLst>
      <p:ext uri="{BB962C8B-B14F-4D97-AF65-F5344CB8AC3E}">
        <p14:creationId xmlns:p14="http://schemas.microsoft.com/office/powerpoint/2010/main" val="34987097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0E8220C5-C2F9-4BDF-B503-7907FFAE2255}" type="slidenum">
              <a:rPr lang="en-US"/>
              <a:pPr>
                <a:defRPr/>
              </a:pPr>
              <a:t>‹#›</a:t>
            </a:fld>
            <a:endParaRPr lang="en-US"/>
          </a:p>
        </p:txBody>
      </p:sp>
    </p:spTree>
    <p:extLst>
      <p:ext uri="{BB962C8B-B14F-4D97-AF65-F5344CB8AC3E}">
        <p14:creationId xmlns:p14="http://schemas.microsoft.com/office/powerpoint/2010/main" val="22737187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109A53E4-525D-49E9-86FF-2B420CC08E0D}" type="slidenum">
              <a:rPr lang="en-US"/>
              <a:pPr>
                <a:defRPr/>
              </a:pPr>
              <a:t>‹#›</a:t>
            </a:fld>
            <a:endParaRPr lang="en-US"/>
          </a:p>
        </p:txBody>
      </p:sp>
    </p:spTree>
    <p:extLst>
      <p:ext uri="{BB962C8B-B14F-4D97-AF65-F5344CB8AC3E}">
        <p14:creationId xmlns:p14="http://schemas.microsoft.com/office/powerpoint/2010/main" val="8196161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5" y="455613"/>
            <a:ext cx="1998663" cy="5670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455613"/>
            <a:ext cx="5846762" cy="5670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662AD035-7E57-4BC3-814D-2E3D9C24BE43}" type="slidenum">
              <a:rPr lang="en-US"/>
              <a:pPr>
                <a:defRPr/>
              </a:pPr>
              <a:t>‹#›</a:t>
            </a:fld>
            <a:endParaRPr lang="en-US"/>
          </a:p>
        </p:txBody>
      </p:sp>
    </p:spTree>
    <p:extLst>
      <p:ext uri="{BB962C8B-B14F-4D97-AF65-F5344CB8AC3E}">
        <p14:creationId xmlns:p14="http://schemas.microsoft.com/office/powerpoint/2010/main" val="5619859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7740210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ln/>
        </p:spPr>
        <p:txBody>
          <a:bodyPr/>
          <a:lstStyle>
            <a:lvl1pPr>
              <a:defRPr/>
            </a:lvl1pPr>
          </a:lstStyle>
          <a:p>
            <a:endParaRPr lang="en-US"/>
          </a:p>
        </p:txBody>
      </p:sp>
      <p:sp>
        <p:nvSpPr>
          <p:cNvPr id="3" name="Rectangle 17"/>
          <p:cNvSpPr>
            <a:spLocks noGrp="1" noChangeArrowheads="1"/>
          </p:cNvSpPr>
          <p:nvPr>
            <p:ph type="sldNum" sz="quarter" idx="11"/>
          </p:nvPr>
        </p:nvSpPr>
        <p:spPr>
          <a:ln/>
        </p:spPr>
        <p:txBody>
          <a:bodyPr/>
          <a:lstStyle>
            <a:lvl1pPr>
              <a:defRPr/>
            </a:lvl1pPr>
          </a:lstStyle>
          <a:p>
            <a:fld id="{181E47DE-ABC6-4044-A8F2-1D60097620EC}" type="slidenum">
              <a:rPr lang="en-US" smtClean="0"/>
              <a:t>‹#›</a:t>
            </a:fld>
            <a:endParaRPr lang="en-US"/>
          </a:p>
        </p:txBody>
      </p:sp>
    </p:spTree>
    <p:extLst>
      <p:ext uri="{BB962C8B-B14F-4D97-AF65-F5344CB8AC3E}">
        <p14:creationId xmlns:p14="http://schemas.microsoft.com/office/powerpoint/2010/main" val="23073632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21210068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ST">
    <p:spTree>
      <p:nvGrpSpPr>
        <p:cNvPr id="1" name=""/>
        <p:cNvGrpSpPr/>
        <p:nvPr/>
      </p:nvGrpSpPr>
      <p:grpSpPr>
        <a:xfrm>
          <a:off x="0" y="0"/>
          <a:ext cx="0" cy="0"/>
          <a:chOff x="0" y="0"/>
          <a:chExt cx="0" cy="0"/>
        </a:xfrm>
      </p:grpSpPr>
      <p:sp>
        <p:nvSpPr>
          <p:cNvPr id="3" name="Rechteck 11"/>
          <p:cNvSpPr/>
          <p:nvPr userDrawn="1"/>
        </p:nvSpPr>
        <p:spPr>
          <a:xfrm>
            <a:off x="287338" y="1262063"/>
            <a:ext cx="8569325" cy="519906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de-DE">
              <a:solidFill>
                <a:prstClr val="white"/>
              </a:solidFill>
            </a:endParaRPr>
          </a:p>
        </p:txBody>
      </p:sp>
      <p:sp>
        <p:nvSpPr>
          <p:cNvPr id="10" name="Titel 9"/>
          <p:cNvSpPr>
            <a:spLocks noGrp="1"/>
          </p:cNvSpPr>
          <p:nvPr>
            <p:ph type="title"/>
          </p:nvPr>
        </p:nvSpPr>
        <p:spPr/>
        <p:txBody>
          <a:bodyPr/>
          <a:lstStyle>
            <a:lvl1pPr>
              <a:defRPr>
                <a:solidFill>
                  <a:schemeClr val="tx2"/>
                </a:solidFill>
              </a:defRPr>
            </a:lvl1pPr>
          </a:lstStyle>
          <a:p>
            <a:r>
              <a:rPr lang="en-US" noProof="0" smtClean="0"/>
              <a:t>Click to edit Master title style</a:t>
            </a:r>
            <a:endParaRPr lang="de-DE" noProof="0" dirty="0"/>
          </a:p>
        </p:txBody>
      </p:sp>
      <p:sp>
        <p:nvSpPr>
          <p:cNvPr id="4" name="Datumsplatzhalter 10"/>
          <p:cNvSpPr>
            <a:spLocks noGrp="1"/>
          </p:cNvSpPr>
          <p:nvPr>
            <p:ph type="dt" sz="half" idx="10"/>
          </p:nvPr>
        </p:nvSpPr>
        <p:spPr>
          <a:xfrm>
            <a:off x="7658100" y="6534150"/>
            <a:ext cx="833438" cy="269875"/>
          </a:xfrm>
          <a:prstGeom prst="rect">
            <a:avLst/>
          </a:prstGeom>
        </p:spPr>
        <p:txBody>
          <a:bodyPr/>
          <a:lstStyle>
            <a:lvl1pPr>
              <a:defRPr>
                <a:solidFill>
                  <a:srgbClr val="B2C1CA">
                    <a:lumMod val="75000"/>
                  </a:srgbClr>
                </a:solidFill>
              </a:defRPr>
            </a:lvl1pPr>
          </a:lstStyle>
          <a:p>
            <a:pPr>
              <a:defRPr/>
            </a:pPr>
            <a:fld id="{41738E0E-2AE6-4DAD-8F70-0089D857AE1E}" type="datetime1">
              <a:rPr lang="en-GB"/>
              <a:pPr>
                <a:defRPr/>
              </a:pPr>
              <a:t>30/08/2016</a:t>
            </a:fld>
            <a:endParaRPr lang="de-DE" dirty="0"/>
          </a:p>
        </p:txBody>
      </p:sp>
      <p:sp>
        <p:nvSpPr>
          <p:cNvPr id="5" name="Foliennummernplatzhalter 12"/>
          <p:cNvSpPr>
            <a:spLocks noGrp="1"/>
          </p:cNvSpPr>
          <p:nvPr>
            <p:ph type="sldNum" sz="quarter" idx="11"/>
          </p:nvPr>
        </p:nvSpPr>
        <p:spPr/>
        <p:txBody>
          <a:bodyPr/>
          <a:lstStyle>
            <a:lvl1pPr>
              <a:defRPr>
                <a:solidFill>
                  <a:srgbClr val="B2C1CA">
                    <a:lumMod val="75000"/>
                  </a:srgbClr>
                </a:solidFill>
              </a:defRPr>
            </a:lvl1pPr>
          </a:lstStyle>
          <a:p>
            <a:pPr>
              <a:defRPr/>
            </a:pPr>
            <a:fld id="{05E4361F-F19F-415E-8196-13CBEDCA3E4C}" type="slidenum">
              <a:rPr lang="de-DE"/>
              <a:pPr>
                <a:defRPr/>
              </a:pPr>
              <a:t>‹#›</a:t>
            </a:fld>
            <a:endParaRPr lang="de-DE" dirty="0"/>
          </a:p>
        </p:txBody>
      </p:sp>
      <p:sp>
        <p:nvSpPr>
          <p:cNvPr id="6" name="Fußzeilenplatzhalter 13"/>
          <p:cNvSpPr>
            <a:spLocks noGrp="1"/>
          </p:cNvSpPr>
          <p:nvPr>
            <p:ph type="ftr" sz="quarter" idx="12"/>
          </p:nvPr>
        </p:nvSpPr>
        <p:spPr>
          <a:xfrm>
            <a:off x="4291013" y="6526213"/>
            <a:ext cx="3305175" cy="269875"/>
          </a:xfrm>
        </p:spPr>
        <p:txBody>
          <a:bodyPr/>
          <a:lstStyle>
            <a:lvl1pPr>
              <a:defRPr>
                <a:solidFill>
                  <a:srgbClr val="B2C1CA">
                    <a:lumMod val="75000"/>
                  </a:srgbClr>
                </a:solidFill>
              </a:defRPr>
            </a:lvl1pPr>
          </a:lstStyle>
          <a:p>
            <a:pPr>
              <a:defRPr/>
            </a:pPr>
            <a:endParaRPr lang="de-DE"/>
          </a:p>
        </p:txBody>
      </p:sp>
    </p:spTree>
    <p:extLst>
      <p:ext uri="{BB962C8B-B14F-4D97-AF65-F5344CB8AC3E}">
        <p14:creationId xmlns:p14="http://schemas.microsoft.com/office/powerpoint/2010/main" val="2823297187"/>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entry-slide-title-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6505" name="Rectangle 9"/>
          <p:cNvSpPr>
            <a:spLocks noGrp="1" noChangeArrowheads="1"/>
          </p:cNvSpPr>
          <p:nvPr>
            <p:ph type="ctrTitle"/>
          </p:nvPr>
        </p:nvSpPr>
        <p:spPr>
          <a:xfrm>
            <a:off x="2513013" y="1919288"/>
            <a:ext cx="6630987" cy="1470025"/>
          </a:xfrm>
        </p:spPr>
        <p:txBody>
          <a:bodyPr lIns="457200" rIns="457200" anchor="ctr"/>
          <a:lstStyle>
            <a:lvl1pPr>
              <a:defRPr sz="4500"/>
            </a:lvl1pPr>
          </a:lstStyle>
          <a:p>
            <a:r>
              <a:rPr lang="en-US" smtClean="0"/>
              <a:t>Click to edit Master title style</a:t>
            </a:r>
            <a:endParaRPr lang="en-US" dirty="0"/>
          </a:p>
        </p:txBody>
      </p:sp>
      <p:sp>
        <p:nvSpPr>
          <p:cNvPr id="106506" name="Rectangle 10"/>
          <p:cNvSpPr>
            <a:spLocks noGrp="1" noChangeArrowheads="1"/>
          </p:cNvSpPr>
          <p:nvPr>
            <p:ph type="subTitle" idx="1"/>
          </p:nvPr>
        </p:nvSpPr>
        <p:spPr>
          <a:xfrm>
            <a:off x="2513013" y="3886200"/>
            <a:ext cx="6627812" cy="1752600"/>
          </a:xfrm>
        </p:spPr>
        <p:txBody>
          <a:bodyPr lIns="457200" rIns="457200"/>
          <a:lstStyle>
            <a:lvl1pPr marL="0" indent="0">
              <a:buFontTx/>
              <a:buNone/>
              <a:defRPr/>
            </a:lvl1pPr>
          </a:lstStyle>
          <a:p>
            <a:r>
              <a:rPr lang="en-US" smtClean="0"/>
              <a:t>Click to edit Master subtitle style</a:t>
            </a:r>
            <a:endParaRPr lang="en-US" dirty="0"/>
          </a:p>
        </p:txBody>
      </p:sp>
      <p:sp>
        <p:nvSpPr>
          <p:cNvPr id="5" name="Rectangle 12"/>
          <p:cNvSpPr>
            <a:spLocks noGrp="1" noChangeArrowheads="1"/>
          </p:cNvSpPr>
          <p:nvPr>
            <p:ph type="sldNum" sz="quarter" idx="10"/>
          </p:nvPr>
        </p:nvSpPr>
        <p:spPr>
          <a:xfrm>
            <a:off x="7092950" y="6516688"/>
            <a:ext cx="1582738" cy="320675"/>
          </a:xfrm>
        </p:spPr>
        <p:txBody>
          <a:bodyPr/>
          <a:lstStyle>
            <a:lvl1pPr>
              <a:defRPr/>
            </a:lvl1pPr>
          </a:lstStyle>
          <a:p>
            <a:pPr>
              <a:defRPr/>
            </a:pPr>
            <a:fld id="{448F4F5D-0630-45F3-8DDF-83ACA6996468}" type="slidenum">
              <a:rPr lang="en-US"/>
              <a:pPr>
                <a:defRPr/>
              </a:pPr>
              <a:t>‹#›</a:t>
            </a:fld>
            <a:endParaRPr lang="en-US"/>
          </a:p>
        </p:txBody>
      </p:sp>
    </p:spTree>
    <p:extLst>
      <p:ext uri="{BB962C8B-B14F-4D97-AF65-F5344CB8AC3E}">
        <p14:creationId xmlns:p14="http://schemas.microsoft.com/office/powerpoint/2010/main" val="1231454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ED5353FD-6EC3-42F2-8696-B43DD946DCD9}" type="slidenum">
              <a:rPr lang="en-US"/>
              <a:pPr>
                <a:defRPr/>
              </a:pPr>
              <a:t>‹#›</a:t>
            </a:fld>
            <a:r>
              <a:rPr lang="en-US" dirty="0"/>
              <a:t>, date</a:t>
            </a:r>
          </a:p>
        </p:txBody>
      </p:sp>
    </p:spTree>
    <p:extLst>
      <p:ext uri="{BB962C8B-B14F-4D97-AF65-F5344CB8AC3E}">
        <p14:creationId xmlns:p14="http://schemas.microsoft.com/office/powerpoint/2010/main" val="6322197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600200"/>
            <a:ext cx="39227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9325" y="1600200"/>
            <a:ext cx="39227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1AA465AC-B22E-4C41-8A51-5501573A2658}" type="slidenum">
              <a:rPr lang="en-US"/>
              <a:pPr>
                <a:defRPr/>
              </a:pPr>
              <a:t>‹#›</a:t>
            </a:fld>
            <a:r>
              <a:rPr lang="en-US" dirty="0"/>
              <a:t>, date</a:t>
            </a:r>
          </a:p>
        </p:txBody>
      </p:sp>
    </p:spTree>
    <p:extLst>
      <p:ext uri="{BB962C8B-B14F-4D97-AF65-F5344CB8AC3E}">
        <p14:creationId xmlns:p14="http://schemas.microsoft.com/office/powerpoint/2010/main" val="31503331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a:ln/>
        </p:spPr>
        <p:txBody>
          <a:bodyPr/>
          <a:lstStyle>
            <a:lvl1pPr>
              <a:defRPr/>
            </a:lvl1pPr>
          </a:lstStyle>
          <a:p>
            <a:pPr>
              <a:defRPr/>
            </a:pPr>
            <a:endParaRPr lang="en-US"/>
          </a:p>
        </p:txBody>
      </p:sp>
      <p:sp>
        <p:nvSpPr>
          <p:cNvPr id="8" name="Rectangle 10"/>
          <p:cNvSpPr>
            <a:spLocks noGrp="1" noChangeArrowheads="1"/>
          </p:cNvSpPr>
          <p:nvPr>
            <p:ph type="sldNum" sz="quarter" idx="11"/>
          </p:nvPr>
        </p:nvSpPr>
        <p:spPr>
          <a:ln/>
        </p:spPr>
        <p:txBody>
          <a:bodyPr/>
          <a:lstStyle>
            <a:lvl1pPr>
              <a:defRPr/>
            </a:lvl1pPr>
          </a:lstStyle>
          <a:p>
            <a:pPr>
              <a:defRPr/>
            </a:pPr>
            <a:fld id="{AAA3B743-2320-4B3C-BF83-ACBA4848168A}" type="slidenum">
              <a:rPr lang="en-US"/>
              <a:pPr>
                <a:defRPr/>
              </a:pPr>
              <a:t>‹#›</a:t>
            </a:fld>
            <a:r>
              <a:rPr lang="en-US" dirty="0"/>
              <a:t>, date</a:t>
            </a:r>
          </a:p>
        </p:txBody>
      </p:sp>
    </p:spTree>
    <p:extLst>
      <p:ext uri="{BB962C8B-B14F-4D97-AF65-F5344CB8AC3E}">
        <p14:creationId xmlns:p14="http://schemas.microsoft.com/office/powerpoint/2010/main" val="28156767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a:ln/>
        </p:spPr>
        <p:txBody>
          <a:bodyPr/>
          <a:lstStyle>
            <a:lvl1pPr>
              <a:defRPr/>
            </a:lvl1pPr>
          </a:lstStyle>
          <a:p>
            <a:pPr>
              <a:defRPr/>
            </a:pPr>
            <a:endParaRPr lang="en-US"/>
          </a:p>
        </p:txBody>
      </p:sp>
      <p:sp>
        <p:nvSpPr>
          <p:cNvPr id="4" name="Rectangle 10"/>
          <p:cNvSpPr>
            <a:spLocks noGrp="1" noChangeArrowheads="1"/>
          </p:cNvSpPr>
          <p:nvPr>
            <p:ph type="sldNum" sz="quarter" idx="11"/>
          </p:nvPr>
        </p:nvSpPr>
        <p:spPr>
          <a:ln/>
        </p:spPr>
        <p:txBody>
          <a:bodyPr/>
          <a:lstStyle>
            <a:lvl1pPr>
              <a:defRPr/>
            </a:lvl1pPr>
          </a:lstStyle>
          <a:p>
            <a:pPr>
              <a:defRPr/>
            </a:pPr>
            <a:fld id="{C2D63E54-4A98-485E-B081-08688C2259E8}" type="slidenum">
              <a:rPr lang="en-US"/>
              <a:pPr>
                <a:defRPr/>
              </a:pPr>
              <a:t>‹#›</a:t>
            </a:fld>
            <a:r>
              <a:rPr lang="en-US" dirty="0"/>
              <a:t>, date</a:t>
            </a:r>
          </a:p>
        </p:txBody>
      </p:sp>
    </p:spTree>
    <p:extLst>
      <p:ext uri="{BB962C8B-B14F-4D97-AF65-F5344CB8AC3E}">
        <p14:creationId xmlns:p14="http://schemas.microsoft.com/office/powerpoint/2010/main" val="30697806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endParaRPr lang="en-US"/>
          </a:p>
        </p:txBody>
      </p:sp>
      <p:sp>
        <p:nvSpPr>
          <p:cNvPr id="3" name="Rectangle 10"/>
          <p:cNvSpPr>
            <a:spLocks noGrp="1" noChangeArrowheads="1"/>
          </p:cNvSpPr>
          <p:nvPr>
            <p:ph type="sldNum" sz="quarter" idx="11"/>
          </p:nvPr>
        </p:nvSpPr>
        <p:spPr>
          <a:ln/>
        </p:spPr>
        <p:txBody>
          <a:bodyPr/>
          <a:lstStyle>
            <a:lvl1pPr>
              <a:defRPr/>
            </a:lvl1pPr>
          </a:lstStyle>
          <a:p>
            <a:pPr>
              <a:defRPr/>
            </a:pPr>
            <a:fld id="{CA5839DA-E120-4F46-80A8-9AA42BA5FD2C}" type="slidenum">
              <a:rPr lang="en-US"/>
              <a:pPr>
                <a:defRPr/>
              </a:pPr>
              <a:t>‹#›</a:t>
            </a:fld>
            <a:r>
              <a:rPr lang="en-US" dirty="0"/>
              <a:t>, date</a:t>
            </a:r>
          </a:p>
        </p:txBody>
      </p:sp>
    </p:spTree>
    <p:extLst>
      <p:ext uri="{BB962C8B-B14F-4D97-AF65-F5344CB8AC3E}">
        <p14:creationId xmlns:p14="http://schemas.microsoft.com/office/powerpoint/2010/main" val="345193156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FF504252-9D37-40DE-87E3-34883A94DA96}" type="slidenum">
              <a:rPr lang="en-US"/>
              <a:pPr>
                <a:defRPr/>
              </a:pPr>
              <a:t>‹#›</a:t>
            </a:fld>
            <a:r>
              <a:rPr lang="en-US" dirty="0"/>
              <a:t>, date</a:t>
            </a:r>
          </a:p>
        </p:txBody>
      </p:sp>
    </p:spTree>
    <p:extLst>
      <p:ext uri="{BB962C8B-B14F-4D97-AF65-F5344CB8AC3E}">
        <p14:creationId xmlns:p14="http://schemas.microsoft.com/office/powerpoint/2010/main" val="24632265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85FB7F45-0D0D-4D53-9E7A-6FCFCEB13465}" type="slidenum">
              <a:rPr lang="en-US"/>
              <a:pPr>
                <a:defRPr/>
              </a:pPr>
              <a:t>‹#›</a:t>
            </a:fld>
            <a:r>
              <a:rPr lang="en-US" dirty="0"/>
              <a:t>, date</a:t>
            </a:r>
          </a:p>
        </p:txBody>
      </p:sp>
    </p:spTree>
    <p:extLst>
      <p:ext uri="{BB962C8B-B14F-4D97-AF65-F5344CB8AC3E}">
        <p14:creationId xmlns:p14="http://schemas.microsoft.com/office/powerpoint/2010/main" val="1336312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endParaRPr lang="en-US"/>
          </a:p>
        </p:txBody>
      </p:sp>
      <p:sp>
        <p:nvSpPr>
          <p:cNvPr id="6" name="Rectangle 17"/>
          <p:cNvSpPr>
            <a:spLocks noGrp="1" noChangeArrowheads="1"/>
          </p:cNvSpPr>
          <p:nvPr>
            <p:ph type="sldNum" sz="quarter" idx="11"/>
          </p:nvPr>
        </p:nvSpPr>
        <p:spPr>
          <a:ln/>
        </p:spPr>
        <p:txBody>
          <a:bodyPr/>
          <a:lstStyle>
            <a:lvl1pPr>
              <a:defRPr/>
            </a:lvl1pPr>
          </a:lstStyle>
          <a:p>
            <a:fld id="{181E47DE-ABC6-4044-A8F2-1D60097620EC}" type="slidenum">
              <a:rPr lang="en-US" smtClean="0"/>
              <a:t>‹#›</a:t>
            </a:fld>
            <a:endParaRPr lang="en-US"/>
          </a:p>
        </p:txBody>
      </p:sp>
    </p:spTree>
    <p:extLst>
      <p:ext uri="{BB962C8B-B14F-4D97-AF65-F5344CB8AC3E}">
        <p14:creationId xmlns:p14="http://schemas.microsoft.com/office/powerpoint/2010/main" val="3865831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EEEC4E6E-8F6D-4CFA-8B97-72980079B311}" type="slidenum">
              <a:rPr lang="en-US"/>
              <a:pPr>
                <a:defRPr/>
              </a:pPr>
              <a:t>‹#›</a:t>
            </a:fld>
            <a:r>
              <a:rPr lang="en-US" dirty="0"/>
              <a:t>, date</a:t>
            </a:r>
          </a:p>
        </p:txBody>
      </p:sp>
    </p:spTree>
    <p:extLst>
      <p:ext uri="{BB962C8B-B14F-4D97-AF65-F5344CB8AC3E}">
        <p14:creationId xmlns:p14="http://schemas.microsoft.com/office/powerpoint/2010/main" val="239861703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5" y="455613"/>
            <a:ext cx="1998663" cy="5670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455613"/>
            <a:ext cx="5846762" cy="5670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F45E366B-EB05-41FB-9FC4-F9B535FB40B0}" type="slidenum">
              <a:rPr lang="en-US"/>
              <a:pPr>
                <a:defRPr/>
              </a:pPr>
              <a:t>‹#›</a:t>
            </a:fld>
            <a:r>
              <a:rPr lang="en-US" dirty="0"/>
              <a:t>, date</a:t>
            </a:r>
          </a:p>
        </p:txBody>
      </p:sp>
    </p:spTree>
    <p:extLst>
      <p:ext uri="{BB962C8B-B14F-4D97-AF65-F5344CB8AC3E}">
        <p14:creationId xmlns:p14="http://schemas.microsoft.com/office/powerpoint/2010/main" val="21733672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03853665"/>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entry-slide-title-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02" name="Rectangle 10"/>
          <p:cNvSpPr>
            <a:spLocks noGrp="1" noChangeArrowheads="1"/>
          </p:cNvSpPr>
          <p:nvPr>
            <p:ph type="ctrTitle"/>
          </p:nvPr>
        </p:nvSpPr>
        <p:spPr>
          <a:xfrm>
            <a:off x="2513013" y="1919288"/>
            <a:ext cx="6630987" cy="1470025"/>
          </a:xfrm>
        </p:spPr>
        <p:txBody>
          <a:bodyPr lIns="457200" rIns="457200" anchor="ctr"/>
          <a:lstStyle>
            <a:lvl1pPr>
              <a:defRPr>
                <a:solidFill>
                  <a:srgbClr val="003399"/>
                </a:solidFill>
              </a:defRPr>
            </a:lvl1pPr>
          </a:lstStyle>
          <a:p>
            <a:r>
              <a:rPr lang="en-US" smtClean="0"/>
              <a:t>Click to edit Master title style</a:t>
            </a:r>
            <a:endParaRPr lang="en-US" dirty="0"/>
          </a:p>
        </p:txBody>
      </p:sp>
      <p:sp>
        <p:nvSpPr>
          <p:cNvPr id="8203" name="Rectangle 11"/>
          <p:cNvSpPr>
            <a:spLocks noGrp="1" noChangeArrowheads="1"/>
          </p:cNvSpPr>
          <p:nvPr>
            <p:ph type="subTitle" idx="1"/>
          </p:nvPr>
        </p:nvSpPr>
        <p:spPr>
          <a:xfrm>
            <a:off x="2513013" y="3886200"/>
            <a:ext cx="6627812" cy="1752600"/>
          </a:xfrm>
        </p:spPr>
        <p:txBody>
          <a:bodyPr lIns="457200" rIns="457200"/>
          <a:lstStyle>
            <a:lvl1pPr marL="0" indent="0">
              <a:buFontTx/>
              <a:buNone/>
              <a:defRPr>
                <a:solidFill>
                  <a:srgbClr val="003399"/>
                </a:solidFill>
              </a:defRPr>
            </a:lvl1pPr>
          </a:lstStyle>
          <a:p>
            <a:r>
              <a:rPr lang="en-US" smtClean="0"/>
              <a:t>Click to edit Master subtitle style</a:t>
            </a:r>
            <a:endParaRPr lang="en-US" dirty="0"/>
          </a:p>
        </p:txBody>
      </p:sp>
      <p:sp>
        <p:nvSpPr>
          <p:cNvPr id="5" name="Rectangle 13"/>
          <p:cNvSpPr>
            <a:spLocks noGrp="1" noChangeArrowheads="1"/>
          </p:cNvSpPr>
          <p:nvPr>
            <p:ph type="sldNum" sz="quarter" idx="10"/>
          </p:nvPr>
        </p:nvSpPr>
        <p:spPr>
          <a:xfrm>
            <a:off x="7092950" y="6516688"/>
            <a:ext cx="1582738" cy="320675"/>
          </a:xfrm>
        </p:spPr>
        <p:txBody>
          <a:bodyPr/>
          <a:lstStyle>
            <a:lvl1pPr>
              <a:defRPr>
                <a:solidFill>
                  <a:srgbClr val="003399"/>
                </a:solidFill>
              </a:defRPr>
            </a:lvl1pPr>
          </a:lstStyle>
          <a:p>
            <a:pPr>
              <a:defRPr/>
            </a:pPr>
            <a:fld id="{CD1F03C1-6D8C-4C2D-A417-FD678510ED7A}" type="slidenum">
              <a:rPr lang="en-US"/>
              <a:pPr>
                <a:defRPr/>
              </a:pPr>
              <a:t>‹#›</a:t>
            </a:fld>
            <a:endParaRPr lang="en-US"/>
          </a:p>
        </p:txBody>
      </p:sp>
    </p:spTree>
    <p:extLst>
      <p:ext uri="{BB962C8B-B14F-4D97-AF65-F5344CB8AC3E}">
        <p14:creationId xmlns:p14="http://schemas.microsoft.com/office/powerpoint/2010/main" val="40514519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16"/>
          <p:cNvSpPr>
            <a:spLocks noGrp="1" noChangeArrowheads="1"/>
          </p:cNvSpPr>
          <p:nvPr>
            <p:ph type="ftr" sz="quarter" idx="10"/>
          </p:nvPr>
        </p:nvSpPr>
        <p:spPr>
          <a:ln/>
        </p:spPr>
        <p:txBody>
          <a:bodyPr/>
          <a:lstStyle>
            <a:lvl1pPr>
              <a:defRPr/>
            </a:lvl1pPr>
          </a:lstStyle>
          <a:p>
            <a:pPr>
              <a:defRPr/>
            </a:pP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8D776E59-CB1A-4807-B714-D74B1EF4DECF}" type="slidenum">
              <a:rPr lang="en-US"/>
              <a:pPr>
                <a:defRPr/>
              </a:pPr>
              <a:t>‹#›</a:t>
            </a:fld>
            <a:endParaRPr lang="en-US"/>
          </a:p>
        </p:txBody>
      </p:sp>
    </p:spTree>
    <p:extLst>
      <p:ext uri="{BB962C8B-B14F-4D97-AF65-F5344CB8AC3E}">
        <p14:creationId xmlns:p14="http://schemas.microsoft.com/office/powerpoint/2010/main" val="14457682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600200"/>
            <a:ext cx="39227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9325" y="1600200"/>
            <a:ext cx="39227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ftr" sz="quarter" idx="10"/>
          </p:nvPr>
        </p:nvSpPr>
        <p:spPr>
          <a:ln/>
        </p:spPr>
        <p:txBody>
          <a:bodyPr/>
          <a:lstStyle>
            <a:lvl1pPr>
              <a:defRPr/>
            </a:lvl1pPr>
          </a:lstStyle>
          <a:p>
            <a:pPr>
              <a:defRPr/>
            </a:pP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6ECBD4A0-4055-4250-BCA6-55C877D78F5F}" type="slidenum">
              <a:rPr lang="en-US"/>
              <a:pPr>
                <a:defRPr/>
              </a:pPr>
              <a:t>‹#›</a:t>
            </a:fld>
            <a:endParaRPr lang="en-US"/>
          </a:p>
        </p:txBody>
      </p:sp>
    </p:spTree>
    <p:extLst>
      <p:ext uri="{BB962C8B-B14F-4D97-AF65-F5344CB8AC3E}">
        <p14:creationId xmlns:p14="http://schemas.microsoft.com/office/powerpoint/2010/main" val="26294292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
          <p:cNvSpPr>
            <a:spLocks noGrp="1" noChangeArrowheads="1"/>
          </p:cNvSpPr>
          <p:nvPr>
            <p:ph type="ftr" sz="quarter" idx="10"/>
          </p:nvPr>
        </p:nvSpPr>
        <p:spPr>
          <a:ln/>
        </p:spPr>
        <p:txBody>
          <a:bodyPr/>
          <a:lstStyle>
            <a:lvl1pPr>
              <a:defRPr/>
            </a:lvl1pPr>
          </a:lstStyle>
          <a:p>
            <a:pPr>
              <a:defRPr/>
            </a:pPr>
            <a:endParaRPr lang="en-US"/>
          </a:p>
        </p:txBody>
      </p:sp>
      <p:sp>
        <p:nvSpPr>
          <p:cNvPr id="8" name="Rectangle 17"/>
          <p:cNvSpPr>
            <a:spLocks noGrp="1" noChangeArrowheads="1"/>
          </p:cNvSpPr>
          <p:nvPr>
            <p:ph type="sldNum" sz="quarter" idx="11"/>
          </p:nvPr>
        </p:nvSpPr>
        <p:spPr>
          <a:ln/>
        </p:spPr>
        <p:txBody>
          <a:bodyPr/>
          <a:lstStyle>
            <a:lvl1pPr>
              <a:defRPr/>
            </a:lvl1pPr>
          </a:lstStyle>
          <a:p>
            <a:pPr>
              <a:defRPr/>
            </a:pPr>
            <a:fld id="{C20C2B80-F187-46D2-9BAA-8D7512C0D251}" type="slidenum">
              <a:rPr lang="en-US"/>
              <a:pPr>
                <a:defRPr/>
              </a:pPr>
              <a:t>‹#›</a:t>
            </a:fld>
            <a:endParaRPr lang="en-US"/>
          </a:p>
        </p:txBody>
      </p:sp>
    </p:spTree>
    <p:extLst>
      <p:ext uri="{BB962C8B-B14F-4D97-AF65-F5344CB8AC3E}">
        <p14:creationId xmlns:p14="http://schemas.microsoft.com/office/powerpoint/2010/main" val="24179396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
          <p:cNvSpPr>
            <a:spLocks noGrp="1" noChangeArrowheads="1"/>
          </p:cNvSpPr>
          <p:nvPr>
            <p:ph type="ftr" sz="quarter" idx="10"/>
          </p:nvPr>
        </p:nvSpPr>
        <p:spPr>
          <a:ln/>
        </p:spPr>
        <p:txBody>
          <a:bodyPr/>
          <a:lstStyle>
            <a:lvl1pPr>
              <a:defRPr/>
            </a:lvl1pPr>
          </a:lstStyle>
          <a:p>
            <a:pPr>
              <a:defRPr/>
            </a:pPr>
            <a:endParaRPr lang="en-US"/>
          </a:p>
        </p:txBody>
      </p:sp>
      <p:sp>
        <p:nvSpPr>
          <p:cNvPr id="4" name="Rectangle 17"/>
          <p:cNvSpPr>
            <a:spLocks noGrp="1" noChangeArrowheads="1"/>
          </p:cNvSpPr>
          <p:nvPr>
            <p:ph type="sldNum" sz="quarter" idx="11"/>
          </p:nvPr>
        </p:nvSpPr>
        <p:spPr>
          <a:ln/>
        </p:spPr>
        <p:txBody>
          <a:bodyPr/>
          <a:lstStyle>
            <a:lvl1pPr>
              <a:defRPr/>
            </a:lvl1pPr>
          </a:lstStyle>
          <a:p>
            <a:pPr>
              <a:defRPr/>
            </a:pPr>
            <a:fld id="{E4B8D0CE-576E-4FA6-A3A4-9D0C2B629F44}" type="slidenum">
              <a:rPr lang="en-US"/>
              <a:pPr>
                <a:defRPr/>
              </a:pPr>
              <a:t>‹#›</a:t>
            </a:fld>
            <a:endParaRPr lang="en-US"/>
          </a:p>
        </p:txBody>
      </p:sp>
    </p:spTree>
    <p:extLst>
      <p:ext uri="{BB962C8B-B14F-4D97-AF65-F5344CB8AC3E}">
        <p14:creationId xmlns:p14="http://schemas.microsoft.com/office/powerpoint/2010/main" val="95942865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ln/>
        </p:spPr>
        <p:txBody>
          <a:bodyPr/>
          <a:lstStyle>
            <a:lvl1pPr>
              <a:defRPr/>
            </a:lvl1pPr>
          </a:lstStyle>
          <a:p>
            <a:pPr>
              <a:defRPr/>
            </a:pPr>
            <a:endParaRPr lang="en-US"/>
          </a:p>
        </p:txBody>
      </p:sp>
      <p:sp>
        <p:nvSpPr>
          <p:cNvPr id="3" name="Rectangle 17"/>
          <p:cNvSpPr>
            <a:spLocks noGrp="1" noChangeArrowheads="1"/>
          </p:cNvSpPr>
          <p:nvPr>
            <p:ph type="sldNum" sz="quarter" idx="11"/>
          </p:nvPr>
        </p:nvSpPr>
        <p:spPr>
          <a:ln/>
        </p:spPr>
        <p:txBody>
          <a:bodyPr/>
          <a:lstStyle>
            <a:lvl1pPr>
              <a:defRPr/>
            </a:lvl1pPr>
          </a:lstStyle>
          <a:p>
            <a:pPr>
              <a:defRPr/>
            </a:pPr>
            <a:fld id="{1EC1280F-A6FA-4E6D-A0FD-0BD1E5575335}" type="slidenum">
              <a:rPr lang="en-US"/>
              <a:pPr>
                <a:defRPr/>
              </a:pPr>
              <a:t>‹#›</a:t>
            </a:fld>
            <a:endParaRPr lang="en-US"/>
          </a:p>
        </p:txBody>
      </p:sp>
    </p:spTree>
    <p:extLst>
      <p:ext uri="{BB962C8B-B14F-4D97-AF65-F5344CB8AC3E}">
        <p14:creationId xmlns:p14="http://schemas.microsoft.com/office/powerpoint/2010/main" val="55524865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C8E5492B-D2E3-4713-A8DD-5A7EE4CEDA5D}" type="slidenum">
              <a:rPr lang="en-US"/>
              <a:pPr>
                <a:defRPr/>
              </a:pPr>
              <a:t>‹#›</a:t>
            </a:fld>
            <a:endParaRPr lang="en-US"/>
          </a:p>
        </p:txBody>
      </p:sp>
    </p:spTree>
    <p:extLst>
      <p:ext uri="{BB962C8B-B14F-4D97-AF65-F5344CB8AC3E}">
        <p14:creationId xmlns:p14="http://schemas.microsoft.com/office/powerpoint/2010/main" val="1865120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endParaRPr lang="en-US"/>
          </a:p>
        </p:txBody>
      </p:sp>
      <p:sp>
        <p:nvSpPr>
          <p:cNvPr id="6" name="Rectangle 17"/>
          <p:cNvSpPr>
            <a:spLocks noGrp="1" noChangeArrowheads="1"/>
          </p:cNvSpPr>
          <p:nvPr>
            <p:ph type="sldNum" sz="quarter" idx="11"/>
          </p:nvPr>
        </p:nvSpPr>
        <p:spPr>
          <a:ln/>
        </p:spPr>
        <p:txBody>
          <a:bodyPr/>
          <a:lstStyle>
            <a:lvl1pPr>
              <a:defRPr/>
            </a:lvl1pPr>
          </a:lstStyle>
          <a:p>
            <a:fld id="{181E47DE-ABC6-4044-A8F2-1D60097620EC}" type="slidenum">
              <a:rPr lang="en-US" smtClean="0"/>
              <a:t>‹#›</a:t>
            </a:fld>
            <a:endParaRPr lang="en-US"/>
          </a:p>
        </p:txBody>
      </p:sp>
    </p:spTree>
    <p:extLst>
      <p:ext uri="{BB962C8B-B14F-4D97-AF65-F5344CB8AC3E}">
        <p14:creationId xmlns:p14="http://schemas.microsoft.com/office/powerpoint/2010/main" val="325839371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04688E1E-A9AC-4622-AC2B-1FEEF45EF8DC}" type="slidenum">
              <a:rPr lang="en-US"/>
              <a:pPr>
                <a:defRPr/>
              </a:pPr>
              <a:t>‹#›</a:t>
            </a:fld>
            <a:endParaRPr lang="en-US"/>
          </a:p>
        </p:txBody>
      </p:sp>
    </p:spTree>
    <p:extLst>
      <p:ext uri="{BB962C8B-B14F-4D97-AF65-F5344CB8AC3E}">
        <p14:creationId xmlns:p14="http://schemas.microsoft.com/office/powerpoint/2010/main" val="17923279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27590F53-1D4F-4D1E-AEE8-8825A554E3D8}" type="slidenum">
              <a:rPr lang="en-US"/>
              <a:pPr>
                <a:defRPr/>
              </a:pPr>
              <a:t>‹#›</a:t>
            </a:fld>
            <a:endParaRPr lang="en-US"/>
          </a:p>
        </p:txBody>
      </p:sp>
    </p:spTree>
    <p:extLst>
      <p:ext uri="{BB962C8B-B14F-4D97-AF65-F5344CB8AC3E}">
        <p14:creationId xmlns:p14="http://schemas.microsoft.com/office/powerpoint/2010/main" val="35336085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5" y="455613"/>
            <a:ext cx="1998663" cy="5670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455613"/>
            <a:ext cx="5846762" cy="5670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3F9E4686-1654-439D-848F-CF983635400C}" type="slidenum">
              <a:rPr lang="en-US"/>
              <a:pPr>
                <a:defRPr/>
              </a:pPr>
              <a:t>‹#›</a:t>
            </a:fld>
            <a:endParaRPr lang="en-US"/>
          </a:p>
        </p:txBody>
      </p:sp>
    </p:spTree>
    <p:extLst>
      <p:ext uri="{BB962C8B-B14F-4D97-AF65-F5344CB8AC3E}">
        <p14:creationId xmlns:p14="http://schemas.microsoft.com/office/powerpoint/2010/main" val="352495158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entry-slide-title-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6505" name="Rectangle 9"/>
          <p:cNvSpPr>
            <a:spLocks noGrp="1" noChangeArrowheads="1"/>
          </p:cNvSpPr>
          <p:nvPr>
            <p:ph type="ctrTitle"/>
          </p:nvPr>
        </p:nvSpPr>
        <p:spPr>
          <a:xfrm>
            <a:off x="2513013" y="1919288"/>
            <a:ext cx="6630987" cy="1470025"/>
          </a:xfrm>
        </p:spPr>
        <p:txBody>
          <a:bodyPr lIns="457200" rIns="457200" anchor="ctr"/>
          <a:lstStyle>
            <a:lvl1pPr>
              <a:defRPr sz="4500"/>
            </a:lvl1pPr>
          </a:lstStyle>
          <a:p>
            <a:r>
              <a:rPr lang="en-US" smtClean="0"/>
              <a:t>Click to edit Master title style</a:t>
            </a:r>
            <a:endParaRPr lang="en-US" dirty="0"/>
          </a:p>
        </p:txBody>
      </p:sp>
      <p:sp>
        <p:nvSpPr>
          <p:cNvPr id="106506" name="Rectangle 10"/>
          <p:cNvSpPr>
            <a:spLocks noGrp="1" noChangeArrowheads="1"/>
          </p:cNvSpPr>
          <p:nvPr>
            <p:ph type="subTitle" idx="1"/>
          </p:nvPr>
        </p:nvSpPr>
        <p:spPr>
          <a:xfrm>
            <a:off x="2513013" y="3886200"/>
            <a:ext cx="6627812" cy="1752600"/>
          </a:xfrm>
        </p:spPr>
        <p:txBody>
          <a:bodyPr lIns="457200" rIns="457200"/>
          <a:lstStyle>
            <a:lvl1pPr marL="0" indent="0">
              <a:buFontTx/>
              <a:buNone/>
              <a:defRPr/>
            </a:lvl1pPr>
          </a:lstStyle>
          <a:p>
            <a:r>
              <a:rPr lang="en-US" smtClean="0"/>
              <a:t>Click to edit Master subtitle style</a:t>
            </a:r>
            <a:endParaRPr lang="en-US" dirty="0"/>
          </a:p>
        </p:txBody>
      </p:sp>
      <p:sp>
        <p:nvSpPr>
          <p:cNvPr id="5" name="Rectangle 12"/>
          <p:cNvSpPr>
            <a:spLocks noGrp="1" noChangeArrowheads="1"/>
          </p:cNvSpPr>
          <p:nvPr>
            <p:ph type="sldNum" sz="quarter" idx="10"/>
          </p:nvPr>
        </p:nvSpPr>
        <p:spPr>
          <a:xfrm>
            <a:off x="7092950" y="6516688"/>
            <a:ext cx="1582738" cy="320675"/>
          </a:xfrm>
        </p:spPr>
        <p:txBody>
          <a:bodyPr/>
          <a:lstStyle>
            <a:lvl1pPr>
              <a:defRPr/>
            </a:lvl1pPr>
          </a:lstStyle>
          <a:p>
            <a:pPr>
              <a:defRPr/>
            </a:pPr>
            <a:fld id="{75CB2A1E-576F-4422-B1FF-00C841B8132D}" type="slidenum">
              <a:rPr lang="en-US"/>
              <a:pPr>
                <a:defRPr/>
              </a:pPr>
              <a:t>‹#›</a:t>
            </a:fld>
            <a:endParaRPr lang="en-US"/>
          </a:p>
        </p:txBody>
      </p:sp>
    </p:spTree>
    <p:extLst>
      <p:ext uri="{BB962C8B-B14F-4D97-AF65-F5344CB8AC3E}">
        <p14:creationId xmlns:p14="http://schemas.microsoft.com/office/powerpoint/2010/main" val="416069548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0369B82D-FAEB-4C48-99C0-E568DA4EDFED}" type="slidenum">
              <a:rPr lang="en-US"/>
              <a:pPr>
                <a:defRPr/>
              </a:pPr>
              <a:t>‹#›</a:t>
            </a:fld>
            <a:r>
              <a:rPr lang="en-US" dirty="0"/>
              <a:t>, date</a:t>
            </a:r>
          </a:p>
        </p:txBody>
      </p:sp>
    </p:spTree>
    <p:extLst>
      <p:ext uri="{BB962C8B-B14F-4D97-AF65-F5344CB8AC3E}">
        <p14:creationId xmlns:p14="http://schemas.microsoft.com/office/powerpoint/2010/main" val="293444659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600200"/>
            <a:ext cx="39227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9325" y="1600200"/>
            <a:ext cx="39227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C8FED744-0DF8-4951-AC34-CCB62968E863}" type="slidenum">
              <a:rPr lang="en-US"/>
              <a:pPr>
                <a:defRPr/>
              </a:pPr>
              <a:t>‹#›</a:t>
            </a:fld>
            <a:r>
              <a:rPr lang="en-US" dirty="0"/>
              <a:t>, date</a:t>
            </a:r>
          </a:p>
        </p:txBody>
      </p:sp>
    </p:spTree>
    <p:extLst>
      <p:ext uri="{BB962C8B-B14F-4D97-AF65-F5344CB8AC3E}">
        <p14:creationId xmlns:p14="http://schemas.microsoft.com/office/powerpoint/2010/main" val="15269002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a:ln/>
        </p:spPr>
        <p:txBody>
          <a:bodyPr/>
          <a:lstStyle>
            <a:lvl1pPr>
              <a:defRPr/>
            </a:lvl1pPr>
          </a:lstStyle>
          <a:p>
            <a:pPr>
              <a:defRPr/>
            </a:pPr>
            <a:endParaRPr lang="en-US"/>
          </a:p>
        </p:txBody>
      </p:sp>
      <p:sp>
        <p:nvSpPr>
          <p:cNvPr id="8" name="Rectangle 10"/>
          <p:cNvSpPr>
            <a:spLocks noGrp="1" noChangeArrowheads="1"/>
          </p:cNvSpPr>
          <p:nvPr>
            <p:ph type="sldNum" sz="quarter" idx="11"/>
          </p:nvPr>
        </p:nvSpPr>
        <p:spPr>
          <a:ln/>
        </p:spPr>
        <p:txBody>
          <a:bodyPr/>
          <a:lstStyle>
            <a:lvl1pPr>
              <a:defRPr/>
            </a:lvl1pPr>
          </a:lstStyle>
          <a:p>
            <a:pPr>
              <a:defRPr/>
            </a:pPr>
            <a:fld id="{891EF078-3386-4D4B-A45C-0ACF9B568797}" type="slidenum">
              <a:rPr lang="en-US"/>
              <a:pPr>
                <a:defRPr/>
              </a:pPr>
              <a:t>‹#›</a:t>
            </a:fld>
            <a:r>
              <a:rPr lang="en-US" dirty="0"/>
              <a:t>, date</a:t>
            </a:r>
          </a:p>
        </p:txBody>
      </p:sp>
    </p:spTree>
    <p:extLst>
      <p:ext uri="{BB962C8B-B14F-4D97-AF65-F5344CB8AC3E}">
        <p14:creationId xmlns:p14="http://schemas.microsoft.com/office/powerpoint/2010/main" val="15297043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a:ln/>
        </p:spPr>
        <p:txBody>
          <a:bodyPr/>
          <a:lstStyle>
            <a:lvl1pPr>
              <a:defRPr/>
            </a:lvl1pPr>
          </a:lstStyle>
          <a:p>
            <a:pPr>
              <a:defRPr/>
            </a:pPr>
            <a:endParaRPr lang="en-US"/>
          </a:p>
        </p:txBody>
      </p:sp>
      <p:sp>
        <p:nvSpPr>
          <p:cNvPr id="4" name="Rectangle 10"/>
          <p:cNvSpPr>
            <a:spLocks noGrp="1" noChangeArrowheads="1"/>
          </p:cNvSpPr>
          <p:nvPr>
            <p:ph type="sldNum" sz="quarter" idx="11"/>
          </p:nvPr>
        </p:nvSpPr>
        <p:spPr>
          <a:ln/>
        </p:spPr>
        <p:txBody>
          <a:bodyPr/>
          <a:lstStyle>
            <a:lvl1pPr>
              <a:defRPr/>
            </a:lvl1pPr>
          </a:lstStyle>
          <a:p>
            <a:pPr>
              <a:defRPr/>
            </a:pPr>
            <a:fld id="{4190348A-6B7D-42F4-880C-52DCE7857CBA}" type="slidenum">
              <a:rPr lang="en-US"/>
              <a:pPr>
                <a:defRPr/>
              </a:pPr>
              <a:t>‹#›</a:t>
            </a:fld>
            <a:r>
              <a:rPr lang="en-US" dirty="0"/>
              <a:t>, date</a:t>
            </a:r>
          </a:p>
        </p:txBody>
      </p:sp>
    </p:spTree>
    <p:extLst>
      <p:ext uri="{BB962C8B-B14F-4D97-AF65-F5344CB8AC3E}">
        <p14:creationId xmlns:p14="http://schemas.microsoft.com/office/powerpoint/2010/main" val="97096967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endParaRPr lang="en-US"/>
          </a:p>
        </p:txBody>
      </p:sp>
      <p:sp>
        <p:nvSpPr>
          <p:cNvPr id="3" name="Rectangle 10"/>
          <p:cNvSpPr>
            <a:spLocks noGrp="1" noChangeArrowheads="1"/>
          </p:cNvSpPr>
          <p:nvPr>
            <p:ph type="sldNum" sz="quarter" idx="11"/>
          </p:nvPr>
        </p:nvSpPr>
        <p:spPr>
          <a:ln/>
        </p:spPr>
        <p:txBody>
          <a:bodyPr/>
          <a:lstStyle>
            <a:lvl1pPr>
              <a:defRPr/>
            </a:lvl1pPr>
          </a:lstStyle>
          <a:p>
            <a:pPr>
              <a:defRPr/>
            </a:pPr>
            <a:fld id="{9C269B15-0352-4D58-AD84-0B7A55C06045}" type="slidenum">
              <a:rPr lang="en-US"/>
              <a:pPr>
                <a:defRPr/>
              </a:pPr>
              <a:t>‹#›</a:t>
            </a:fld>
            <a:r>
              <a:rPr lang="en-US" dirty="0"/>
              <a:t>, date</a:t>
            </a:r>
          </a:p>
        </p:txBody>
      </p:sp>
    </p:spTree>
    <p:extLst>
      <p:ext uri="{BB962C8B-B14F-4D97-AF65-F5344CB8AC3E}">
        <p14:creationId xmlns:p14="http://schemas.microsoft.com/office/powerpoint/2010/main" val="7774108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E6497EB3-1717-484A-BADA-66297BAC8B07}" type="slidenum">
              <a:rPr lang="en-US"/>
              <a:pPr>
                <a:defRPr/>
              </a:pPr>
              <a:t>‹#›</a:t>
            </a:fld>
            <a:r>
              <a:rPr lang="en-US" dirty="0"/>
              <a:t>, date</a:t>
            </a:r>
          </a:p>
        </p:txBody>
      </p:sp>
    </p:spTree>
    <p:extLst>
      <p:ext uri="{BB962C8B-B14F-4D97-AF65-F5344CB8AC3E}">
        <p14:creationId xmlns:p14="http://schemas.microsoft.com/office/powerpoint/2010/main" val="1802087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endParaRPr lang="en-US"/>
          </a:p>
        </p:txBody>
      </p:sp>
      <p:sp>
        <p:nvSpPr>
          <p:cNvPr id="5" name="Rectangle 17"/>
          <p:cNvSpPr>
            <a:spLocks noGrp="1" noChangeArrowheads="1"/>
          </p:cNvSpPr>
          <p:nvPr>
            <p:ph type="sldNum" sz="quarter" idx="11"/>
          </p:nvPr>
        </p:nvSpPr>
        <p:spPr>
          <a:ln/>
        </p:spPr>
        <p:txBody>
          <a:bodyPr/>
          <a:lstStyle>
            <a:lvl1pPr>
              <a:defRPr/>
            </a:lvl1pPr>
          </a:lstStyle>
          <a:p>
            <a:fld id="{181E47DE-ABC6-4044-A8F2-1D60097620EC}" type="slidenum">
              <a:rPr lang="en-US" smtClean="0"/>
              <a:t>‹#›</a:t>
            </a:fld>
            <a:endParaRPr lang="en-US"/>
          </a:p>
        </p:txBody>
      </p:sp>
    </p:spTree>
    <p:extLst>
      <p:ext uri="{BB962C8B-B14F-4D97-AF65-F5344CB8AC3E}">
        <p14:creationId xmlns:p14="http://schemas.microsoft.com/office/powerpoint/2010/main" val="241877136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A6819BD1-F7D9-4744-8FE9-16412DDBBAB8}" type="slidenum">
              <a:rPr lang="en-US"/>
              <a:pPr>
                <a:defRPr/>
              </a:pPr>
              <a:t>‹#›</a:t>
            </a:fld>
            <a:r>
              <a:rPr lang="en-US" dirty="0"/>
              <a:t>, date</a:t>
            </a:r>
          </a:p>
        </p:txBody>
      </p:sp>
    </p:spTree>
    <p:extLst>
      <p:ext uri="{BB962C8B-B14F-4D97-AF65-F5344CB8AC3E}">
        <p14:creationId xmlns:p14="http://schemas.microsoft.com/office/powerpoint/2010/main" val="22614516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30A45473-4E74-4378-AB98-1E87F6A6B372}" type="slidenum">
              <a:rPr lang="en-US"/>
              <a:pPr>
                <a:defRPr/>
              </a:pPr>
              <a:t>‹#›</a:t>
            </a:fld>
            <a:r>
              <a:rPr lang="en-US" dirty="0"/>
              <a:t>, date</a:t>
            </a:r>
          </a:p>
        </p:txBody>
      </p:sp>
    </p:spTree>
    <p:extLst>
      <p:ext uri="{BB962C8B-B14F-4D97-AF65-F5344CB8AC3E}">
        <p14:creationId xmlns:p14="http://schemas.microsoft.com/office/powerpoint/2010/main" val="230145616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5" y="455613"/>
            <a:ext cx="1998663" cy="5670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455613"/>
            <a:ext cx="5846762" cy="5670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9E8D092B-BC7F-49B3-878D-22E0584F1824}" type="slidenum">
              <a:rPr lang="en-US"/>
              <a:pPr>
                <a:defRPr/>
              </a:pPr>
              <a:t>‹#›</a:t>
            </a:fld>
            <a:r>
              <a:rPr lang="en-US" dirty="0"/>
              <a:t>, date</a:t>
            </a:r>
          </a:p>
        </p:txBody>
      </p:sp>
    </p:spTree>
    <p:extLst>
      <p:ext uri="{BB962C8B-B14F-4D97-AF65-F5344CB8AC3E}">
        <p14:creationId xmlns:p14="http://schemas.microsoft.com/office/powerpoint/2010/main" val="25283627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45622983"/>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entry-slide-title-0"/>
          <p:cNvPicPr>
            <a:picLocks noChangeAspect="1" noChangeArrowheads="1"/>
          </p:cNvPicPr>
          <p:nvPr/>
        </p:nvPicPr>
        <p:blipFill>
          <a:blip r:embed="rId2" cstate="print"/>
          <a:srcRect/>
          <a:stretch>
            <a:fillRect/>
          </a:stretch>
        </p:blipFill>
        <p:spPr bwMode="auto">
          <a:xfrm>
            <a:off x="0" y="-9525"/>
            <a:ext cx="9144000" cy="6877050"/>
          </a:xfrm>
          <a:prstGeom prst="rect">
            <a:avLst/>
          </a:prstGeom>
          <a:noFill/>
          <a:ln w="9525">
            <a:noFill/>
            <a:miter lim="800000"/>
            <a:headEnd/>
            <a:tailEnd/>
          </a:ln>
        </p:spPr>
      </p:pic>
      <p:sp>
        <p:nvSpPr>
          <p:cNvPr id="8202" name="Rectangle 10"/>
          <p:cNvSpPr>
            <a:spLocks noGrp="1" noChangeArrowheads="1"/>
          </p:cNvSpPr>
          <p:nvPr>
            <p:ph type="ctrTitle"/>
          </p:nvPr>
        </p:nvSpPr>
        <p:spPr>
          <a:xfrm>
            <a:off x="2513013" y="1919288"/>
            <a:ext cx="6630987" cy="1470025"/>
          </a:xfrm>
        </p:spPr>
        <p:txBody>
          <a:bodyPr lIns="457200" rIns="457200" anchor="ctr"/>
          <a:lstStyle>
            <a:lvl1pPr>
              <a:defRPr>
                <a:solidFill>
                  <a:srgbClr val="003399"/>
                </a:solidFill>
              </a:defRPr>
            </a:lvl1pPr>
          </a:lstStyle>
          <a:p>
            <a:r>
              <a:rPr lang="en-US" smtClean="0"/>
              <a:t>Click to edit Master title style</a:t>
            </a:r>
            <a:endParaRPr lang="en-US" dirty="0"/>
          </a:p>
        </p:txBody>
      </p:sp>
      <p:sp>
        <p:nvSpPr>
          <p:cNvPr id="8203" name="Rectangle 11"/>
          <p:cNvSpPr>
            <a:spLocks noGrp="1" noChangeArrowheads="1"/>
          </p:cNvSpPr>
          <p:nvPr>
            <p:ph type="subTitle" idx="1"/>
          </p:nvPr>
        </p:nvSpPr>
        <p:spPr>
          <a:xfrm>
            <a:off x="2513013" y="3886200"/>
            <a:ext cx="6627812" cy="1752600"/>
          </a:xfrm>
        </p:spPr>
        <p:txBody>
          <a:bodyPr lIns="457200" rIns="457200"/>
          <a:lstStyle>
            <a:lvl1pPr marL="0" indent="0">
              <a:buFontTx/>
              <a:buNone/>
              <a:defRPr>
                <a:solidFill>
                  <a:srgbClr val="003399"/>
                </a:solidFill>
              </a:defRPr>
            </a:lvl1pPr>
          </a:lstStyle>
          <a:p>
            <a:r>
              <a:rPr lang="en-US" smtClean="0"/>
              <a:t>Click to edit Master subtitle style</a:t>
            </a:r>
            <a:endParaRPr lang="en-US" dirty="0"/>
          </a:p>
        </p:txBody>
      </p:sp>
      <p:sp>
        <p:nvSpPr>
          <p:cNvPr id="5" name="Rectangle 13"/>
          <p:cNvSpPr>
            <a:spLocks noGrp="1" noChangeArrowheads="1"/>
          </p:cNvSpPr>
          <p:nvPr>
            <p:ph type="sldNum" sz="quarter" idx="10"/>
          </p:nvPr>
        </p:nvSpPr>
        <p:spPr>
          <a:xfrm>
            <a:off x="7092950" y="6516688"/>
            <a:ext cx="1582738" cy="320675"/>
          </a:xfrm>
        </p:spPr>
        <p:txBody>
          <a:bodyPr/>
          <a:lstStyle>
            <a:lvl1pPr>
              <a:defRPr>
                <a:solidFill>
                  <a:srgbClr val="003399"/>
                </a:solidFill>
              </a:defRPr>
            </a:lvl1pPr>
          </a:lstStyle>
          <a:p>
            <a:fld id="{42A2B0D7-E0B5-4CFA-94E6-CCDB02600CE6}" type="slidenum">
              <a:rPr lang="en-US" smtClean="0"/>
              <a:pPr/>
              <a:t>‹#›</a:t>
            </a:fld>
            <a:endParaRPr lang="en-US"/>
          </a:p>
        </p:txBody>
      </p:sp>
    </p:spTree>
    <p:extLst>
      <p:ext uri="{BB962C8B-B14F-4D97-AF65-F5344CB8AC3E}">
        <p14:creationId xmlns:p14="http://schemas.microsoft.com/office/powerpoint/2010/main" val="321526786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16"/>
          <p:cNvSpPr>
            <a:spLocks noGrp="1" noChangeArrowheads="1"/>
          </p:cNvSpPr>
          <p:nvPr>
            <p:ph type="ftr" sz="quarter" idx="10"/>
          </p:nvPr>
        </p:nvSpPr>
        <p:spPr>
          <a:ln/>
        </p:spPr>
        <p:txBody>
          <a:bodyPr/>
          <a:lstStyle>
            <a:lvl1pPr>
              <a:defRPr/>
            </a:lvl1pPr>
          </a:lstStyle>
          <a:p>
            <a:endParaRPr lang="en-US">
              <a:solidFill>
                <a:srgbClr val="FFFFFF"/>
              </a:solidFill>
            </a:endParaRPr>
          </a:p>
        </p:txBody>
      </p:sp>
      <p:sp>
        <p:nvSpPr>
          <p:cNvPr id="5" name="Rectangle 17"/>
          <p:cNvSpPr>
            <a:spLocks noGrp="1" noChangeArrowheads="1"/>
          </p:cNvSpPr>
          <p:nvPr>
            <p:ph type="sldNum" sz="quarter" idx="11"/>
          </p:nvPr>
        </p:nvSpPr>
        <p:spPr>
          <a:ln/>
        </p:spPr>
        <p:txBody>
          <a:bodyPr/>
          <a:lstStyle>
            <a:lvl1pPr>
              <a:defRPr/>
            </a:lvl1pPr>
          </a:lstStyle>
          <a:p>
            <a:fld id="{42A2B0D7-E0B5-4CFA-94E6-CCDB02600CE6}"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3276617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600200"/>
            <a:ext cx="39227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9325" y="1600200"/>
            <a:ext cx="39227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ftr" sz="quarter" idx="10"/>
          </p:nvPr>
        </p:nvSpPr>
        <p:spPr>
          <a:ln/>
        </p:spPr>
        <p:txBody>
          <a:bodyPr/>
          <a:lstStyle>
            <a:lvl1pPr>
              <a:defRPr/>
            </a:lvl1pPr>
          </a:lstStyle>
          <a:p>
            <a:endParaRPr lang="en-US">
              <a:solidFill>
                <a:srgbClr val="FFFFFF"/>
              </a:solidFill>
            </a:endParaRPr>
          </a:p>
        </p:txBody>
      </p:sp>
      <p:sp>
        <p:nvSpPr>
          <p:cNvPr id="6" name="Rectangle 17"/>
          <p:cNvSpPr>
            <a:spLocks noGrp="1" noChangeArrowheads="1"/>
          </p:cNvSpPr>
          <p:nvPr>
            <p:ph type="sldNum" sz="quarter" idx="11"/>
          </p:nvPr>
        </p:nvSpPr>
        <p:spPr>
          <a:ln/>
        </p:spPr>
        <p:txBody>
          <a:bodyPr/>
          <a:lstStyle>
            <a:lvl1pPr>
              <a:defRPr/>
            </a:lvl1pPr>
          </a:lstStyle>
          <a:p>
            <a:fld id="{42A2B0D7-E0B5-4CFA-94E6-CCDB02600CE6}"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2034761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
          <p:cNvSpPr>
            <a:spLocks noGrp="1" noChangeArrowheads="1"/>
          </p:cNvSpPr>
          <p:nvPr>
            <p:ph type="ftr" sz="quarter" idx="10"/>
          </p:nvPr>
        </p:nvSpPr>
        <p:spPr>
          <a:ln/>
        </p:spPr>
        <p:txBody>
          <a:bodyPr/>
          <a:lstStyle>
            <a:lvl1pPr>
              <a:defRPr/>
            </a:lvl1pPr>
          </a:lstStyle>
          <a:p>
            <a:endParaRPr lang="en-US">
              <a:solidFill>
                <a:srgbClr val="FFFFFF"/>
              </a:solidFill>
            </a:endParaRPr>
          </a:p>
        </p:txBody>
      </p:sp>
      <p:sp>
        <p:nvSpPr>
          <p:cNvPr id="8" name="Rectangle 17"/>
          <p:cNvSpPr>
            <a:spLocks noGrp="1" noChangeArrowheads="1"/>
          </p:cNvSpPr>
          <p:nvPr>
            <p:ph type="sldNum" sz="quarter" idx="11"/>
          </p:nvPr>
        </p:nvSpPr>
        <p:spPr>
          <a:ln/>
        </p:spPr>
        <p:txBody>
          <a:bodyPr/>
          <a:lstStyle>
            <a:lvl1pPr>
              <a:defRPr/>
            </a:lvl1pPr>
          </a:lstStyle>
          <a:p>
            <a:fld id="{42A2B0D7-E0B5-4CFA-94E6-CCDB02600CE6}"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4253945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
          <p:cNvSpPr>
            <a:spLocks noGrp="1" noChangeArrowheads="1"/>
          </p:cNvSpPr>
          <p:nvPr>
            <p:ph type="ftr" sz="quarter" idx="10"/>
          </p:nvPr>
        </p:nvSpPr>
        <p:spPr>
          <a:ln/>
        </p:spPr>
        <p:txBody>
          <a:bodyPr/>
          <a:lstStyle>
            <a:lvl1pPr>
              <a:defRPr/>
            </a:lvl1pPr>
          </a:lstStyle>
          <a:p>
            <a:endParaRPr lang="en-US">
              <a:solidFill>
                <a:srgbClr val="FFFFFF"/>
              </a:solidFill>
            </a:endParaRPr>
          </a:p>
        </p:txBody>
      </p:sp>
      <p:sp>
        <p:nvSpPr>
          <p:cNvPr id="4" name="Rectangle 17"/>
          <p:cNvSpPr>
            <a:spLocks noGrp="1" noChangeArrowheads="1"/>
          </p:cNvSpPr>
          <p:nvPr>
            <p:ph type="sldNum" sz="quarter" idx="11"/>
          </p:nvPr>
        </p:nvSpPr>
        <p:spPr>
          <a:ln/>
        </p:spPr>
        <p:txBody>
          <a:bodyPr/>
          <a:lstStyle>
            <a:lvl1pPr>
              <a:defRPr/>
            </a:lvl1pPr>
          </a:lstStyle>
          <a:p>
            <a:fld id="{42A2B0D7-E0B5-4CFA-94E6-CCDB02600CE6}"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1632031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ln/>
        </p:spPr>
        <p:txBody>
          <a:bodyPr/>
          <a:lstStyle>
            <a:lvl1pPr>
              <a:defRPr/>
            </a:lvl1pPr>
          </a:lstStyle>
          <a:p>
            <a:endParaRPr lang="en-US">
              <a:solidFill>
                <a:srgbClr val="FFFFFF"/>
              </a:solidFill>
            </a:endParaRPr>
          </a:p>
        </p:txBody>
      </p:sp>
      <p:sp>
        <p:nvSpPr>
          <p:cNvPr id="3" name="Rectangle 17"/>
          <p:cNvSpPr>
            <a:spLocks noGrp="1" noChangeArrowheads="1"/>
          </p:cNvSpPr>
          <p:nvPr>
            <p:ph type="sldNum" sz="quarter" idx="11"/>
          </p:nvPr>
        </p:nvSpPr>
        <p:spPr>
          <a:ln/>
        </p:spPr>
        <p:txBody>
          <a:bodyPr/>
          <a:lstStyle>
            <a:lvl1pPr>
              <a:defRPr/>
            </a:lvl1pPr>
          </a:lstStyle>
          <a:p>
            <a:fld id="{42A2B0D7-E0B5-4CFA-94E6-CCDB02600CE6}"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62597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3.jpe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image" Target="../media/image1.jpeg"/><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image" Target="../media/image3.jpeg"/><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theme" Target="../theme/theme12.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slideLayout" Target="../slideLayouts/slideLayout151.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5" Type="http://schemas.openxmlformats.org/officeDocument/2006/relationships/image" Target="../media/image1.jpeg"/><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image" Target="../media/image3.jpeg"/><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theme" Target="../theme/theme14.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0" Type="http://schemas.openxmlformats.org/officeDocument/2006/relationships/slideLayout" Target="../slideLayouts/slideLayout161.xml"/><Relationship Id="rId4" Type="http://schemas.openxmlformats.org/officeDocument/2006/relationships/slideLayout" Target="../slideLayouts/slideLayout155.xml"/><Relationship Id="rId9" Type="http://schemas.openxmlformats.org/officeDocument/2006/relationships/slideLayout" Target="../slideLayouts/slideLayout160.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0.xml"/><Relationship Id="rId3" Type="http://schemas.openxmlformats.org/officeDocument/2006/relationships/slideLayout" Target="../slideLayouts/slideLayout165.xml"/><Relationship Id="rId7" Type="http://schemas.openxmlformats.org/officeDocument/2006/relationships/slideLayout" Target="../slideLayouts/slideLayout169.xml"/><Relationship Id="rId12" Type="http://schemas.openxmlformats.org/officeDocument/2006/relationships/image" Target="../media/image1.jpeg"/><Relationship Id="rId2" Type="http://schemas.openxmlformats.org/officeDocument/2006/relationships/slideLayout" Target="../slideLayouts/slideLayout164.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theme" Target="../theme/theme15.xml"/><Relationship Id="rId5" Type="http://schemas.openxmlformats.org/officeDocument/2006/relationships/slideLayout" Target="../slideLayouts/slideLayout167.xml"/><Relationship Id="rId10" Type="http://schemas.openxmlformats.org/officeDocument/2006/relationships/slideLayout" Target="../slideLayouts/slideLayout172.xml"/><Relationship Id="rId4" Type="http://schemas.openxmlformats.org/officeDocument/2006/relationships/slideLayout" Target="../slideLayouts/slideLayout166.xml"/><Relationship Id="rId9" Type="http://schemas.openxmlformats.org/officeDocument/2006/relationships/slideLayout" Target="../slideLayouts/slideLayout171.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image" Target="../media/image3.jpeg"/><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theme" Target="../theme/theme16.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1.xml"/><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image" Target="../media/image1.jpeg"/><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theme" Target="../theme/theme17.xml"/><Relationship Id="rId5" Type="http://schemas.openxmlformats.org/officeDocument/2006/relationships/slideLayout" Target="../slideLayouts/slideLayout188.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1.xml"/><Relationship Id="rId3" Type="http://schemas.openxmlformats.org/officeDocument/2006/relationships/slideLayout" Target="../slideLayouts/slideLayout196.xml"/><Relationship Id="rId7" Type="http://schemas.openxmlformats.org/officeDocument/2006/relationships/slideLayout" Target="../slideLayouts/slideLayout200.xml"/><Relationship Id="rId12" Type="http://schemas.openxmlformats.org/officeDocument/2006/relationships/theme" Target="../theme/theme18.xml"/><Relationship Id="rId2" Type="http://schemas.openxmlformats.org/officeDocument/2006/relationships/slideLayout" Target="../slideLayouts/slideLayout195.xml"/><Relationship Id="rId1" Type="http://schemas.openxmlformats.org/officeDocument/2006/relationships/slideLayout" Target="../slideLayouts/slideLayout194.xml"/><Relationship Id="rId6" Type="http://schemas.openxmlformats.org/officeDocument/2006/relationships/slideLayout" Target="../slideLayouts/slideLayout199.xml"/><Relationship Id="rId11" Type="http://schemas.openxmlformats.org/officeDocument/2006/relationships/slideLayout" Target="../slideLayouts/slideLayout204.xml"/><Relationship Id="rId5" Type="http://schemas.openxmlformats.org/officeDocument/2006/relationships/slideLayout" Target="../slideLayouts/slideLayout198.xml"/><Relationship Id="rId10" Type="http://schemas.openxmlformats.org/officeDocument/2006/relationships/slideLayout" Target="../slideLayouts/slideLayout203.xml"/><Relationship Id="rId4" Type="http://schemas.openxmlformats.org/officeDocument/2006/relationships/slideLayout" Target="../slideLayouts/slideLayout197.xml"/><Relationship Id="rId9" Type="http://schemas.openxmlformats.org/officeDocument/2006/relationships/slideLayout" Target="../slideLayouts/slideLayout20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3.jpe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1.jpe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3.jpe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jpe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theme" Target="../theme/theme7.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image" Target="../media/image3.jpeg"/><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image" Target="../media/image1.jpeg"/><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theme" Target="../theme/theme9.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1026" name="Picture 11" descr="entry-slide-content-dark"/>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9525"/>
            <a:ext cx="914400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14"/>
          <p:cNvSpPr>
            <a:spLocks noGrp="1" noChangeArrowheads="1"/>
          </p:cNvSpPr>
          <p:nvPr>
            <p:ph type="title"/>
          </p:nvPr>
        </p:nvSpPr>
        <p:spPr bwMode="auto">
          <a:xfrm>
            <a:off x="684213" y="455613"/>
            <a:ext cx="799782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028" name="Rectangle 15"/>
          <p:cNvSpPr>
            <a:spLocks noGrp="1" noChangeArrowheads="1"/>
          </p:cNvSpPr>
          <p:nvPr>
            <p:ph type="body" idx="1"/>
          </p:nvPr>
        </p:nvSpPr>
        <p:spPr bwMode="auto">
          <a:xfrm>
            <a:off x="684213" y="1600200"/>
            <a:ext cx="7997825"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184" name="Rectangle 16"/>
          <p:cNvSpPr>
            <a:spLocks noGrp="1" noChangeArrowheads="1"/>
          </p:cNvSpPr>
          <p:nvPr>
            <p:ph type="ftr" sz="quarter" idx="3"/>
          </p:nvPr>
        </p:nvSpPr>
        <p:spPr bwMode="auto">
          <a:xfrm>
            <a:off x="3408363" y="6516688"/>
            <a:ext cx="2895600"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chemeClr val="bg1"/>
                </a:solidFill>
                <a:latin typeface="Arial" pitchFamily="34" charset="0"/>
                <a:cs typeface="Arial" pitchFamily="34" charset="0"/>
              </a:defRPr>
            </a:lvl1pPr>
          </a:lstStyle>
          <a:p>
            <a:endParaRPr lang="en-US"/>
          </a:p>
        </p:txBody>
      </p:sp>
      <p:sp>
        <p:nvSpPr>
          <p:cNvPr id="7185" name="Rectangle 17"/>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chemeClr val="bg1"/>
                </a:solidFill>
                <a:latin typeface="Arial" pitchFamily="34" charset="0"/>
                <a:cs typeface="Arial" pitchFamily="34" charset="0"/>
              </a:defRPr>
            </a:lvl1pPr>
          </a:lstStyle>
          <a:p>
            <a:fld id="{181E47DE-ABC6-4044-A8F2-1D60097620E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rtl="0" eaLnBrk="1" fontAlgn="base" hangingPunct="1">
        <a:spcBef>
          <a:spcPct val="0"/>
        </a:spcBef>
        <a:spcAft>
          <a:spcPct val="0"/>
        </a:spcAft>
        <a:defRPr sz="4000">
          <a:solidFill>
            <a:schemeClr val="bg1"/>
          </a:solidFill>
          <a:latin typeface="Arial" pitchFamily="34" charset="0"/>
          <a:ea typeface="+mj-ea"/>
          <a:cs typeface="Arial" pitchFamily="34" charset="0"/>
        </a:defRPr>
      </a:lvl1pPr>
      <a:lvl2pPr algn="l" rtl="0" eaLnBrk="1" fontAlgn="base" hangingPunct="1">
        <a:spcBef>
          <a:spcPct val="0"/>
        </a:spcBef>
        <a:spcAft>
          <a:spcPct val="0"/>
        </a:spcAft>
        <a:defRPr sz="4000">
          <a:solidFill>
            <a:schemeClr val="bg1"/>
          </a:solidFill>
          <a:latin typeface="Arial" charset="0"/>
          <a:cs typeface="Arial" charset="0"/>
        </a:defRPr>
      </a:lvl2pPr>
      <a:lvl3pPr algn="l" rtl="0" eaLnBrk="1" fontAlgn="base" hangingPunct="1">
        <a:spcBef>
          <a:spcPct val="0"/>
        </a:spcBef>
        <a:spcAft>
          <a:spcPct val="0"/>
        </a:spcAft>
        <a:defRPr sz="4000">
          <a:solidFill>
            <a:schemeClr val="bg1"/>
          </a:solidFill>
          <a:latin typeface="Arial" charset="0"/>
          <a:cs typeface="Arial" charset="0"/>
        </a:defRPr>
      </a:lvl3pPr>
      <a:lvl4pPr algn="l" rtl="0" eaLnBrk="1" fontAlgn="base" hangingPunct="1">
        <a:spcBef>
          <a:spcPct val="0"/>
        </a:spcBef>
        <a:spcAft>
          <a:spcPct val="0"/>
        </a:spcAft>
        <a:defRPr sz="4000">
          <a:solidFill>
            <a:schemeClr val="bg1"/>
          </a:solidFill>
          <a:latin typeface="Arial" charset="0"/>
          <a:cs typeface="Arial" charset="0"/>
        </a:defRPr>
      </a:lvl4pPr>
      <a:lvl5pPr algn="l" rtl="0" eaLnBrk="1" fontAlgn="base" hangingPunct="1">
        <a:spcBef>
          <a:spcPct val="0"/>
        </a:spcBef>
        <a:spcAft>
          <a:spcPct val="0"/>
        </a:spcAft>
        <a:defRPr sz="4000">
          <a:solidFill>
            <a:schemeClr val="bg1"/>
          </a:solidFill>
          <a:latin typeface="Arial" charset="0"/>
          <a:cs typeface="Arial" charset="0"/>
        </a:defRPr>
      </a:lvl5pPr>
      <a:lvl6pPr marL="457200" algn="l" rtl="0" eaLnBrk="1" fontAlgn="base" hangingPunct="1">
        <a:spcBef>
          <a:spcPct val="0"/>
        </a:spcBef>
        <a:spcAft>
          <a:spcPct val="0"/>
        </a:spcAft>
        <a:defRPr sz="4000">
          <a:solidFill>
            <a:schemeClr val="bg1"/>
          </a:solidFill>
          <a:latin typeface="Arial Narrow" pitchFamily="34" charset="0"/>
        </a:defRPr>
      </a:lvl6pPr>
      <a:lvl7pPr marL="914400" algn="l" rtl="0" eaLnBrk="1" fontAlgn="base" hangingPunct="1">
        <a:spcBef>
          <a:spcPct val="0"/>
        </a:spcBef>
        <a:spcAft>
          <a:spcPct val="0"/>
        </a:spcAft>
        <a:defRPr sz="4000">
          <a:solidFill>
            <a:schemeClr val="bg1"/>
          </a:solidFill>
          <a:latin typeface="Arial Narrow" pitchFamily="34" charset="0"/>
        </a:defRPr>
      </a:lvl7pPr>
      <a:lvl8pPr marL="1371600" algn="l" rtl="0" eaLnBrk="1" fontAlgn="base" hangingPunct="1">
        <a:spcBef>
          <a:spcPct val="0"/>
        </a:spcBef>
        <a:spcAft>
          <a:spcPct val="0"/>
        </a:spcAft>
        <a:defRPr sz="4000">
          <a:solidFill>
            <a:schemeClr val="bg1"/>
          </a:solidFill>
          <a:latin typeface="Arial Narrow" pitchFamily="34" charset="0"/>
        </a:defRPr>
      </a:lvl8pPr>
      <a:lvl9pPr marL="1828800" algn="l" rtl="0" eaLnBrk="1" fontAlgn="base" hangingPunct="1">
        <a:spcBef>
          <a:spcPct val="0"/>
        </a:spcBef>
        <a:spcAft>
          <a:spcPct val="0"/>
        </a:spcAft>
        <a:defRPr sz="4000">
          <a:solidFill>
            <a:schemeClr val="bg1"/>
          </a:solidFill>
          <a:latin typeface="Arial Narrow" pitchFamily="34" charset="0"/>
        </a:defRPr>
      </a:lvl9pPr>
    </p:titleStyle>
    <p:bodyStyle>
      <a:lvl1pPr marL="342900" indent="-342900" algn="l" rtl="0" eaLnBrk="1" fontAlgn="base" hangingPunct="1">
        <a:spcBef>
          <a:spcPct val="20000"/>
        </a:spcBef>
        <a:spcAft>
          <a:spcPct val="0"/>
        </a:spcAft>
        <a:buChar char="•"/>
        <a:defRPr sz="3200">
          <a:solidFill>
            <a:schemeClr val="bg1"/>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2800">
          <a:solidFill>
            <a:schemeClr val="bg1"/>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2400">
          <a:solidFill>
            <a:schemeClr val="bg1"/>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2000">
          <a:solidFill>
            <a:schemeClr val="bg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000">
          <a:solidFill>
            <a:schemeClr val="bg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000">
          <a:solidFill>
            <a:schemeClr val="bg1"/>
          </a:solidFill>
          <a:latin typeface="Arial" charset="0"/>
        </a:defRPr>
      </a:lvl6pPr>
      <a:lvl7pPr marL="2971800" indent="-228600" algn="l" rtl="0" eaLnBrk="1" fontAlgn="base" hangingPunct="1">
        <a:spcBef>
          <a:spcPct val="20000"/>
        </a:spcBef>
        <a:spcAft>
          <a:spcPct val="0"/>
        </a:spcAft>
        <a:buChar char="»"/>
        <a:defRPr sz="2000">
          <a:solidFill>
            <a:schemeClr val="bg1"/>
          </a:solidFill>
          <a:latin typeface="Arial" charset="0"/>
        </a:defRPr>
      </a:lvl7pPr>
      <a:lvl8pPr marL="3429000" indent="-228600" algn="l" rtl="0" eaLnBrk="1" fontAlgn="base" hangingPunct="1">
        <a:spcBef>
          <a:spcPct val="20000"/>
        </a:spcBef>
        <a:spcAft>
          <a:spcPct val="0"/>
        </a:spcAft>
        <a:buChar char="»"/>
        <a:defRPr sz="2000">
          <a:solidFill>
            <a:schemeClr val="bg1"/>
          </a:solidFill>
          <a:latin typeface="Arial" charset="0"/>
        </a:defRPr>
      </a:lvl8pPr>
      <a:lvl9pPr marL="3886200" indent="-228600" algn="l" rtl="0" eaLnBrk="1" fontAlgn="base" hangingPunct="1">
        <a:spcBef>
          <a:spcPct val="20000"/>
        </a:spcBef>
        <a:spcAft>
          <a:spcPct val="0"/>
        </a:spcAft>
        <a:buChar char="»"/>
        <a:defRPr sz="2000">
          <a:solidFill>
            <a:schemeClr val="bg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2050" name="Picture 8" descr="entry-slide-content-ligh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5481" name="Rectangle 9"/>
          <p:cNvSpPr>
            <a:spLocks noGrp="1" noChangeArrowheads="1"/>
          </p:cNvSpPr>
          <p:nvPr>
            <p:ph type="ftr" sz="quarter" idx="3"/>
          </p:nvPr>
        </p:nvSpPr>
        <p:spPr bwMode="auto">
          <a:xfrm>
            <a:off x="3408363" y="6516688"/>
            <a:ext cx="2895600"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003399"/>
                </a:solidFill>
                <a:latin typeface="Arial" pitchFamily="34" charset="0"/>
                <a:cs typeface="Arial" pitchFamily="34" charset="0"/>
              </a:defRPr>
            </a:lvl1pPr>
          </a:lstStyle>
          <a:p>
            <a:pPr>
              <a:defRPr/>
            </a:pPr>
            <a:endParaRPr lang="en-US"/>
          </a:p>
        </p:txBody>
      </p:sp>
      <p:sp>
        <p:nvSpPr>
          <p:cNvPr id="105482" name="Rectangle 10"/>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003399"/>
                </a:solidFill>
                <a:latin typeface="Arial" pitchFamily="34" charset="0"/>
                <a:cs typeface="Arial" pitchFamily="34" charset="0"/>
              </a:defRPr>
            </a:lvl1pPr>
          </a:lstStyle>
          <a:p>
            <a:pPr>
              <a:defRPr/>
            </a:pPr>
            <a:fld id="{2EDF6CE8-CC96-46C8-92F6-0BBEE6142B3C}" type="slidenum">
              <a:rPr lang="en-US"/>
              <a:pPr>
                <a:defRPr/>
              </a:pPr>
              <a:t>‹#›</a:t>
            </a:fld>
            <a:r>
              <a:rPr lang="en-US" dirty="0"/>
              <a:t>, date</a:t>
            </a:r>
          </a:p>
        </p:txBody>
      </p:sp>
      <p:sp>
        <p:nvSpPr>
          <p:cNvPr id="2053" name="Rectangle 11"/>
          <p:cNvSpPr>
            <a:spLocks noGrp="1" noChangeArrowheads="1"/>
          </p:cNvSpPr>
          <p:nvPr>
            <p:ph type="title"/>
          </p:nvPr>
        </p:nvSpPr>
        <p:spPr bwMode="auto">
          <a:xfrm>
            <a:off x="684213" y="455613"/>
            <a:ext cx="799782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2054" name="Rectangle 12"/>
          <p:cNvSpPr>
            <a:spLocks noGrp="1" noChangeArrowheads="1"/>
          </p:cNvSpPr>
          <p:nvPr>
            <p:ph type="body" idx="1"/>
          </p:nvPr>
        </p:nvSpPr>
        <p:spPr bwMode="auto">
          <a:xfrm>
            <a:off x="684213" y="1600200"/>
            <a:ext cx="7997825"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l" rtl="0" eaLnBrk="1" fontAlgn="base" hangingPunct="1">
        <a:spcBef>
          <a:spcPct val="0"/>
        </a:spcBef>
        <a:spcAft>
          <a:spcPct val="0"/>
        </a:spcAft>
        <a:defRPr sz="4000">
          <a:solidFill>
            <a:srgbClr val="003399"/>
          </a:solidFill>
          <a:latin typeface="Arial" pitchFamily="34" charset="0"/>
          <a:ea typeface="+mj-ea"/>
          <a:cs typeface="Arial" pitchFamily="34" charset="0"/>
        </a:defRPr>
      </a:lvl1pPr>
      <a:lvl2pPr algn="l" rtl="0" eaLnBrk="1" fontAlgn="base" hangingPunct="1">
        <a:spcBef>
          <a:spcPct val="0"/>
        </a:spcBef>
        <a:spcAft>
          <a:spcPct val="0"/>
        </a:spcAft>
        <a:defRPr sz="4000">
          <a:solidFill>
            <a:srgbClr val="003399"/>
          </a:solidFill>
          <a:latin typeface="Arial" charset="0"/>
          <a:cs typeface="Arial" charset="0"/>
        </a:defRPr>
      </a:lvl2pPr>
      <a:lvl3pPr algn="l" rtl="0" eaLnBrk="1" fontAlgn="base" hangingPunct="1">
        <a:spcBef>
          <a:spcPct val="0"/>
        </a:spcBef>
        <a:spcAft>
          <a:spcPct val="0"/>
        </a:spcAft>
        <a:defRPr sz="4000">
          <a:solidFill>
            <a:srgbClr val="003399"/>
          </a:solidFill>
          <a:latin typeface="Arial" charset="0"/>
          <a:cs typeface="Arial" charset="0"/>
        </a:defRPr>
      </a:lvl3pPr>
      <a:lvl4pPr algn="l" rtl="0" eaLnBrk="1" fontAlgn="base" hangingPunct="1">
        <a:spcBef>
          <a:spcPct val="0"/>
        </a:spcBef>
        <a:spcAft>
          <a:spcPct val="0"/>
        </a:spcAft>
        <a:defRPr sz="4000">
          <a:solidFill>
            <a:srgbClr val="003399"/>
          </a:solidFill>
          <a:latin typeface="Arial" charset="0"/>
          <a:cs typeface="Arial" charset="0"/>
        </a:defRPr>
      </a:lvl4pPr>
      <a:lvl5pPr algn="l" rtl="0" eaLnBrk="1" fontAlgn="base" hangingPunct="1">
        <a:spcBef>
          <a:spcPct val="0"/>
        </a:spcBef>
        <a:spcAft>
          <a:spcPct val="0"/>
        </a:spcAft>
        <a:defRPr sz="4000">
          <a:solidFill>
            <a:srgbClr val="003399"/>
          </a:solidFill>
          <a:latin typeface="Arial" charset="0"/>
          <a:cs typeface="Arial" charset="0"/>
        </a:defRPr>
      </a:lvl5pPr>
      <a:lvl6pPr marL="457200" algn="l" rtl="0" eaLnBrk="1" fontAlgn="base" hangingPunct="1">
        <a:spcBef>
          <a:spcPct val="0"/>
        </a:spcBef>
        <a:spcAft>
          <a:spcPct val="0"/>
        </a:spcAft>
        <a:defRPr sz="4000">
          <a:solidFill>
            <a:srgbClr val="003399"/>
          </a:solidFill>
          <a:latin typeface="Arial Narrow" pitchFamily="34" charset="0"/>
        </a:defRPr>
      </a:lvl6pPr>
      <a:lvl7pPr marL="914400" algn="l" rtl="0" eaLnBrk="1" fontAlgn="base" hangingPunct="1">
        <a:spcBef>
          <a:spcPct val="0"/>
        </a:spcBef>
        <a:spcAft>
          <a:spcPct val="0"/>
        </a:spcAft>
        <a:defRPr sz="4000">
          <a:solidFill>
            <a:srgbClr val="003399"/>
          </a:solidFill>
          <a:latin typeface="Arial Narrow" pitchFamily="34" charset="0"/>
        </a:defRPr>
      </a:lvl7pPr>
      <a:lvl8pPr marL="1371600" algn="l" rtl="0" eaLnBrk="1" fontAlgn="base" hangingPunct="1">
        <a:spcBef>
          <a:spcPct val="0"/>
        </a:spcBef>
        <a:spcAft>
          <a:spcPct val="0"/>
        </a:spcAft>
        <a:defRPr sz="4000">
          <a:solidFill>
            <a:srgbClr val="003399"/>
          </a:solidFill>
          <a:latin typeface="Arial Narrow" pitchFamily="34" charset="0"/>
        </a:defRPr>
      </a:lvl8pPr>
      <a:lvl9pPr marL="1828800" algn="l" rtl="0" eaLnBrk="1" fontAlgn="base" hangingPunct="1">
        <a:spcBef>
          <a:spcPct val="0"/>
        </a:spcBef>
        <a:spcAft>
          <a:spcPct val="0"/>
        </a:spcAft>
        <a:defRPr sz="4000">
          <a:solidFill>
            <a:srgbClr val="003399"/>
          </a:solidFill>
          <a:latin typeface="Arial Narrow" pitchFamily="34" charset="0"/>
        </a:defRPr>
      </a:lvl9pPr>
    </p:titleStyle>
    <p:bodyStyle>
      <a:lvl1pPr marL="342900" indent="-342900" algn="l" rtl="0" eaLnBrk="1" fontAlgn="base" hangingPunct="1">
        <a:spcBef>
          <a:spcPct val="20000"/>
        </a:spcBef>
        <a:spcAft>
          <a:spcPct val="0"/>
        </a:spcAft>
        <a:buChar char="•"/>
        <a:defRPr sz="3200">
          <a:solidFill>
            <a:srgbClr val="003399"/>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3200">
          <a:solidFill>
            <a:srgbClr val="003399"/>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3200">
          <a:solidFill>
            <a:srgbClr val="003399"/>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3200">
          <a:solidFill>
            <a:srgbClr val="003399"/>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3200">
          <a:solidFill>
            <a:srgbClr val="003399"/>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3200">
          <a:solidFill>
            <a:srgbClr val="003399"/>
          </a:solidFill>
          <a:latin typeface="+mn-lt"/>
        </a:defRPr>
      </a:lvl6pPr>
      <a:lvl7pPr marL="2971800" indent="-228600" algn="l" rtl="0" eaLnBrk="1" fontAlgn="base" hangingPunct="1">
        <a:spcBef>
          <a:spcPct val="20000"/>
        </a:spcBef>
        <a:spcAft>
          <a:spcPct val="0"/>
        </a:spcAft>
        <a:buChar char="»"/>
        <a:defRPr sz="3200">
          <a:solidFill>
            <a:srgbClr val="003399"/>
          </a:solidFill>
          <a:latin typeface="+mn-lt"/>
        </a:defRPr>
      </a:lvl7pPr>
      <a:lvl8pPr marL="3429000" indent="-228600" algn="l" rtl="0" eaLnBrk="1" fontAlgn="base" hangingPunct="1">
        <a:spcBef>
          <a:spcPct val="20000"/>
        </a:spcBef>
        <a:spcAft>
          <a:spcPct val="0"/>
        </a:spcAft>
        <a:buChar char="»"/>
        <a:defRPr sz="3200">
          <a:solidFill>
            <a:srgbClr val="003399"/>
          </a:solidFill>
          <a:latin typeface="+mn-lt"/>
        </a:defRPr>
      </a:lvl8pPr>
      <a:lvl9pPr marL="3886200" indent="-228600" algn="l" rtl="0" eaLnBrk="1" fontAlgn="base" hangingPunct="1">
        <a:spcBef>
          <a:spcPct val="20000"/>
        </a:spcBef>
        <a:spcAft>
          <a:spcPct val="0"/>
        </a:spcAft>
        <a:buChar char="»"/>
        <a:defRPr sz="3200">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3074" name="Picture 11" descr="entry-slide-content-dark"/>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9525"/>
            <a:ext cx="914400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5" name="Rectangle 14"/>
          <p:cNvSpPr>
            <a:spLocks noGrp="1" noChangeArrowheads="1"/>
          </p:cNvSpPr>
          <p:nvPr>
            <p:ph type="title"/>
          </p:nvPr>
        </p:nvSpPr>
        <p:spPr bwMode="auto">
          <a:xfrm>
            <a:off x="684213" y="455613"/>
            <a:ext cx="799782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3076" name="Rectangle 15"/>
          <p:cNvSpPr>
            <a:spLocks noGrp="1" noChangeArrowheads="1"/>
          </p:cNvSpPr>
          <p:nvPr>
            <p:ph type="body" idx="1"/>
          </p:nvPr>
        </p:nvSpPr>
        <p:spPr bwMode="auto">
          <a:xfrm>
            <a:off x="684213" y="1600200"/>
            <a:ext cx="7997825"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184" name="Rectangle 16"/>
          <p:cNvSpPr>
            <a:spLocks noGrp="1" noChangeArrowheads="1"/>
          </p:cNvSpPr>
          <p:nvPr>
            <p:ph type="ftr" sz="quarter" idx="3"/>
          </p:nvPr>
        </p:nvSpPr>
        <p:spPr bwMode="auto">
          <a:xfrm>
            <a:off x="3408363" y="6516688"/>
            <a:ext cx="2895600"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chemeClr val="bg1"/>
                </a:solidFill>
                <a:latin typeface="Arial" pitchFamily="34" charset="0"/>
                <a:cs typeface="Arial" pitchFamily="34" charset="0"/>
              </a:defRPr>
            </a:lvl1pPr>
          </a:lstStyle>
          <a:p>
            <a:pPr>
              <a:defRPr/>
            </a:pPr>
            <a:endParaRPr lang="en-US"/>
          </a:p>
        </p:txBody>
      </p:sp>
      <p:sp>
        <p:nvSpPr>
          <p:cNvPr id="7185" name="Rectangle 17"/>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chemeClr val="bg1"/>
                </a:solidFill>
                <a:latin typeface="Arial" pitchFamily="34" charset="0"/>
                <a:cs typeface="Arial" pitchFamily="34" charset="0"/>
              </a:defRPr>
            </a:lvl1pPr>
          </a:lstStyle>
          <a:p>
            <a:pPr>
              <a:defRPr/>
            </a:pPr>
            <a:fld id="{6E0770E9-E34F-4A25-8CF6-6A104982CDE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Lst>
  <p:txStyles>
    <p:titleStyle>
      <a:lvl1pPr algn="l" rtl="0" eaLnBrk="1" fontAlgn="base" hangingPunct="1">
        <a:spcBef>
          <a:spcPct val="0"/>
        </a:spcBef>
        <a:spcAft>
          <a:spcPct val="0"/>
        </a:spcAft>
        <a:defRPr sz="4000">
          <a:solidFill>
            <a:schemeClr val="bg1"/>
          </a:solidFill>
          <a:latin typeface="Arial" pitchFamily="34" charset="0"/>
          <a:ea typeface="+mj-ea"/>
          <a:cs typeface="Arial" pitchFamily="34" charset="0"/>
        </a:defRPr>
      </a:lvl1pPr>
      <a:lvl2pPr algn="l" rtl="0" eaLnBrk="1" fontAlgn="base" hangingPunct="1">
        <a:spcBef>
          <a:spcPct val="0"/>
        </a:spcBef>
        <a:spcAft>
          <a:spcPct val="0"/>
        </a:spcAft>
        <a:defRPr sz="4000">
          <a:solidFill>
            <a:schemeClr val="bg1"/>
          </a:solidFill>
          <a:latin typeface="Arial" charset="0"/>
          <a:cs typeface="Arial" charset="0"/>
        </a:defRPr>
      </a:lvl2pPr>
      <a:lvl3pPr algn="l" rtl="0" eaLnBrk="1" fontAlgn="base" hangingPunct="1">
        <a:spcBef>
          <a:spcPct val="0"/>
        </a:spcBef>
        <a:spcAft>
          <a:spcPct val="0"/>
        </a:spcAft>
        <a:defRPr sz="4000">
          <a:solidFill>
            <a:schemeClr val="bg1"/>
          </a:solidFill>
          <a:latin typeface="Arial" charset="0"/>
          <a:cs typeface="Arial" charset="0"/>
        </a:defRPr>
      </a:lvl3pPr>
      <a:lvl4pPr algn="l" rtl="0" eaLnBrk="1" fontAlgn="base" hangingPunct="1">
        <a:spcBef>
          <a:spcPct val="0"/>
        </a:spcBef>
        <a:spcAft>
          <a:spcPct val="0"/>
        </a:spcAft>
        <a:defRPr sz="4000">
          <a:solidFill>
            <a:schemeClr val="bg1"/>
          </a:solidFill>
          <a:latin typeface="Arial" charset="0"/>
          <a:cs typeface="Arial" charset="0"/>
        </a:defRPr>
      </a:lvl4pPr>
      <a:lvl5pPr algn="l" rtl="0" eaLnBrk="1" fontAlgn="base" hangingPunct="1">
        <a:spcBef>
          <a:spcPct val="0"/>
        </a:spcBef>
        <a:spcAft>
          <a:spcPct val="0"/>
        </a:spcAft>
        <a:defRPr sz="4000">
          <a:solidFill>
            <a:schemeClr val="bg1"/>
          </a:solidFill>
          <a:latin typeface="Arial" charset="0"/>
          <a:cs typeface="Arial" charset="0"/>
        </a:defRPr>
      </a:lvl5pPr>
      <a:lvl6pPr marL="457200" algn="l" rtl="0" eaLnBrk="1" fontAlgn="base" hangingPunct="1">
        <a:spcBef>
          <a:spcPct val="0"/>
        </a:spcBef>
        <a:spcAft>
          <a:spcPct val="0"/>
        </a:spcAft>
        <a:defRPr sz="4000">
          <a:solidFill>
            <a:schemeClr val="bg1"/>
          </a:solidFill>
          <a:latin typeface="Arial Narrow" pitchFamily="34" charset="0"/>
        </a:defRPr>
      </a:lvl6pPr>
      <a:lvl7pPr marL="914400" algn="l" rtl="0" eaLnBrk="1" fontAlgn="base" hangingPunct="1">
        <a:spcBef>
          <a:spcPct val="0"/>
        </a:spcBef>
        <a:spcAft>
          <a:spcPct val="0"/>
        </a:spcAft>
        <a:defRPr sz="4000">
          <a:solidFill>
            <a:schemeClr val="bg1"/>
          </a:solidFill>
          <a:latin typeface="Arial Narrow" pitchFamily="34" charset="0"/>
        </a:defRPr>
      </a:lvl7pPr>
      <a:lvl8pPr marL="1371600" algn="l" rtl="0" eaLnBrk="1" fontAlgn="base" hangingPunct="1">
        <a:spcBef>
          <a:spcPct val="0"/>
        </a:spcBef>
        <a:spcAft>
          <a:spcPct val="0"/>
        </a:spcAft>
        <a:defRPr sz="4000">
          <a:solidFill>
            <a:schemeClr val="bg1"/>
          </a:solidFill>
          <a:latin typeface="Arial Narrow" pitchFamily="34" charset="0"/>
        </a:defRPr>
      </a:lvl8pPr>
      <a:lvl9pPr marL="1828800" algn="l" rtl="0" eaLnBrk="1" fontAlgn="base" hangingPunct="1">
        <a:spcBef>
          <a:spcPct val="0"/>
        </a:spcBef>
        <a:spcAft>
          <a:spcPct val="0"/>
        </a:spcAft>
        <a:defRPr sz="4000">
          <a:solidFill>
            <a:schemeClr val="bg1"/>
          </a:solidFill>
          <a:latin typeface="Arial Narrow" pitchFamily="34" charset="0"/>
        </a:defRPr>
      </a:lvl9pPr>
    </p:titleStyle>
    <p:bodyStyle>
      <a:lvl1pPr marL="342900" indent="-342900" algn="l" rtl="0" eaLnBrk="1" fontAlgn="base" hangingPunct="1">
        <a:spcBef>
          <a:spcPct val="20000"/>
        </a:spcBef>
        <a:spcAft>
          <a:spcPct val="0"/>
        </a:spcAft>
        <a:buChar char="•"/>
        <a:defRPr sz="3200">
          <a:solidFill>
            <a:schemeClr val="bg1"/>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2800">
          <a:solidFill>
            <a:schemeClr val="bg1"/>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2400">
          <a:solidFill>
            <a:schemeClr val="bg1"/>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2000">
          <a:solidFill>
            <a:schemeClr val="bg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000">
          <a:solidFill>
            <a:schemeClr val="bg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000">
          <a:solidFill>
            <a:schemeClr val="bg1"/>
          </a:solidFill>
          <a:latin typeface="Arial" charset="0"/>
        </a:defRPr>
      </a:lvl6pPr>
      <a:lvl7pPr marL="2971800" indent="-228600" algn="l" rtl="0" eaLnBrk="1" fontAlgn="base" hangingPunct="1">
        <a:spcBef>
          <a:spcPct val="20000"/>
        </a:spcBef>
        <a:spcAft>
          <a:spcPct val="0"/>
        </a:spcAft>
        <a:buChar char="»"/>
        <a:defRPr sz="2000">
          <a:solidFill>
            <a:schemeClr val="bg1"/>
          </a:solidFill>
          <a:latin typeface="Arial" charset="0"/>
        </a:defRPr>
      </a:lvl7pPr>
      <a:lvl8pPr marL="3429000" indent="-228600" algn="l" rtl="0" eaLnBrk="1" fontAlgn="base" hangingPunct="1">
        <a:spcBef>
          <a:spcPct val="20000"/>
        </a:spcBef>
        <a:spcAft>
          <a:spcPct val="0"/>
        </a:spcAft>
        <a:buChar char="»"/>
        <a:defRPr sz="2000">
          <a:solidFill>
            <a:schemeClr val="bg1"/>
          </a:solidFill>
          <a:latin typeface="Arial" charset="0"/>
        </a:defRPr>
      </a:lvl8pPr>
      <a:lvl9pPr marL="3886200" indent="-228600" algn="l" rtl="0" eaLnBrk="1" fontAlgn="base" hangingPunct="1">
        <a:spcBef>
          <a:spcPct val="20000"/>
        </a:spcBef>
        <a:spcAft>
          <a:spcPct val="0"/>
        </a:spcAft>
        <a:buChar char="»"/>
        <a:defRPr sz="2000">
          <a:solidFill>
            <a:schemeClr val="bg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4098" name="Picture 8" descr="entry-slide-content-ligh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5481" name="Rectangle 9"/>
          <p:cNvSpPr>
            <a:spLocks noGrp="1" noChangeArrowheads="1"/>
          </p:cNvSpPr>
          <p:nvPr>
            <p:ph type="ftr" sz="quarter" idx="3"/>
          </p:nvPr>
        </p:nvSpPr>
        <p:spPr bwMode="auto">
          <a:xfrm>
            <a:off x="3408363" y="6516688"/>
            <a:ext cx="2895600"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003399"/>
                </a:solidFill>
                <a:latin typeface="Arial" pitchFamily="34" charset="0"/>
                <a:cs typeface="Arial" pitchFamily="34" charset="0"/>
              </a:defRPr>
            </a:lvl1pPr>
          </a:lstStyle>
          <a:p>
            <a:pPr>
              <a:defRPr/>
            </a:pPr>
            <a:endParaRPr lang="en-US"/>
          </a:p>
        </p:txBody>
      </p:sp>
      <p:sp>
        <p:nvSpPr>
          <p:cNvPr id="105482" name="Rectangle 10"/>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003399"/>
                </a:solidFill>
                <a:latin typeface="Arial" pitchFamily="34" charset="0"/>
                <a:cs typeface="Arial" pitchFamily="34" charset="0"/>
              </a:defRPr>
            </a:lvl1pPr>
          </a:lstStyle>
          <a:p>
            <a:pPr>
              <a:defRPr/>
            </a:pPr>
            <a:fld id="{9D238C6B-09A9-4D05-B8F8-084217DDD641}" type="slidenum">
              <a:rPr lang="en-US"/>
              <a:pPr>
                <a:defRPr/>
              </a:pPr>
              <a:t>‹#›</a:t>
            </a:fld>
            <a:r>
              <a:rPr lang="en-US" dirty="0"/>
              <a:t>, date</a:t>
            </a:r>
          </a:p>
        </p:txBody>
      </p:sp>
      <p:sp>
        <p:nvSpPr>
          <p:cNvPr id="4101" name="Rectangle 11"/>
          <p:cNvSpPr>
            <a:spLocks noGrp="1" noChangeArrowheads="1"/>
          </p:cNvSpPr>
          <p:nvPr>
            <p:ph type="title"/>
          </p:nvPr>
        </p:nvSpPr>
        <p:spPr bwMode="auto">
          <a:xfrm>
            <a:off x="684213" y="455613"/>
            <a:ext cx="799782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4102" name="Rectangle 12"/>
          <p:cNvSpPr>
            <a:spLocks noGrp="1" noChangeArrowheads="1"/>
          </p:cNvSpPr>
          <p:nvPr>
            <p:ph type="body" idx="1"/>
          </p:nvPr>
        </p:nvSpPr>
        <p:spPr bwMode="auto">
          <a:xfrm>
            <a:off x="684213" y="1600200"/>
            <a:ext cx="7997825"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l" rtl="0" eaLnBrk="1" fontAlgn="base" hangingPunct="1">
        <a:spcBef>
          <a:spcPct val="0"/>
        </a:spcBef>
        <a:spcAft>
          <a:spcPct val="0"/>
        </a:spcAft>
        <a:defRPr sz="4000">
          <a:solidFill>
            <a:srgbClr val="003399"/>
          </a:solidFill>
          <a:latin typeface="Arial" pitchFamily="34" charset="0"/>
          <a:ea typeface="+mj-ea"/>
          <a:cs typeface="Arial" pitchFamily="34" charset="0"/>
        </a:defRPr>
      </a:lvl1pPr>
      <a:lvl2pPr algn="l" rtl="0" eaLnBrk="1" fontAlgn="base" hangingPunct="1">
        <a:spcBef>
          <a:spcPct val="0"/>
        </a:spcBef>
        <a:spcAft>
          <a:spcPct val="0"/>
        </a:spcAft>
        <a:defRPr sz="4000">
          <a:solidFill>
            <a:srgbClr val="003399"/>
          </a:solidFill>
          <a:latin typeface="Arial" charset="0"/>
          <a:cs typeface="Arial" charset="0"/>
        </a:defRPr>
      </a:lvl2pPr>
      <a:lvl3pPr algn="l" rtl="0" eaLnBrk="1" fontAlgn="base" hangingPunct="1">
        <a:spcBef>
          <a:spcPct val="0"/>
        </a:spcBef>
        <a:spcAft>
          <a:spcPct val="0"/>
        </a:spcAft>
        <a:defRPr sz="4000">
          <a:solidFill>
            <a:srgbClr val="003399"/>
          </a:solidFill>
          <a:latin typeface="Arial" charset="0"/>
          <a:cs typeface="Arial" charset="0"/>
        </a:defRPr>
      </a:lvl3pPr>
      <a:lvl4pPr algn="l" rtl="0" eaLnBrk="1" fontAlgn="base" hangingPunct="1">
        <a:spcBef>
          <a:spcPct val="0"/>
        </a:spcBef>
        <a:spcAft>
          <a:spcPct val="0"/>
        </a:spcAft>
        <a:defRPr sz="4000">
          <a:solidFill>
            <a:srgbClr val="003399"/>
          </a:solidFill>
          <a:latin typeface="Arial" charset="0"/>
          <a:cs typeface="Arial" charset="0"/>
        </a:defRPr>
      </a:lvl4pPr>
      <a:lvl5pPr algn="l" rtl="0" eaLnBrk="1" fontAlgn="base" hangingPunct="1">
        <a:spcBef>
          <a:spcPct val="0"/>
        </a:spcBef>
        <a:spcAft>
          <a:spcPct val="0"/>
        </a:spcAft>
        <a:defRPr sz="4000">
          <a:solidFill>
            <a:srgbClr val="003399"/>
          </a:solidFill>
          <a:latin typeface="Arial" charset="0"/>
          <a:cs typeface="Arial" charset="0"/>
        </a:defRPr>
      </a:lvl5pPr>
      <a:lvl6pPr marL="457200" algn="l" rtl="0" eaLnBrk="1" fontAlgn="base" hangingPunct="1">
        <a:spcBef>
          <a:spcPct val="0"/>
        </a:spcBef>
        <a:spcAft>
          <a:spcPct val="0"/>
        </a:spcAft>
        <a:defRPr sz="4000">
          <a:solidFill>
            <a:srgbClr val="003399"/>
          </a:solidFill>
          <a:latin typeface="Arial Narrow" pitchFamily="34" charset="0"/>
        </a:defRPr>
      </a:lvl6pPr>
      <a:lvl7pPr marL="914400" algn="l" rtl="0" eaLnBrk="1" fontAlgn="base" hangingPunct="1">
        <a:spcBef>
          <a:spcPct val="0"/>
        </a:spcBef>
        <a:spcAft>
          <a:spcPct val="0"/>
        </a:spcAft>
        <a:defRPr sz="4000">
          <a:solidFill>
            <a:srgbClr val="003399"/>
          </a:solidFill>
          <a:latin typeface="Arial Narrow" pitchFamily="34" charset="0"/>
        </a:defRPr>
      </a:lvl7pPr>
      <a:lvl8pPr marL="1371600" algn="l" rtl="0" eaLnBrk="1" fontAlgn="base" hangingPunct="1">
        <a:spcBef>
          <a:spcPct val="0"/>
        </a:spcBef>
        <a:spcAft>
          <a:spcPct val="0"/>
        </a:spcAft>
        <a:defRPr sz="4000">
          <a:solidFill>
            <a:srgbClr val="003399"/>
          </a:solidFill>
          <a:latin typeface="Arial Narrow" pitchFamily="34" charset="0"/>
        </a:defRPr>
      </a:lvl8pPr>
      <a:lvl9pPr marL="1828800" algn="l" rtl="0" eaLnBrk="1" fontAlgn="base" hangingPunct="1">
        <a:spcBef>
          <a:spcPct val="0"/>
        </a:spcBef>
        <a:spcAft>
          <a:spcPct val="0"/>
        </a:spcAft>
        <a:defRPr sz="4000">
          <a:solidFill>
            <a:srgbClr val="003399"/>
          </a:solidFill>
          <a:latin typeface="Arial Narrow" pitchFamily="34" charset="0"/>
        </a:defRPr>
      </a:lvl9pPr>
    </p:titleStyle>
    <p:bodyStyle>
      <a:lvl1pPr marL="342900" indent="-342900" algn="l" rtl="0" eaLnBrk="1" fontAlgn="base" hangingPunct="1">
        <a:spcBef>
          <a:spcPct val="20000"/>
        </a:spcBef>
        <a:spcAft>
          <a:spcPct val="0"/>
        </a:spcAft>
        <a:buChar char="•"/>
        <a:defRPr sz="3200">
          <a:solidFill>
            <a:srgbClr val="003399"/>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3200">
          <a:solidFill>
            <a:srgbClr val="003399"/>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3200">
          <a:solidFill>
            <a:srgbClr val="003399"/>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3200">
          <a:solidFill>
            <a:srgbClr val="003399"/>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3200">
          <a:solidFill>
            <a:srgbClr val="003399"/>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3200">
          <a:solidFill>
            <a:srgbClr val="003399"/>
          </a:solidFill>
          <a:latin typeface="+mn-lt"/>
        </a:defRPr>
      </a:lvl6pPr>
      <a:lvl7pPr marL="2971800" indent="-228600" algn="l" rtl="0" eaLnBrk="1" fontAlgn="base" hangingPunct="1">
        <a:spcBef>
          <a:spcPct val="20000"/>
        </a:spcBef>
        <a:spcAft>
          <a:spcPct val="0"/>
        </a:spcAft>
        <a:buChar char="»"/>
        <a:defRPr sz="3200">
          <a:solidFill>
            <a:srgbClr val="003399"/>
          </a:solidFill>
          <a:latin typeface="+mn-lt"/>
        </a:defRPr>
      </a:lvl7pPr>
      <a:lvl8pPr marL="3429000" indent="-228600" algn="l" rtl="0" eaLnBrk="1" fontAlgn="base" hangingPunct="1">
        <a:spcBef>
          <a:spcPct val="20000"/>
        </a:spcBef>
        <a:spcAft>
          <a:spcPct val="0"/>
        </a:spcAft>
        <a:buChar char="»"/>
        <a:defRPr sz="3200">
          <a:solidFill>
            <a:srgbClr val="003399"/>
          </a:solidFill>
          <a:latin typeface="+mn-lt"/>
        </a:defRPr>
      </a:lvl8pPr>
      <a:lvl9pPr marL="3886200" indent="-228600" algn="l" rtl="0" eaLnBrk="1" fontAlgn="base" hangingPunct="1">
        <a:spcBef>
          <a:spcPct val="20000"/>
        </a:spcBef>
        <a:spcAft>
          <a:spcPct val="0"/>
        </a:spcAft>
        <a:buChar char="»"/>
        <a:defRPr sz="3200">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5122" name="Picture 11" descr="entry-slide-content-dark"/>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9525"/>
            <a:ext cx="914400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3" name="Rectangle 14"/>
          <p:cNvSpPr>
            <a:spLocks noGrp="1" noChangeArrowheads="1"/>
          </p:cNvSpPr>
          <p:nvPr>
            <p:ph type="title"/>
          </p:nvPr>
        </p:nvSpPr>
        <p:spPr bwMode="auto">
          <a:xfrm>
            <a:off x="684213" y="455613"/>
            <a:ext cx="799782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5124" name="Rectangle 15"/>
          <p:cNvSpPr>
            <a:spLocks noGrp="1" noChangeArrowheads="1"/>
          </p:cNvSpPr>
          <p:nvPr>
            <p:ph type="body" idx="1"/>
          </p:nvPr>
        </p:nvSpPr>
        <p:spPr bwMode="auto">
          <a:xfrm>
            <a:off x="684213" y="1600200"/>
            <a:ext cx="7997825"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184" name="Rectangle 16"/>
          <p:cNvSpPr>
            <a:spLocks noGrp="1" noChangeArrowheads="1"/>
          </p:cNvSpPr>
          <p:nvPr>
            <p:ph type="ftr" sz="quarter" idx="3"/>
          </p:nvPr>
        </p:nvSpPr>
        <p:spPr bwMode="auto">
          <a:xfrm>
            <a:off x="3408363" y="6516688"/>
            <a:ext cx="2895600"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chemeClr val="bg1"/>
                </a:solidFill>
                <a:latin typeface="Arial" pitchFamily="34" charset="0"/>
                <a:cs typeface="Arial" pitchFamily="34" charset="0"/>
              </a:defRPr>
            </a:lvl1pPr>
          </a:lstStyle>
          <a:p>
            <a:pPr>
              <a:defRPr/>
            </a:pPr>
            <a:endParaRPr lang="en-US"/>
          </a:p>
        </p:txBody>
      </p:sp>
      <p:sp>
        <p:nvSpPr>
          <p:cNvPr id="7185" name="Rectangle 17"/>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chemeClr val="bg1"/>
                </a:solidFill>
                <a:latin typeface="Arial" pitchFamily="34" charset="0"/>
                <a:cs typeface="Arial" pitchFamily="34" charset="0"/>
              </a:defRPr>
            </a:lvl1pPr>
          </a:lstStyle>
          <a:p>
            <a:pPr>
              <a:defRPr/>
            </a:pPr>
            <a:fld id="{F5C22AA6-019F-40D9-A6F3-AC4570DF226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Lst>
  <p:txStyles>
    <p:titleStyle>
      <a:lvl1pPr algn="l" rtl="0" eaLnBrk="1" fontAlgn="base" hangingPunct="1">
        <a:spcBef>
          <a:spcPct val="0"/>
        </a:spcBef>
        <a:spcAft>
          <a:spcPct val="0"/>
        </a:spcAft>
        <a:defRPr sz="4000">
          <a:solidFill>
            <a:schemeClr val="bg1"/>
          </a:solidFill>
          <a:latin typeface="Arial" pitchFamily="34" charset="0"/>
          <a:ea typeface="+mj-ea"/>
          <a:cs typeface="Arial" pitchFamily="34" charset="0"/>
        </a:defRPr>
      </a:lvl1pPr>
      <a:lvl2pPr algn="l" rtl="0" eaLnBrk="1" fontAlgn="base" hangingPunct="1">
        <a:spcBef>
          <a:spcPct val="0"/>
        </a:spcBef>
        <a:spcAft>
          <a:spcPct val="0"/>
        </a:spcAft>
        <a:defRPr sz="4000">
          <a:solidFill>
            <a:schemeClr val="bg1"/>
          </a:solidFill>
          <a:latin typeface="Arial" charset="0"/>
          <a:cs typeface="Arial" charset="0"/>
        </a:defRPr>
      </a:lvl2pPr>
      <a:lvl3pPr algn="l" rtl="0" eaLnBrk="1" fontAlgn="base" hangingPunct="1">
        <a:spcBef>
          <a:spcPct val="0"/>
        </a:spcBef>
        <a:spcAft>
          <a:spcPct val="0"/>
        </a:spcAft>
        <a:defRPr sz="4000">
          <a:solidFill>
            <a:schemeClr val="bg1"/>
          </a:solidFill>
          <a:latin typeface="Arial" charset="0"/>
          <a:cs typeface="Arial" charset="0"/>
        </a:defRPr>
      </a:lvl3pPr>
      <a:lvl4pPr algn="l" rtl="0" eaLnBrk="1" fontAlgn="base" hangingPunct="1">
        <a:spcBef>
          <a:spcPct val="0"/>
        </a:spcBef>
        <a:spcAft>
          <a:spcPct val="0"/>
        </a:spcAft>
        <a:defRPr sz="4000">
          <a:solidFill>
            <a:schemeClr val="bg1"/>
          </a:solidFill>
          <a:latin typeface="Arial" charset="0"/>
          <a:cs typeface="Arial" charset="0"/>
        </a:defRPr>
      </a:lvl4pPr>
      <a:lvl5pPr algn="l" rtl="0" eaLnBrk="1" fontAlgn="base" hangingPunct="1">
        <a:spcBef>
          <a:spcPct val="0"/>
        </a:spcBef>
        <a:spcAft>
          <a:spcPct val="0"/>
        </a:spcAft>
        <a:defRPr sz="4000">
          <a:solidFill>
            <a:schemeClr val="bg1"/>
          </a:solidFill>
          <a:latin typeface="Arial" charset="0"/>
          <a:cs typeface="Arial" charset="0"/>
        </a:defRPr>
      </a:lvl5pPr>
      <a:lvl6pPr marL="457200" algn="l" rtl="0" eaLnBrk="1" fontAlgn="base" hangingPunct="1">
        <a:spcBef>
          <a:spcPct val="0"/>
        </a:spcBef>
        <a:spcAft>
          <a:spcPct val="0"/>
        </a:spcAft>
        <a:defRPr sz="4000">
          <a:solidFill>
            <a:schemeClr val="bg1"/>
          </a:solidFill>
          <a:latin typeface="Arial Narrow" pitchFamily="34" charset="0"/>
        </a:defRPr>
      </a:lvl6pPr>
      <a:lvl7pPr marL="914400" algn="l" rtl="0" eaLnBrk="1" fontAlgn="base" hangingPunct="1">
        <a:spcBef>
          <a:spcPct val="0"/>
        </a:spcBef>
        <a:spcAft>
          <a:spcPct val="0"/>
        </a:spcAft>
        <a:defRPr sz="4000">
          <a:solidFill>
            <a:schemeClr val="bg1"/>
          </a:solidFill>
          <a:latin typeface="Arial Narrow" pitchFamily="34" charset="0"/>
        </a:defRPr>
      </a:lvl7pPr>
      <a:lvl8pPr marL="1371600" algn="l" rtl="0" eaLnBrk="1" fontAlgn="base" hangingPunct="1">
        <a:spcBef>
          <a:spcPct val="0"/>
        </a:spcBef>
        <a:spcAft>
          <a:spcPct val="0"/>
        </a:spcAft>
        <a:defRPr sz="4000">
          <a:solidFill>
            <a:schemeClr val="bg1"/>
          </a:solidFill>
          <a:latin typeface="Arial Narrow" pitchFamily="34" charset="0"/>
        </a:defRPr>
      </a:lvl8pPr>
      <a:lvl9pPr marL="1828800" algn="l" rtl="0" eaLnBrk="1" fontAlgn="base" hangingPunct="1">
        <a:spcBef>
          <a:spcPct val="0"/>
        </a:spcBef>
        <a:spcAft>
          <a:spcPct val="0"/>
        </a:spcAft>
        <a:defRPr sz="4000">
          <a:solidFill>
            <a:schemeClr val="bg1"/>
          </a:solidFill>
          <a:latin typeface="Arial Narrow" pitchFamily="34" charset="0"/>
        </a:defRPr>
      </a:lvl9pPr>
    </p:titleStyle>
    <p:bodyStyle>
      <a:lvl1pPr marL="342900" indent="-342900" algn="l" rtl="0" eaLnBrk="1" fontAlgn="base" hangingPunct="1">
        <a:spcBef>
          <a:spcPct val="20000"/>
        </a:spcBef>
        <a:spcAft>
          <a:spcPct val="0"/>
        </a:spcAft>
        <a:buChar char="•"/>
        <a:defRPr sz="3200">
          <a:solidFill>
            <a:schemeClr val="bg1"/>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2800">
          <a:solidFill>
            <a:schemeClr val="bg1"/>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2400">
          <a:solidFill>
            <a:schemeClr val="bg1"/>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2000">
          <a:solidFill>
            <a:schemeClr val="bg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000">
          <a:solidFill>
            <a:schemeClr val="bg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000">
          <a:solidFill>
            <a:schemeClr val="bg1"/>
          </a:solidFill>
          <a:latin typeface="Arial" charset="0"/>
        </a:defRPr>
      </a:lvl6pPr>
      <a:lvl7pPr marL="2971800" indent="-228600" algn="l" rtl="0" eaLnBrk="1" fontAlgn="base" hangingPunct="1">
        <a:spcBef>
          <a:spcPct val="20000"/>
        </a:spcBef>
        <a:spcAft>
          <a:spcPct val="0"/>
        </a:spcAft>
        <a:buChar char="»"/>
        <a:defRPr sz="2000">
          <a:solidFill>
            <a:schemeClr val="bg1"/>
          </a:solidFill>
          <a:latin typeface="Arial" charset="0"/>
        </a:defRPr>
      </a:lvl7pPr>
      <a:lvl8pPr marL="3429000" indent="-228600" algn="l" rtl="0" eaLnBrk="1" fontAlgn="base" hangingPunct="1">
        <a:spcBef>
          <a:spcPct val="20000"/>
        </a:spcBef>
        <a:spcAft>
          <a:spcPct val="0"/>
        </a:spcAft>
        <a:buChar char="»"/>
        <a:defRPr sz="2000">
          <a:solidFill>
            <a:schemeClr val="bg1"/>
          </a:solidFill>
          <a:latin typeface="Arial" charset="0"/>
        </a:defRPr>
      </a:lvl8pPr>
      <a:lvl9pPr marL="3886200" indent="-228600" algn="l" rtl="0" eaLnBrk="1" fontAlgn="base" hangingPunct="1">
        <a:spcBef>
          <a:spcPct val="20000"/>
        </a:spcBef>
        <a:spcAft>
          <a:spcPct val="0"/>
        </a:spcAft>
        <a:buChar char="»"/>
        <a:defRPr sz="2000">
          <a:solidFill>
            <a:schemeClr val="bg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6146" name="Picture 8" descr="entry-slide-content-ligh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5481" name="Rectangle 9"/>
          <p:cNvSpPr>
            <a:spLocks noGrp="1" noChangeArrowheads="1"/>
          </p:cNvSpPr>
          <p:nvPr>
            <p:ph type="ftr" sz="quarter" idx="3"/>
          </p:nvPr>
        </p:nvSpPr>
        <p:spPr bwMode="auto">
          <a:xfrm>
            <a:off x="3408363" y="6516688"/>
            <a:ext cx="2895600"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003399"/>
                </a:solidFill>
                <a:latin typeface="Arial" pitchFamily="34" charset="0"/>
                <a:cs typeface="Arial" pitchFamily="34" charset="0"/>
              </a:defRPr>
            </a:lvl1pPr>
          </a:lstStyle>
          <a:p>
            <a:pPr>
              <a:defRPr/>
            </a:pPr>
            <a:endParaRPr lang="en-US"/>
          </a:p>
        </p:txBody>
      </p:sp>
      <p:sp>
        <p:nvSpPr>
          <p:cNvPr id="105482" name="Rectangle 10"/>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003399"/>
                </a:solidFill>
                <a:latin typeface="Arial" pitchFamily="34" charset="0"/>
                <a:cs typeface="Arial" pitchFamily="34" charset="0"/>
              </a:defRPr>
            </a:lvl1pPr>
          </a:lstStyle>
          <a:p>
            <a:pPr>
              <a:defRPr/>
            </a:pPr>
            <a:fld id="{4265A64C-9D51-4380-9C03-52A6944F245B}" type="slidenum">
              <a:rPr lang="en-US"/>
              <a:pPr>
                <a:defRPr/>
              </a:pPr>
              <a:t>‹#›</a:t>
            </a:fld>
            <a:r>
              <a:rPr lang="en-US" dirty="0"/>
              <a:t>, date</a:t>
            </a:r>
          </a:p>
        </p:txBody>
      </p:sp>
      <p:sp>
        <p:nvSpPr>
          <p:cNvPr id="6149" name="Rectangle 11"/>
          <p:cNvSpPr>
            <a:spLocks noGrp="1" noChangeArrowheads="1"/>
          </p:cNvSpPr>
          <p:nvPr>
            <p:ph type="title"/>
          </p:nvPr>
        </p:nvSpPr>
        <p:spPr bwMode="auto">
          <a:xfrm>
            <a:off x="684213" y="455613"/>
            <a:ext cx="799782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6150" name="Rectangle 12"/>
          <p:cNvSpPr>
            <a:spLocks noGrp="1" noChangeArrowheads="1"/>
          </p:cNvSpPr>
          <p:nvPr>
            <p:ph type="body" idx="1"/>
          </p:nvPr>
        </p:nvSpPr>
        <p:spPr bwMode="auto">
          <a:xfrm>
            <a:off x="684213" y="1600200"/>
            <a:ext cx="7997825"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l" rtl="0" eaLnBrk="1" fontAlgn="base" hangingPunct="1">
        <a:spcBef>
          <a:spcPct val="0"/>
        </a:spcBef>
        <a:spcAft>
          <a:spcPct val="0"/>
        </a:spcAft>
        <a:defRPr sz="4000">
          <a:solidFill>
            <a:srgbClr val="003399"/>
          </a:solidFill>
          <a:latin typeface="Arial" pitchFamily="34" charset="0"/>
          <a:ea typeface="+mj-ea"/>
          <a:cs typeface="Arial" pitchFamily="34" charset="0"/>
        </a:defRPr>
      </a:lvl1pPr>
      <a:lvl2pPr algn="l" rtl="0" eaLnBrk="1" fontAlgn="base" hangingPunct="1">
        <a:spcBef>
          <a:spcPct val="0"/>
        </a:spcBef>
        <a:spcAft>
          <a:spcPct val="0"/>
        </a:spcAft>
        <a:defRPr sz="4000">
          <a:solidFill>
            <a:srgbClr val="003399"/>
          </a:solidFill>
          <a:latin typeface="Arial" charset="0"/>
          <a:cs typeface="Arial" charset="0"/>
        </a:defRPr>
      </a:lvl2pPr>
      <a:lvl3pPr algn="l" rtl="0" eaLnBrk="1" fontAlgn="base" hangingPunct="1">
        <a:spcBef>
          <a:spcPct val="0"/>
        </a:spcBef>
        <a:spcAft>
          <a:spcPct val="0"/>
        </a:spcAft>
        <a:defRPr sz="4000">
          <a:solidFill>
            <a:srgbClr val="003399"/>
          </a:solidFill>
          <a:latin typeface="Arial" charset="0"/>
          <a:cs typeface="Arial" charset="0"/>
        </a:defRPr>
      </a:lvl3pPr>
      <a:lvl4pPr algn="l" rtl="0" eaLnBrk="1" fontAlgn="base" hangingPunct="1">
        <a:spcBef>
          <a:spcPct val="0"/>
        </a:spcBef>
        <a:spcAft>
          <a:spcPct val="0"/>
        </a:spcAft>
        <a:defRPr sz="4000">
          <a:solidFill>
            <a:srgbClr val="003399"/>
          </a:solidFill>
          <a:latin typeface="Arial" charset="0"/>
          <a:cs typeface="Arial" charset="0"/>
        </a:defRPr>
      </a:lvl4pPr>
      <a:lvl5pPr algn="l" rtl="0" eaLnBrk="1" fontAlgn="base" hangingPunct="1">
        <a:spcBef>
          <a:spcPct val="0"/>
        </a:spcBef>
        <a:spcAft>
          <a:spcPct val="0"/>
        </a:spcAft>
        <a:defRPr sz="4000">
          <a:solidFill>
            <a:srgbClr val="003399"/>
          </a:solidFill>
          <a:latin typeface="Arial" charset="0"/>
          <a:cs typeface="Arial" charset="0"/>
        </a:defRPr>
      </a:lvl5pPr>
      <a:lvl6pPr marL="457200" algn="l" rtl="0" eaLnBrk="1" fontAlgn="base" hangingPunct="1">
        <a:spcBef>
          <a:spcPct val="0"/>
        </a:spcBef>
        <a:spcAft>
          <a:spcPct val="0"/>
        </a:spcAft>
        <a:defRPr sz="4000">
          <a:solidFill>
            <a:srgbClr val="003399"/>
          </a:solidFill>
          <a:latin typeface="Arial Narrow" pitchFamily="34" charset="0"/>
        </a:defRPr>
      </a:lvl6pPr>
      <a:lvl7pPr marL="914400" algn="l" rtl="0" eaLnBrk="1" fontAlgn="base" hangingPunct="1">
        <a:spcBef>
          <a:spcPct val="0"/>
        </a:spcBef>
        <a:spcAft>
          <a:spcPct val="0"/>
        </a:spcAft>
        <a:defRPr sz="4000">
          <a:solidFill>
            <a:srgbClr val="003399"/>
          </a:solidFill>
          <a:latin typeface="Arial Narrow" pitchFamily="34" charset="0"/>
        </a:defRPr>
      </a:lvl7pPr>
      <a:lvl8pPr marL="1371600" algn="l" rtl="0" eaLnBrk="1" fontAlgn="base" hangingPunct="1">
        <a:spcBef>
          <a:spcPct val="0"/>
        </a:spcBef>
        <a:spcAft>
          <a:spcPct val="0"/>
        </a:spcAft>
        <a:defRPr sz="4000">
          <a:solidFill>
            <a:srgbClr val="003399"/>
          </a:solidFill>
          <a:latin typeface="Arial Narrow" pitchFamily="34" charset="0"/>
        </a:defRPr>
      </a:lvl8pPr>
      <a:lvl9pPr marL="1828800" algn="l" rtl="0" eaLnBrk="1" fontAlgn="base" hangingPunct="1">
        <a:spcBef>
          <a:spcPct val="0"/>
        </a:spcBef>
        <a:spcAft>
          <a:spcPct val="0"/>
        </a:spcAft>
        <a:defRPr sz="4000">
          <a:solidFill>
            <a:srgbClr val="003399"/>
          </a:solidFill>
          <a:latin typeface="Arial Narrow" pitchFamily="34" charset="0"/>
        </a:defRPr>
      </a:lvl9pPr>
    </p:titleStyle>
    <p:bodyStyle>
      <a:lvl1pPr marL="342900" indent="-342900" algn="l" rtl="0" eaLnBrk="1" fontAlgn="base" hangingPunct="1">
        <a:spcBef>
          <a:spcPct val="20000"/>
        </a:spcBef>
        <a:spcAft>
          <a:spcPct val="0"/>
        </a:spcAft>
        <a:buChar char="•"/>
        <a:defRPr sz="3200">
          <a:solidFill>
            <a:srgbClr val="003399"/>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3200">
          <a:solidFill>
            <a:srgbClr val="003399"/>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3200">
          <a:solidFill>
            <a:srgbClr val="003399"/>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3200">
          <a:solidFill>
            <a:srgbClr val="003399"/>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3200">
          <a:solidFill>
            <a:srgbClr val="003399"/>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3200">
          <a:solidFill>
            <a:srgbClr val="003399"/>
          </a:solidFill>
          <a:latin typeface="+mn-lt"/>
        </a:defRPr>
      </a:lvl6pPr>
      <a:lvl7pPr marL="2971800" indent="-228600" algn="l" rtl="0" eaLnBrk="1" fontAlgn="base" hangingPunct="1">
        <a:spcBef>
          <a:spcPct val="20000"/>
        </a:spcBef>
        <a:spcAft>
          <a:spcPct val="0"/>
        </a:spcAft>
        <a:buChar char="»"/>
        <a:defRPr sz="3200">
          <a:solidFill>
            <a:srgbClr val="003399"/>
          </a:solidFill>
          <a:latin typeface="+mn-lt"/>
        </a:defRPr>
      </a:lvl7pPr>
      <a:lvl8pPr marL="3429000" indent="-228600" algn="l" rtl="0" eaLnBrk="1" fontAlgn="base" hangingPunct="1">
        <a:spcBef>
          <a:spcPct val="20000"/>
        </a:spcBef>
        <a:spcAft>
          <a:spcPct val="0"/>
        </a:spcAft>
        <a:buChar char="»"/>
        <a:defRPr sz="3200">
          <a:solidFill>
            <a:srgbClr val="003399"/>
          </a:solidFill>
          <a:latin typeface="+mn-lt"/>
        </a:defRPr>
      </a:lvl8pPr>
      <a:lvl9pPr marL="3886200" indent="-228600" algn="l" rtl="0" eaLnBrk="1" fontAlgn="base" hangingPunct="1">
        <a:spcBef>
          <a:spcPct val="20000"/>
        </a:spcBef>
        <a:spcAft>
          <a:spcPct val="0"/>
        </a:spcAft>
        <a:buChar char="»"/>
        <a:defRPr sz="3200">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7170" name="Picture 11" descr="entry-slide-content-dark"/>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9525"/>
            <a:ext cx="914400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1" name="Rectangle 14"/>
          <p:cNvSpPr>
            <a:spLocks noGrp="1" noChangeArrowheads="1"/>
          </p:cNvSpPr>
          <p:nvPr>
            <p:ph type="title"/>
          </p:nvPr>
        </p:nvSpPr>
        <p:spPr bwMode="auto">
          <a:xfrm>
            <a:off x="684213" y="455613"/>
            <a:ext cx="799782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7172" name="Rectangle 15"/>
          <p:cNvSpPr>
            <a:spLocks noGrp="1" noChangeArrowheads="1"/>
          </p:cNvSpPr>
          <p:nvPr>
            <p:ph type="body" idx="1"/>
          </p:nvPr>
        </p:nvSpPr>
        <p:spPr bwMode="auto">
          <a:xfrm>
            <a:off x="684213" y="1600200"/>
            <a:ext cx="7997825"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184" name="Rectangle 16"/>
          <p:cNvSpPr>
            <a:spLocks noGrp="1" noChangeArrowheads="1"/>
          </p:cNvSpPr>
          <p:nvPr>
            <p:ph type="ftr" sz="quarter" idx="3"/>
          </p:nvPr>
        </p:nvSpPr>
        <p:spPr bwMode="auto">
          <a:xfrm>
            <a:off x="3408363" y="6516688"/>
            <a:ext cx="2895600"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chemeClr val="bg1"/>
                </a:solidFill>
                <a:latin typeface="Arial" pitchFamily="34" charset="0"/>
                <a:cs typeface="Arial" pitchFamily="34" charset="0"/>
              </a:defRPr>
            </a:lvl1pPr>
          </a:lstStyle>
          <a:p>
            <a:pPr>
              <a:defRPr/>
            </a:pPr>
            <a:endParaRPr lang="en-US"/>
          </a:p>
        </p:txBody>
      </p:sp>
      <p:sp>
        <p:nvSpPr>
          <p:cNvPr id="7185" name="Rectangle 17"/>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chemeClr val="bg1"/>
                </a:solidFill>
                <a:latin typeface="Arial" pitchFamily="34" charset="0"/>
                <a:cs typeface="Arial" pitchFamily="34" charset="0"/>
              </a:defRPr>
            </a:lvl1pPr>
          </a:lstStyle>
          <a:p>
            <a:pPr>
              <a:defRPr/>
            </a:pPr>
            <a:fld id="{6ED21492-FD12-45DC-A719-CBF40F5BE88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Lst>
  <p:txStyles>
    <p:titleStyle>
      <a:lvl1pPr algn="l" rtl="0" eaLnBrk="1" fontAlgn="base" hangingPunct="1">
        <a:spcBef>
          <a:spcPct val="0"/>
        </a:spcBef>
        <a:spcAft>
          <a:spcPct val="0"/>
        </a:spcAft>
        <a:defRPr sz="4000">
          <a:solidFill>
            <a:schemeClr val="bg1"/>
          </a:solidFill>
          <a:latin typeface="Arial" pitchFamily="34" charset="0"/>
          <a:ea typeface="+mj-ea"/>
          <a:cs typeface="Arial" pitchFamily="34" charset="0"/>
        </a:defRPr>
      </a:lvl1pPr>
      <a:lvl2pPr algn="l" rtl="0" eaLnBrk="1" fontAlgn="base" hangingPunct="1">
        <a:spcBef>
          <a:spcPct val="0"/>
        </a:spcBef>
        <a:spcAft>
          <a:spcPct val="0"/>
        </a:spcAft>
        <a:defRPr sz="4000">
          <a:solidFill>
            <a:schemeClr val="bg1"/>
          </a:solidFill>
          <a:latin typeface="Arial" charset="0"/>
          <a:cs typeface="Arial" charset="0"/>
        </a:defRPr>
      </a:lvl2pPr>
      <a:lvl3pPr algn="l" rtl="0" eaLnBrk="1" fontAlgn="base" hangingPunct="1">
        <a:spcBef>
          <a:spcPct val="0"/>
        </a:spcBef>
        <a:spcAft>
          <a:spcPct val="0"/>
        </a:spcAft>
        <a:defRPr sz="4000">
          <a:solidFill>
            <a:schemeClr val="bg1"/>
          </a:solidFill>
          <a:latin typeface="Arial" charset="0"/>
          <a:cs typeface="Arial" charset="0"/>
        </a:defRPr>
      </a:lvl3pPr>
      <a:lvl4pPr algn="l" rtl="0" eaLnBrk="1" fontAlgn="base" hangingPunct="1">
        <a:spcBef>
          <a:spcPct val="0"/>
        </a:spcBef>
        <a:spcAft>
          <a:spcPct val="0"/>
        </a:spcAft>
        <a:defRPr sz="4000">
          <a:solidFill>
            <a:schemeClr val="bg1"/>
          </a:solidFill>
          <a:latin typeface="Arial" charset="0"/>
          <a:cs typeface="Arial" charset="0"/>
        </a:defRPr>
      </a:lvl4pPr>
      <a:lvl5pPr algn="l" rtl="0" eaLnBrk="1" fontAlgn="base" hangingPunct="1">
        <a:spcBef>
          <a:spcPct val="0"/>
        </a:spcBef>
        <a:spcAft>
          <a:spcPct val="0"/>
        </a:spcAft>
        <a:defRPr sz="4000">
          <a:solidFill>
            <a:schemeClr val="bg1"/>
          </a:solidFill>
          <a:latin typeface="Arial" charset="0"/>
          <a:cs typeface="Arial" charset="0"/>
        </a:defRPr>
      </a:lvl5pPr>
      <a:lvl6pPr marL="457200" algn="l" rtl="0" eaLnBrk="1" fontAlgn="base" hangingPunct="1">
        <a:spcBef>
          <a:spcPct val="0"/>
        </a:spcBef>
        <a:spcAft>
          <a:spcPct val="0"/>
        </a:spcAft>
        <a:defRPr sz="4000">
          <a:solidFill>
            <a:schemeClr val="bg1"/>
          </a:solidFill>
          <a:latin typeface="Arial Narrow" pitchFamily="34" charset="0"/>
        </a:defRPr>
      </a:lvl6pPr>
      <a:lvl7pPr marL="914400" algn="l" rtl="0" eaLnBrk="1" fontAlgn="base" hangingPunct="1">
        <a:spcBef>
          <a:spcPct val="0"/>
        </a:spcBef>
        <a:spcAft>
          <a:spcPct val="0"/>
        </a:spcAft>
        <a:defRPr sz="4000">
          <a:solidFill>
            <a:schemeClr val="bg1"/>
          </a:solidFill>
          <a:latin typeface="Arial Narrow" pitchFamily="34" charset="0"/>
        </a:defRPr>
      </a:lvl7pPr>
      <a:lvl8pPr marL="1371600" algn="l" rtl="0" eaLnBrk="1" fontAlgn="base" hangingPunct="1">
        <a:spcBef>
          <a:spcPct val="0"/>
        </a:spcBef>
        <a:spcAft>
          <a:spcPct val="0"/>
        </a:spcAft>
        <a:defRPr sz="4000">
          <a:solidFill>
            <a:schemeClr val="bg1"/>
          </a:solidFill>
          <a:latin typeface="Arial Narrow" pitchFamily="34" charset="0"/>
        </a:defRPr>
      </a:lvl8pPr>
      <a:lvl9pPr marL="1828800" algn="l" rtl="0" eaLnBrk="1" fontAlgn="base" hangingPunct="1">
        <a:spcBef>
          <a:spcPct val="0"/>
        </a:spcBef>
        <a:spcAft>
          <a:spcPct val="0"/>
        </a:spcAft>
        <a:defRPr sz="4000">
          <a:solidFill>
            <a:schemeClr val="bg1"/>
          </a:solidFill>
          <a:latin typeface="Arial Narrow" pitchFamily="34" charset="0"/>
        </a:defRPr>
      </a:lvl9pPr>
    </p:titleStyle>
    <p:bodyStyle>
      <a:lvl1pPr marL="342900" indent="-342900" algn="l" rtl="0" eaLnBrk="1" fontAlgn="base" hangingPunct="1">
        <a:spcBef>
          <a:spcPct val="20000"/>
        </a:spcBef>
        <a:spcAft>
          <a:spcPct val="0"/>
        </a:spcAft>
        <a:buChar char="•"/>
        <a:defRPr sz="3200">
          <a:solidFill>
            <a:schemeClr val="bg1"/>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2800">
          <a:solidFill>
            <a:schemeClr val="bg1"/>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2400">
          <a:solidFill>
            <a:schemeClr val="bg1"/>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2000">
          <a:solidFill>
            <a:schemeClr val="bg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000">
          <a:solidFill>
            <a:schemeClr val="bg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000">
          <a:solidFill>
            <a:schemeClr val="bg1"/>
          </a:solidFill>
          <a:latin typeface="Arial" charset="0"/>
        </a:defRPr>
      </a:lvl6pPr>
      <a:lvl7pPr marL="2971800" indent="-228600" algn="l" rtl="0" eaLnBrk="1" fontAlgn="base" hangingPunct="1">
        <a:spcBef>
          <a:spcPct val="20000"/>
        </a:spcBef>
        <a:spcAft>
          <a:spcPct val="0"/>
        </a:spcAft>
        <a:buChar char="»"/>
        <a:defRPr sz="2000">
          <a:solidFill>
            <a:schemeClr val="bg1"/>
          </a:solidFill>
          <a:latin typeface="Arial" charset="0"/>
        </a:defRPr>
      </a:lvl7pPr>
      <a:lvl8pPr marL="3429000" indent="-228600" algn="l" rtl="0" eaLnBrk="1" fontAlgn="base" hangingPunct="1">
        <a:spcBef>
          <a:spcPct val="20000"/>
        </a:spcBef>
        <a:spcAft>
          <a:spcPct val="0"/>
        </a:spcAft>
        <a:buChar char="»"/>
        <a:defRPr sz="2000">
          <a:solidFill>
            <a:schemeClr val="bg1"/>
          </a:solidFill>
          <a:latin typeface="Arial" charset="0"/>
        </a:defRPr>
      </a:lvl8pPr>
      <a:lvl9pPr marL="3886200" indent="-228600" algn="l" rtl="0" eaLnBrk="1" fontAlgn="base" hangingPunct="1">
        <a:spcBef>
          <a:spcPct val="20000"/>
        </a:spcBef>
        <a:spcAft>
          <a:spcPct val="0"/>
        </a:spcAft>
        <a:buChar char="»"/>
        <a:defRPr sz="2000">
          <a:solidFill>
            <a:schemeClr val="bg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8194" name="Picture 8" descr="entry-slide-content-ligh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5481" name="Rectangle 9"/>
          <p:cNvSpPr>
            <a:spLocks noGrp="1" noChangeArrowheads="1"/>
          </p:cNvSpPr>
          <p:nvPr>
            <p:ph type="ftr" sz="quarter" idx="3"/>
          </p:nvPr>
        </p:nvSpPr>
        <p:spPr bwMode="auto">
          <a:xfrm>
            <a:off x="3408363" y="6516688"/>
            <a:ext cx="2895600"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003399"/>
                </a:solidFill>
                <a:latin typeface="Arial" pitchFamily="34" charset="0"/>
                <a:cs typeface="Arial" pitchFamily="34" charset="0"/>
              </a:defRPr>
            </a:lvl1pPr>
          </a:lstStyle>
          <a:p>
            <a:pPr>
              <a:defRPr/>
            </a:pPr>
            <a:endParaRPr lang="en-US"/>
          </a:p>
        </p:txBody>
      </p:sp>
      <p:sp>
        <p:nvSpPr>
          <p:cNvPr id="105482" name="Rectangle 10"/>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003399"/>
                </a:solidFill>
                <a:latin typeface="Arial" pitchFamily="34" charset="0"/>
                <a:cs typeface="Arial" pitchFamily="34" charset="0"/>
              </a:defRPr>
            </a:lvl1pPr>
          </a:lstStyle>
          <a:p>
            <a:pPr>
              <a:defRPr/>
            </a:pPr>
            <a:fld id="{B0FE31DE-3ED3-4C90-AB53-DDD6FBABB1C8}" type="slidenum">
              <a:rPr lang="en-US"/>
              <a:pPr>
                <a:defRPr/>
              </a:pPr>
              <a:t>‹#›</a:t>
            </a:fld>
            <a:r>
              <a:rPr lang="en-US" dirty="0"/>
              <a:t>, date</a:t>
            </a:r>
          </a:p>
        </p:txBody>
      </p:sp>
      <p:sp>
        <p:nvSpPr>
          <p:cNvPr id="8197" name="Rectangle 11"/>
          <p:cNvSpPr>
            <a:spLocks noGrp="1" noChangeArrowheads="1"/>
          </p:cNvSpPr>
          <p:nvPr>
            <p:ph type="title"/>
          </p:nvPr>
        </p:nvSpPr>
        <p:spPr bwMode="auto">
          <a:xfrm>
            <a:off x="684213" y="455613"/>
            <a:ext cx="799782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8198" name="Rectangle 12"/>
          <p:cNvSpPr>
            <a:spLocks noGrp="1" noChangeArrowheads="1"/>
          </p:cNvSpPr>
          <p:nvPr>
            <p:ph type="body" idx="1"/>
          </p:nvPr>
        </p:nvSpPr>
        <p:spPr bwMode="auto">
          <a:xfrm>
            <a:off x="684213" y="1600200"/>
            <a:ext cx="7997825"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txStyles>
    <p:titleStyle>
      <a:lvl1pPr algn="l" rtl="0" eaLnBrk="1" fontAlgn="base" hangingPunct="1">
        <a:spcBef>
          <a:spcPct val="0"/>
        </a:spcBef>
        <a:spcAft>
          <a:spcPct val="0"/>
        </a:spcAft>
        <a:defRPr sz="4000">
          <a:solidFill>
            <a:srgbClr val="003399"/>
          </a:solidFill>
          <a:latin typeface="Arial" pitchFamily="34" charset="0"/>
          <a:ea typeface="+mj-ea"/>
          <a:cs typeface="Arial" pitchFamily="34" charset="0"/>
        </a:defRPr>
      </a:lvl1pPr>
      <a:lvl2pPr algn="l" rtl="0" eaLnBrk="1" fontAlgn="base" hangingPunct="1">
        <a:spcBef>
          <a:spcPct val="0"/>
        </a:spcBef>
        <a:spcAft>
          <a:spcPct val="0"/>
        </a:spcAft>
        <a:defRPr sz="4000">
          <a:solidFill>
            <a:srgbClr val="003399"/>
          </a:solidFill>
          <a:latin typeface="Arial" charset="0"/>
          <a:cs typeface="Arial" charset="0"/>
        </a:defRPr>
      </a:lvl2pPr>
      <a:lvl3pPr algn="l" rtl="0" eaLnBrk="1" fontAlgn="base" hangingPunct="1">
        <a:spcBef>
          <a:spcPct val="0"/>
        </a:spcBef>
        <a:spcAft>
          <a:spcPct val="0"/>
        </a:spcAft>
        <a:defRPr sz="4000">
          <a:solidFill>
            <a:srgbClr val="003399"/>
          </a:solidFill>
          <a:latin typeface="Arial" charset="0"/>
          <a:cs typeface="Arial" charset="0"/>
        </a:defRPr>
      </a:lvl3pPr>
      <a:lvl4pPr algn="l" rtl="0" eaLnBrk="1" fontAlgn="base" hangingPunct="1">
        <a:spcBef>
          <a:spcPct val="0"/>
        </a:spcBef>
        <a:spcAft>
          <a:spcPct val="0"/>
        </a:spcAft>
        <a:defRPr sz="4000">
          <a:solidFill>
            <a:srgbClr val="003399"/>
          </a:solidFill>
          <a:latin typeface="Arial" charset="0"/>
          <a:cs typeface="Arial" charset="0"/>
        </a:defRPr>
      </a:lvl4pPr>
      <a:lvl5pPr algn="l" rtl="0" eaLnBrk="1" fontAlgn="base" hangingPunct="1">
        <a:spcBef>
          <a:spcPct val="0"/>
        </a:spcBef>
        <a:spcAft>
          <a:spcPct val="0"/>
        </a:spcAft>
        <a:defRPr sz="4000">
          <a:solidFill>
            <a:srgbClr val="003399"/>
          </a:solidFill>
          <a:latin typeface="Arial" charset="0"/>
          <a:cs typeface="Arial" charset="0"/>
        </a:defRPr>
      </a:lvl5pPr>
      <a:lvl6pPr marL="457200" algn="l" rtl="0" eaLnBrk="1" fontAlgn="base" hangingPunct="1">
        <a:spcBef>
          <a:spcPct val="0"/>
        </a:spcBef>
        <a:spcAft>
          <a:spcPct val="0"/>
        </a:spcAft>
        <a:defRPr sz="4000">
          <a:solidFill>
            <a:srgbClr val="003399"/>
          </a:solidFill>
          <a:latin typeface="Arial Narrow" pitchFamily="34" charset="0"/>
        </a:defRPr>
      </a:lvl6pPr>
      <a:lvl7pPr marL="914400" algn="l" rtl="0" eaLnBrk="1" fontAlgn="base" hangingPunct="1">
        <a:spcBef>
          <a:spcPct val="0"/>
        </a:spcBef>
        <a:spcAft>
          <a:spcPct val="0"/>
        </a:spcAft>
        <a:defRPr sz="4000">
          <a:solidFill>
            <a:srgbClr val="003399"/>
          </a:solidFill>
          <a:latin typeface="Arial Narrow" pitchFamily="34" charset="0"/>
        </a:defRPr>
      </a:lvl7pPr>
      <a:lvl8pPr marL="1371600" algn="l" rtl="0" eaLnBrk="1" fontAlgn="base" hangingPunct="1">
        <a:spcBef>
          <a:spcPct val="0"/>
        </a:spcBef>
        <a:spcAft>
          <a:spcPct val="0"/>
        </a:spcAft>
        <a:defRPr sz="4000">
          <a:solidFill>
            <a:srgbClr val="003399"/>
          </a:solidFill>
          <a:latin typeface="Arial Narrow" pitchFamily="34" charset="0"/>
        </a:defRPr>
      </a:lvl8pPr>
      <a:lvl9pPr marL="1828800" algn="l" rtl="0" eaLnBrk="1" fontAlgn="base" hangingPunct="1">
        <a:spcBef>
          <a:spcPct val="0"/>
        </a:spcBef>
        <a:spcAft>
          <a:spcPct val="0"/>
        </a:spcAft>
        <a:defRPr sz="4000">
          <a:solidFill>
            <a:srgbClr val="003399"/>
          </a:solidFill>
          <a:latin typeface="Arial Narrow" pitchFamily="34" charset="0"/>
        </a:defRPr>
      </a:lvl9pPr>
    </p:titleStyle>
    <p:bodyStyle>
      <a:lvl1pPr marL="342900" indent="-342900" algn="l" rtl="0" eaLnBrk="1" fontAlgn="base" hangingPunct="1">
        <a:spcBef>
          <a:spcPct val="20000"/>
        </a:spcBef>
        <a:spcAft>
          <a:spcPct val="0"/>
        </a:spcAft>
        <a:buChar char="•"/>
        <a:defRPr sz="3200">
          <a:solidFill>
            <a:srgbClr val="003399"/>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3200">
          <a:solidFill>
            <a:srgbClr val="003399"/>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3200">
          <a:solidFill>
            <a:srgbClr val="003399"/>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3200">
          <a:solidFill>
            <a:srgbClr val="003399"/>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3200">
          <a:solidFill>
            <a:srgbClr val="003399"/>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3200">
          <a:solidFill>
            <a:srgbClr val="003399"/>
          </a:solidFill>
          <a:latin typeface="+mn-lt"/>
        </a:defRPr>
      </a:lvl6pPr>
      <a:lvl7pPr marL="2971800" indent="-228600" algn="l" rtl="0" eaLnBrk="1" fontAlgn="base" hangingPunct="1">
        <a:spcBef>
          <a:spcPct val="20000"/>
        </a:spcBef>
        <a:spcAft>
          <a:spcPct val="0"/>
        </a:spcAft>
        <a:buChar char="»"/>
        <a:defRPr sz="3200">
          <a:solidFill>
            <a:srgbClr val="003399"/>
          </a:solidFill>
          <a:latin typeface="+mn-lt"/>
        </a:defRPr>
      </a:lvl7pPr>
      <a:lvl8pPr marL="3429000" indent="-228600" algn="l" rtl="0" eaLnBrk="1" fontAlgn="base" hangingPunct="1">
        <a:spcBef>
          <a:spcPct val="20000"/>
        </a:spcBef>
        <a:spcAft>
          <a:spcPct val="0"/>
        </a:spcAft>
        <a:buChar char="»"/>
        <a:defRPr sz="3200">
          <a:solidFill>
            <a:srgbClr val="003399"/>
          </a:solidFill>
          <a:latin typeface="+mn-lt"/>
        </a:defRPr>
      </a:lvl8pPr>
      <a:lvl9pPr marL="3886200" indent="-228600" algn="l" rtl="0" eaLnBrk="1" fontAlgn="base" hangingPunct="1">
        <a:spcBef>
          <a:spcPct val="20000"/>
        </a:spcBef>
        <a:spcAft>
          <a:spcPct val="0"/>
        </a:spcAft>
        <a:buChar char="»"/>
        <a:defRPr sz="3200">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13314" name="Picture 11" descr="entry-slide-content-dark"/>
          <p:cNvPicPr>
            <a:picLocks noChangeAspect="1" noChangeArrowheads="1"/>
          </p:cNvPicPr>
          <p:nvPr/>
        </p:nvPicPr>
        <p:blipFill>
          <a:blip r:embed="rId12" cstate="print"/>
          <a:srcRect/>
          <a:stretch>
            <a:fillRect/>
          </a:stretch>
        </p:blipFill>
        <p:spPr bwMode="auto">
          <a:xfrm>
            <a:off x="0" y="-9525"/>
            <a:ext cx="9144000" cy="6877050"/>
          </a:xfrm>
          <a:prstGeom prst="rect">
            <a:avLst/>
          </a:prstGeom>
          <a:noFill/>
          <a:ln w="9525">
            <a:noFill/>
            <a:miter lim="800000"/>
            <a:headEnd/>
            <a:tailEnd/>
          </a:ln>
        </p:spPr>
      </p:pic>
      <p:sp>
        <p:nvSpPr>
          <p:cNvPr id="13315" name="Rectangle 14"/>
          <p:cNvSpPr>
            <a:spLocks noGrp="1" noChangeArrowheads="1"/>
          </p:cNvSpPr>
          <p:nvPr>
            <p:ph type="title"/>
          </p:nvPr>
        </p:nvSpPr>
        <p:spPr bwMode="auto">
          <a:xfrm>
            <a:off x="684213" y="455613"/>
            <a:ext cx="7997825"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smtClean="0"/>
          </a:p>
        </p:txBody>
      </p:sp>
      <p:sp>
        <p:nvSpPr>
          <p:cNvPr id="13316" name="Rectangle 15"/>
          <p:cNvSpPr>
            <a:spLocks noGrp="1" noChangeArrowheads="1"/>
          </p:cNvSpPr>
          <p:nvPr>
            <p:ph type="body" idx="1"/>
          </p:nvPr>
        </p:nvSpPr>
        <p:spPr bwMode="auto">
          <a:xfrm>
            <a:off x="684213" y="1600200"/>
            <a:ext cx="799782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184" name="Rectangle 16"/>
          <p:cNvSpPr>
            <a:spLocks noGrp="1" noChangeArrowheads="1"/>
          </p:cNvSpPr>
          <p:nvPr>
            <p:ph type="ftr" sz="quarter" idx="3"/>
          </p:nvPr>
        </p:nvSpPr>
        <p:spPr bwMode="auto">
          <a:xfrm>
            <a:off x="3408363" y="6516688"/>
            <a:ext cx="2895600"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chemeClr val="bg1"/>
                </a:solidFill>
                <a:latin typeface="Arial" pitchFamily="34" charset="0"/>
                <a:cs typeface="Arial" pitchFamily="34" charset="0"/>
              </a:defRPr>
            </a:lvl1pPr>
          </a:lstStyle>
          <a:p>
            <a:pPr algn="l" fontAlgn="auto">
              <a:spcBef>
                <a:spcPts val="0"/>
              </a:spcBef>
              <a:spcAft>
                <a:spcPts val="0"/>
              </a:spcAft>
            </a:pPr>
            <a:endParaRPr lang="en-US" b="0">
              <a:solidFill>
                <a:srgbClr val="FFFFFF"/>
              </a:solidFill>
              <a:ea typeface="+mn-ea"/>
            </a:endParaRPr>
          </a:p>
        </p:txBody>
      </p:sp>
      <p:sp>
        <p:nvSpPr>
          <p:cNvPr id="7185" name="Rectangle 17"/>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chemeClr val="bg1"/>
                </a:solidFill>
                <a:latin typeface="Arial" pitchFamily="34" charset="0"/>
                <a:cs typeface="Arial" pitchFamily="34" charset="0"/>
              </a:defRPr>
            </a:lvl1pPr>
          </a:lstStyle>
          <a:p>
            <a:pPr algn="l" fontAlgn="auto">
              <a:spcBef>
                <a:spcPts val="0"/>
              </a:spcBef>
              <a:spcAft>
                <a:spcPts val="0"/>
              </a:spcAft>
            </a:pPr>
            <a:fld id="{42A2B0D7-E0B5-4CFA-94E6-CCDB02600CE6}" type="slidenum">
              <a:rPr lang="en-US" b="0" smtClean="0">
                <a:solidFill>
                  <a:srgbClr val="FFFFFF"/>
                </a:solidFill>
                <a:ea typeface="+mn-ea"/>
              </a:rPr>
              <a:pPr algn="l" fontAlgn="auto">
                <a:spcBef>
                  <a:spcPts val="0"/>
                </a:spcBef>
                <a:spcAft>
                  <a:spcPts val="0"/>
                </a:spcAft>
              </a:pPr>
              <a:t>‹#›</a:t>
            </a:fld>
            <a:endParaRPr lang="en-US" b="0">
              <a:solidFill>
                <a:srgbClr val="FFFFFF"/>
              </a:solidFill>
              <a:ea typeface="+mn-ea"/>
            </a:endParaRPr>
          </a:p>
        </p:txBody>
      </p:sp>
    </p:spTree>
    <p:extLst>
      <p:ext uri="{BB962C8B-B14F-4D97-AF65-F5344CB8AC3E}">
        <p14:creationId xmlns:p14="http://schemas.microsoft.com/office/powerpoint/2010/main" val="2760134276"/>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Lst>
  <p:txStyles>
    <p:titleStyle>
      <a:lvl1pPr algn="l" rtl="0" eaLnBrk="1" fontAlgn="base" hangingPunct="1">
        <a:spcBef>
          <a:spcPct val="0"/>
        </a:spcBef>
        <a:spcAft>
          <a:spcPct val="0"/>
        </a:spcAft>
        <a:defRPr sz="4000">
          <a:solidFill>
            <a:schemeClr val="bg1"/>
          </a:solidFill>
          <a:latin typeface="Arial" pitchFamily="34" charset="0"/>
          <a:ea typeface="+mj-ea"/>
          <a:cs typeface="Arial" pitchFamily="34" charset="0"/>
        </a:defRPr>
      </a:lvl1pPr>
      <a:lvl2pPr algn="l" rtl="0" eaLnBrk="1" fontAlgn="base" hangingPunct="1">
        <a:spcBef>
          <a:spcPct val="0"/>
        </a:spcBef>
        <a:spcAft>
          <a:spcPct val="0"/>
        </a:spcAft>
        <a:defRPr sz="4000">
          <a:solidFill>
            <a:schemeClr val="bg1"/>
          </a:solidFill>
          <a:latin typeface="Arial Narrow" pitchFamily="34" charset="0"/>
        </a:defRPr>
      </a:lvl2pPr>
      <a:lvl3pPr algn="l" rtl="0" eaLnBrk="1" fontAlgn="base" hangingPunct="1">
        <a:spcBef>
          <a:spcPct val="0"/>
        </a:spcBef>
        <a:spcAft>
          <a:spcPct val="0"/>
        </a:spcAft>
        <a:defRPr sz="4000">
          <a:solidFill>
            <a:schemeClr val="bg1"/>
          </a:solidFill>
          <a:latin typeface="Arial Narrow" pitchFamily="34" charset="0"/>
        </a:defRPr>
      </a:lvl3pPr>
      <a:lvl4pPr algn="l" rtl="0" eaLnBrk="1" fontAlgn="base" hangingPunct="1">
        <a:spcBef>
          <a:spcPct val="0"/>
        </a:spcBef>
        <a:spcAft>
          <a:spcPct val="0"/>
        </a:spcAft>
        <a:defRPr sz="4000">
          <a:solidFill>
            <a:schemeClr val="bg1"/>
          </a:solidFill>
          <a:latin typeface="Arial Narrow" pitchFamily="34" charset="0"/>
        </a:defRPr>
      </a:lvl4pPr>
      <a:lvl5pPr algn="l" rtl="0" eaLnBrk="1" fontAlgn="base" hangingPunct="1">
        <a:spcBef>
          <a:spcPct val="0"/>
        </a:spcBef>
        <a:spcAft>
          <a:spcPct val="0"/>
        </a:spcAft>
        <a:defRPr sz="4000">
          <a:solidFill>
            <a:schemeClr val="bg1"/>
          </a:solidFill>
          <a:latin typeface="Arial Narrow" pitchFamily="34" charset="0"/>
        </a:defRPr>
      </a:lvl5pPr>
      <a:lvl6pPr marL="457200" algn="l" rtl="0" eaLnBrk="1" fontAlgn="base" hangingPunct="1">
        <a:spcBef>
          <a:spcPct val="0"/>
        </a:spcBef>
        <a:spcAft>
          <a:spcPct val="0"/>
        </a:spcAft>
        <a:defRPr sz="4000">
          <a:solidFill>
            <a:schemeClr val="bg1"/>
          </a:solidFill>
          <a:latin typeface="Arial Narrow" pitchFamily="34" charset="0"/>
        </a:defRPr>
      </a:lvl6pPr>
      <a:lvl7pPr marL="914400" algn="l" rtl="0" eaLnBrk="1" fontAlgn="base" hangingPunct="1">
        <a:spcBef>
          <a:spcPct val="0"/>
        </a:spcBef>
        <a:spcAft>
          <a:spcPct val="0"/>
        </a:spcAft>
        <a:defRPr sz="4000">
          <a:solidFill>
            <a:schemeClr val="bg1"/>
          </a:solidFill>
          <a:latin typeface="Arial Narrow" pitchFamily="34" charset="0"/>
        </a:defRPr>
      </a:lvl7pPr>
      <a:lvl8pPr marL="1371600" algn="l" rtl="0" eaLnBrk="1" fontAlgn="base" hangingPunct="1">
        <a:spcBef>
          <a:spcPct val="0"/>
        </a:spcBef>
        <a:spcAft>
          <a:spcPct val="0"/>
        </a:spcAft>
        <a:defRPr sz="4000">
          <a:solidFill>
            <a:schemeClr val="bg1"/>
          </a:solidFill>
          <a:latin typeface="Arial Narrow" pitchFamily="34" charset="0"/>
        </a:defRPr>
      </a:lvl8pPr>
      <a:lvl9pPr marL="1828800" algn="l" rtl="0" eaLnBrk="1" fontAlgn="base" hangingPunct="1">
        <a:spcBef>
          <a:spcPct val="0"/>
        </a:spcBef>
        <a:spcAft>
          <a:spcPct val="0"/>
        </a:spcAft>
        <a:defRPr sz="4000">
          <a:solidFill>
            <a:schemeClr val="bg1"/>
          </a:solidFill>
          <a:latin typeface="Arial Narrow" pitchFamily="34" charset="0"/>
        </a:defRPr>
      </a:lvl9pPr>
    </p:titleStyle>
    <p:bodyStyle>
      <a:lvl1pPr marL="342900" indent="-342900" algn="l" rtl="0" eaLnBrk="1" fontAlgn="base" hangingPunct="1">
        <a:spcBef>
          <a:spcPct val="20000"/>
        </a:spcBef>
        <a:spcAft>
          <a:spcPct val="0"/>
        </a:spcAft>
        <a:buChar char="•"/>
        <a:defRPr sz="3200">
          <a:solidFill>
            <a:schemeClr val="bg1"/>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2800">
          <a:solidFill>
            <a:schemeClr val="bg1"/>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2400">
          <a:solidFill>
            <a:schemeClr val="bg1"/>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2000">
          <a:solidFill>
            <a:schemeClr val="bg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000">
          <a:solidFill>
            <a:schemeClr val="bg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000">
          <a:solidFill>
            <a:schemeClr val="bg1"/>
          </a:solidFill>
          <a:latin typeface="Arial" charset="0"/>
        </a:defRPr>
      </a:lvl6pPr>
      <a:lvl7pPr marL="2971800" indent="-228600" algn="l" rtl="0" eaLnBrk="1" fontAlgn="base" hangingPunct="1">
        <a:spcBef>
          <a:spcPct val="20000"/>
        </a:spcBef>
        <a:spcAft>
          <a:spcPct val="0"/>
        </a:spcAft>
        <a:buChar char="»"/>
        <a:defRPr sz="2000">
          <a:solidFill>
            <a:schemeClr val="bg1"/>
          </a:solidFill>
          <a:latin typeface="Arial" charset="0"/>
        </a:defRPr>
      </a:lvl7pPr>
      <a:lvl8pPr marL="3429000" indent="-228600" algn="l" rtl="0" eaLnBrk="1" fontAlgn="base" hangingPunct="1">
        <a:spcBef>
          <a:spcPct val="20000"/>
        </a:spcBef>
        <a:spcAft>
          <a:spcPct val="0"/>
        </a:spcAft>
        <a:buChar char="»"/>
        <a:defRPr sz="2000">
          <a:solidFill>
            <a:schemeClr val="bg1"/>
          </a:solidFill>
          <a:latin typeface="Arial" charset="0"/>
        </a:defRPr>
      </a:lvl8pPr>
      <a:lvl9pPr marL="3886200" indent="-228600" algn="l" rtl="0" eaLnBrk="1" fontAlgn="base" hangingPunct="1">
        <a:spcBef>
          <a:spcPct val="20000"/>
        </a:spcBef>
        <a:spcAft>
          <a:spcPct val="0"/>
        </a:spcAft>
        <a:buChar char="»"/>
        <a:defRPr sz="2000">
          <a:solidFill>
            <a:schemeClr val="bg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l-PL" smtClean="0"/>
              <a:t>Kliknij, aby edytować styl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FB4DE2-72E6-4F75-882E-C06544A15613}" type="datetimeFigureOut">
              <a:rPr lang="en-US" smtClean="0">
                <a:solidFill>
                  <a:prstClr val="black">
                    <a:tint val="75000"/>
                  </a:prstClr>
                </a:solidFill>
              </a:rPr>
              <a:pPr/>
              <a:t>8/30/2016</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35F735-EB04-486C-9AB4-209A35169E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208992"/>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2050" name="Picture 8" descr="entry-slide-content-ligh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5481" name="Rectangle 9"/>
          <p:cNvSpPr>
            <a:spLocks noGrp="1" noChangeArrowheads="1"/>
          </p:cNvSpPr>
          <p:nvPr>
            <p:ph type="ftr" sz="quarter" idx="3"/>
          </p:nvPr>
        </p:nvSpPr>
        <p:spPr bwMode="auto">
          <a:xfrm>
            <a:off x="3408363" y="6516688"/>
            <a:ext cx="2895600"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003399"/>
                </a:solidFill>
                <a:latin typeface="Arial" pitchFamily="34" charset="0"/>
                <a:cs typeface="Arial" pitchFamily="34" charset="0"/>
              </a:defRPr>
            </a:lvl1pPr>
          </a:lstStyle>
          <a:p>
            <a:pPr>
              <a:defRPr/>
            </a:pPr>
            <a:endParaRPr lang="en-US"/>
          </a:p>
        </p:txBody>
      </p:sp>
      <p:sp>
        <p:nvSpPr>
          <p:cNvPr id="105482" name="Rectangle 10"/>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003399"/>
                </a:solidFill>
                <a:latin typeface="Arial" pitchFamily="34" charset="0"/>
                <a:cs typeface="Arial" pitchFamily="34" charset="0"/>
              </a:defRPr>
            </a:lvl1pPr>
          </a:lstStyle>
          <a:p>
            <a:pPr>
              <a:defRPr/>
            </a:pPr>
            <a:fld id="{2EDF6CE8-CC96-46C8-92F6-0BBEE6142B3C}" type="slidenum">
              <a:rPr lang="en-US"/>
              <a:pPr>
                <a:defRPr/>
              </a:pPr>
              <a:t>‹#›</a:t>
            </a:fld>
            <a:r>
              <a:rPr lang="en-US" dirty="0"/>
              <a:t>, date</a:t>
            </a:r>
          </a:p>
        </p:txBody>
      </p:sp>
      <p:sp>
        <p:nvSpPr>
          <p:cNvPr id="2053" name="Rectangle 11"/>
          <p:cNvSpPr>
            <a:spLocks noGrp="1" noChangeArrowheads="1"/>
          </p:cNvSpPr>
          <p:nvPr>
            <p:ph type="title"/>
          </p:nvPr>
        </p:nvSpPr>
        <p:spPr bwMode="auto">
          <a:xfrm>
            <a:off x="684213" y="455613"/>
            <a:ext cx="799782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2054" name="Rectangle 12"/>
          <p:cNvSpPr>
            <a:spLocks noGrp="1" noChangeArrowheads="1"/>
          </p:cNvSpPr>
          <p:nvPr>
            <p:ph type="body" idx="1"/>
          </p:nvPr>
        </p:nvSpPr>
        <p:spPr bwMode="auto">
          <a:xfrm>
            <a:off x="684213" y="1600200"/>
            <a:ext cx="7997825"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rtl="0" eaLnBrk="1" fontAlgn="base" hangingPunct="1">
        <a:spcBef>
          <a:spcPct val="0"/>
        </a:spcBef>
        <a:spcAft>
          <a:spcPct val="0"/>
        </a:spcAft>
        <a:defRPr sz="4000">
          <a:solidFill>
            <a:srgbClr val="003399"/>
          </a:solidFill>
          <a:latin typeface="Arial" pitchFamily="34" charset="0"/>
          <a:ea typeface="+mj-ea"/>
          <a:cs typeface="Arial" pitchFamily="34" charset="0"/>
        </a:defRPr>
      </a:lvl1pPr>
      <a:lvl2pPr algn="l" rtl="0" eaLnBrk="1" fontAlgn="base" hangingPunct="1">
        <a:spcBef>
          <a:spcPct val="0"/>
        </a:spcBef>
        <a:spcAft>
          <a:spcPct val="0"/>
        </a:spcAft>
        <a:defRPr sz="4000">
          <a:solidFill>
            <a:srgbClr val="003399"/>
          </a:solidFill>
          <a:latin typeface="Arial" charset="0"/>
          <a:cs typeface="Arial" charset="0"/>
        </a:defRPr>
      </a:lvl2pPr>
      <a:lvl3pPr algn="l" rtl="0" eaLnBrk="1" fontAlgn="base" hangingPunct="1">
        <a:spcBef>
          <a:spcPct val="0"/>
        </a:spcBef>
        <a:spcAft>
          <a:spcPct val="0"/>
        </a:spcAft>
        <a:defRPr sz="4000">
          <a:solidFill>
            <a:srgbClr val="003399"/>
          </a:solidFill>
          <a:latin typeface="Arial" charset="0"/>
          <a:cs typeface="Arial" charset="0"/>
        </a:defRPr>
      </a:lvl3pPr>
      <a:lvl4pPr algn="l" rtl="0" eaLnBrk="1" fontAlgn="base" hangingPunct="1">
        <a:spcBef>
          <a:spcPct val="0"/>
        </a:spcBef>
        <a:spcAft>
          <a:spcPct val="0"/>
        </a:spcAft>
        <a:defRPr sz="4000">
          <a:solidFill>
            <a:srgbClr val="003399"/>
          </a:solidFill>
          <a:latin typeface="Arial" charset="0"/>
          <a:cs typeface="Arial" charset="0"/>
        </a:defRPr>
      </a:lvl4pPr>
      <a:lvl5pPr algn="l" rtl="0" eaLnBrk="1" fontAlgn="base" hangingPunct="1">
        <a:spcBef>
          <a:spcPct val="0"/>
        </a:spcBef>
        <a:spcAft>
          <a:spcPct val="0"/>
        </a:spcAft>
        <a:defRPr sz="4000">
          <a:solidFill>
            <a:srgbClr val="003399"/>
          </a:solidFill>
          <a:latin typeface="Arial" charset="0"/>
          <a:cs typeface="Arial" charset="0"/>
        </a:defRPr>
      </a:lvl5pPr>
      <a:lvl6pPr marL="457200" algn="l" rtl="0" eaLnBrk="1" fontAlgn="base" hangingPunct="1">
        <a:spcBef>
          <a:spcPct val="0"/>
        </a:spcBef>
        <a:spcAft>
          <a:spcPct val="0"/>
        </a:spcAft>
        <a:defRPr sz="4000">
          <a:solidFill>
            <a:srgbClr val="003399"/>
          </a:solidFill>
          <a:latin typeface="Arial Narrow" pitchFamily="34" charset="0"/>
        </a:defRPr>
      </a:lvl6pPr>
      <a:lvl7pPr marL="914400" algn="l" rtl="0" eaLnBrk="1" fontAlgn="base" hangingPunct="1">
        <a:spcBef>
          <a:spcPct val="0"/>
        </a:spcBef>
        <a:spcAft>
          <a:spcPct val="0"/>
        </a:spcAft>
        <a:defRPr sz="4000">
          <a:solidFill>
            <a:srgbClr val="003399"/>
          </a:solidFill>
          <a:latin typeface="Arial Narrow" pitchFamily="34" charset="0"/>
        </a:defRPr>
      </a:lvl7pPr>
      <a:lvl8pPr marL="1371600" algn="l" rtl="0" eaLnBrk="1" fontAlgn="base" hangingPunct="1">
        <a:spcBef>
          <a:spcPct val="0"/>
        </a:spcBef>
        <a:spcAft>
          <a:spcPct val="0"/>
        </a:spcAft>
        <a:defRPr sz="4000">
          <a:solidFill>
            <a:srgbClr val="003399"/>
          </a:solidFill>
          <a:latin typeface="Arial Narrow" pitchFamily="34" charset="0"/>
        </a:defRPr>
      </a:lvl8pPr>
      <a:lvl9pPr marL="1828800" algn="l" rtl="0" eaLnBrk="1" fontAlgn="base" hangingPunct="1">
        <a:spcBef>
          <a:spcPct val="0"/>
        </a:spcBef>
        <a:spcAft>
          <a:spcPct val="0"/>
        </a:spcAft>
        <a:defRPr sz="4000">
          <a:solidFill>
            <a:srgbClr val="003399"/>
          </a:solidFill>
          <a:latin typeface="Arial Narrow" pitchFamily="34" charset="0"/>
        </a:defRPr>
      </a:lvl9pPr>
    </p:titleStyle>
    <p:bodyStyle>
      <a:lvl1pPr marL="342900" indent="-342900" algn="l" rtl="0" eaLnBrk="1" fontAlgn="base" hangingPunct="1">
        <a:spcBef>
          <a:spcPct val="20000"/>
        </a:spcBef>
        <a:spcAft>
          <a:spcPct val="0"/>
        </a:spcAft>
        <a:buChar char="•"/>
        <a:defRPr sz="3200">
          <a:solidFill>
            <a:srgbClr val="003399"/>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3200">
          <a:solidFill>
            <a:srgbClr val="003399"/>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3200">
          <a:solidFill>
            <a:srgbClr val="003399"/>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3200">
          <a:solidFill>
            <a:srgbClr val="003399"/>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3200">
          <a:solidFill>
            <a:srgbClr val="003399"/>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3200">
          <a:solidFill>
            <a:srgbClr val="003399"/>
          </a:solidFill>
          <a:latin typeface="+mn-lt"/>
        </a:defRPr>
      </a:lvl6pPr>
      <a:lvl7pPr marL="2971800" indent="-228600" algn="l" rtl="0" eaLnBrk="1" fontAlgn="base" hangingPunct="1">
        <a:spcBef>
          <a:spcPct val="20000"/>
        </a:spcBef>
        <a:spcAft>
          <a:spcPct val="0"/>
        </a:spcAft>
        <a:buChar char="»"/>
        <a:defRPr sz="3200">
          <a:solidFill>
            <a:srgbClr val="003399"/>
          </a:solidFill>
          <a:latin typeface="+mn-lt"/>
        </a:defRPr>
      </a:lvl7pPr>
      <a:lvl8pPr marL="3429000" indent="-228600" algn="l" rtl="0" eaLnBrk="1" fontAlgn="base" hangingPunct="1">
        <a:spcBef>
          <a:spcPct val="20000"/>
        </a:spcBef>
        <a:spcAft>
          <a:spcPct val="0"/>
        </a:spcAft>
        <a:buChar char="»"/>
        <a:defRPr sz="3200">
          <a:solidFill>
            <a:srgbClr val="003399"/>
          </a:solidFill>
          <a:latin typeface="+mn-lt"/>
        </a:defRPr>
      </a:lvl8pPr>
      <a:lvl9pPr marL="3886200" indent="-228600" algn="l" rtl="0" eaLnBrk="1" fontAlgn="base" hangingPunct="1">
        <a:spcBef>
          <a:spcPct val="20000"/>
        </a:spcBef>
        <a:spcAft>
          <a:spcPct val="0"/>
        </a:spcAft>
        <a:buChar char="»"/>
        <a:defRPr sz="3200">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3074" name="Picture 11" descr="entry-slide-content-dark"/>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9525"/>
            <a:ext cx="914400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5" name="Rectangle 14"/>
          <p:cNvSpPr>
            <a:spLocks noGrp="1" noChangeArrowheads="1"/>
          </p:cNvSpPr>
          <p:nvPr>
            <p:ph type="title"/>
          </p:nvPr>
        </p:nvSpPr>
        <p:spPr bwMode="auto">
          <a:xfrm>
            <a:off x="684213" y="455613"/>
            <a:ext cx="799782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3076" name="Rectangle 15"/>
          <p:cNvSpPr>
            <a:spLocks noGrp="1" noChangeArrowheads="1"/>
          </p:cNvSpPr>
          <p:nvPr>
            <p:ph type="body" idx="1"/>
          </p:nvPr>
        </p:nvSpPr>
        <p:spPr bwMode="auto">
          <a:xfrm>
            <a:off x="684213" y="1600200"/>
            <a:ext cx="7997825"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184" name="Rectangle 16"/>
          <p:cNvSpPr>
            <a:spLocks noGrp="1" noChangeArrowheads="1"/>
          </p:cNvSpPr>
          <p:nvPr>
            <p:ph type="ftr" sz="quarter" idx="3"/>
          </p:nvPr>
        </p:nvSpPr>
        <p:spPr bwMode="auto">
          <a:xfrm>
            <a:off x="3408363" y="6516688"/>
            <a:ext cx="2895600"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chemeClr val="bg1"/>
                </a:solidFill>
                <a:latin typeface="Arial" pitchFamily="34" charset="0"/>
                <a:cs typeface="Arial" pitchFamily="34" charset="0"/>
              </a:defRPr>
            </a:lvl1pPr>
          </a:lstStyle>
          <a:p>
            <a:pPr>
              <a:defRPr/>
            </a:pPr>
            <a:endParaRPr lang="en-US"/>
          </a:p>
        </p:txBody>
      </p:sp>
      <p:sp>
        <p:nvSpPr>
          <p:cNvPr id="7185" name="Rectangle 17"/>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chemeClr val="bg1"/>
                </a:solidFill>
                <a:latin typeface="Arial" pitchFamily="34" charset="0"/>
                <a:cs typeface="Arial" pitchFamily="34" charset="0"/>
              </a:defRPr>
            </a:lvl1pPr>
          </a:lstStyle>
          <a:p>
            <a:pPr>
              <a:defRPr/>
            </a:pPr>
            <a:fld id="{6E0770E9-E34F-4A25-8CF6-6A104982CDE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txStyles>
    <p:titleStyle>
      <a:lvl1pPr algn="l" rtl="0" eaLnBrk="1" fontAlgn="base" hangingPunct="1">
        <a:spcBef>
          <a:spcPct val="0"/>
        </a:spcBef>
        <a:spcAft>
          <a:spcPct val="0"/>
        </a:spcAft>
        <a:defRPr sz="4000">
          <a:solidFill>
            <a:schemeClr val="bg1"/>
          </a:solidFill>
          <a:latin typeface="Arial" pitchFamily="34" charset="0"/>
          <a:ea typeface="+mj-ea"/>
          <a:cs typeface="Arial" pitchFamily="34" charset="0"/>
        </a:defRPr>
      </a:lvl1pPr>
      <a:lvl2pPr algn="l" rtl="0" eaLnBrk="1" fontAlgn="base" hangingPunct="1">
        <a:spcBef>
          <a:spcPct val="0"/>
        </a:spcBef>
        <a:spcAft>
          <a:spcPct val="0"/>
        </a:spcAft>
        <a:defRPr sz="4000">
          <a:solidFill>
            <a:schemeClr val="bg1"/>
          </a:solidFill>
          <a:latin typeface="Arial" charset="0"/>
          <a:cs typeface="Arial" charset="0"/>
        </a:defRPr>
      </a:lvl2pPr>
      <a:lvl3pPr algn="l" rtl="0" eaLnBrk="1" fontAlgn="base" hangingPunct="1">
        <a:spcBef>
          <a:spcPct val="0"/>
        </a:spcBef>
        <a:spcAft>
          <a:spcPct val="0"/>
        </a:spcAft>
        <a:defRPr sz="4000">
          <a:solidFill>
            <a:schemeClr val="bg1"/>
          </a:solidFill>
          <a:latin typeface="Arial" charset="0"/>
          <a:cs typeface="Arial" charset="0"/>
        </a:defRPr>
      </a:lvl3pPr>
      <a:lvl4pPr algn="l" rtl="0" eaLnBrk="1" fontAlgn="base" hangingPunct="1">
        <a:spcBef>
          <a:spcPct val="0"/>
        </a:spcBef>
        <a:spcAft>
          <a:spcPct val="0"/>
        </a:spcAft>
        <a:defRPr sz="4000">
          <a:solidFill>
            <a:schemeClr val="bg1"/>
          </a:solidFill>
          <a:latin typeface="Arial" charset="0"/>
          <a:cs typeface="Arial" charset="0"/>
        </a:defRPr>
      </a:lvl4pPr>
      <a:lvl5pPr algn="l" rtl="0" eaLnBrk="1" fontAlgn="base" hangingPunct="1">
        <a:spcBef>
          <a:spcPct val="0"/>
        </a:spcBef>
        <a:spcAft>
          <a:spcPct val="0"/>
        </a:spcAft>
        <a:defRPr sz="4000">
          <a:solidFill>
            <a:schemeClr val="bg1"/>
          </a:solidFill>
          <a:latin typeface="Arial" charset="0"/>
          <a:cs typeface="Arial" charset="0"/>
        </a:defRPr>
      </a:lvl5pPr>
      <a:lvl6pPr marL="457200" algn="l" rtl="0" eaLnBrk="1" fontAlgn="base" hangingPunct="1">
        <a:spcBef>
          <a:spcPct val="0"/>
        </a:spcBef>
        <a:spcAft>
          <a:spcPct val="0"/>
        </a:spcAft>
        <a:defRPr sz="4000">
          <a:solidFill>
            <a:schemeClr val="bg1"/>
          </a:solidFill>
          <a:latin typeface="Arial Narrow" pitchFamily="34" charset="0"/>
        </a:defRPr>
      </a:lvl6pPr>
      <a:lvl7pPr marL="914400" algn="l" rtl="0" eaLnBrk="1" fontAlgn="base" hangingPunct="1">
        <a:spcBef>
          <a:spcPct val="0"/>
        </a:spcBef>
        <a:spcAft>
          <a:spcPct val="0"/>
        </a:spcAft>
        <a:defRPr sz="4000">
          <a:solidFill>
            <a:schemeClr val="bg1"/>
          </a:solidFill>
          <a:latin typeface="Arial Narrow" pitchFamily="34" charset="0"/>
        </a:defRPr>
      </a:lvl7pPr>
      <a:lvl8pPr marL="1371600" algn="l" rtl="0" eaLnBrk="1" fontAlgn="base" hangingPunct="1">
        <a:spcBef>
          <a:spcPct val="0"/>
        </a:spcBef>
        <a:spcAft>
          <a:spcPct val="0"/>
        </a:spcAft>
        <a:defRPr sz="4000">
          <a:solidFill>
            <a:schemeClr val="bg1"/>
          </a:solidFill>
          <a:latin typeface="Arial Narrow" pitchFamily="34" charset="0"/>
        </a:defRPr>
      </a:lvl8pPr>
      <a:lvl9pPr marL="1828800" algn="l" rtl="0" eaLnBrk="1" fontAlgn="base" hangingPunct="1">
        <a:spcBef>
          <a:spcPct val="0"/>
        </a:spcBef>
        <a:spcAft>
          <a:spcPct val="0"/>
        </a:spcAft>
        <a:defRPr sz="4000">
          <a:solidFill>
            <a:schemeClr val="bg1"/>
          </a:solidFill>
          <a:latin typeface="Arial Narrow" pitchFamily="34" charset="0"/>
        </a:defRPr>
      </a:lvl9pPr>
    </p:titleStyle>
    <p:bodyStyle>
      <a:lvl1pPr marL="342900" indent="-342900" algn="l" rtl="0" eaLnBrk="1" fontAlgn="base" hangingPunct="1">
        <a:spcBef>
          <a:spcPct val="20000"/>
        </a:spcBef>
        <a:spcAft>
          <a:spcPct val="0"/>
        </a:spcAft>
        <a:buChar char="•"/>
        <a:defRPr sz="3200">
          <a:solidFill>
            <a:schemeClr val="bg1"/>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2800">
          <a:solidFill>
            <a:schemeClr val="bg1"/>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2400">
          <a:solidFill>
            <a:schemeClr val="bg1"/>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2000">
          <a:solidFill>
            <a:schemeClr val="bg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000">
          <a:solidFill>
            <a:schemeClr val="bg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000">
          <a:solidFill>
            <a:schemeClr val="bg1"/>
          </a:solidFill>
          <a:latin typeface="Arial" charset="0"/>
        </a:defRPr>
      </a:lvl6pPr>
      <a:lvl7pPr marL="2971800" indent="-228600" algn="l" rtl="0" eaLnBrk="1" fontAlgn="base" hangingPunct="1">
        <a:spcBef>
          <a:spcPct val="20000"/>
        </a:spcBef>
        <a:spcAft>
          <a:spcPct val="0"/>
        </a:spcAft>
        <a:buChar char="»"/>
        <a:defRPr sz="2000">
          <a:solidFill>
            <a:schemeClr val="bg1"/>
          </a:solidFill>
          <a:latin typeface="Arial" charset="0"/>
        </a:defRPr>
      </a:lvl7pPr>
      <a:lvl8pPr marL="3429000" indent="-228600" algn="l" rtl="0" eaLnBrk="1" fontAlgn="base" hangingPunct="1">
        <a:spcBef>
          <a:spcPct val="20000"/>
        </a:spcBef>
        <a:spcAft>
          <a:spcPct val="0"/>
        </a:spcAft>
        <a:buChar char="»"/>
        <a:defRPr sz="2000">
          <a:solidFill>
            <a:schemeClr val="bg1"/>
          </a:solidFill>
          <a:latin typeface="Arial" charset="0"/>
        </a:defRPr>
      </a:lvl8pPr>
      <a:lvl9pPr marL="3886200" indent="-228600" algn="l" rtl="0" eaLnBrk="1" fontAlgn="base" hangingPunct="1">
        <a:spcBef>
          <a:spcPct val="20000"/>
        </a:spcBef>
        <a:spcAft>
          <a:spcPct val="0"/>
        </a:spcAft>
        <a:buChar char="»"/>
        <a:defRPr sz="2000">
          <a:solidFill>
            <a:schemeClr val="bg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4098" name="Picture 8" descr="entry-slide-content-ligh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5481" name="Rectangle 9"/>
          <p:cNvSpPr>
            <a:spLocks noGrp="1" noChangeArrowheads="1"/>
          </p:cNvSpPr>
          <p:nvPr>
            <p:ph type="ftr" sz="quarter" idx="3"/>
          </p:nvPr>
        </p:nvSpPr>
        <p:spPr bwMode="auto">
          <a:xfrm>
            <a:off x="3408363" y="6516688"/>
            <a:ext cx="2895600"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003399"/>
                </a:solidFill>
                <a:latin typeface="Arial" pitchFamily="34" charset="0"/>
                <a:cs typeface="Arial" pitchFamily="34" charset="0"/>
              </a:defRPr>
            </a:lvl1pPr>
          </a:lstStyle>
          <a:p>
            <a:pPr>
              <a:defRPr/>
            </a:pPr>
            <a:endParaRPr lang="en-US"/>
          </a:p>
        </p:txBody>
      </p:sp>
      <p:sp>
        <p:nvSpPr>
          <p:cNvPr id="105482" name="Rectangle 10"/>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003399"/>
                </a:solidFill>
                <a:latin typeface="Arial" pitchFamily="34" charset="0"/>
                <a:cs typeface="Arial" pitchFamily="34" charset="0"/>
              </a:defRPr>
            </a:lvl1pPr>
          </a:lstStyle>
          <a:p>
            <a:pPr>
              <a:defRPr/>
            </a:pPr>
            <a:fld id="{9D238C6B-09A9-4D05-B8F8-084217DDD641}" type="slidenum">
              <a:rPr lang="en-US"/>
              <a:pPr>
                <a:defRPr/>
              </a:pPr>
              <a:t>‹#›</a:t>
            </a:fld>
            <a:r>
              <a:rPr lang="en-US" dirty="0"/>
              <a:t>, date</a:t>
            </a:r>
          </a:p>
        </p:txBody>
      </p:sp>
      <p:sp>
        <p:nvSpPr>
          <p:cNvPr id="4101" name="Rectangle 11"/>
          <p:cNvSpPr>
            <a:spLocks noGrp="1" noChangeArrowheads="1"/>
          </p:cNvSpPr>
          <p:nvPr>
            <p:ph type="title"/>
          </p:nvPr>
        </p:nvSpPr>
        <p:spPr bwMode="auto">
          <a:xfrm>
            <a:off x="684213" y="455613"/>
            <a:ext cx="799782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4102" name="Rectangle 12"/>
          <p:cNvSpPr>
            <a:spLocks noGrp="1" noChangeArrowheads="1"/>
          </p:cNvSpPr>
          <p:nvPr>
            <p:ph type="body" idx="1"/>
          </p:nvPr>
        </p:nvSpPr>
        <p:spPr bwMode="auto">
          <a:xfrm>
            <a:off x="684213" y="1600200"/>
            <a:ext cx="7997825"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rtl="0" eaLnBrk="1" fontAlgn="base" hangingPunct="1">
        <a:spcBef>
          <a:spcPct val="0"/>
        </a:spcBef>
        <a:spcAft>
          <a:spcPct val="0"/>
        </a:spcAft>
        <a:defRPr sz="4000">
          <a:solidFill>
            <a:srgbClr val="003399"/>
          </a:solidFill>
          <a:latin typeface="Arial" pitchFamily="34" charset="0"/>
          <a:ea typeface="+mj-ea"/>
          <a:cs typeface="Arial" pitchFamily="34" charset="0"/>
        </a:defRPr>
      </a:lvl1pPr>
      <a:lvl2pPr algn="l" rtl="0" eaLnBrk="1" fontAlgn="base" hangingPunct="1">
        <a:spcBef>
          <a:spcPct val="0"/>
        </a:spcBef>
        <a:spcAft>
          <a:spcPct val="0"/>
        </a:spcAft>
        <a:defRPr sz="4000">
          <a:solidFill>
            <a:srgbClr val="003399"/>
          </a:solidFill>
          <a:latin typeface="Arial" charset="0"/>
          <a:cs typeface="Arial" charset="0"/>
        </a:defRPr>
      </a:lvl2pPr>
      <a:lvl3pPr algn="l" rtl="0" eaLnBrk="1" fontAlgn="base" hangingPunct="1">
        <a:spcBef>
          <a:spcPct val="0"/>
        </a:spcBef>
        <a:spcAft>
          <a:spcPct val="0"/>
        </a:spcAft>
        <a:defRPr sz="4000">
          <a:solidFill>
            <a:srgbClr val="003399"/>
          </a:solidFill>
          <a:latin typeface="Arial" charset="0"/>
          <a:cs typeface="Arial" charset="0"/>
        </a:defRPr>
      </a:lvl3pPr>
      <a:lvl4pPr algn="l" rtl="0" eaLnBrk="1" fontAlgn="base" hangingPunct="1">
        <a:spcBef>
          <a:spcPct val="0"/>
        </a:spcBef>
        <a:spcAft>
          <a:spcPct val="0"/>
        </a:spcAft>
        <a:defRPr sz="4000">
          <a:solidFill>
            <a:srgbClr val="003399"/>
          </a:solidFill>
          <a:latin typeface="Arial" charset="0"/>
          <a:cs typeface="Arial" charset="0"/>
        </a:defRPr>
      </a:lvl4pPr>
      <a:lvl5pPr algn="l" rtl="0" eaLnBrk="1" fontAlgn="base" hangingPunct="1">
        <a:spcBef>
          <a:spcPct val="0"/>
        </a:spcBef>
        <a:spcAft>
          <a:spcPct val="0"/>
        </a:spcAft>
        <a:defRPr sz="4000">
          <a:solidFill>
            <a:srgbClr val="003399"/>
          </a:solidFill>
          <a:latin typeface="Arial" charset="0"/>
          <a:cs typeface="Arial" charset="0"/>
        </a:defRPr>
      </a:lvl5pPr>
      <a:lvl6pPr marL="457200" algn="l" rtl="0" eaLnBrk="1" fontAlgn="base" hangingPunct="1">
        <a:spcBef>
          <a:spcPct val="0"/>
        </a:spcBef>
        <a:spcAft>
          <a:spcPct val="0"/>
        </a:spcAft>
        <a:defRPr sz="4000">
          <a:solidFill>
            <a:srgbClr val="003399"/>
          </a:solidFill>
          <a:latin typeface="Arial Narrow" pitchFamily="34" charset="0"/>
        </a:defRPr>
      </a:lvl6pPr>
      <a:lvl7pPr marL="914400" algn="l" rtl="0" eaLnBrk="1" fontAlgn="base" hangingPunct="1">
        <a:spcBef>
          <a:spcPct val="0"/>
        </a:spcBef>
        <a:spcAft>
          <a:spcPct val="0"/>
        </a:spcAft>
        <a:defRPr sz="4000">
          <a:solidFill>
            <a:srgbClr val="003399"/>
          </a:solidFill>
          <a:latin typeface="Arial Narrow" pitchFamily="34" charset="0"/>
        </a:defRPr>
      </a:lvl7pPr>
      <a:lvl8pPr marL="1371600" algn="l" rtl="0" eaLnBrk="1" fontAlgn="base" hangingPunct="1">
        <a:spcBef>
          <a:spcPct val="0"/>
        </a:spcBef>
        <a:spcAft>
          <a:spcPct val="0"/>
        </a:spcAft>
        <a:defRPr sz="4000">
          <a:solidFill>
            <a:srgbClr val="003399"/>
          </a:solidFill>
          <a:latin typeface="Arial Narrow" pitchFamily="34" charset="0"/>
        </a:defRPr>
      </a:lvl8pPr>
      <a:lvl9pPr marL="1828800" algn="l" rtl="0" eaLnBrk="1" fontAlgn="base" hangingPunct="1">
        <a:spcBef>
          <a:spcPct val="0"/>
        </a:spcBef>
        <a:spcAft>
          <a:spcPct val="0"/>
        </a:spcAft>
        <a:defRPr sz="4000">
          <a:solidFill>
            <a:srgbClr val="003399"/>
          </a:solidFill>
          <a:latin typeface="Arial Narrow" pitchFamily="34" charset="0"/>
        </a:defRPr>
      </a:lvl9pPr>
    </p:titleStyle>
    <p:bodyStyle>
      <a:lvl1pPr marL="342900" indent="-342900" algn="l" rtl="0" eaLnBrk="1" fontAlgn="base" hangingPunct="1">
        <a:spcBef>
          <a:spcPct val="20000"/>
        </a:spcBef>
        <a:spcAft>
          <a:spcPct val="0"/>
        </a:spcAft>
        <a:buChar char="•"/>
        <a:defRPr sz="3200">
          <a:solidFill>
            <a:srgbClr val="003399"/>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3200">
          <a:solidFill>
            <a:srgbClr val="003399"/>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3200">
          <a:solidFill>
            <a:srgbClr val="003399"/>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3200">
          <a:solidFill>
            <a:srgbClr val="003399"/>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3200">
          <a:solidFill>
            <a:srgbClr val="003399"/>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3200">
          <a:solidFill>
            <a:srgbClr val="003399"/>
          </a:solidFill>
          <a:latin typeface="+mn-lt"/>
        </a:defRPr>
      </a:lvl6pPr>
      <a:lvl7pPr marL="2971800" indent="-228600" algn="l" rtl="0" eaLnBrk="1" fontAlgn="base" hangingPunct="1">
        <a:spcBef>
          <a:spcPct val="20000"/>
        </a:spcBef>
        <a:spcAft>
          <a:spcPct val="0"/>
        </a:spcAft>
        <a:buChar char="»"/>
        <a:defRPr sz="3200">
          <a:solidFill>
            <a:srgbClr val="003399"/>
          </a:solidFill>
          <a:latin typeface="+mn-lt"/>
        </a:defRPr>
      </a:lvl7pPr>
      <a:lvl8pPr marL="3429000" indent="-228600" algn="l" rtl="0" eaLnBrk="1" fontAlgn="base" hangingPunct="1">
        <a:spcBef>
          <a:spcPct val="20000"/>
        </a:spcBef>
        <a:spcAft>
          <a:spcPct val="0"/>
        </a:spcAft>
        <a:buChar char="»"/>
        <a:defRPr sz="3200">
          <a:solidFill>
            <a:srgbClr val="003399"/>
          </a:solidFill>
          <a:latin typeface="+mn-lt"/>
        </a:defRPr>
      </a:lvl8pPr>
      <a:lvl9pPr marL="3886200" indent="-228600" algn="l" rtl="0" eaLnBrk="1" fontAlgn="base" hangingPunct="1">
        <a:spcBef>
          <a:spcPct val="20000"/>
        </a:spcBef>
        <a:spcAft>
          <a:spcPct val="0"/>
        </a:spcAft>
        <a:buChar char="»"/>
        <a:defRPr sz="3200">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5122" name="Picture 11" descr="entry-slide-content-dark"/>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9525"/>
            <a:ext cx="914400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3" name="Rectangle 14"/>
          <p:cNvSpPr>
            <a:spLocks noGrp="1" noChangeArrowheads="1"/>
          </p:cNvSpPr>
          <p:nvPr>
            <p:ph type="title"/>
          </p:nvPr>
        </p:nvSpPr>
        <p:spPr bwMode="auto">
          <a:xfrm>
            <a:off x="684213" y="455613"/>
            <a:ext cx="799782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5124" name="Rectangle 15"/>
          <p:cNvSpPr>
            <a:spLocks noGrp="1" noChangeArrowheads="1"/>
          </p:cNvSpPr>
          <p:nvPr>
            <p:ph type="body" idx="1"/>
          </p:nvPr>
        </p:nvSpPr>
        <p:spPr bwMode="auto">
          <a:xfrm>
            <a:off x="684213" y="1600200"/>
            <a:ext cx="7997825"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184" name="Rectangle 16"/>
          <p:cNvSpPr>
            <a:spLocks noGrp="1" noChangeArrowheads="1"/>
          </p:cNvSpPr>
          <p:nvPr>
            <p:ph type="ftr" sz="quarter" idx="3"/>
          </p:nvPr>
        </p:nvSpPr>
        <p:spPr bwMode="auto">
          <a:xfrm>
            <a:off x="3408363" y="6516688"/>
            <a:ext cx="2895600"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chemeClr val="bg1"/>
                </a:solidFill>
                <a:latin typeface="Arial" pitchFamily="34" charset="0"/>
                <a:cs typeface="Arial" pitchFamily="34" charset="0"/>
              </a:defRPr>
            </a:lvl1pPr>
          </a:lstStyle>
          <a:p>
            <a:pPr>
              <a:defRPr/>
            </a:pPr>
            <a:endParaRPr lang="en-US"/>
          </a:p>
        </p:txBody>
      </p:sp>
      <p:sp>
        <p:nvSpPr>
          <p:cNvPr id="7185" name="Rectangle 17"/>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chemeClr val="bg1"/>
                </a:solidFill>
                <a:latin typeface="Arial" pitchFamily="34" charset="0"/>
                <a:cs typeface="Arial" pitchFamily="34" charset="0"/>
              </a:defRPr>
            </a:lvl1pPr>
          </a:lstStyle>
          <a:p>
            <a:pPr>
              <a:defRPr/>
            </a:pPr>
            <a:fld id="{F5C22AA6-019F-40D9-A6F3-AC4570DF226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Lst>
  <p:txStyles>
    <p:titleStyle>
      <a:lvl1pPr algn="l" rtl="0" eaLnBrk="1" fontAlgn="base" hangingPunct="1">
        <a:spcBef>
          <a:spcPct val="0"/>
        </a:spcBef>
        <a:spcAft>
          <a:spcPct val="0"/>
        </a:spcAft>
        <a:defRPr sz="4000">
          <a:solidFill>
            <a:schemeClr val="bg1"/>
          </a:solidFill>
          <a:latin typeface="Arial" pitchFamily="34" charset="0"/>
          <a:ea typeface="+mj-ea"/>
          <a:cs typeface="Arial" pitchFamily="34" charset="0"/>
        </a:defRPr>
      </a:lvl1pPr>
      <a:lvl2pPr algn="l" rtl="0" eaLnBrk="1" fontAlgn="base" hangingPunct="1">
        <a:spcBef>
          <a:spcPct val="0"/>
        </a:spcBef>
        <a:spcAft>
          <a:spcPct val="0"/>
        </a:spcAft>
        <a:defRPr sz="4000">
          <a:solidFill>
            <a:schemeClr val="bg1"/>
          </a:solidFill>
          <a:latin typeface="Arial" charset="0"/>
          <a:cs typeface="Arial" charset="0"/>
        </a:defRPr>
      </a:lvl2pPr>
      <a:lvl3pPr algn="l" rtl="0" eaLnBrk="1" fontAlgn="base" hangingPunct="1">
        <a:spcBef>
          <a:spcPct val="0"/>
        </a:spcBef>
        <a:spcAft>
          <a:spcPct val="0"/>
        </a:spcAft>
        <a:defRPr sz="4000">
          <a:solidFill>
            <a:schemeClr val="bg1"/>
          </a:solidFill>
          <a:latin typeface="Arial" charset="0"/>
          <a:cs typeface="Arial" charset="0"/>
        </a:defRPr>
      </a:lvl3pPr>
      <a:lvl4pPr algn="l" rtl="0" eaLnBrk="1" fontAlgn="base" hangingPunct="1">
        <a:spcBef>
          <a:spcPct val="0"/>
        </a:spcBef>
        <a:spcAft>
          <a:spcPct val="0"/>
        </a:spcAft>
        <a:defRPr sz="4000">
          <a:solidFill>
            <a:schemeClr val="bg1"/>
          </a:solidFill>
          <a:latin typeface="Arial" charset="0"/>
          <a:cs typeface="Arial" charset="0"/>
        </a:defRPr>
      </a:lvl4pPr>
      <a:lvl5pPr algn="l" rtl="0" eaLnBrk="1" fontAlgn="base" hangingPunct="1">
        <a:spcBef>
          <a:spcPct val="0"/>
        </a:spcBef>
        <a:spcAft>
          <a:spcPct val="0"/>
        </a:spcAft>
        <a:defRPr sz="4000">
          <a:solidFill>
            <a:schemeClr val="bg1"/>
          </a:solidFill>
          <a:latin typeface="Arial" charset="0"/>
          <a:cs typeface="Arial" charset="0"/>
        </a:defRPr>
      </a:lvl5pPr>
      <a:lvl6pPr marL="457200" algn="l" rtl="0" eaLnBrk="1" fontAlgn="base" hangingPunct="1">
        <a:spcBef>
          <a:spcPct val="0"/>
        </a:spcBef>
        <a:spcAft>
          <a:spcPct val="0"/>
        </a:spcAft>
        <a:defRPr sz="4000">
          <a:solidFill>
            <a:schemeClr val="bg1"/>
          </a:solidFill>
          <a:latin typeface="Arial Narrow" pitchFamily="34" charset="0"/>
        </a:defRPr>
      </a:lvl6pPr>
      <a:lvl7pPr marL="914400" algn="l" rtl="0" eaLnBrk="1" fontAlgn="base" hangingPunct="1">
        <a:spcBef>
          <a:spcPct val="0"/>
        </a:spcBef>
        <a:spcAft>
          <a:spcPct val="0"/>
        </a:spcAft>
        <a:defRPr sz="4000">
          <a:solidFill>
            <a:schemeClr val="bg1"/>
          </a:solidFill>
          <a:latin typeface="Arial Narrow" pitchFamily="34" charset="0"/>
        </a:defRPr>
      </a:lvl7pPr>
      <a:lvl8pPr marL="1371600" algn="l" rtl="0" eaLnBrk="1" fontAlgn="base" hangingPunct="1">
        <a:spcBef>
          <a:spcPct val="0"/>
        </a:spcBef>
        <a:spcAft>
          <a:spcPct val="0"/>
        </a:spcAft>
        <a:defRPr sz="4000">
          <a:solidFill>
            <a:schemeClr val="bg1"/>
          </a:solidFill>
          <a:latin typeface="Arial Narrow" pitchFamily="34" charset="0"/>
        </a:defRPr>
      </a:lvl8pPr>
      <a:lvl9pPr marL="1828800" algn="l" rtl="0" eaLnBrk="1" fontAlgn="base" hangingPunct="1">
        <a:spcBef>
          <a:spcPct val="0"/>
        </a:spcBef>
        <a:spcAft>
          <a:spcPct val="0"/>
        </a:spcAft>
        <a:defRPr sz="4000">
          <a:solidFill>
            <a:schemeClr val="bg1"/>
          </a:solidFill>
          <a:latin typeface="Arial Narrow" pitchFamily="34" charset="0"/>
        </a:defRPr>
      </a:lvl9pPr>
    </p:titleStyle>
    <p:bodyStyle>
      <a:lvl1pPr marL="342900" indent="-342900" algn="l" rtl="0" eaLnBrk="1" fontAlgn="base" hangingPunct="1">
        <a:spcBef>
          <a:spcPct val="20000"/>
        </a:spcBef>
        <a:spcAft>
          <a:spcPct val="0"/>
        </a:spcAft>
        <a:buChar char="•"/>
        <a:defRPr sz="3200">
          <a:solidFill>
            <a:schemeClr val="bg1"/>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2800">
          <a:solidFill>
            <a:schemeClr val="bg1"/>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2400">
          <a:solidFill>
            <a:schemeClr val="bg1"/>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2000">
          <a:solidFill>
            <a:schemeClr val="bg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000">
          <a:solidFill>
            <a:schemeClr val="bg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000">
          <a:solidFill>
            <a:schemeClr val="bg1"/>
          </a:solidFill>
          <a:latin typeface="Arial" charset="0"/>
        </a:defRPr>
      </a:lvl6pPr>
      <a:lvl7pPr marL="2971800" indent="-228600" algn="l" rtl="0" eaLnBrk="1" fontAlgn="base" hangingPunct="1">
        <a:spcBef>
          <a:spcPct val="20000"/>
        </a:spcBef>
        <a:spcAft>
          <a:spcPct val="0"/>
        </a:spcAft>
        <a:buChar char="»"/>
        <a:defRPr sz="2000">
          <a:solidFill>
            <a:schemeClr val="bg1"/>
          </a:solidFill>
          <a:latin typeface="Arial" charset="0"/>
        </a:defRPr>
      </a:lvl7pPr>
      <a:lvl8pPr marL="3429000" indent="-228600" algn="l" rtl="0" eaLnBrk="1" fontAlgn="base" hangingPunct="1">
        <a:spcBef>
          <a:spcPct val="20000"/>
        </a:spcBef>
        <a:spcAft>
          <a:spcPct val="0"/>
        </a:spcAft>
        <a:buChar char="»"/>
        <a:defRPr sz="2000">
          <a:solidFill>
            <a:schemeClr val="bg1"/>
          </a:solidFill>
          <a:latin typeface="Arial" charset="0"/>
        </a:defRPr>
      </a:lvl8pPr>
      <a:lvl9pPr marL="3886200" indent="-228600" algn="l" rtl="0" eaLnBrk="1" fontAlgn="base" hangingPunct="1">
        <a:spcBef>
          <a:spcPct val="20000"/>
        </a:spcBef>
        <a:spcAft>
          <a:spcPct val="0"/>
        </a:spcAft>
        <a:buChar char="»"/>
        <a:defRPr sz="2000">
          <a:solidFill>
            <a:schemeClr val="bg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6146" name="Picture 8" descr="entry-slide-content-ligh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5481" name="Rectangle 9"/>
          <p:cNvSpPr>
            <a:spLocks noGrp="1" noChangeArrowheads="1"/>
          </p:cNvSpPr>
          <p:nvPr>
            <p:ph type="ftr" sz="quarter" idx="3"/>
          </p:nvPr>
        </p:nvSpPr>
        <p:spPr bwMode="auto">
          <a:xfrm>
            <a:off x="3408363" y="6516688"/>
            <a:ext cx="2895600"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003399"/>
                </a:solidFill>
                <a:latin typeface="Arial" pitchFamily="34" charset="0"/>
                <a:cs typeface="Arial" pitchFamily="34" charset="0"/>
              </a:defRPr>
            </a:lvl1pPr>
          </a:lstStyle>
          <a:p>
            <a:pPr>
              <a:defRPr/>
            </a:pPr>
            <a:endParaRPr lang="en-US"/>
          </a:p>
        </p:txBody>
      </p:sp>
      <p:sp>
        <p:nvSpPr>
          <p:cNvPr id="105482" name="Rectangle 10"/>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003399"/>
                </a:solidFill>
                <a:latin typeface="Arial" pitchFamily="34" charset="0"/>
                <a:cs typeface="Arial" pitchFamily="34" charset="0"/>
              </a:defRPr>
            </a:lvl1pPr>
          </a:lstStyle>
          <a:p>
            <a:pPr>
              <a:defRPr/>
            </a:pPr>
            <a:fld id="{4265A64C-9D51-4380-9C03-52A6944F245B}" type="slidenum">
              <a:rPr lang="en-US"/>
              <a:pPr>
                <a:defRPr/>
              </a:pPr>
              <a:t>‹#›</a:t>
            </a:fld>
            <a:r>
              <a:rPr lang="en-US" dirty="0"/>
              <a:t>, date</a:t>
            </a:r>
          </a:p>
        </p:txBody>
      </p:sp>
      <p:sp>
        <p:nvSpPr>
          <p:cNvPr id="6149" name="Rectangle 11"/>
          <p:cNvSpPr>
            <a:spLocks noGrp="1" noChangeArrowheads="1"/>
          </p:cNvSpPr>
          <p:nvPr>
            <p:ph type="title"/>
          </p:nvPr>
        </p:nvSpPr>
        <p:spPr bwMode="auto">
          <a:xfrm>
            <a:off x="684213" y="455613"/>
            <a:ext cx="799782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6150" name="Rectangle 12"/>
          <p:cNvSpPr>
            <a:spLocks noGrp="1" noChangeArrowheads="1"/>
          </p:cNvSpPr>
          <p:nvPr>
            <p:ph type="body" idx="1"/>
          </p:nvPr>
        </p:nvSpPr>
        <p:spPr bwMode="auto">
          <a:xfrm>
            <a:off x="684213" y="1600200"/>
            <a:ext cx="7997825"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rtl="0" eaLnBrk="1" fontAlgn="base" hangingPunct="1">
        <a:spcBef>
          <a:spcPct val="0"/>
        </a:spcBef>
        <a:spcAft>
          <a:spcPct val="0"/>
        </a:spcAft>
        <a:defRPr sz="4000">
          <a:solidFill>
            <a:srgbClr val="003399"/>
          </a:solidFill>
          <a:latin typeface="Arial" pitchFamily="34" charset="0"/>
          <a:ea typeface="+mj-ea"/>
          <a:cs typeface="Arial" pitchFamily="34" charset="0"/>
        </a:defRPr>
      </a:lvl1pPr>
      <a:lvl2pPr algn="l" rtl="0" eaLnBrk="1" fontAlgn="base" hangingPunct="1">
        <a:spcBef>
          <a:spcPct val="0"/>
        </a:spcBef>
        <a:spcAft>
          <a:spcPct val="0"/>
        </a:spcAft>
        <a:defRPr sz="4000">
          <a:solidFill>
            <a:srgbClr val="003399"/>
          </a:solidFill>
          <a:latin typeface="Arial" charset="0"/>
          <a:cs typeface="Arial" charset="0"/>
        </a:defRPr>
      </a:lvl2pPr>
      <a:lvl3pPr algn="l" rtl="0" eaLnBrk="1" fontAlgn="base" hangingPunct="1">
        <a:spcBef>
          <a:spcPct val="0"/>
        </a:spcBef>
        <a:spcAft>
          <a:spcPct val="0"/>
        </a:spcAft>
        <a:defRPr sz="4000">
          <a:solidFill>
            <a:srgbClr val="003399"/>
          </a:solidFill>
          <a:latin typeface="Arial" charset="0"/>
          <a:cs typeface="Arial" charset="0"/>
        </a:defRPr>
      </a:lvl3pPr>
      <a:lvl4pPr algn="l" rtl="0" eaLnBrk="1" fontAlgn="base" hangingPunct="1">
        <a:spcBef>
          <a:spcPct val="0"/>
        </a:spcBef>
        <a:spcAft>
          <a:spcPct val="0"/>
        </a:spcAft>
        <a:defRPr sz="4000">
          <a:solidFill>
            <a:srgbClr val="003399"/>
          </a:solidFill>
          <a:latin typeface="Arial" charset="0"/>
          <a:cs typeface="Arial" charset="0"/>
        </a:defRPr>
      </a:lvl4pPr>
      <a:lvl5pPr algn="l" rtl="0" eaLnBrk="1" fontAlgn="base" hangingPunct="1">
        <a:spcBef>
          <a:spcPct val="0"/>
        </a:spcBef>
        <a:spcAft>
          <a:spcPct val="0"/>
        </a:spcAft>
        <a:defRPr sz="4000">
          <a:solidFill>
            <a:srgbClr val="003399"/>
          </a:solidFill>
          <a:latin typeface="Arial" charset="0"/>
          <a:cs typeface="Arial" charset="0"/>
        </a:defRPr>
      </a:lvl5pPr>
      <a:lvl6pPr marL="457200" algn="l" rtl="0" eaLnBrk="1" fontAlgn="base" hangingPunct="1">
        <a:spcBef>
          <a:spcPct val="0"/>
        </a:spcBef>
        <a:spcAft>
          <a:spcPct val="0"/>
        </a:spcAft>
        <a:defRPr sz="4000">
          <a:solidFill>
            <a:srgbClr val="003399"/>
          </a:solidFill>
          <a:latin typeface="Arial Narrow" pitchFamily="34" charset="0"/>
        </a:defRPr>
      </a:lvl6pPr>
      <a:lvl7pPr marL="914400" algn="l" rtl="0" eaLnBrk="1" fontAlgn="base" hangingPunct="1">
        <a:spcBef>
          <a:spcPct val="0"/>
        </a:spcBef>
        <a:spcAft>
          <a:spcPct val="0"/>
        </a:spcAft>
        <a:defRPr sz="4000">
          <a:solidFill>
            <a:srgbClr val="003399"/>
          </a:solidFill>
          <a:latin typeface="Arial Narrow" pitchFamily="34" charset="0"/>
        </a:defRPr>
      </a:lvl7pPr>
      <a:lvl8pPr marL="1371600" algn="l" rtl="0" eaLnBrk="1" fontAlgn="base" hangingPunct="1">
        <a:spcBef>
          <a:spcPct val="0"/>
        </a:spcBef>
        <a:spcAft>
          <a:spcPct val="0"/>
        </a:spcAft>
        <a:defRPr sz="4000">
          <a:solidFill>
            <a:srgbClr val="003399"/>
          </a:solidFill>
          <a:latin typeface="Arial Narrow" pitchFamily="34" charset="0"/>
        </a:defRPr>
      </a:lvl8pPr>
      <a:lvl9pPr marL="1828800" algn="l" rtl="0" eaLnBrk="1" fontAlgn="base" hangingPunct="1">
        <a:spcBef>
          <a:spcPct val="0"/>
        </a:spcBef>
        <a:spcAft>
          <a:spcPct val="0"/>
        </a:spcAft>
        <a:defRPr sz="4000">
          <a:solidFill>
            <a:srgbClr val="003399"/>
          </a:solidFill>
          <a:latin typeface="Arial Narrow" pitchFamily="34" charset="0"/>
        </a:defRPr>
      </a:lvl9pPr>
    </p:titleStyle>
    <p:bodyStyle>
      <a:lvl1pPr marL="342900" indent="-342900" algn="l" rtl="0" eaLnBrk="1" fontAlgn="base" hangingPunct="1">
        <a:spcBef>
          <a:spcPct val="20000"/>
        </a:spcBef>
        <a:spcAft>
          <a:spcPct val="0"/>
        </a:spcAft>
        <a:buChar char="•"/>
        <a:defRPr sz="3200">
          <a:solidFill>
            <a:srgbClr val="003399"/>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3200">
          <a:solidFill>
            <a:srgbClr val="003399"/>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3200">
          <a:solidFill>
            <a:srgbClr val="003399"/>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3200">
          <a:solidFill>
            <a:srgbClr val="003399"/>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3200">
          <a:solidFill>
            <a:srgbClr val="003399"/>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3200">
          <a:solidFill>
            <a:srgbClr val="003399"/>
          </a:solidFill>
          <a:latin typeface="+mn-lt"/>
        </a:defRPr>
      </a:lvl6pPr>
      <a:lvl7pPr marL="2971800" indent="-228600" algn="l" rtl="0" eaLnBrk="1" fontAlgn="base" hangingPunct="1">
        <a:spcBef>
          <a:spcPct val="20000"/>
        </a:spcBef>
        <a:spcAft>
          <a:spcPct val="0"/>
        </a:spcAft>
        <a:buChar char="»"/>
        <a:defRPr sz="3200">
          <a:solidFill>
            <a:srgbClr val="003399"/>
          </a:solidFill>
          <a:latin typeface="+mn-lt"/>
        </a:defRPr>
      </a:lvl7pPr>
      <a:lvl8pPr marL="3429000" indent="-228600" algn="l" rtl="0" eaLnBrk="1" fontAlgn="base" hangingPunct="1">
        <a:spcBef>
          <a:spcPct val="20000"/>
        </a:spcBef>
        <a:spcAft>
          <a:spcPct val="0"/>
        </a:spcAft>
        <a:buChar char="»"/>
        <a:defRPr sz="3200">
          <a:solidFill>
            <a:srgbClr val="003399"/>
          </a:solidFill>
          <a:latin typeface="+mn-lt"/>
        </a:defRPr>
      </a:lvl8pPr>
      <a:lvl9pPr marL="3886200" indent="-228600" algn="l" rtl="0" eaLnBrk="1" fontAlgn="base" hangingPunct="1">
        <a:spcBef>
          <a:spcPct val="20000"/>
        </a:spcBef>
        <a:spcAft>
          <a:spcPct val="0"/>
        </a:spcAft>
        <a:buChar char="»"/>
        <a:defRPr sz="3200">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7170" name="Picture 11" descr="entry-slide-content-dark"/>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9525"/>
            <a:ext cx="914400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1" name="Rectangle 14"/>
          <p:cNvSpPr>
            <a:spLocks noGrp="1" noChangeArrowheads="1"/>
          </p:cNvSpPr>
          <p:nvPr>
            <p:ph type="title"/>
          </p:nvPr>
        </p:nvSpPr>
        <p:spPr bwMode="auto">
          <a:xfrm>
            <a:off x="684213" y="455613"/>
            <a:ext cx="799782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7172" name="Rectangle 15"/>
          <p:cNvSpPr>
            <a:spLocks noGrp="1" noChangeArrowheads="1"/>
          </p:cNvSpPr>
          <p:nvPr>
            <p:ph type="body" idx="1"/>
          </p:nvPr>
        </p:nvSpPr>
        <p:spPr bwMode="auto">
          <a:xfrm>
            <a:off x="684213" y="1600200"/>
            <a:ext cx="7997825"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184" name="Rectangle 16"/>
          <p:cNvSpPr>
            <a:spLocks noGrp="1" noChangeArrowheads="1"/>
          </p:cNvSpPr>
          <p:nvPr>
            <p:ph type="ftr" sz="quarter" idx="3"/>
          </p:nvPr>
        </p:nvSpPr>
        <p:spPr bwMode="auto">
          <a:xfrm>
            <a:off x="3408363" y="6516688"/>
            <a:ext cx="2895600"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chemeClr val="bg1"/>
                </a:solidFill>
                <a:latin typeface="Arial" pitchFamily="34" charset="0"/>
                <a:cs typeface="Arial" pitchFamily="34" charset="0"/>
              </a:defRPr>
            </a:lvl1pPr>
          </a:lstStyle>
          <a:p>
            <a:pPr>
              <a:defRPr/>
            </a:pPr>
            <a:endParaRPr lang="en-US"/>
          </a:p>
        </p:txBody>
      </p:sp>
      <p:sp>
        <p:nvSpPr>
          <p:cNvPr id="7185" name="Rectangle 17"/>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chemeClr val="bg1"/>
                </a:solidFill>
                <a:latin typeface="Arial" pitchFamily="34" charset="0"/>
                <a:cs typeface="Arial" pitchFamily="34" charset="0"/>
              </a:defRPr>
            </a:lvl1pPr>
          </a:lstStyle>
          <a:p>
            <a:pPr>
              <a:defRPr/>
            </a:pPr>
            <a:fld id="{6ED21492-FD12-45DC-A719-CBF40F5BE88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Lst>
  <p:txStyles>
    <p:titleStyle>
      <a:lvl1pPr algn="l" rtl="0" eaLnBrk="1" fontAlgn="base" hangingPunct="1">
        <a:spcBef>
          <a:spcPct val="0"/>
        </a:spcBef>
        <a:spcAft>
          <a:spcPct val="0"/>
        </a:spcAft>
        <a:defRPr sz="4000">
          <a:solidFill>
            <a:schemeClr val="bg1"/>
          </a:solidFill>
          <a:latin typeface="Arial" pitchFamily="34" charset="0"/>
          <a:ea typeface="+mj-ea"/>
          <a:cs typeface="Arial" pitchFamily="34" charset="0"/>
        </a:defRPr>
      </a:lvl1pPr>
      <a:lvl2pPr algn="l" rtl="0" eaLnBrk="1" fontAlgn="base" hangingPunct="1">
        <a:spcBef>
          <a:spcPct val="0"/>
        </a:spcBef>
        <a:spcAft>
          <a:spcPct val="0"/>
        </a:spcAft>
        <a:defRPr sz="4000">
          <a:solidFill>
            <a:schemeClr val="bg1"/>
          </a:solidFill>
          <a:latin typeface="Arial" charset="0"/>
          <a:cs typeface="Arial" charset="0"/>
        </a:defRPr>
      </a:lvl2pPr>
      <a:lvl3pPr algn="l" rtl="0" eaLnBrk="1" fontAlgn="base" hangingPunct="1">
        <a:spcBef>
          <a:spcPct val="0"/>
        </a:spcBef>
        <a:spcAft>
          <a:spcPct val="0"/>
        </a:spcAft>
        <a:defRPr sz="4000">
          <a:solidFill>
            <a:schemeClr val="bg1"/>
          </a:solidFill>
          <a:latin typeface="Arial" charset="0"/>
          <a:cs typeface="Arial" charset="0"/>
        </a:defRPr>
      </a:lvl3pPr>
      <a:lvl4pPr algn="l" rtl="0" eaLnBrk="1" fontAlgn="base" hangingPunct="1">
        <a:spcBef>
          <a:spcPct val="0"/>
        </a:spcBef>
        <a:spcAft>
          <a:spcPct val="0"/>
        </a:spcAft>
        <a:defRPr sz="4000">
          <a:solidFill>
            <a:schemeClr val="bg1"/>
          </a:solidFill>
          <a:latin typeface="Arial" charset="0"/>
          <a:cs typeface="Arial" charset="0"/>
        </a:defRPr>
      </a:lvl4pPr>
      <a:lvl5pPr algn="l" rtl="0" eaLnBrk="1" fontAlgn="base" hangingPunct="1">
        <a:spcBef>
          <a:spcPct val="0"/>
        </a:spcBef>
        <a:spcAft>
          <a:spcPct val="0"/>
        </a:spcAft>
        <a:defRPr sz="4000">
          <a:solidFill>
            <a:schemeClr val="bg1"/>
          </a:solidFill>
          <a:latin typeface="Arial" charset="0"/>
          <a:cs typeface="Arial" charset="0"/>
        </a:defRPr>
      </a:lvl5pPr>
      <a:lvl6pPr marL="457200" algn="l" rtl="0" eaLnBrk="1" fontAlgn="base" hangingPunct="1">
        <a:spcBef>
          <a:spcPct val="0"/>
        </a:spcBef>
        <a:spcAft>
          <a:spcPct val="0"/>
        </a:spcAft>
        <a:defRPr sz="4000">
          <a:solidFill>
            <a:schemeClr val="bg1"/>
          </a:solidFill>
          <a:latin typeface="Arial Narrow" pitchFamily="34" charset="0"/>
        </a:defRPr>
      </a:lvl6pPr>
      <a:lvl7pPr marL="914400" algn="l" rtl="0" eaLnBrk="1" fontAlgn="base" hangingPunct="1">
        <a:spcBef>
          <a:spcPct val="0"/>
        </a:spcBef>
        <a:spcAft>
          <a:spcPct val="0"/>
        </a:spcAft>
        <a:defRPr sz="4000">
          <a:solidFill>
            <a:schemeClr val="bg1"/>
          </a:solidFill>
          <a:latin typeface="Arial Narrow" pitchFamily="34" charset="0"/>
        </a:defRPr>
      </a:lvl7pPr>
      <a:lvl8pPr marL="1371600" algn="l" rtl="0" eaLnBrk="1" fontAlgn="base" hangingPunct="1">
        <a:spcBef>
          <a:spcPct val="0"/>
        </a:spcBef>
        <a:spcAft>
          <a:spcPct val="0"/>
        </a:spcAft>
        <a:defRPr sz="4000">
          <a:solidFill>
            <a:schemeClr val="bg1"/>
          </a:solidFill>
          <a:latin typeface="Arial Narrow" pitchFamily="34" charset="0"/>
        </a:defRPr>
      </a:lvl8pPr>
      <a:lvl9pPr marL="1828800" algn="l" rtl="0" eaLnBrk="1" fontAlgn="base" hangingPunct="1">
        <a:spcBef>
          <a:spcPct val="0"/>
        </a:spcBef>
        <a:spcAft>
          <a:spcPct val="0"/>
        </a:spcAft>
        <a:defRPr sz="4000">
          <a:solidFill>
            <a:schemeClr val="bg1"/>
          </a:solidFill>
          <a:latin typeface="Arial Narrow" pitchFamily="34" charset="0"/>
        </a:defRPr>
      </a:lvl9pPr>
    </p:titleStyle>
    <p:bodyStyle>
      <a:lvl1pPr marL="342900" indent="-342900" algn="l" rtl="0" eaLnBrk="1" fontAlgn="base" hangingPunct="1">
        <a:spcBef>
          <a:spcPct val="20000"/>
        </a:spcBef>
        <a:spcAft>
          <a:spcPct val="0"/>
        </a:spcAft>
        <a:buChar char="•"/>
        <a:defRPr sz="3200">
          <a:solidFill>
            <a:schemeClr val="bg1"/>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2800">
          <a:solidFill>
            <a:schemeClr val="bg1"/>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2400">
          <a:solidFill>
            <a:schemeClr val="bg1"/>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2000">
          <a:solidFill>
            <a:schemeClr val="bg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000">
          <a:solidFill>
            <a:schemeClr val="bg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000">
          <a:solidFill>
            <a:schemeClr val="bg1"/>
          </a:solidFill>
          <a:latin typeface="Arial" charset="0"/>
        </a:defRPr>
      </a:lvl6pPr>
      <a:lvl7pPr marL="2971800" indent="-228600" algn="l" rtl="0" eaLnBrk="1" fontAlgn="base" hangingPunct="1">
        <a:spcBef>
          <a:spcPct val="20000"/>
        </a:spcBef>
        <a:spcAft>
          <a:spcPct val="0"/>
        </a:spcAft>
        <a:buChar char="»"/>
        <a:defRPr sz="2000">
          <a:solidFill>
            <a:schemeClr val="bg1"/>
          </a:solidFill>
          <a:latin typeface="Arial" charset="0"/>
        </a:defRPr>
      </a:lvl7pPr>
      <a:lvl8pPr marL="3429000" indent="-228600" algn="l" rtl="0" eaLnBrk="1" fontAlgn="base" hangingPunct="1">
        <a:spcBef>
          <a:spcPct val="20000"/>
        </a:spcBef>
        <a:spcAft>
          <a:spcPct val="0"/>
        </a:spcAft>
        <a:buChar char="»"/>
        <a:defRPr sz="2000">
          <a:solidFill>
            <a:schemeClr val="bg1"/>
          </a:solidFill>
          <a:latin typeface="Arial" charset="0"/>
        </a:defRPr>
      </a:lvl8pPr>
      <a:lvl9pPr marL="3886200" indent="-228600" algn="l" rtl="0" eaLnBrk="1" fontAlgn="base" hangingPunct="1">
        <a:spcBef>
          <a:spcPct val="20000"/>
        </a:spcBef>
        <a:spcAft>
          <a:spcPct val="0"/>
        </a:spcAft>
        <a:buChar char="»"/>
        <a:defRPr sz="2000">
          <a:solidFill>
            <a:schemeClr val="bg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8194" name="Picture 8" descr="entry-slide-content-ligh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5481" name="Rectangle 9"/>
          <p:cNvSpPr>
            <a:spLocks noGrp="1" noChangeArrowheads="1"/>
          </p:cNvSpPr>
          <p:nvPr>
            <p:ph type="ftr" sz="quarter" idx="3"/>
          </p:nvPr>
        </p:nvSpPr>
        <p:spPr bwMode="auto">
          <a:xfrm>
            <a:off x="3408363" y="6516688"/>
            <a:ext cx="2895600"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003399"/>
                </a:solidFill>
                <a:latin typeface="Arial" pitchFamily="34" charset="0"/>
                <a:cs typeface="Arial" pitchFamily="34" charset="0"/>
              </a:defRPr>
            </a:lvl1pPr>
          </a:lstStyle>
          <a:p>
            <a:pPr>
              <a:defRPr/>
            </a:pPr>
            <a:endParaRPr lang="en-US"/>
          </a:p>
        </p:txBody>
      </p:sp>
      <p:sp>
        <p:nvSpPr>
          <p:cNvPr id="105482" name="Rectangle 10"/>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003399"/>
                </a:solidFill>
                <a:latin typeface="Arial" pitchFamily="34" charset="0"/>
                <a:cs typeface="Arial" pitchFamily="34" charset="0"/>
              </a:defRPr>
            </a:lvl1pPr>
          </a:lstStyle>
          <a:p>
            <a:pPr>
              <a:defRPr/>
            </a:pPr>
            <a:fld id="{B0FE31DE-3ED3-4C90-AB53-DDD6FBABB1C8}" type="slidenum">
              <a:rPr lang="en-US"/>
              <a:pPr>
                <a:defRPr/>
              </a:pPr>
              <a:t>‹#›</a:t>
            </a:fld>
            <a:r>
              <a:rPr lang="en-US" dirty="0"/>
              <a:t>, date</a:t>
            </a:r>
          </a:p>
        </p:txBody>
      </p:sp>
      <p:sp>
        <p:nvSpPr>
          <p:cNvPr id="8197" name="Rectangle 11"/>
          <p:cNvSpPr>
            <a:spLocks noGrp="1" noChangeArrowheads="1"/>
          </p:cNvSpPr>
          <p:nvPr>
            <p:ph type="title"/>
          </p:nvPr>
        </p:nvSpPr>
        <p:spPr bwMode="auto">
          <a:xfrm>
            <a:off x="684213" y="455613"/>
            <a:ext cx="799782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8198" name="Rectangle 12"/>
          <p:cNvSpPr>
            <a:spLocks noGrp="1" noChangeArrowheads="1"/>
          </p:cNvSpPr>
          <p:nvPr>
            <p:ph type="body" idx="1"/>
          </p:nvPr>
        </p:nvSpPr>
        <p:spPr bwMode="auto">
          <a:xfrm>
            <a:off x="684213" y="1600200"/>
            <a:ext cx="7997825"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rtl="0" eaLnBrk="1" fontAlgn="base" hangingPunct="1">
        <a:spcBef>
          <a:spcPct val="0"/>
        </a:spcBef>
        <a:spcAft>
          <a:spcPct val="0"/>
        </a:spcAft>
        <a:defRPr sz="4000">
          <a:solidFill>
            <a:srgbClr val="003399"/>
          </a:solidFill>
          <a:latin typeface="Arial" pitchFamily="34" charset="0"/>
          <a:ea typeface="+mj-ea"/>
          <a:cs typeface="Arial" pitchFamily="34" charset="0"/>
        </a:defRPr>
      </a:lvl1pPr>
      <a:lvl2pPr algn="l" rtl="0" eaLnBrk="1" fontAlgn="base" hangingPunct="1">
        <a:spcBef>
          <a:spcPct val="0"/>
        </a:spcBef>
        <a:spcAft>
          <a:spcPct val="0"/>
        </a:spcAft>
        <a:defRPr sz="4000">
          <a:solidFill>
            <a:srgbClr val="003399"/>
          </a:solidFill>
          <a:latin typeface="Arial" charset="0"/>
          <a:cs typeface="Arial" charset="0"/>
        </a:defRPr>
      </a:lvl2pPr>
      <a:lvl3pPr algn="l" rtl="0" eaLnBrk="1" fontAlgn="base" hangingPunct="1">
        <a:spcBef>
          <a:spcPct val="0"/>
        </a:spcBef>
        <a:spcAft>
          <a:spcPct val="0"/>
        </a:spcAft>
        <a:defRPr sz="4000">
          <a:solidFill>
            <a:srgbClr val="003399"/>
          </a:solidFill>
          <a:latin typeface="Arial" charset="0"/>
          <a:cs typeface="Arial" charset="0"/>
        </a:defRPr>
      </a:lvl3pPr>
      <a:lvl4pPr algn="l" rtl="0" eaLnBrk="1" fontAlgn="base" hangingPunct="1">
        <a:spcBef>
          <a:spcPct val="0"/>
        </a:spcBef>
        <a:spcAft>
          <a:spcPct val="0"/>
        </a:spcAft>
        <a:defRPr sz="4000">
          <a:solidFill>
            <a:srgbClr val="003399"/>
          </a:solidFill>
          <a:latin typeface="Arial" charset="0"/>
          <a:cs typeface="Arial" charset="0"/>
        </a:defRPr>
      </a:lvl4pPr>
      <a:lvl5pPr algn="l" rtl="0" eaLnBrk="1" fontAlgn="base" hangingPunct="1">
        <a:spcBef>
          <a:spcPct val="0"/>
        </a:spcBef>
        <a:spcAft>
          <a:spcPct val="0"/>
        </a:spcAft>
        <a:defRPr sz="4000">
          <a:solidFill>
            <a:srgbClr val="003399"/>
          </a:solidFill>
          <a:latin typeface="Arial" charset="0"/>
          <a:cs typeface="Arial" charset="0"/>
        </a:defRPr>
      </a:lvl5pPr>
      <a:lvl6pPr marL="457200" algn="l" rtl="0" eaLnBrk="1" fontAlgn="base" hangingPunct="1">
        <a:spcBef>
          <a:spcPct val="0"/>
        </a:spcBef>
        <a:spcAft>
          <a:spcPct val="0"/>
        </a:spcAft>
        <a:defRPr sz="4000">
          <a:solidFill>
            <a:srgbClr val="003399"/>
          </a:solidFill>
          <a:latin typeface="Arial Narrow" pitchFamily="34" charset="0"/>
        </a:defRPr>
      </a:lvl6pPr>
      <a:lvl7pPr marL="914400" algn="l" rtl="0" eaLnBrk="1" fontAlgn="base" hangingPunct="1">
        <a:spcBef>
          <a:spcPct val="0"/>
        </a:spcBef>
        <a:spcAft>
          <a:spcPct val="0"/>
        </a:spcAft>
        <a:defRPr sz="4000">
          <a:solidFill>
            <a:srgbClr val="003399"/>
          </a:solidFill>
          <a:latin typeface="Arial Narrow" pitchFamily="34" charset="0"/>
        </a:defRPr>
      </a:lvl7pPr>
      <a:lvl8pPr marL="1371600" algn="l" rtl="0" eaLnBrk="1" fontAlgn="base" hangingPunct="1">
        <a:spcBef>
          <a:spcPct val="0"/>
        </a:spcBef>
        <a:spcAft>
          <a:spcPct val="0"/>
        </a:spcAft>
        <a:defRPr sz="4000">
          <a:solidFill>
            <a:srgbClr val="003399"/>
          </a:solidFill>
          <a:latin typeface="Arial Narrow" pitchFamily="34" charset="0"/>
        </a:defRPr>
      </a:lvl8pPr>
      <a:lvl9pPr marL="1828800" algn="l" rtl="0" eaLnBrk="1" fontAlgn="base" hangingPunct="1">
        <a:spcBef>
          <a:spcPct val="0"/>
        </a:spcBef>
        <a:spcAft>
          <a:spcPct val="0"/>
        </a:spcAft>
        <a:defRPr sz="4000">
          <a:solidFill>
            <a:srgbClr val="003399"/>
          </a:solidFill>
          <a:latin typeface="Arial Narrow" pitchFamily="34" charset="0"/>
        </a:defRPr>
      </a:lvl9pPr>
    </p:titleStyle>
    <p:bodyStyle>
      <a:lvl1pPr marL="342900" indent="-342900" algn="l" rtl="0" eaLnBrk="1" fontAlgn="base" hangingPunct="1">
        <a:spcBef>
          <a:spcPct val="20000"/>
        </a:spcBef>
        <a:spcAft>
          <a:spcPct val="0"/>
        </a:spcAft>
        <a:buChar char="•"/>
        <a:defRPr sz="3200">
          <a:solidFill>
            <a:srgbClr val="003399"/>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3200">
          <a:solidFill>
            <a:srgbClr val="003399"/>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3200">
          <a:solidFill>
            <a:srgbClr val="003399"/>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3200">
          <a:solidFill>
            <a:srgbClr val="003399"/>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3200">
          <a:solidFill>
            <a:srgbClr val="003399"/>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3200">
          <a:solidFill>
            <a:srgbClr val="003399"/>
          </a:solidFill>
          <a:latin typeface="+mn-lt"/>
        </a:defRPr>
      </a:lvl6pPr>
      <a:lvl7pPr marL="2971800" indent="-228600" algn="l" rtl="0" eaLnBrk="1" fontAlgn="base" hangingPunct="1">
        <a:spcBef>
          <a:spcPct val="20000"/>
        </a:spcBef>
        <a:spcAft>
          <a:spcPct val="0"/>
        </a:spcAft>
        <a:buChar char="»"/>
        <a:defRPr sz="3200">
          <a:solidFill>
            <a:srgbClr val="003399"/>
          </a:solidFill>
          <a:latin typeface="+mn-lt"/>
        </a:defRPr>
      </a:lvl7pPr>
      <a:lvl8pPr marL="3429000" indent="-228600" algn="l" rtl="0" eaLnBrk="1" fontAlgn="base" hangingPunct="1">
        <a:spcBef>
          <a:spcPct val="20000"/>
        </a:spcBef>
        <a:spcAft>
          <a:spcPct val="0"/>
        </a:spcAft>
        <a:buChar char="»"/>
        <a:defRPr sz="3200">
          <a:solidFill>
            <a:srgbClr val="003399"/>
          </a:solidFill>
          <a:latin typeface="+mn-lt"/>
        </a:defRPr>
      </a:lvl8pPr>
      <a:lvl9pPr marL="3886200" indent="-228600" algn="l" rtl="0" eaLnBrk="1" fontAlgn="base" hangingPunct="1">
        <a:spcBef>
          <a:spcPct val="20000"/>
        </a:spcBef>
        <a:spcAft>
          <a:spcPct val="0"/>
        </a:spcAft>
        <a:buChar char="»"/>
        <a:defRPr sz="3200">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13314" name="Picture 11" descr="entry-slide-content-dark"/>
          <p:cNvPicPr>
            <a:picLocks noChangeAspect="1" noChangeArrowheads="1"/>
          </p:cNvPicPr>
          <p:nvPr/>
        </p:nvPicPr>
        <p:blipFill>
          <a:blip r:embed="rId12" cstate="print"/>
          <a:srcRect/>
          <a:stretch>
            <a:fillRect/>
          </a:stretch>
        </p:blipFill>
        <p:spPr bwMode="auto">
          <a:xfrm>
            <a:off x="0" y="-9525"/>
            <a:ext cx="9144000" cy="6877050"/>
          </a:xfrm>
          <a:prstGeom prst="rect">
            <a:avLst/>
          </a:prstGeom>
          <a:noFill/>
          <a:ln w="9525">
            <a:noFill/>
            <a:miter lim="800000"/>
            <a:headEnd/>
            <a:tailEnd/>
          </a:ln>
        </p:spPr>
      </p:pic>
      <p:sp>
        <p:nvSpPr>
          <p:cNvPr id="13315" name="Rectangle 14"/>
          <p:cNvSpPr>
            <a:spLocks noGrp="1" noChangeArrowheads="1"/>
          </p:cNvSpPr>
          <p:nvPr>
            <p:ph type="title"/>
          </p:nvPr>
        </p:nvSpPr>
        <p:spPr bwMode="auto">
          <a:xfrm>
            <a:off x="684213" y="455613"/>
            <a:ext cx="7997825"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smtClean="0"/>
          </a:p>
        </p:txBody>
      </p:sp>
      <p:sp>
        <p:nvSpPr>
          <p:cNvPr id="13316" name="Rectangle 15"/>
          <p:cNvSpPr>
            <a:spLocks noGrp="1" noChangeArrowheads="1"/>
          </p:cNvSpPr>
          <p:nvPr>
            <p:ph type="body" idx="1"/>
          </p:nvPr>
        </p:nvSpPr>
        <p:spPr bwMode="auto">
          <a:xfrm>
            <a:off x="684213" y="1600200"/>
            <a:ext cx="799782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184" name="Rectangle 16"/>
          <p:cNvSpPr>
            <a:spLocks noGrp="1" noChangeArrowheads="1"/>
          </p:cNvSpPr>
          <p:nvPr>
            <p:ph type="ftr" sz="quarter" idx="3"/>
          </p:nvPr>
        </p:nvSpPr>
        <p:spPr bwMode="auto">
          <a:xfrm>
            <a:off x="3408363" y="6516688"/>
            <a:ext cx="2895600"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chemeClr val="bg1"/>
                </a:solidFill>
                <a:latin typeface="Arial" pitchFamily="34" charset="0"/>
                <a:cs typeface="Arial" pitchFamily="34" charset="0"/>
              </a:defRPr>
            </a:lvl1pPr>
          </a:lstStyle>
          <a:p>
            <a:pPr algn="l" fontAlgn="auto">
              <a:spcBef>
                <a:spcPts val="0"/>
              </a:spcBef>
              <a:spcAft>
                <a:spcPts val="0"/>
              </a:spcAft>
            </a:pPr>
            <a:endParaRPr lang="en-US" b="0">
              <a:solidFill>
                <a:srgbClr val="FFFFFF"/>
              </a:solidFill>
              <a:ea typeface="+mn-ea"/>
            </a:endParaRPr>
          </a:p>
        </p:txBody>
      </p:sp>
      <p:sp>
        <p:nvSpPr>
          <p:cNvPr id="7185" name="Rectangle 17"/>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chemeClr val="bg1"/>
                </a:solidFill>
                <a:latin typeface="Arial" pitchFamily="34" charset="0"/>
                <a:cs typeface="Arial" pitchFamily="34" charset="0"/>
              </a:defRPr>
            </a:lvl1pPr>
          </a:lstStyle>
          <a:p>
            <a:pPr algn="l" fontAlgn="auto">
              <a:spcBef>
                <a:spcPts val="0"/>
              </a:spcBef>
              <a:spcAft>
                <a:spcPts val="0"/>
              </a:spcAft>
            </a:pPr>
            <a:fld id="{42A2B0D7-E0B5-4CFA-94E6-CCDB02600CE6}" type="slidenum">
              <a:rPr lang="en-US" b="0" smtClean="0">
                <a:solidFill>
                  <a:srgbClr val="FFFFFF"/>
                </a:solidFill>
                <a:ea typeface="+mn-ea"/>
              </a:rPr>
              <a:pPr algn="l" fontAlgn="auto">
                <a:spcBef>
                  <a:spcPts val="0"/>
                </a:spcBef>
                <a:spcAft>
                  <a:spcPts val="0"/>
                </a:spcAft>
              </a:pPr>
              <a:t>‹#›</a:t>
            </a:fld>
            <a:endParaRPr lang="en-US" b="0">
              <a:solidFill>
                <a:srgbClr val="FFFFFF"/>
              </a:solidFill>
              <a:ea typeface="+mn-ea"/>
            </a:endParaRPr>
          </a:p>
        </p:txBody>
      </p:sp>
    </p:spTree>
    <p:extLst>
      <p:ext uri="{BB962C8B-B14F-4D97-AF65-F5344CB8AC3E}">
        <p14:creationId xmlns:p14="http://schemas.microsoft.com/office/powerpoint/2010/main" val="2760134276"/>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Lst>
  <p:txStyles>
    <p:titleStyle>
      <a:lvl1pPr algn="l" rtl="0" eaLnBrk="1" fontAlgn="base" hangingPunct="1">
        <a:spcBef>
          <a:spcPct val="0"/>
        </a:spcBef>
        <a:spcAft>
          <a:spcPct val="0"/>
        </a:spcAft>
        <a:defRPr sz="4000">
          <a:solidFill>
            <a:schemeClr val="bg1"/>
          </a:solidFill>
          <a:latin typeface="Arial" pitchFamily="34" charset="0"/>
          <a:ea typeface="+mj-ea"/>
          <a:cs typeface="Arial" pitchFamily="34" charset="0"/>
        </a:defRPr>
      </a:lvl1pPr>
      <a:lvl2pPr algn="l" rtl="0" eaLnBrk="1" fontAlgn="base" hangingPunct="1">
        <a:spcBef>
          <a:spcPct val="0"/>
        </a:spcBef>
        <a:spcAft>
          <a:spcPct val="0"/>
        </a:spcAft>
        <a:defRPr sz="4000">
          <a:solidFill>
            <a:schemeClr val="bg1"/>
          </a:solidFill>
          <a:latin typeface="Arial Narrow" pitchFamily="34" charset="0"/>
        </a:defRPr>
      </a:lvl2pPr>
      <a:lvl3pPr algn="l" rtl="0" eaLnBrk="1" fontAlgn="base" hangingPunct="1">
        <a:spcBef>
          <a:spcPct val="0"/>
        </a:spcBef>
        <a:spcAft>
          <a:spcPct val="0"/>
        </a:spcAft>
        <a:defRPr sz="4000">
          <a:solidFill>
            <a:schemeClr val="bg1"/>
          </a:solidFill>
          <a:latin typeface="Arial Narrow" pitchFamily="34" charset="0"/>
        </a:defRPr>
      </a:lvl3pPr>
      <a:lvl4pPr algn="l" rtl="0" eaLnBrk="1" fontAlgn="base" hangingPunct="1">
        <a:spcBef>
          <a:spcPct val="0"/>
        </a:spcBef>
        <a:spcAft>
          <a:spcPct val="0"/>
        </a:spcAft>
        <a:defRPr sz="4000">
          <a:solidFill>
            <a:schemeClr val="bg1"/>
          </a:solidFill>
          <a:latin typeface="Arial Narrow" pitchFamily="34" charset="0"/>
        </a:defRPr>
      </a:lvl4pPr>
      <a:lvl5pPr algn="l" rtl="0" eaLnBrk="1" fontAlgn="base" hangingPunct="1">
        <a:spcBef>
          <a:spcPct val="0"/>
        </a:spcBef>
        <a:spcAft>
          <a:spcPct val="0"/>
        </a:spcAft>
        <a:defRPr sz="4000">
          <a:solidFill>
            <a:schemeClr val="bg1"/>
          </a:solidFill>
          <a:latin typeface="Arial Narrow" pitchFamily="34" charset="0"/>
        </a:defRPr>
      </a:lvl5pPr>
      <a:lvl6pPr marL="457200" algn="l" rtl="0" eaLnBrk="1" fontAlgn="base" hangingPunct="1">
        <a:spcBef>
          <a:spcPct val="0"/>
        </a:spcBef>
        <a:spcAft>
          <a:spcPct val="0"/>
        </a:spcAft>
        <a:defRPr sz="4000">
          <a:solidFill>
            <a:schemeClr val="bg1"/>
          </a:solidFill>
          <a:latin typeface="Arial Narrow" pitchFamily="34" charset="0"/>
        </a:defRPr>
      </a:lvl6pPr>
      <a:lvl7pPr marL="914400" algn="l" rtl="0" eaLnBrk="1" fontAlgn="base" hangingPunct="1">
        <a:spcBef>
          <a:spcPct val="0"/>
        </a:spcBef>
        <a:spcAft>
          <a:spcPct val="0"/>
        </a:spcAft>
        <a:defRPr sz="4000">
          <a:solidFill>
            <a:schemeClr val="bg1"/>
          </a:solidFill>
          <a:latin typeface="Arial Narrow" pitchFamily="34" charset="0"/>
        </a:defRPr>
      </a:lvl7pPr>
      <a:lvl8pPr marL="1371600" algn="l" rtl="0" eaLnBrk="1" fontAlgn="base" hangingPunct="1">
        <a:spcBef>
          <a:spcPct val="0"/>
        </a:spcBef>
        <a:spcAft>
          <a:spcPct val="0"/>
        </a:spcAft>
        <a:defRPr sz="4000">
          <a:solidFill>
            <a:schemeClr val="bg1"/>
          </a:solidFill>
          <a:latin typeface="Arial Narrow" pitchFamily="34" charset="0"/>
        </a:defRPr>
      </a:lvl8pPr>
      <a:lvl9pPr marL="1828800" algn="l" rtl="0" eaLnBrk="1" fontAlgn="base" hangingPunct="1">
        <a:spcBef>
          <a:spcPct val="0"/>
        </a:spcBef>
        <a:spcAft>
          <a:spcPct val="0"/>
        </a:spcAft>
        <a:defRPr sz="4000">
          <a:solidFill>
            <a:schemeClr val="bg1"/>
          </a:solidFill>
          <a:latin typeface="Arial Narrow" pitchFamily="34" charset="0"/>
        </a:defRPr>
      </a:lvl9pPr>
    </p:titleStyle>
    <p:bodyStyle>
      <a:lvl1pPr marL="342900" indent="-342900" algn="l" rtl="0" eaLnBrk="1" fontAlgn="base" hangingPunct="1">
        <a:spcBef>
          <a:spcPct val="20000"/>
        </a:spcBef>
        <a:spcAft>
          <a:spcPct val="0"/>
        </a:spcAft>
        <a:buChar char="•"/>
        <a:defRPr sz="3200">
          <a:solidFill>
            <a:schemeClr val="bg1"/>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2800">
          <a:solidFill>
            <a:schemeClr val="bg1"/>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2400">
          <a:solidFill>
            <a:schemeClr val="bg1"/>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2000">
          <a:solidFill>
            <a:schemeClr val="bg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000">
          <a:solidFill>
            <a:schemeClr val="bg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000">
          <a:solidFill>
            <a:schemeClr val="bg1"/>
          </a:solidFill>
          <a:latin typeface="Arial" charset="0"/>
        </a:defRPr>
      </a:lvl6pPr>
      <a:lvl7pPr marL="2971800" indent="-228600" algn="l" rtl="0" eaLnBrk="1" fontAlgn="base" hangingPunct="1">
        <a:spcBef>
          <a:spcPct val="20000"/>
        </a:spcBef>
        <a:spcAft>
          <a:spcPct val="0"/>
        </a:spcAft>
        <a:buChar char="»"/>
        <a:defRPr sz="2000">
          <a:solidFill>
            <a:schemeClr val="bg1"/>
          </a:solidFill>
          <a:latin typeface="Arial" charset="0"/>
        </a:defRPr>
      </a:lvl7pPr>
      <a:lvl8pPr marL="3429000" indent="-228600" algn="l" rtl="0" eaLnBrk="1" fontAlgn="base" hangingPunct="1">
        <a:spcBef>
          <a:spcPct val="20000"/>
        </a:spcBef>
        <a:spcAft>
          <a:spcPct val="0"/>
        </a:spcAft>
        <a:buChar char="»"/>
        <a:defRPr sz="2000">
          <a:solidFill>
            <a:schemeClr val="bg1"/>
          </a:solidFill>
          <a:latin typeface="Arial" charset="0"/>
        </a:defRPr>
      </a:lvl8pPr>
      <a:lvl9pPr marL="3886200" indent="-228600" algn="l" rtl="0" eaLnBrk="1" fontAlgn="base" hangingPunct="1">
        <a:spcBef>
          <a:spcPct val="20000"/>
        </a:spcBef>
        <a:spcAft>
          <a:spcPct val="0"/>
        </a:spcAft>
        <a:buChar char="»"/>
        <a:defRPr sz="2000">
          <a:solidFill>
            <a:schemeClr val="bg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en.wikipedia.org/wiki/Participatory_democracy"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00.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a:t>
            </a:r>
            <a:r>
              <a:rPr lang="en-US" dirty="0" err="1" smtClean="0"/>
              <a:t>Narubu</a:t>
            </a:r>
            <a:r>
              <a:rPr lang="en-US" dirty="0" smtClean="0"/>
              <a:t> game of many voices</a:t>
            </a:r>
            <a:endParaRPr lang="en-US" dirty="0"/>
          </a:p>
        </p:txBody>
      </p:sp>
      <p:sp>
        <p:nvSpPr>
          <p:cNvPr id="3" name="Subtitle 2"/>
          <p:cNvSpPr>
            <a:spLocks noGrp="1"/>
          </p:cNvSpPr>
          <p:nvPr>
            <p:ph type="subTitle" idx="1"/>
          </p:nvPr>
        </p:nvSpPr>
        <p:spPr/>
        <p:txBody>
          <a:bodyPr/>
          <a:lstStyle/>
          <a:p>
            <a:r>
              <a:rPr lang="en-GB" sz="2400" dirty="0" smtClean="0"/>
              <a:t>JoAnne Bayer</a:t>
            </a:r>
          </a:p>
          <a:p>
            <a:r>
              <a:rPr lang="en-GB" sz="2400" dirty="0"/>
              <a:t>Isayvani </a:t>
            </a:r>
            <a:r>
              <a:rPr lang="en-GB" sz="2400" dirty="0" smtClean="0"/>
              <a:t>Naicker</a:t>
            </a:r>
          </a:p>
          <a:p>
            <a:r>
              <a:rPr lang="en-GB" sz="2400" dirty="0" smtClean="0"/>
              <a:t>Piotr </a:t>
            </a:r>
            <a:r>
              <a:rPr lang="en-US" sz="2400" dirty="0" err="1"/>
              <a:t>Magnuszewski</a:t>
            </a:r>
            <a:r>
              <a:rPr lang="en-GB" sz="2400" dirty="0" smtClean="0"/>
              <a:t> </a:t>
            </a:r>
          </a:p>
          <a:p>
            <a:endParaRPr lang="en-US" sz="2400" dirty="0"/>
          </a:p>
        </p:txBody>
      </p:sp>
    </p:spTree>
    <p:extLst>
      <p:ext uri="{BB962C8B-B14F-4D97-AF65-F5344CB8AC3E}">
        <p14:creationId xmlns:p14="http://schemas.microsoft.com/office/powerpoint/2010/main" val="3374867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role is to</a:t>
            </a:r>
            <a:r>
              <a:rPr lang="pl-PL" dirty="0" smtClean="0"/>
              <a:t>:</a:t>
            </a:r>
            <a:r>
              <a:rPr lang="en-US" dirty="0" smtClean="0"/>
              <a:t> </a:t>
            </a:r>
            <a:endParaRPr lang="en-US" dirty="0"/>
          </a:p>
        </p:txBody>
      </p:sp>
      <p:sp>
        <p:nvSpPr>
          <p:cNvPr id="3" name="Content Placeholder 2"/>
          <p:cNvSpPr>
            <a:spLocks noGrp="1"/>
          </p:cNvSpPr>
          <p:nvPr>
            <p:ph idx="1"/>
          </p:nvPr>
        </p:nvSpPr>
        <p:spPr>
          <a:xfrm>
            <a:off x="684213" y="1598613"/>
            <a:ext cx="7997825" cy="5210575"/>
          </a:xfrm>
        </p:spPr>
        <p:txBody>
          <a:bodyPr/>
          <a:lstStyle/>
          <a:p>
            <a:pPr>
              <a:spcBef>
                <a:spcPts val="1200"/>
              </a:spcBef>
              <a:buFont typeface="Wingdings" charset="2"/>
              <a:buChar char="Ø"/>
            </a:pPr>
            <a:r>
              <a:rPr lang="en-US" sz="2400" b="1" i="1" dirty="0" smtClean="0"/>
              <a:t>Develop your group’s position </a:t>
            </a:r>
            <a:r>
              <a:rPr lang="en-US" sz="2400" dirty="0" smtClean="0"/>
              <a:t>based on an assigned narrative of the flood and drought problem, and the solutions (20 mins); </a:t>
            </a:r>
          </a:p>
          <a:p>
            <a:pPr>
              <a:spcBef>
                <a:spcPts val="1200"/>
              </a:spcBef>
              <a:buFont typeface="Wingdings" charset="2"/>
              <a:buChar char="Ø"/>
            </a:pPr>
            <a:r>
              <a:rPr lang="en-US" sz="2400" b="1" i="1" dirty="0" smtClean="0"/>
              <a:t>Argue your group’s position </a:t>
            </a:r>
            <a:r>
              <a:rPr lang="en-US" sz="2400" dirty="0" smtClean="0"/>
              <a:t>based on an accompanying “fact sheet” of scientific evidence (15 mins); </a:t>
            </a:r>
          </a:p>
          <a:p>
            <a:pPr>
              <a:spcBef>
                <a:spcPts val="1200"/>
              </a:spcBef>
              <a:buFont typeface="Wingdings" charset="2"/>
              <a:buChar char="Ø"/>
            </a:pPr>
            <a:r>
              <a:rPr lang="en-US" sz="2400" b="1" i="1" dirty="0" smtClean="0"/>
              <a:t>Seek a compromise </a:t>
            </a:r>
            <a:r>
              <a:rPr lang="en-US" sz="2400" dirty="0" smtClean="0"/>
              <a:t>with other groups by jointly preparing recommendations to the </a:t>
            </a:r>
            <a:r>
              <a:rPr lang="en-US" sz="2400" dirty="0" err="1" smtClean="0"/>
              <a:t>Ng’ombe</a:t>
            </a:r>
            <a:r>
              <a:rPr lang="en-US" sz="2400" dirty="0" smtClean="0"/>
              <a:t> River Commission – the budget game (15 mins).</a:t>
            </a:r>
          </a:p>
          <a:p>
            <a:pPr>
              <a:spcBef>
                <a:spcPts val="1200"/>
              </a:spcBef>
              <a:buFont typeface="Wingdings" charset="2"/>
              <a:buChar char="Ø"/>
            </a:pPr>
            <a:r>
              <a:rPr lang="en-US" sz="2400" b="1" i="1" dirty="0" smtClean="0"/>
              <a:t>Discuss lessons </a:t>
            </a:r>
            <a:r>
              <a:rPr lang="en-US" sz="2400" dirty="0" smtClean="0"/>
              <a:t>(What?, So What?, Now what?)      (25 mins)</a:t>
            </a:r>
            <a:endParaRPr lang="en-US" sz="2400" dirty="0"/>
          </a:p>
        </p:txBody>
      </p:sp>
    </p:spTree>
    <p:extLst>
      <p:ext uri="{BB962C8B-B14F-4D97-AF65-F5344CB8AC3E}">
        <p14:creationId xmlns:p14="http://schemas.microsoft.com/office/powerpoint/2010/main" val="1169394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Let’s get started</a:t>
            </a:r>
            <a:br>
              <a:rPr lang="en-US" dirty="0" smtClean="0"/>
            </a:br>
            <a:r>
              <a:rPr lang="en-US" dirty="0" smtClean="0"/>
              <a:t>Have fun!</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61908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heterodox economics</a:t>
            </a:r>
            <a:endParaRPr lang="en-US" dirty="0"/>
          </a:p>
        </p:txBody>
      </p:sp>
      <p:sp>
        <p:nvSpPr>
          <p:cNvPr id="3" name="Content Placeholder 2"/>
          <p:cNvSpPr>
            <a:spLocks noGrp="1"/>
          </p:cNvSpPr>
          <p:nvPr>
            <p:ph idx="1"/>
          </p:nvPr>
        </p:nvSpPr>
        <p:spPr/>
        <p:txBody>
          <a:bodyPr/>
          <a:lstStyle/>
          <a:p>
            <a:pPr marL="0" indent="0">
              <a:buNone/>
            </a:pPr>
            <a:r>
              <a:rPr lang="en-US" sz="2400" dirty="0"/>
              <a:t>Rejecting </a:t>
            </a:r>
            <a:r>
              <a:rPr lang="en-US" sz="2400" dirty="0" smtClean="0"/>
              <a:t>the utilitarian outlook </a:t>
            </a:r>
            <a:r>
              <a:rPr lang="en-US" sz="2400" dirty="0"/>
              <a:t>which separates considerations of means from those of ends, and judgments of fact from those of value, and which ignores social relations, conflicts and inequalities between the agents, Evolutionary Political Economics appreciates the fact that inquiry is value-driven and policy-orientated, and </a:t>
            </a:r>
            <a:r>
              <a:rPr lang="en-US" sz="2400" dirty="0" err="1"/>
              <a:t>recognises</a:t>
            </a:r>
            <a:r>
              <a:rPr lang="en-US" sz="2400" dirty="0"/>
              <a:t> the centrality of </a:t>
            </a:r>
            <a:r>
              <a:rPr lang="en-US" sz="2400" u="sng" dirty="0">
                <a:hlinkClick r:id="rId2" tooltip="Participatory democracy"/>
              </a:rPr>
              <a:t>participatory democratic processes</a:t>
            </a:r>
            <a:r>
              <a:rPr lang="en-US" sz="2400" dirty="0"/>
              <a:t> to the identification and evaluation of real needs.</a:t>
            </a:r>
          </a:p>
          <a:p>
            <a:endParaRPr lang="en-US" dirty="0"/>
          </a:p>
        </p:txBody>
      </p:sp>
    </p:spTree>
    <p:extLst>
      <p:ext uri="{BB962C8B-B14F-4D97-AF65-F5344CB8AC3E}">
        <p14:creationId xmlns:p14="http://schemas.microsoft.com/office/powerpoint/2010/main" val="695778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Wykres 1"/>
          <p:cNvGraphicFramePr>
            <a:graphicFrameLocks/>
          </p:cNvGraphicFramePr>
          <p:nvPr>
            <p:extLst>
              <p:ext uri="{D42A27DB-BD31-4B8C-83A1-F6EECF244321}">
                <p14:modId xmlns:p14="http://schemas.microsoft.com/office/powerpoint/2010/main" val="3145170331"/>
              </p:ext>
            </p:extLst>
          </p:nvPr>
        </p:nvGraphicFramePr>
        <p:xfrm>
          <a:off x="0" y="695650"/>
          <a:ext cx="9144000" cy="56812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75556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8014987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0" y="0"/>
            <a:ext cx="9144000" cy="6858000"/>
          </a:xfrm>
          <a:prstGeom prst="rect">
            <a:avLst/>
          </a:prstGeom>
        </p:spPr>
      </p:pic>
      <p:sp>
        <p:nvSpPr>
          <p:cNvPr id="3" name="Title 1"/>
          <p:cNvSpPr txBox="1">
            <a:spLocks/>
          </p:cNvSpPr>
          <p:nvPr/>
        </p:nvSpPr>
        <p:spPr>
          <a:xfrm>
            <a:off x="684213" y="455613"/>
            <a:ext cx="7997825" cy="1143000"/>
          </a:xfrm>
          <a:prstGeom prst="rect">
            <a:avLst/>
          </a:prstGeom>
        </p:spPr>
        <p:txBody>
          <a:bodyPr/>
          <a:lstStyle>
            <a:lvl1pPr algn="l" rtl="0" eaLnBrk="1" fontAlgn="base" hangingPunct="1">
              <a:spcBef>
                <a:spcPct val="0"/>
              </a:spcBef>
              <a:spcAft>
                <a:spcPct val="0"/>
              </a:spcAft>
              <a:defRPr sz="4000">
                <a:solidFill>
                  <a:schemeClr val="bg1"/>
                </a:solidFill>
                <a:latin typeface="Arial" pitchFamily="34" charset="0"/>
                <a:ea typeface="+mj-ea"/>
                <a:cs typeface="Arial" pitchFamily="34" charset="0"/>
              </a:defRPr>
            </a:lvl1pPr>
            <a:lvl2pPr algn="l" rtl="0" eaLnBrk="1" fontAlgn="base" hangingPunct="1">
              <a:spcBef>
                <a:spcPct val="0"/>
              </a:spcBef>
              <a:spcAft>
                <a:spcPct val="0"/>
              </a:spcAft>
              <a:defRPr sz="4000">
                <a:solidFill>
                  <a:schemeClr val="bg1"/>
                </a:solidFill>
                <a:latin typeface="Arial" charset="0"/>
                <a:cs typeface="Arial" charset="0"/>
              </a:defRPr>
            </a:lvl2pPr>
            <a:lvl3pPr algn="l" rtl="0" eaLnBrk="1" fontAlgn="base" hangingPunct="1">
              <a:spcBef>
                <a:spcPct val="0"/>
              </a:spcBef>
              <a:spcAft>
                <a:spcPct val="0"/>
              </a:spcAft>
              <a:defRPr sz="4000">
                <a:solidFill>
                  <a:schemeClr val="bg1"/>
                </a:solidFill>
                <a:latin typeface="Arial" charset="0"/>
                <a:cs typeface="Arial" charset="0"/>
              </a:defRPr>
            </a:lvl3pPr>
            <a:lvl4pPr algn="l" rtl="0" eaLnBrk="1" fontAlgn="base" hangingPunct="1">
              <a:spcBef>
                <a:spcPct val="0"/>
              </a:spcBef>
              <a:spcAft>
                <a:spcPct val="0"/>
              </a:spcAft>
              <a:defRPr sz="4000">
                <a:solidFill>
                  <a:schemeClr val="bg1"/>
                </a:solidFill>
                <a:latin typeface="Arial" charset="0"/>
                <a:cs typeface="Arial" charset="0"/>
              </a:defRPr>
            </a:lvl4pPr>
            <a:lvl5pPr algn="l" rtl="0" eaLnBrk="1" fontAlgn="base" hangingPunct="1">
              <a:spcBef>
                <a:spcPct val="0"/>
              </a:spcBef>
              <a:spcAft>
                <a:spcPct val="0"/>
              </a:spcAft>
              <a:defRPr sz="4000">
                <a:solidFill>
                  <a:schemeClr val="bg1"/>
                </a:solidFill>
                <a:latin typeface="Arial" charset="0"/>
                <a:cs typeface="Arial" charset="0"/>
              </a:defRPr>
            </a:lvl5pPr>
            <a:lvl6pPr marL="457200" algn="l" rtl="0" eaLnBrk="1" fontAlgn="base" hangingPunct="1">
              <a:spcBef>
                <a:spcPct val="0"/>
              </a:spcBef>
              <a:spcAft>
                <a:spcPct val="0"/>
              </a:spcAft>
              <a:defRPr sz="4000">
                <a:solidFill>
                  <a:schemeClr val="bg1"/>
                </a:solidFill>
                <a:latin typeface="Arial Narrow" pitchFamily="34" charset="0"/>
              </a:defRPr>
            </a:lvl6pPr>
            <a:lvl7pPr marL="914400" algn="l" rtl="0" eaLnBrk="1" fontAlgn="base" hangingPunct="1">
              <a:spcBef>
                <a:spcPct val="0"/>
              </a:spcBef>
              <a:spcAft>
                <a:spcPct val="0"/>
              </a:spcAft>
              <a:defRPr sz="4000">
                <a:solidFill>
                  <a:schemeClr val="bg1"/>
                </a:solidFill>
                <a:latin typeface="Arial Narrow" pitchFamily="34" charset="0"/>
              </a:defRPr>
            </a:lvl7pPr>
            <a:lvl8pPr marL="1371600" algn="l" rtl="0" eaLnBrk="1" fontAlgn="base" hangingPunct="1">
              <a:spcBef>
                <a:spcPct val="0"/>
              </a:spcBef>
              <a:spcAft>
                <a:spcPct val="0"/>
              </a:spcAft>
              <a:defRPr sz="4000">
                <a:solidFill>
                  <a:schemeClr val="bg1"/>
                </a:solidFill>
                <a:latin typeface="Arial Narrow" pitchFamily="34" charset="0"/>
              </a:defRPr>
            </a:lvl8pPr>
            <a:lvl9pPr marL="1828800" algn="l" rtl="0" eaLnBrk="1" fontAlgn="base" hangingPunct="1">
              <a:spcBef>
                <a:spcPct val="0"/>
              </a:spcBef>
              <a:spcAft>
                <a:spcPct val="0"/>
              </a:spcAft>
              <a:defRPr sz="4000">
                <a:solidFill>
                  <a:schemeClr val="bg1"/>
                </a:solidFill>
                <a:latin typeface="Arial Narrow" pitchFamily="34" charset="0"/>
              </a:defRPr>
            </a:lvl9pPr>
          </a:lstStyle>
          <a:p>
            <a:r>
              <a:rPr lang="en-US" b="1" kern="0" smtClean="0">
                <a:solidFill>
                  <a:schemeClr val="tx1"/>
                </a:solidFill>
              </a:rPr>
              <a:t>Kokuro dam expansion project</a:t>
            </a:r>
            <a:endParaRPr lang="en-US" b="1" kern="0" dirty="0">
              <a:solidFill>
                <a:schemeClr val="tx1"/>
              </a:solidFill>
            </a:endParaRPr>
          </a:p>
        </p:txBody>
      </p:sp>
    </p:spTree>
    <p:extLst>
      <p:ext uri="{BB962C8B-B14F-4D97-AF65-F5344CB8AC3E}">
        <p14:creationId xmlns:p14="http://schemas.microsoft.com/office/powerpoint/2010/main" val="19698826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3135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314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712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80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fictitious </a:t>
            </a:r>
            <a:br>
              <a:rPr lang="en-US" dirty="0" smtClean="0"/>
            </a:br>
            <a:r>
              <a:rPr lang="en-US" b="1" dirty="0" smtClean="0"/>
              <a:t>Republic of </a:t>
            </a:r>
            <a:r>
              <a:rPr lang="en-US" b="1" dirty="0" err="1" smtClean="0"/>
              <a:t>Narubu</a:t>
            </a:r>
            <a:endParaRPr lang="en-US" b="1" dirty="0"/>
          </a:p>
        </p:txBody>
      </p:sp>
      <p:sp>
        <p:nvSpPr>
          <p:cNvPr id="3" name="Subtitle 2"/>
          <p:cNvSpPr>
            <a:spLocks noGrp="1"/>
          </p:cNvSpPr>
          <p:nvPr>
            <p:ph type="subTitle" idx="1"/>
          </p:nvPr>
        </p:nvSpPr>
        <p:spPr/>
        <p:txBody>
          <a:bodyPr/>
          <a:lstStyle/>
          <a:p>
            <a:r>
              <a:rPr lang="en-US" dirty="0" smtClean="0"/>
              <a:t>The </a:t>
            </a:r>
            <a:r>
              <a:rPr lang="pl-PL" dirty="0" err="1" smtClean="0"/>
              <a:t>Ng’ombe</a:t>
            </a:r>
            <a:r>
              <a:rPr lang="en-US" dirty="0" smtClean="0"/>
              <a:t> River Basin</a:t>
            </a:r>
          </a:p>
          <a:p>
            <a:endParaRPr lang="en-US" dirty="0"/>
          </a:p>
        </p:txBody>
      </p:sp>
    </p:spTree>
    <p:extLst>
      <p:ext uri="{BB962C8B-B14F-4D97-AF65-F5344CB8AC3E}">
        <p14:creationId xmlns:p14="http://schemas.microsoft.com/office/powerpoint/2010/main" val="2900753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oromana Dam Wall Outl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7257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pl-PL" dirty="0" smtClean="0"/>
              <a:t>Republic of </a:t>
            </a:r>
            <a:r>
              <a:rPr lang="en-US" dirty="0" err="1" smtClean="0"/>
              <a:t>Narubu</a:t>
            </a:r>
            <a:endParaRPr lang="en-US" dirty="0"/>
          </a:p>
        </p:txBody>
      </p:sp>
      <p:sp>
        <p:nvSpPr>
          <p:cNvPr id="7" name="Content Placeholder 6"/>
          <p:cNvSpPr>
            <a:spLocks noGrp="1"/>
          </p:cNvSpPr>
          <p:nvPr>
            <p:ph idx="1"/>
          </p:nvPr>
        </p:nvSpPr>
        <p:spPr>
          <a:xfrm>
            <a:off x="684213" y="1905192"/>
            <a:ext cx="7997825" cy="4220971"/>
          </a:xfrm>
        </p:spPr>
        <p:txBody>
          <a:bodyPr/>
          <a:lstStyle/>
          <a:p>
            <a:r>
              <a:rPr lang="en-US" dirty="0" smtClean="0"/>
              <a:t>Politically stable</a:t>
            </a:r>
          </a:p>
          <a:p>
            <a:r>
              <a:rPr lang="en-US" dirty="0" smtClean="0"/>
              <a:t>High economic growth</a:t>
            </a:r>
          </a:p>
          <a:p>
            <a:r>
              <a:rPr lang="en-US" dirty="0" smtClean="0"/>
              <a:t>Agriculture is the mainstay of the economy</a:t>
            </a:r>
          </a:p>
          <a:p>
            <a:r>
              <a:rPr lang="en-US" dirty="0" smtClean="0"/>
              <a:t>Poverty and under-nutrition rates high</a:t>
            </a:r>
          </a:p>
          <a:p>
            <a:r>
              <a:rPr lang="en-US" dirty="0" smtClean="0"/>
              <a:t>High </a:t>
            </a:r>
            <a:r>
              <a:rPr lang="en-US" dirty="0"/>
              <a:t>risk of droughts and floods</a:t>
            </a:r>
          </a:p>
          <a:p>
            <a:endParaRPr lang="en-US" dirty="0"/>
          </a:p>
        </p:txBody>
      </p:sp>
    </p:spTree>
    <p:extLst>
      <p:ext uri="{BB962C8B-B14F-4D97-AF65-F5344CB8AC3E}">
        <p14:creationId xmlns:p14="http://schemas.microsoft.com/office/powerpoint/2010/main" val="1501945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a:t>Ng'ombe</a:t>
            </a:r>
            <a:r>
              <a:rPr lang="en-US" dirty="0"/>
              <a:t> River </a:t>
            </a:r>
            <a:r>
              <a:rPr lang="en-US" dirty="0" smtClean="0"/>
              <a:t>Basin</a:t>
            </a:r>
            <a:endParaRPr lang="en-US" dirty="0"/>
          </a:p>
        </p:txBody>
      </p:sp>
      <p:sp>
        <p:nvSpPr>
          <p:cNvPr id="3" name="Content Placeholder 2"/>
          <p:cNvSpPr>
            <a:spLocks noGrp="1"/>
          </p:cNvSpPr>
          <p:nvPr>
            <p:ph sz="half" idx="1"/>
          </p:nvPr>
        </p:nvSpPr>
        <p:spPr>
          <a:xfrm>
            <a:off x="684213" y="1600200"/>
            <a:ext cx="4502510" cy="4525963"/>
          </a:xfrm>
        </p:spPr>
        <p:txBody>
          <a:bodyPr/>
          <a:lstStyle/>
          <a:p>
            <a:r>
              <a:rPr lang="en-US" sz="2400" dirty="0" smtClean="0"/>
              <a:t>Major river (500 km) flowing into Indian Ocean delta</a:t>
            </a:r>
          </a:p>
          <a:p>
            <a:r>
              <a:rPr lang="en-US" sz="2400" dirty="0" smtClean="0"/>
              <a:t>Flow volumes very variable</a:t>
            </a:r>
          </a:p>
          <a:p>
            <a:r>
              <a:rPr lang="en-US" sz="2400" dirty="0"/>
              <a:t>P</a:t>
            </a:r>
            <a:r>
              <a:rPr lang="en-US" sz="2400" dirty="0" smtClean="0"/>
              <a:t>eriods of water shortages</a:t>
            </a:r>
          </a:p>
          <a:p>
            <a:r>
              <a:rPr lang="en-US" sz="2400" dirty="0" smtClean="0"/>
              <a:t>Sugar cane major crop, large farmers</a:t>
            </a:r>
          </a:p>
          <a:p>
            <a:r>
              <a:rPr lang="en-US" sz="2400" dirty="0" smtClean="0"/>
              <a:t>Majority of basin residents are small rain-fed farmers; fishing also important</a:t>
            </a:r>
          </a:p>
          <a:p>
            <a:pPr marL="0" indent="0">
              <a:buNone/>
            </a:pPr>
            <a:endParaRPr lang="en-US" dirty="0" smtClean="0"/>
          </a:p>
          <a:p>
            <a:endParaRPr lang="en-US" dirty="0" smtClean="0"/>
          </a:p>
          <a:p>
            <a:endParaRPr lang="en-US" dirty="0"/>
          </a:p>
        </p:txBody>
      </p:sp>
      <p:pic>
        <p:nvPicPr>
          <p:cNvPr id="1026" name="Picture 2" descr="https://farm2.staticflickr.com/1532/24608267894_9def283538.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517136" y="1995983"/>
            <a:ext cx="3249426" cy="2164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835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622" y="324131"/>
            <a:ext cx="7997825" cy="1143000"/>
          </a:xfrm>
        </p:spPr>
        <p:txBody>
          <a:bodyPr/>
          <a:lstStyle/>
          <a:p>
            <a:r>
              <a:rPr lang="en-US" dirty="0" smtClean="0"/>
              <a:t>High risk of </a:t>
            </a:r>
            <a:r>
              <a:rPr lang="en-US" dirty="0"/>
              <a:t>f</a:t>
            </a:r>
            <a:r>
              <a:rPr lang="en-US" dirty="0" smtClean="0"/>
              <a:t>loods and droughts</a:t>
            </a:r>
            <a:br>
              <a:rPr lang="en-US" dirty="0" smtClean="0"/>
            </a:br>
            <a:r>
              <a:rPr lang="en-US" dirty="0"/>
              <a:t/>
            </a:r>
            <a:br>
              <a:rPr lang="en-US" dirty="0"/>
            </a:br>
            <a:r>
              <a:rPr lang="en-US" dirty="0" smtClean="0"/>
              <a:t/>
            </a:r>
            <a:br>
              <a:rPr lang="en-US" dirty="0" smtClean="0"/>
            </a:br>
            <a:endParaRPr lang="en-US" dirty="0"/>
          </a:p>
        </p:txBody>
      </p:sp>
      <p:sp>
        <p:nvSpPr>
          <p:cNvPr id="3" name="Content Placeholder 2"/>
          <p:cNvSpPr>
            <a:spLocks noGrp="1"/>
          </p:cNvSpPr>
          <p:nvPr>
            <p:ph sz="half" idx="1"/>
          </p:nvPr>
        </p:nvSpPr>
        <p:spPr>
          <a:xfrm>
            <a:off x="422622" y="1231153"/>
            <a:ext cx="4639449" cy="5319059"/>
          </a:xfrm>
        </p:spPr>
        <p:txBody>
          <a:bodyPr/>
          <a:lstStyle/>
          <a:p>
            <a:r>
              <a:rPr lang="en-US" sz="2400" dirty="0" smtClean="0"/>
              <a:t>No protective levees or dam with flood gates</a:t>
            </a:r>
          </a:p>
          <a:p>
            <a:r>
              <a:rPr lang="en-US" sz="2400" dirty="0" smtClean="0"/>
              <a:t>No effective early warning system</a:t>
            </a:r>
          </a:p>
          <a:p>
            <a:r>
              <a:rPr lang="en-US" sz="2400" dirty="0" smtClean="0"/>
              <a:t>No long-term forecasting</a:t>
            </a:r>
          </a:p>
          <a:p>
            <a:r>
              <a:rPr lang="en-US" sz="2400" dirty="0"/>
              <a:t>Coping strategies for floods include </a:t>
            </a:r>
            <a:r>
              <a:rPr lang="en-US" sz="2400" dirty="0" smtClean="0"/>
              <a:t>transportable/stilted </a:t>
            </a:r>
            <a:r>
              <a:rPr lang="en-US" sz="2400" dirty="0"/>
              <a:t>housing</a:t>
            </a:r>
          </a:p>
          <a:p>
            <a:r>
              <a:rPr lang="en-US" sz="2400" dirty="0" smtClean="0"/>
              <a:t>Coping strategies for droughts include limited access to irrigation infrastructure</a:t>
            </a:r>
          </a:p>
          <a:p>
            <a:endParaRPr lang="en-US" sz="2400" dirty="0"/>
          </a:p>
        </p:txBody>
      </p:sp>
      <p:pic>
        <p:nvPicPr>
          <p:cNvPr id="3074" name="Picture 2" descr="http://assets.rappler.com/ADB2791AB32A4DE6A1F96365CE5850F5/img/FB80720A331D44339CD7208E98A67A83/20160413-malawi-file_FB80720A331D44339CD7208E98A67A83.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278816" y="1340335"/>
            <a:ext cx="3556000" cy="22447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s://upload.wikimedia.org/wikipedia/commons/6/6e/An_MH-53M_Pave_Low_IV_helicopter_approaches_the_refueling_basket_of_an_MC-130P_Combat_Shado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0146" y="4268098"/>
            <a:ext cx="3554670" cy="23709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532504" y="3863181"/>
            <a:ext cx="1698172" cy="584775"/>
          </a:xfrm>
          <a:prstGeom prst="rect">
            <a:avLst/>
          </a:prstGeom>
          <a:noFill/>
        </p:spPr>
        <p:txBody>
          <a:bodyPr wrap="square" rtlCol="0">
            <a:spAutoFit/>
          </a:bodyPr>
          <a:lstStyle/>
          <a:p>
            <a:r>
              <a:rPr lang="en-US" sz="1400" dirty="0">
                <a:solidFill>
                  <a:schemeClr val="bg1"/>
                </a:solidFill>
              </a:rPr>
              <a:t>www.rapler.com</a:t>
            </a:r>
          </a:p>
          <a:p>
            <a:endParaRPr lang="en-US" dirty="0"/>
          </a:p>
        </p:txBody>
      </p:sp>
    </p:spTree>
    <p:extLst>
      <p:ext uri="{BB962C8B-B14F-4D97-AF65-F5344CB8AC3E}">
        <p14:creationId xmlns:p14="http://schemas.microsoft.com/office/powerpoint/2010/main" val="548325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tatic.panoramio.com/photos/large/963260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92543" y="646860"/>
            <a:ext cx="7997825" cy="1143000"/>
          </a:xfrm>
          <a:prstGeom prst="rect">
            <a:avLst/>
          </a:prstGeom>
        </p:spPr>
        <p:txBody>
          <a:bodyPr/>
          <a:lstStyle>
            <a:lvl1pPr algn="l" rtl="0" eaLnBrk="1" fontAlgn="base" hangingPunct="1">
              <a:spcBef>
                <a:spcPct val="0"/>
              </a:spcBef>
              <a:spcAft>
                <a:spcPct val="0"/>
              </a:spcAft>
              <a:defRPr sz="4000">
                <a:solidFill>
                  <a:schemeClr val="bg1"/>
                </a:solidFill>
                <a:latin typeface="Arial" pitchFamily="34" charset="0"/>
                <a:ea typeface="+mj-ea"/>
                <a:cs typeface="Arial" pitchFamily="34" charset="0"/>
              </a:defRPr>
            </a:lvl1pPr>
            <a:lvl2pPr algn="l" rtl="0" eaLnBrk="1" fontAlgn="base" hangingPunct="1">
              <a:spcBef>
                <a:spcPct val="0"/>
              </a:spcBef>
              <a:spcAft>
                <a:spcPct val="0"/>
              </a:spcAft>
              <a:defRPr sz="4000">
                <a:solidFill>
                  <a:schemeClr val="bg1"/>
                </a:solidFill>
                <a:latin typeface="Arial" charset="0"/>
                <a:cs typeface="Arial" charset="0"/>
              </a:defRPr>
            </a:lvl2pPr>
            <a:lvl3pPr algn="l" rtl="0" eaLnBrk="1" fontAlgn="base" hangingPunct="1">
              <a:spcBef>
                <a:spcPct val="0"/>
              </a:spcBef>
              <a:spcAft>
                <a:spcPct val="0"/>
              </a:spcAft>
              <a:defRPr sz="4000">
                <a:solidFill>
                  <a:schemeClr val="bg1"/>
                </a:solidFill>
                <a:latin typeface="Arial" charset="0"/>
                <a:cs typeface="Arial" charset="0"/>
              </a:defRPr>
            </a:lvl3pPr>
            <a:lvl4pPr algn="l" rtl="0" eaLnBrk="1" fontAlgn="base" hangingPunct="1">
              <a:spcBef>
                <a:spcPct val="0"/>
              </a:spcBef>
              <a:spcAft>
                <a:spcPct val="0"/>
              </a:spcAft>
              <a:defRPr sz="4000">
                <a:solidFill>
                  <a:schemeClr val="bg1"/>
                </a:solidFill>
                <a:latin typeface="Arial" charset="0"/>
                <a:cs typeface="Arial" charset="0"/>
              </a:defRPr>
            </a:lvl4pPr>
            <a:lvl5pPr algn="l" rtl="0" eaLnBrk="1" fontAlgn="base" hangingPunct="1">
              <a:spcBef>
                <a:spcPct val="0"/>
              </a:spcBef>
              <a:spcAft>
                <a:spcPct val="0"/>
              </a:spcAft>
              <a:defRPr sz="4000">
                <a:solidFill>
                  <a:schemeClr val="bg1"/>
                </a:solidFill>
                <a:latin typeface="Arial" charset="0"/>
                <a:cs typeface="Arial" charset="0"/>
              </a:defRPr>
            </a:lvl5pPr>
            <a:lvl6pPr marL="457200" algn="l" rtl="0" eaLnBrk="1" fontAlgn="base" hangingPunct="1">
              <a:spcBef>
                <a:spcPct val="0"/>
              </a:spcBef>
              <a:spcAft>
                <a:spcPct val="0"/>
              </a:spcAft>
              <a:defRPr sz="4000">
                <a:solidFill>
                  <a:schemeClr val="bg1"/>
                </a:solidFill>
                <a:latin typeface="Arial Narrow" pitchFamily="34" charset="0"/>
              </a:defRPr>
            </a:lvl6pPr>
            <a:lvl7pPr marL="914400" algn="l" rtl="0" eaLnBrk="1" fontAlgn="base" hangingPunct="1">
              <a:spcBef>
                <a:spcPct val="0"/>
              </a:spcBef>
              <a:spcAft>
                <a:spcPct val="0"/>
              </a:spcAft>
              <a:defRPr sz="4000">
                <a:solidFill>
                  <a:schemeClr val="bg1"/>
                </a:solidFill>
                <a:latin typeface="Arial Narrow" pitchFamily="34" charset="0"/>
              </a:defRPr>
            </a:lvl7pPr>
            <a:lvl8pPr marL="1371600" algn="l" rtl="0" eaLnBrk="1" fontAlgn="base" hangingPunct="1">
              <a:spcBef>
                <a:spcPct val="0"/>
              </a:spcBef>
              <a:spcAft>
                <a:spcPct val="0"/>
              </a:spcAft>
              <a:defRPr sz="4000">
                <a:solidFill>
                  <a:schemeClr val="bg1"/>
                </a:solidFill>
                <a:latin typeface="Arial Narrow" pitchFamily="34" charset="0"/>
              </a:defRPr>
            </a:lvl8pPr>
            <a:lvl9pPr marL="1828800" algn="l" rtl="0" eaLnBrk="1" fontAlgn="base" hangingPunct="1">
              <a:spcBef>
                <a:spcPct val="0"/>
              </a:spcBef>
              <a:spcAft>
                <a:spcPct val="0"/>
              </a:spcAft>
              <a:defRPr sz="4000">
                <a:solidFill>
                  <a:schemeClr val="bg1"/>
                </a:solidFill>
                <a:latin typeface="Arial Narrow" pitchFamily="34" charset="0"/>
              </a:defRPr>
            </a:lvl9pPr>
          </a:lstStyle>
          <a:p>
            <a:r>
              <a:rPr lang="en-US" sz="6000" kern="0" dirty="0" err="1" smtClean="0"/>
              <a:t>Kokuro</a:t>
            </a:r>
            <a:r>
              <a:rPr lang="en-US" sz="6000" kern="0" dirty="0" smtClean="0"/>
              <a:t> </a:t>
            </a:r>
            <a:r>
              <a:rPr lang="pl-PL" sz="6000" kern="0" dirty="0" smtClean="0"/>
              <a:t>D</a:t>
            </a:r>
            <a:r>
              <a:rPr lang="en-US" sz="6000" kern="0" dirty="0" smtClean="0"/>
              <a:t>am</a:t>
            </a:r>
            <a:endParaRPr lang="en-US" sz="6000" kern="0" dirty="0"/>
          </a:p>
        </p:txBody>
      </p:sp>
    </p:spTree>
    <p:extLst>
      <p:ext uri="{BB962C8B-B14F-4D97-AF65-F5344CB8AC3E}">
        <p14:creationId xmlns:p14="http://schemas.microsoft.com/office/powerpoint/2010/main" val="33492245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Kokuro</a:t>
            </a:r>
            <a:r>
              <a:rPr lang="en-US" dirty="0" smtClean="0"/>
              <a:t> dam expansion project</a:t>
            </a:r>
            <a:endParaRPr lang="en-US" dirty="0"/>
          </a:p>
        </p:txBody>
      </p:sp>
      <p:sp>
        <p:nvSpPr>
          <p:cNvPr id="13" name="Content Placeholder 12"/>
          <p:cNvSpPr>
            <a:spLocks noGrp="1"/>
          </p:cNvSpPr>
          <p:nvPr>
            <p:ph sz="half" idx="1"/>
          </p:nvPr>
        </p:nvSpPr>
        <p:spPr>
          <a:xfrm>
            <a:off x="684213" y="1235635"/>
            <a:ext cx="5417763" cy="5338483"/>
          </a:xfrm>
        </p:spPr>
        <p:txBody>
          <a:bodyPr/>
          <a:lstStyle/>
          <a:p>
            <a:r>
              <a:rPr lang="en-US" dirty="0" smtClean="0"/>
              <a:t>Tentative plans to complete </a:t>
            </a:r>
            <a:r>
              <a:rPr lang="pl-PL" dirty="0" smtClean="0"/>
              <a:t>and </a:t>
            </a:r>
            <a:r>
              <a:rPr lang="pl-PL" dirty="0" err="1" smtClean="0"/>
              <a:t>expand</a:t>
            </a:r>
            <a:r>
              <a:rPr lang="pl-PL" dirty="0" smtClean="0"/>
              <a:t> </a:t>
            </a:r>
            <a:r>
              <a:rPr lang="en-US" dirty="0" smtClean="0"/>
              <a:t>the dam, </a:t>
            </a:r>
            <a:r>
              <a:rPr lang="pl-PL" dirty="0" err="1" smtClean="0"/>
              <a:t>more</a:t>
            </a:r>
            <a:r>
              <a:rPr lang="pl-PL" dirty="0" smtClean="0"/>
              <a:t> </a:t>
            </a:r>
            <a:r>
              <a:rPr lang="pl-PL" dirty="0" err="1" smtClean="0"/>
              <a:t>than</a:t>
            </a:r>
            <a:r>
              <a:rPr lang="pl-PL" dirty="0" smtClean="0"/>
              <a:t> </a:t>
            </a:r>
            <a:r>
              <a:rPr lang="pl-PL" dirty="0" err="1" smtClean="0"/>
              <a:t>tripling</a:t>
            </a:r>
            <a:r>
              <a:rPr lang="pl-PL" dirty="0" smtClean="0"/>
              <a:t> </a:t>
            </a:r>
            <a:r>
              <a:rPr lang="en-US" dirty="0" smtClean="0"/>
              <a:t>the size of the reservoir </a:t>
            </a:r>
          </a:p>
          <a:p>
            <a:r>
              <a:rPr lang="en-US" dirty="0" smtClean="0"/>
              <a:t>Gates to control flow downstream</a:t>
            </a:r>
          </a:p>
          <a:p>
            <a:r>
              <a:rPr lang="en-US" dirty="0" smtClean="0"/>
              <a:t>Potential </a:t>
            </a:r>
            <a:r>
              <a:rPr lang="pl-PL" dirty="0" err="1" smtClean="0"/>
              <a:t>financial</a:t>
            </a:r>
            <a:r>
              <a:rPr lang="pl-PL" dirty="0" smtClean="0"/>
              <a:t> suport from the World Bank</a:t>
            </a:r>
            <a:endParaRPr lang="en-US" dirty="0"/>
          </a:p>
          <a:p>
            <a:r>
              <a:rPr lang="en-US" dirty="0" smtClean="0"/>
              <a:t>Expanded reservoir would enable doubling of irrigation for sugar cane, as well as supply water to distant city</a:t>
            </a:r>
            <a:r>
              <a:rPr lang="pl-PL" dirty="0" smtClean="0"/>
              <a:t>:</a:t>
            </a:r>
            <a:r>
              <a:rPr lang="en-US" dirty="0" smtClean="0"/>
              <a:t> </a:t>
            </a:r>
            <a:r>
              <a:rPr lang="en-US" dirty="0" err="1" smtClean="0"/>
              <a:t>Mapaka</a:t>
            </a:r>
            <a:endParaRPr lang="en-US" dirty="0" smtClean="0"/>
          </a:p>
        </p:txBody>
      </p:sp>
      <p:pic>
        <p:nvPicPr>
          <p:cNvPr id="14" name="Content Placeholder 3" descr="http://www.civildesigner.com/Reknown/Bernard%20Masher/carumana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17680" r="17680"/>
          <a:stretch>
            <a:fillRect/>
          </a:stretch>
        </p:blipFill>
        <p:spPr bwMode="auto">
          <a:xfrm>
            <a:off x="6290137" y="1370102"/>
            <a:ext cx="2649310" cy="30567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191271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t>Options to address floods and droughts</a:t>
            </a:r>
            <a:endParaRPr lang="en-US" sz="3600" dirty="0"/>
          </a:p>
        </p:txBody>
      </p:sp>
      <p:sp>
        <p:nvSpPr>
          <p:cNvPr id="6" name="Content Placeholder 5"/>
          <p:cNvSpPr>
            <a:spLocks noGrp="1"/>
          </p:cNvSpPr>
          <p:nvPr>
            <p:ph idx="1"/>
          </p:nvPr>
        </p:nvSpPr>
        <p:spPr/>
        <p:txBody>
          <a:bodyPr/>
          <a:lstStyle/>
          <a:p>
            <a:r>
              <a:rPr lang="en-US" sz="2400" dirty="0" smtClean="0"/>
              <a:t>Complete dam; expand irrigation</a:t>
            </a:r>
          </a:p>
          <a:p>
            <a:r>
              <a:rPr lang="en-US" sz="2400" dirty="0" smtClean="0"/>
              <a:t>Invest in natural water retention: forests, wetlands</a:t>
            </a:r>
          </a:p>
          <a:p>
            <a:r>
              <a:rPr lang="en-US" sz="2400" dirty="0" smtClean="0"/>
              <a:t>Support non-water-intensive and nutritious crops</a:t>
            </a:r>
          </a:p>
          <a:p>
            <a:r>
              <a:rPr lang="en-US" sz="2400" dirty="0" smtClean="0"/>
              <a:t>Invest in early warning, long-range forecasts</a:t>
            </a:r>
          </a:p>
        </p:txBody>
      </p:sp>
    </p:spTree>
    <p:extLst>
      <p:ext uri="{BB962C8B-B14F-4D97-AF65-F5344CB8AC3E}">
        <p14:creationId xmlns:p14="http://schemas.microsoft.com/office/powerpoint/2010/main" val="4040217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government’s dilemma </a:t>
            </a:r>
            <a:endParaRPr lang="en-US" dirty="0"/>
          </a:p>
        </p:txBody>
      </p:sp>
      <p:sp>
        <p:nvSpPr>
          <p:cNvPr id="3" name="Content Placeholder 2"/>
          <p:cNvSpPr>
            <a:spLocks noGrp="1"/>
          </p:cNvSpPr>
          <p:nvPr>
            <p:ph idx="1"/>
          </p:nvPr>
        </p:nvSpPr>
        <p:spPr/>
        <p:txBody>
          <a:bodyPr/>
          <a:lstStyle/>
          <a:p>
            <a:r>
              <a:rPr lang="en-US" dirty="0" smtClean="0"/>
              <a:t>The government has a limited budget to invest in the policy options, and has consulted the </a:t>
            </a:r>
            <a:r>
              <a:rPr lang="en-US" dirty="0" err="1"/>
              <a:t>Ng'ombe</a:t>
            </a:r>
            <a:r>
              <a:rPr lang="en-US" dirty="0"/>
              <a:t> River </a:t>
            </a:r>
            <a:r>
              <a:rPr lang="en-US" dirty="0" smtClean="0"/>
              <a:t>Basin Commission (NRBC) on how to prioritize;</a:t>
            </a:r>
            <a:endParaRPr lang="en-US" dirty="0"/>
          </a:p>
          <a:p>
            <a:r>
              <a:rPr lang="en-US" dirty="0" smtClean="0"/>
              <a:t>The </a:t>
            </a:r>
            <a:r>
              <a:rPr lang="pl-PL" dirty="0" smtClean="0"/>
              <a:t>N</a:t>
            </a:r>
            <a:r>
              <a:rPr lang="en-US" dirty="0" smtClean="0"/>
              <a:t>RBC has set up a citizen participatory process to advise on the budget allocation. You have been selected to be part of this process.</a:t>
            </a:r>
            <a:endParaRPr lang="en-US" dirty="0"/>
          </a:p>
        </p:txBody>
      </p:sp>
    </p:spTree>
    <p:extLst>
      <p:ext uri="{BB962C8B-B14F-4D97-AF65-F5344CB8AC3E}">
        <p14:creationId xmlns:p14="http://schemas.microsoft.com/office/powerpoint/2010/main" val="1275321820"/>
      </p:ext>
    </p:extLst>
  </p:cSld>
  <p:clrMapOvr>
    <a:masterClrMapping/>
  </p:clrMapOvr>
</p:sld>
</file>

<file path=ppt/theme/theme1.xml><?xml version="1.0" encoding="utf-8"?>
<a:theme xmlns:a="http://schemas.openxmlformats.org/drawingml/2006/main" name="Default Theme">
  <a:themeElements>
    <a:clrScheme name="iiasa-version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iasa-version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iiasa-light-version">
  <a:themeElements>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4">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Theme1">
  <a:themeElements>
    <a:clrScheme name="iiasa-version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iasa-version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5_iiasa-light-version">
  <a:themeElements>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4">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6_Theme1">
  <a:themeElements>
    <a:clrScheme name="iiasa-version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iasa-version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6_iiasa-light-version">
  <a:themeElements>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4">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7_Theme1">
  <a:themeElements>
    <a:clrScheme name="iiasa-version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iasa-version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7_iiasa-light-version">
  <a:themeElements>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4">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8_Theme1">
  <a:themeElements>
    <a:clrScheme name="iiasa-version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iiasa-version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iasa-version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Motyw pakietu Offic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yw pakietu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iasa-light-version">
  <a:themeElements>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4">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heme1">
  <a:themeElements>
    <a:clrScheme name="iiasa-version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iasa-version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iiasa-light-version">
  <a:themeElements>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4">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Theme1">
  <a:themeElements>
    <a:clrScheme name="iiasa-version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iasa-version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iiasa-light-version">
  <a:themeElements>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4">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Theme1">
  <a:themeElements>
    <a:clrScheme name="iiasa-version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iasa-version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iiasa-light-version">
  <a:themeElements>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4">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Theme1">
  <a:themeElements>
    <a:clrScheme name="iiasa-version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iiasa-version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iasa-version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Default Theme.thmx</Template>
  <TotalTime>3242</TotalTime>
  <Words>402</Words>
  <Application>Microsoft Office PowerPoint</Application>
  <PresentationFormat>On-screen Show (4:3)</PresentationFormat>
  <Paragraphs>50</Paragraphs>
  <Slides>20</Slides>
  <Notes>0</Notes>
  <HiddenSlides>0</HiddenSlides>
  <MMClips>0</MMClips>
  <ScaleCrop>false</ScaleCrop>
  <HeadingPairs>
    <vt:vector size="6" baseType="variant">
      <vt:variant>
        <vt:lpstr>Fonts Used</vt:lpstr>
      </vt:variant>
      <vt:variant>
        <vt:i4>5</vt:i4>
      </vt:variant>
      <vt:variant>
        <vt:lpstr>Theme</vt:lpstr>
      </vt:variant>
      <vt:variant>
        <vt:i4>18</vt:i4>
      </vt:variant>
      <vt:variant>
        <vt:lpstr>Slide Titles</vt:lpstr>
      </vt:variant>
      <vt:variant>
        <vt:i4>20</vt:i4>
      </vt:variant>
    </vt:vector>
  </HeadingPairs>
  <TitlesOfParts>
    <vt:vector size="43" baseType="lpstr">
      <vt:lpstr>Arial</vt:lpstr>
      <vt:lpstr>Arial Narrow</vt:lpstr>
      <vt:lpstr>Calibri</vt:lpstr>
      <vt:lpstr>Calibri Light</vt:lpstr>
      <vt:lpstr>Wingdings</vt:lpstr>
      <vt:lpstr>Default Theme</vt:lpstr>
      <vt:lpstr>iiasa-light-version</vt:lpstr>
      <vt:lpstr>1_Theme1</vt:lpstr>
      <vt:lpstr>1_iiasa-light-version</vt:lpstr>
      <vt:lpstr>2_Theme1</vt:lpstr>
      <vt:lpstr>2_iiasa-light-version</vt:lpstr>
      <vt:lpstr>3_Theme1</vt:lpstr>
      <vt:lpstr>3_iiasa-light-version</vt:lpstr>
      <vt:lpstr>4_Theme1</vt:lpstr>
      <vt:lpstr>4_iiasa-light-version</vt:lpstr>
      <vt:lpstr>5_Theme1</vt:lpstr>
      <vt:lpstr>5_iiasa-light-version</vt:lpstr>
      <vt:lpstr>6_Theme1</vt:lpstr>
      <vt:lpstr>6_iiasa-light-version</vt:lpstr>
      <vt:lpstr>7_Theme1</vt:lpstr>
      <vt:lpstr>7_iiasa-light-version</vt:lpstr>
      <vt:lpstr>8_Theme1</vt:lpstr>
      <vt:lpstr>Motyw pakietu Office</vt:lpstr>
      <vt:lpstr>The Narubu game of many voices</vt:lpstr>
      <vt:lpstr>The fictitious  Republic of Narubu</vt:lpstr>
      <vt:lpstr>Republic of Narubu</vt:lpstr>
      <vt:lpstr>The Ng'ombe River Basin</vt:lpstr>
      <vt:lpstr>High risk of floods and droughts   </vt:lpstr>
      <vt:lpstr>PowerPoint Presentation</vt:lpstr>
      <vt:lpstr>Kokuro dam expansion project</vt:lpstr>
      <vt:lpstr>Options to address floods and droughts</vt:lpstr>
      <vt:lpstr>The government’s dilemma </vt:lpstr>
      <vt:lpstr>Your role is to: </vt:lpstr>
      <vt:lpstr>Let’s get started Have fun!</vt:lpstr>
      <vt:lpstr>On heterodox economics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Piotr Magnuszewski</dc:creator>
  <cp:lastModifiedBy>BAYER Joanne</cp:lastModifiedBy>
  <cp:revision>40</cp:revision>
  <cp:lastPrinted>2016-08-30T09:37:22Z</cp:lastPrinted>
  <dcterms:created xsi:type="dcterms:W3CDTF">2016-08-17T19:49:01Z</dcterms:created>
  <dcterms:modified xsi:type="dcterms:W3CDTF">2016-08-30T13:20:43Z</dcterms:modified>
</cp:coreProperties>
</file>