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0" r:id="rId1"/>
    <p:sldMasterId id="2147483669" r:id="rId2"/>
  </p:sldMasterIdLst>
  <p:notesMasterIdLst>
    <p:notesMasterId r:id="rId26"/>
  </p:notesMasterIdLst>
  <p:handoutMasterIdLst>
    <p:handoutMasterId r:id="rId27"/>
  </p:handoutMasterIdLst>
  <p:sldIdLst>
    <p:sldId id="344" r:id="rId3"/>
    <p:sldId id="343" r:id="rId4"/>
    <p:sldId id="335" r:id="rId5"/>
    <p:sldId id="345" r:id="rId6"/>
    <p:sldId id="346" r:id="rId7"/>
    <p:sldId id="347" r:id="rId8"/>
    <p:sldId id="348" r:id="rId9"/>
    <p:sldId id="336" r:id="rId10"/>
    <p:sldId id="362" r:id="rId11"/>
    <p:sldId id="338" r:id="rId12"/>
    <p:sldId id="357" r:id="rId13"/>
    <p:sldId id="350" r:id="rId14"/>
    <p:sldId id="351" r:id="rId15"/>
    <p:sldId id="354" r:id="rId16"/>
    <p:sldId id="340" r:id="rId17"/>
    <p:sldId id="358" r:id="rId18"/>
    <p:sldId id="361" r:id="rId19"/>
    <p:sldId id="317" r:id="rId20"/>
    <p:sldId id="342" r:id="rId21"/>
    <p:sldId id="359" r:id="rId22"/>
    <p:sldId id="360" r:id="rId23"/>
    <p:sldId id="352" r:id="rId24"/>
    <p:sldId id="353" r:id="rId25"/>
  </p:sldIdLst>
  <p:sldSz cx="12192000" cy="6858000"/>
  <p:notesSz cx="6805613" cy="9944100"/>
  <p:custDataLst>
    <p:tags r:id="rId28"/>
  </p:custDataLst>
  <p:defaultTextStyle>
    <a:defPPr>
      <a:defRPr lang="en-US"/>
    </a:defPPr>
    <a:lvl1pPr marL="0" indent="0" algn="l" rtl="0" eaLnBrk="1" fontAlgn="base" hangingPunct="1">
      <a:lnSpc>
        <a:spcPct val="100000"/>
      </a:lnSpc>
      <a:spcBef>
        <a:spcPct val="31250"/>
      </a:spcBef>
      <a:spcAft>
        <a:spcPct val="0"/>
      </a:spcAft>
      <a:buClr>
        <a:schemeClr val="accent1"/>
      </a:buClr>
      <a:buSzPct val="100000"/>
      <a:buFontTx/>
      <a:buNone/>
      <a:defRPr lang="en-US" sz="1600" b="0" i="0" dirty="0" smtClean="0">
        <a:solidFill>
          <a:schemeClr val="tx1"/>
        </a:solidFill>
        <a:latin typeface="+mn-lt"/>
        <a:ea typeface="+mn-ea"/>
        <a:cs typeface="+mn-cs"/>
      </a:defRPr>
    </a:lvl1pPr>
    <a:lvl2pPr marL="180000" indent="-180000" algn="l" rtl="0" eaLnBrk="1" fontAlgn="base" hangingPunct="1">
      <a:lnSpc>
        <a:spcPct val="100000"/>
      </a:lnSpc>
      <a:spcBef>
        <a:spcPct val="31250"/>
      </a:spcBef>
      <a:spcAft>
        <a:spcPct val="0"/>
      </a:spcAft>
      <a:buClr>
        <a:schemeClr val="tx2"/>
      </a:buClr>
      <a:buSzPct val="100000"/>
      <a:buFont typeface="Wingdings" pitchFamily="2" charset="2"/>
      <a:buChar char="§"/>
      <a:defRPr lang="en-US" sz="1600" b="0" i="0" dirty="0" smtClean="0">
        <a:solidFill>
          <a:schemeClr val="tx1"/>
        </a:solidFill>
        <a:latin typeface="+mn-lt"/>
        <a:ea typeface="+mn-ea"/>
        <a:cs typeface="+mn-cs"/>
      </a:defRPr>
    </a:lvl2pPr>
    <a:lvl3pPr marL="36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3pPr>
    <a:lvl4pPr marL="54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4pPr>
    <a:lvl5pPr marL="72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a:solidFill>
          <a:schemeClr val="tx1"/>
        </a:solidFill>
        <a:latin typeface="+mn-lt"/>
        <a:ea typeface="+mn-ea"/>
        <a:cs typeface="+mn-cs"/>
      </a:defRPr>
    </a:lvl5pPr>
    <a:lvl6pPr marL="20050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6pPr>
    <a:lvl7pPr marL="24622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7pPr>
    <a:lvl8pPr marL="29194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8pPr>
    <a:lvl9pPr marL="33766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8" userDrawn="1">
          <p15:clr>
            <a:srgbClr val="A4A3A4"/>
          </p15:clr>
        </p15:guide>
        <p15:guide id="2" orient="horz" pos="912" userDrawn="1">
          <p15:clr>
            <a:srgbClr val="A4A3A4"/>
          </p15:clr>
        </p15:guide>
        <p15:guide id="3" orient="horz" pos="3758" userDrawn="1">
          <p15:clr>
            <a:srgbClr val="A4A3A4"/>
          </p15:clr>
        </p15:guide>
        <p15:guide id="4" pos="310" userDrawn="1">
          <p15:clr>
            <a:srgbClr val="A4A3A4"/>
          </p15:clr>
        </p15:guide>
        <p15:guide id="5" pos="7385" userDrawn="1">
          <p15:clr>
            <a:srgbClr val="A4A3A4"/>
          </p15:clr>
        </p15:guide>
        <p15:guide id="6" pos="132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27">
          <p15:clr>
            <a:srgbClr val="A4A3A4"/>
          </p15:clr>
        </p15:guide>
        <p15:guide id="4" pos="2161">
          <p15:clr>
            <a:srgbClr val="A4A3A4"/>
          </p15:clr>
        </p15:guide>
        <p15:guide id="5" orient="horz" pos="2885">
          <p15:clr>
            <a:srgbClr val="A4A3A4"/>
          </p15:clr>
        </p15:guide>
        <p15:guide id="6" orient="horz" pos="3133">
          <p15:clr>
            <a:srgbClr val="A4A3A4"/>
          </p15:clr>
        </p15:guide>
        <p15:guide id="7"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0066FF"/>
    <a:srgbClr val="0099CC"/>
    <a:srgbClr val="0066CC"/>
    <a:srgbClr val="000000"/>
    <a:srgbClr val="E4E4E4"/>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05" autoAdjust="0"/>
    <p:restoredTop sz="95357" autoAdjust="0"/>
  </p:normalViewPr>
  <p:slideViewPr>
    <p:cSldViewPr snapToObjects="1" showGuides="1">
      <p:cViewPr varScale="1">
        <p:scale>
          <a:sx n="82" d="100"/>
          <a:sy n="82" d="100"/>
        </p:scale>
        <p:origin x="510" y="60"/>
      </p:cViewPr>
      <p:guideLst>
        <p:guide orient="horz" pos="678"/>
        <p:guide orient="horz" pos="912"/>
        <p:guide orient="horz" pos="3758"/>
        <p:guide pos="310"/>
        <p:guide pos="7385"/>
        <p:guide pos="1328"/>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sorterViewPr>
    <p:cViewPr>
      <p:scale>
        <a:sx n="100" d="100"/>
        <a:sy n="100" d="100"/>
      </p:scale>
      <p:origin x="0" y="-5742"/>
    </p:cViewPr>
  </p:sorterViewPr>
  <p:notesViewPr>
    <p:cSldViewPr snapToObjects="1" showGuides="1">
      <p:cViewPr varScale="1">
        <p:scale>
          <a:sx n="84" d="100"/>
          <a:sy n="84" d="100"/>
        </p:scale>
        <p:origin x="-3804" y="-72"/>
      </p:cViewPr>
      <p:guideLst>
        <p:guide orient="horz" pos="2880"/>
        <p:guide pos="2160"/>
        <p:guide orient="horz" pos="3127"/>
        <p:guide pos="2161"/>
        <p:guide orient="horz" pos="2885"/>
        <p:guide orient="horz" pos="3133"/>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_rels/viewProps.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23663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88900" y="746125"/>
            <a:ext cx="6627813" cy="372903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0562" y="4723449"/>
            <a:ext cx="5444490" cy="4474845"/>
          </a:xfrm>
          <a:prstGeom prst="rect">
            <a:avLst/>
          </a:prstGeom>
        </p:spPr>
        <p:txBody>
          <a:bodyPr vert="horz" lIns="0" tIns="0" rIns="0" bIns="0" rtlCol="0"/>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Tree>
    <p:extLst>
      <p:ext uri="{BB962C8B-B14F-4D97-AF65-F5344CB8AC3E}">
        <p14:creationId xmlns:p14="http://schemas.microsoft.com/office/powerpoint/2010/main" val="328290453"/>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0"/>
      </a:spcBef>
      <a:spcAft>
        <a:spcPts val="600"/>
      </a:spcAft>
      <a:defRPr sz="1100" kern="1200">
        <a:solidFill>
          <a:schemeClr val="tx1"/>
        </a:solidFill>
        <a:latin typeface="Arial" pitchFamily="34" charset="0"/>
        <a:ea typeface="+mn-ea"/>
        <a:cs typeface="Arial" pitchFamily="34" charset="0"/>
      </a:defRPr>
    </a:lvl1pPr>
    <a:lvl2pPr marL="338138" indent="-112713" algn="l" defTabSz="914400" rtl="0" eaLnBrk="1" latinLnBrk="0" hangingPunct="1">
      <a:spcBef>
        <a:spcPts val="0"/>
      </a:spcBef>
      <a:spcAft>
        <a:spcPts val="600"/>
      </a:spcAft>
      <a:buFont typeface="Arial" pitchFamily="34" charset="0"/>
      <a:buChar char="•"/>
      <a:defRPr sz="1100" kern="1200">
        <a:solidFill>
          <a:schemeClr val="tx1"/>
        </a:solidFill>
        <a:latin typeface="Arial" pitchFamily="34" charset="0"/>
        <a:ea typeface="+mn-ea"/>
        <a:cs typeface="Arial" pitchFamily="34" charset="0"/>
      </a:defRPr>
    </a:lvl2pPr>
    <a:lvl3pPr marL="519113" indent="-125413" algn="l" defTabSz="914400" rtl="0" eaLnBrk="1" latinLnBrk="0" hangingPunct="1">
      <a:spcBef>
        <a:spcPts val="0"/>
      </a:spcBef>
      <a:spcAft>
        <a:spcPts val="600"/>
      </a:spcAft>
      <a:buFont typeface="Arial" pitchFamily="34" charset="0"/>
      <a:buChar char="−"/>
      <a:defRPr sz="1100" kern="1200">
        <a:solidFill>
          <a:schemeClr val="tx1"/>
        </a:solidFill>
        <a:latin typeface="Arial" pitchFamily="34" charset="0"/>
        <a:ea typeface="+mn-ea"/>
        <a:cs typeface="Arial" pitchFamily="34" charset="0"/>
      </a:defRPr>
    </a:lvl3pPr>
    <a:lvl4pPr marL="693738" indent="-117475" algn="l" defTabSz="914400" rtl="0" eaLnBrk="1" latinLnBrk="0" hangingPunct="1">
      <a:spcBef>
        <a:spcPts val="0"/>
      </a:spcBef>
      <a:spcAft>
        <a:spcPts val="600"/>
      </a:spcAft>
      <a:buFont typeface="Courier New" pitchFamily="49" charset="0"/>
      <a:buChar char="o"/>
      <a:defRPr sz="1100" kern="1200">
        <a:solidFill>
          <a:schemeClr val="tx1"/>
        </a:solidFill>
        <a:latin typeface="Arial" pitchFamily="34" charset="0"/>
        <a:ea typeface="+mn-ea"/>
        <a:cs typeface="Arial" pitchFamily="34" charset="0"/>
      </a:defRPr>
    </a:lvl4pPr>
    <a:lvl5pPr marL="857250" indent="-112713" algn="l" defTabSz="914400" rtl="0" eaLnBrk="1" latinLnBrk="0" hangingPunct="1">
      <a:spcBef>
        <a:spcPts val="0"/>
      </a:spcBef>
      <a:spcAft>
        <a:spcPts val="600"/>
      </a:spcAft>
      <a:buFont typeface="Arial" pitchFamily="34" charset="0"/>
      <a:buChar char="•"/>
      <a:defRPr sz="11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35443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35443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35443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86245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Tree>
    <p:extLst>
      <p:ext uri="{BB962C8B-B14F-4D97-AF65-F5344CB8AC3E}">
        <p14:creationId xmlns:p14="http://schemas.microsoft.com/office/powerpoint/2010/main" val="861399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Benefits</a:t>
            </a:r>
            <a:endParaRPr lang="en-GB" dirty="0"/>
          </a:p>
        </p:txBody>
      </p:sp>
    </p:spTree>
    <p:extLst>
      <p:ext uri="{BB962C8B-B14F-4D97-AF65-F5344CB8AC3E}">
        <p14:creationId xmlns:p14="http://schemas.microsoft.com/office/powerpoint/2010/main" val="283357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86160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46464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88900" y="746125"/>
            <a:ext cx="6627813" cy="3729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9454148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2.jpeg"/><Relationship Id="rId5" Type="http://schemas.openxmlformats.org/officeDocument/2006/relationships/image" Target="../media/image1.tif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1.tiff"/><Relationship Id="rId5" Type="http://schemas.openxmlformats.org/officeDocument/2006/relationships/image" Target="../media/image4.jpeg"/><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5245" name="Rectangle 125" hidden="1"/>
          <p:cNvGraphicFramePr>
            <a:graphicFrameLocks/>
          </p:cNvGraphicFramePr>
          <p:nvPr>
            <p:custDataLst>
              <p:tags r:id="rId2"/>
            </p:custDataLst>
            <p:extLst>
              <p:ext uri="{D42A27DB-BD31-4B8C-83A1-F6EECF244321}">
                <p14:modId xmlns:p14="http://schemas.microsoft.com/office/powerpoint/2010/main" val="918755547"/>
              </p:ext>
            </p:extLst>
          </p:nvPr>
        </p:nvGraphicFramePr>
        <p:xfrm>
          <a:off x="2" y="0"/>
          <a:ext cx="211666" cy="158750"/>
        </p:xfrm>
        <a:graphic>
          <a:graphicData uri="http://schemas.openxmlformats.org/presentationml/2006/ole">
            <mc:AlternateContent xmlns:mc="http://schemas.openxmlformats.org/markup-compatibility/2006">
              <mc:Choice xmlns:v="urn:schemas-microsoft-com:vml" Requires="v">
                <p:oleObj spid="_x0000_s2273" name="think-cell Slide" r:id="rId4" imgW="0" imgH="0" progId="TCLayout.ActiveDocument.1">
                  <p:embed/>
                </p:oleObj>
              </mc:Choice>
              <mc:Fallback>
                <p:oleObj name="think-cell Slide" r:id="rId4" imgW="0" imgH="0" progId="TCLayout.ActiveDocument.1">
                  <p:embed/>
                  <p:pic>
                    <p:nvPicPr>
                      <p:cNvPr id="0" name="AutoShape 218"/>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 y="0"/>
                        <a:ext cx="211666"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9" name="Picture 18" descr="Gartner_Sm_Blu_CMYK.tif"/>
          <p:cNvPicPr>
            <a:picLocks noChangeAspect="1"/>
          </p:cNvPicPr>
          <p:nvPr userDrawn="1"/>
        </p:nvPicPr>
        <p:blipFill>
          <a:blip r:embed="rId5" cstate="print"/>
          <a:stretch>
            <a:fillRect/>
          </a:stretch>
        </p:blipFill>
        <p:spPr>
          <a:xfrm>
            <a:off x="9988271" y="6074664"/>
            <a:ext cx="2037002" cy="783336"/>
          </a:xfrm>
          <a:prstGeom prst="rect">
            <a:avLst/>
          </a:prstGeom>
        </p:spPr>
      </p:pic>
      <p:sp>
        <p:nvSpPr>
          <p:cNvPr id="5165" name="Rectangle 45"/>
          <p:cNvSpPr>
            <a:spLocks noGrp="1" noChangeArrowheads="1"/>
          </p:cNvSpPr>
          <p:nvPr>
            <p:ph type="subTitle" idx="1" hasCustomPrompt="1"/>
          </p:nvPr>
        </p:nvSpPr>
        <p:spPr bwMode="gray">
          <a:xfrm>
            <a:off x="2370457" y="2462214"/>
            <a:ext cx="6136428" cy="746125"/>
          </a:xfrm>
          <a:prstGeom prst="rect">
            <a:avLst/>
          </a:prstGeom>
          <a:ln algn="ctr"/>
        </p:spPr>
        <p:txBody>
          <a:bodyPr lIns="0" tIns="0" rIns="0"/>
          <a:lstStyle>
            <a:lvl1pPr marL="0" indent="0">
              <a:spcBef>
                <a:spcPct val="0"/>
              </a:spcBef>
              <a:spcAft>
                <a:spcPct val="0"/>
              </a:spcAft>
              <a:buFont typeface="Arial" charset="0"/>
              <a:buNone/>
              <a:defRPr sz="1969">
                <a:solidFill>
                  <a:srgbClr val="808080"/>
                </a:solidFill>
              </a:defRPr>
            </a:lvl1pPr>
          </a:lstStyle>
          <a:p>
            <a:r>
              <a:rPr lang="en-GB" noProof="0" dirty="0" smtClean="0"/>
              <a:t>Click to edit subtitle</a:t>
            </a:r>
            <a:endParaRPr lang="en-GB" noProof="0" dirty="0"/>
          </a:p>
        </p:txBody>
      </p:sp>
      <p:sp>
        <p:nvSpPr>
          <p:cNvPr id="5249" name="Rectangle 129"/>
          <p:cNvSpPr>
            <a:spLocks noGrp="1" noChangeArrowheads="1"/>
          </p:cNvSpPr>
          <p:nvPr>
            <p:ph type="ctrTitle" sz="quarter" hasCustomPrompt="1"/>
          </p:nvPr>
        </p:nvSpPr>
        <p:spPr bwMode="gray">
          <a:xfrm>
            <a:off x="2370457" y="884249"/>
            <a:ext cx="6136428" cy="1470025"/>
          </a:xfrm>
        </p:spPr>
        <p:txBody>
          <a:bodyPr tIns="0" bIns="0"/>
          <a:lstStyle>
            <a:lvl1pPr>
              <a:defRPr/>
            </a:lvl1pPr>
          </a:lstStyle>
          <a:p>
            <a:r>
              <a:rPr lang="en-GB" noProof="0" dirty="0" smtClean="0"/>
              <a:t>Click to edit title</a:t>
            </a:r>
            <a:endParaRPr lang="en-GB" noProof="0" dirty="0"/>
          </a:p>
        </p:txBody>
      </p:sp>
      <p:sp>
        <p:nvSpPr>
          <p:cNvPr id="5255" name="Text Box 135"/>
          <p:cNvSpPr txBox="1">
            <a:spLocks noChangeArrowheads="1"/>
          </p:cNvSpPr>
          <p:nvPr/>
        </p:nvSpPr>
        <p:spPr bwMode="gray">
          <a:xfrm>
            <a:off x="2370460" y="5301210"/>
            <a:ext cx="2484789" cy="189411"/>
          </a:xfrm>
          <a:prstGeom prst="rect">
            <a:avLst/>
          </a:prstGeom>
          <a:noFill/>
          <a:ln w="12700" algn="ctr">
            <a:noFill/>
            <a:miter lim="800000"/>
            <a:headEnd type="none" w="lg" len="lg"/>
            <a:tailEnd type="none" w="lg" len="lg"/>
          </a:ln>
          <a:effectLst/>
        </p:spPr>
        <p:txBody>
          <a:bodyPr wrap="square" lIns="0" tIns="0" rIns="0" bIns="0">
            <a:spAutoFit/>
          </a:bodyPr>
          <a:lstStyle/>
          <a:p>
            <a:r>
              <a:rPr lang="en-GB" sz="1231" b="1" noProof="0" dirty="0" smtClean="0">
                <a:solidFill>
                  <a:srgbClr val="808080"/>
                </a:solidFill>
                <a:latin typeface="+mn-lt"/>
              </a:rPr>
              <a:t>GARTNER CONSULTING</a:t>
            </a:r>
            <a:endParaRPr lang="en-GB" sz="1231" b="1" noProof="0" dirty="0">
              <a:solidFill>
                <a:srgbClr val="808080"/>
              </a:solidFill>
              <a:latin typeface="+mn-lt"/>
            </a:endParaRPr>
          </a:p>
        </p:txBody>
      </p:sp>
      <p:cxnSp>
        <p:nvCxnSpPr>
          <p:cNvPr id="11" name="Straight Connector 10"/>
          <p:cNvCxnSpPr/>
          <p:nvPr/>
        </p:nvCxnSpPr>
        <p:spPr bwMode="gray">
          <a:xfrm>
            <a:off x="2370460" y="2401336"/>
            <a:ext cx="9348713" cy="0"/>
          </a:xfrm>
          <a:prstGeom prst="line">
            <a:avLst/>
          </a:prstGeom>
          <a:noFill/>
          <a:ln w="12700">
            <a:solidFill>
              <a:schemeClr val="accent1"/>
            </a:solidFill>
            <a:round/>
            <a:headEnd type="none" w="lg" len="lg"/>
            <a:tailEnd type="none" w="lg" len="lg"/>
          </a:ln>
          <a:effectLst/>
        </p:spPr>
      </p:cxnSp>
      <p:pic>
        <p:nvPicPr>
          <p:cNvPr id="5" name="Picture 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2108278" cy="6858000"/>
          </a:xfrm>
          <a:prstGeom prst="rect">
            <a:avLst/>
          </a:prstGeom>
        </p:spPr>
      </p:pic>
      <p:sp>
        <p:nvSpPr>
          <p:cNvPr id="18" name="Rectangle 288"/>
          <p:cNvSpPr>
            <a:spLocks noChangeArrowheads="1"/>
          </p:cNvSpPr>
          <p:nvPr userDrawn="1"/>
        </p:nvSpPr>
        <p:spPr bwMode="gray">
          <a:xfrm>
            <a:off x="2370457" y="5842004"/>
            <a:ext cx="6136428" cy="777875"/>
          </a:xfrm>
          <a:prstGeom prst="rect">
            <a:avLst/>
          </a:prstGeom>
          <a:noFill/>
          <a:ln w="12700">
            <a:noFill/>
            <a:miter lim="800000"/>
            <a:headEnd type="none" w="sm" len="sm"/>
            <a:tailEnd type="none" w="sm" len="sm"/>
          </a:ln>
          <a:effectLst/>
        </p:spPr>
        <p:txBody>
          <a:bodyPr lIns="0" tIns="0" rIns="0" bIns="0"/>
          <a:lstStyle/>
          <a:p>
            <a:r>
              <a:rPr lang="en-GB" sz="985" b="0" i="0" kern="1200" noProof="0" dirty="0" smtClean="0">
                <a:solidFill>
                  <a:srgbClr val="969696"/>
                </a:solidFill>
                <a:latin typeface="Arial" charset="0"/>
                <a:ea typeface="Arial Unicode MS" pitchFamily="34" charset="-128"/>
                <a:cs typeface="Arial Unicode MS" pitchFamily="34" charset="-128"/>
              </a:rPr>
              <a:t>CONFIDENTIAL AND PROPRIETARY</a:t>
            </a:r>
            <a:br>
              <a:rPr lang="en-GB" sz="985" b="0" i="0" kern="1200" noProof="0" dirty="0" smtClean="0">
                <a:solidFill>
                  <a:srgbClr val="969696"/>
                </a:solidFill>
                <a:latin typeface="Arial" charset="0"/>
                <a:ea typeface="Arial Unicode MS" pitchFamily="34" charset="-128"/>
                <a:cs typeface="Arial Unicode MS" pitchFamily="34" charset="-128"/>
              </a:rPr>
            </a:br>
            <a:r>
              <a:rPr lang="en-GB" sz="985" b="0" i="0" kern="1200" noProof="0" dirty="0" smtClean="0">
                <a:solidFill>
                  <a:srgbClr val="969696"/>
                </a:solidFill>
                <a:latin typeface="Arial" charset="0"/>
                <a:ea typeface="Arial Unicode MS" pitchFamily="34" charset="-128"/>
                <a:cs typeface="Arial Unicode MS" pitchFamily="34" charset="-128"/>
              </a:rPr>
              <a:t>This presentation, including any supporting materials, is owned by Gartner, Inc. and/or its affiliates and is for the sole use of the intended Gartner audience or other intended recipients.  This presentation may contain information that is confidential, proprietary or otherwise legally protected, and it may not be further copied, distributed or publicly displayed without the express written permission of Gartner, Inc. or its affiliates. </a:t>
            </a:r>
            <a:br>
              <a:rPr lang="en-GB" sz="985" b="0" i="0" kern="1200" noProof="0" dirty="0" smtClean="0">
                <a:solidFill>
                  <a:srgbClr val="969696"/>
                </a:solidFill>
                <a:latin typeface="Arial" charset="0"/>
                <a:ea typeface="Arial Unicode MS" pitchFamily="34" charset="-128"/>
                <a:cs typeface="Arial Unicode MS" pitchFamily="34" charset="-128"/>
              </a:rPr>
            </a:br>
            <a:r>
              <a:rPr lang="en-GB" sz="985" b="0" kern="1200" noProof="0" dirty="0" smtClean="0">
                <a:solidFill>
                  <a:srgbClr val="969696"/>
                </a:solidFill>
                <a:latin typeface="Arial" charset="0"/>
                <a:ea typeface="Arial Unicode MS" pitchFamily="34" charset="-128"/>
                <a:cs typeface="Arial Unicode MS" pitchFamily="34" charset="-128"/>
              </a:rPr>
              <a:t>© 2015 Gartner, Inc. and/or its affiliates. All rights reserved.</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GB" dirty="0"/>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fr-FR"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fr-FR"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6AB10BA-40BC-49D9-8313-BE9ACC7EDE04}" type="slidenum">
              <a:rPr lang="en-GB" altLang="fr-FR">
                <a:solidFill>
                  <a:srgbClr val="000000"/>
                </a:solidFill>
              </a:rPr>
              <a:pPr/>
              <a:t>‹#›</a:t>
            </a:fld>
            <a:endParaRPr lang="en-GB" altLang="fr-FR" dirty="0">
              <a:solidFill>
                <a:srgbClr val="000000"/>
              </a:solidFill>
            </a:endParaRPr>
          </a:p>
        </p:txBody>
      </p:sp>
    </p:spTree>
    <p:extLst>
      <p:ext uri="{BB962C8B-B14F-4D97-AF65-F5344CB8AC3E}">
        <p14:creationId xmlns:p14="http://schemas.microsoft.com/office/powerpoint/2010/main" val="1166737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6"/>
            <a:ext cx="10363200" cy="1362075"/>
          </a:xfrm>
        </p:spPr>
        <p:txBody>
          <a:bodyPr anchor="t"/>
          <a:lstStyle>
            <a:lvl1pPr algn="l">
              <a:defRPr sz="4923" b="1" cap="all"/>
            </a:lvl1pPr>
          </a:lstStyle>
          <a:p>
            <a:r>
              <a:rPr lang="en-GB" dirty="0" smtClean="0"/>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462"/>
            </a:lvl1pPr>
            <a:lvl2pPr marL="562737" indent="0">
              <a:buNone/>
              <a:defRPr sz="2215"/>
            </a:lvl2pPr>
            <a:lvl3pPr marL="1125472" indent="0">
              <a:buNone/>
              <a:defRPr sz="1969"/>
            </a:lvl3pPr>
            <a:lvl4pPr marL="1688207" indent="0">
              <a:buNone/>
              <a:defRPr sz="1723"/>
            </a:lvl4pPr>
            <a:lvl5pPr marL="2250944" indent="0">
              <a:buNone/>
              <a:defRPr sz="1723"/>
            </a:lvl5pPr>
            <a:lvl6pPr marL="2813679" indent="0">
              <a:buNone/>
              <a:defRPr sz="1723"/>
            </a:lvl6pPr>
            <a:lvl7pPr marL="3376415" indent="0">
              <a:buNone/>
              <a:defRPr sz="1723"/>
            </a:lvl7pPr>
            <a:lvl8pPr marL="3939151" indent="0">
              <a:buNone/>
              <a:defRPr sz="1723"/>
            </a:lvl8pPr>
            <a:lvl9pPr marL="4501886" indent="0">
              <a:buNone/>
              <a:defRPr sz="1723"/>
            </a:lvl9pPr>
          </a:lstStyle>
          <a:p>
            <a:pPr lvl="0"/>
            <a:r>
              <a:rPr lang="en-GB" dirty="0"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fr-FR"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fr-FR"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F51819C-5597-4D30-A0BD-468FF57FD223}" type="slidenum">
              <a:rPr lang="en-GB" altLang="fr-FR">
                <a:solidFill>
                  <a:srgbClr val="000000"/>
                </a:solidFill>
              </a:rPr>
              <a:pPr/>
              <a:t>‹#›</a:t>
            </a:fld>
            <a:endParaRPr lang="en-GB" altLang="fr-FR" dirty="0">
              <a:solidFill>
                <a:srgbClr val="000000"/>
              </a:solidFill>
            </a:endParaRPr>
          </a:p>
        </p:txBody>
      </p:sp>
    </p:spTree>
    <p:extLst>
      <p:ext uri="{BB962C8B-B14F-4D97-AF65-F5344CB8AC3E}">
        <p14:creationId xmlns:p14="http://schemas.microsoft.com/office/powerpoint/2010/main" val="3343571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GB" dirty="0"/>
          </a:p>
        </p:txBody>
      </p:sp>
      <p:sp>
        <p:nvSpPr>
          <p:cNvPr id="3" name="Content Placeholder 2"/>
          <p:cNvSpPr>
            <a:spLocks noGrp="1"/>
          </p:cNvSpPr>
          <p:nvPr>
            <p:ph sz="half" idx="1"/>
          </p:nvPr>
        </p:nvSpPr>
        <p:spPr>
          <a:xfrm>
            <a:off x="609600" y="2492381"/>
            <a:ext cx="5384800" cy="3529013"/>
          </a:xfrm>
        </p:spPr>
        <p:txBody>
          <a:bodyPr/>
          <a:lstStyle>
            <a:lvl1pPr>
              <a:defRPr sz="3446"/>
            </a:lvl1pPr>
            <a:lvl2pPr>
              <a:defRPr sz="2954"/>
            </a:lvl2pPr>
            <a:lvl3pPr>
              <a:defRPr sz="2462"/>
            </a:lvl3pPr>
            <a:lvl4pPr>
              <a:defRPr sz="2215"/>
            </a:lvl4pPr>
            <a:lvl5pPr>
              <a:defRPr sz="2215"/>
            </a:lvl5pPr>
            <a:lvl6pPr>
              <a:defRPr sz="2215"/>
            </a:lvl6pPr>
            <a:lvl7pPr>
              <a:defRPr sz="2215"/>
            </a:lvl7pPr>
            <a:lvl8pPr>
              <a:defRPr sz="2215"/>
            </a:lvl8pPr>
            <a:lvl9pPr>
              <a:defRPr sz="2215"/>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4" name="Content Placeholder 3"/>
          <p:cNvSpPr>
            <a:spLocks noGrp="1"/>
          </p:cNvSpPr>
          <p:nvPr>
            <p:ph sz="half" idx="2"/>
          </p:nvPr>
        </p:nvSpPr>
        <p:spPr>
          <a:xfrm>
            <a:off x="6197600" y="2492381"/>
            <a:ext cx="5384800" cy="3529013"/>
          </a:xfrm>
        </p:spPr>
        <p:txBody>
          <a:bodyPr/>
          <a:lstStyle>
            <a:lvl1pPr>
              <a:defRPr sz="3446"/>
            </a:lvl1pPr>
            <a:lvl2pPr>
              <a:defRPr sz="2954"/>
            </a:lvl2pPr>
            <a:lvl3pPr>
              <a:defRPr sz="2462"/>
            </a:lvl3pPr>
            <a:lvl4pPr>
              <a:defRPr sz="2215"/>
            </a:lvl4pPr>
            <a:lvl5pPr>
              <a:defRPr sz="2215"/>
            </a:lvl5pPr>
            <a:lvl6pPr>
              <a:defRPr sz="2215"/>
            </a:lvl6pPr>
            <a:lvl7pPr>
              <a:defRPr sz="2215"/>
            </a:lvl7pPr>
            <a:lvl8pPr>
              <a:defRPr sz="2215"/>
            </a:lvl8pPr>
            <a:lvl9pPr>
              <a:defRPr sz="2215"/>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fr-FR"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fr-FR"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9263F2F-EEF0-4BD0-ACAD-381A9D2B12E5}" type="slidenum">
              <a:rPr lang="en-GB" altLang="fr-FR">
                <a:solidFill>
                  <a:srgbClr val="000000"/>
                </a:solidFill>
              </a:rPr>
              <a:pPr/>
              <a:t>‹#›</a:t>
            </a:fld>
            <a:endParaRPr lang="en-GB" altLang="fr-FR" dirty="0">
              <a:solidFill>
                <a:srgbClr val="000000"/>
              </a:solidFill>
            </a:endParaRPr>
          </a:p>
        </p:txBody>
      </p:sp>
    </p:spTree>
    <p:extLst>
      <p:ext uri="{BB962C8B-B14F-4D97-AF65-F5344CB8AC3E}">
        <p14:creationId xmlns:p14="http://schemas.microsoft.com/office/powerpoint/2010/main" val="1032784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dirty="0" smtClean="0"/>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954" b="1"/>
            </a:lvl1pPr>
            <a:lvl2pPr marL="562737" indent="0">
              <a:buNone/>
              <a:defRPr sz="2462" b="1"/>
            </a:lvl2pPr>
            <a:lvl3pPr marL="1125472" indent="0">
              <a:buNone/>
              <a:defRPr sz="2215" b="1"/>
            </a:lvl3pPr>
            <a:lvl4pPr marL="1688207" indent="0">
              <a:buNone/>
              <a:defRPr sz="1969" b="1"/>
            </a:lvl4pPr>
            <a:lvl5pPr marL="2250944" indent="0">
              <a:buNone/>
              <a:defRPr sz="1969" b="1"/>
            </a:lvl5pPr>
            <a:lvl6pPr marL="2813679" indent="0">
              <a:buNone/>
              <a:defRPr sz="1969" b="1"/>
            </a:lvl6pPr>
            <a:lvl7pPr marL="3376415" indent="0">
              <a:buNone/>
              <a:defRPr sz="1969" b="1"/>
            </a:lvl7pPr>
            <a:lvl8pPr marL="3939151" indent="0">
              <a:buNone/>
              <a:defRPr sz="1969" b="1"/>
            </a:lvl8pPr>
            <a:lvl9pPr marL="4501886" indent="0">
              <a:buNone/>
              <a:defRPr sz="1969" b="1"/>
            </a:lvl9pPr>
          </a:lstStyle>
          <a:p>
            <a:pPr lvl="0"/>
            <a:r>
              <a:rPr lang="en-GB" dirty="0"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954"/>
            </a:lvl1pPr>
            <a:lvl2pPr>
              <a:defRPr sz="2462"/>
            </a:lvl2pPr>
            <a:lvl3pPr>
              <a:defRPr sz="2215"/>
            </a:lvl3pPr>
            <a:lvl4pPr>
              <a:defRPr sz="1969"/>
            </a:lvl4pPr>
            <a:lvl5pPr>
              <a:defRPr sz="1969"/>
            </a:lvl5pPr>
            <a:lvl6pPr>
              <a:defRPr sz="1969"/>
            </a:lvl6pPr>
            <a:lvl7pPr>
              <a:defRPr sz="1969"/>
            </a:lvl7pPr>
            <a:lvl8pPr>
              <a:defRPr sz="1969"/>
            </a:lvl8pPr>
            <a:lvl9pPr>
              <a:defRPr sz="1969"/>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954" b="1"/>
            </a:lvl1pPr>
            <a:lvl2pPr marL="562737" indent="0">
              <a:buNone/>
              <a:defRPr sz="2462" b="1"/>
            </a:lvl2pPr>
            <a:lvl3pPr marL="1125472" indent="0">
              <a:buNone/>
              <a:defRPr sz="2215" b="1"/>
            </a:lvl3pPr>
            <a:lvl4pPr marL="1688207" indent="0">
              <a:buNone/>
              <a:defRPr sz="1969" b="1"/>
            </a:lvl4pPr>
            <a:lvl5pPr marL="2250944" indent="0">
              <a:buNone/>
              <a:defRPr sz="1969" b="1"/>
            </a:lvl5pPr>
            <a:lvl6pPr marL="2813679" indent="0">
              <a:buNone/>
              <a:defRPr sz="1969" b="1"/>
            </a:lvl6pPr>
            <a:lvl7pPr marL="3376415" indent="0">
              <a:buNone/>
              <a:defRPr sz="1969" b="1"/>
            </a:lvl7pPr>
            <a:lvl8pPr marL="3939151" indent="0">
              <a:buNone/>
              <a:defRPr sz="1969" b="1"/>
            </a:lvl8pPr>
            <a:lvl9pPr marL="4501886" indent="0">
              <a:buNone/>
              <a:defRPr sz="1969" b="1"/>
            </a:lvl9pPr>
          </a:lstStyle>
          <a:p>
            <a:pPr lvl="0"/>
            <a:r>
              <a:rPr lang="en-GB" dirty="0" smtClean="0"/>
              <a:t>Click to 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2954"/>
            </a:lvl1pPr>
            <a:lvl2pPr>
              <a:defRPr sz="2462"/>
            </a:lvl2pPr>
            <a:lvl3pPr>
              <a:defRPr sz="2215"/>
            </a:lvl3pPr>
            <a:lvl4pPr>
              <a:defRPr sz="1969"/>
            </a:lvl4pPr>
            <a:lvl5pPr>
              <a:defRPr sz="1969"/>
            </a:lvl5pPr>
            <a:lvl6pPr>
              <a:defRPr sz="1969"/>
            </a:lvl6pPr>
            <a:lvl7pPr>
              <a:defRPr sz="1969"/>
            </a:lvl7pPr>
            <a:lvl8pPr>
              <a:defRPr sz="1969"/>
            </a:lvl8pPr>
            <a:lvl9pPr>
              <a:defRPr sz="1969"/>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fr-FR"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fr-FR"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6F868A78-9FE8-4CA1-AF1B-109667539968}" type="slidenum">
              <a:rPr lang="en-GB" altLang="fr-FR">
                <a:solidFill>
                  <a:srgbClr val="000000"/>
                </a:solidFill>
              </a:rPr>
              <a:pPr/>
              <a:t>‹#›</a:t>
            </a:fld>
            <a:endParaRPr lang="en-GB" altLang="fr-FR" dirty="0">
              <a:solidFill>
                <a:srgbClr val="000000"/>
              </a:solidFill>
            </a:endParaRPr>
          </a:p>
        </p:txBody>
      </p:sp>
    </p:spTree>
    <p:extLst>
      <p:ext uri="{BB962C8B-B14F-4D97-AF65-F5344CB8AC3E}">
        <p14:creationId xmlns:p14="http://schemas.microsoft.com/office/powerpoint/2010/main" val="4088756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GB" dirty="0"/>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fr-FR"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fr-FR"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CC9EC7C5-120D-4112-82B5-D23F1382BB6D}" type="slidenum">
              <a:rPr lang="en-GB" altLang="fr-FR">
                <a:solidFill>
                  <a:srgbClr val="000000"/>
                </a:solidFill>
              </a:rPr>
              <a:pPr/>
              <a:t>‹#›</a:t>
            </a:fld>
            <a:endParaRPr lang="en-GB" altLang="fr-FR" dirty="0">
              <a:solidFill>
                <a:srgbClr val="000000"/>
              </a:solidFill>
            </a:endParaRPr>
          </a:p>
        </p:txBody>
      </p:sp>
    </p:spTree>
    <p:extLst>
      <p:ext uri="{BB962C8B-B14F-4D97-AF65-F5344CB8AC3E}">
        <p14:creationId xmlns:p14="http://schemas.microsoft.com/office/powerpoint/2010/main" val="1921155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fr-FR"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fr-FR"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B277D5AD-C6FB-4DEE-870E-E95E110A4D89}" type="slidenum">
              <a:rPr lang="en-GB" altLang="fr-FR">
                <a:solidFill>
                  <a:srgbClr val="000000"/>
                </a:solidFill>
              </a:rPr>
              <a:pPr/>
              <a:t>‹#›</a:t>
            </a:fld>
            <a:endParaRPr lang="en-GB" altLang="fr-FR" dirty="0">
              <a:solidFill>
                <a:srgbClr val="000000"/>
              </a:solidFill>
            </a:endParaRPr>
          </a:p>
        </p:txBody>
      </p:sp>
    </p:spTree>
    <p:extLst>
      <p:ext uri="{BB962C8B-B14F-4D97-AF65-F5344CB8AC3E}">
        <p14:creationId xmlns:p14="http://schemas.microsoft.com/office/powerpoint/2010/main" val="42007513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p:spPr>
        <p:txBody>
          <a:bodyPr anchor="b"/>
          <a:lstStyle>
            <a:lvl1pPr algn="l">
              <a:defRPr sz="2462" b="1"/>
            </a:lvl1pPr>
          </a:lstStyle>
          <a:p>
            <a:r>
              <a:rPr lang="en-GB" dirty="0" smtClean="0"/>
              <a:t>Click to edit Master title style</a:t>
            </a:r>
            <a:endParaRPr lang="en-GB" dirty="0"/>
          </a:p>
        </p:txBody>
      </p:sp>
      <p:sp>
        <p:nvSpPr>
          <p:cNvPr id="3" name="Content Placeholder 2"/>
          <p:cNvSpPr>
            <a:spLocks noGrp="1"/>
          </p:cNvSpPr>
          <p:nvPr>
            <p:ph idx="1"/>
          </p:nvPr>
        </p:nvSpPr>
        <p:spPr>
          <a:xfrm>
            <a:off x="4766734" y="273056"/>
            <a:ext cx="6815666" cy="5853113"/>
          </a:xfrm>
        </p:spPr>
        <p:txBody>
          <a:bodyPr/>
          <a:lstStyle>
            <a:lvl1pPr>
              <a:defRPr sz="3939"/>
            </a:lvl1pPr>
            <a:lvl2pPr>
              <a:defRPr sz="3446"/>
            </a:lvl2pPr>
            <a:lvl3pPr>
              <a:defRPr sz="2954"/>
            </a:lvl3pPr>
            <a:lvl4pPr>
              <a:defRPr sz="2462"/>
            </a:lvl4pPr>
            <a:lvl5pPr>
              <a:defRPr sz="2462"/>
            </a:lvl5pPr>
            <a:lvl6pPr>
              <a:defRPr sz="2462"/>
            </a:lvl6pPr>
            <a:lvl7pPr>
              <a:defRPr sz="2462"/>
            </a:lvl7pPr>
            <a:lvl8pPr>
              <a:defRPr sz="2462"/>
            </a:lvl8pPr>
            <a:lvl9pPr>
              <a:defRPr sz="2462"/>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4" name="Text Placeholder 3"/>
          <p:cNvSpPr>
            <a:spLocks noGrp="1"/>
          </p:cNvSpPr>
          <p:nvPr>
            <p:ph type="body" sz="half" idx="2"/>
          </p:nvPr>
        </p:nvSpPr>
        <p:spPr>
          <a:xfrm>
            <a:off x="609600" y="1435103"/>
            <a:ext cx="4011084" cy="4691063"/>
          </a:xfrm>
        </p:spPr>
        <p:txBody>
          <a:bodyPr/>
          <a:lstStyle>
            <a:lvl1pPr marL="0" indent="0">
              <a:buNone/>
              <a:defRPr sz="1723"/>
            </a:lvl1pPr>
            <a:lvl2pPr marL="562737" indent="0">
              <a:buNone/>
              <a:defRPr sz="1477"/>
            </a:lvl2pPr>
            <a:lvl3pPr marL="1125472" indent="0">
              <a:buNone/>
              <a:defRPr sz="1231"/>
            </a:lvl3pPr>
            <a:lvl4pPr marL="1688207" indent="0">
              <a:buNone/>
              <a:defRPr sz="1108"/>
            </a:lvl4pPr>
            <a:lvl5pPr marL="2250944" indent="0">
              <a:buNone/>
              <a:defRPr sz="1108"/>
            </a:lvl5pPr>
            <a:lvl6pPr marL="2813679" indent="0">
              <a:buNone/>
              <a:defRPr sz="1108"/>
            </a:lvl6pPr>
            <a:lvl7pPr marL="3376415" indent="0">
              <a:buNone/>
              <a:defRPr sz="1108"/>
            </a:lvl7pPr>
            <a:lvl8pPr marL="3939151" indent="0">
              <a:buNone/>
              <a:defRPr sz="1108"/>
            </a:lvl8pPr>
            <a:lvl9pPr marL="4501886" indent="0">
              <a:buNone/>
              <a:defRPr sz="1108"/>
            </a:lvl9pPr>
          </a:lstStyle>
          <a:p>
            <a:pPr lvl="0"/>
            <a:r>
              <a:rPr lang="en-GB" dirty="0"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fr-FR"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fr-FR"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9606702-55ED-48C4-8FC3-E0F8612D80A1}" type="slidenum">
              <a:rPr lang="en-GB" altLang="fr-FR">
                <a:solidFill>
                  <a:srgbClr val="000000"/>
                </a:solidFill>
              </a:rPr>
              <a:pPr/>
              <a:t>‹#›</a:t>
            </a:fld>
            <a:endParaRPr lang="en-GB" altLang="fr-FR" dirty="0">
              <a:solidFill>
                <a:srgbClr val="000000"/>
              </a:solidFill>
            </a:endParaRPr>
          </a:p>
        </p:txBody>
      </p:sp>
    </p:spTree>
    <p:extLst>
      <p:ext uri="{BB962C8B-B14F-4D97-AF65-F5344CB8AC3E}">
        <p14:creationId xmlns:p14="http://schemas.microsoft.com/office/powerpoint/2010/main" val="41127324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462" b="1"/>
            </a:lvl1pPr>
          </a:lstStyle>
          <a:p>
            <a:r>
              <a:rPr lang="en-GB" dirty="0" smtClean="0"/>
              <a:t>Click to edit Master title style</a:t>
            </a:r>
            <a:endParaRPr lang="en-GB"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939"/>
            </a:lvl1pPr>
            <a:lvl2pPr marL="562737" indent="0">
              <a:buNone/>
              <a:defRPr sz="3446"/>
            </a:lvl2pPr>
            <a:lvl3pPr marL="1125472" indent="0">
              <a:buNone/>
              <a:defRPr sz="2954"/>
            </a:lvl3pPr>
            <a:lvl4pPr marL="1688207" indent="0">
              <a:buNone/>
              <a:defRPr sz="2462"/>
            </a:lvl4pPr>
            <a:lvl5pPr marL="2250944" indent="0">
              <a:buNone/>
              <a:defRPr sz="2462"/>
            </a:lvl5pPr>
            <a:lvl6pPr marL="2813679" indent="0">
              <a:buNone/>
              <a:defRPr sz="2462"/>
            </a:lvl6pPr>
            <a:lvl7pPr marL="3376415" indent="0">
              <a:buNone/>
              <a:defRPr sz="2462"/>
            </a:lvl7pPr>
            <a:lvl8pPr marL="3939151" indent="0">
              <a:buNone/>
              <a:defRPr sz="2462"/>
            </a:lvl8pPr>
            <a:lvl9pPr marL="4501886" indent="0">
              <a:buNone/>
              <a:defRPr sz="2462"/>
            </a:lvl9pPr>
          </a:lstStyle>
          <a:p>
            <a:pPr lvl="0"/>
            <a:r>
              <a:rPr lang="en-GB" noProof="0" dirty="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723"/>
            </a:lvl1pPr>
            <a:lvl2pPr marL="562737" indent="0">
              <a:buNone/>
              <a:defRPr sz="1477"/>
            </a:lvl2pPr>
            <a:lvl3pPr marL="1125472" indent="0">
              <a:buNone/>
              <a:defRPr sz="1231"/>
            </a:lvl3pPr>
            <a:lvl4pPr marL="1688207" indent="0">
              <a:buNone/>
              <a:defRPr sz="1108"/>
            </a:lvl4pPr>
            <a:lvl5pPr marL="2250944" indent="0">
              <a:buNone/>
              <a:defRPr sz="1108"/>
            </a:lvl5pPr>
            <a:lvl6pPr marL="2813679" indent="0">
              <a:buNone/>
              <a:defRPr sz="1108"/>
            </a:lvl6pPr>
            <a:lvl7pPr marL="3376415" indent="0">
              <a:buNone/>
              <a:defRPr sz="1108"/>
            </a:lvl7pPr>
            <a:lvl8pPr marL="3939151" indent="0">
              <a:buNone/>
              <a:defRPr sz="1108"/>
            </a:lvl8pPr>
            <a:lvl9pPr marL="4501886" indent="0">
              <a:buNone/>
              <a:defRPr sz="1108"/>
            </a:lvl9pPr>
          </a:lstStyle>
          <a:p>
            <a:pPr lvl="0"/>
            <a:r>
              <a:rPr lang="en-GB" dirty="0"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fr-FR"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fr-FR"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A3B1722-3C46-44A8-BCDA-06D1B0A0D2D4}" type="slidenum">
              <a:rPr lang="en-GB" altLang="fr-FR">
                <a:solidFill>
                  <a:srgbClr val="000000"/>
                </a:solidFill>
              </a:rPr>
              <a:pPr/>
              <a:t>‹#›</a:t>
            </a:fld>
            <a:endParaRPr lang="en-GB" altLang="fr-FR" dirty="0">
              <a:solidFill>
                <a:srgbClr val="000000"/>
              </a:solidFill>
            </a:endParaRPr>
          </a:p>
        </p:txBody>
      </p:sp>
    </p:spTree>
    <p:extLst>
      <p:ext uri="{BB962C8B-B14F-4D97-AF65-F5344CB8AC3E}">
        <p14:creationId xmlns:p14="http://schemas.microsoft.com/office/powerpoint/2010/main" val="41878599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fr-FR"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fr-FR"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44F876B-9E3B-4724-A56B-C690C78614CF}" type="slidenum">
              <a:rPr lang="en-GB" altLang="fr-FR">
                <a:solidFill>
                  <a:srgbClr val="000000"/>
                </a:solidFill>
              </a:rPr>
              <a:pPr/>
              <a:t>‹#›</a:t>
            </a:fld>
            <a:endParaRPr lang="en-GB" altLang="fr-FR" dirty="0">
              <a:solidFill>
                <a:srgbClr val="000000"/>
              </a:solidFill>
            </a:endParaRPr>
          </a:p>
        </p:txBody>
      </p:sp>
    </p:spTree>
    <p:extLst>
      <p:ext uri="{BB962C8B-B14F-4D97-AF65-F5344CB8AC3E}">
        <p14:creationId xmlns:p14="http://schemas.microsoft.com/office/powerpoint/2010/main" val="10362065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20151" y="1339850"/>
            <a:ext cx="2762250" cy="4681538"/>
          </a:xfrm>
        </p:spPr>
        <p:txBody>
          <a:bodyPr vert="eaVert"/>
          <a:lstStyle/>
          <a:p>
            <a:r>
              <a:rPr lang="en-GB" dirty="0" smtClean="0"/>
              <a:t>Click to edit Master title style</a:t>
            </a:r>
            <a:endParaRPr lang="en-GB" dirty="0"/>
          </a:p>
        </p:txBody>
      </p:sp>
      <p:sp>
        <p:nvSpPr>
          <p:cNvPr id="3" name="Vertical Text Placeholder 2"/>
          <p:cNvSpPr>
            <a:spLocks noGrp="1"/>
          </p:cNvSpPr>
          <p:nvPr>
            <p:ph type="body" orient="vert" idx="1"/>
          </p:nvPr>
        </p:nvSpPr>
        <p:spPr>
          <a:xfrm>
            <a:off x="527051" y="1339850"/>
            <a:ext cx="8089900" cy="4681538"/>
          </a:xfrm>
        </p:spPr>
        <p:txBody>
          <a:bodyPr vert="eaVert"/>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fr-FR"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fr-FR"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214622C-8776-45F9-B191-49F33FB9FA6D}" type="slidenum">
              <a:rPr lang="en-GB" altLang="fr-FR">
                <a:solidFill>
                  <a:srgbClr val="000000"/>
                </a:solidFill>
              </a:rPr>
              <a:pPr/>
              <a:t>‹#›</a:t>
            </a:fld>
            <a:endParaRPr lang="en-GB" altLang="fr-FR" dirty="0">
              <a:solidFill>
                <a:srgbClr val="000000"/>
              </a:solidFill>
            </a:endParaRPr>
          </a:p>
        </p:txBody>
      </p:sp>
    </p:spTree>
    <p:extLst>
      <p:ext uri="{BB962C8B-B14F-4D97-AF65-F5344CB8AC3E}">
        <p14:creationId xmlns:p14="http://schemas.microsoft.com/office/powerpoint/2010/main" val="3439371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C">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p:txBody>
          <a:bodyPr/>
          <a:lstStyle>
            <a:lvl1pPr>
              <a:defRPr/>
            </a:lvl1pPr>
          </a:lstStyle>
          <a:p>
            <a:r>
              <a:rPr lang="en-GB" dirty="0" smtClean="0"/>
              <a:t>Click to edit Master TOC style</a:t>
            </a:r>
            <a:endParaRPr lang="en-GB" dirty="0"/>
          </a:p>
        </p:txBody>
      </p:sp>
      <p:sp>
        <p:nvSpPr>
          <p:cNvPr id="4" name="Text Placeholder 3"/>
          <p:cNvSpPr>
            <a:spLocks noGrp="1"/>
          </p:cNvSpPr>
          <p:nvPr>
            <p:ph type="body" sz="quarter" idx="10"/>
          </p:nvPr>
        </p:nvSpPr>
        <p:spPr>
          <a:xfrm>
            <a:off x="2373924" y="1412875"/>
            <a:ext cx="9345244" cy="4046538"/>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smtClean="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r="11082"/>
          <a:stretch/>
        </p:blipFill>
        <p:spPr>
          <a:xfrm>
            <a:off x="465019" y="1403510"/>
            <a:ext cx="1637323" cy="4055905"/>
          </a:xfrm>
          <a:prstGeom prst="rect">
            <a:avLst/>
          </a:prstGeom>
        </p:spPr>
      </p:pic>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13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graphicFrame>
        <p:nvGraphicFramePr>
          <p:cNvPr id="5245" name="Rectangle 125" hidden="1"/>
          <p:cNvGraphicFramePr>
            <a:graphicFrameLocks/>
          </p:cNvGraphicFramePr>
          <p:nvPr>
            <p:custDataLst>
              <p:tags r:id="rId2"/>
            </p:custDataLst>
            <p:extLst>
              <p:ext uri="{D42A27DB-BD31-4B8C-83A1-F6EECF244321}">
                <p14:modId xmlns:p14="http://schemas.microsoft.com/office/powerpoint/2010/main" val="4184465858"/>
              </p:ext>
            </p:extLst>
          </p:nvPr>
        </p:nvGraphicFramePr>
        <p:xfrm>
          <a:off x="2" y="0"/>
          <a:ext cx="211666" cy="158750"/>
        </p:xfrm>
        <a:graphic>
          <a:graphicData uri="http://schemas.openxmlformats.org/presentationml/2006/ole">
            <mc:AlternateContent xmlns:mc="http://schemas.openxmlformats.org/markup-compatibility/2006">
              <mc:Choice xmlns:v="urn:schemas-microsoft-com:vml" Requires="v">
                <p:oleObj spid="_x0000_s3297" name="think-cell Slide" r:id="rId4" imgW="0" imgH="0" progId="TCLayout.ActiveDocument.1">
                  <p:embed/>
                </p:oleObj>
              </mc:Choice>
              <mc:Fallback>
                <p:oleObj name="think-cell Slide" r:id="rId4" imgW="0" imgH="0" progId="TCLayout.ActiveDocument.1">
                  <p:embed/>
                  <p:pic>
                    <p:nvPicPr>
                      <p:cNvPr id="0" name="AutoShape 218"/>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 y="0"/>
                        <a:ext cx="211666"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Rectangle 129"/>
          <p:cNvSpPr>
            <a:spLocks noGrp="1" noChangeArrowheads="1"/>
          </p:cNvSpPr>
          <p:nvPr>
            <p:ph type="ctrTitle" sz="quarter" hasCustomPrompt="1"/>
          </p:nvPr>
        </p:nvSpPr>
        <p:spPr bwMode="gray">
          <a:xfrm>
            <a:off x="2376756" y="1412781"/>
            <a:ext cx="6130128" cy="1470025"/>
          </a:xfrm>
        </p:spPr>
        <p:txBody>
          <a:bodyPr tIns="0" bIns="0"/>
          <a:lstStyle>
            <a:lvl1pPr>
              <a:defRPr/>
            </a:lvl1pPr>
          </a:lstStyle>
          <a:p>
            <a:r>
              <a:rPr lang="en-GB" noProof="0" dirty="0" smtClean="0"/>
              <a:t>Click to edit divider text</a:t>
            </a:r>
            <a:endParaRPr lang="en-GB" noProof="0" dirty="0"/>
          </a:p>
        </p:txBody>
      </p:sp>
      <p:cxnSp>
        <p:nvCxnSpPr>
          <p:cNvPr id="10" name="Straight Connector 9"/>
          <p:cNvCxnSpPr/>
          <p:nvPr/>
        </p:nvCxnSpPr>
        <p:spPr bwMode="gray">
          <a:xfrm>
            <a:off x="2373925" y="2929868"/>
            <a:ext cx="9345247" cy="0"/>
          </a:xfrm>
          <a:prstGeom prst="line">
            <a:avLst/>
          </a:prstGeom>
          <a:noFill/>
          <a:ln w="12700">
            <a:solidFill>
              <a:schemeClr val="accent1"/>
            </a:solidFill>
            <a:round/>
            <a:headEnd type="none" w="lg" len="lg"/>
            <a:tailEnd type="none" w="lg" len="lg"/>
          </a:ln>
          <a:effectLst/>
        </p:spPr>
      </p:cxnSp>
      <p:sp>
        <p:nvSpPr>
          <p:cNvPr id="12" name="Rectangle 45"/>
          <p:cNvSpPr>
            <a:spLocks noGrp="1" noChangeArrowheads="1"/>
          </p:cNvSpPr>
          <p:nvPr>
            <p:ph type="subTitle" idx="1" hasCustomPrompt="1"/>
          </p:nvPr>
        </p:nvSpPr>
        <p:spPr bwMode="gray">
          <a:xfrm>
            <a:off x="2373926" y="2990746"/>
            <a:ext cx="6132961" cy="746125"/>
          </a:xfrm>
          <a:prstGeom prst="rect">
            <a:avLst/>
          </a:prstGeom>
          <a:ln algn="ctr"/>
        </p:spPr>
        <p:txBody>
          <a:bodyPr lIns="0" tIns="0" rIns="0"/>
          <a:lstStyle>
            <a:lvl1pPr marL="0" indent="0">
              <a:spcBef>
                <a:spcPct val="0"/>
              </a:spcBef>
              <a:spcAft>
                <a:spcPct val="0"/>
              </a:spcAft>
              <a:buFont typeface="Arial" charset="0"/>
              <a:buNone/>
              <a:defRPr sz="1969">
                <a:solidFill>
                  <a:srgbClr val="808080"/>
                </a:solidFill>
              </a:defRPr>
            </a:lvl1pPr>
          </a:lstStyle>
          <a:p>
            <a:r>
              <a:rPr lang="en-GB" noProof="0" dirty="0" smtClean="0"/>
              <a:t>Click to edit divider subtitle text</a:t>
            </a:r>
            <a:endParaRPr lang="en-GB" noProof="0" dirty="0"/>
          </a:p>
        </p:txBody>
      </p:sp>
      <p:sp>
        <p:nvSpPr>
          <p:cNvPr id="14" name="Text Box 21"/>
          <p:cNvSpPr txBox="1">
            <a:spLocks noChangeArrowheads="1"/>
          </p:cNvSpPr>
          <p:nvPr/>
        </p:nvSpPr>
        <p:spPr bwMode="gray">
          <a:xfrm>
            <a:off x="5874438" y="6471674"/>
            <a:ext cx="426742" cy="151580"/>
          </a:xfrm>
          <a:prstGeom prst="rect">
            <a:avLst/>
          </a:prstGeom>
          <a:noFill/>
          <a:ln w="9525">
            <a:noFill/>
            <a:miter lim="800000"/>
            <a:headEnd/>
            <a:tailEnd/>
          </a:ln>
          <a:effectLst/>
        </p:spPr>
        <p:txBody>
          <a:bodyPr lIns="0" tIns="0" rIns="0" bIns="0" anchor="b">
            <a:spAutoFit/>
          </a:bodyPr>
          <a:lstStyle/>
          <a:p>
            <a:pPr algn="ctr">
              <a:spcBef>
                <a:spcPct val="0"/>
              </a:spcBef>
              <a:buClrTx/>
              <a:buSzTx/>
              <a:buFontTx/>
              <a:buNone/>
              <a:defRPr/>
            </a:pPr>
            <a:fld id="{0DCACFB8-26F6-42D6-BECD-8F4C7C90C586}" type="slidenum">
              <a:rPr lang="en-GB" sz="985" kern="1200" noProof="0" smtClean="0">
                <a:solidFill>
                  <a:srgbClr val="808080"/>
                </a:solidFill>
                <a:latin typeface="+mn-lt"/>
                <a:ea typeface="Arial Unicode MS" pitchFamily="34" charset="-128"/>
                <a:cs typeface="Arial Unicode MS" pitchFamily="34" charset="-128"/>
              </a:rPr>
              <a:pPr algn="ctr">
                <a:spcBef>
                  <a:spcPct val="0"/>
                </a:spcBef>
                <a:buClrTx/>
                <a:buSzTx/>
                <a:buFontTx/>
                <a:buNone/>
                <a:defRPr/>
              </a:pPr>
              <a:t>‹#›</a:t>
            </a:fld>
            <a:endParaRPr lang="en-GB" altLang="en-US" sz="985" kern="1200" noProof="0" dirty="0">
              <a:solidFill>
                <a:srgbClr val="808080"/>
              </a:solidFill>
              <a:latin typeface="+mn-lt"/>
              <a:ea typeface="Arial Unicode MS" pitchFamily="34" charset="-128"/>
              <a:cs typeface="Arial Unicode MS" pitchFamily="34" charset="-128"/>
            </a:endParaRPr>
          </a:p>
        </p:txBody>
      </p:sp>
      <p:pic>
        <p:nvPicPr>
          <p:cNvPr id="2" name="Picture 1"/>
          <p:cNvPicPr>
            <a:picLocks noChangeAspect="1"/>
          </p:cNvPicPr>
          <p:nvPr userDrawn="1"/>
        </p:nvPicPr>
        <p:blipFill>
          <a:blip r:embed="rId5" cstate="print">
            <a:extLst>
              <a:ext uri="{28A0092B-C50C-407E-A947-70E740481C1C}">
                <a14:useLocalDpi xmlns:a14="http://schemas.microsoft.com/office/drawing/2010/main" val="0"/>
              </a:ext>
            </a:extLst>
          </a:blip>
          <a:srcRect r="2989"/>
          <a:stretch>
            <a:fillRect/>
          </a:stretch>
        </p:blipFill>
        <p:spPr>
          <a:xfrm>
            <a:off x="492373" y="1412781"/>
            <a:ext cx="1615831" cy="3609975"/>
          </a:xfrm>
          <a:prstGeom prst="rect">
            <a:avLst/>
          </a:prstGeom>
        </p:spPr>
      </p:pic>
      <p:sp>
        <p:nvSpPr>
          <p:cNvPr id="25" name="Text Box 230"/>
          <p:cNvSpPr txBox="1">
            <a:spLocks noChangeArrowheads="1"/>
          </p:cNvSpPr>
          <p:nvPr userDrawn="1"/>
        </p:nvSpPr>
        <p:spPr bwMode="gray">
          <a:xfrm>
            <a:off x="465017" y="6370659"/>
            <a:ext cx="5542359" cy="303160"/>
          </a:xfrm>
          <a:prstGeom prst="rect">
            <a:avLst/>
          </a:prstGeom>
          <a:noFill/>
          <a:ln w="9525">
            <a:noFill/>
            <a:miter lim="800000"/>
            <a:headEnd type="none" w="lg" len="lg"/>
            <a:tailEnd type="none" w="lg" len="lg"/>
          </a:ln>
          <a:effectLst/>
        </p:spPr>
        <p:txBody>
          <a:bodyPr wrap="square" lIns="0" tIns="0" rIns="0" bIns="0" anchor="t">
            <a:spAutoFit/>
          </a:bodyPr>
          <a:lstStyle/>
          <a:p>
            <a:pPr marL="0" marR="0" indent="0" algn="l" defTabSz="1125472" rtl="0" eaLnBrk="0" fontAlgn="base" latinLnBrk="0" hangingPunct="0">
              <a:lnSpc>
                <a:spcPct val="100000"/>
              </a:lnSpc>
              <a:spcBef>
                <a:spcPct val="0"/>
              </a:spcBef>
              <a:spcAft>
                <a:spcPct val="0"/>
              </a:spcAft>
              <a:buClrTx/>
              <a:buSzTx/>
              <a:buFontTx/>
              <a:buNone/>
              <a:tabLst/>
              <a:defRPr/>
            </a:pPr>
            <a:r>
              <a:rPr lang="en-GB" sz="985" b="0" i="0" kern="1200" noProof="0" dirty="0" smtClean="0">
                <a:solidFill>
                  <a:srgbClr val="969696"/>
                </a:solidFill>
                <a:latin typeface="Arial" charset="0"/>
                <a:ea typeface="Arial Unicode MS" pitchFamily="34" charset="-128"/>
                <a:cs typeface="Arial Unicode MS" pitchFamily="34" charset="-128"/>
              </a:rPr>
              <a:t>CONFIDENTIAL AND PROPRIETARY </a:t>
            </a:r>
            <a:br>
              <a:rPr lang="en-GB" sz="985" b="0" i="0" kern="1200" noProof="0" dirty="0" smtClean="0">
                <a:solidFill>
                  <a:srgbClr val="969696"/>
                </a:solidFill>
                <a:latin typeface="Arial" charset="0"/>
                <a:ea typeface="Arial Unicode MS" pitchFamily="34" charset="-128"/>
                <a:cs typeface="Arial Unicode MS" pitchFamily="34" charset="-128"/>
              </a:rPr>
            </a:br>
            <a:r>
              <a:rPr lang="en-GB" sz="985" noProof="0" dirty="0" err="1" smtClean="0">
                <a:solidFill>
                  <a:srgbClr val="808080"/>
                </a:solidFill>
                <a:latin typeface="+mn-lt"/>
                <a:ea typeface="Arial Unicode MS" pitchFamily="26" charset="0"/>
                <a:cs typeface="Arial Unicode MS" pitchFamily="26" charset="0"/>
              </a:rPr>
              <a:t>ProjectNumber</a:t>
            </a:r>
            <a:r>
              <a:rPr lang="en-GB" sz="985" noProof="0" dirty="0" smtClean="0">
                <a:solidFill>
                  <a:srgbClr val="808080"/>
                </a:solidFill>
                <a:latin typeface="+mn-lt"/>
                <a:ea typeface="Arial Unicode MS" pitchFamily="26" charset="0"/>
                <a:cs typeface="Arial Unicode MS" pitchFamily="26" charset="0"/>
              </a:rPr>
              <a:t> </a:t>
            </a:r>
            <a:r>
              <a:rPr lang="en-GB" sz="985" baseline="0" noProof="0" dirty="0" smtClean="0">
                <a:solidFill>
                  <a:srgbClr val="808080"/>
                </a:solidFill>
                <a:latin typeface="+mn-lt"/>
                <a:ea typeface="Arial Unicode MS" pitchFamily="26" charset="0"/>
                <a:cs typeface="Arial Unicode MS" pitchFamily="26" charset="0"/>
              </a:rPr>
              <a:t>| </a:t>
            </a:r>
            <a:r>
              <a:rPr lang="en-GB" sz="985" noProof="0" dirty="0" smtClean="0">
                <a:solidFill>
                  <a:srgbClr val="808080"/>
                </a:solidFill>
                <a:latin typeface="+mn-lt"/>
              </a:rPr>
              <a:t>© 2015 Gartner, Inc. and/or its affiliates. All rights reserved. </a:t>
            </a:r>
          </a:p>
        </p:txBody>
      </p:sp>
      <p:pic>
        <p:nvPicPr>
          <p:cNvPr id="26" name="Picture 25" descr="Gartner_Sm_Blu_CMYK.tif"/>
          <p:cNvPicPr>
            <a:picLocks noChangeAspect="1"/>
          </p:cNvPicPr>
          <p:nvPr userDrawn="1"/>
        </p:nvPicPr>
        <p:blipFill>
          <a:blip r:embed="rId6" cstate="print"/>
          <a:stretch>
            <a:fillRect/>
          </a:stretch>
        </p:blipFill>
        <p:spPr>
          <a:xfrm>
            <a:off x="9988271" y="6074664"/>
            <a:ext cx="2037002" cy="783336"/>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p:txBody>
          <a:bodyPr/>
          <a:lstStyle/>
          <a:p>
            <a:r>
              <a:rPr lang="en-GB" dirty="0" smtClean="0"/>
              <a:t>Click to edit title</a:t>
            </a:r>
            <a:endParaRPr lang="en-GB" dirty="0"/>
          </a:p>
        </p:txBody>
      </p:sp>
      <p:sp>
        <p:nvSpPr>
          <p:cNvPr id="6" name="Text Placeholder 5"/>
          <p:cNvSpPr>
            <a:spLocks noGrp="1"/>
          </p:cNvSpPr>
          <p:nvPr>
            <p:ph type="body" sz="quarter" idx="10"/>
          </p:nvPr>
        </p:nvSpPr>
        <p:spPr>
          <a:xfrm>
            <a:off x="465018" y="1412876"/>
            <a:ext cx="11258062" cy="4537075"/>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bwMode="gray"/>
        <p:txBody>
          <a:bodyPr/>
          <a:lstStyle/>
          <a:p>
            <a:r>
              <a:rPr lang="en-GB" dirty="0" smtClean="0"/>
              <a:t>Click to edit Master title style</a:t>
            </a:r>
            <a:endParaRPr lang="en-GB" dirty="0"/>
          </a:p>
        </p:txBody>
      </p:sp>
      <p:sp>
        <p:nvSpPr>
          <p:cNvPr id="6" name="Text Placeholder 5"/>
          <p:cNvSpPr>
            <a:spLocks noGrp="1"/>
          </p:cNvSpPr>
          <p:nvPr>
            <p:ph type="body" sz="quarter" idx="10"/>
          </p:nvPr>
        </p:nvSpPr>
        <p:spPr>
          <a:xfrm>
            <a:off x="465018" y="1412880"/>
            <a:ext cx="5586047" cy="4530725"/>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8" name="Text Placeholder 7"/>
          <p:cNvSpPr>
            <a:spLocks noGrp="1"/>
          </p:cNvSpPr>
          <p:nvPr>
            <p:ph type="body" sz="quarter" idx="11"/>
          </p:nvPr>
        </p:nvSpPr>
        <p:spPr>
          <a:xfrm>
            <a:off x="6183925" y="1412880"/>
            <a:ext cx="5535244" cy="4530725"/>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Chart and Text">
    <p:spTree>
      <p:nvGrpSpPr>
        <p:cNvPr id="1" name=""/>
        <p:cNvGrpSpPr/>
        <p:nvPr/>
      </p:nvGrpSpPr>
      <p:grpSpPr>
        <a:xfrm>
          <a:off x="0" y="0"/>
          <a:ext cx="0" cy="0"/>
          <a:chOff x="0" y="0"/>
          <a:chExt cx="0" cy="0"/>
        </a:xfrm>
      </p:grpSpPr>
      <p:sp>
        <p:nvSpPr>
          <p:cNvPr id="3" name="Chart Placeholder 2"/>
          <p:cNvSpPr>
            <a:spLocks noGrp="1"/>
          </p:cNvSpPr>
          <p:nvPr>
            <p:ph type="chart" sz="half" idx="1"/>
          </p:nvPr>
        </p:nvSpPr>
        <p:spPr bwMode="gray">
          <a:xfrm>
            <a:off x="465015" y="1412876"/>
            <a:ext cx="5543062" cy="4537075"/>
          </a:xfrm>
          <a:prstGeom prst="rect">
            <a:avLst/>
          </a:prstGeom>
        </p:spPr>
        <p:txBody>
          <a:bodyPr vert="horz" lIns="0" tIns="0" rIns="0" bIns="0" rtlCol="0">
            <a:noAutofit/>
          </a:bodyPr>
          <a:lstStyle>
            <a:lvl1pPr>
              <a:defRPr lang="en-GB" noProof="0" dirty="0" smtClean="0"/>
            </a:lvl1pPr>
          </a:lstStyle>
          <a:p>
            <a:pPr lvl="0"/>
            <a:r>
              <a:rPr lang="en-GB" noProof="0" dirty="0" smtClean="0"/>
              <a:t>Click icon to add chart</a:t>
            </a:r>
          </a:p>
        </p:txBody>
      </p:sp>
      <p:sp>
        <p:nvSpPr>
          <p:cNvPr id="4" name="Text Placeholder 3"/>
          <p:cNvSpPr>
            <a:spLocks noGrp="1"/>
          </p:cNvSpPr>
          <p:nvPr>
            <p:ph type="body" sz="half" idx="2" hasCustomPrompt="1"/>
          </p:nvPr>
        </p:nvSpPr>
        <p:spPr bwMode="gray">
          <a:xfrm>
            <a:off x="6183924" y="1412876"/>
            <a:ext cx="5511500" cy="4537075"/>
          </a:xfrm>
          <a:prstGeom prst="rect">
            <a:avLst/>
          </a:prstGeom>
        </p:spPr>
        <p:txBody>
          <a:bodyPr vert="horz" lIns="0" tIns="0" rIns="0" bIns="0" rtlCol="0">
            <a:noAutofit/>
          </a:bodyPr>
          <a:lstStyle>
            <a:lvl1pPr>
              <a:defRPr lang="en-US" noProof="0" dirty="0" smtClean="0"/>
            </a:lvl1pPr>
            <a:lvl2pPr>
              <a:defRPr lang="en-US" noProof="0" dirty="0" smtClean="0"/>
            </a:lvl2pPr>
            <a:lvl3pPr>
              <a:defRPr lang="en-US" noProof="0" dirty="0" smtClean="0"/>
            </a:lvl3pPr>
            <a:lvl4pPr>
              <a:defRPr lang="en-US" noProof="0" dirty="0" smtClean="0"/>
            </a:lvl4pPr>
            <a:lvl5pPr>
              <a:defRPr lang="en-GB" noProof="0" dirty="0"/>
            </a:lvl5pPr>
          </a:lstStyle>
          <a:p>
            <a:pPr lvl="0"/>
            <a:r>
              <a:rPr lang="en-GB" noProof="0" dirty="0" smtClean="0"/>
              <a:t>Click to edit text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Title 4"/>
          <p:cNvSpPr>
            <a:spLocks noGrp="1"/>
          </p:cNvSpPr>
          <p:nvPr>
            <p:ph type="title"/>
          </p:nvPr>
        </p:nvSpPr>
        <p:spPr bwMode="gray"/>
        <p:txBody>
          <a:bodyPr/>
          <a:lstStyle/>
          <a:p>
            <a:r>
              <a:rPr lang="en-GB" dirty="0" smtClean="0"/>
              <a:t>Click to edit Master title style</a:t>
            </a:r>
            <a:endParaRPr lang="en-GB"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GB" dirty="0" smtClean="0"/>
              <a:t>Click to edit Master title style</a:t>
            </a:r>
            <a:endParaRPr lang="en-GB"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12240684"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lvl1pPr defTabSz="457200" eaLnBrk="0" hangingPunct="0">
              <a:defRPr sz="1200">
                <a:solidFill>
                  <a:srgbClr val="0F5494"/>
                </a:solidFill>
                <a:latin typeface="Verdana" pitchFamily="34" charset="0"/>
              </a:defRPr>
            </a:lvl1pPr>
            <a:lvl2pPr marL="742950" indent="-285750" defTabSz="457200" eaLnBrk="0" hangingPunct="0">
              <a:defRPr sz="1200">
                <a:solidFill>
                  <a:srgbClr val="0F5494"/>
                </a:solidFill>
                <a:latin typeface="Verdana" pitchFamily="34" charset="0"/>
              </a:defRPr>
            </a:lvl2pPr>
            <a:lvl3pPr marL="1143000" indent="-228600" defTabSz="457200" eaLnBrk="0" hangingPunct="0">
              <a:defRPr sz="1200">
                <a:solidFill>
                  <a:srgbClr val="0F5494"/>
                </a:solidFill>
                <a:latin typeface="Verdana" pitchFamily="34" charset="0"/>
              </a:defRPr>
            </a:lvl3pPr>
            <a:lvl4pPr marL="1600200" indent="-228600" defTabSz="457200" eaLnBrk="0" hangingPunct="0">
              <a:defRPr sz="1200">
                <a:solidFill>
                  <a:srgbClr val="0F5494"/>
                </a:solidFill>
                <a:latin typeface="Verdana" pitchFamily="34" charset="0"/>
              </a:defRPr>
            </a:lvl4pPr>
            <a:lvl5pPr marL="2057400" indent="-228600" defTabSz="457200" eaLnBrk="0" hangingPunct="0">
              <a:defRPr sz="1200">
                <a:solidFill>
                  <a:srgbClr val="0F5494"/>
                </a:solidFill>
                <a:latin typeface="Verdana" pitchFamily="34" charset="0"/>
              </a:defRPr>
            </a:lvl5pPr>
            <a:lvl6pPr marL="2514600" indent="-228600" defTabSz="457200" eaLnBrk="0" fontAlgn="base" hangingPunct="0">
              <a:spcBef>
                <a:spcPct val="0"/>
              </a:spcBef>
              <a:spcAft>
                <a:spcPct val="0"/>
              </a:spcAft>
              <a:defRPr sz="1200">
                <a:solidFill>
                  <a:srgbClr val="0F5494"/>
                </a:solidFill>
                <a:latin typeface="Verdana" pitchFamily="34" charset="0"/>
              </a:defRPr>
            </a:lvl6pPr>
            <a:lvl7pPr marL="2971800" indent="-228600" defTabSz="457200" eaLnBrk="0" fontAlgn="base" hangingPunct="0">
              <a:spcBef>
                <a:spcPct val="0"/>
              </a:spcBef>
              <a:spcAft>
                <a:spcPct val="0"/>
              </a:spcAft>
              <a:defRPr sz="1200">
                <a:solidFill>
                  <a:srgbClr val="0F5494"/>
                </a:solidFill>
                <a:latin typeface="Verdana" pitchFamily="34" charset="0"/>
              </a:defRPr>
            </a:lvl7pPr>
            <a:lvl8pPr marL="3429000" indent="-228600" defTabSz="457200" eaLnBrk="0" fontAlgn="base" hangingPunct="0">
              <a:spcBef>
                <a:spcPct val="0"/>
              </a:spcBef>
              <a:spcAft>
                <a:spcPct val="0"/>
              </a:spcAft>
              <a:defRPr sz="1200">
                <a:solidFill>
                  <a:srgbClr val="0F5494"/>
                </a:solidFill>
                <a:latin typeface="Verdana" pitchFamily="34" charset="0"/>
              </a:defRPr>
            </a:lvl8pPr>
            <a:lvl9pPr marL="3886200" indent="-228600" defTabSz="457200" eaLnBrk="0" fontAlgn="base" hangingPunct="0">
              <a:spcBef>
                <a:spcPct val="0"/>
              </a:spcBef>
              <a:spcAft>
                <a:spcPct val="0"/>
              </a:spcAft>
              <a:defRPr sz="1200">
                <a:solidFill>
                  <a:srgbClr val="0F5494"/>
                </a:solidFill>
                <a:latin typeface="Verdana" pitchFamily="34" charset="0"/>
              </a:defRPr>
            </a:lvl9pPr>
          </a:lstStyle>
          <a:p>
            <a:pPr algn="ctr" eaLnBrk="1" hangingPunct="1">
              <a:spcBef>
                <a:spcPct val="0"/>
              </a:spcBef>
              <a:buClrTx/>
              <a:buSzTx/>
              <a:defRPr/>
            </a:pPr>
            <a:endParaRPr lang="en-GB" altLang="fr-FR" sz="2215" kern="1200" dirty="0" smtClean="0">
              <a:solidFill>
                <a:srgbClr val="FFFFFF"/>
              </a:solidFill>
              <a:sym typeface="Gill Sans" charset="0"/>
            </a:endParaRPr>
          </a:p>
        </p:txBody>
      </p:sp>
      <p:pic>
        <p:nvPicPr>
          <p:cNvPr id="5"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6855" y="258769"/>
            <a:ext cx="1915583"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5689600" y="6659563"/>
            <a:ext cx="814917"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562737" fontAlgn="auto">
              <a:spcBef>
                <a:spcPts val="0"/>
              </a:spcBef>
              <a:spcAft>
                <a:spcPts val="0"/>
              </a:spcAft>
              <a:buClrTx/>
              <a:buSzTx/>
              <a:defRPr/>
            </a:pPr>
            <a:endParaRPr lang="en-GB" sz="2215" kern="1200" dirty="0">
              <a:solidFill>
                <a:srgbClr val="FFFFFF"/>
              </a:solidFill>
              <a:sym typeface="Gill Sans" charset="0"/>
            </a:endParaRPr>
          </a:p>
        </p:txBody>
      </p:sp>
      <p:sp>
        <p:nvSpPr>
          <p:cNvPr id="3076" name="Rectangle 4"/>
          <p:cNvSpPr>
            <a:spLocks noGrp="1" noChangeArrowheads="1"/>
          </p:cNvSpPr>
          <p:nvPr>
            <p:ph type="ctrTitle"/>
          </p:nvPr>
        </p:nvSpPr>
        <p:spPr>
          <a:xfrm>
            <a:off x="5327650" y="2565406"/>
            <a:ext cx="6720416" cy="790575"/>
          </a:xfrm>
        </p:spPr>
        <p:txBody>
          <a:bodyPr/>
          <a:lstStyle>
            <a:lvl1pPr marL="3908">
              <a:defRPr sz="9354">
                <a:solidFill>
                  <a:srgbClr val="FFD624"/>
                </a:solidFill>
              </a:defRPr>
            </a:lvl1pPr>
          </a:lstStyle>
          <a:p>
            <a:pPr lvl="0"/>
            <a:r>
              <a:rPr lang="en-GB" altLang="fr-FR" noProof="0" dirty="0" smtClean="0"/>
              <a:t>Click to edit Master title style</a:t>
            </a:r>
          </a:p>
        </p:txBody>
      </p:sp>
      <p:sp>
        <p:nvSpPr>
          <p:cNvPr id="3077" name="Rectangle 5"/>
          <p:cNvSpPr>
            <a:spLocks noGrp="1" noChangeArrowheads="1"/>
          </p:cNvSpPr>
          <p:nvPr>
            <p:ph type="subTitle" idx="1"/>
          </p:nvPr>
        </p:nvSpPr>
        <p:spPr>
          <a:xfrm>
            <a:off x="814917" y="3716344"/>
            <a:ext cx="11377083" cy="1728787"/>
          </a:xfrm>
        </p:spPr>
        <p:txBody>
          <a:bodyPr/>
          <a:lstStyle>
            <a:lvl1pPr marL="0" indent="0">
              <a:buFontTx/>
              <a:buNone/>
              <a:defRPr sz="3692" b="1" i="0">
                <a:solidFill>
                  <a:schemeClr val="bg1"/>
                </a:solidFill>
              </a:defRPr>
            </a:lvl1pPr>
          </a:lstStyle>
          <a:p>
            <a:pPr lvl="0"/>
            <a:r>
              <a:rPr lang="en-GB" altLang="fr-FR" noProof="0" dirty="0" smtClean="0"/>
              <a:t>Click to edit Master subtitle style</a:t>
            </a:r>
          </a:p>
        </p:txBody>
      </p:sp>
      <p:sp>
        <p:nvSpPr>
          <p:cNvPr id="7" name="Rectangle 6"/>
          <p:cNvSpPr>
            <a:spLocks noGrp="1" noChangeArrowheads="1"/>
          </p:cNvSpPr>
          <p:nvPr>
            <p:ph type="dt" sz="half" idx="10"/>
          </p:nvPr>
        </p:nvSpPr>
        <p:spPr/>
        <p:txBody>
          <a:bodyPr/>
          <a:lstStyle>
            <a:lvl1pPr>
              <a:defRPr sz="1477" b="1">
                <a:solidFill>
                  <a:schemeClr val="bg1"/>
                </a:solidFill>
                <a:latin typeface="+mn-lt"/>
              </a:defRPr>
            </a:lvl1pPr>
          </a:lstStyle>
          <a:p>
            <a:pPr>
              <a:defRPr/>
            </a:pPr>
            <a:endParaRPr lang="en-GB" altLang="fr-FR" dirty="0">
              <a:solidFill>
                <a:srgbClr val="FFFFFF"/>
              </a:solidFill>
            </a:endParaRPr>
          </a:p>
        </p:txBody>
      </p:sp>
      <p:sp>
        <p:nvSpPr>
          <p:cNvPr id="8" name="Rectangle 7"/>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altLang="fr-FR" dirty="0">
              <a:solidFill>
                <a:srgbClr val="FFFFFF"/>
              </a:solidFill>
            </a:endParaRPr>
          </a:p>
        </p:txBody>
      </p:sp>
      <p:sp>
        <p:nvSpPr>
          <p:cNvPr id="9" name="Rectangle 8"/>
          <p:cNvSpPr>
            <a:spLocks noGrp="1" noChangeArrowheads="1"/>
          </p:cNvSpPr>
          <p:nvPr>
            <p:ph type="sldNum" sz="quarter" idx="12"/>
          </p:nvPr>
        </p:nvSpPr>
        <p:spPr/>
        <p:txBody>
          <a:bodyPr/>
          <a:lstStyle>
            <a:lvl1pPr>
              <a:defRPr>
                <a:solidFill>
                  <a:schemeClr val="bg1"/>
                </a:solidFill>
                <a:latin typeface="Verdana" pitchFamily="34" charset="0"/>
              </a:defRPr>
            </a:lvl1pPr>
          </a:lstStyle>
          <a:p>
            <a:fld id="{78EEDD75-88BC-4436-93CA-49CE1DA40F25}" type="slidenum">
              <a:rPr lang="en-GB" altLang="fr-FR">
                <a:solidFill>
                  <a:srgbClr val="FFFFFF"/>
                </a:solidFill>
              </a:rPr>
              <a:pPr/>
              <a:t>‹#›</a:t>
            </a:fld>
            <a:endParaRPr lang="en-GB" altLang="fr-FR" dirty="0">
              <a:solidFill>
                <a:srgbClr val="FFFFFF"/>
              </a:solidFill>
            </a:endParaRPr>
          </a:p>
        </p:txBody>
      </p:sp>
    </p:spTree>
    <p:extLst>
      <p:ext uri="{BB962C8B-B14F-4D97-AF65-F5344CB8AC3E}">
        <p14:creationId xmlns:p14="http://schemas.microsoft.com/office/powerpoint/2010/main" val="3001428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vmlDrawing" Target="../drawings/vmlDrawing4.v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17" Type="http://schemas.openxmlformats.org/officeDocument/2006/relationships/image" Target="../media/image6.png"/><Relationship Id="rId2" Type="http://schemas.openxmlformats.org/officeDocument/2006/relationships/slideLayout" Target="../slideLayouts/slideLayout10.xml"/><Relationship Id="rId16" Type="http://schemas.openxmlformats.org/officeDocument/2006/relationships/image" Target="../media/image5.emf"/><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oleObject" Target="../embeddings/oleObject4.bin"/><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ags" Target="../tags/tag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1248" name="Rectangle 224" hidden="1"/>
          <p:cNvGraphicFramePr>
            <a:graphicFrameLocks/>
          </p:cNvGraphicFramePr>
          <p:nvPr>
            <p:custDataLst>
              <p:tags r:id="rId11"/>
            </p:custDataLst>
            <p:extLst>
              <p:ext uri="{D42A27DB-BD31-4B8C-83A1-F6EECF244321}">
                <p14:modId xmlns:p14="http://schemas.microsoft.com/office/powerpoint/2010/main" val="2638461672"/>
              </p:ext>
            </p:extLst>
          </p:nvPr>
        </p:nvGraphicFramePr>
        <p:xfrm>
          <a:off x="2" y="0"/>
          <a:ext cx="211666" cy="158750"/>
        </p:xfrm>
        <a:graphic>
          <a:graphicData uri="http://schemas.openxmlformats.org/presentationml/2006/ole">
            <mc:AlternateContent xmlns:mc="http://schemas.openxmlformats.org/markup-compatibility/2006">
              <mc:Choice xmlns:v="urn:schemas-microsoft-com:vml" Requires="v">
                <p:oleObj spid="_x0000_s1249" name="think-cell Slide" r:id="rId12" imgW="0" imgH="0" progId="TCLayout.ActiveDocument.1">
                  <p:embed/>
                </p:oleObj>
              </mc:Choice>
              <mc:Fallback>
                <p:oleObj name="think-cell Slide" r:id="rId12" imgW="0" imgH="0" progId="TCLayout.ActiveDocument.1">
                  <p:embed/>
                  <p:pic>
                    <p:nvPicPr>
                      <p:cNvPr id="0" name="AutoShape 218"/>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 y="0"/>
                        <a:ext cx="211666"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5" name="Rectangle 11"/>
          <p:cNvSpPr>
            <a:spLocks noGrp="1" noChangeArrowheads="1"/>
          </p:cNvSpPr>
          <p:nvPr>
            <p:ph type="title"/>
          </p:nvPr>
        </p:nvSpPr>
        <p:spPr bwMode="gray">
          <a:xfrm>
            <a:off x="465018" y="428479"/>
            <a:ext cx="11254153" cy="53479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GB" noProof="0" dirty="0" smtClean="0"/>
              <a:t>Click to edit title</a:t>
            </a:r>
          </a:p>
        </p:txBody>
      </p:sp>
      <p:sp>
        <p:nvSpPr>
          <p:cNvPr id="1254" name="Text Box 230"/>
          <p:cNvSpPr txBox="1">
            <a:spLocks noChangeArrowheads="1"/>
          </p:cNvSpPr>
          <p:nvPr/>
        </p:nvSpPr>
        <p:spPr bwMode="gray">
          <a:xfrm>
            <a:off x="465017" y="6370659"/>
            <a:ext cx="5542359" cy="303160"/>
          </a:xfrm>
          <a:prstGeom prst="rect">
            <a:avLst/>
          </a:prstGeom>
          <a:noFill/>
          <a:ln w="9525">
            <a:noFill/>
            <a:miter lim="800000"/>
            <a:headEnd type="none" w="lg" len="lg"/>
            <a:tailEnd type="none" w="lg" len="lg"/>
          </a:ln>
          <a:effectLst/>
        </p:spPr>
        <p:txBody>
          <a:bodyPr wrap="square" lIns="0" tIns="0" rIns="0" bIns="0" anchor="t">
            <a:spAutoFit/>
          </a:bodyPr>
          <a:lstStyle/>
          <a:p>
            <a:pPr marL="0" marR="0" indent="0" algn="l" defTabSz="1125472" rtl="0" eaLnBrk="0" fontAlgn="base" latinLnBrk="0" hangingPunct="0">
              <a:lnSpc>
                <a:spcPct val="100000"/>
              </a:lnSpc>
              <a:spcBef>
                <a:spcPct val="0"/>
              </a:spcBef>
              <a:spcAft>
                <a:spcPct val="0"/>
              </a:spcAft>
              <a:buClrTx/>
              <a:buSzTx/>
              <a:buFontTx/>
              <a:buNone/>
              <a:tabLst/>
              <a:defRPr/>
            </a:pPr>
            <a:r>
              <a:rPr lang="en-GB" sz="985" b="0" i="0" kern="1200" noProof="0" dirty="0" smtClean="0">
                <a:solidFill>
                  <a:srgbClr val="969696"/>
                </a:solidFill>
                <a:latin typeface="Arial" charset="0"/>
                <a:ea typeface="Arial Unicode MS" pitchFamily="34" charset="-128"/>
                <a:cs typeface="Arial Unicode MS" pitchFamily="34" charset="-128"/>
              </a:rPr>
              <a:t>CONFIDENTIAL AND PROPRIETARY </a:t>
            </a:r>
            <a:br>
              <a:rPr lang="en-GB" sz="985" b="0" i="0" kern="1200" noProof="0" dirty="0" smtClean="0">
                <a:solidFill>
                  <a:srgbClr val="969696"/>
                </a:solidFill>
                <a:latin typeface="Arial" charset="0"/>
                <a:ea typeface="Arial Unicode MS" pitchFamily="34" charset="-128"/>
                <a:cs typeface="Arial Unicode MS" pitchFamily="34" charset="-128"/>
              </a:rPr>
            </a:br>
            <a:r>
              <a:rPr lang="en-GB" sz="985" noProof="0" dirty="0" err="1" smtClean="0">
                <a:solidFill>
                  <a:srgbClr val="808080"/>
                </a:solidFill>
                <a:latin typeface="+mn-lt"/>
                <a:ea typeface="Arial Unicode MS" pitchFamily="26" charset="0"/>
                <a:cs typeface="Arial Unicode MS" pitchFamily="26" charset="0"/>
              </a:rPr>
              <a:t>ProjectNumber</a:t>
            </a:r>
            <a:r>
              <a:rPr lang="en-GB" sz="985" noProof="0" dirty="0" smtClean="0">
                <a:solidFill>
                  <a:srgbClr val="808080"/>
                </a:solidFill>
                <a:latin typeface="+mn-lt"/>
                <a:ea typeface="Arial Unicode MS" pitchFamily="26" charset="0"/>
                <a:cs typeface="Arial Unicode MS" pitchFamily="26" charset="0"/>
              </a:rPr>
              <a:t> </a:t>
            </a:r>
            <a:r>
              <a:rPr lang="en-GB" sz="985" baseline="0" noProof="0" dirty="0" smtClean="0">
                <a:solidFill>
                  <a:srgbClr val="808080"/>
                </a:solidFill>
                <a:latin typeface="+mn-lt"/>
                <a:ea typeface="Arial Unicode MS" pitchFamily="26" charset="0"/>
                <a:cs typeface="Arial Unicode MS" pitchFamily="26" charset="0"/>
              </a:rPr>
              <a:t>| </a:t>
            </a:r>
            <a:r>
              <a:rPr lang="en-GB" sz="985" noProof="0" dirty="0" smtClean="0">
                <a:solidFill>
                  <a:srgbClr val="808080"/>
                </a:solidFill>
                <a:latin typeface="+mn-lt"/>
              </a:rPr>
              <a:t>© 2015 Gartner, Inc. and/or its affiliates. All rights reserved. </a:t>
            </a:r>
          </a:p>
        </p:txBody>
      </p:sp>
      <p:sp>
        <p:nvSpPr>
          <p:cNvPr id="9" name="Text Box 21"/>
          <p:cNvSpPr txBox="1">
            <a:spLocks noChangeArrowheads="1"/>
          </p:cNvSpPr>
          <p:nvPr/>
        </p:nvSpPr>
        <p:spPr bwMode="gray">
          <a:xfrm>
            <a:off x="5874438" y="6471674"/>
            <a:ext cx="426742" cy="151580"/>
          </a:xfrm>
          <a:prstGeom prst="rect">
            <a:avLst/>
          </a:prstGeom>
          <a:noFill/>
          <a:ln w="9525">
            <a:noFill/>
            <a:miter lim="800000"/>
            <a:headEnd/>
            <a:tailEnd/>
          </a:ln>
          <a:effectLst/>
        </p:spPr>
        <p:txBody>
          <a:bodyPr lIns="0" tIns="0" rIns="0" bIns="0" anchor="b">
            <a:spAutoFit/>
          </a:bodyPr>
          <a:lstStyle/>
          <a:p>
            <a:pPr algn="ctr">
              <a:spcBef>
                <a:spcPct val="0"/>
              </a:spcBef>
              <a:buClrTx/>
              <a:buSzTx/>
              <a:buFontTx/>
              <a:buNone/>
              <a:defRPr/>
            </a:pPr>
            <a:fld id="{0DCACFB8-26F6-42D6-BECD-8F4C7C90C586}" type="slidenum">
              <a:rPr lang="en-GB" sz="985" kern="1200" noProof="0" smtClean="0">
                <a:solidFill>
                  <a:srgbClr val="808080"/>
                </a:solidFill>
                <a:latin typeface="+mn-lt"/>
                <a:ea typeface="Arial Unicode MS" pitchFamily="34" charset="-128"/>
                <a:cs typeface="Arial Unicode MS" pitchFamily="34" charset="-128"/>
              </a:rPr>
              <a:pPr algn="ctr">
                <a:spcBef>
                  <a:spcPct val="0"/>
                </a:spcBef>
                <a:buClrTx/>
                <a:buSzTx/>
                <a:buFontTx/>
                <a:buNone/>
                <a:defRPr/>
              </a:pPr>
              <a:t>‹#›</a:t>
            </a:fld>
            <a:endParaRPr lang="en-GB" altLang="en-US" sz="985" kern="1200" noProof="0" dirty="0">
              <a:solidFill>
                <a:srgbClr val="808080"/>
              </a:solidFill>
              <a:latin typeface="+mn-lt"/>
              <a:ea typeface="Arial Unicode MS" pitchFamily="34" charset="-128"/>
              <a:cs typeface="Arial Unicode MS" pitchFamily="34" charset="-128"/>
            </a:endParaRPr>
          </a:p>
        </p:txBody>
      </p:sp>
      <p:cxnSp>
        <p:nvCxnSpPr>
          <p:cNvPr id="25" name="Straight Connector 24"/>
          <p:cNvCxnSpPr/>
          <p:nvPr/>
        </p:nvCxnSpPr>
        <p:spPr bwMode="gray">
          <a:xfrm>
            <a:off x="465015" y="1033272"/>
            <a:ext cx="11254154" cy="1588"/>
          </a:xfrm>
          <a:prstGeom prst="line">
            <a:avLst/>
          </a:prstGeom>
          <a:noFill/>
          <a:ln w="12700">
            <a:solidFill>
              <a:schemeClr val="accent1"/>
            </a:solidFill>
            <a:round/>
            <a:headEnd type="none" w="lg" len="lg"/>
            <a:tailEnd type="none" w="lg" len="lg"/>
          </a:ln>
          <a:effectLst/>
        </p:spPr>
      </p:cxnSp>
      <p:sp>
        <p:nvSpPr>
          <p:cNvPr id="3" name="Text Placeholder 2"/>
          <p:cNvSpPr>
            <a:spLocks noGrp="1"/>
          </p:cNvSpPr>
          <p:nvPr>
            <p:ph type="body" idx="1"/>
          </p:nvPr>
        </p:nvSpPr>
        <p:spPr>
          <a:xfrm>
            <a:off x="465014" y="1412876"/>
            <a:ext cx="11254154" cy="4537074"/>
          </a:xfrm>
          <a:prstGeom prst="rect">
            <a:avLst/>
          </a:prstGeom>
        </p:spPr>
        <p:txBody>
          <a:bodyPr vert="horz" lIns="0" tIns="0" rIns="0" bIns="0" rtlCol="0">
            <a:no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pic>
        <p:nvPicPr>
          <p:cNvPr id="19" name="Picture 18" descr="Gartner_Sm_Blu_CMYK.tif"/>
          <p:cNvPicPr>
            <a:picLocks noChangeAspect="1"/>
          </p:cNvPicPr>
          <p:nvPr userDrawn="1"/>
        </p:nvPicPr>
        <p:blipFill>
          <a:blip r:embed="rId13" cstate="print"/>
          <a:stretch>
            <a:fillRect/>
          </a:stretch>
        </p:blipFill>
        <p:spPr>
          <a:xfrm>
            <a:off x="9988271" y="6074664"/>
            <a:ext cx="2037002" cy="783336"/>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iming>
    <p:tnLst>
      <p:par>
        <p:cTn id="1" dur="indefinite" restart="never" nodeType="tmRoot"/>
      </p:par>
    </p:tnLst>
  </p:timing>
  <p:hf sldNum="0" hdr="0" ftr="0" dt="0"/>
  <p:txStyles>
    <p:titleStyle>
      <a:lvl1pPr algn="l" rtl="0" eaLnBrk="1" fontAlgn="base" hangingPunct="1">
        <a:spcBef>
          <a:spcPct val="0"/>
        </a:spcBef>
        <a:spcAft>
          <a:spcPct val="0"/>
        </a:spcAft>
        <a:defRPr b="0">
          <a:solidFill>
            <a:schemeClr val="tx2"/>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2pPr>
      <a:lvl3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3pPr>
      <a:lvl4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4pPr>
      <a:lvl5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5pPr>
      <a:lvl6pPr marL="562737"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6pPr>
      <a:lvl7pPr marL="1125472"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7pPr>
      <a:lvl8pPr marL="1688207"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8pPr>
      <a:lvl9pPr marL="2250944"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9pPr>
    </p:titleStyle>
    <p:bodyStyle>
      <a:lvl1pPr marL="0" indent="0" algn="l" rtl="0" eaLnBrk="1" fontAlgn="base" hangingPunct="1">
        <a:lnSpc>
          <a:spcPct val="100000"/>
        </a:lnSpc>
        <a:spcBef>
          <a:spcPct val="31250"/>
        </a:spcBef>
        <a:spcAft>
          <a:spcPct val="0"/>
        </a:spcAft>
        <a:buClr>
          <a:schemeClr val="accent1"/>
        </a:buClr>
        <a:buSzPct val="100000"/>
        <a:buFontTx/>
        <a:buNone/>
        <a:defRPr lang="en-US" sz="1969" b="0" i="0" dirty="0" smtClean="0">
          <a:solidFill>
            <a:schemeClr val="tx1"/>
          </a:solidFill>
          <a:latin typeface="+mn-lt"/>
          <a:ea typeface="+mn-ea"/>
          <a:cs typeface="+mn-cs"/>
        </a:defRPr>
      </a:lvl1pPr>
      <a:lvl2pPr marL="221550" indent="-221550" algn="l" rtl="0" eaLnBrk="1" fontAlgn="base" hangingPunct="1">
        <a:lnSpc>
          <a:spcPct val="100000"/>
        </a:lnSpc>
        <a:spcBef>
          <a:spcPct val="31250"/>
        </a:spcBef>
        <a:spcAft>
          <a:spcPct val="0"/>
        </a:spcAft>
        <a:buClr>
          <a:schemeClr val="tx2"/>
        </a:buClr>
        <a:buSzPct val="100000"/>
        <a:buFont typeface="Wingdings" pitchFamily="2" charset="2"/>
        <a:buChar char="§"/>
        <a:defRPr lang="en-US" sz="1969" b="0" i="0" dirty="0" smtClean="0">
          <a:solidFill>
            <a:schemeClr val="tx1"/>
          </a:solidFill>
          <a:latin typeface="+mn-lt"/>
          <a:ea typeface="+mn-ea"/>
          <a:cs typeface="+mn-cs"/>
        </a:defRPr>
      </a:lvl2pPr>
      <a:lvl3pPr marL="443099" indent="-221550" algn="l" rtl="0" eaLnBrk="1" fontAlgn="base" hangingPunct="1">
        <a:lnSpc>
          <a:spcPct val="100000"/>
        </a:lnSpc>
        <a:spcBef>
          <a:spcPct val="31250"/>
        </a:spcBef>
        <a:spcAft>
          <a:spcPct val="0"/>
        </a:spcAft>
        <a:buClr>
          <a:schemeClr val="tx1"/>
        </a:buClr>
        <a:buSzPct val="100000"/>
        <a:buFont typeface="Arial" pitchFamily="34" charset="0"/>
        <a:buChar char="–"/>
        <a:defRPr lang="en-US" sz="1969" b="0" i="0" dirty="0" smtClean="0">
          <a:solidFill>
            <a:schemeClr val="tx1"/>
          </a:solidFill>
          <a:latin typeface="+mn-lt"/>
          <a:ea typeface="+mn-ea"/>
          <a:cs typeface="+mn-cs"/>
        </a:defRPr>
      </a:lvl3pPr>
      <a:lvl4pPr marL="664649" indent="-221550" algn="l" rtl="0" eaLnBrk="1" fontAlgn="base" hangingPunct="1">
        <a:lnSpc>
          <a:spcPct val="100000"/>
        </a:lnSpc>
        <a:spcBef>
          <a:spcPct val="31250"/>
        </a:spcBef>
        <a:spcAft>
          <a:spcPct val="0"/>
        </a:spcAft>
        <a:buClr>
          <a:schemeClr val="tx1"/>
        </a:buClr>
        <a:buSzPct val="100000"/>
        <a:buFont typeface="Arial" pitchFamily="34" charset="0"/>
        <a:buChar char="•"/>
        <a:defRPr lang="en-US" sz="1969" b="0" i="0" dirty="0" smtClean="0">
          <a:solidFill>
            <a:schemeClr val="tx1"/>
          </a:solidFill>
          <a:latin typeface="+mn-lt"/>
          <a:ea typeface="+mn-ea"/>
          <a:cs typeface="+mn-cs"/>
        </a:defRPr>
      </a:lvl4pPr>
      <a:lvl5pPr marL="886198" indent="-221550" algn="l" rtl="0" eaLnBrk="1" fontAlgn="base" hangingPunct="1">
        <a:lnSpc>
          <a:spcPct val="100000"/>
        </a:lnSpc>
        <a:spcBef>
          <a:spcPct val="31250"/>
        </a:spcBef>
        <a:spcAft>
          <a:spcPct val="0"/>
        </a:spcAft>
        <a:buClr>
          <a:schemeClr val="tx1"/>
        </a:buClr>
        <a:buSzPct val="100000"/>
        <a:buFont typeface="Arial" pitchFamily="34" charset="0"/>
        <a:buChar char="–"/>
        <a:defRPr lang="en-US" sz="1969" b="0" i="0" dirty="0">
          <a:solidFill>
            <a:schemeClr val="tx1"/>
          </a:solidFill>
          <a:latin typeface="+mn-lt"/>
          <a:ea typeface="+mn-ea"/>
          <a:cs typeface="+mn-cs"/>
        </a:defRPr>
      </a:lvl5pPr>
      <a:lvl6pPr marL="2467832" indent="-212980" algn="l" rtl="0" eaLnBrk="1" fontAlgn="base" hangingPunct="1">
        <a:spcBef>
          <a:spcPct val="30000"/>
        </a:spcBef>
        <a:spcAft>
          <a:spcPct val="10000"/>
        </a:spcAft>
        <a:buClr>
          <a:schemeClr val="tx1"/>
        </a:buClr>
        <a:buFont typeface="Times" pitchFamily="26" charset="0"/>
        <a:buChar char="•"/>
        <a:defRPr sz="1477">
          <a:solidFill>
            <a:schemeClr val="tx1"/>
          </a:solidFill>
          <a:latin typeface="+mn-lt"/>
          <a:ea typeface="+mn-ea"/>
          <a:cs typeface="+mn-cs"/>
        </a:defRPr>
      </a:lvl6pPr>
      <a:lvl7pPr marL="3030568" indent="-212980" algn="l" rtl="0" eaLnBrk="1" fontAlgn="base" hangingPunct="1">
        <a:spcBef>
          <a:spcPct val="30000"/>
        </a:spcBef>
        <a:spcAft>
          <a:spcPct val="10000"/>
        </a:spcAft>
        <a:buClr>
          <a:schemeClr val="tx1"/>
        </a:buClr>
        <a:buFont typeface="Times" pitchFamily="26" charset="0"/>
        <a:buChar char="•"/>
        <a:defRPr sz="1477">
          <a:solidFill>
            <a:schemeClr val="tx1"/>
          </a:solidFill>
          <a:latin typeface="+mn-lt"/>
          <a:ea typeface="+mn-ea"/>
          <a:cs typeface="+mn-cs"/>
        </a:defRPr>
      </a:lvl7pPr>
      <a:lvl8pPr marL="3593303" indent="-212980" algn="l" rtl="0" eaLnBrk="1" fontAlgn="base" hangingPunct="1">
        <a:spcBef>
          <a:spcPct val="30000"/>
        </a:spcBef>
        <a:spcAft>
          <a:spcPct val="10000"/>
        </a:spcAft>
        <a:buClr>
          <a:schemeClr val="tx1"/>
        </a:buClr>
        <a:buFont typeface="Times" pitchFamily="26" charset="0"/>
        <a:buChar char="•"/>
        <a:defRPr sz="1477">
          <a:solidFill>
            <a:schemeClr val="tx1"/>
          </a:solidFill>
          <a:latin typeface="+mn-lt"/>
          <a:ea typeface="+mn-ea"/>
          <a:cs typeface="+mn-cs"/>
        </a:defRPr>
      </a:lvl8pPr>
      <a:lvl9pPr marL="4156039" indent="-212980" algn="l" rtl="0" eaLnBrk="1" fontAlgn="base" hangingPunct="1">
        <a:spcBef>
          <a:spcPct val="30000"/>
        </a:spcBef>
        <a:spcAft>
          <a:spcPct val="10000"/>
        </a:spcAft>
        <a:buClr>
          <a:schemeClr val="tx1"/>
        </a:buClr>
        <a:buFont typeface="Times" pitchFamily="26" charset="0"/>
        <a:buChar char="•"/>
        <a:defRPr sz="1477">
          <a:solidFill>
            <a:schemeClr val="tx1"/>
          </a:solidFill>
          <a:latin typeface="+mn-lt"/>
          <a:ea typeface="+mn-ea"/>
          <a:cs typeface="+mn-cs"/>
        </a:defRPr>
      </a:lvl9pPr>
    </p:bodyStyle>
    <p:otherStyle>
      <a:defPPr>
        <a:defRPr lang="en-US"/>
      </a:defPPr>
      <a:lvl1pPr marL="0" algn="l" defTabSz="1125472" rtl="0" eaLnBrk="1" latinLnBrk="0" hangingPunct="1">
        <a:defRPr sz="2215" kern="1200">
          <a:solidFill>
            <a:schemeClr val="tx1"/>
          </a:solidFill>
          <a:latin typeface="+mn-lt"/>
          <a:ea typeface="+mn-ea"/>
          <a:cs typeface="+mn-cs"/>
        </a:defRPr>
      </a:lvl1pPr>
      <a:lvl2pPr marL="562737" algn="l" defTabSz="1125472" rtl="0" eaLnBrk="1" latinLnBrk="0" hangingPunct="1">
        <a:defRPr sz="2215" kern="1200">
          <a:solidFill>
            <a:schemeClr val="tx1"/>
          </a:solidFill>
          <a:latin typeface="+mn-lt"/>
          <a:ea typeface="+mn-ea"/>
          <a:cs typeface="+mn-cs"/>
        </a:defRPr>
      </a:lvl2pPr>
      <a:lvl3pPr marL="1125472" algn="l" defTabSz="1125472" rtl="0" eaLnBrk="1" latinLnBrk="0" hangingPunct="1">
        <a:defRPr sz="2215" kern="1200">
          <a:solidFill>
            <a:schemeClr val="tx1"/>
          </a:solidFill>
          <a:latin typeface="+mn-lt"/>
          <a:ea typeface="+mn-ea"/>
          <a:cs typeface="+mn-cs"/>
        </a:defRPr>
      </a:lvl3pPr>
      <a:lvl4pPr marL="1688207" algn="l" defTabSz="1125472" rtl="0" eaLnBrk="1" latinLnBrk="0" hangingPunct="1">
        <a:defRPr sz="2215" kern="1200">
          <a:solidFill>
            <a:schemeClr val="tx1"/>
          </a:solidFill>
          <a:latin typeface="+mn-lt"/>
          <a:ea typeface="+mn-ea"/>
          <a:cs typeface="+mn-cs"/>
        </a:defRPr>
      </a:lvl4pPr>
      <a:lvl5pPr marL="2250944" algn="l" defTabSz="1125472" rtl="0" eaLnBrk="1" latinLnBrk="0" hangingPunct="1">
        <a:defRPr sz="2215" kern="1200">
          <a:solidFill>
            <a:schemeClr val="tx1"/>
          </a:solidFill>
          <a:latin typeface="+mn-lt"/>
          <a:ea typeface="+mn-ea"/>
          <a:cs typeface="+mn-cs"/>
        </a:defRPr>
      </a:lvl5pPr>
      <a:lvl6pPr marL="2813679" algn="l" defTabSz="1125472" rtl="0" eaLnBrk="1" latinLnBrk="0" hangingPunct="1">
        <a:defRPr sz="2215" kern="1200">
          <a:solidFill>
            <a:schemeClr val="tx1"/>
          </a:solidFill>
          <a:latin typeface="+mn-lt"/>
          <a:ea typeface="+mn-ea"/>
          <a:cs typeface="+mn-cs"/>
        </a:defRPr>
      </a:lvl6pPr>
      <a:lvl7pPr marL="3376415" algn="l" defTabSz="1125472" rtl="0" eaLnBrk="1" latinLnBrk="0" hangingPunct="1">
        <a:defRPr sz="2215" kern="1200">
          <a:solidFill>
            <a:schemeClr val="tx1"/>
          </a:solidFill>
          <a:latin typeface="+mn-lt"/>
          <a:ea typeface="+mn-ea"/>
          <a:cs typeface="+mn-cs"/>
        </a:defRPr>
      </a:lvl7pPr>
      <a:lvl8pPr marL="3939151" algn="l" defTabSz="1125472" rtl="0" eaLnBrk="1" latinLnBrk="0" hangingPunct="1">
        <a:defRPr sz="2215" kern="1200">
          <a:solidFill>
            <a:schemeClr val="tx1"/>
          </a:solidFill>
          <a:latin typeface="+mn-lt"/>
          <a:ea typeface="+mn-ea"/>
          <a:cs typeface="+mn-cs"/>
        </a:defRPr>
      </a:lvl8pPr>
      <a:lvl9pPr marL="4501886" algn="l" defTabSz="1125472" rtl="0" eaLnBrk="1" latinLnBrk="0" hangingPunct="1">
        <a:defRPr sz="221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4"/>
            </p:custDataLst>
            <p:extLst>
              <p:ext uri="{D42A27DB-BD31-4B8C-83A1-F6EECF244321}">
                <p14:modId xmlns:p14="http://schemas.microsoft.com/office/powerpoint/2010/main" val="3262505288"/>
              </p:ext>
            </p:extLst>
          </p:nvPr>
        </p:nvGraphicFramePr>
        <p:xfrm>
          <a:off x="2121" y="1594"/>
          <a:ext cx="2116" cy="1587"/>
        </p:xfrm>
        <a:graphic>
          <a:graphicData uri="http://schemas.openxmlformats.org/presentationml/2006/ole">
            <mc:AlternateContent xmlns:mc="http://schemas.openxmlformats.org/markup-compatibility/2006">
              <mc:Choice xmlns:v="urn:schemas-microsoft-com:vml" Requires="v">
                <p:oleObj spid="_x0000_s5251" name="think-cell Slide" r:id="rId15" imgW="360" imgH="360" progId="TCLayout.ActiveDocument.1">
                  <p:embed/>
                </p:oleObj>
              </mc:Choice>
              <mc:Fallback>
                <p:oleObj name="think-cell Slide" r:id="rId15" imgW="360" imgH="360" progId="TCLayout.ActiveDocument.1">
                  <p:embed/>
                  <p:pic>
                    <p:nvPicPr>
                      <p:cNvPr id="0" name="Picture 12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21" y="1594"/>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 name="Rectangle 2"/>
          <p:cNvSpPr>
            <a:spLocks noGrp="1" noChangeArrowheads="1"/>
          </p:cNvSpPr>
          <p:nvPr>
            <p:ph type="title"/>
          </p:nvPr>
        </p:nvSpPr>
        <p:spPr bwMode="auto">
          <a:xfrm>
            <a:off x="527051" y="1339850"/>
            <a:ext cx="109728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fr-FR" dirty="0" smtClean="0"/>
              <a:t>Title</a:t>
            </a:r>
          </a:p>
        </p:txBody>
      </p:sp>
      <p:sp>
        <p:nvSpPr>
          <p:cNvPr id="1027" name="Rectangle 3"/>
          <p:cNvSpPr>
            <a:spLocks noGrp="1" noChangeArrowheads="1"/>
          </p:cNvSpPr>
          <p:nvPr>
            <p:ph type="body" idx="1"/>
          </p:nvPr>
        </p:nvSpPr>
        <p:spPr bwMode="auto">
          <a:xfrm>
            <a:off x="609600" y="2492381"/>
            <a:ext cx="109728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fr-FR" dirty="0" smtClean="0"/>
              <a:t>Second level</a:t>
            </a:r>
          </a:p>
          <a:p>
            <a:pPr lvl="1"/>
            <a:r>
              <a:rPr lang="en-GB" altLang="fr-FR" dirty="0" smtClean="0"/>
              <a:t>Third level</a:t>
            </a:r>
          </a:p>
          <a:p>
            <a:pPr lvl="2"/>
            <a:r>
              <a:rPr lang="en-GB" altLang="fr-FR" dirty="0" smtClean="0"/>
              <a:t>- Fourth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723">
                <a:solidFill>
                  <a:schemeClr val="tx1"/>
                </a:solidFill>
                <a:latin typeface="Arial" charset="0"/>
              </a:defRPr>
            </a:lvl1pPr>
          </a:lstStyle>
          <a:p>
            <a:pPr>
              <a:spcBef>
                <a:spcPct val="0"/>
              </a:spcBef>
              <a:buClrTx/>
              <a:buSzTx/>
              <a:defRPr/>
            </a:pPr>
            <a:endParaRPr lang="en-GB" altLang="fr-FR" kern="1200" dirty="0">
              <a:solidFill>
                <a:srgbClr val="000000"/>
              </a:solidFill>
              <a:sym typeface="Gill Sans"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723">
                <a:solidFill>
                  <a:schemeClr val="tx1"/>
                </a:solidFill>
                <a:latin typeface="Arial" charset="0"/>
              </a:defRPr>
            </a:lvl1pPr>
          </a:lstStyle>
          <a:p>
            <a:pPr>
              <a:spcBef>
                <a:spcPct val="0"/>
              </a:spcBef>
              <a:buClrTx/>
              <a:buSzTx/>
              <a:defRPr/>
            </a:pPr>
            <a:endParaRPr lang="en-GB" altLang="fr-FR" kern="1200" dirty="0">
              <a:solidFill>
                <a:srgbClr val="000000"/>
              </a:solidFill>
              <a:sym typeface="Gill Sans"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723">
                <a:solidFill>
                  <a:schemeClr val="tx1"/>
                </a:solidFill>
                <a:latin typeface="Arial" charset="0"/>
              </a:defRPr>
            </a:lvl1pPr>
          </a:lstStyle>
          <a:p>
            <a:pPr>
              <a:spcBef>
                <a:spcPct val="0"/>
              </a:spcBef>
              <a:buClrTx/>
              <a:buSzTx/>
            </a:pPr>
            <a:fld id="{FEF22888-4770-4F78-84C5-79C15FA2B26D}" type="slidenum">
              <a:rPr lang="en-GB" altLang="fr-FR" kern="1200">
                <a:solidFill>
                  <a:srgbClr val="000000"/>
                </a:solidFill>
                <a:sym typeface="Gill Sans" charset="0"/>
              </a:rPr>
              <a:pPr>
                <a:spcBef>
                  <a:spcPct val="0"/>
                </a:spcBef>
                <a:buClrTx/>
                <a:buSzTx/>
              </a:pPr>
              <a:t>‹#›</a:t>
            </a:fld>
            <a:endParaRPr lang="en-GB" altLang="fr-FR" kern="1200" dirty="0">
              <a:solidFill>
                <a:srgbClr val="000000"/>
              </a:solidFill>
              <a:sym typeface="Gill Sans" charset="0"/>
            </a:endParaRPr>
          </a:p>
        </p:txBody>
      </p:sp>
      <p:sp>
        <p:nvSpPr>
          <p:cNvPr id="15" name="Rectangle 14"/>
          <p:cNvSpPr/>
          <p:nvPr/>
        </p:nvSpPr>
        <p:spPr>
          <a:xfrm>
            <a:off x="0" y="0"/>
            <a:ext cx="12192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62737" fontAlgn="auto">
              <a:spcBef>
                <a:spcPts val="0"/>
              </a:spcBef>
              <a:spcAft>
                <a:spcPts val="0"/>
              </a:spcAft>
              <a:buClrTx/>
              <a:buSzTx/>
              <a:defRPr/>
            </a:pPr>
            <a:endParaRPr lang="en-GB" sz="2215" kern="1200" dirty="0">
              <a:solidFill>
                <a:srgbClr val="FFFFFF"/>
              </a:solidFill>
              <a:sym typeface="Gill Sans" charset="0"/>
            </a:endParaRPr>
          </a:p>
        </p:txBody>
      </p:sp>
      <p:sp>
        <p:nvSpPr>
          <p:cNvPr id="7" name="Rectangle 6"/>
          <p:cNvSpPr/>
          <p:nvPr/>
        </p:nvSpPr>
        <p:spPr>
          <a:xfrm>
            <a:off x="5683252" y="6659569"/>
            <a:ext cx="814916"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562737" fontAlgn="auto">
              <a:spcBef>
                <a:spcPts val="0"/>
              </a:spcBef>
              <a:spcAft>
                <a:spcPts val="0"/>
              </a:spcAft>
              <a:buClrTx/>
              <a:buSzTx/>
              <a:defRPr/>
            </a:pPr>
            <a:endParaRPr lang="en-GB" sz="2215" kern="1200" dirty="0">
              <a:solidFill>
                <a:srgbClr val="FFFFFF"/>
              </a:solidFill>
              <a:sym typeface="Gill Sans" charset="0"/>
            </a:endParaRPr>
          </a:p>
        </p:txBody>
      </p:sp>
      <p:pic>
        <p:nvPicPr>
          <p:cNvPr id="1033" name="Picture 17" descr="LOGO CE_Vertical_EN_NEG_quadri_H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276855" y="258769"/>
            <a:ext cx="1915583"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209127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lvl1pPr marL="441591" indent="-441591" algn="l" rtl="0" eaLnBrk="0" fontAlgn="base" hangingPunct="0">
        <a:spcBef>
          <a:spcPct val="0"/>
        </a:spcBef>
        <a:spcAft>
          <a:spcPct val="0"/>
        </a:spcAft>
        <a:defRPr sz="3692" b="1">
          <a:solidFill>
            <a:srgbClr val="0F5494"/>
          </a:solidFill>
          <a:latin typeface="+mj-lt"/>
          <a:ea typeface="+mj-ea"/>
          <a:cs typeface="+mj-cs"/>
        </a:defRPr>
      </a:lvl1pPr>
      <a:lvl2pPr marL="441591" indent="-441591" algn="l" rtl="0" eaLnBrk="0" fontAlgn="base" hangingPunct="0">
        <a:spcBef>
          <a:spcPct val="0"/>
        </a:spcBef>
        <a:spcAft>
          <a:spcPct val="0"/>
        </a:spcAft>
        <a:defRPr sz="3692" b="1">
          <a:solidFill>
            <a:srgbClr val="0F5494"/>
          </a:solidFill>
          <a:latin typeface="Verdana" pitchFamily="34" charset="0"/>
        </a:defRPr>
      </a:lvl2pPr>
      <a:lvl3pPr marL="441591" indent="-441591" algn="l" rtl="0" eaLnBrk="0" fontAlgn="base" hangingPunct="0">
        <a:spcBef>
          <a:spcPct val="0"/>
        </a:spcBef>
        <a:spcAft>
          <a:spcPct val="0"/>
        </a:spcAft>
        <a:defRPr sz="3692" b="1">
          <a:solidFill>
            <a:srgbClr val="0F5494"/>
          </a:solidFill>
          <a:latin typeface="Verdana" pitchFamily="34" charset="0"/>
        </a:defRPr>
      </a:lvl3pPr>
      <a:lvl4pPr marL="441591" indent="-441591" algn="l" rtl="0" eaLnBrk="0" fontAlgn="base" hangingPunct="0">
        <a:spcBef>
          <a:spcPct val="0"/>
        </a:spcBef>
        <a:spcAft>
          <a:spcPct val="0"/>
        </a:spcAft>
        <a:defRPr sz="3692" b="1">
          <a:solidFill>
            <a:srgbClr val="0F5494"/>
          </a:solidFill>
          <a:latin typeface="Verdana" pitchFamily="34" charset="0"/>
        </a:defRPr>
      </a:lvl4pPr>
      <a:lvl5pPr marL="441591" indent="-441591" algn="l" rtl="0" eaLnBrk="0" fontAlgn="base" hangingPunct="0">
        <a:spcBef>
          <a:spcPct val="0"/>
        </a:spcBef>
        <a:spcAft>
          <a:spcPct val="0"/>
        </a:spcAft>
        <a:defRPr sz="3692" b="1">
          <a:solidFill>
            <a:srgbClr val="0F5494"/>
          </a:solidFill>
          <a:latin typeface="Verdana" pitchFamily="34" charset="0"/>
        </a:defRPr>
      </a:lvl5pPr>
      <a:lvl6pPr marL="1004327" algn="l" rtl="0" eaLnBrk="1" fontAlgn="base" hangingPunct="1">
        <a:spcBef>
          <a:spcPct val="0"/>
        </a:spcBef>
        <a:spcAft>
          <a:spcPct val="0"/>
        </a:spcAft>
        <a:defRPr sz="3692" b="1">
          <a:solidFill>
            <a:srgbClr val="0F5494"/>
          </a:solidFill>
          <a:latin typeface="Verdana" pitchFamily="34" charset="0"/>
        </a:defRPr>
      </a:lvl6pPr>
      <a:lvl7pPr marL="1567063" algn="l" rtl="0" eaLnBrk="1" fontAlgn="base" hangingPunct="1">
        <a:spcBef>
          <a:spcPct val="0"/>
        </a:spcBef>
        <a:spcAft>
          <a:spcPct val="0"/>
        </a:spcAft>
        <a:defRPr sz="3692" b="1">
          <a:solidFill>
            <a:srgbClr val="0F5494"/>
          </a:solidFill>
          <a:latin typeface="Verdana" pitchFamily="34" charset="0"/>
        </a:defRPr>
      </a:lvl7pPr>
      <a:lvl8pPr marL="2129800" algn="l" rtl="0" eaLnBrk="1" fontAlgn="base" hangingPunct="1">
        <a:spcBef>
          <a:spcPct val="0"/>
        </a:spcBef>
        <a:spcAft>
          <a:spcPct val="0"/>
        </a:spcAft>
        <a:defRPr sz="3692" b="1">
          <a:solidFill>
            <a:srgbClr val="0F5494"/>
          </a:solidFill>
          <a:latin typeface="Verdana" pitchFamily="34" charset="0"/>
        </a:defRPr>
      </a:lvl8pPr>
      <a:lvl9pPr marL="2692534" algn="l" rtl="0" eaLnBrk="1" fontAlgn="base" hangingPunct="1">
        <a:spcBef>
          <a:spcPct val="0"/>
        </a:spcBef>
        <a:spcAft>
          <a:spcPct val="0"/>
        </a:spcAft>
        <a:defRPr sz="3692" b="1">
          <a:solidFill>
            <a:srgbClr val="0F5494"/>
          </a:solidFill>
          <a:latin typeface="Verdana" pitchFamily="34" charset="0"/>
        </a:defRPr>
      </a:lvl9pPr>
    </p:titleStyle>
    <p:bodyStyle>
      <a:lvl1pPr marL="422051" indent="-422051" algn="l" rtl="0" eaLnBrk="0" fontAlgn="base" hangingPunct="0">
        <a:spcBef>
          <a:spcPct val="20000"/>
        </a:spcBef>
        <a:spcAft>
          <a:spcPct val="0"/>
        </a:spcAft>
        <a:buClr>
          <a:schemeClr val="bg1"/>
        </a:buClr>
        <a:buChar char="•"/>
        <a:defRPr sz="2954" i="1">
          <a:solidFill>
            <a:srgbClr val="0F5494"/>
          </a:solidFill>
          <a:latin typeface="+mn-lt"/>
          <a:ea typeface="+mn-ea"/>
          <a:cs typeface="+mn-cs"/>
        </a:defRPr>
      </a:lvl1pPr>
      <a:lvl2pPr marL="914446" indent="-351710" algn="l" rtl="0" eaLnBrk="0" fontAlgn="base" hangingPunct="0">
        <a:spcBef>
          <a:spcPct val="20000"/>
        </a:spcBef>
        <a:spcAft>
          <a:spcPct val="0"/>
        </a:spcAft>
        <a:buClr>
          <a:srgbClr val="009FBA"/>
        </a:buClr>
        <a:buChar char="•"/>
        <a:defRPr sz="2462" b="1">
          <a:solidFill>
            <a:srgbClr val="0F5494"/>
          </a:solidFill>
          <a:latin typeface="+mn-lt"/>
        </a:defRPr>
      </a:lvl2pPr>
      <a:lvl3pPr marL="1406839" indent="-281368" algn="l" rtl="0" eaLnBrk="0" fontAlgn="base" hangingPunct="0">
        <a:spcBef>
          <a:spcPct val="20000"/>
        </a:spcBef>
        <a:spcAft>
          <a:spcPct val="0"/>
        </a:spcAft>
        <a:defRPr sz="1723">
          <a:solidFill>
            <a:srgbClr val="0F5494"/>
          </a:solidFill>
          <a:latin typeface="+mn-lt"/>
        </a:defRPr>
      </a:lvl3pPr>
      <a:lvl4pPr marL="1969575" indent="-281368" algn="l" rtl="0" eaLnBrk="0" fontAlgn="base" hangingPunct="0">
        <a:spcBef>
          <a:spcPct val="20000"/>
        </a:spcBef>
        <a:spcAft>
          <a:spcPct val="0"/>
        </a:spcAft>
        <a:buChar char="–"/>
        <a:defRPr sz="2462">
          <a:solidFill>
            <a:schemeClr val="tx1"/>
          </a:solidFill>
          <a:latin typeface="Arial" charset="0"/>
        </a:defRPr>
      </a:lvl4pPr>
      <a:lvl5pPr marL="2532312" indent="-281368" algn="l" rtl="0" eaLnBrk="0" fontAlgn="base" hangingPunct="0">
        <a:spcBef>
          <a:spcPct val="20000"/>
        </a:spcBef>
        <a:spcAft>
          <a:spcPct val="0"/>
        </a:spcAft>
        <a:buChar char="»"/>
        <a:defRPr sz="2462">
          <a:solidFill>
            <a:schemeClr val="tx1"/>
          </a:solidFill>
          <a:latin typeface="Arial" charset="0"/>
        </a:defRPr>
      </a:lvl5pPr>
      <a:lvl6pPr marL="3095047" indent="-281368" algn="l" rtl="0" eaLnBrk="1" fontAlgn="base" hangingPunct="1">
        <a:spcBef>
          <a:spcPct val="20000"/>
        </a:spcBef>
        <a:spcAft>
          <a:spcPct val="0"/>
        </a:spcAft>
        <a:buChar char="»"/>
        <a:defRPr sz="2462">
          <a:solidFill>
            <a:schemeClr val="tx1"/>
          </a:solidFill>
          <a:latin typeface="Arial" charset="0"/>
        </a:defRPr>
      </a:lvl6pPr>
      <a:lvl7pPr marL="3657783" indent="-281368" algn="l" rtl="0" eaLnBrk="1" fontAlgn="base" hangingPunct="1">
        <a:spcBef>
          <a:spcPct val="20000"/>
        </a:spcBef>
        <a:spcAft>
          <a:spcPct val="0"/>
        </a:spcAft>
        <a:buChar char="»"/>
        <a:defRPr sz="2462">
          <a:solidFill>
            <a:schemeClr val="tx1"/>
          </a:solidFill>
          <a:latin typeface="Arial" charset="0"/>
        </a:defRPr>
      </a:lvl7pPr>
      <a:lvl8pPr marL="4220519" indent="-281368" algn="l" rtl="0" eaLnBrk="1" fontAlgn="base" hangingPunct="1">
        <a:spcBef>
          <a:spcPct val="20000"/>
        </a:spcBef>
        <a:spcAft>
          <a:spcPct val="0"/>
        </a:spcAft>
        <a:buChar char="»"/>
        <a:defRPr sz="2462">
          <a:solidFill>
            <a:schemeClr val="tx1"/>
          </a:solidFill>
          <a:latin typeface="Arial" charset="0"/>
        </a:defRPr>
      </a:lvl8pPr>
      <a:lvl9pPr marL="4783254" indent="-281368" algn="l" rtl="0" eaLnBrk="1" fontAlgn="base" hangingPunct="1">
        <a:spcBef>
          <a:spcPct val="20000"/>
        </a:spcBef>
        <a:spcAft>
          <a:spcPct val="0"/>
        </a:spcAft>
        <a:buChar char="»"/>
        <a:defRPr sz="2462">
          <a:solidFill>
            <a:schemeClr val="tx1"/>
          </a:solidFill>
          <a:latin typeface="Arial" charset="0"/>
        </a:defRPr>
      </a:lvl9pPr>
    </p:bodyStyle>
    <p:otherStyle>
      <a:defPPr>
        <a:defRPr lang="fr-FR"/>
      </a:defPPr>
      <a:lvl1pPr marL="0" algn="l" defTabSz="1125472" rtl="0" eaLnBrk="1" latinLnBrk="0" hangingPunct="1">
        <a:defRPr sz="2215" kern="1200">
          <a:solidFill>
            <a:schemeClr val="tx1"/>
          </a:solidFill>
          <a:latin typeface="+mn-lt"/>
          <a:ea typeface="+mn-ea"/>
          <a:cs typeface="+mn-cs"/>
        </a:defRPr>
      </a:lvl1pPr>
      <a:lvl2pPr marL="562737" algn="l" defTabSz="1125472" rtl="0" eaLnBrk="1" latinLnBrk="0" hangingPunct="1">
        <a:defRPr sz="2215" kern="1200">
          <a:solidFill>
            <a:schemeClr val="tx1"/>
          </a:solidFill>
          <a:latin typeface="+mn-lt"/>
          <a:ea typeface="+mn-ea"/>
          <a:cs typeface="+mn-cs"/>
        </a:defRPr>
      </a:lvl2pPr>
      <a:lvl3pPr marL="1125472" algn="l" defTabSz="1125472" rtl="0" eaLnBrk="1" latinLnBrk="0" hangingPunct="1">
        <a:defRPr sz="2215" kern="1200">
          <a:solidFill>
            <a:schemeClr val="tx1"/>
          </a:solidFill>
          <a:latin typeface="+mn-lt"/>
          <a:ea typeface="+mn-ea"/>
          <a:cs typeface="+mn-cs"/>
        </a:defRPr>
      </a:lvl3pPr>
      <a:lvl4pPr marL="1688207" algn="l" defTabSz="1125472" rtl="0" eaLnBrk="1" latinLnBrk="0" hangingPunct="1">
        <a:defRPr sz="2215" kern="1200">
          <a:solidFill>
            <a:schemeClr val="tx1"/>
          </a:solidFill>
          <a:latin typeface="+mn-lt"/>
          <a:ea typeface="+mn-ea"/>
          <a:cs typeface="+mn-cs"/>
        </a:defRPr>
      </a:lvl4pPr>
      <a:lvl5pPr marL="2250944" algn="l" defTabSz="1125472" rtl="0" eaLnBrk="1" latinLnBrk="0" hangingPunct="1">
        <a:defRPr sz="2215" kern="1200">
          <a:solidFill>
            <a:schemeClr val="tx1"/>
          </a:solidFill>
          <a:latin typeface="+mn-lt"/>
          <a:ea typeface="+mn-ea"/>
          <a:cs typeface="+mn-cs"/>
        </a:defRPr>
      </a:lvl5pPr>
      <a:lvl6pPr marL="2813679" algn="l" defTabSz="1125472" rtl="0" eaLnBrk="1" latinLnBrk="0" hangingPunct="1">
        <a:defRPr sz="2215" kern="1200">
          <a:solidFill>
            <a:schemeClr val="tx1"/>
          </a:solidFill>
          <a:latin typeface="+mn-lt"/>
          <a:ea typeface="+mn-ea"/>
          <a:cs typeface="+mn-cs"/>
        </a:defRPr>
      </a:lvl6pPr>
      <a:lvl7pPr marL="3376415" algn="l" defTabSz="1125472" rtl="0" eaLnBrk="1" latinLnBrk="0" hangingPunct="1">
        <a:defRPr sz="2215" kern="1200">
          <a:solidFill>
            <a:schemeClr val="tx1"/>
          </a:solidFill>
          <a:latin typeface="+mn-lt"/>
          <a:ea typeface="+mn-ea"/>
          <a:cs typeface="+mn-cs"/>
        </a:defRPr>
      </a:lvl7pPr>
      <a:lvl8pPr marL="3939151" algn="l" defTabSz="1125472" rtl="0" eaLnBrk="1" latinLnBrk="0" hangingPunct="1">
        <a:defRPr sz="2215" kern="1200">
          <a:solidFill>
            <a:schemeClr val="tx1"/>
          </a:solidFill>
          <a:latin typeface="+mn-lt"/>
          <a:ea typeface="+mn-ea"/>
          <a:cs typeface="+mn-cs"/>
        </a:defRPr>
      </a:lvl8pPr>
      <a:lvl9pPr marL="4501886" algn="l" defTabSz="1125472" rtl="0" eaLnBrk="1" latinLnBrk="0" hangingPunct="1">
        <a:defRPr sz="22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5.emf"/><Relationship Id="rId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0.xml"/><Relationship Id="rId7" Type="http://schemas.openxmlformats.org/officeDocument/2006/relationships/image" Target="../media/image9.png"/><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5.emf"/><Relationship Id="rId5" Type="http://schemas.openxmlformats.org/officeDocument/2006/relationships/oleObject" Target="../embeddings/oleObject7.bin"/><Relationship Id="rId4"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5.emf"/><Relationship Id="rId5" Type="http://schemas.openxmlformats.org/officeDocument/2006/relationships/oleObject" Target="../embeddings/oleObject5.bin"/><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239349" y="2428869"/>
            <a:ext cx="10945216" cy="790575"/>
          </a:xfrm>
        </p:spPr>
        <p:txBody>
          <a:bodyPr/>
          <a:lstStyle/>
          <a:p>
            <a:pPr algn="ctr"/>
            <a:r>
              <a:rPr lang="en-GB" altLang="en-US" sz="7200" dirty="0" err="1" smtClean="0">
                <a:solidFill>
                  <a:srgbClr val="FFC819"/>
                </a:solidFill>
                <a:latin typeface="Calibri Light" panose="020F0302020204030204" pitchFamily="34" charset="0"/>
              </a:rPr>
              <a:t>Opsys</a:t>
            </a:r>
            <a:r>
              <a:rPr lang="en-GB" altLang="en-US" sz="4000" b="0" dirty="0" smtClean="0">
                <a:solidFill>
                  <a:srgbClr val="FFC819"/>
                </a:solidFill>
                <a:latin typeface="Calibri Light" panose="020F0302020204030204" pitchFamily="34" charset="0"/>
              </a:rPr>
              <a:t> </a:t>
            </a:r>
            <a:br>
              <a:rPr lang="en-GB" altLang="en-US" sz="4000" b="0" dirty="0" smtClean="0">
                <a:solidFill>
                  <a:srgbClr val="FFC819"/>
                </a:solidFill>
                <a:latin typeface="Calibri Light" panose="020F0302020204030204" pitchFamily="34" charset="0"/>
              </a:rPr>
            </a:br>
            <a:r>
              <a:rPr lang="en-GB" altLang="en-US" sz="4000" b="0" dirty="0" smtClean="0">
                <a:solidFill>
                  <a:srgbClr val="FFC819"/>
                </a:solidFill>
                <a:latin typeface="Calibri Light" panose="020F0302020204030204" pitchFamily="34" charset="0"/>
              </a:rPr>
              <a:t>Workshop agenda</a:t>
            </a:r>
            <a:br>
              <a:rPr lang="en-GB" altLang="en-US" sz="4000" b="0" dirty="0" smtClean="0">
                <a:solidFill>
                  <a:srgbClr val="FFC819"/>
                </a:solidFill>
                <a:latin typeface="Calibri Light" panose="020F0302020204030204" pitchFamily="34" charset="0"/>
              </a:rPr>
            </a:br>
            <a:r>
              <a:rPr lang="en-GB" altLang="en-US" sz="4000" b="0" dirty="0" smtClean="0">
                <a:solidFill>
                  <a:srgbClr val="FFC819"/>
                </a:solidFill>
                <a:latin typeface="Calibri Light" panose="020F0302020204030204" pitchFamily="34" charset="0"/>
              </a:rPr>
              <a:t>General overview and update</a:t>
            </a:r>
            <a:br>
              <a:rPr lang="en-GB" altLang="en-US" sz="4000" b="0" dirty="0" smtClean="0">
                <a:solidFill>
                  <a:srgbClr val="FFC819"/>
                </a:solidFill>
                <a:latin typeface="Calibri Light" panose="020F0302020204030204" pitchFamily="34" charset="0"/>
              </a:rPr>
            </a:br>
            <a:endParaRPr lang="en-GB" altLang="en-US" sz="4000" b="0" dirty="0" smtClean="0">
              <a:solidFill>
                <a:srgbClr val="FFC819"/>
              </a:solidFill>
              <a:latin typeface="Calibri Light" panose="020F0302020204030204" pitchFamily="34" charset="0"/>
            </a:endParaRPr>
          </a:p>
        </p:txBody>
      </p:sp>
      <p:sp>
        <p:nvSpPr>
          <p:cNvPr id="17411" name="Subtitle 2"/>
          <p:cNvSpPr>
            <a:spLocks noGrp="1"/>
          </p:cNvSpPr>
          <p:nvPr>
            <p:ph type="subTitle" idx="1"/>
          </p:nvPr>
        </p:nvSpPr>
        <p:spPr>
          <a:xfrm>
            <a:off x="1047715" y="4071943"/>
            <a:ext cx="9692508" cy="1728787"/>
          </a:xfrm>
        </p:spPr>
        <p:txBody>
          <a:bodyPr/>
          <a:lstStyle/>
          <a:p>
            <a:r>
              <a:rPr lang="fr-BE" altLang="en-US" sz="2400" b="0" dirty="0" smtClean="0">
                <a:latin typeface="Calibri Light" panose="020F0302020204030204" pitchFamily="34" charset="0"/>
              </a:rPr>
              <a:t>Kick off workshop </a:t>
            </a:r>
            <a:r>
              <a:rPr lang="fr-BE" altLang="en-US" sz="2400" b="0" dirty="0" err="1" smtClean="0">
                <a:latin typeface="Calibri Light" panose="020F0302020204030204" pitchFamily="34" charset="0"/>
              </a:rPr>
              <a:t>with</a:t>
            </a:r>
            <a:r>
              <a:rPr lang="fr-BE" altLang="en-US" sz="2400" b="0" dirty="0" smtClean="0">
                <a:latin typeface="Calibri Light" panose="020F0302020204030204" pitchFamily="34" charset="0"/>
              </a:rPr>
              <a:t> EU </a:t>
            </a:r>
            <a:r>
              <a:rPr lang="fr-BE" altLang="en-US" sz="2400" b="0" dirty="0" err="1" smtClean="0">
                <a:latin typeface="Calibri Light" panose="020F0302020204030204" pitchFamily="34" charset="0"/>
              </a:rPr>
              <a:t>Delegations</a:t>
            </a:r>
            <a:endParaRPr lang="en-GB" altLang="en-US" sz="2400" b="0" dirty="0" smtClean="0">
              <a:latin typeface="Calibri Light" panose="020F0302020204030204" pitchFamily="34" charset="0"/>
            </a:endParaRPr>
          </a:p>
          <a:p>
            <a:r>
              <a:rPr lang="en-GB" altLang="en-US" sz="2400" dirty="0" smtClean="0">
                <a:latin typeface="Calibri Light" panose="020F0302020204030204" pitchFamily="34" charset="0"/>
              </a:rPr>
              <a:t>10 October 2016</a:t>
            </a:r>
          </a:p>
          <a:p>
            <a:pPr algn="r"/>
            <a:r>
              <a:rPr lang="fr-BE" altLang="en-US" sz="2400" b="0" dirty="0" smtClean="0">
                <a:latin typeface="Calibri Light" panose="020F0302020204030204" pitchFamily="34" charset="0"/>
              </a:rPr>
              <a:t>Thierry Mathisse</a:t>
            </a:r>
          </a:p>
          <a:p>
            <a:pPr algn="r"/>
            <a:r>
              <a:rPr lang="fr-BE" altLang="en-US" sz="2400" b="0" dirty="0" smtClean="0">
                <a:latin typeface="Calibri Light" panose="020F0302020204030204" pitchFamily="34" charset="0"/>
              </a:rPr>
              <a:t>Denis Thieulin</a:t>
            </a:r>
            <a:endParaRPr lang="en-GB" altLang="en-US" sz="2400" b="0" dirty="0" smtClean="0">
              <a:latin typeface="Calibri Light" panose="020F0302020204030204" pitchFamily="34" charset="0"/>
            </a:endParaRPr>
          </a:p>
        </p:txBody>
      </p:sp>
      <p:cxnSp>
        <p:nvCxnSpPr>
          <p:cNvPr id="3" name="Straight Connector 2"/>
          <p:cNvCxnSpPr/>
          <p:nvPr/>
        </p:nvCxnSpPr>
        <p:spPr bwMode="auto">
          <a:xfrm>
            <a:off x="1080585" y="3933056"/>
            <a:ext cx="9646788" cy="0"/>
          </a:xfrm>
          <a:prstGeom prst="line">
            <a:avLst/>
          </a:prstGeom>
          <a:noFill/>
          <a:ln w="9525"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1696580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4" hidden="1"/>
          <p:cNvGraphicFramePr>
            <a:graphicFrameLocks noChangeAspect="1"/>
          </p:cNvGraphicFramePr>
          <p:nvPr>
            <p:custDataLst>
              <p:tags r:id="rId2"/>
            </p:custDataLst>
            <p:extLst>
              <p:ext uri="{D42A27DB-BD31-4B8C-83A1-F6EECF244321}">
                <p14:modId xmlns:p14="http://schemas.microsoft.com/office/powerpoint/2010/main" val="613065594"/>
              </p:ext>
            </p:ext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spid="_x0000_s15409" name="think-cell Slide" r:id="rId4" imgW="360" imgH="360" progId="TCLayout.ActiveDocument.1">
                  <p:embed/>
                </p:oleObj>
              </mc:Choice>
              <mc:Fallback>
                <p:oleObj name="think-cell Slide" r:id="rId4" imgW="360" imgH="360" progId="TCLayout.ActiveDocument.1">
                  <p:embed/>
                  <p:pic>
                    <p:nvPicPr>
                      <p:cNvPr id="0" name="Picture 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3" name="Shape 137"/>
          <p:cNvSpPr>
            <a:spLocks noGrp="1"/>
          </p:cNvSpPr>
          <p:nvPr>
            <p:ph type="title"/>
          </p:nvPr>
        </p:nvSpPr>
        <p:spPr>
          <a:xfrm>
            <a:off x="1668463" y="1412875"/>
            <a:ext cx="8748712" cy="731838"/>
          </a:xfrm>
        </p:spPr>
        <p:txBody>
          <a:bodyPr/>
          <a:lstStyle/>
          <a:p>
            <a:pPr indent="325438" defTabSz="831850" eaLnBrk="1" hangingPunct="1"/>
            <a:r>
              <a:rPr lang="fr-BE" altLang="en-US" sz="1800">
                <a:solidFill>
                  <a:srgbClr val="C00000"/>
                </a:solidFill>
              </a:rPr>
              <a:t/>
            </a:r>
            <a:br>
              <a:rPr lang="fr-BE" altLang="en-US" sz="1800">
                <a:solidFill>
                  <a:srgbClr val="C00000"/>
                </a:solidFill>
              </a:rPr>
            </a:br>
            <a:r>
              <a:rPr lang="fr-BE" altLang="en-US" sz="1800">
                <a:solidFill>
                  <a:srgbClr val="C00000"/>
                </a:solidFill>
              </a:rPr>
              <a:t>HOW</a:t>
            </a:r>
            <a:r>
              <a:rPr lang="fr-BE" altLang="en-US" sz="1800"/>
              <a:t>: OpSys as iterative and participative Transformation Programme along the whole process chain</a:t>
            </a:r>
            <a:br>
              <a:rPr lang="fr-BE" altLang="en-US" sz="1800"/>
            </a:br>
            <a:endParaRPr lang="en-US" altLang="en-US" sz="2000"/>
          </a:p>
        </p:txBody>
      </p:sp>
      <p:sp>
        <p:nvSpPr>
          <p:cNvPr id="40" name="Shape 263"/>
          <p:cNvSpPr/>
          <p:nvPr/>
        </p:nvSpPr>
        <p:spPr bwMode="auto">
          <a:xfrm>
            <a:off x="2050520" y="2300288"/>
            <a:ext cx="8846079" cy="584200"/>
          </a:xfrm>
          <a:prstGeom prst="chevron">
            <a:avLst>
              <a:gd name="adj" fmla="val 50000"/>
            </a:avLst>
          </a:prstGeom>
          <a:solidFill>
            <a:srgbClr val="CC6666"/>
          </a:solidFill>
          <a:ln w="190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0309" tIns="45219" rIns="90309" bIns="45219" anchor="ctr"/>
          <a:lstStyle/>
          <a:p>
            <a:pPr algn="ctr" defTabSz="968381"/>
            <a:r>
              <a:rPr lang="fr-BE" dirty="0" smtClean="0">
                <a:solidFill>
                  <a:schemeClr val="bg1"/>
                </a:solidFill>
              </a:rPr>
              <a:t>Business </a:t>
            </a:r>
            <a:r>
              <a:rPr lang="fr-BE" dirty="0">
                <a:solidFill>
                  <a:schemeClr val="bg1"/>
                </a:solidFill>
              </a:rPr>
              <a:t>transformation</a:t>
            </a:r>
          </a:p>
          <a:p>
            <a:pPr algn="ctr" defTabSz="968381"/>
            <a:r>
              <a:rPr lang="fr-BE" dirty="0">
                <a:solidFill>
                  <a:srgbClr val="FFFFFF"/>
                </a:solidFill>
              </a:rPr>
              <a:t>            (</a:t>
            </a:r>
            <a:r>
              <a:rPr lang="fr-BE" dirty="0" err="1">
                <a:solidFill>
                  <a:srgbClr val="FFFFFF"/>
                </a:solidFill>
              </a:rPr>
              <a:t>ways</a:t>
            </a:r>
            <a:r>
              <a:rPr lang="fr-BE" dirty="0">
                <a:solidFill>
                  <a:srgbClr val="FFFFFF"/>
                </a:solidFill>
              </a:rPr>
              <a:t> of </a:t>
            </a:r>
            <a:r>
              <a:rPr lang="fr-BE" dirty="0" err="1">
                <a:solidFill>
                  <a:srgbClr val="FFFFFF"/>
                </a:solidFill>
              </a:rPr>
              <a:t>working</a:t>
            </a:r>
            <a:r>
              <a:rPr lang="fr-BE" dirty="0">
                <a:solidFill>
                  <a:srgbClr val="FFFFFF"/>
                </a:solidFill>
              </a:rPr>
              <a:t>, </a:t>
            </a:r>
            <a:r>
              <a:rPr lang="fr-BE" dirty="0" err="1">
                <a:solidFill>
                  <a:srgbClr val="FFFFFF"/>
                </a:solidFill>
              </a:rPr>
              <a:t>knowledge</a:t>
            </a:r>
            <a:r>
              <a:rPr lang="fr-BE" dirty="0">
                <a:solidFill>
                  <a:srgbClr val="FFFFFF"/>
                </a:solidFill>
              </a:rPr>
              <a:t>, </a:t>
            </a:r>
            <a:r>
              <a:rPr lang="fr-BE" dirty="0" err="1">
                <a:solidFill>
                  <a:srgbClr val="FFFFFF"/>
                </a:solidFill>
              </a:rPr>
              <a:t>work</a:t>
            </a:r>
            <a:r>
              <a:rPr lang="fr-BE" dirty="0">
                <a:solidFill>
                  <a:srgbClr val="FFFFFF"/>
                </a:solidFill>
              </a:rPr>
              <a:t> </a:t>
            </a:r>
            <a:r>
              <a:rPr lang="fr-BE" dirty="0" err="1">
                <a:solidFill>
                  <a:srgbClr val="FFFFFF"/>
                </a:solidFill>
              </a:rPr>
              <a:t>process</a:t>
            </a:r>
            <a:r>
              <a:rPr lang="fr-BE" dirty="0">
                <a:solidFill>
                  <a:srgbClr val="FFFFFF"/>
                </a:solidFill>
              </a:rPr>
              <a:t> change, </a:t>
            </a:r>
            <a:r>
              <a:rPr lang="fr-BE" dirty="0" err="1">
                <a:solidFill>
                  <a:srgbClr val="FFFFFF"/>
                </a:solidFill>
              </a:rPr>
              <a:t>tools</a:t>
            </a:r>
            <a:r>
              <a:rPr lang="fr-BE" dirty="0">
                <a:solidFill>
                  <a:srgbClr val="FFFFFF"/>
                </a:solidFill>
              </a:rPr>
              <a:t>)  </a:t>
            </a:r>
          </a:p>
        </p:txBody>
      </p:sp>
      <p:sp>
        <p:nvSpPr>
          <p:cNvPr id="45" name="Shape 252"/>
          <p:cNvSpPr/>
          <p:nvPr/>
        </p:nvSpPr>
        <p:spPr>
          <a:xfrm>
            <a:off x="2050520" y="3028950"/>
            <a:ext cx="8846079" cy="647700"/>
          </a:xfrm>
          <a:prstGeom prst="chevron">
            <a:avLst>
              <a:gd name="adj" fmla="val 50000"/>
            </a:avLst>
          </a:prstGeom>
          <a:solidFill>
            <a:srgbClr val="006393"/>
          </a:solidFill>
          <a:ln w="190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0309" tIns="45219" rIns="90309" bIns="45219" anchor="ctr"/>
          <a:lstStyle/>
          <a:p>
            <a:pPr algn="ctr" defTabSz="968381"/>
            <a:r>
              <a:rPr lang="fr-BE" dirty="0" err="1" smtClean="0">
                <a:solidFill>
                  <a:schemeClr val="bg1"/>
                </a:solidFill>
              </a:rPr>
              <a:t>Step</a:t>
            </a:r>
            <a:r>
              <a:rPr lang="fr-BE" dirty="0" smtClean="0">
                <a:solidFill>
                  <a:schemeClr val="bg1"/>
                </a:solidFill>
              </a:rPr>
              <a:t> by </a:t>
            </a:r>
            <a:r>
              <a:rPr lang="fr-BE" dirty="0" err="1" smtClean="0">
                <a:solidFill>
                  <a:schemeClr val="bg1"/>
                </a:solidFill>
              </a:rPr>
              <a:t>step</a:t>
            </a:r>
            <a:r>
              <a:rPr lang="fr-BE" dirty="0" smtClean="0">
                <a:solidFill>
                  <a:schemeClr val="bg1"/>
                </a:solidFill>
              </a:rPr>
              <a:t>: IT </a:t>
            </a:r>
            <a:r>
              <a:rPr lang="fr-BE" dirty="0" err="1" smtClean="0">
                <a:solidFill>
                  <a:schemeClr val="bg1"/>
                </a:solidFill>
              </a:rPr>
              <a:t>development</a:t>
            </a:r>
            <a:r>
              <a:rPr lang="fr-BE" dirty="0" smtClean="0">
                <a:solidFill>
                  <a:schemeClr val="bg1"/>
                </a:solidFill>
              </a:rPr>
              <a:t>; </a:t>
            </a:r>
            <a:r>
              <a:rPr lang="fr-BE" i="1" dirty="0" smtClean="0">
                <a:solidFill>
                  <a:schemeClr val="bg1"/>
                </a:solidFill>
              </a:rPr>
              <a:t>flexible </a:t>
            </a:r>
            <a:r>
              <a:rPr lang="fr-BE" i="1" dirty="0" err="1" smtClean="0">
                <a:solidFill>
                  <a:schemeClr val="bg1"/>
                </a:solidFill>
              </a:rPr>
              <a:t>enough</a:t>
            </a:r>
            <a:r>
              <a:rPr lang="fr-BE" i="1" dirty="0" smtClean="0">
                <a:solidFill>
                  <a:schemeClr val="bg1"/>
                </a:solidFill>
              </a:rPr>
              <a:t> system</a:t>
            </a:r>
            <a:endParaRPr i="1" dirty="0">
              <a:solidFill>
                <a:schemeClr val="bg1"/>
              </a:solidFill>
            </a:endParaRPr>
          </a:p>
        </p:txBody>
      </p:sp>
      <p:sp>
        <p:nvSpPr>
          <p:cNvPr id="7184" name="Curved Left Arrow 3"/>
          <p:cNvSpPr>
            <a:spLocks noChangeArrowheads="1"/>
          </p:cNvSpPr>
          <p:nvPr/>
        </p:nvSpPr>
        <p:spPr bwMode="auto">
          <a:xfrm rot="5400000">
            <a:off x="2535500" y="2602245"/>
            <a:ext cx="396875" cy="961361"/>
          </a:xfrm>
          <a:prstGeom prst="curvedLeftArrow">
            <a:avLst>
              <a:gd name="adj1" fmla="val 24951"/>
              <a:gd name="adj2" fmla="val 49919"/>
              <a:gd name="adj3" fmla="val 25000"/>
            </a:avLst>
          </a:prstGeom>
          <a:solidFill>
            <a:srgbClr val="FFC000"/>
          </a:solidFill>
          <a:ln>
            <a:noFill/>
          </a:ln>
        </p:spPr>
        <p:txBody>
          <a:bodyPr anchor="ctr"/>
          <a:lstStyle>
            <a:lvl1pPr marL="3175">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endParaRPr lang="en-US" altLang="en-US"/>
          </a:p>
        </p:txBody>
      </p:sp>
      <p:sp>
        <p:nvSpPr>
          <p:cNvPr id="7185" name="Curved Left Arrow 23"/>
          <p:cNvSpPr>
            <a:spLocks noChangeArrowheads="1"/>
          </p:cNvSpPr>
          <p:nvPr/>
        </p:nvSpPr>
        <p:spPr bwMode="auto">
          <a:xfrm rot="-5400000">
            <a:off x="2641404" y="2206163"/>
            <a:ext cx="395287" cy="961362"/>
          </a:xfrm>
          <a:prstGeom prst="curvedLeftArrow">
            <a:avLst>
              <a:gd name="adj1" fmla="val 25052"/>
              <a:gd name="adj2" fmla="val 50120"/>
              <a:gd name="adj3" fmla="val 25000"/>
            </a:avLst>
          </a:prstGeom>
          <a:solidFill>
            <a:srgbClr val="FFC000"/>
          </a:solidFill>
          <a:ln>
            <a:noFill/>
          </a:ln>
        </p:spPr>
        <p:txBody>
          <a:bodyPr anchor="ctr"/>
          <a:lstStyle>
            <a:lvl1pPr marL="3175">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endParaRPr lang="en-US" altLang="en-US"/>
          </a:p>
        </p:txBody>
      </p:sp>
      <p:sp>
        <p:nvSpPr>
          <p:cNvPr id="28" name="Rounded Rectangle 27"/>
          <p:cNvSpPr/>
          <p:nvPr/>
        </p:nvSpPr>
        <p:spPr>
          <a:xfrm>
            <a:off x="9922008" y="4538662"/>
            <a:ext cx="834098" cy="1255713"/>
          </a:xfrm>
          <a:prstGeom prst="roundRect">
            <a:avLst/>
          </a:prstGeom>
          <a:solidFill>
            <a:srgbClr val="B9D0DC"/>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base" hangingPunct="1">
              <a:spcBef>
                <a:spcPct val="0"/>
              </a:spcBef>
              <a:spcAft>
                <a:spcPct val="0"/>
              </a:spcAft>
              <a:defRPr/>
            </a:pPr>
            <a:endParaRPr lang="en-US" sz="1477" kern="1200" dirty="0">
              <a:solidFill>
                <a:srgbClr val="000000"/>
              </a:solidFill>
              <a:sym typeface="Gill Sans" charset="0"/>
            </a:endParaRPr>
          </a:p>
        </p:txBody>
      </p:sp>
      <p:sp>
        <p:nvSpPr>
          <p:cNvPr id="30" name="Rounded Rectangle 29"/>
          <p:cNvSpPr/>
          <p:nvPr/>
        </p:nvSpPr>
        <p:spPr>
          <a:xfrm>
            <a:off x="7187539" y="4538662"/>
            <a:ext cx="2639880" cy="1255713"/>
          </a:xfrm>
          <a:prstGeom prst="roundRect">
            <a:avLst/>
          </a:prstGeom>
          <a:solidFill>
            <a:srgbClr val="B9D0DC"/>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base" hangingPunct="1">
              <a:spcBef>
                <a:spcPct val="0"/>
              </a:spcBef>
              <a:spcAft>
                <a:spcPct val="0"/>
              </a:spcAft>
              <a:defRPr/>
            </a:pPr>
            <a:endParaRPr lang="en-US" sz="900" i="1" kern="1200" dirty="0">
              <a:solidFill>
                <a:srgbClr val="000000"/>
              </a:solidFill>
              <a:sym typeface="Gill Sans" charset="0"/>
            </a:endParaRPr>
          </a:p>
        </p:txBody>
      </p:sp>
      <p:sp>
        <p:nvSpPr>
          <p:cNvPr id="31" name="Rounded Rectangle 30"/>
          <p:cNvSpPr/>
          <p:nvPr/>
        </p:nvSpPr>
        <p:spPr>
          <a:xfrm>
            <a:off x="6291527" y="4549775"/>
            <a:ext cx="834100" cy="1255712"/>
          </a:xfrm>
          <a:prstGeom prst="roundRect">
            <a:avLst/>
          </a:prstGeom>
          <a:solidFill>
            <a:srgbClr val="B9D0DC"/>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base" hangingPunct="1">
              <a:spcBef>
                <a:spcPct val="0"/>
              </a:spcBef>
              <a:spcAft>
                <a:spcPct val="0"/>
              </a:spcAft>
              <a:defRPr/>
            </a:pPr>
            <a:endParaRPr lang="en-US" sz="1477" kern="1200" dirty="0">
              <a:solidFill>
                <a:srgbClr val="000000"/>
              </a:solidFill>
              <a:sym typeface="Gill Sans" charset="0"/>
            </a:endParaRPr>
          </a:p>
        </p:txBody>
      </p:sp>
      <p:sp>
        <p:nvSpPr>
          <p:cNvPr id="32" name="Rounded Rectangle 31"/>
          <p:cNvSpPr/>
          <p:nvPr/>
        </p:nvSpPr>
        <p:spPr>
          <a:xfrm>
            <a:off x="4482306" y="4570412"/>
            <a:ext cx="1767946" cy="1257300"/>
          </a:xfrm>
          <a:prstGeom prst="roundRect">
            <a:avLst/>
          </a:prstGeom>
          <a:solidFill>
            <a:srgbClr val="B9D0DC"/>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base" hangingPunct="1">
              <a:spcBef>
                <a:spcPct val="0"/>
              </a:spcBef>
              <a:spcAft>
                <a:spcPct val="0"/>
              </a:spcAft>
              <a:defRPr/>
            </a:pPr>
            <a:endParaRPr lang="en-US" sz="1477" kern="1200" dirty="0">
              <a:solidFill>
                <a:srgbClr val="000000"/>
              </a:solidFill>
              <a:sym typeface="Gill Sans" charset="0"/>
            </a:endParaRPr>
          </a:p>
        </p:txBody>
      </p:sp>
      <p:sp>
        <p:nvSpPr>
          <p:cNvPr id="33" name="Rounded Rectangle 32"/>
          <p:cNvSpPr/>
          <p:nvPr/>
        </p:nvSpPr>
        <p:spPr>
          <a:xfrm>
            <a:off x="3288770" y="4560888"/>
            <a:ext cx="1123025" cy="1255713"/>
          </a:xfrm>
          <a:prstGeom prst="roundRect">
            <a:avLst/>
          </a:prstGeom>
          <a:solidFill>
            <a:srgbClr val="B9D0DC"/>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base" hangingPunct="1">
              <a:spcBef>
                <a:spcPct val="0"/>
              </a:spcBef>
              <a:spcAft>
                <a:spcPct val="0"/>
              </a:spcAft>
              <a:defRPr/>
            </a:pPr>
            <a:endParaRPr lang="en-US" sz="1477" kern="1200" dirty="0">
              <a:solidFill>
                <a:srgbClr val="000000"/>
              </a:solidFill>
              <a:sym typeface="Gill Sans" charset="0"/>
            </a:endParaRPr>
          </a:p>
        </p:txBody>
      </p:sp>
      <p:sp>
        <p:nvSpPr>
          <p:cNvPr id="34" name="Rounded Rectangle 33"/>
          <p:cNvSpPr/>
          <p:nvPr/>
        </p:nvSpPr>
        <p:spPr>
          <a:xfrm>
            <a:off x="2050521" y="4576762"/>
            <a:ext cx="1143662" cy="1257300"/>
          </a:xfrm>
          <a:prstGeom prst="roundRect">
            <a:avLst/>
          </a:prstGeom>
          <a:solidFill>
            <a:srgbClr val="B9D0DC"/>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base" hangingPunct="1">
              <a:spcBef>
                <a:spcPct val="0"/>
              </a:spcBef>
              <a:spcAft>
                <a:spcPct val="0"/>
              </a:spcAft>
              <a:defRPr/>
            </a:pPr>
            <a:endParaRPr lang="en-US" sz="1477" kern="1200" dirty="0">
              <a:solidFill>
                <a:srgbClr val="000000"/>
              </a:solidFill>
              <a:sym typeface="Gill Sans" charset="0"/>
            </a:endParaRPr>
          </a:p>
        </p:txBody>
      </p:sp>
      <p:sp>
        <p:nvSpPr>
          <p:cNvPr id="35" name="Rounded Rectangle 34"/>
          <p:cNvSpPr/>
          <p:nvPr/>
        </p:nvSpPr>
        <p:spPr>
          <a:xfrm>
            <a:off x="1006609" y="4576762"/>
            <a:ext cx="909769" cy="1257300"/>
          </a:xfrm>
          <a:prstGeom prst="roundRect">
            <a:avLst/>
          </a:prstGeom>
          <a:solidFill>
            <a:srgbClr val="B9D0DC"/>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base" hangingPunct="1">
              <a:spcBef>
                <a:spcPct val="0"/>
              </a:spcBef>
              <a:spcAft>
                <a:spcPct val="0"/>
              </a:spcAft>
              <a:defRPr/>
            </a:pPr>
            <a:endParaRPr lang="en-US" sz="1477" kern="1200" dirty="0">
              <a:solidFill>
                <a:srgbClr val="000000"/>
              </a:solidFill>
              <a:sym typeface="Gill Sans" charset="0"/>
            </a:endParaRPr>
          </a:p>
        </p:txBody>
      </p:sp>
      <p:sp>
        <p:nvSpPr>
          <p:cNvPr id="36" name="Text Placeholder 12"/>
          <p:cNvSpPr txBox="1">
            <a:spLocks/>
          </p:cNvSpPr>
          <p:nvPr/>
        </p:nvSpPr>
        <p:spPr bwMode="auto">
          <a:xfrm>
            <a:off x="9784424" y="5378450"/>
            <a:ext cx="1188376"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lstStyle>
            <a:lvl1pPr defTabSz="842963" eaLnBrk="0" hangingPunct="0">
              <a:spcBef>
                <a:spcPct val="20000"/>
              </a:spcBef>
              <a:buFont typeface="Arial" pitchFamily="34" charset="0"/>
              <a:buChar char="•"/>
              <a:defRPr sz="3200" b="1">
                <a:solidFill>
                  <a:schemeClr val="tx1"/>
                </a:solidFill>
                <a:latin typeface="Calibri" pitchFamily="34" charset="0"/>
                <a:ea typeface="MS PGothic" pitchFamily="34" charset="-128"/>
              </a:defRPr>
            </a:lvl1pPr>
            <a:lvl2pPr marL="742950" indent="-285750" defTabSz="842963" eaLnBrk="0" hangingPunct="0">
              <a:spcBef>
                <a:spcPct val="20000"/>
              </a:spcBef>
              <a:buFont typeface="Arial" pitchFamily="34" charset="0"/>
              <a:buChar char="–"/>
              <a:defRPr sz="2800" b="1">
                <a:solidFill>
                  <a:schemeClr val="tx1"/>
                </a:solidFill>
                <a:latin typeface="Calibri" pitchFamily="34" charset="0"/>
                <a:ea typeface="MS PGothic" pitchFamily="34" charset="-128"/>
              </a:defRPr>
            </a:lvl2pPr>
            <a:lvl3pPr marL="1143000" indent="-228600" defTabSz="842963" eaLnBrk="0" hangingPunct="0">
              <a:spcBef>
                <a:spcPct val="20000"/>
              </a:spcBef>
              <a:buFont typeface="Arial" pitchFamily="34" charset="0"/>
              <a:buChar char="•"/>
              <a:defRPr sz="2400" b="1">
                <a:solidFill>
                  <a:schemeClr val="tx1"/>
                </a:solidFill>
                <a:latin typeface="Calibri" pitchFamily="34" charset="0"/>
                <a:ea typeface="MS PGothic" pitchFamily="34" charset="-128"/>
              </a:defRPr>
            </a:lvl3pPr>
            <a:lvl4pPr marL="1600200" indent="-228600" defTabSz="842963" eaLnBrk="0" hangingPunct="0">
              <a:spcBef>
                <a:spcPct val="20000"/>
              </a:spcBef>
              <a:buFont typeface="Arial" pitchFamily="34" charset="0"/>
              <a:buChar char="–"/>
              <a:defRPr sz="2000" b="1">
                <a:solidFill>
                  <a:schemeClr val="tx1"/>
                </a:solidFill>
                <a:latin typeface="Calibri" pitchFamily="34" charset="0"/>
                <a:ea typeface="MS PGothic" pitchFamily="34" charset="-128"/>
              </a:defRPr>
            </a:lvl4pPr>
            <a:lvl5pPr marL="2057400" indent="-228600" defTabSz="842963" eaLnBrk="0" hangingPunct="0">
              <a:spcBef>
                <a:spcPct val="20000"/>
              </a:spcBef>
              <a:buFont typeface="Arial" pitchFamily="34" charset="0"/>
              <a:buChar char="»"/>
              <a:defRPr sz="2000" b="1">
                <a:solidFill>
                  <a:schemeClr val="tx1"/>
                </a:solidFill>
                <a:latin typeface="Calibri" pitchFamily="34" charset="0"/>
                <a:ea typeface="MS PGothic" pitchFamily="34" charset="-128"/>
              </a:defRPr>
            </a:lvl5pPr>
            <a:lvl6pPr marL="25146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6pPr>
            <a:lvl7pPr marL="29718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7pPr>
            <a:lvl8pPr marL="34290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8pPr>
            <a:lvl9pPr marL="38862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9pPr>
          </a:lstStyle>
          <a:p>
            <a:pPr algn="ctr" eaLnBrk="1" fontAlgn="base" hangingPunct="1">
              <a:spcBef>
                <a:spcPct val="0"/>
              </a:spcBef>
              <a:spcAft>
                <a:spcPct val="0"/>
              </a:spcAft>
              <a:buClr>
                <a:srgbClr val="BBE0E3"/>
              </a:buClr>
              <a:buFontTx/>
              <a:buNone/>
            </a:pPr>
            <a:r>
              <a:rPr lang="en-GB" altLang="en-US" sz="1100" kern="1200">
                <a:solidFill>
                  <a:srgbClr val="000000"/>
                </a:solidFill>
                <a:sym typeface="Gill Sans" charset="0"/>
              </a:rPr>
              <a:t>Evaluation</a:t>
            </a:r>
          </a:p>
        </p:txBody>
      </p:sp>
      <p:sp>
        <p:nvSpPr>
          <p:cNvPr id="37" name="Freeform 256"/>
          <p:cNvSpPr>
            <a:spLocks noChangeAspect="1" noEditPoints="1"/>
          </p:cNvSpPr>
          <p:nvPr/>
        </p:nvSpPr>
        <p:spPr bwMode="gray">
          <a:xfrm>
            <a:off x="10231572" y="4905375"/>
            <a:ext cx="256248" cy="342900"/>
          </a:xfrm>
          <a:custGeom>
            <a:avLst/>
            <a:gdLst>
              <a:gd name="T0" fmla="*/ 736 w 972"/>
              <a:gd name="T1" fmla="*/ 278 h 1389"/>
              <a:gd name="T2" fmla="*/ 736 w 972"/>
              <a:gd name="T3" fmla="*/ 278 h 1389"/>
              <a:gd name="T4" fmla="*/ 798 w 972"/>
              <a:gd name="T5" fmla="*/ 139 h 1389"/>
              <a:gd name="T6" fmla="*/ 647 w 972"/>
              <a:gd name="T7" fmla="*/ 139 h 1389"/>
              <a:gd name="T8" fmla="*/ 597 w 972"/>
              <a:gd name="T9" fmla="*/ 0 h 1389"/>
              <a:gd name="T10" fmla="*/ 375 w 972"/>
              <a:gd name="T11" fmla="*/ 0 h 1389"/>
              <a:gd name="T12" fmla="*/ 325 w 972"/>
              <a:gd name="T13" fmla="*/ 139 h 1389"/>
              <a:gd name="T14" fmla="*/ 173 w 972"/>
              <a:gd name="T15" fmla="*/ 139 h 1389"/>
              <a:gd name="T16" fmla="*/ 236 w 972"/>
              <a:gd name="T17" fmla="*/ 278 h 1389"/>
              <a:gd name="T18" fmla="*/ 736 w 972"/>
              <a:gd name="T19" fmla="*/ 278 h 1389"/>
              <a:gd name="T20" fmla="*/ 736 w 972"/>
              <a:gd name="T21" fmla="*/ 278 h 1389"/>
              <a:gd name="T22" fmla="*/ 875 w 972"/>
              <a:gd name="T23" fmla="*/ 139 h 1389"/>
              <a:gd name="T24" fmla="*/ 875 w 972"/>
              <a:gd name="T25" fmla="*/ 139 h 1389"/>
              <a:gd name="T26" fmla="*/ 791 w 972"/>
              <a:gd name="T27" fmla="*/ 348 h 1389"/>
              <a:gd name="T28" fmla="*/ 180 w 972"/>
              <a:gd name="T29" fmla="*/ 348 h 1389"/>
              <a:gd name="T30" fmla="*/ 97 w 972"/>
              <a:gd name="T31" fmla="*/ 139 h 1389"/>
              <a:gd name="T32" fmla="*/ 0 w 972"/>
              <a:gd name="T33" fmla="*/ 236 h 1389"/>
              <a:gd name="T34" fmla="*/ 0 w 972"/>
              <a:gd name="T35" fmla="*/ 1292 h 1389"/>
              <a:gd name="T36" fmla="*/ 97 w 972"/>
              <a:gd name="T37" fmla="*/ 1389 h 1389"/>
              <a:gd name="T38" fmla="*/ 875 w 972"/>
              <a:gd name="T39" fmla="*/ 1389 h 1389"/>
              <a:gd name="T40" fmla="*/ 972 w 972"/>
              <a:gd name="T41" fmla="*/ 1292 h 1389"/>
              <a:gd name="T42" fmla="*/ 972 w 972"/>
              <a:gd name="T43" fmla="*/ 236 h 1389"/>
              <a:gd name="T44" fmla="*/ 875 w 972"/>
              <a:gd name="T45" fmla="*/ 139 h 1389"/>
              <a:gd name="T46" fmla="*/ 875 w 972"/>
              <a:gd name="T47" fmla="*/ 139 h 1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72" h="1389">
                <a:moveTo>
                  <a:pt x="736" y="278"/>
                </a:moveTo>
                <a:lnTo>
                  <a:pt x="736" y="278"/>
                </a:lnTo>
                <a:lnTo>
                  <a:pt x="798" y="139"/>
                </a:lnTo>
                <a:lnTo>
                  <a:pt x="647" y="139"/>
                </a:lnTo>
                <a:lnTo>
                  <a:pt x="597" y="0"/>
                </a:lnTo>
                <a:lnTo>
                  <a:pt x="375" y="0"/>
                </a:lnTo>
                <a:lnTo>
                  <a:pt x="325" y="139"/>
                </a:lnTo>
                <a:lnTo>
                  <a:pt x="173" y="139"/>
                </a:lnTo>
                <a:lnTo>
                  <a:pt x="236" y="278"/>
                </a:lnTo>
                <a:lnTo>
                  <a:pt x="736" y="278"/>
                </a:lnTo>
                <a:lnTo>
                  <a:pt x="736" y="278"/>
                </a:lnTo>
                <a:close/>
                <a:moveTo>
                  <a:pt x="875" y="139"/>
                </a:moveTo>
                <a:lnTo>
                  <a:pt x="875" y="139"/>
                </a:lnTo>
                <a:lnTo>
                  <a:pt x="791" y="348"/>
                </a:lnTo>
                <a:lnTo>
                  <a:pt x="180" y="348"/>
                </a:lnTo>
                <a:lnTo>
                  <a:pt x="97" y="139"/>
                </a:lnTo>
                <a:cubicBezTo>
                  <a:pt x="43" y="139"/>
                  <a:pt x="0" y="183"/>
                  <a:pt x="0" y="236"/>
                </a:cubicBezTo>
                <a:lnTo>
                  <a:pt x="0" y="1292"/>
                </a:lnTo>
                <a:cubicBezTo>
                  <a:pt x="0" y="1345"/>
                  <a:pt x="43" y="1389"/>
                  <a:pt x="97" y="1389"/>
                </a:cubicBezTo>
                <a:lnTo>
                  <a:pt x="875" y="1389"/>
                </a:lnTo>
                <a:cubicBezTo>
                  <a:pt x="928" y="1389"/>
                  <a:pt x="972" y="1345"/>
                  <a:pt x="972" y="1292"/>
                </a:cubicBezTo>
                <a:lnTo>
                  <a:pt x="972" y="236"/>
                </a:lnTo>
                <a:cubicBezTo>
                  <a:pt x="972" y="183"/>
                  <a:pt x="928" y="139"/>
                  <a:pt x="875" y="139"/>
                </a:cubicBezTo>
                <a:lnTo>
                  <a:pt x="875" y="139"/>
                </a:lnTo>
                <a:close/>
              </a:path>
            </a:pathLst>
          </a:custGeom>
          <a:solidFill>
            <a:srgbClr val="FF9900"/>
          </a:solidFill>
          <a:ln w="0">
            <a:noFill/>
            <a:prstDash val="solid"/>
            <a:round/>
            <a:headEnd/>
            <a:tailEnd/>
          </a:ln>
        </p:spPr>
        <p:txBody>
          <a:bodyPr lIns="84406" tIns="42203" rIns="84406" bIns="42203"/>
          <a:lstStyle/>
          <a:p>
            <a:pPr algn="ctr" fontAlgn="base" hangingPunct="1">
              <a:spcBef>
                <a:spcPct val="0"/>
              </a:spcBef>
              <a:spcAft>
                <a:spcPct val="0"/>
              </a:spcAft>
              <a:defRPr/>
            </a:pPr>
            <a:endParaRPr lang="en-US" sz="1108" kern="1200" dirty="0">
              <a:solidFill>
                <a:srgbClr val="0F5494"/>
              </a:solidFill>
              <a:latin typeface="Gill Sans" charset="0"/>
              <a:sym typeface="Gill Sans" charset="0"/>
            </a:endParaRPr>
          </a:p>
        </p:txBody>
      </p:sp>
      <p:sp>
        <p:nvSpPr>
          <p:cNvPr id="38" name="Text Placeholder 12"/>
          <p:cNvSpPr txBox="1">
            <a:spLocks/>
          </p:cNvSpPr>
          <p:nvPr/>
        </p:nvSpPr>
        <p:spPr bwMode="auto">
          <a:xfrm>
            <a:off x="7211617" y="5378450"/>
            <a:ext cx="2633001"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lstStyle>
            <a:lvl1pPr defTabSz="842963" eaLnBrk="0" hangingPunct="0">
              <a:spcBef>
                <a:spcPct val="20000"/>
              </a:spcBef>
              <a:buFont typeface="Arial" pitchFamily="34" charset="0"/>
              <a:buChar char="•"/>
              <a:defRPr sz="3200" b="1">
                <a:solidFill>
                  <a:schemeClr val="tx1"/>
                </a:solidFill>
                <a:latin typeface="Calibri" pitchFamily="34" charset="0"/>
                <a:ea typeface="MS PGothic" pitchFamily="34" charset="-128"/>
              </a:defRPr>
            </a:lvl1pPr>
            <a:lvl2pPr marL="742950" indent="-285750" defTabSz="842963" eaLnBrk="0" hangingPunct="0">
              <a:spcBef>
                <a:spcPct val="20000"/>
              </a:spcBef>
              <a:buFont typeface="Arial" pitchFamily="34" charset="0"/>
              <a:buChar char="–"/>
              <a:defRPr sz="2800" b="1">
                <a:solidFill>
                  <a:schemeClr val="tx1"/>
                </a:solidFill>
                <a:latin typeface="Calibri" pitchFamily="34" charset="0"/>
                <a:ea typeface="MS PGothic" pitchFamily="34" charset="-128"/>
              </a:defRPr>
            </a:lvl2pPr>
            <a:lvl3pPr marL="1143000" indent="-228600" defTabSz="842963" eaLnBrk="0" hangingPunct="0">
              <a:spcBef>
                <a:spcPct val="20000"/>
              </a:spcBef>
              <a:buFont typeface="Arial" pitchFamily="34" charset="0"/>
              <a:buChar char="•"/>
              <a:defRPr sz="2400" b="1">
                <a:solidFill>
                  <a:schemeClr val="tx1"/>
                </a:solidFill>
                <a:latin typeface="Calibri" pitchFamily="34" charset="0"/>
                <a:ea typeface="MS PGothic" pitchFamily="34" charset="-128"/>
              </a:defRPr>
            </a:lvl3pPr>
            <a:lvl4pPr marL="1600200" indent="-228600" defTabSz="842963" eaLnBrk="0" hangingPunct="0">
              <a:spcBef>
                <a:spcPct val="20000"/>
              </a:spcBef>
              <a:buFont typeface="Arial" pitchFamily="34" charset="0"/>
              <a:buChar char="–"/>
              <a:defRPr sz="2000" b="1">
                <a:solidFill>
                  <a:schemeClr val="tx1"/>
                </a:solidFill>
                <a:latin typeface="Calibri" pitchFamily="34" charset="0"/>
                <a:ea typeface="MS PGothic" pitchFamily="34" charset="-128"/>
              </a:defRPr>
            </a:lvl4pPr>
            <a:lvl5pPr marL="2057400" indent="-228600" defTabSz="842963" eaLnBrk="0" hangingPunct="0">
              <a:spcBef>
                <a:spcPct val="20000"/>
              </a:spcBef>
              <a:buFont typeface="Arial" pitchFamily="34" charset="0"/>
              <a:buChar char="»"/>
              <a:defRPr sz="2000" b="1">
                <a:solidFill>
                  <a:schemeClr val="tx1"/>
                </a:solidFill>
                <a:latin typeface="Calibri" pitchFamily="34" charset="0"/>
                <a:ea typeface="MS PGothic" pitchFamily="34" charset="-128"/>
              </a:defRPr>
            </a:lvl5pPr>
            <a:lvl6pPr marL="25146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6pPr>
            <a:lvl7pPr marL="29718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7pPr>
            <a:lvl8pPr marL="34290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8pPr>
            <a:lvl9pPr marL="38862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9pPr>
          </a:lstStyle>
          <a:p>
            <a:pPr algn="ctr" eaLnBrk="1" fontAlgn="base" hangingPunct="1">
              <a:spcBef>
                <a:spcPct val="0"/>
              </a:spcBef>
              <a:spcAft>
                <a:spcPct val="0"/>
              </a:spcAft>
              <a:buClr>
                <a:srgbClr val="BBE0E3"/>
              </a:buClr>
              <a:buFontTx/>
              <a:buNone/>
            </a:pPr>
            <a:r>
              <a:rPr lang="en-GB" altLang="en-US" sz="1100" kern="1200">
                <a:solidFill>
                  <a:srgbClr val="000000"/>
                </a:solidFill>
                <a:sym typeface="Gill Sans" charset="0"/>
              </a:rPr>
              <a:t>Implementation </a:t>
            </a:r>
            <a:r>
              <a:rPr lang="en-GB" altLang="en-US" sz="1100" b="0" kern="1200">
                <a:solidFill>
                  <a:srgbClr val="000000"/>
                </a:solidFill>
                <a:sym typeface="Gill Sans" charset="0"/>
              </a:rPr>
              <a:t>(incl. Audit)</a:t>
            </a:r>
          </a:p>
        </p:txBody>
      </p:sp>
      <p:sp>
        <p:nvSpPr>
          <p:cNvPr id="39" name="Freeform 20"/>
          <p:cNvSpPr>
            <a:spLocks noEditPoints="1"/>
          </p:cNvSpPr>
          <p:nvPr/>
        </p:nvSpPr>
        <p:spPr bwMode="gray">
          <a:xfrm>
            <a:off x="7206456" y="4916487"/>
            <a:ext cx="400712" cy="387350"/>
          </a:xfrm>
          <a:custGeom>
            <a:avLst/>
            <a:gdLst/>
            <a:ahLst/>
            <a:cxnLst>
              <a:cxn ang="0">
                <a:pos x="77" y="202"/>
              </a:cxn>
              <a:cxn ang="0">
                <a:pos x="62" y="192"/>
              </a:cxn>
              <a:cxn ang="0">
                <a:pos x="45" y="199"/>
              </a:cxn>
              <a:cxn ang="0">
                <a:pos x="37" y="183"/>
              </a:cxn>
              <a:cxn ang="0">
                <a:pos x="19" y="180"/>
              </a:cxn>
              <a:cxn ang="0">
                <a:pos x="9" y="163"/>
              </a:cxn>
              <a:cxn ang="0">
                <a:pos x="15" y="146"/>
              </a:cxn>
              <a:cxn ang="0">
                <a:pos x="5" y="130"/>
              </a:cxn>
              <a:cxn ang="0">
                <a:pos x="19" y="119"/>
              </a:cxn>
              <a:cxn ang="0">
                <a:pos x="19" y="101"/>
              </a:cxn>
              <a:cxn ang="0">
                <a:pos x="36" y="98"/>
              </a:cxn>
              <a:cxn ang="0">
                <a:pos x="45" y="82"/>
              </a:cxn>
              <a:cxn ang="0">
                <a:pos x="62" y="88"/>
              </a:cxn>
              <a:cxn ang="0">
                <a:pos x="77" y="79"/>
              </a:cxn>
              <a:cxn ang="0">
                <a:pos x="89" y="92"/>
              </a:cxn>
              <a:cxn ang="0">
                <a:pos x="107" y="92"/>
              </a:cxn>
              <a:cxn ang="0">
                <a:pos x="110" y="110"/>
              </a:cxn>
              <a:cxn ang="0">
                <a:pos x="126" y="118"/>
              </a:cxn>
              <a:cxn ang="0">
                <a:pos x="119" y="135"/>
              </a:cxn>
              <a:cxn ang="0">
                <a:pos x="129" y="150"/>
              </a:cxn>
              <a:cxn ang="0">
                <a:pos x="115" y="162"/>
              </a:cxn>
              <a:cxn ang="0">
                <a:pos x="116" y="180"/>
              </a:cxn>
              <a:cxn ang="0">
                <a:pos x="98" y="183"/>
              </a:cxn>
              <a:cxn ang="0">
                <a:pos x="90" y="199"/>
              </a:cxn>
              <a:cxn ang="0">
                <a:pos x="27" y="151"/>
              </a:cxn>
              <a:cxn ang="0">
                <a:pos x="108" y="129"/>
              </a:cxn>
              <a:cxn ang="0">
                <a:pos x="61" y="116"/>
              </a:cxn>
              <a:cxn ang="0">
                <a:pos x="74" y="164"/>
              </a:cxn>
              <a:cxn ang="0">
                <a:pos x="61" y="116"/>
              </a:cxn>
              <a:cxn ang="0">
                <a:pos x="77" y="130"/>
              </a:cxn>
              <a:cxn ang="0">
                <a:pos x="57" y="150"/>
              </a:cxn>
              <a:cxn ang="0">
                <a:pos x="176" y="44"/>
              </a:cxn>
              <a:cxn ang="0">
                <a:pos x="165" y="58"/>
              </a:cxn>
              <a:cxn ang="0">
                <a:pos x="167" y="77"/>
              </a:cxn>
              <a:cxn ang="0">
                <a:pos x="149" y="80"/>
              </a:cxn>
              <a:cxn ang="0">
                <a:pos x="138" y="95"/>
              </a:cxn>
              <a:cxn ang="0">
                <a:pos x="123" y="84"/>
              </a:cxn>
              <a:cxn ang="0">
                <a:pos x="104" y="86"/>
              </a:cxn>
              <a:cxn ang="0">
                <a:pos x="101" y="69"/>
              </a:cxn>
              <a:cxn ang="0">
                <a:pos x="87" y="57"/>
              </a:cxn>
              <a:cxn ang="0">
                <a:pos x="97" y="42"/>
              </a:cxn>
              <a:cxn ang="0">
                <a:pos x="95" y="23"/>
              </a:cxn>
              <a:cxn ang="0">
                <a:pos x="113" y="20"/>
              </a:cxn>
              <a:cxn ang="0">
                <a:pos x="125" y="6"/>
              </a:cxn>
              <a:cxn ang="0">
                <a:pos x="139" y="16"/>
              </a:cxn>
              <a:cxn ang="0">
                <a:pos x="158" y="14"/>
              </a:cxn>
              <a:cxn ang="0">
                <a:pos x="161" y="32"/>
              </a:cxn>
              <a:cxn ang="0">
                <a:pos x="176" y="44"/>
              </a:cxn>
              <a:cxn ang="0">
                <a:pos x="139" y="42"/>
              </a:cxn>
              <a:cxn ang="0">
                <a:pos x="123" y="58"/>
              </a:cxn>
            </a:cxnLst>
            <a:rect l="0" t="0" r="r" b="b"/>
            <a:pathLst>
              <a:path w="181" h="207">
                <a:moveTo>
                  <a:pt x="90" y="199"/>
                </a:moveTo>
                <a:cubicBezTo>
                  <a:pt x="91" y="204"/>
                  <a:pt x="79" y="207"/>
                  <a:pt x="77" y="202"/>
                </a:cubicBezTo>
                <a:cubicBezTo>
                  <a:pt x="76" y="198"/>
                  <a:pt x="74" y="195"/>
                  <a:pt x="73" y="192"/>
                </a:cubicBezTo>
                <a:cubicBezTo>
                  <a:pt x="69" y="193"/>
                  <a:pt x="65" y="193"/>
                  <a:pt x="62" y="192"/>
                </a:cubicBezTo>
                <a:cubicBezTo>
                  <a:pt x="60" y="195"/>
                  <a:pt x="59" y="198"/>
                  <a:pt x="57" y="202"/>
                </a:cubicBezTo>
                <a:cubicBezTo>
                  <a:pt x="56" y="207"/>
                  <a:pt x="44" y="204"/>
                  <a:pt x="45" y="199"/>
                </a:cubicBezTo>
                <a:cubicBezTo>
                  <a:pt x="46" y="194"/>
                  <a:pt x="46" y="191"/>
                  <a:pt x="46" y="188"/>
                </a:cubicBezTo>
                <a:cubicBezTo>
                  <a:pt x="43" y="187"/>
                  <a:pt x="39" y="185"/>
                  <a:pt x="37" y="183"/>
                </a:cubicBezTo>
                <a:cubicBezTo>
                  <a:pt x="34" y="184"/>
                  <a:pt x="31" y="186"/>
                  <a:pt x="28" y="189"/>
                </a:cubicBezTo>
                <a:cubicBezTo>
                  <a:pt x="24" y="192"/>
                  <a:pt x="15" y="184"/>
                  <a:pt x="19" y="180"/>
                </a:cubicBezTo>
                <a:cubicBezTo>
                  <a:pt x="22" y="177"/>
                  <a:pt x="24" y="174"/>
                  <a:pt x="25" y="171"/>
                </a:cubicBezTo>
                <a:cubicBezTo>
                  <a:pt x="19" y="163"/>
                  <a:pt x="20" y="160"/>
                  <a:pt x="9" y="163"/>
                </a:cubicBezTo>
                <a:cubicBezTo>
                  <a:pt x="4" y="164"/>
                  <a:pt x="0" y="152"/>
                  <a:pt x="5" y="150"/>
                </a:cubicBezTo>
                <a:cubicBezTo>
                  <a:pt x="10" y="149"/>
                  <a:pt x="13" y="147"/>
                  <a:pt x="15" y="146"/>
                </a:cubicBezTo>
                <a:cubicBezTo>
                  <a:pt x="15" y="142"/>
                  <a:pt x="15" y="139"/>
                  <a:pt x="15" y="135"/>
                </a:cubicBezTo>
                <a:cubicBezTo>
                  <a:pt x="13" y="133"/>
                  <a:pt x="10" y="132"/>
                  <a:pt x="5" y="130"/>
                </a:cubicBezTo>
                <a:cubicBezTo>
                  <a:pt x="1" y="129"/>
                  <a:pt x="4" y="117"/>
                  <a:pt x="9" y="118"/>
                </a:cubicBezTo>
                <a:cubicBezTo>
                  <a:pt x="13" y="119"/>
                  <a:pt x="17" y="119"/>
                  <a:pt x="19" y="119"/>
                </a:cubicBezTo>
                <a:cubicBezTo>
                  <a:pt x="21" y="116"/>
                  <a:pt x="23" y="113"/>
                  <a:pt x="25" y="110"/>
                </a:cubicBezTo>
                <a:cubicBezTo>
                  <a:pt x="24" y="107"/>
                  <a:pt x="22" y="104"/>
                  <a:pt x="19" y="101"/>
                </a:cubicBezTo>
                <a:cubicBezTo>
                  <a:pt x="15" y="97"/>
                  <a:pt x="24" y="88"/>
                  <a:pt x="28" y="92"/>
                </a:cubicBezTo>
                <a:cubicBezTo>
                  <a:pt x="31" y="95"/>
                  <a:pt x="34" y="97"/>
                  <a:pt x="36" y="98"/>
                </a:cubicBezTo>
                <a:cubicBezTo>
                  <a:pt x="39" y="96"/>
                  <a:pt x="43" y="94"/>
                  <a:pt x="46" y="92"/>
                </a:cubicBezTo>
                <a:cubicBezTo>
                  <a:pt x="46" y="90"/>
                  <a:pt x="46" y="86"/>
                  <a:pt x="45" y="82"/>
                </a:cubicBezTo>
                <a:cubicBezTo>
                  <a:pt x="44" y="77"/>
                  <a:pt x="56" y="74"/>
                  <a:pt x="57" y="78"/>
                </a:cubicBezTo>
                <a:cubicBezTo>
                  <a:pt x="59" y="83"/>
                  <a:pt x="60" y="86"/>
                  <a:pt x="62" y="88"/>
                </a:cubicBezTo>
                <a:cubicBezTo>
                  <a:pt x="65" y="88"/>
                  <a:pt x="69" y="88"/>
                  <a:pt x="73" y="88"/>
                </a:cubicBezTo>
                <a:cubicBezTo>
                  <a:pt x="74" y="86"/>
                  <a:pt x="76" y="83"/>
                  <a:pt x="77" y="79"/>
                </a:cubicBezTo>
                <a:cubicBezTo>
                  <a:pt x="79" y="74"/>
                  <a:pt x="91" y="77"/>
                  <a:pt x="90" y="82"/>
                </a:cubicBezTo>
                <a:cubicBezTo>
                  <a:pt x="88" y="86"/>
                  <a:pt x="88" y="90"/>
                  <a:pt x="89" y="92"/>
                </a:cubicBezTo>
                <a:cubicBezTo>
                  <a:pt x="92" y="94"/>
                  <a:pt x="95" y="96"/>
                  <a:pt x="98" y="98"/>
                </a:cubicBezTo>
                <a:cubicBezTo>
                  <a:pt x="101" y="97"/>
                  <a:pt x="104" y="95"/>
                  <a:pt x="107" y="92"/>
                </a:cubicBezTo>
                <a:cubicBezTo>
                  <a:pt x="110" y="88"/>
                  <a:pt x="119" y="97"/>
                  <a:pt x="116" y="101"/>
                </a:cubicBezTo>
                <a:cubicBezTo>
                  <a:pt x="113" y="104"/>
                  <a:pt x="111" y="107"/>
                  <a:pt x="110" y="110"/>
                </a:cubicBezTo>
                <a:cubicBezTo>
                  <a:pt x="112" y="113"/>
                  <a:pt x="114" y="116"/>
                  <a:pt x="115" y="119"/>
                </a:cubicBezTo>
                <a:cubicBezTo>
                  <a:pt x="118" y="119"/>
                  <a:pt x="121" y="119"/>
                  <a:pt x="126" y="118"/>
                </a:cubicBezTo>
                <a:cubicBezTo>
                  <a:pt x="131" y="117"/>
                  <a:pt x="134" y="129"/>
                  <a:pt x="129" y="130"/>
                </a:cubicBezTo>
                <a:cubicBezTo>
                  <a:pt x="125" y="132"/>
                  <a:pt x="121" y="133"/>
                  <a:pt x="119" y="135"/>
                </a:cubicBezTo>
                <a:cubicBezTo>
                  <a:pt x="120" y="139"/>
                  <a:pt x="120" y="142"/>
                  <a:pt x="119" y="146"/>
                </a:cubicBezTo>
                <a:cubicBezTo>
                  <a:pt x="121" y="148"/>
                  <a:pt x="125" y="149"/>
                  <a:pt x="129" y="150"/>
                </a:cubicBezTo>
                <a:cubicBezTo>
                  <a:pt x="134" y="152"/>
                  <a:pt x="131" y="164"/>
                  <a:pt x="126" y="163"/>
                </a:cubicBezTo>
                <a:cubicBezTo>
                  <a:pt x="121" y="162"/>
                  <a:pt x="118" y="161"/>
                  <a:pt x="115" y="162"/>
                </a:cubicBezTo>
                <a:cubicBezTo>
                  <a:pt x="114" y="165"/>
                  <a:pt x="112" y="168"/>
                  <a:pt x="110" y="171"/>
                </a:cubicBezTo>
                <a:cubicBezTo>
                  <a:pt x="111" y="174"/>
                  <a:pt x="113" y="177"/>
                  <a:pt x="116" y="180"/>
                </a:cubicBezTo>
                <a:cubicBezTo>
                  <a:pt x="119" y="184"/>
                  <a:pt x="110" y="192"/>
                  <a:pt x="107" y="189"/>
                </a:cubicBezTo>
                <a:cubicBezTo>
                  <a:pt x="103" y="186"/>
                  <a:pt x="100" y="184"/>
                  <a:pt x="98" y="183"/>
                </a:cubicBezTo>
                <a:cubicBezTo>
                  <a:pt x="95" y="185"/>
                  <a:pt x="92" y="187"/>
                  <a:pt x="89" y="188"/>
                </a:cubicBezTo>
                <a:cubicBezTo>
                  <a:pt x="88" y="191"/>
                  <a:pt x="88" y="194"/>
                  <a:pt x="90" y="199"/>
                </a:cubicBezTo>
                <a:close/>
                <a:moveTo>
                  <a:pt x="56" y="100"/>
                </a:moveTo>
                <a:cubicBezTo>
                  <a:pt x="34" y="106"/>
                  <a:pt x="21" y="129"/>
                  <a:pt x="27" y="151"/>
                </a:cubicBezTo>
                <a:cubicBezTo>
                  <a:pt x="33" y="174"/>
                  <a:pt x="56" y="187"/>
                  <a:pt x="78" y="181"/>
                </a:cubicBezTo>
                <a:cubicBezTo>
                  <a:pt x="100" y="175"/>
                  <a:pt x="114" y="152"/>
                  <a:pt x="108" y="129"/>
                </a:cubicBezTo>
                <a:cubicBezTo>
                  <a:pt x="102" y="107"/>
                  <a:pt x="79" y="94"/>
                  <a:pt x="56" y="100"/>
                </a:cubicBezTo>
                <a:close/>
                <a:moveTo>
                  <a:pt x="61" y="116"/>
                </a:moveTo>
                <a:cubicBezTo>
                  <a:pt x="48" y="120"/>
                  <a:pt x="40" y="133"/>
                  <a:pt x="43" y="147"/>
                </a:cubicBezTo>
                <a:cubicBezTo>
                  <a:pt x="47" y="160"/>
                  <a:pt x="60" y="168"/>
                  <a:pt x="74" y="164"/>
                </a:cubicBezTo>
                <a:cubicBezTo>
                  <a:pt x="87" y="161"/>
                  <a:pt x="95" y="147"/>
                  <a:pt x="91" y="134"/>
                </a:cubicBezTo>
                <a:cubicBezTo>
                  <a:pt x="88" y="121"/>
                  <a:pt x="74" y="113"/>
                  <a:pt x="61" y="116"/>
                </a:cubicBezTo>
                <a:close/>
                <a:moveTo>
                  <a:pt x="57" y="130"/>
                </a:moveTo>
                <a:cubicBezTo>
                  <a:pt x="63" y="125"/>
                  <a:pt x="72" y="125"/>
                  <a:pt x="77" y="130"/>
                </a:cubicBezTo>
                <a:cubicBezTo>
                  <a:pt x="83" y="136"/>
                  <a:pt x="83" y="145"/>
                  <a:pt x="77" y="150"/>
                </a:cubicBezTo>
                <a:cubicBezTo>
                  <a:pt x="72" y="156"/>
                  <a:pt x="63" y="156"/>
                  <a:pt x="57" y="150"/>
                </a:cubicBezTo>
                <a:cubicBezTo>
                  <a:pt x="52" y="145"/>
                  <a:pt x="52" y="136"/>
                  <a:pt x="57" y="130"/>
                </a:cubicBezTo>
                <a:close/>
                <a:moveTo>
                  <a:pt x="176" y="44"/>
                </a:moveTo>
                <a:cubicBezTo>
                  <a:pt x="181" y="44"/>
                  <a:pt x="181" y="56"/>
                  <a:pt x="176" y="57"/>
                </a:cubicBezTo>
                <a:cubicBezTo>
                  <a:pt x="171" y="57"/>
                  <a:pt x="168" y="57"/>
                  <a:pt x="165" y="58"/>
                </a:cubicBezTo>
                <a:cubicBezTo>
                  <a:pt x="164" y="62"/>
                  <a:pt x="163" y="65"/>
                  <a:pt x="161" y="69"/>
                </a:cubicBezTo>
                <a:cubicBezTo>
                  <a:pt x="162" y="71"/>
                  <a:pt x="164" y="74"/>
                  <a:pt x="167" y="77"/>
                </a:cubicBezTo>
                <a:cubicBezTo>
                  <a:pt x="171" y="81"/>
                  <a:pt x="162" y="90"/>
                  <a:pt x="158" y="86"/>
                </a:cubicBezTo>
                <a:cubicBezTo>
                  <a:pt x="155" y="83"/>
                  <a:pt x="152" y="81"/>
                  <a:pt x="149" y="80"/>
                </a:cubicBezTo>
                <a:cubicBezTo>
                  <a:pt x="146" y="82"/>
                  <a:pt x="143" y="84"/>
                  <a:pt x="139" y="84"/>
                </a:cubicBezTo>
                <a:cubicBezTo>
                  <a:pt x="138" y="87"/>
                  <a:pt x="138" y="90"/>
                  <a:pt x="138" y="95"/>
                </a:cubicBezTo>
                <a:cubicBezTo>
                  <a:pt x="137" y="100"/>
                  <a:pt x="125" y="100"/>
                  <a:pt x="125" y="95"/>
                </a:cubicBezTo>
                <a:cubicBezTo>
                  <a:pt x="125" y="90"/>
                  <a:pt x="124" y="87"/>
                  <a:pt x="123" y="84"/>
                </a:cubicBezTo>
                <a:cubicBezTo>
                  <a:pt x="119" y="84"/>
                  <a:pt x="116" y="82"/>
                  <a:pt x="113" y="80"/>
                </a:cubicBezTo>
                <a:cubicBezTo>
                  <a:pt x="110" y="81"/>
                  <a:pt x="107" y="83"/>
                  <a:pt x="104" y="86"/>
                </a:cubicBezTo>
                <a:cubicBezTo>
                  <a:pt x="100" y="90"/>
                  <a:pt x="92" y="81"/>
                  <a:pt x="95" y="77"/>
                </a:cubicBezTo>
                <a:cubicBezTo>
                  <a:pt x="98" y="74"/>
                  <a:pt x="100" y="71"/>
                  <a:pt x="101" y="69"/>
                </a:cubicBezTo>
                <a:cubicBezTo>
                  <a:pt x="99" y="66"/>
                  <a:pt x="98" y="62"/>
                  <a:pt x="97" y="58"/>
                </a:cubicBezTo>
                <a:cubicBezTo>
                  <a:pt x="94" y="57"/>
                  <a:pt x="91" y="57"/>
                  <a:pt x="87" y="57"/>
                </a:cubicBezTo>
                <a:cubicBezTo>
                  <a:pt x="81" y="56"/>
                  <a:pt x="81" y="44"/>
                  <a:pt x="87" y="44"/>
                </a:cubicBezTo>
                <a:cubicBezTo>
                  <a:pt x="91" y="44"/>
                  <a:pt x="94" y="43"/>
                  <a:pt x="97" y="42"/>
                </a:cubicBezTo>
                <a:cubicBezTo>
                  <a:pt x="98" y="39"/>
                  <a:pt x="99" y="35"/>
                  <a:pt x="101" y="32"/>
                </a:cubicBezTo>
                <a:cubicBezTo>
                  <a:pt x="100" y="29"/>
                  <a:pt x="98" y="27"/>
                  <a:pt x="95" y="23"/>
                </a:cubicBezTo>
                <a:cubicBezTo>
                  <a:pt x="91" y="19"/>
                  <a:pt x="100" y="11"/>
                  <a:pt x="104" y="14"/>
                </a:cubicBezTo>
                <a:cubicBezTo>
                  <a:pt x="107" y="17"/>
                  <a:pt x="110" y="19"/>
                  <a:pt x="113" y="20"/>
                </a:cubicBezTo>
                <a:cubicBezTo>
                  <a:pt x="116" y="18"/>
                  <a:pt x="119" y="17"/>
                  <a:pt x="123" y="16"/>
                </a:cubicBezTo>
                <a:cubicBezTo>
                  <a:pt x="124" y="14"/>
                  <a:pt x="125" y="10"/>
                  <a:pt x="125" y="6"/>
                </a:cubicBezTo>
                <a:cubicBezTo>
                  <a:pt x="125" y="0"/>
                  <a:pt x="137" y="0"/>
                  <a:pt x="138" y="6"/>
                </a:cubicBezTo>
                <a:cubicBezTo>
                  <a:pt x="138" y="10"/>
                  <a:pt x="138" y="14"/>
                  <a:pt x="139" y="16"/>
                </a:cubicBezTo>
                <a:cubicBezTo>
                  <a:pt x="143" y="17"/>
                  <a:pt x="146" y="19"/>
                  <a:pt x="150" y="21"/>
                </a:cubicBezTo>
                <a:cubicBezTo>
                  <a:pt x="152" y="19"/>
                  <a:pt x="155" y="17"/>
                  <a:pt x="158" y="14"/>
                </a:cubicBezTo>
                <a:cubicBezTo>
                  <a:pt x="162" y="11"/>
                  <a:pt x="171" y="20"/>
                  <a:pt x="167" y="23"/>
                </a:cubicBezTo>
                <a:cubicBezTo>
                  <a:pt x="164" y="27"/>
                  <a:pt x="162" y="29"/>
                  <a:pt x="161" y="32"/>
                </a:cubicBezTo>
                <a:cubicBezTo>
                  <a:pt x="163" y="35"/>
                  <a:pt x="164" y="39"/>
                  <a:pt x="165" y="42"/>
                </a:cubicBezTo>
                <a:cubicBezTo>
                  <a:pt x="168" y="43"/>
                  <a:pt x="171" y="44"/>
                  <a:pt x="176" y="44"/>
                </a:cubicBezTo>
                <a:close/>
                <a:moveTo>
                  <a:pt x="123" y="42"/>
                </a:moveTo>
                <a:cubicBezTo>
                  <a:pt x="127" y="38"/>
                  <a:pt x="135" y="38"/>
                  <a:pt x="139" y="42"/>
                </a:cubicBezTo>
                <a:cubicBezTo>
                  <a:pt x="143" y="47"/>
                  <a:pt x="143" y="54"/>
                  <a:pt x="139" y="58"/>
                </a:cubicBezTo>
                <a:cubicBezTo>
                  <a:pt x="135" y="63"/>
                  <a:pt x="127" y="63"/>
                  <a:pt x="123" y="58"/>
                </a:cubicBezTo>
                <a:cubicBezTo>
                  <a:pt x="119" y="54"/>
                  <a:pt x="119" y="47"/>
                  <a:pt x="123" y="42"/>
                </a:cubicBezTo>
                <a:close/>
              </a:path>
            </a:pathLst>
          </a:custGeom>
          <a:solidFill>
            <a:srgbClr val="FF9900"/>
          </a:solidFill>
          <a:ln w="9525">
            <a:noFill/>
            <a:round/>
            <a:headEnd/>
            <a:tailEnd/>
          </a:ln>
        </p:spPr>
        <p:txBody>
          <a:bodyPr lIns="84406" tIns="42203" rIns="84406" bIns="42203"/>
          <a:lstStyle/>
          <a:p>
            <a:pPr algn="ctr" fontAlgn="base" hangingPunct="1">
              <a:spcBef>
                <a:spcPct val="0"/>
              </a:spcBef>
              <a:spcAft>
                <a:spcPct val="0"/>
              </a:spcAft>
              <a:defRPr/>
            </a:pPr>
            <a:endParaRPr lang="en-US" sz="1108" kern="1200" dirty="0">
              <a:solidFill>
                <a:srgbClr val="0F5494"/>
              </a:solidFill>
              <a:latin typeface="Gill Sans" charset="0"/>
              <a:sym typeface="Gill Sans" charset="0"/>
            </a:endParaRPr>
          </a:p>
        </p:txBody>
      </p:sp>
      <p:sp>
        <p:nvSpPr>
          <p:cNvPr id="41" name="Text Placeholder 12"/>
          <p:cNvSpPr txBox="1">
            <a:spLocks/>
          </p:cNvSpPr>
          <p:nvPr/>
        </p:nvSpPr>
        <p:spPr bwMode="auto">
          <a:xfrm>
            <a:off x="1931857" y="5284787"/>
            <a:ext cx="1324240"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lstStyle>
            <a:lvl1pPr defTabSz="842963" eaLnBrk="0" hangingPunct="0">
              <a:spcBef>
                <a:spcPct val="20000"/>
              </a:spcBef>
              <a:buFont typeface="Arial" pitchFamily="34" charset="0"/>
              <a:buChar char="•"/>
              <a:defRPr sz="3200" b="1">
                <a:solidFill>
                  <a:schemeClr val="tx1"/>
                </a:solidFill>
                <a:latin typeface="Calibri" pitchFamily="34" charset="0"/>
                <a:ea typeface="MS PGothic" pitchFamily="34" charset="-128"/>
              </a:defRPr>
            </a:lvl1pPr>
            <a:lvl2pPr marL="742950" indent="-285750" defTabSz="842963" eaLnBrk="0" hangingPunct="0">
              <a:spcBef>
                <a:spcPct val="20000"/>
              </a:spcBef>
              <a:buFont typeface="Arial" pitchFamily="34" charset="0"/>
              <a:buChar char="–"/>
              <a:defRPr sz="2800" b="1">
                <a:solidFill>
                  <a:schemeClr val="tx1"/>
                </a:solidFill>
                <a:latin typeface="Calibri" pitchFamily="34" charset="0"/>
                <a:ea typeface="MS PGothic" pitchFamily="34" charset="-128"/>
              </a:defRPr>
            </a:lvl2pPr>
            <a:lvl3pPr marL="1143000" indent="-228600" defTabSz="842963" eaLnBrk="0" hangingPunct="0">
              <a:spcBef>
                <a:spcPct val="20000"/>
              </a:spcBef>
              <a:buFont typeface="Arial" pitchFamily="34" charset="0"/>
              <a:buChar char="•"/>
              <a:defRPr sz="2400" b="1">
                <a:solidFill>
                  <a:schemeClr val="tx1"/>
                </a:solidFill>
                <a:latin typeface="Calibri" pitchFamily="34" charset="0"/>
                <a:ea typeface="MS PGothic" pitchFamily="34" charset="-128"/>
              </a:defRPr>
            </a:lvl3pPr>
            <a:lvl4pPr marL="1600200" indent="-228600" defTabSz="842963" eaLnBrk="0" hangingPunct="0">
              <a:spcBef>
                <a:spcPct val="20000"/>
              </a:spcBef>
              <a:buFont typeface="Arial" pitchFamily="34" charset="0"/>
              <a:buChar char="–"/>
              <a:defRPr sz="2000" b="1">
                <a:solidFill>
                  <a:schemeClr val="tx1"/>
                </a:solidFill>
                <a:latin typeface="Calibri" pitchFamily="34" charset="0"/>
                <a:ea typeface="MS PGothic" pitchFamily="34" charset="-128"/>
              </a:defRPr>
            </a:lvl4pPr>
            <a:lvl5pPr marL="2057400" indent="-228600" defTabSz="842963" eaLnBrk="0" hangingPunct="0">
              <a:spcBef>
                <a:spcPct val="20000"/>
              </a:spcBef>
              <a:buFont typeface="Arial" pitchFamily="34" charset="0"/>
              <a:buChar char="»"/>
              <a:defRPr sz="2000" b="1">
                <a:solidFill>
                  <a:schemeClr val="tx1"/>
                </a:solidFill>
                <a:latin typeface="Calibri" pitchFamily="34" charset="0"/>
                <a:ea typeface="MS PGothic" pitchFamily="34" charset="-128"/>
              </a:defRPr>
            </a:lvl5pPr>
            <a:lvl6pPr marL="25146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6pPr>
            <a:lvl7pPr marL="29718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7pPr>
            <a:lvl8pPr marL="34290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8pPr>
            <a:lvl9pPr marL="38862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9pPr>
          </a:lstStyle>
          <a:p>
            <a:pPr algn="ctr" eaLnBrk="1" fontAlgn="base" hangingPunct="1">
              <a:spcBef>
                <a:spcPct val="0"/>
              </a:spcBef>
              <a:spcAft>
                <a:spcPct val="0"/>
              </a:spcAft>
              <a:buClr>
                <a:srgbClr val="BBE0E3"/>
              </a:buClr>
              <a:buFontTx/>
              <a:buNone/>
            </a:pPr>
            <a:r>
              <a:rPr lang="en-GB" altLang="en-US" sz="1100" kern="1200">
                <a:solidFill>
                  <a:srgbClr val="000000"/>
                </a:solidFill>
                <a:sym typeface="Gill Sans" charset="0"/>
              </a:rPr>
              <a:t>Multi-Annual Financial Planning</a:t>
            </a:r>
          </a:p>
        </p:txBody>
      </p:sp>
      <p:sp>
        <p:nvSpPr>
          <p:cNvPr id="42" name="Freeform 33"/>
          <p:cNvSpPr>
            <a:spLocks noEditPoints="1"/>
          </p:cNvSpPr>
          <p:nvPr/>
        </p:nvSpPr>
        <p:spPr bwMode="gray">
          <a:xfrm>
            <a:off x="2418556" y="4911725"/>
            <a:ext cx="364596" cy="330200"/>
          </a:xfrm>
          <a:custGeom>
            <a:avLst/>
            <a:gdLst/>
            <a:ahLst/>
            <a:cxnLst>
              <a:cxn ang="0">
                <a:pos x="180" y="108"/>
              </a:cxn>
              <a:cxn ang="0">
                <a:pos x="169" y="108"/>
              </a:cxn>
              <a:cxn ang="0">
                <a:pos x="163" y="113"/>
              </a:cxn>
              <a:cxn ang="0">
                <a:pos x="163" y="190"/>
              </a:cxn>
              <a:cxn ang="0">
                <a:pos x="169" y="195"/>
              </a:cxn>
              <a:cxn ang="0">
                <a:pos x="180" y="195"/>
              </a:cxn>
              <a:cxn ang="0">
                <a:pos x="185" y="190"/>
              </a:cxn>
              <a:cxn ang="0">
                <a:pos x="185" y="113"/>
              </a:cxn>
              <a:cxn ang="0">
                <a:pos x="180" y="108"/>
              </a:cxn>
              <a:cxn ang="0">
                <a:pos x="199" y="22"/>
              </a:cxn>
              <a:cxn ang="0">
                <a:pos x="159" y="93"/>
              </a:cxn>
              <a:cxn ang="0">
                <a:pos x="145" y="69"/>
              </a:cxn>
              <a:cxn ang="0">
                <a:pos x="122" y="83"/>
              </a:cxn>
              <a:cxn ang="0">
                <a:pos x="74" y="69"/>
              </a:cxn>
              <a:cxn ang="0">
                <a:pos x="57" y="40"/>
              </a:cxn>
              <a:cxn ang="0">
                <a:pos x="0" y="73"/>
              </a:cxn>
              <a:cxn ang="0">
                <a:pos x="21" y="37"/>
              </a:cxn>
              <a:cxn ang="0">
                <a:pos x="88" y="34"/>
              </a:cxn>
              <a:cxn ang="0">
                <a:pos x="103" y="61"/>
              </a:cxn>
              <a:cxn ang="0">
                <a:pos x="131" y="45"/>
              </a:cxn>
              <a:cxn ang="0">
                <a:pos x="118" y="22"/>
              </a:cxn>
              <a:cxn ang="0">
                <a:pos x="199" y="22"/>
              </a:cxn>
              <a:cxn ang="0">
                <a:pos x="129" y="123"/>
              </a:cxn>
              <a:cxn ang="0">
                <a:pos x="141" y="123"/>
              </a:cxn>
              <a:cxn ang="0">
                <a:pos x="146" y="128"/>
              </a:cxn>
              <a:cxn ang="0">
                <a:pos x="146" y="190"/>
              </a:cxn>
              <a:cxn ang="0">
                <a:pos x="141" y="195"/>
              </a:cxn>
              <a:cxn ang="0">
                <a:pos x="129" y="195"/>
              </a:cxn>
              <a:cxn ang="0">
                <a:pos x="124" y="190"/>
              </a:cxn>
              <a:cxn ang="0">
                <a:pos x="124" y="128"/>
              </a:cxn>
              <a:cxn ang="0">
                <a:pos x="129" y="123"/>
              </a:cxn>
              <a:cxn ang="0">
                <a:pos x="101" y="141"/>
              </a:cxn>
              <a:cxn ang="0">
                <a:pos x="90" y="141"/>
              </a:cxn>
              <a:cxn ang="0">
                <a:pos x="84" y="146"/>
              </a:cxn>
              <a:cxn ang="0">
                <a:pos x="84" y="190"/>
              </a:cxn>
              <a:cxn ang="0">
                <a:pos x="90" y="195"/>
              </a:cxn>
              <a:cxn ang="0">
                <a:pos x="101" y="195"/>
              </a:cxn>
              <a:cxn ang="0">
                <a:pos x="106" y="190"/>
              </a:cxn>
              <a:cxn ang="0">
                <a:pos x="106" y="146"/>
              </a:cxn>
              <a:cxn ang="0">
                <a:pos x="101" y="141"/>
              </a:cxn>
              <a:cxn ang="0">
                <a:pos x="50" y="86"/>
              </a:cxn>
              <a:cxn ang="0">
                <a:pos x="62" y="86"/>
              </a:cxn>
              <a:cxn ang="0">
                <a:pos x="67" y="91"/>
              </a:cxn>
              <a:cxn ang="0">
                <a:pos x="67" y="190"/>
              </a:cxn>
              <a:cxn ang="0">
                <a:pos x="62" y="195"/>
              </a:cxn>
              <a:cxn ang="0">
                <a:pos x="50" y="195"/>
              </a:cxn>
              <a:cxn ang="0">
                <a:pos x="45" y="190"/>
              </a:cxn>
              <a:cxn ang="0">
                <a:pos x="45" y="91"/>
              </a:cxn>
              <a:cxn ang="0">
                <a:pos x="50" y="86"/>
              </a:cxn>
              <a:cxn ang="0">
                <a:pos x="22" y="109"/>
              </a:cxn>
              <a:cxn ang="0">
                <a:pos x="11" y="109"/>
              </a:cxn>
              <a:cxn ang="0">
                <a:pos x="5" y="115"/>
              </a:cxn>
              <a:cxn ang="0">
                <a:pos x="5" y="190"/>
              </a:cxn>
              <a:cxn ang="0">
                <a:pos x="11" y="195"/>
              </a:cxn>
              <a:cxn ang="0">
                <a:pos x="22" y="195"/>
              </a:cxn>
              <a:cxn ang="0">
                <a:pos x="27" y="190"/>
              </a:cxn>
              <a:cxn ang="0">
                <a:pos x="27" y="115"/>
              </a:cxn>
              <a:cxn ang="0">
                <a:pos x="22" y="109"/>
              </a:cxn>
            </a:cxnLst>
            <a:rect l="0" t="0" r="r" b="b"/>
            <a:pathLst>
              <a:path w="199" h="195">
                <a:moveTo>
                  <a:pt x="180" y="108"/>
                </a:moveTo>
                <a:cubicBezTo>
                  <a:pt x="169" y="108"/>
                  <a:pt x="169" y="108"/>
                  <a:pt x="169" y="108"/>
                </a:cubicBezTo>
                <a:cubicBezTo>
                  <a:pt x="166" y="108"/>
                  <a:pt x="163" y="111"/>
                  <a:pt x="163" y="113"/>
                </a:cubicBezTo>
                <a:cubicBezTo>
                  <a:pt x="163" y="190"/>
                  <a:pt x="163" y="190"/>
                  <a:pt x="163" y="190"/>
                </a:cubicBezTo>
                <a:cubicBezTo>
                  <a:pt x="163" y="193"/>
                  <a:pt x="166" y="195"/>
                  <a:pt x="169" y="195"/>
                </a:cubicBezTo>
                <a:cubicBezTo>
                  <a:pt x="180" y="195"/>
                  <a:pt x="180" y="195"/>
                  <a:pt x="180" y="195"/>
                </a:cubicBezTo>
                <a:cubicBezTo>
                  <a:pt x="183" y="195"/>
                  <a:pt x="185" y="193"/>
                  <a:pt x="185" y="190"/>
                </a:cubicBezTo>
                <a:cubicBezTo>
                  <a:pt x="185" y="113"/>
                  <a:pt x="185" y="113"/>
                  <a:pt x="185" y="113"/>
                </a:cubicBezTo>
                <a:cubicBezTo>
                  <a:pt x="185" y="111"/>
                  <a:pt x="183" y="108"/>
                  <a:pt x="180" y="108"/>
                </a:cubicBezTo>
                <a:close/>
                <a:moveTo>
                  <a:pt x="199" y="22"/>
                </a:moveTo>
                <a:cubicBezTo>
                  <a:pt x="159" y="93"/>
                  <a:pt x="159" y="93"/>
                  <a:pt x="159" y="93"/>
                </a:cubicBezTo>
                <a:cubicBezTo>
                  <a:pt x="145" y="69"/>
                  <a:pt x="145" y="69"/>
                  <a:pt x="145" y="69"/>
                </a:cubicBezTo>
                <a:cubicBezTo>
                  <a:pt x="122" y="83"/>
                  <a:pt x="122" y="83"/>
                  <a:pt x="122" y="83"/>
                </a:cubicBezTo>
                <a:cubicBezTo>
                  <a:pt x="100" y="97"/>
                  <a:pt x="88" y="93"/>
                  <a:pt x="74" y="69"/>
                </a:cubicBezTo>
                <a:cubicBezTo>
                  <a:pt x="57" y="40"/>
                  <a:pt x="57" y="40"/>
                  <a:pt x="57" y="40"/>
                </a:cubicBezTo>
                <a:cubicBezTo>
                  <a:pt x="0" y="73"/>
                  <a:pt x="0" y="73"/>
                  <a:pt x="0" y="73"/>
                </a:cubicBezTo>
                <a:cubicBezTo>
                  <a:pt x="3" y="65"/>
                  <a:pt x="11" y="50"/>
                  <a:pt x="21" y="37"/>
                </a:cubicBezTo>
                <a:cubicBezTo>
                  <a:pt x="44" y="10"/>
                  <a:pt x="68" y="0"/>
                  <a:pt x="88" y="34"/>
                </a:cubicBezTo>
                <a:cubicBezTo>
                  <a:pt x="103" y="61"/>
                  <a:pt x="103" y="61"/>
                  <a:pt x="103" y="61"/>
                </a:cubicBezTo>
                <a:cubicBezTo>
                  <a:pt x="131" y="45"/>
                  <a:pt x="131" y="45"/>
                  <a:pt x="131" y="45"/>
                </a:cubicBezTo>
                <a:cubicBezTo>
                  <a:pt x="118" y="22"/>
                  <a:pt x="118" y="22"/>
                  <a:pt x="118" y="22"/>
                </a:cubicBezTo>
                <a:cubicBezTo>
                  <a:pt x="199" y="22"/>
                  <a:pt x="199" y="22"/>
                  <a:pt x="199" y="22"/>
                </a:cubicBezTo>
                <a:close/>
                <a:moveTo>
                  <a:pt x="129" y="123"/>
                </a:moveTo>
                <a:cubicBezTo>
                  <a:pt x="141" y="123"/>
                  <a:pt x="141" y="123"/>
                  <a:pt x="141" y="123"/>
                </a:cubicBezTo>
                <a:cubicBezTo>
                  <a:pt x="144" y="123"/>
                  <a:pt x="146" y="125"/>
                  <a:pt x="146" y="128"/>
                </a:cubicBezTo>
                <a:cubicBezTo>
                  <a:pt x="146" y="190"/>
                  <a:pt x="146" y="190"/>
                  <a:pt x="146" y="190"/>
                </a:cubicBezTo>
                <a:cubicBezTo>
                  <a:pt x="146" y="193"/>
                  <a:pt x="144" y="195"/>
                  <a:pt x="141" y="195"/>
                </a:cubicBezTo>
                <a:cubicBezTo>
                  <a:pt x="129" y="195"/>
                  <a:pt x="129" y="195"/>
                  <a:pt x="129" y="195"/>
                </a:cubicBezTo>
                <a:cubicBezTo>
                  <a:pt x="126" y="195"/>
                  <a:pt x="124" y="193"/>
                  <a:pt x="124" y="190"/>
                </a:cubicBezTo>
                <a:cubicBezTo>
                  <a:pt x="124" y="128"/>
                  <a:pt x="124" y="128"/>
                  <a:pt x="124" y="128"/>
                </a:cubicBezTo>
                <a:cubicBezTo>
                  <a:pt x="124" y="125"/>
                  <a:pt x="126" y="123"/>
                  <a:pt x="129" y="123"/>
                </a:cubicBezTo>
                <a:close/>
                <a:moveTo>
                  <a:pt x="101" y="141"/>
                </a:moveTo>
                <a:cubicBezTo>
                  <a:pt x="90" y="141"/>
                  <a:pt x="90" y="141"/>
                  <a:pt x="90" y="141"/>
                </a:cubicBezTo>
                <a:cubicBezTo>
                  <a:pt x="87" y="141"/>
                  <a:pt x="84" y="143"/>
                  <a:pt x="84" y="146"/>
                </a:cubicBezTo>
                <a:cubicBezTo>
                  <a:pt x="84" y="190"/>
                  <a:pt x="84" y="190"/>
                  <a:pt x="84" y="190"/>
                </a:cubicBezTo>
                <a:cubicBezTo>
                  <a:pt x="84" y="193"/>
                  <a:pt x="87" y="195"/>
                  <a:pt x="90" y="195"/>
                </a:cubicBezTo>
                <a:cubicBezTo>
                  <a:pt x="101" y="195"/>
                  <a:pt x="101" y="195"/>
                  <a:pt x="101" y="195"/>
                </a:cubicBezTo>
                <a:cubicBezTo>
                  <a:pt x="104" y="195"/>
                  <a:pt x="106" y="193"/>
                  <a:pt x="106" y="190"/>
                </a:cubicBezTo>
                <a:cubicBezTo>
                  <a:pt x="106" y="146"/>
                  <a:pt x="106" y="146"/>
                  <a:pt x="106" y="146"/>
                </a:cubicBezTo>
                <a:cubicBezTo>
                  <a:pt x="106" y="143"/>
                  <a:pt x="104" y="141"/>
                  <a:pt x="101" y="141"/>
                </a:cubicBezTo>
                <a:close/>
                <a:moveTo>
                  <a:pt x="50" y="86"/>
                </a:moveTo>
                <a:cubicBezTo>
                  <a:pt x="62" y="86"/>
                  <a:pt x="62" y="86"/>
                  <a:pt x="62" y="86"/>
                </a:cubicBezTo>
                <a:cubicBezTo>
                  <a:pt x="65" y="86"/>
                  <a:pt x="67" y="88"/>
                  <a:pt x="67" y="91"/>
                </a:cubicBezTo>
                <a:cubicBezTo>
                  <a:pt x="67" y="190"/>
                  <a:pt x="67" y="190"/>
                  <a:pt x="67" y="190"/>
                </a:cubicBezTo>
                <a:cubicBezTo>
                  <a:pt x="67" y="193"/>
                  <a:pt x="65" y="195"/>
                  <a:pt x="62" y="195"/>
                </a:cubicBezTo>
                <a:cubicBezTo>
                  <a:pt x="50" y="195"/>
                  <a:pt x="50" y="195"/>
                  <a:pt x="50" y="195"/>
                </a:cubicBezTo>
                <a:cubicBezTo>
                  <a:pt x="47" y="195"/>
                  <a:pt x="45" y="193"/>
                  <a:pt x="45" y="190"/>
                </a:cubicBezTo>
                <a:cubicBezTo>
                  <a:pt x="45" y="91"/>
                  <a:pt x="45" y="91"/>
                  <a:pt x="45" y="91"/>
                </a:cubicBezTo>
                <a:cubicBezTo>
                  <a:pt x="45" y="88"/>
                  <a:pt x="47" y="86"/>
                  <a:pt x="50" y="86"/>
                </a:cubicBezTo>
                <a:close/>
                <a:moveTo>
                  <a:pt x="22" y="109"/>
                </a:moveTo>
                <a:cubicBezTo>
                  <a:pt x="11" y="109"/>
                  <a:pt x="11" y="109"/>
                  <a:pt x="11" y="109"/>
                </a:cubicBezTo>
                <a:cubicBezTo>
                  <a:pt x="8" y="109"/>
                  <a:pt x="5" y="112"/>
                  <a:pt x="5" y="115"/>
                </a:cubicBezTo>
                <a:cubicBezTo>
                  <a:pt x="5" y="190"/>
                  <a:pt x="5" y="190"/>
                  <a:pt x="5" y="190"/>
                </a:cubicBezTo>
                <a:cubicBezTo>
                  <a:pt x="5" y="193"/>
                  <a:pt x="8" y="195"/>
                  <a:pt x="11" y="195"/>
                </a:cubicBezTo>
                <a:cubicBezTo>
                  <a:pt x="22" y="195"/>
                  <a:pt x="22" y="195"/>
                  <a:pt x="22" y="195"/>
                </a:cubicBezTo>
                <a:cubicBezTo>
                  <a:pt x="25" y="195"/>
                  <a:pt x="27" y="193"/>
                  <a:pt x="27" y="190"/>
                </a:cubicBezTo>
                <a:cubicBezTo>
                  <a:pt x="27" y="115"/>
                  <a:pt x="27" y="115"/>
                  <a:pt x="27" y="115"/>
                </a:cubicBezTo>
                <a:cubicBezTo>
                  <a:pt x="27" y="112"/>
                  <a:pt x="25" y="109"/>
                  <a:pt x="22" y="109"/>
                </a:cubicBezTo>
                <a:close/>
              </a:path>
            </a:pathLst>
          </a:custGeom>
          <a:solidFill>
            <a:srgbClr val="FF9900"/>
          </a:solidFill>
          <a:ln w="9525">
            <a:noFill/>
            <a:round/>
            <a:headEnd/>
            <a:tailEnd/>
          </a:ln>
        </p:spPr>
        <p:txBody>
          <a:bodyPr lIns="84406" tIns="42203" rIns="84406" bIns="42203"/>
          <a:lstStyle/>
          <a:p>
            <a:pPr algn="ctr" fontAlgn="base" hangingPunct="1">
              <a:spcBef>
                <a:spcPct val="0"/>
              </a:spcBef>
              <a:spcAft>
                <a:spcPct val="0"/>
              </a:spcAft>
              <a:defRPr/>
            </a:pPr>
            <a:endParaRPr lang="en-US" sz="1108" kern="1200" dirty="0">
              <a:solidFill>
                <a:srgbClr val="0F5494"/>
              </a:solidFill>
              <a:latin typeface="Gill Sans" charset="0"/>
              <a:sym typeface="Gill Sans" charset="0"/>
            </a:endParaRPr>
          </a:p>
        </p:txBody>
      </p:sp>
      <p:sp>
        <p:nvSpPr>
          <p:cNvPr id="43" name="Text Placeholder 12"/>
          <p:cNvSpPr txBox="1">
            <a:spLocks/>
          </p:cNvSpPr>
          <p:nvPr/>
        </p:nvSpPr>
        <p:spPr bwMode="auto">
          <a:xfrm>
            <a:off x="1015207" y="5329240"/>
            <a:ext cx="80658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lstStyle>
            <a:lvl1pPr defTabSz="842963" eaLnBrk="0" hangingPunct="0">
              <a:spcBef>
                <a:spcPct val="20000"/>
              </a:spcBef>
              <a:buFont typeface="Arial" pitchFamily="34" charset="0"/>
              <a:buChar char="•"/>
              <a:defRPr sz="3200" b="1">
                <a:solidFill>
                  <a:schemeClr val="tx1"/>
                </a:solidFill>
                <a:latin typeface="Calibri" pitchFamily="34" charset="0"/>
                <a:ea typeface="MS PGothic" pitchFamily="34" charset="-128"/>
              </a:defRPr>
            </a:lvl1pPr>
            <a:lvl2pPr marL="742950" indent="-285750" defTabSz="842963" eaLnBrk="0" hangingPunct="0">
              <a:spcBef>
                <a:spcPct val="20000"/>
              </a:spcBef>
              <a:buFont typeface="Arial" pitchFamily="34" charset="0"/>
              <a:buChar char="–"/>
              <a:defRPr sz="2800" b="1">
                <a:solidFill>
                  <a:schemeClr val="tx1"/>
                </a:solidFill>
                <a:latin typeface="Calibri" pitchFamily="34" charset="0"/>
                <a:ea typeface="MS PGothic" pitchFamily="34" charset="-128"/>
              </a:defRPr>
            </a:lvl2pPr>
            <a:lvl3pPr marL="1143000" indent="-228600" defTabSz="842963" eaLnBrk="0" hangingPunct="0">
              <a:spcBef>
                <a:spcPct val="20000"/>
              </a:spcBef>
              <a:buFont typeface="Arial" pitchFamily="34" charset="0"/>
              <a:buChar char="•"/>
              <a:defRPr sz="2400" b="1">
                <a:solidFill>
                  <a:schemeClr val="tx1"/>
                </a:solidFill>
                <a:latin typeface="Calibri" pitchFamily="34" charset="0"/>
                <a:ea typeface="MS PGothic" pitchFamily="34" charset="-128"/>
              </a:defRPr>
            </a:lvl3pPr>
            <a:lvl4pPr marL="1600200" indent="-228600" defTabSz="842963" eaLnBrk="0" hangingPunct="0">
              <a:spcBef>
                <a:spcPct val="20000"/>
              </a:spcBef>
              <a:buFont typeface="Arial" pitchFamily="34" charset="0"/>
              <a:buChar char="–"/>
              <a:defRPr sz="2000" b="1">
                <a:solidFill>
                  <a:schemeClr val="tx1"/>
                </a:solidFill>
                <a:latin typeface="Calibri" pitchFamily="34" charset="0"/>
                <a:ea typeface="MS PGothic" pitchFamily="34" charset="-128"/>
              </a:defRPr>
            </a:lvl4pPr>
            <a:lvl5pPr marL="2057400" indent="-228600" defTabSz="842963" eaLnBrk="0" hangingPunct="0">
              <a:spcBef>
                <a:spcPct val="20000"/>
              </a:spcBef>
              <a:buFont typeface="Arial" pitchFamily="34" charset="0"/>
              <a:buChar char="»"/>
              <a:defRPr sz="2000" b="1">
                <a:solidFill>
                  <a:schemeClr val="tx1"/>
                </a:solidFill>
                <a:latin typeface="Calibri" pitchFamily="34" charset="0"/>
                <a:ea typeface="MS PGothic" pitchFamily="34" charset="-128"/>
              </a:defRPr>
            </a:lvl5pPr>
            <a:lvl6pPr marL="25146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6pPr>
            <a:lvl7pPr marL="29718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7pPr>
            <a:lvl8pPr marL="34290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8pPr>
            <a:lvl9pPr marL="38862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9pPr>
          </a:lstStyle>
          <a:p>
            <a:pPr algn="ctr" eaLnBrk="1" fontAlgn="base" hangingPunct="1">
              <a:spcBef>
                <a:spcPct val="0"/>
              </a:spcBef>
              <a:spcAft>
                <a:spcPct val="0"/>
              </a:spcAft>
              <a:buClr>
                <a:srgbClr val="BBE0E3"/>
              </a:buClr>
              <a:buFontTx/>
              <a:buNone/>
            </a:pPr>
            <a:r>
              <a:rPr lang="en-GB" altLang="en-US" sz="1100" kern="1200">
                <a:solidFill>
                  <a:srgbClr val="000000"/>
                </a:solidFill>
                <a:sym typeface="Gill Sans" charset="0"/>
              </a:rPr>
              <a:t>Policy Making</a:t>
            </a:r>
          </a:p>
        </p:txBody>
      </p:sp>
      <p:grpSp>
        <p:nvGrpSpPr>
          <p:cNvPr id="44" name="Group 43"/>
          <p:cNvGrpSpPr/>
          <p:nvPr/>
        </p:nvGrpSpPr>
        <p:grpSpPr>
          <a:xfrm>
            <a:off x="1255856" y="4910625"/>
            <a:ext cx="357907" cy="332727"/>
            <a:chOff x="4136389" y="1583634"/>
            <a:chExt cx="566824" cy="570861"/>
          </a:xfrm>
          <a:solidFill>
            <a:srgbClr val="FF9900"/>
          </a:solidFill>
        </p:grpSpPr>
        <p:sp>
          <p:nvSpPr>
            <p:cNvPr id="46" name="Freeform 61"/>
            <p:cNvSpPr>
              <a:spLocks noChangeAspect="1" noEditPoints="1"/>
            </p:cNvSpPr>
            <p:nvPr/>
          </p:nvSpPr>
          <p:spPr bwMode="gray">
            <a:xfrm>
              <a:off x="4136389" y="1583634"/>
              <a:ext cx="534036" cy="570861"/>
            </a:xfrm>
            <a:custGeom>
              <a:avLst/>
              <a:gdLst/>
              <a:ahLst/>
              <a:cxnLst>
                <a:cxn ang="0">
                  <a:pos x="187" y="0"/>
                </a:cxn>
                <a:cxn ang="0">
                  <a:pos x="169" y="0"/>
                </a:cxn>
                <a:cxn ang="0">
                  <a:pos x="167" y="0"/>
                </a:cxn>
                <a:cxn ang="0">
                  <a:pos x="151" y="0"/>
                </a:cxn>
                <a:cxn ang="0">
                  <a:pos x="149" y="0"/>
                </a:cxn>
                <a:cxn ang="0">
                  <a:pos x="76" y="0"/>
                </a:cxn>
                <a:cxn ang="0">
                  <a:pos x="76" y="9"/>
                </a:cxn>
                <a:cxn ang="0">
                  <a:pos x="151" y="9"/>
                </a:cxn>
                <a:cxn ang="0">
                  <a:pos x="167" y="26"/>
                </a:cxn>
                <a:cxn ang="0">
                  <a:pos x="167" y="201"/>
                </a:cxn>
                <a:cxn ang="0">
                  <a:pos x="151" y="218"/>
                </a:cxn>
                <a:cxn ang="0">
                  <a:pos x="26" y="218"/>
                </a:cxn>
                <a:cxn ang="0">
                  <a:pos x="10" y="201"/>
                </a:cxn>
                <a:cxn ang="0">
                  <a:pos x="10" y="65"/>
                </a:cxn>
                <a:cxn ang="0">
                  <a:pos x="39" y="65"/>
                </a:cxn>
                <a:cxn ang="0">
                  <a:pos x="66" y="39"/>
                </a:cxn>
                <a:cxn ang="0">
                  <a:pos x="66" y="0"/>
                </a:cxn>
                <a:cxn ang="0">
                  <a:pos x="56" y="0"/>
                </a:cxn>
                <a:cxn ang="0">
                  <a:pos x="0" y="56"/>
                </a:cxn>
                <a:cxn ang="0">
                  <a:pos x="0" y="201"/>
                </a:cxn>
                <a:cxn ang="0">
                  <a:pos x="26" y="228"/>
                </a:cxn>
                <a:cxn ang="0">
                  <a:pos x="149" y="228"/>
                </a:cxn>
                <a:cxn ang="0">
                  <a:pos x="151" y="228"/>
                </a:cxn>
                <a:cxn ang="0">
                  <a:pos x="167" y="228"/>
                </a:cxn>
                <a:cxn ang="0">
                  <a:pos x="169" y="228"/>
                </a:cxn>
                <a:cxn ang="0">
                  <a:pos x="187" y="228"/>
                </a:cxn>
                <a:cxn ang="0">
                  <a:pos x="213" y="201"/>
                </a:cxn>
                <a:cxn ang="0">
                  <a:pos x="213" y="26"/>
                </a:cxn>
                <a:cxn ang="0">
                  <a:pos x="187" y="0"/>
                </a:cxn>
                <a:cxn ang="0">
                  <a:pos x="55" y="13"/>
                </a:cxn>
                <a:cxn ang="0">
                  <a:pos x="55" y="39"/>
                </a:cxn>
                <a:cxn ang="0">
                  <a:pos x="39" y="54"/>
                </a:cxn>
                <a:cxn ang="0">
                  <a:pos x="13" y="54"/>
                </a:cxn>
                <a:cxn ang="0">
                  <a:pos x="55" y="13"/>
                </a:cxn>
                <a:cxn ang="0">
                  <a:pos x="170" y="9"/>
                </a:cxn>
                <a:cxn ang="0">
                  <a:pos x="185" y="26"/>
                </a:cxn>
                <a:cxn ang="0">
                  <a:pos x="185" y="201"/>
                </a:cxn>
                <a:cxn ang="0">
                  <a:pos x="171" y="218"/>
                </a:cxn>
                <a:cxn ang="0">
                  <a:pos x="177" y="201"/>
                </a:cxn>
                <a:cxn ang="0">
                  <a:pos x="177" y="26"/>
                </a:cxn>
                <a:cxn ang="0">
                  <a:pos x="170" y="9"/>
                </a:cxn>
                <a:cxn ang="0">
                  <a:pos x="203" y="201"/>
                </a:cxn>
                <a:cxn ang="0">
                  <a:pos x="189" y="218"/>
                </a:cxn>
                <a:cxn ang="0">
                  <a:pos x="195" y="201"/>
                </a:cxn>
                <a:cxn ang="0">
                  <a:pos x="195" y="26"/>
                </a:cxn>
                <a:cxn ang="0">
                  <a:pos x="188" y="9"/>
                </a:cxn>
                <a:cxn ang="0">
                  <a:pos x="203" y="26"/>
                </a:cxn>
                <a:cxn ang="0">
                  <a:pos x="203" y="201"/>
                </a:cxn>
              </a:cxnLst>
              <a:rect l="0" t="0" r="r" b="b"/>
              <a:pathLst>
                <a:path w="213" h="228">
                  <a:moveTo>
                    <a:pt x="187" y="0"/>
                  </a:moveTo>
                  <a:cubicBezTo>
                    <a:pt x="180" y="0"/>
                    <a:pt x="174" y="0"/>
                    <a:pt x="169" y="0"/>
                  </a:cubicBezTo>
                  <a:cubicBezTo>
                    <a:pt x="168" y="0"/>
                    <a:pt x="168" y="0"/>
                    <a:pt x="167" y="0"/>
                  </a:cubicBezTo>
                  <a:cubicBezTo>
                    <a:pt x="161" y="0"/>
                    <a:pt x="156" y="0"/>
                    <a:pt x="151" y="0"/>
                  </a:cubicBezTo>
                  <a:cubicBezTo>
                    <a:pt x="150" y="0"/>
                    <a:pt x="149" y="0"/>
                    <a:pt x="149" y="0"/>
                  </a:cubicBezTo>
                  <a:cubicBezTo>
                    <a:pt x="76" y="0"/>
                    <a:pt x="76" y="0"/>
                    <a:pt x="76" y="0"/>
                  </a:cubicBezTo>
                  <a:cubicBezTo>
                    <a:pt x="76" y="9"/>
                    <a:pt x="76" y="9"/>
                    <a:pt x="76" y="9"/>
                  </a:cubicBezTo>
                  <a:cubicBezTo>
                    <a:pt x="151" y="9"/>
                    <a:pt x="151" y="9"/>
                    <a:pt x="151" y="9"/>
                  </a:cubicBezTo>
                  <a:cubicBezTo>
                    <a:pt x="160" y="9"/>
                    <a:pt x="167" y="17"/>
                    <a:pt x="167" y="26"/>
                  </a:cubicBezTo>
                  <a:cubicBezTo>
                    <a:pt x="167" y="72"/>
                    <a:pt x="167" y="201"/>
                    <a:pt x="167" y="201"/>
                  </a:cubicBezTo>
                  <a:cubicBezTo>
                    <a:pt x="167" y="211"/>
                    <a:pt x="160" y="218"/>
                    <a:pt x="151" y="218"/>
                  </a:cubicBezTo>
                  <a:cubicBezTo>
                    <a:pt x="26" y="218"/>
                    <a:pt x="26" y="218"/>
                    <a:pt x="26" y="218"/>
                  </a:cubicBezTo>
                  <a:cubicBezTo>
                    <a:pt x="17" y="218"/>
                    <a:pt x="10" y="211"/>
                    <a:pt x="10" y="201"/>
                  </a:cubicBezTo>
                  <a:cubicBezTo>
                    <a:pt x="10" y="65"/>
                    <a:pt x="10" y="65"/>
                    <a:pt x="10" y="65"/>
                  </a:cubicBezTo>
                  <a:cubicBezTo>
                    <a:pt x="39" y="65"/>
                    <a:pt x="39" y="65"/>
                    <a:pt x="39" y="65"/>
                  </a:cubicBezTo>
                  <a:cubicBezTo>
                    <a:pt x="54" y="65"/>
                    <a:pt x="66" y="53"/>
                    <a:pt x="66" y="39"/>
                  </a:cubicBezTo>
                  <a:cubicBezTo>
                    <a:pt x="66" y="26"/>
                    <a:pt x="66" y="13"/>
                    <a:pt x="66" y="0"/>
                  </a:cubicBezTo>
                  <a:cubicBezTo>
                    <a:pt x="56" y="0"/>
                    <a:pt x="56" y="0"/>
                    <a:pt x="56" y="0"/>
                  </a:cubicBezTo>
                  <a:cubicBezTo>
                    <a:pt x="0" y="56"/>
                    <a:pt x="0" y="56"/>
                    <a:pt x="0" y="56"/>
                  </a:cubicBezTo>
                  <a:cubicBezTo>
                    <a:pt x="0" y="201"/>
                    <a:pt x="0" y="201"/>
                    <a:pt x="0" y="201"/>
                  </a:cubicBezTo>
                  <a:cubicBezTo>
                    <a:pt x="0" y="216"/>
                    <a:pt x="12" y="228"/>
                    <a:pt x="26" y="228"/>
                  </a:cubicBezTo>
                  <a:cubicBezTo>
                    <a:pt x="119" y="228"/>
                    <a:pt x="143" y="228"/>
                    <a:pt x="149" y="228"/>
                  </a:cubicBezTo>
                  <a:cubicBezTo>
                    <a:pt x="149" y="228"/>
                    <a:pt x="150" y="228"/>
                    <a:pt x="151" y="228"/>
                  </a:cubicBezTo>
                  <a:cubicBezTo>
                    <a:pt x="160" y="228"/>
                    <a:pt x="165" y="228"/>
                    <a:pt x="167" y="228"/>
                  </a:cubicBezTo>
                  <a:cubicBezTo>
                    <a:pt x="168" y="228"/>
                    <a:pt x="168" y="228"/>
                    <a:pt x="169" y="228"/>
                  </a:cubicBezTo>
                  <a:cubicBezTo>
                    <a:pt x="187" y="228"/>
                    <a:pt x="187" y="228"/>
                    <a:pt x="187" y="228"/>
                  </a:cubicBezTo>
                  <a:cubicBezTo>
                    <a:pt x="201" y="228"/>
                    <a:pt x="213" y="216"/>
                    <a:pt x="213" y="201"/>
                  </a:cubicBezTo>
                  <a:cubicBezTo>
                    <a:pt x="213" y="26"/>
                    <a:pt x="213" y="26"/>
                    <a:pt x="213" y="26"/>
                  </a:cubicBezTo>
                  <a:cubicBezTo>
                    <a:pt x="213" y="12"/>
                    <a:pt x="201" y="0"/>
                    <a:pt x="187" y="0"/>
                  </a:cubicBezTo>
                  <a:close/>
                  <a:moveTo>
                    <a:pt x="55" y="13"/>
                  </a:moveTo>
                  <a:cubicBezTo>
                    <a:pt x="55" y="13"/>
                    <a:pt x="55" y="13"/>
                    <a:pt x="55" y="39"/>
                  </a:cubicBezTo>
                  <a:cubicBezTo>
                    <a:pt x="55" y="47"/>
                    <a:pt x="48" y="54"/>
                    <a:pt x="39" y="54"/>
                  </a:cubicBezTo>
                  <a:cubicBezTo>
                    <a:pt x="39" y="54"/>
                    <a:pt x="39" y="54"/>
                    <a:pt x="13" y="54"/>
                  </a:cubicBezTo>
                  <a:cubicBezTo>
                    <a:pt x="13" y="54"/>
                    <a:pt x="13" y="54"/>
                    <a:pt x="55" y="13"/>
                  </a:cubicBezTo>
                  <a:close/>
                  <a:moveTo>
                    <a:pt x="170" y="9"/>
                  </a:moveTo>
                  <a:cubicBezTo>
                    <a:pt x="179" y="10"/>
                    <a:pt x="185" y="18"/>
                    <a:pt x="185" y="26"/>
                  </a:cubicBezTo>
                  <a:cubicBezTo>
                    <a:pt x="185" y="72"/>
                    <a:pt x="185" y="201"/>
                    <a:pt x="185" y="201"/>
                  </a:cubicBezTo>
                  <a:cubicBezTo>
                    <a:pt x="185" y="211"/>
                    <a:pt x="179" y="217"/>
                    <a:pt x="171" y="218"/>
                  </a:cubicBezTo>
                  <a:cubicBezTo>
                    <a:pt x="175" y="214"/>
                    <a:pt x="177" y="208"/>
                    <a:pt x="177" y="201"/>
                  </a:cubicBezTo>
                  <a:cubicBezTo>
                    <a:pt x="177" y="26"/>
                    <a:pt x="177" y="26"/>
                    <a:pt x="177" y="26"/>
                  </a:cubicBezTo>
                  <a:cubicBezTo>
                    <a:pt x="177" y="20"/>
                    <a:pt x="174" y="14"/>
                    <a:pt x="170" y="9"/>
                  </a:cubicBezTo>
                  <a:close/>
                  <a:moveTo>
                    <a:pt x="203" y="201"/>
                  </a:moveTo>
                  <a:cubicBezTo>
                    <a:pt x="203" y="211"/>
                    <a:pt x="197" y="217"/>
                    <a:pt x="189" y="218"/>
                  </a:cubicBezTo>
                  <a:cubicBezTo>
                    <a:pt x="193" y="214"/>
                    <a:pt x="195" y="208"/>
                    <a:pt x="195" y="201"/>
                  </a:cubicBezTo>
                  <a:cubicBezTo>
                    <a:pt x="195" y="26"/>
                    <a:pt x="195" y="26"/>
                    <a:pt x="195" y="26"/>
                  </a:cubicBezTo>
                  <a:cubicBezTo>
                    <a:pt x="195" y="20"/>
                    <a:pt x="192" y="14"/>
                    <a:pt x="188" y="9"/>
                  </a:cubicBezTo>
                  <a:cubicBezTo>
                    <a:pt x="197" y="10"/>
                    <a:pt x="203" y="18"/>
                    <a:pt x="203" y="26"/>
                  </a:cubicBezTo>
                  <a:cubicBezTo>
                    <a:pt x="203" y="72"/>
                    <a:pt x="203" y="201"/>
                    <a:pt x="203" y="201"/>
                  </a:cubicBezTo>
                  <a:close/>
                </a:path>
              </a:pathLst>
            </a:custGeom>
            <a:solidFill>
              <a:srgbClr val="FF9900"/>
            </a:solidFill>
            <a:ln w="9525">
              <a:noFill/>
              <a:round/>
              <a:headEnd/>
              <a:tailEnd/>
            </a:ln>
          </p:spPr>
          <p:txBody>
            <a:bodyPr lIns="84406" tIns="42203" rIns="84406" bIns="42203"/>
            <a:lstStyle/>
            <a:p>
              <a:pPr algn="ctr" fontAlgn="base" hangingPunct="1">
                <a:spcBef>
                  <a:spcPct val="0"/>
                </a:spcBef>
                <a:spcAft>
                  <a:spcPct val="0"/>
                </a:spcAft>
                <a:defRPr/>
              </a:pPr>
              <a:endParaRPr lang="en-US" sz="1108" kern="1200" dirty="0">
                <a:solidFill>
                  <a:srgbClr val="0F5494"/>
                </a:solidFill>
                <a:latin typeface="Gill Sans" charset="0"/>
                <a:sym typeface="Gill Sans" charset="0"/>
              </a:endParaRPr>
            </a:p>
          </p:txBody>
        </p:sp>
        <p:sp>
          <p:nvSpPr>
            <p:cNvPr id="47" name="Rectangle 46"/>
            <p:cNvSpPr/>
            <p:nvPr/>
          </p:nvSpPr>
          <p:spPr>
            <a:xfrm rot="2412835">
              <a:off x="4469261" y="1628381"/>
              <a:ext cx="183367" cy="122244"/>
            </a:xfrm>
            <a:prstGeom prst="rect">
              <a:avLst/>
            </a:prstGeom>
            <a:grp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base" hangingPunct="1">
                <a:spcBef>
                  <a:spcPct val="0"/>
                </a:spcBef>
                <a:spcAft>
                  <a:spcPct val="0"/>
                </a:spcAft>
                <a:defRPr/>
              </a:pPr>
              <a:endParaRPr lang="en-US" sz="1108" kern="1200" dirty="0">
                <a:solidFill>
                  <a:srgbClr val="000000"/>
                </a:solidFill>
                <a:sym typeface="Gill Sans" charset="0"/>
              </a:endParaRPr>
            </a:p>
          </p:txBody>
        </p:sp>
        <p:sp>
          <p:nvSpPr>
            <p:cNvPr id="48" name="Rounded Rectangle 47"/>
            <p:cNvSpPr/>
            <p:nvPr/>
          </p:nvSpPr>
          <p:spPr>
            <a:xfrm rot="2412835">
              <a:off x="4442386" y="1585633"/>
              <a:ext cx="50936" cy="122244"/>
            </a:xfrm>
            <a:prstGeom prst="roundRect">
              <a:avLst/>
            </a:prstGeom>
            <a:grp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base" hangingPunct="1">
                <a:spcBef>
                  <a:spcPct val="0"/>
                </a:spcBef>
                <a:spcAft>
                  <a:spcPct val="0"/>
                </a:spcAft>
                <a:defRPr/>
              </a:pPr>
              <a:endParaRPr lang="en-US" sz="1108" kern="1200" dirty="0">
                <a:solidFill>
                  <a:srgbClr val="000000"/>
                </a:solidFill>
                <a:sym typeface="Gill Sans" charset="0"/>
              </a:endParaRPr>
            </a:p>
          </p:txBody>
        </p:sp>
        <p:sp>
          <p:nvSpPr>
            <p:cNvPr id="49" name="Rounded Rectangle 48"/>
            <p:cNvSpPr/>
            <p:nvPr/>
          </p:nvSpPr>
          <p:spPr>
            <a:xfrm rot="2412835">
              <a:off x="4652277" y="1763095"/>
              <a:ext cx="50936" cy="122244"/>
            </a:xfrm>
            <a:prstGeom prst="roundRect">
              <a:avLst/>
            </a:prstGeom>
            <a:grp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base" hangingPunct="1">
                <a:spcBef>
                  <a:spcPct val="0"/>
                </a:spcBef>
                <a:spcAft>
                  <a:spcPct val="0"/>
                </a:spcAft>
                <a:defRPr/>
              </a:pPr>
              <a:endParaRPr lang="en-US" sz="1108" kern="1200" dirty="0">
                <a:solidFill>
                  <a:srgbClr val="000000"/>
                </a:solidFill>
                <a:sym typeface="Gill Sans" charset="0"/>
              </a:endParaRPr>
            </a:p>
          </p:txBody>
        </p:sp>
        <p:sp>
          <p:nvSpPr>
            <p:cNvPr id="50" name="Trapezoid 49"/>
            <p:cNvSpPr/>
            <p:nvPr/>
          </p:nvSpPr>
          <p:spPr>
            <a:xfrm rot="2412835">
              <a:off x="4328281" y="1686006"/>
              <a:ext cx="101869" cy="436867"/>
            </a:xfrm>
            <a:prstGeom prst="trapezoid">
              <a:avLst/>
            </a:prstGeom>
            <a:grp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base" hangingPunct="1">
                <a:spcBef>
                  <a:spcPct val="0"/>
                </a:spcBef>
                <a:spcAft>
                  <a:spcPct val="0"/>
                </a:spcAft>
                <a:defRPr/>
              </a:pPr>
              <a:endParaRPr lang="en-US" sz="1108" kern="1200" dirty="0">
                <a:solidFill>
                  <a:srgbClr val="000000"/>
                </a:solidFill>
                <a:sym typeface="Gill Sans" charset="0"/>
              </a:endParaRPr>
            </a:p>
          </p:txBody>
        </p:sp>
      </p:grpSp>
      <p:sp>
        <p:nvSpPr>
          <p:cNvPr id="51" name="Text Placeholder 12"/>
          <p:cNvSpPr txBox="1">
            <a:spLocks/>
          </p:cNvSpPr>
          <p:nvPr/>
        </p:nvSpPr>
        <p:spPr bwMode="auto">
          <a:xfrm>
            <a:off x="6234776" y="5378450"/>
            <a:ext cx="95276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lstStyle>
            <a:lvl1pPr defTabSz="842963" eaLnBrk="0" hangingPunct="0">
              <a:spcBef>
                <a:spcPct val="20000"/>
              </a:spcBef>
              <a:buFont typeface="Arial" pitchFamily="34" charset="0"/>
              <a:buChar char="•"/>
              <a:defRPr sz="3200" b="1">
                <a:solidFill>
                  <a:schemeClr val="tx1"/>
                </a:solidFill>
                <a:latin typeface="Calibri" pitchFamily="34" charset="0"/>
                <a:ea typeface="MS PGothic" pitchFamily="34" charset="-128"/>
              </a:defRPr>
            </a:lvl1pPr>
            <a:lvl2pPr marL="742950" indent="-285750" defTabSz="842963" eaLnBrk="0" hangingPunct="0">
              <a:spcBef>
                <a:spcPct val="20000"/>
              </a:spcBef>
              <a:buFont typeface="Arial" pitchFamily="34" charset="0"/>
              <a:buChar char="–"/>
              <a:defRPr sz="2800" b="1">
                <a:solidFill>
                  <a:schemeClr val="tx1"/>
                </a:solidFill>
                <a:latin typeface="Calibri" pitchFamily="34" charset="0"/>
                <a:ea typeface="MS PGothic" pitchFamily="34" charset="-128"/>
              </a:defRPr>
            </a:lvl2pPr>
            <a:lvl3pPr marL="1143000" indent="-228600" defTabSz="842963" eaLnBrk="0" hangingPunct="0">
              <a:spcBef>
                <a:spcPct val="20000"/>
              </a:spcBef>
              <a:buFont typeface="Arial" pitchFamily="34" charset="0"/>
              <a:buChar char="•"/>
              <a:defRPr sz="2400" b="1">
                <a:solidFill>
                  <a:schemeClr val="tx1"/>
                </a:solidFill>
                <a:latin typeface="Calibri" pitchFamily="34" charset="0"/>
                <a:ea typeface="MS PGothic" pitchFamily="34" charset="-128"/>
              </a:defRPr>
            </a:lvl3pPr>
            <a:lvl4pPr marL="1600200" indent="-228600" defTabSz="842963" eaLnBrk="0" hangingPunct="0">
              <a:spcBef>
                <a:spcPct val="20000"/>
              </a:spcBef>
              <a:buFont typeface="Arial" pitchFamily="34" charset="0"/>
              <a:buChar char="–"/>
              <a:defRPr sz="2000" b="1">
                <a:solidFill>
                  <a:schemeClr val="tx1"/>
                </a:solidFill>
                <a:latin typeface="Calibri" pitchFamily="34" charset="0"/>
                <a:ea typeface="MS PGothic" pitchFamily="34" charset="-128"/>
              </a:defRPr>
            </a:lvl4pPr>
            <a:lvl5pPr marL="2057400" indent="-228600" defTabSz="842963" eaLnBrk="0" hangingPunct="0">
              <a:spcBef>
                <a:spcPct val="20000"/>
              </a:spcBef>
              <a:buFont typeface="Arial" pitchFamily="34" charset="0"/>
              <a:buChar char="»"/>
              <a:defRPr sz="2000" b="1">
                <a:solidFill>
                  <a:schemeClr val="tx1"/>
                </a:solidFill>
                <a:latin typeface="Calibri" pitchFamily="34" charset="0"/>
                <a:ea typeface="MS PGothic" pitchFamily="34" charset="-128"/>
              </a:defRPr>
            </a:lvl5pPr>
            <a:lvl6pPr marL="25146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6pPr>
            <a:lvl7pPr marL="29718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7pPr>
            <a:lvl8pPr marL="34290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8pPr>
            <a:lvl9pPr marL="38862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9pPr>
          </a:lstStyle>
          <a:p>
            <a:pPr algn="ctr" eaLnBrk="1" fontAlgn="base" hangingPunct="1">
              <a:spcBef>
                <a:spcPct val="0"/>
              </a:spcBef>
              <a:spcAft>
                <a:spcPct val="0"/>
              </a:spcAft>
              <a:buClr>
                <a:srgbClr val="BBE0E3"/>
              </a:buClr>
              <a:buFontTx/>
              <a:buNone/>
            </a:pPr>
            <a:r>
              <a:rPr lang="en-GB" altLang="en-US" sz="1100" kern="1200">
                <a:solidFill>
                  <a:srgbClr val="000000"/>
                </a:solidFill>
                <a:sym typeface="Gill Sans" charset="0"/>
              </a:rPr>
              <a:t>Financing</a:t>
            </a:r>
          </a:p>
        </p:txBody>
      </p:sp>
      <p:sp>
        <p:nvSpPr>
          <p:cNvPr id="52" name="Text Placeholder 12"/>
          <p:cNvSpPr txBox="1">
            <a:spLocks/>
          </p:cNvSpPr>
          <p:nvPr/>
        </p:nvSpPr>
        <p:spPr bwMode="auto">
          <a:xfrm>
            <a:off x="4795310" y="5238750"/>
            <a:ext cx="1255448"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lstStyle>
            <a:lvl1pPr defTabSz="842963" eaLnBrk="0" hangingPunct="0">
              <a:spcBef>
                <a:spcPct val="20000"/>
              </a:spcBef>
              <a:buFont typeface="Arial" pitchFamily="34" charset="0"/>
              <a:buChar char="•"/>
              <a:defRPr sz="3200" b="1">
                <a:solidFill>
                  <a:schemeClr val="tx1"/>
                </a:solidFill>
                <a:latin typeface="Calibri" pitchFamily="34" charset="0"/>
                <a:ea typeface="MS PGothic" pitchFamily="34" charset="-128"/>
              </a:defRPr>
            </a:lvl1pPr>
            <a:lvl2pPr marL="742950" indent="-285750" defTabSz="842963" eaLnBrk="0" hangingPunct="0">
              <a:spcBef>
                <a:spcPct val="20000"/>
              </a:spcBef>
              <a:buFont typeface="Arial" pitchFamily="34" charset="0"/>
              <a:buChar char="–"/>
              <a:defRPr sz="2800" b="1">
                <a:solidFill>
                  <a:schemeClr val="tx1"/>
                </a:solidFill>
                <a:latin typeface="Calibri" pitchFamily="34" charset="0"/>
                <a:ea typeface="MS PGothic" pitchFamily="34" charset="-128"/>
              </a:defRPr>
            </a:lvl2pPr>
            <a:lvl3pPr marL="1143000" indent="-228600" defTabSz="842963" eaLnBrk="0" hangingPunct="0">
              <a:spcBef>
                <a:spcPct val="20000"/>
              </a:spcBef>
              <a:buFont typeface="Arial" pitchFamily="34" charset="0"/>
              <a:buChar char="•"/>
              <a:defRPr sz="2400" b="1">
                <a:solidFill>
                  <a:schemeClr val="tx1"/>
                </a:solidFill>
                <a:latin typeface="Calibri" pitchFamily="34" charset="0"/>
                <a:ea typeface="MS PGothic" pitchFamily="34" charset="-128"/>
              </a:defRPr>
            </a:lvl3pPr>
            <a:lvl4pPr marL="1600200" indent="-228600" defTabSz="842963" eaLnBrk="0" hangingPunct="0">
              <a:spcBef>
                <a:spcPct val="20000"/>
              </a:spcBef>
              <a:buFont typeface="Arial" pitchFamily="34" charset="0"/>
              <a:buChar char="–"/>
              <a:defRPr sz="2000" b="1">
                <a:solidFill>
                  <a:schemeClr val="tx1"/>
                </a:solidFill>
                <a:latin typeface="Calibri" pitchFamily="34" charset="0"/>
                <a:ea typeface="MS PGothic" pitchFamily="34" charset="-128"/>
              </a:defRPr>
            </a:lvl4pPr>
            <a:lvl5pPr marL="2057400" indent="-228600" defTabSz="842963" eaLnBrk="0" hangingPunct="0">
              <a:spcBef>
                <a:spcPct val="20000"/>
              </a:spcBef>
              <a:buFont typeface="Arial" pitchFamily="34" charset="0"/>
              <a:buChar char="»"/>
              <a:defRPr sz="2000" b="1">
                <a:solidFill>
                  <a:schemeClr val="tx1"/>
                </a:solidFill>
                <a:latin typeface="Calibri" pitchFamily="34" charset="0"/>
                <a:ea typeface="MS PGothic" pitchFamily="34" charset="-128"/>
              </a:defRPr>
            </a:lvl5pPr>
            <a:lvl6pPr marL="25146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6pPr>
            <a:lvl7pPr marL="29718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7pPr>
            <a:lvl8pPr marL="34290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8pPr>
            <a:lvl9pPr marL="38862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9pPr>
          </a:lstStyle>
          <a:p>
            <a:pPr algn="ctr" eaLnBrk="1" fontAlgn="base" hangingPunct="1">
              <a:spcBef>
                <a:spcPct val="0"/>
              </a:spcBef>
              <a:spcAft>
                <a:spcPct val="0"/>
              </a:spcAft>
              <a:buClr>
                <a:srgbClr val="BBE0E3"/>
              </a:buClr>
              <a:buFontTx/>
              <a:buNone/>
            </a:pPr>
            <a:r>
              <a:rPr lang="en-GB" altLang="en-US" sz="1100" kern="1200">
                <a:solidFill>
                  <a:srgbClr val="000000"/>
                </a:solidFill>
                <a:sym typeface="Gill Sans" charset="0"/>
              </a:rPr>
              <a:t>Identification &amp; Formulation</a:t>
            </a:r>
          </a:p>
        </p:txBody>
      </p:sp>
      <p:sp>
        <p:nvSpPr>
          <p:cNvPr id="53" name="Freeform 31"/>
          <p:cNvSpPr>
            <a:spLocks noEditPoints="1"/>
          </p:cNvSpPr>
          <p:nvPr/>
        </p:nvSpPr>
        <p:spPr bwMode="gray">
          <a:xfrm>
            <a:off x="4564858" y="4865690"/>
            <a:ext cx="409310" cy="422275"/>
          </a:xfrm>
          <a:custGeom>
            <a:avLst/>
            <a:gdLst/>
            <a:ahLst/>
            <a:cxnLst>
              <a:cxn ang="0">
                <a:pos x="158" y="39"/>
              </a:cxn>
              <a:cxn ang="0">
                <a:pos x="168" y="89"/>
              </a:cxn>
              <a:cxn ang="0">
                <a:pos x="185" y="119"/>
              </a:cxn>
              <a:cxn ang="0">
                <a:pos x="168" y="128"/>
              </a:cxn>
              <a:cxn ang="0">
                <a:pos x="171" y="140"/>
              </a:cxn>
              <a:cxn ang="0">
                <a:pos x="166" y="143"/>
              </a:cxn>
              <a:cxn ang="0">
                <a:pos x="168" y="148"/>
              </a:cxn>
              <a:cxn ang="0">
                <a:pos x="161" y="156"/>
              </a:cxn>
              <a:cxn ang="0">
                <a:pos x="162" y="175"/>
              </a:cxn>
              <a:cxn ang="0">
                <a:pos x="126" y="179"/>
              </a:cxn>
              <a:cxn ang="0">
                <a:pos x="110" y="210"/>
              </a:cxn>
              <a:cxn ang="0">
                <a:pos x="21" y="194"/>
              </a:cxn>
              <a:cxn ang="0">
                <a:pos x="37" y="150"/>
              </a:cxn>
              <a:cxn ang="0">
                <a:pos x="25" y="43"/>
              </a:cxn>
              <a:cxn ang="0">
                <a:pos x="158" y="39"/>
              </a:cxn>
              <a:cxn ang="0">
                <a:pos x="78" y="142"/>
              </a:cxn>
              <a:cxn ang="0">
                <a:pos x="104" y="139"/>
              </a:cxn>
              <a:cxn ang="0">
                <a:pos x="105" y="148"/>
              </a:cxn>
              <a:cxn ang="0">
                <a:pos x="79" y="151"/>
              </a:cxn>
              <a:cxn ang="0">
                <a:pos x="78" y="142"/>
              </a:cxn>
              <a:cxn ang="0">
                <a:pos x="78" y="125"/>
              </a:cxn>
              <a:cxn ang="0">
                <a:pos x="104" y="122"/>
              </a:cxn>
              <a:cxn ang="0">
                <a:pos x="105" y="131"/>
              </a:cxn>
              <a:cxn ang="0">
                <a:pos x="79" y="134"/>
              </a:cxn>
              <a:cxn ang="0">
                <a:pos x="78" y="125"/>
              </a:cxn>
              <a:cxn ang="0">
                <a:pos x="91" y="36"/>
              </a:cxn>
              <a:cxn ang="0">
                <a:pos x="58" y="70"/>
              </a:cxn>
              <a:cxn ang="0">
                <a:pos x="61" y="85"/>
              </a:cxn>
              <a:cxn ang="0">
                <a:pos x="68" y="94"/>
              </a:cxn>
              <a:cxn ang="0">
                <a:pos x="74" y="111"/>
              </a:cxn>
              <a:cxn ang="0">
                <a:pos x="78" y="115"/>
              </a:cxn>
              <a:cxn ang="0">
                <a:pos x="104" y="115"/>
              </a:cxn>
              <a:cxn ang="0">
                <a:pos x="109" y="111"/>
              </a:cxn>
              <a:cxn ang="0">
                <a:pos x="115" y="94"/>
              </a:cxn>
              <a:cxn ang="0">
                <a:pos x="122" y="85"/>
              </a:cxn>
              <a:cxn ang="0">
                <a:pos x="125" y="70"/>
              </a:cxn>
              <a:cxn ang="0">
                <a:pos x="91" y="36"/>
              </a:cxn>
            </a:cxnLst>
            <a:rect l="0" t="0" r="r" b="b"/>
            <a:pathLst>
              <a:path w="187" h="210">
                <a:moveTo>
                  <a:pt x="158" y="39"/>
                </a:moveTo>
                <a:cubicBezTo>
                  <a:pt x="180" y="68"/>
                  <a:pt x="166" y="77"/>
                  <a:pt x="168" y="89"/>
                </a:cubicBezTo>
                <a:cubicBezTo>
                  <a:pt x="171" y="102"/>
                  <a:pt x="187" y="112"/>
                  <a:pt x="185" y="119"/>
                </a:cubicBezTo>
                <a:cubicBezTo>
                  <a:pt x="182" y="126"/>
                  <a:pt x="169" y="124"/>
                  <a:pt x="168" y="128"/>
                </a:cubicBezTo>
                <a:cubicBezTo>
                  <a:pt x="168" y="133"/>
                  <a:pt x="172" y="138"/>
                  <a:pt x="171" y="140"/>
                </a:cubicBezTo>
                <a:cubicBezTo>
                  <a:pt x="171" y="142"/>
                  <a:pt x="166" y="143"/>
                  <a:pt x="166" y="143"/>
                </a:cubicBezTo>
                <a:cubicBezTo>
                  <a:pt x="166" y="143"/>
                  <a:pt x="169" y="146"/>
                  <a:pt x="168" y="148"/>
                </a:cubicBezTo>
                <a:cubicBezTo>
                  <a:pt x="168" y="151"/>
                  <a:pt x="161" y="151"/>
                  <a:pt x="161" y="156"/>
                </a:cubicBezTo>
                <a:cubicBezTo>
                  <a:pt x="161" y="161"/>
                  <a:pt x="169" y="170"/>
                  <a:pt x="162" y="175"/>
                </a:cubicBezTo>
                <a:cubicBezTo>
                  <a:pt x="156" y="180"/>
                  <a:pt x="138" y="174"/>
                  <a:pt x="126" y="179"/>
                </a:cubicBezTo>
                <a:cubicBezTo>
                  <a:pt x="118" y="183"/>
                  <a:pt x="113" y="198"/>
                  <a:pt x="110" y="210"/>
                </a:cubicBezTo>
                <a:cubicBezTo>
                  <a:pt x="70" y="201"/>
                  <a:pt x="47" y="196"/>
                  <a:pt x="21" y="194"/>
                </a:cubicBezTo>
                <a:cubicBezTo>
                  <a:pt x="21" y="194"/>
                  <a:pt x="39" y="166"/>
                  <a:pt x="37" y="150"/>
                </a:cubicBezTo>
                <a:cubicBezTo>
                  <a:pt x="35" y="133"/>
                  <a:pt x="0" y="91"/>
                  <a:pt x="25" y="43"/>
                </a:cubicBezTo>
                <a:cubicBezTo>
                  <a:pt x="47" y="0"/>
                  <a:pt x="128" y="0"/>
                  <a:pt x="158" y="39"/>
                </a:cubicBezTo>
                <a:close/>
                <a:moveTo>
                  <a:pt x="78" y="142"/>
                </a:moveTo>
                <a:cubicBezTo>
                  <a:pt x="104" y="139"/>
                  <a:pt x="104" y="139"/>
                  <a:pt x="104" y="139"/>
                </a:cubicBezTo>
                <a:cubicBezTo>
                  <a:pt x="110" y="139"/>
                  <a:pt x="111" y="148"/>
                  <a:pt x="105" y="148"/>
                </a:cubicBezTo>
                <a:cubicBezTo>
                  <a:pt x="79" y="151"/>
                  <a:pt x="79" y="151"/>
                  <a:pt x="79" y="151"/>
                </a:cubicBezTo>
                <a:cubicBezTo>
                  <a:pt x="73" y="151"/>
                  <a:pt x="72" y="142"/>
                  <a:pt x="78" y="142"/>
                </a:cubicBezTo>
                <a:close/>
                <a:moveTo>
                  <a:pt x="78" y="125"/>
                </a:moveTo>
                <a:cubicBezTo>
                  <a:pt x="104" y="122"/>
                  <a:pt x="104" y="122"/>
                  <a:pt x="104" y="122"/>
                </a:cubicBezTo>
                <a:cubicBezTo>
                  <a:pt x="110" y="122"/>
                  <a:pt x="111" y="130"/>
                  <a:pt x="105" y="131"/>
                </a:cubicBezTo>
                <a:cubicBezTo>
                  <a:pt x="79" y="134"/>
                  <a:pt x="79" y="134"/>
                  <a:pt x="79" y="134"/>
                </a:cubicBezTo>
                <a:cubicBezTo>
                  <a:pt x="73" y="134"/>
                  <a:pt x="72" y="125"/>
                  <a:pt x="78" y="125"/>
                </a:cubicBezTo>
                <a:close/>
                <a:moveTo>
                  <a:pt x="91" y="36"/>
                </a:moveTo>
                <a:cubicBezTo>
                  <a:pt x="73" y="36"/>
                  <a:pt x="58" y="52"/>
                  <a:pt x="58" y="70"/>
                </a:cubicBezTo>
                <a:cubicBezTo>
                  <a:pt x="58" y="75"/>
                  <a:pt x="58" y="80"/>
                  <a:pt x="61" y="85"/>
                </a:cubicBezTo>
                <a:cubicBezTo>
                  <a:pt x="63" y="88"/>
                  <a:pt x="66" y="91"/>
                  <a:pt x="68" y="94"/>
                </a:cubicBezTo>
                <a:cubicBezTo>
                  <a:pt x="72" y="100"/>
                  <a:pt x="74" y="104"/>
                  <a:pt x="74" y="111"/>
                </a:cubicBezTo>
                <a:cubicBezTo>
                  <a:pt x="74" y="113"/>
                  <a:pt x="76" y="115"/>
                  <a:pt x="78" y="115"/>
                </a:cubicBezTo>
                <a:cubicBezTo>
                  <a:pt x="104" y="115"/>
                  <a:pt x="104" y="115"/>
                  <a:pt x="104" y="115"/>
                </a:cubicBezTo>
                <a:cubicBezTo>
                  <a:pt x="107" y="115"/>
                  <a:pt x="109" y="113"/>
                  <a:pt x="109" y="111"/>
                </a:cubicBezTo>
                <a:cubicBezTo>
                  <a:pt x="109" y="104"/>
                  <a:pt x="111" y="100"/>
                  <a:pt x="115" y="94"/>
                </a:cubicBezTo>
                <a:cubicBezTo>
                  <a:pt x="117" y="91"/>
                  <a:pt x="120" y="88"/>
                  <a:pt x="122" y="85"/>
                </a:cubicBezTo>
                <a:cubicBezTo>
                  <a:pt x="124" y="80"/>
                  <a:pt x="125" y="75"/>
                  <a:pt x="125" y="70"/>
                </a:cubicBezTo>
                <a:cubicBezTo>
                  <a:pt x="125" y="52"/>
                  <a:pt x="110" y="36"/>
                  <a:pt x="91" y="36"/>
                </a:cubicBezTo>
                <a:close/>
              </a:path>
            </a:pathLst>
          </a:custGeom>
          <a:solidFill>
            <a:srgbClr val="FF9900"/>
          </a:solidFill>
          <a:ln w="9525">
            <a:noFill/>
            <a:round/>
            <a:headEnd/>
            <a:tailEnd/>
          </a:ln>
        </p:spPr>
        <p:txBody>
          <a:bodyPr lIns="84406" tIns="42203" rIns="84406" bIns="42203"/>
          <a:lstStyle/>
          <a:p>
            <a:pPr algn="ctr" fontAlgn="base" hangingPunct="1">
              <a:spcBef>
                <a:spcPct val="0"/>
              </a:spcBef>
              <a:spcAft>
                <a:spcPct val="0"/>
              </a:spcAft>
              <a:defRPr/>
            </a:pPr>
            <a:endParaRPr lang="en-US" sz="1108" kern="1200" dirty="0">
              <a:solidFill>
                <a:srgbClr val="0F5494"/>
              </a:solidFill>
              <a:latin typeface="Gill Sans" charset="0"/>
              <a:sym typeface="Gill Sans" charset="0"/>
            </a:endParaRPr>
          </a:p>
        </p:txBody>
      </p:sp>
      <p:sp>
        <p:nvSpPr>
          <p:cNvPr id="54" name="Text Placeholder 12"/>
          <p:cNvSpPr txBox="1">
            <a:spLocks/>
          </p:cNvSpPr>
          <p:nvPr/>
        </p:nvSpPr>
        <p:spPr bwMode="auto">
          <a:xfrm>
            <a:off x="3256095" y="5334000"/>
            <a:ext cx="1188376"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lstStyle>
            <a:lvl1pPr defTabSz="842963" eaLnBrk="0" hangingPunct="0">
              <a:spcBef>
                <a:spcPct val="20000"/>
              </a:spcBef>
              <a:buFont typeface="Arial" pitchFamily="34" charset="0"/>
              <a:buChar char="•"/>
              <a:defRPr sz="3200" b="1">
                <a:solidFill>
                  <a:schemeClr val="tx1"/>
                </a:solidFill>
                <a:latin typeface="Calibri" pitchFamily="34" charset="0"/>
                <a:ea typeface="MS PGothic" pitchFamily="34" charset="-128"/>
              </a:defRPr>
            </a:lvl1pPr>
            <a:lvl2pPr marL="742950" indent="-285750" defTabSz="842963" eaLnBrk="0" hangingPunct="0">
              <a:spcBef>
                <a:spcPct val="20000"/>
              </a:spcBef>
              <a:buFont typeface="Arial" pitchFamily="34" charset="0"/>
              <a:buChar char="–"/>
              <a:defRPr sz="2800" b="1">
                <a:solidFill>
                  <a:schemeClr val="tx1"/>
                </a:solidFill>
                <a:latin typeface="Calibri" pitchFamily="34" charset="0"/>
                <a:ea typeface="MS PGothic" pitchFamily="34" charset="-128"/>
              </a:defRPr>
            </a:lvl2pPr>
            <a:lvl3pPr marL="1143000" indent="-228600" defTabSz="842963" eaLnBrk="0" hangingPunct="0">
              <a:spcBef>
                <a:spcPct val="20000"/>
              </a:spcBef>
              <a:buFont typeface="Arial" pitchFamily="34" charset="0"/>
              <a:buChar char="•"/>
              <a:defRPr sz="2400" b="1">
                <a:solidFill>
                  <a:schemeClr val="tx1"/>
                </a:solidFill>
                <a:latin typeface="Calibri" pitchFamily="34" charset="0"/>
                <a:ea typeface="MS PGothic" pitchFamily="34" charset="-128"/>
              </a:defRPr>
            </a:lvl3pPr>
            <a:lvl4pPr marL="1600200" indent="-228600" defTabSz="842963" eaLnBrk="0" hangingPunct="0">
              <a:spcBef>
                <a:spcPct val="20000"/>
              </a:spcBef>
              <a:buFont typeface="Arial" pitchFamily="34" charset="0"/>
              <a:buChar char="–"/>
              <a:defRPr sz="2000" b="1">
                <a:solidFill>
                  <a:schemeClr val="tx1"/>
                </a:solidFill>
                <a:latin typeface="Calibri" pitchFamily="34" charset="0"/>
                <a:ea typeface="MS PGothic" pitchFamily="34" charset="-128"/>
              </a:defRPr>
            </a:lvl4pPr>
            <a:lvl5pPr marL="2057400" indent="-228600" defTabSz="842963" eaLnBrk="0" hangingPunct="0">
              <a:spcBef>
                <a:spcPct val="20000"/>
              </a:spcBef>
              <a:buFont typeface="Arial" pitchFamily="34" charset="0"/>
              <a:buChar char="»"/>
              <a:defRPr sz="2000" b="1">
                <a:solidFill>
                  <a:schemeClr val="tx1"/>
                </a:solidFill>
                <a:latin typeface="Calibri" pitchFamily="34" charset="0"/>
                <a:ea typeface="MS PGothic" pitchFamily="34" charset="-128"/>
              </a:defRPr>
            </a:lvl5pPr>
            <a:lvl6pPr marL="25146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6pPr>
            <a:lvl7pPr marL="29718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7pPr>
            <a:lvl8pPr marL="34290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8pPr>
            <a:lvl9pPr marL="38862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9pPr>
          </a:lstStyle>
          <a:p>
            <a:pPr algn="ctr" eaLnBrk="1" fontAlgn="base" hangingPunct="1">
              <a:spcBef>
                <a:spcPct val="0"/>
              </a:spcBef>
              <a:spcAft>
                <a:spcPct val="0"/>
              </a:spcAft>
              <a:buClr>
                <a:srgbClr val="BBE0E3"/>
              </a:buClr>
              <a:buFontTx/>
              <a:buNone/>
            </a:pPr>
            <a:r>
              <a:rPr lang="en-GB" altLang="en-US" sz="1100" kern="1200">
                <a:solidFill>
                  <a:srgbClr val="000000"/>
                </a:solidFill>
                <a:sym typeface="Gill Sans" charset="0"/>
              </a:rPr>
              <a:t>(Indicative) Programming</a:t>
            </a:r>
          </a:p>
        </p:txBody>
      </p:sp>
      <p:sp>
        <p:nvSpPr>
          <p:cNvPr id="55" name="Freeform 34"/>
          <p:cNvSpPr>
            <a:spLocks noEditPoints="1"/>
          </p:cNvSpPr>
          <p:nvPr/>
        </p:nvSpPr>
        <p:spPr bwMode="gray">
          <a:xfrm>
            <a:off x="3354124" y="4908550"/>
            <a:ext cx="385233" cy="336550"/>
          </a:xfrm>
          <a:custGeom>
            <a:avLst/>
            <a:gdLst>
              <a:gd name="T0" fmla="*/ 2147483647 w 203"/>
              <a:gd name="T1" fmla="*/ 0 h 192"/>
              <a:gd name="T2" fmla="*/ 2147483647 w 203"/>
              <a:gd name="T3" fmla="*/ 2147483647 h 192"/>
              <a:gd name="T4" fmla="*/ 2147483647 w 203"/>
              <a:gd name="T5" fmla="*/ 2147483647 h 192"/>
              <a:gd name="T6" fmla="*/ 2147483647 w 203"/>
              <a:gd name="T7" fmla="*/ 2147483647 h 192"/>
              <a:gd name="T8" fmla="*/ 2147483647 w 203"/>
              <a:gd name="T9" fmla="*/ 2147483647 h 192"/>
              <a:gd name="T10" fmla="*/ 2147483647 w 203"/>
              <a:gd name="T11" fmla="*/ 2147483647 h 192"/>
              <a:gd name="T12" fmla="*/ 2147483647 w 203"/>
              <a:gd name="T13" fmla="*/ 2147483647 h 192"/>
              <a:gd name="T14" fmla="*/ 2147483647 w 203"/>
              <a:gd name="T15" fmla="*/ 2147483647 h 192"/>
              <a:gd name="T16" fmla="*/ 2147483647 w 203"/>
              <a:gd name="T17" fmla="*/ 2147483647 h 192"/>
              <a:gd name="T18" fmla="*/ 2147483647 w 203"/>
              <a:gd name="T19" fmla="*/ 2147483647 h 192"/>
              <a:gd name="T20" fmla="*/ 2147483647 w 203"/>
              <a:gd name="T21" fmla="*/ 2147483647 h 192"/>
              <a:gd name="T22" fmla="*/ 2147483647 w 203"/>
              <a:gd name="T23" fmla="*/ 2147483647 h 192"/>
              <a:gd name="T24" fmla="*/ 2147483647 w 203"/>
              <a:gd name="T25" fmla="*/ 2147483647 h 192"/>
              <a:gd name="T26" fmla="*/ 2147483647 w 203"/>
              <a:gd name="T27" fmla="*/ 2147483647 h 192"/>
              <a:gd name="T28" fmla="*/ 2147483647 w 203"/>
              <a:gd name="T29" fmla="*/ 2147483647 h 192"/>
              <a:gd name="T30" fmla="*/ 2147483647 w 203"/>
              <a:gd name="T31" fmla="*/ 2147483647 h 192"/>
              <a:gd name="T32" fmla="*/ 2147483647 w 203"/>
              <a:gd name="T33" fmla="*/ 2147483647 h 192"/>
              <a:gd name="T34" fmla="*/ 2147483647 w 203"/>
              <a:gd name="T35" fmla="*/ 2147483647 h 192"/>
              <a:gd name="T36" fmla="*/ 2147483647 w 203"/>
              <a:gd name="T37" fmla="*/ 2147483647 h 192"/>
              <a:gd name="T38" fmla="*/ 2147483647 w 203"/>
              <a:gd name="T39" fmla="*/ 2147483647 h 192"/>
              <a:gd name="T40" fmla="*/ 2147483647 w 203"/>
              <a:gd name="T41" fmla="*/ 2147483647 h 192"/>
              <a:gd name="T42" fmla="*/ 2147483647 w 203"/>
              <a:gd name="T43" fmla="*/ 2147483647 h 192"/>
              <a:gd name="T44" fmla="*/ 2147483647 w 203"/>
              <a:gd name="T45" fmla="*/ 0 h 192"/>
              <a:gd name="T46" fmla="*/ 2147483647 w 203"/>
              <a:gd name="T47" fmla="*/ 2147483647 h 192"/>
              <a:gd name="T48" fmla="*/ 2147483647 w 203"/>
              <a:gd name="T49" fmla="*/ 2147483647 h 192"/>
              <a:gd name="T50" fmla="*/ 2147483647 w 203"/>
              <a:gd name="T51" fmla="*/ 2147483647 h 192"/>
              <a:gd name="T52" fmla="*/ 0 w 203"/>
              <a:gd name="T53" fmla="*/ 2147483647 h 192"/>
              <a:gd name="T54" fmla="*/ 2147483647 w 203"/>
              <a:gd name="T55" fmla="*/ 2147483647 h 192"/>
              <a:gd name="T56" fmla="*/ 2147483647 w 203"/>
              <a:gd name="T57" fmla="*/ 2147483647 h 192"/>
              <a:gd name="T58" fmla="*/ 2147483647 w 203"/>
              <a:gd name="T59" fmla="*/ 2147483647 h 192"/>
              <a:gd name="T60" fmla="*/ 2147483647 w 203"/>
              <a:gd name="T61" fmla="*/ 2147483647 h 192"/>
              <a:gd name="T62" fmla="*/ 2147483647 w 203"/>
              <a:gd name="T63" fmla="*/ 2147483647 h 192"/>
              <a:gd name="T64" fmla="*/ 2147483647 w 203"/>
              <a:gd name="T65" fmla="*/ 2147483647 h 192"/>
              <a:gd name="T66" fmla="*/ 2147483647 w 203"/>
              <a:gd name="T67" fmla="*/ 2147483647 h 192"/>
              <a:gd name="T68" fmla="*/ 2147483647 w 203"/>
              <a:gd name="T69" fmla="*/ 2147483647 h 192"/>
              <a:gd name="T70" fmla="*/ 2147483647 w 203"/>
              <a:gd name="T71" fmla="*/ 2147483647 h 192"/>
              <a:gd name="T72" fmla="*/ 2147483647 w 203"/>
              <a:gd name="T73" fmla="*/ 2147483647 h 192"/>
              <a:gd name="T74" fmla="*/ 2147483647 w 203"/>
              <a:gd name="T75" fmla="*/ 2147483647 h 192"/>
              <a:gd name="T76" fmla="*/ 2147483647 w 203"/>
              <a:gd name="T77" fmla="*/ 2147483647 h 192"/>
              <a:gd name="T78" fmla="*/ 2147483647 w 203"/>
              <a:gd name="T79" fmla="*/ 2147483647 h 192"/>
              <a:gd name="T80" fmla="*/ 2147483647 w 203"/>
              <a:gd name="T81" fmla="*/ 2147483647 h 192"/>
              <a:gd name="T82" fmla="*/ 2147483647 w 203"/>
              <a:gd name="T83" fmla="*/ 2147483647 h 192"/>
              <a:gd name="T84" fmla="*/ 2147483647 w 203"/>
              <a:gd name="T85" fmla="*/ 2147483647 h 192"/>
              <a:gd name="T86" fmla="*/ 2147483647 w 203"/>
              <a:gd name="T87" fmla="*/ 2147483647 h 192"/>
              <a:gd name="T88" fmla="*/ 2147483647 w 203"/>
              <a:gd name="T89" fmla="*/ 2147483647 h 192"/>
              <a:gd name="T90" fmla="*/ 2147483647 w 203"/>
              <a:gd name="T91" fmla="*/ 2147483647 h 192"/>
              <a:gd name="T92" fmla="*/ 2147483647 w 203"/>
              <a:gd name="T93" fmla="*/ 2147483647 h 192"/>
              <a:gd name="T94" fmla="*/ 2147483647 w 203"/>
              <a:gd name="T95" fmla="*/ 2147483647 h 192"/>
              <a:gd name="T96" fmla="*/ 2147483647 w 203"/>
              <a:gd name="T97" fmla="*/ 2147483647 h 192"/>
              <a:gd name="T98" fmla="*/ 2147483647 w 203"/>
              <a:gd name="T99" fmla="*/ 2147483647 h 192"/>
              <a:gd name="T100" fmla="*/ 2147483647 w 203"/>
              <a:gd name="T101" fmla="*/ 2147483647 h 192"/>
              <a:gd name="T102" fmla="*/ 2147483647 w 203"/>
              <a:gd name="T103" fmla="*/ 2147483647 h 192"/>
              <a:gd name="T104" fmla="*/ 2147483647 w 203"/>
              <a:gd name="T105" fmla="*/ 2147483647 h 192"/>
              <a:gd name="T106" fmla="*/ 2147483647 w 203"/>
              <a:gd name="T107" fmla="*/ 2147483647 h 192"/>
              <a:gd name="T108" fmla="*/ 2147483647 w 203"/>
              <a:gd name="T109" fmla="*/ 2147483647 h 192"/>
              <a:gd name="T110" fmla="*/ 2147483647 w 203"/>
              <a:gd name="T111" fmla="*/ 2147483647 h 192"/>
              <a:gd name="T112" fmla="*/ 2147483647 w 203"/>
              <a:gd name="T113" fmla="*/ 2147483647 h 1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3" h="192">
                <a:moveTo>
                  <a:pt x="96" y="0"/>
                </a:moveTo>
                <a:cubicBezTo>
                  <a:pt x="124" y="0"/>
                  <a:pt x="149" y="12"/>
                  <a:pt x="165" y="31"/>
                </a:cubicBezTo>
                <a:cubicBezTo>
                  <a:pt x="155" y="37"/>
                  <a:pt x="155" y="37"/>
                  <a:pt x="155" y="37"/>
                </a:cubicBezTo>
                <a:cubicBezTo>
                  <a:pt x="147" y="29"/>
                  <a:pt x="138" y="22"/>
                  <a:pt x="127" y="18"/>
                </a:cubicBezTo>
                <a:cubicBezTo>
                  <a:pt x="133" y="26"/>
                  <a:pt x="137" y="35"/>
                  <a:pt x="141" y="45"/>
                </a:cubicBezTo>
                <a:cubicBezTo>
                  <a:pt x="122" y="55"/>
                  <a:pt x="122" y="55"/>
                  <a:pt x="122" y="55"/>
                </a:cubicBezTo>
                <a:cubicBezTo>
                  <a:pt x="102" y="55"/>
                  <a:pt x="102" y="55"/>
                  <a:pt x="102" y="55"/>
                </a:cubicBezTo>
                <a:cubicBezTo>
                  <a:pt x="102" y="87"/>
                  <a:pt x="102" y="87"/>
                  <a:pt x="102" y="87"/>
                </a:cubicBezTo>
                <a:cubicBezTo>
                  <a:pt x="127" y="87"/>
                  <a:pt x="127" y="87"/>
                  <a:pt x="127" y="87"/>
                </a:cubicBezTo>
                <a:cubicBezTo>
                  <a:pt x="124" y="90"/>
                  <a:pt x="121" y="94"/>
                  <a:pt x="118" y="97"/>
                </a:cubicBezTo>
                <a:cubicBezTo>
                  <a:pt x="102" y="97"/>
                  <a:pt x="102" y="97"/>
                  <a:pt x="102" y="97"/>
                </a:cubicBezTo>
                <a:cubicBezTo>
                  <a:pt x="102" y="111"/>
                  <a:pt x="102" y="111"/>
                  <a:pt x="102" y="111"/>
                </a:cubicBezTo>
                <a:cubicBezTo>
                  <a:pt x="99" y="113"/>
                  <a:pt x="95" y="115"/>
                  <a:pt x="92" y="117"/>
                </a:cubicBezTo>
                <a:cubicBezTo>
                  <a:pt x="92" y="97"/>
                  <a:pt x="92" y="97"/>
                  <a:pt x="92" y="97"/>
                </a:cubicBezTo>
                <a:cubicBezTo>
                  <a:pt x="56" y="97"/>
                  <a:pt x="56" y="97"/>
                  <a:pt x="56" y="97"/>
                </a:cubicBezTo>
                <a:cubicBezTo>
                  <a:pt x="57" y="107"/>
                  <a:pt x="58" y="116"/>
                  <a:pt x="60" y="126"/>
                </a:cubicBezTo>
                <a:cubicBezTo>
                  <a:pt x="57" y="126"/>
                  <a:pt x="53" y="126"/>
                  <a:pt x="49" y="126"/>
                </a:cubicBezTo>
                <a:cubicBezTo>
                  <a:pt x="47" y="116"/>
                  <a:pt x="46" y="107"/>
                  <a:pt x="46" y="97"/>
                </a:cubicBezTo>
                <a:cubicBezTo>
                  <a:pt x="16" y="97"/>
                  <a:pt x="16" y="97"/>
                  <a:pt x="16" y="97"/>
                </a:cubicBezTo>
                <a:cubicBezTo>
                  <a:pt x="17" y="105"/>
                  <a:pt x="18" y="113"/>
                  <a:pt x="21" y="120"/>
                </a:cubicBezTo>
                <a:cubicBezTo>
                  <a:pt x="15" y="117"/>
                  <a:pt x="10" y="113"/>
                  <a:pt x="6" y="109"/>
                </a:cubicBezTo>
                <a:cubicBezTo>
                  <a:pt x="5" y="104"/>
                  <a:pt x="4" y="98"/>
                  <a:pt x="4" y="92"/>
                </a:cubicBezTo>
                <a:cubicBezTo>
                  <a:pt x="4" y="39"/>
                  <a:pt x="43" y="0"/>
                  <a:pt x="96" y="0"/>
                </a:cubicBezTo>
                <a:close/>
                <a:moveTo>
                  <a:pt x="203" y="23"/>
                </a:moveTo>
                <a:cubicBezTo>
                  <a:pt x="127" y="67"/>
                  <a:pt x="127" y="67"/>
                  <a:pt x="127" y="67"/>
                </a:cubicBezTo>
                <a:cubicBezTo>
                  <a:pt x="147" y="79"/>
                  <a:pt x="147" y="79"/>
                  <a:pt x="147" y="79"/>
                </a:cubicBezTo>
                <a:cubicBezTo>
                  <a:pt x="103" y="158"/>
                  <a:pt x="16" y="142"/>
                  <a:pt x="0" y="116"/>
                </a:cubicBezTo>
                <a:cubicBezTo>
                  <a:pt x="37" y="192"/>
                  <a:pt x="141" y="178"/>
                  <a:pt x="182" y="99"/>
                </a:cubicBezTo>
                <a:cubicBezTo>
                  <a:pt x="203" y="110"/>
                  <a:pt x="203" y="110"/>
                  <a:pt x="203" y="110"/>
                </a:cubicBezTo>
                <a:cubicBezTo>
                  <a:pt x="203" y="23"/>
                  <a:pt x="203" y="23"/>
                  <a:pt x="203" y="23"/>
                </a:cubicBezTo>
                <a:close/>
                <a:moveTo>
                  <a:pt x="185" y="114"/>
                </a:moveTo>
                <a:cubicBezTo>
                  <a:pt x="175" y="155"/>
                  <a:pt x="141" y="183"/>
                  <a:pt x="96" y="183"/>
                </a:cubicBezTo>
                <a:cubicBezTo>
                  <a:pt x="82" y="183"/>
                  <a:pt x="69" y="181"/>
                  <a:pt x="58" y="176"/>
                </a:cubicBezTo>
                <a:cubicBezTo>
                  <a:pt x="109" y="185"/>
                  <a:pt x="158" y="156"/>
                  <a:pt x="184" y="114"/>
                </a:cubicBezTo>
                <a:cubicBezTo>
                  <a:pt x="185" y="114"/>
                  <a:pt x="185" y="114"/>
                  <a:pt x="185" y="114"/>
                </a:cubicBezTo>
                <a:close/>
                <a:moveTo>
                  <a:pt x="102" y="13"/>
                </a:moveTo>
                <a:cubicBezTo>
                  <a:pt x="118" y="14"/>
                  <a:pt x="126" y="33"/>
                  <a:pt x="130" y="45"/>
                </a:cubicBezTo>
                <a:cubicBezTo>
                  <a:pt x="102" y="45"/>
                  <a:pt x="102" y="45"/>
                  <a:pt x="102" y="45"/>
                </a:cubicBezTo>
                <a:cubicBezTo>
                  <a:pt x="102" y="13"/>
                  <a:pt x="102" y="13"/>
                  <a:pt x="102" y="13"/>
                </a:cubicBezTo>
                <a:close/>
                <a:moveTo>
                  <a:pt x="16" y="87"/>
                </a:moveTo>
                <a:cubicBezTo>
                  <a:pt x="17" y="75"/>
                  <a:pt x="20" y="65"/>
                  <a:pt x="24" y="55"/>
                </a:cubicBezTo>
                <a:cubicBezTo>
                  <a:pt x="50" y="55"/>
                  <a:pt x="50" y="55"/>
                  <a:pt x="50" y="55"/>
                </a:cubicBezTo>
                <a:cubicBezTo>
                  <a:pt x="48" y="66"/>
                  <a:pt x="46" y="76"/>
                  <a:pt x="46" y="87"/>
                </a:cubicBezTo>
                <a:cubicBezTo>
                  <a:pt x="16" y="87"/>
                  <a:pt x="16" y="87"/>
                  <a:pt x="16" y="87"/>
                </a:cubicBezTo>
                <a:close/>
                <a:moveTo>
                  <a:pt x="30" y="45"/>
                </a:moveTo>
                <a:cubicBezTo>
                  <a:pt x="39" y="32"/>
                  <a:pt x="52" y="22"/>
                  <a:pt x="68" y="17"/>
                </a:cubicBezTo>
                <a:cubicBezTo>
                  <a:pt x="61" y="25"/>
                  <a:pt x="56" y="35"/>
                  <a:pt x="53" y="45"/>
                </a:cubicBezTo>
                <a:cubicBezTo>
                  <a:pt x="30" y="45"/>
                  <a:pt x="30" y="45"/>
                  <a:pt x="30" y="45"/>
                </a:cubicBezTo>
                <a:close/>
                <a:moveTo>
                  <a:pt x="92" y="12"/>
                </a:moveTo>
                <a:cubicBezTo>
                  <a:pt x="92" y="45"/>
                  <a:pt x="92" y="45"/>
                  <a:pt x="92" y="45"/>
                </a:cubicBezTo>
                <a:cubicBezTo>
                  <a:pt x="64" y="45"/>
                  <a:pt x="64" y="45"/>
                  <a:pt x="64" y="45"/>
                </a:cubicBezTo>
                <a:cubicBezTo>
                  <a:pt x="67" y="34"/>
                  <a:pt x="76" y="13"/>
                  <a:pt x="92" y="12"/>
                </a:cubicBezTo>
                <a:close/>
                <a:moveTo>
                  <a:pt x="92" y="87"/>
                </a:moveTo>
                <a:cubicBezTo>
                  <a:pt x="56" y="87"/>
                  <a:pt x="56" y="87"/>
                  <a:pt x="56" y="87"/>
                </a:cubicBezTo>
                <a:cubicBezTo>
                  <a:pt x="57" y="76"/>
                  <a:pt x="58" y="66"/>
                  <a:pt x="61" y="55"/>
                </a:cubicBezTo>
                <a:cubicBezTo>
                  <a:pt x="92" y="55"/>
                  <a:pt x="92" y="55"/>
                  <a:pt x="92" y="55"/>
                </a:cubicBezTo>
                <a:cubicBezTo>
                  <a:pt x="92" y="87"/>
                  <a:pt x="92" y="87"/>
                  <a:pt x="92" y="87"/>
                </a:cubicBezTo>
                <a:close/>
              </a:path>
            </a:pathLst>
          </a:custGeom>
          <a:solidFill>
            <a:srgbClr val="FF9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hangingPunct="1">
              <a:spcBef>
                <a:spcPct val="0"/>
              </a:spcBef>
              <a:spcAft>
                <a:spcPct val="0"/>
              </a:spcAft>
            </a:pPr>
            <a:endParaRPr lang="en-GB" sz="4200" kern="1200">
              <a:latin typeface="Gill Sans" charset="0"/>
              <a:sym typeface="Gill Sans" charset="0"/>
            </a:endParaRPr>
          </a:p>
        </p:txBody>
      </p:sp>
      <p:grpSp>
        <p:nvGrpSpPr>
          <p:cNvPr id="56" name="Group 139"/>
          <p:cNvGrpSpPr>
            <a:grpSpLocks/>
          </p:cNvGrpSpPr>
          <p:nvPr/>
        </p:nvGrpSpPr>
        <p:grpSpPr bwMode="auto">
          <a:xfrm>
            <a:off x="6382676" y="4865687"/>
            <a:ext cx="736071" cy="361950"/>
            <a:chOff x="1483664" y="1421916"/>
            <a:chExt cx="903523" cy="559284"/>
          </a:xfrm>
        </p:grpSpPr>
        <p:grpSp>
          <p:nvGrpSpPr>
            <p:cNvPr id="57" name="Group 140"/>
            <p:cNvGrpSpPr>
              <a:grpSpLocks/>
            </p:cNvGrpSpPr>
            <p:nvPr/>
          </p:nvGrpSpPr>
          <p:grpSpPr bwMode="auto">
            <a:xfrm>
              <a:off x="1483664" y="1421916"/>
              <a:ext cx="585355" cy="402721"/>
              <a:chOff x="1929245" y="1295400"/>
              <a:chExt cx="585355" cy="402721"/>
            </a:xfrm>
          </p:grpSpPr>
          <p:sp>
            <p:nvSpPr>
              <p:cNvPr id="62" name="Rectangle 61"/>
              <p:cNvSpPr/>
              <p:nvPr/>
            </p:nvSpPr>
            <p:spPr>
              <a:xfrm>
                <a:off x="2058018" y="1295400"/>
                <a:ext cx="455984" cy="250206"/>
              </a:xfrm>
              <a:prstGeom prst="rect">
                <a:avLst/>
              </a:prstGeom>
              <a:solidFill>
                <a:schemeClr val="bg1"/>
              </a:solidFill>
              <a:ln w="19050">
                <a:solidFill>
                  <a:srgbClr val="FF99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hangingPunct="1">
                  <a:spcBef>
                    <a:spcPct val="0"/>
                  </a:spcBef>
                  <a:spcAft>
                    <a:spcPct val="0"/>
                  </a:spcAft>
                  <a:defRPr/>
                </a:pPr>
                <a:endParaRPr lang="en-US" sz="1600" kern="1200" dirty="0" err="1">
                  <a:solidFill>
                    <a:srgbClr val="000000"/>
                  </a:solidFill>
                  <a:sym typeface="Gill Sans" charset="0"/>
                </a:endParaRPr>
              </a:p>
            </p:txBody>
          </p:sp>
          <p:sp>
            <p:nvSpPr>
              <p:cNvPr id="63" name="Rectangle 62"/>
              <p:cNvSpPr/>
              <p:nvPr/>
            </p:nvSpPr>
            <p:spPr>
              <a:xfrm>
                <a:off x="1992576" y="1371444"/>
                <a:ext cx="458094" cy="250206"/>
              </a:xfrm>
              <a:prstGeom prst="rect">
                <a:avLst/>
              </a:prstGeom>
              <a:solidFill>
                <a:schemeClr val="bg1"/>
              </a:solidFill>
              <a:ln w="19050">
                <a:solidFill>
                  <a:srgbClr val="FF99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hangingPunct="1">
                  <a:spcBef>
                    <a:spcPct val="0"/>
                  </a:spcBef>
                  <a:spcAft>
                    <a:spcPct val="0"/>
                  </a:spcAft>
                  <a:defRPr/>
                </a:pPr>
                <a:endParaRPr lang="en-US" sz="1600" kern="1200" dirty="0" err="1">
                  <a:solidFill>
                    <a:srgbClr val="000000"/>
                  </a:solidFill>
                  <a:sym typeface="Gill Sans" charset="0"/>
                </a:endParaRPr>
              </a:p>
            </p:txBody>
          </p:sp>
          <p:sp>
            <p:nvSpPr>
              <p:cNvPr id="64" name="Rectangle 63"/>
              <p:cNvSpPr/>
              <p:nvPr/>
            </p:nvSpPr>
            <p:spPr>
              <a:xfrm>
                <a:off x="1929245" y="1447486"/>
                <a:ext cx="455984" cy="250206"/>
              </a:xfrm>
              <a:prstGeom prst="rect">
                <a:avLst/>
              </a:prstGeom>
              <a:solidFill>
                <a:schemeClr val="bg1"/>
              </a:solidFill>
              <a:ln w="19050">
                <a:solidFill>
                  <a:srgbClr val="FF99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hangingPunct="1">
                  <a:spcBef>
                    <a:spcPct val="0"/>
                  </a:spcBef>
                  <a:spcAft>
                    <a:spcPct val="0"/>
                  </a:spcAft>
                  <a:defRPr/>
                </a:pPr>
                <a:endParaRPr lang="en-US" sz="1600" kern="1200" dirty="0" err="1">
                  <a:solidFill>
                    <a:srgbClr val="000000"/>
                  </a:solidFill>
                  <a:sym typeface="Gill Sans" charset="0"/>
                </a:endParaRPr>
              </a:p>
            </p:txBody>
          </p:sp>
          <p:sp>
            <p:nvSpPr>
              <p:cNvPr id="65" name="Freeform 25"/>
              <p:cNvSpPr>
                <a:spLocks noChangeAspect="1" noEditPoints="1"/>
              </p:cNvSpPr>
              <p:nvPr/>
            </p:nvSpPr>
            <p:spPr bwMode="gray">
              <a:xfrm rot="-120000">
                <a:off x="2063740" y="1474523"/>
                <a:ext cx="188210" cy="196874"/>
              </a:xfrm>
              <a:custGeom>
                <a:avLst/>
                <a:gdLst>
                  <a:gd name="T0" fmla="*/ 2147483647 w 190"/>
                  <a:gd name="T1" fmla="*/ 0 h 189"/>
                  <a:gd name="T2" fmla="*/ 2147483647 w 190"/>
                  <a:gd name="T3" fmla="*/ 2147483647 h 189"/>
                  <a:gd name="T4" fmla="*/ 2147483647 w 190"/>
                  <a:gd name="T5" fmla="*/ 2147483647 h 189"/>
                  <a:gd name="T6" fmla="*/ 0 w 190"/>
                  <a:gd name="T7" fmla="*/ 2147483647 h 189"/>
                  <a:gd name="T8" fmla="*/ 2147483647 w 190"/>
                  <a:gd name="T9" fmla="*/ 0 h 189"/>
                  <a:gd name="T10" fmla="*/ 2147483647 w 190"/>
                  <a:gd name="T11" fmla="*/ 2147483647 h 189"/>
                  <a:gd name="T12" fmla="*/ 2147483647 w 190"/>
                  <a:gd name="T13" fmla="*/ 2147483647 h 189"/>
                  <a:gd name="T14" fmla="*/ 2147483647 w 190"/>
                  <a:gd name="T15" fmla="*/ 2147483647 h 189"/>
                  <a:gd name="T16" fmla="*/ 2147483647 w 190"/>
                  <a:gd name="T17" fmla="*/ 2147483647 h 189"/>
                  <a:gd name="T18" fmla="*/ 2147483647 w 190"/>
                  <a:gd name="T19" fmla="*/ 2147483647 h 189"/>
                  <a:gd name="T20" fmla="*/ 2147483647 w 190"/>
                  <a:gd name="T21" fmla="*/ 2147483647 h 189"/>
                  <a:gd name="T22" fmla="*/ 2147483647 w 190"/>
                  <a:gd name="T23" fmla="*/ 2147483647 h 189"/>
                  <a:gd name="T24" fmla="*/ 2147483647 w 190"/>
                  <a:gd name="T25" fmla="*/ 2147483647 h 189"/>
                  <a:gd name="T26" fmla="*/ 2147483647 w 190"/>
                  <a:gd name="T27" fmla="*/ 2147483647 h 189"/>
                  <a:gd name="T28" fmla="*/ 2147483647 w 190"/>
                  <a:gd name="T29" fmla="*/ 2147483647 h 189"/>
                  <a:gd name="T30" fmla="*/ 2147483647 w 190"/>
                  <a:gd name="T31" fmla="*/ 2147483647 h 189"/>
                  <a:gd name="T32" fmla="*/ 2147483647 w 190"/>
                  <a:gd name="T33" fmla="*/ 2147483647 h 189"/>
                  <a:gd name="T34" fmla="*/ 2147483647 w 190"/>
                  <a:gd name="T35" fmla="*/ 2147483647 h 189"/>
                  <a:gd name="T36" fmla="*/ 2147483647 w 190"/>
                  <a:gd name="T37" fmla="*/ 2147483647 h 189"/>
                  <a:gd name="T38" fmla="*/ 2147483647 w 190"/>
                  <a:gd name="T39" fmla="*/ 2147483647 h 189"/>
                  <a:gd name="T40" fmla="*/ 2147483647 w 190"/>
                  <a:gd name="T41" fmla="*/ 2147483647 h 189"/>
                  <a:gd name="T42" fmla="*/ 2147483647 w 190"/>
                  <a:gd name="T43" fmla="*/ 2147483647 h 189"/>
                  <a:gd name="T44" fmla="*/ 2147483647 w 190"/>
                  <a:gd name="T45" fmla="*/ 2147483647 h 189"/>
                  <a:gd name="T46" fmla="*/ 2147483647 w 190"/>
                  <a:gd name="T47" fmla="*/ 2147483647 h 189"/>
                  <a:gd name="T48" fmla="*/ 2147483647 w 190"/>
                  <a:gd name="T49" fmla="*/ 2147483647 h 189"/>
                  <a:gd name="T50" fmla="*/ 2147483647 w 190"/>
                  <a:gd name="T51" fmla="*/ 2147483647 h 189"/>
                  <a:gd name="T52" fmla="*/ 2147483647 w 190"/>
                  <a:gd name="T53" fmla="*/ 2147483647 h 189"/>
                  <a:gd name="T54" fmla="*/ 2147483647 w 190"/>
                  <a:gd name="T55" fmla="*/ 2147483647 h 189"/>
                  <a:gd name="T56" fmla="*/ 2147483647 w 190"/>
                  <a:gd name="T57" fmla="*/ 2147483647 h 189"/>
                  <a:gd name="T58" fmla="*/ 2147483647 w 190"/>
                  <a:gd name="T59" fmla="*/ 2147483647 h 189"/>
                  <a:gd name="T60" fmla="*/ 2147483647 w 190"/>
                  <a:gd name="T61" fmla="*/ 2147483647 h 18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90" h="189">
                    <a:moveTo>
                      <a:pt x="95" y="0"/>
                    </a:moveTo>
                    <a:cubicBezTo>
                      <a:pt x="147" y="0"/>
                      <a:pt x="190" y="42"/>
                      <a:pt x="190" y="95"/>
                    </a:cubicBezTo>
                    <a:cubicBezTo>
                      <a:pt x="190" y="147"/>
                      <a:pt x="147" y="189"/>
                      <a:pt x="95" y="189"/>
                    </a:cubicBezTo>
                    <a:cubicBezTo>
                      <a:pt x="43" y="189"/>
                      <a:pt x="0" y="147"/>
                      <a:pt x="0" y="95"/>
                    </a:cubicBezTo>
                    <a:cubicBezTo>
                      <a:pt x="0" y="42"/>
                      <a:pt x="43" y="0"/>
                      <a:pt x="95" y="0"/>
                    </a:cubicBezTo>
                    <a:close/>
                    <a:moveTo>
                      <a:pt x="95" y="13"/>
                    </a:moveTo>
                    <a:cubicBezTo>
                      <a:pt x="140" y="13"/>
                      <a:pt x="177" y="49"/>
                      <a:pt x="177" y="95"/>
                    </a:cubicBezTo>
                    <a:cubicBezTo>
                      <a:pt x="177" y="140"/>
                      <a:pt x="140" y="176"/>
                      <a:pt x="95" y="176"/>
                    </a:cubicBezTo>
                    <a:cubicBezTo>
                      <a:pt x="50" y="176"/>
                      <a:pt x="13" y="140"/>
                      <a:pt x="13" y="95"/>
                    </a:cubicBezTo>
                    <a:cubicBezTo>
                      <a:pt x="13" y="49"/>
                      <a:pt x="50" y="13"/>
                      <a:pt x="95" y="13"/>
                    </a:cubicBezTo>
                    <a:close/>
                    <a:moveTo>
                      <a:pt x="136" y="148"/>
                    </a:moveTo>
                    <a:cubicBezTo>
                      <a:pt x="132" y="132"/>
                      <a:pt x="132" y="132"/>
                      <a:pt x="132" y="132"/>
                    </a:cubicBezTo>
                    <a:cubicBezTo>
                      <a:pt x="111" y="140"/>
                      <a:pt x="84" y="137"/>
                      <a:pt x="75" y="114"/>
                    </a:cubicBezTo>
                    <a:cubicBezTo>
                      <a:pt x="116" y="114"/>
                      <a:pt x="116" y="114"/>
                      <a:pt x="116" y="114"/>
                    </a:cubicBezTo>
                    <a:cubicBezTo>
                      <a:pt x="120" y="99"/>
                      <a:pt x="120" y="99"/>
                      <a:pt x="120" y="99"/>
                    </a:cubicBezTo>
                    <a:cubicBezTo>
                      <a:pt x="72" y="99"/>
                      <a:pt x="72" y="99"/>
                      <a:pt x="72" y="99"/>
                    </a:cubicBezTo>
                    <a:cubicBezTo>
                      <a:pt x="72" y="96"/>
                      <a:pt x="72" y="93"/>
                      <a:pt x="72" y="90"/>
                    </a:cubicBezTo>
                    <a:cubicBezTo>
                      <a:pt x="123" y="90"/>
                      <a:pt x="123" y="90"/>
                      <a:pt x="123" y="90"/>
                    </a:cubicBezTo>
                    <a:cubicBezTo>
                      <a:pt x="127" y="76"/>
                      <a:pt x="127" y="76"/>
                      <a:pt x="127" y="76"/>
                    </a:cubicBezTo>
                    <a:cubicBezTo>
                      <a:pt x="75" y="76"/>
                      <a:pt x="75" y="76"/>
                      <a:pt x="75" y="76"/>
                    </a:cubicBezTo>
                    <a:cubicBezTo>
                      <a:pt x="85" y="52"/>
                      <a:pt x="111" y="49"/>
                      <a:pt x="132" y="57"/>
                    </a:cubicBezTo>
                    <a:cubicBezTo>
                      <a:pt x="133" y="52"/>
                      <a:pt x="135" y="46"/>
                      <a:pt x="136" y="41"/>
                    </a:cubicBezTo>
                    <a:cubicBezTo>
                      <a:pt x="103" y="24"/>
                      <a:pt x="58" y="33"/>
                      <a:pt x="48" y="76"/>
                    </a:cubicBezTo>
                    <a:cubicBezTo>
                      <a:pt x="31" y="76"/>
                      <a:pt x="31" y="76"/>
                      <a:pt x="31" y="76"/>
                    </a:cubicBezTo>
                    <a:cubicBezTo>
                      <a:pt x="31" y="90"/>
                      <a:pt x="31" y="90"/>
                      <a:pt x="31" y="90"/>
                    </a:cubicBezTo>
                    <a:cubicBezTo>
                      <a:pt x="46" y="90"/>
                      <a:pt x="46" y="90"/>
                      <a:pt x="46" y="90"/>
                    </a:cubicBezTo>
                    <a:cubicBezTo>
                      <a:pt x="46" y="93"/>
                      <a:pt x="46" y="96"/>
                      <a:pt x="46" y="99"/>
                    </a:cubicBezTo>
                    <a:cubicBezTo>
                      <a:pt x="31" y="99"/>
                      <a:pt x="31" y="99"/>
                      <a:pt x="31" y="99"/>
                    </a:cubicBezTo>
                    <a:cubicBezTo>
                      <a:pt x="31" y="114"/>
                      <a:pt x="31" y="114"/>
                      <a:pt x="31" y="114"/>
                    </a:cubicBezTo>
                    <a:cubicBezTo>
                      <a:pt x="48" y="114"/>
                      <a:pt x="48" y="114"/>
                      <a:pt x="48" y="114"/>
                    </a:cubicBezTo>
                    <a:cubicBezTo>
                      <a:pt x="58" y="157"/>
                      <a:pt x="104" y="165"/>
                      <a:pt x="136" y="148"/>
                    </a:cubicBez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hangingPunct="1">
                  <a:spcBef>
                    <a:spcPct val="0"/>
                  </a:spcBef>
                  <a:spcAft>
                    <a:spcPct val="0"/>
                  </a:spcAft>
                </a:pPr>
                <a:endParaRPr lang="en-GB" sz="4200" kern="1200">
                  <a:latin typeface="Gill Sans" charset="0"/>
                  <a:sym typeface="Gill Sans" charset="0"/>
                </a:endParaRPr>
              </a:p>
            </p:txBody>
          </p:sp>
        </p:grpSp>
        <p:grpSp>
          <p:nvGrpSpPr>
            <p:cNvPr id="58" name="Group 156"/>
            <p:cNvGrpSpPr>
              <a:grpSpLocks/>
            </p:cNvGrpSpPr>
            <p:nvPr/>
          </p:nvGrpSpPr>
          <p:grpSpPr bwMode="auto">
            <a:xfrm>
              <a:off x="1905000" y="1601177"/>
              <a:ext cx="482187" cy="380023"/>
              <a:chOff x="4846358" y="1518821"/>
              <a:chExt cx="482187" cy="380023"/>
            </a:xfrm>
          </p:grpSpPr>
          <p:sp>
            <p:nvSpPr>
              <p:cNvPr id="59" name="Freeform 146"/>
              <p:cNvSpPr>
                <a:spLocks noChangeAspect="1" noEditPoints="1"/>
              </p:cNvSpPr>
              <p:nvPr/>
            </p:nvSpPr>
            <p:spPr bwMode="gray">
              <a:xfrm>
                <a:off x="4846358" y="1518821"/>
                <a:ext cx="243178" cy="305816"/>
              </a:xfrm>
              <a:custGeom>
                <a:avLst/>
                <a:gdLst>
                  <a:gd name="T0" fmla="*/ 2147483647 w 972"/>
                  <a:gd name="T1" fmla="*/ 0 h 1222"/>
                  <a:gd name="T2" fmla="*/ 2147483647 w 972"/>
                  <a:gd name="T3" fmla="*/ 0 h 1222"/>
                  <a:gd name="T4" fmla="*/ 0 w 972"/>
                  <a:gd name="T5" fmla="*/ 2147483647 h 1222"/>
                  <a:gd name="T6" fmla="*/ 0 w 972"/>
                  <a:gd name="T7" fmla="*/ 2147483647 h 1222"/>
                  <a:gd name="T8" fmla="*/ 2147483647 w 972"/>
                  <a:gd name="T9" fmla="*/ 2147483647 h 1222"/>
                  <a:gd name="T10" fmla="*/ 2147483647 w 972"/>
                  <a:gd name="T11" fmla="*/ 2147483647 h 1222"/>
                  <a:gd name="T12" fmla="*/ 2147483647 w 972"/>
                  <a:gd name="T13" fmla="*/ 2147483647 h 1222"/>
                  <a:gd name="T14" fmla="*/ 2147483647 w 972"/>
                  <a:gd name="T15" fmla="*/ 0 h 1222"/>
                  <a:gd name="T16" fmla="*/ 2147483647 w 972"/>
                  <a:gd name="T17" fmla="*/ 0 h 1222"/>
                  <a:gd name="T18" fmla="*/ 2147483647 w 972"/>
                  <a:gd name="T19" fmla="*/ 2147483647 h 1222"/>
                  <a:gd name="T20" fmla="*/ 2147483647 w 972"/>
                  <a:gd name="T21" fmla="*/ 2147483647 h 1222"/>
                  <a:gd name="T22" fmla="*/ 2147483647 w 972"/>
                  <a:gd name="T23" fmla="*/ 2147483647 h 1222"/>
                  <a:gd name="T24" fmla="*/ 2147483647 w 972"/>
                  <a:gd name="T25" fmla="*/ 2147483647 h 1222"/>
                  <a:gd name="T26" fmla="*/ 0 w 972"/>
                  <a:gd name="T27" fmla="*/ 2147483647 h 1222"/>
                  <a:gd name="T28" fmla="*/ 0 w 972"/>
                  <a:gd name="T29" fmla="*/ 2147483647 h 1222"/>
                  <a:gd name="T30" fmla="*/ 2147483647 w 972"/>
                  <a:gd name="T31" fmla="*/ 2147483647 h 1222"/>
                  <a:gd name="T32" fmla="*/ 2147483647 w 972"/>
                  <a:gd name="T33" fmla="*/ 2147483647 h 1222"/>
                  <a:gd name="T34" fmla="*/ 2147483647 w 972"/>
                  <a:gd name="T35" fmla="*/ 2147483647 h 1222"/>
                  <a:gd name="T36" fmla="*/ 2147483647 w 972"/>
                  <a:gd name="T37" fmla="*/ 2147483647 h 1222"/>
                  <a:gd name="T38" fmla="*/ 2147483647 w 972"/>
                  <a:gd name="T39" fmla="*/ 2147483647 h 1222"/>
                  <a:gd name="T40" fmla="*/ 2147483647 w 972"/>
                  <a:gd name="T41" fmla="*/ 2147483647 h 1222"/>
                  <a:gd name="T42" fmla="*/ 2147483647 w 972"/>
                  <a:gd name="T43" fmla="*/ 2147483647 h 1222"/>
                  <a:gd name="T44" fmla="*/ 2147483647 w 972"/>
                  <a:gd name="T45" fmla="*/ 2147483647 h 1222"/>
                  <a:gd name="T46" fmla="*/ 2147483647 w 972"/>
                  <a:gd name="T47" fmla="*/ 2147483647 h 1222"/>
                  <a:gd name="T48" fmla="*/ 0 w 972"/>
                  <a:gd name="T49" fmla="*/ 2147483647 h 1222"/>
                  <a:gd name="T50" fmla="*/ 0 w 972"/>
                  <a:gd name="T51" fmla="*/ 2147483647 h 1222"/>
                  <a:gd name="T52" fmla="*/ 2147483647 w 972"/>
                  <a:gd name="T53" fmla="*/ 2147483647 h 1222"/>
                  <a:gd name="T54" fmla="*/ 2147483647 w 972"/>
                  <a:gd name="T55" fmla="*/ 2147483647 h 1222"/>
                  <a:gd name="T56" fmla="*/ 2147483647 w 972"/>
                  <a:gd name="T57" fmla="*/ 2147483647 h 1222"/>
                  <a:gd name="T58" fmla="*/ 2147483647 w 972"/>
                  <a:gd name="T59" fmla="*/ 2147483647 h 1222"/>
                  <a:gd name="T60" fmla="*/ 2147483647 w 972"/>
                  <a:gd name="T61" fmla="*/ 2147483647 h 122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972" h="1222">
                    <a:moveTo>
                      <a:pt x="486" y="0"/>
                    </a:moveTo>
                    <a:lnTo>
                      <a:pt x="486" y="0"/>
                    </a:lnTo>
                    <a:cubicBezTo>
                      <a:pt x="217" y="0"/>
                      <a:pt x="0" y="82"/>
                      <a:pt x="0" y="183"/>
                    </a:cubicBezTo>
                    <a:lnTo>
                      <a:pt x="0" y="270"/>
                    </a:lnTo>
                    <a:cubicBezTo>
                      <a:pt x="0" y="377"/>
                      <a:pt x="217" y="464"/>
                      <a:pt x="486" y="464"/>
                    </a:cubicBezTo>
                    <a:cubicBezTo>
                      <a:pt x="754" y="464"/>
                      <a:pt x="972" y="377"/>
                      <a:pt x="972" y="270"/>
                    </a:cubicBezTo>
                    <a:lnTo>
                      <a:pt x="972" y="183"/>
                    </a:lnTo>
                    <a:cubicBezTo>
                      <a:pt x="972" y="82"/>
                      <a:pt x="754" y="0"/>
                      <a:pt x="486" y="0"/>
                    </a:cubicBezTo>
                    <a:close/>
                    <a:moveTo>
                      <a:pt x="954" y="453"/>
                    </a:moveTo>
                    <a:lnTo>
                      <a:pt x="954" y="453"/>
                    </a:lnTo>
                    <a:cubicBezTo>
                      <a:pt x="896" y="537"/>
                      <a:pt x="708" y="598"/>
                      <a:pt x="486" y="598"/>
                    </a:cubicBezTo>
                    <a:cubicBezTo>
                      <a:pt x="263" y="598"/>
                      <a:pt x="76" y="537"/>
                      <a:pt x="18" y="453"/>
                    </a:cubicBezTo>
                    <a:cubicBezTo>
                      <a:pt x="6" y="436"/>
                      <a:pt x="0" y="445"/>
                      <a:pt x="0" y="453"/>
                    </a:cubicBezTo>
                    <a:cubicBezTo>
                      <a:pt x="0" y="461"/>
                      <a:pt x="0" y="616"/>
                      <a:pt x="0" y="616"/>
                    </a:cubicBezTo>
                    <a:cubicBezTo>
                      <a:pt x="0" y="739"/>
                      <a:pt x="217" y="838"/>
                      <a:pt x="486" y="838"/>
                    </a:cubicBezTo>
                    <a:cubicBezTo>
                      <a:pt x="754" y="838"/>
                      <a:pt x="972" y="739"/>
                      <a:pt x="972" y="616"/>
                    </a:cubicBezTo>
                    <a:cubicBezTo>
                      <a:pt x="972" y="616"/>
                      <a:pt x="972" y="461"/>
                      <a:pt x="972" y="453"/>
                    </a:cubicBezTo>
                    <a:cubicBezTo>
                      <a:pt x="972" y="445"/>
                      <a:pt x="966" y="436"/>
                      <a:pt x="954" y="453"/>
                    </a:cubicBezTo>
                    <a:close/>
                    <a:moveTo>
                      <a:pt x="953" y="808"/>
                    </a:moveTo>
                    <a:lnTo>
                      <a:pt x="953" y="808"/>
                    </a:lnTo>
                    <a:cubicBezTo>
                      <a:pt x="894" y="903"/>
                      <a:pt x="708" y="972"/>
                      <a:pt x="486" y="972"/>
                    </a:cubicBezTo>
                    <a:cubicBezTo>
                      <a:pt x="264" y="972"/>
                      <a:pt x="77" y="903"/>
                      <a:pt x="19" y="808"/>
                    </a:cubicBezTo>
                    <a:cubicBezTo>
                      <a:pt x="6" y="788"/>
                      <a:pt x="0" y="799"/>
                      <a:pt x="0" y="809"/>
                    </a:cubicBezTo>
                    <a:cubicBezTo>
                      <a:pt x="0" y="819"/>
                      <a:pt x="0" y="948"/>
                      <a:pt x="0" y="948"/>
                    </a:cubicBezTo>
                    <a:cubicBezTo>
                      <a:pt x="0" y="1082"/>
                      <a:pt x="217" y="1222"/>
                      <a:pt x="486" y="1222"/>
                    </a:cubicBezTo>
                    <a:cubicBezTo>
                      <a:pt x="754" y="1222"/>
                      <a:pt x="972" y="1082"/>
                      <a:pt x="972" y="948"/>
                    </a:cubicBezTo>
                    <a:cubicBezTo>
                      <a:pt x="972" y="948"/>
                      <a:pt x="972" y="819"/>
                      <a:pt x="972" y="809"/>
                    </a:cubicBezTo>
                    <a:cubicBezTo>
                      <a:pt x="972" y="799"/>
                      <a:pt x="965" y="788"/>
                      <a:pt x="953" y="808"/>
                    </a:cubicBezTo>
                    <a:close/>
                  </a:path>
                </a:pathLst>
              </a:custGeom>
              <a:solidFill>
                <a:srgbClr val="FF99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lgn="ctr" fontAlgn="base" hangingPunct="1">
                  <a:spcBef>
                    <a:spcPct val="0"/>
                  </a:spcBef>
                  <a:spcAft>
                    <a:spcPct val="0"/>
                  </a:spcAft>
                </a:pPr>
                <a:endParaRPr lang="en-GB" sz="4200" kern="1200">
                  <a:latin typeface="Gill Sans" charset="0"/>
                  <a:sym typeface="Gill Sans" charset="0"/>
                </a:endParaRPr>
              </a:p>
            </p:txBody>
          </p:sp>
          <p:sp>
            <p:nvSpPr>
              <p:cNvPr id="60" name="Oval 59"/>
              <p:cNvSpPr/>
              <p:nvPr/>
            </p:nvSpPr>
            <p:spPr>
              <a:xfrm>
                <a:off x="5001334" y="1606937"/>
                <a:ext cx="272324" cy="274736"/>
              </a:xfrm>
              <a:prstGeom prst="ellipse">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base" hangingPunct="1">
                  <a:spcBef>
                    <a:spcPct val="0"/>
                  </a:spcBef>
                  <a:spcAft>
                    <a:spcPct val="0"/>
                  </a:spcAft>
                  <a:defRPr/>
                </a:pPr>
                <a:endParaRPr lang="en-US" sz="1600" kern="1200" dirty="0" err="1">
                  <a:solidFill>
                    <a:srgbClr val="000000"/>
                  </a:solidFill>
                  <a:sym typeface="Gill Sans" charset="0"/>
                </a:endParaRPr>
              </a:p>
            </p:txBody>
          </p:sp>
          <p:sp>
            <p:nvSpPr>
              <p:cNvPr id="61" name="Freeform 25"/>
              <p:cNvSpPr>
                <a:spLocks noChangeAspect="1" noEditPoints="1"/>
              </p:cNvSpPr>
              <p:nvPr/>
            </p:nvSpPr>
            <p:spPr bwMode="gray">
              <a:xfrm>
                <a:off x="5035375" y="1606979"/>
                <a:ext cx="293170" cy="291865"/>
              </a:xfrm>
              <a:custGeom>
                <a:avLst/>
                <a:gdLst>
                  <a:gd name="T0" fmla="*/ 2147483647 w 190"/>
                  <a:gd name="T1" fmla="*/ 0 h 189"/>
                  <a:gd name="T2" fmla="*/ 2147483647 w 190"/>
                  <a:gd name="T3" fmla="*/ 2147483647 h 189"/>
                  <a:gd name="T4" fmla="*/ 2147483647 w 190"/>
                  <a:gd name="T5" fmla="*/ 2147483647 h 189"/>
                  <a:gd name="T6" fmla="*/ 0 w 190"/>
                  <a:gd name="T7" fmla="*/ 2147483647 h 189"/>
                  <a:gd name="T8" fmla="*/ 2147483647 w 190"/>
                  <a:gd name="T9" fmla="*/ 0 h 189"/>
                  <a:gd name="T10" fmla="*/ 2147483647 w 190"/>
                  <a:gd name="T11" fmla="*/ 2147483647 h 189"/>
                  <a:gd name="T12" fmla="*/ 2147483647 w 190"/>
                  <a:gd name="T13" fmla="*/ 2147483647 h 189"/>
                  <a:gd name="T14" fmla="*/ 2147483647 w 190"/>
                  <a:gd name="T15" fmla="*/ 2147483647 h 189"/>
                  <a:gd name="T16" fmla="*/ 2147483647 w 190"/>
                  <a:gd name="T17" fmla="*/ 2147483647 h 189"/>
                  <a:gd name="T18" fmla="*/ 2147483647 w 190"/>
                  <a:gd name="T19" fmla="*/ 2147483647 h 189"/>
                  <a:gd name="T20" fmla="*/ 2147483647 w 190"/>
                  <a:gd name="T21" fmla="*/ 2147483647 h 189"/>
                  <a:gd name="T22" fmla="*/ 2147483647 w 190"/>
                  <a:gd name="T23" fmla="*/ 2147483647 h 189"/>
                  <a:gd name="T24" fmla="*/ 2147483647 w 190"/>
                  <a:gd name="T25" fmla="*/ 2147483647 h 189"/>
                  <a:gd name="T26" fmla="*/ 2147483647 w 190"/>
                  <a:gd name="T27" fmla="*/ 2147483647 h 189"/>
                  <a:gd name="T28" fmla="*/ 2147483647 w 190"/>
                  <a:gd name="T29" fmla="*/ 2147483647 h 189"/>
                  <a:gd name="T30" fmla="*/ 2147483647 w 190"/>
                  <a:gd name="T31" fmla="*/ 2147483647 h 189"/>
                  <a:gd name="T32" fmla="*/ 2147483647 w 190"/>
                  <a:gd name="T33" fmla="*/ 2147483647 h 189"/>
                  <a:gd name="T34" fmla="*/ 2147483647 w 190"/>
                  <a:gd name="T35" fmla="*/ 2147483647 h 189"/>
                  <a:gd name="T36" fmla="*/ 2147483647 w 190"/>
                  <a:gd name="T37" fmla="*/ 2147483647 h 189"/>
                  <a:gd name="T38" fmla="*/ 2147483647 w 190"/>
                  <a:gd name="T39" fmla="*/ 2147483647 h 189"/>
                  <a:gd name="T40" fmla="*/ 2147483647 w 190"/>
                  <a:gd name="T41" fmla="*/ 2147483647 h 189"/>
                  <a:gd name="T42" fmla="*/ 2147483647 w 190"/>
                  <a:gd name="T43" fmla="*/ 2147483647 h 189"/>
                  <a:gd name="T44" fmla="*/ 2147483647 w 190"/>
                  <a:gd name="T45" fmla="*/ 2147483647 h 189"/>
                  <a:gd name="T46" fmla="*/ 2147483647 w 190"/>
                  <a:gd name="T47" fmla="*/ 2147483647 h 189"/>
                  <a:gd name="T48" fmla="*/ 2147483647 w 190"/>
                  <a:gd name="T49" fmla="*/ 2147483647 h 189"/>
                  <a:gd name="T50" fmla="*/ 2147483647 w 190"/>
                  <a:gd name="T51" fmla="*/ 2147483647 h 189"/>
                  <a:gd name="T52" fmla="*/ 2147483647 w 190"/>
                  <a:gd name="T53" fmla="*/ 2147483647 h 189"/>
                  <a:gd name="T54" fmla="*/ 2147483647 w 190"/>
                  <a:gd name="T55" fmla="*/ 2147483647 h 189"/>
                  <a:gd name="T56" fmla="*/ 2147483647 w 190"/>
                  <a:gd name="T57" fmla="*/ 2147483647 h 189"/>
                  <a:gd name="T58" fmla="*/ 2147483647 w 190"/>
                  <a:gd name="T59" fmla="*/ 2147483647 h 189"/>
                  <a:gd name="T60" fmla="*/ 2147483647 w 190"/>
                  <a:gd name="T61" fmla="*/ 2147483647 h 18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90" h="189">
                    <a:moveTo>
                      <a:pt x="95" y="0"/>
                    </a:moveTo>
                    <a:cubicBezTo>
                      <a:pt x="147" y="0"/>
                      <a:pt x="190" y="42"/>
                      <a:pt x="190" y="95"/>
                    </a:cubicBezTo>
                    <a:cubicBezTo>
                      <a:pt x="190" y="147"/>
                      <a:pt x="147" y="189"/>
                      <a:pt x="95" y="189"/>
                    </a:cubicBezTo>
                    <a:cubicBezTo>
                      <a:pt x="43" y="189"/>
                      <a:pt x="0" y="147"/>
                      <a:pt x="0" y="95"/>
                    </a:cubicBezTo>
                    <a:cubicBezTo>
                      <a:pt x="0" y="42"/>
                      <a:pt x="43" y="0"/>
                      <a:pt x="95" y="0"/>
                    </a:cubicBezTo>
                    <a:close/>
                    <a:moveTo>
                      <a:pt x="95" y="13"/>
                    </a:moveTo>
                    <a:cubicBezTo>
                      <a:pt x="140" y="13"/>
                      <a:pt x="177" y="49"/>
                      <a:pt x="177" y="95"/>
                    </a:cubicBezTo>
                    <a:cubicBezTo>
                      <a:pt x="177" y="140"/>
                      <a:pt x="140" y="176"/>
                      <a:pt x="95" y="176"/>
                    </a:cubicBezTo>
                    <a:cubicBezTo>
                      <a:pt x="50" y="176"/>
                      <a:pt x="13" y="140"/>
                      <a:pt x="13" y="95"/>
                    </a:cubicBezTo>
                    <a:cubicBezTo>
                      <a:pt x="13" y="49"/>
                      <a:pt x="50" y="13"/>
                      <a:pt x="95" y="13"/>
                    </a:cubicBezTo>
                    <a:close/>
                    <a:moveTo>
                      <a:pt x="136" y="148"/>
                    </a:moveTo>
                    <a:cubicBezTo>
                      <a:pt x="132" y="132"/>
                      <a:pt x="132" y="132"/>
                      <a:pt x="132" y="132"/>
                    </a:cubicBezTo>
                    <a:cubicBezTo>
                      <a:pt x="111" y="140"/>
                      <a:pt x="84" y="137"/>
                      <a:pt x="75" y="114"/>
                    </a:cubicBezTo>
                    <a:cubicBezTo>
                      <a:pt x="116" y="114"/>
                      <a:pt x="116" y="114"/>
                      <a:pt x="116" y="114"/>
                    </a:cubicBezTo>
                    <a:cubicBezTo>
                      <a:pt x="120" y="99"/>
                      <a:pt x="120" y="99"/>
                      <a:pt x="120" y="99"/>
                    </a:cubicBezTo>
                    <a:cubicBezTo>
                      <a:pt x="72" y="99"/>
                      <a:pt x="72" y="99"/>
                      <a:pt x="72" y="99"/>
                    </a:cubicBezTo>
                    <a:cubicBezTo>
                      <a:pt x="72" y="96"/>
                      <a:pt x="72" y="93"/>
                      <a:pt x="72" y="90"/>
                    </a:cubicBezTo>
                    <a:cubicBezTo>
                      <a:pt x="123" y="90"/>
                      <a:pt x="123" y="90"/>
                      <a:pt x="123" y="90"/>
                    </a:cubicBezTo>
                    <a:cubicBezTo>
                      <a:pt x="127" y="76"/>
                      <a:pt x="127" y="76"/>
                      <a:pt x="127" y="76"/>
                    </a:cubicBezTo>
                    <a:cubicBezTo>
                      <a:pt x="75" y="76"/>
                      <a:pt x="75" y="76"/>
                      <a:pt x="75" y="76"/>
                    </a:cubicBezTo>
                    <a:cubicBezTo>
                      <a:pt x="85" y="52"/>
                      <a:pt x="111" y="49"/>
                      <a:pt x="132" y="57"/>
                    </a:cubicBezTo>
                    <a:cubicBezTo>
                      <a:pt x="133" y="52"/>
                      <a:pt x="135" y="46"/>
                      <a:pt x="136" y="41"/>
                    </a:cubicBezTo>
                    <a:cubicBezTo>
                      <a:pt x="103" y="24"/>
                      <a:pt x="58" y="33"/>
                      <a:pt x="48" y="76"/>
                    </a:cubicBezTo>
                    <a:cubicBezTo>
                      <a:pt x="31" y="76"/>
                      <a:pt x="31" y="76"/>
                      <a:pt x="31" y="76"/>
                    </a:cubicBezTo>
                    <a:cubicBezTo>
                      <a:pt x="31" y="90"/>
                      <a:pt x="31" y="90"/>
                      <a:pt x="31" y="90"/>
                    </a:cubicBezTo>
                    <a:cubicBezTo>
                      <a:pt x="46" y="90"/>
                      <a:pt x="46" y="90"/>
                      <a:pt x="46" y="90"/>
                    </a:cubicBezTo>
                    <a:cubicBezTo>
                      <a:pt x="46" y="93"/>
                      <a:pt x="46" y="96"/>
                      <a:pt x="46" y="99"/>
                    </a:cubicBezTo>
                    <a:cubicBezTo>
                      <a:pt x="31" y="99"/>
                      <a:pt x="31" y="99"/>
                      <a:pt x="31" y="99"/>
                    </a:cubicBezTo>
                    <a:cubicBezTo>
                      <a:pt x="31" y="114"/>
                      <a:pt x="31" y="114"/>
                      <a:pt x="31" y="114"/>
                    </a:cubicBezTo>
                    <a:cubicBezTo>
                      <a:pt x="48" y="114"/>
                      <a:pt x="48" y="114"/>
                      <a:pt x="48" y="114"/>
                    </a:cubicBezTo>
                    <a:cubicBezTo>
                      <a:pt x="58" y="157"/>
                      <a:pt x="104" y="165"/>
                      <a:pt x="136" y="148"/>
                    </a:cubicBez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hangingPunct="1">
                  <a:spcBef>
                    <a:spcPct val="0"/>
                  </a:spcBef>
                  <a:spcAft>
                    <a:spcPct val="0"/>
                  </a:spcAft>
                </a:pPr>
                <a:endParaRPr lang="en-GB" sz="4200" kern="1200">
                  <a:latin typeface="Gill Sans" charset="0"/>
                  <a:sym typeface="Gill Sans" charset="0"/>
                </a:endParaRPr>
              </a:p>
            </p:txBody>
          </p:sp>
        </p:grpSp>
      </p:grpSp>
      <p:grpSp>
        <p:nvGrpSpPr>
          <p:cNvPr id="66" name="Group 32"/>
          <p:cNvGrpSpPr>
            <a:grpSpLocks/>
          </p:cNvGrpSpPr>
          <p:nvPr/>
        </p:nvGrpSpPr>
        <p:grpSpPr bwMode="auto">
          <a:xfrm>
            <a:off x="7638126" y="3937000"/>
            <a:ext cx="2039673" cy="635000"/>
            <a:chOff x="6189192" y="2715718"/>
            <a:chExt cx="1883371" cy="635607"/>
          </a:xfrm>
        </p:grpSpPr>
        <p:sp>
          <p:nvSpPr>
            <p:cNvPr id="67" name="Line Callout 1 (No Border) 66"/>
            <p:cNvSpPr/>
            <p:nvPr/>
          </p:nvSpPr>
          <p:spPr>
            <a:xfrm>
              <a:off x="6708468" y="2715718"/>
              <a:ext cx="1114778" cy="319392"/>
            </a:xfrm>
            <a:prstGeom prst="callout1">
              <a:avLst>
                <a:gd name="adj1" fmla="val 117380"/>
                <a:gd name="adj2" fmla="val 43762"/>
                <a:gd name="adj3" fmla="val 226960"/>
                <a:gd name="adj4" fmla="val 37789"/>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hangingPunct="1">
                <a:spcBef>
                  <a:spcPct val="0"/>
                </a:spcBef>
                <a:spcAft>
                  <a:spcPct val="0"/>
                </a:spcAft>
                <a:defRPr/>
              </a:pPr>
              <a:r>
                <a:rPr lang="en-GB" sz="1292" b="1" dirty="0">
                  <a:solidFill>
                    <a:srgbClr val="FFFFFF">
                      <a:lumMod val="50000"/>
                    </a:srgbClr>
                  </a:solidFill>
                  <a:sym typeface="Gill Sans" charset="0"/>
                </a:rPr>
                <a:t>Achieved Results</a:t>
              </a:r>
            </a:p>
          </p:txBody>
        </p:sp>
        <p:sp>
          <p:nvSpPr>
            <p:cNvPr id="68" name="Freeform 177"/>
            <p:cNvSpPr>
              <a:spLocks/>
            </p:cNvSpPr>
            <p:nvPr/>
          </p:nvSpPr>
          <p:spPr bwMode="gray">
            <a:xfrm>
              <a:off x="7767667" y="2764977"/>
              <a:ext cx="215968" cy="290791"/>
            </a:xfrm>
            <a:custGeom>
              <a:avLst/>
              <a:gdLst>
                <a:gd name="T0" fmla="*/ 157 w 157"/>
                <a:gd name="T1" fmla="*/ 44 h 211"/>
                <a:gd name="T2" fmla="*/ 70 w 157"/>
                <a:gd name="T3" fmla="*/ 35 h 211"/>
                <a:gd name="T4" fmla="*/ 17 w 157"/>
                <a:gd name="T5" fmla="*/ 18 h 211"/>
                <a:gd name="T6" fmla="*/ 17 w 157"/>
                <a:gd name="T7" fmla="*/ 0 h 211"/>
                <a:gd name="T8" fmla="*/ 0 w 157"/>
                <a:gd name="T9" fmla="*/ 0 h 211"/>
                <a:gd name="T10" fmla="*/ 0 w 157"/>
                <a:gd name="T11" fmla="*/ 211 h 211"/>
                <a:gd name="T12" fmla="*/ 17 w 157"/>
                <a:gd name="T13" fmla="*/ 211 h 211"/>
                <a:gd name="T14" fmla="*/ 17 w 157"/>
                <a:gd name="T15" fmla="*/ 105 h 211"/>
                <a:gd name="T16" fmla="*/ 70 w 157"/>
                <a:gd name="T17" fmla="*/ 123 h 211"/>
                <a:gd name="T18" fmla="*/ 157 w 157"/>
                <a:gd name="T19" fmla="*/ 132 h 211"/>
                <a:gd name="T20" fmla="*/ 131 w 157"/>
                <a:gd name="T21" fmla="*/ 88 h 211"/>
                <a:gd name="T22" fmla="*/ 157 w 157"/>
                <a:gd name="T23" fmla="*/ 44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211">
                  <a:moveTo>
                    <a:pt x="157" y="44"/>
                  </a:moveTo>
                  <a:cubicBezTo>
                    <a:pt x="157" y="44"/>
                    <a:pt x="105" y="35"/>
                    <a:pt x="70" y="35"/>
                  </a:cubicBezTo>
                  <a:cubicBezTo>
                    <a:pt x="35" y="35"/>
                    <a:pt x="17" y="18"/>
                    <a:pt x="17" y="18"/>
                  </a:cubicBezTo>
                  <a:cubicBezTo>
                    <a:pt x="17" y="0"/>
                    <a:pt x="17" y="0"/>
                    <a:pt x="17" y="0"/>
                  </a:cubicBezTo>
                  <a:cubicBezTo>
                    <a:pt x="0" y="0"/>
                    <a:pt x="0" y="0"/>
                    <a:pt x="0" y="0"/>
                  </a:cubicBezTo>
                  <a:cubicBezTo>
                    <a:pt x="0" y="211"/>
                    <a:pt x="0" y="211"/>
                    <a:pt x="0" y="211"/>
                  </a:cubicBezTo>
                  <a:cubicBezTo>
                    <a:pt x="17" y="211"/>
                    <a:pt x="17" y="211"/>
                    <a:pt x="17" y="211"/>
                  </a:cubicBezTo>
                  <a:cubicBezTo>
                    <a:pt x="17" y="105"/>
                    <a:pt x="17" y="105"/>
                    <a:pt x="17" y="105"/>
                  </a:cubicBezTo>
                  <a:cubicBezTo>
                    <a:pt x="17" y="105"/>
                    <a:pt x="35" y="123"/>
                    <a:pt x="70" y="123"/>
                  </a:cubicBezTo>
                  <a:cubicBezTo>
                    <a:pt x="105" y="123"/>
                    <a:pt x="157" y="132"/>
                    <a:pt x="157" y="132"/>
                  </a:cubicBezTo>
                  <a:cubicBezTo>
                    <a:pt x="131" y="88"/>
                    <a:pt x="131" y="88"/>
                    <a:pt x="131" y="88"/>
                  </a:cubicBezTo>
                  <a:lnTo>
                    <a:pt x="157" y="44"/>
                  </a:lnTo>
                  <a:close/>
                </a:path>
              </a:pathLst>
            </a:custGeom>
            <a:solidFill>
              <a:schemeClr val="accent2"/>
            </a:solidFill>
            <a:ln>
              <a:noFill/>
            </a:ln>
          </p:spPr>
          <p:txBody>
            <a:bodyPr lIns="84406" tIns="42203" rIns="84406" bIns="42203"/>
            <a:lstStyle/>
            <a:p>
              <a:pPr algn="ctr" fontAlgn="base" hangingPunct="1">
                <a:spcBef>
                  <a:spcPct val="0"/>
                </a:spcBef>
                <a:spcAft>
                  <a:spcPct val="0"/>
                </a:spcAft>
                <a:defRPr/>
              </a:pPr>
              <a:endParaRPr lang="en-US" sz="1108" kern="1200" dirty="0">
                <a:solidFill>
                  <a:srgbClr val="0F5494"/>
                </a:solidFill>
                <a:latin typeface="Gill Sans" charset="0"/>
                <a:sym typeface="Gill Sans" charset="0"/>
              </a:endParaRPr>
            </a:p>
          </p:txBody>
        </p:sp>
        <p:sp>
          <p:nvSpPr>
            <p:cNvPr id="69" name="Isosceles Triangle 68"/>
            <p:cNvSpPr/>
            <p:nvPr/>
          </p:nvSpPr>
          <p:spPr>
            <a:xfrm>
              <a:off x="6189192" y="3055768"/>
              <a:ext cx="1883371" cy="295557"/>
            </a:xfrm>
            <a:prstGeom prst="triangle">
              <a:avLst/>
            </a:prstGeom>
            <a:solidFill>
              <a:schemeClr val="bg1">
                <a:lumMod val="50000"/>
              </a:schemeClr>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base" hangingPunct="1">
                <a:spcBef>
                  <a:spcPct val="0"/>
                </a:spcBef>
                <a:spcAft>
                  <a:spcPct val="0"/>
                </a:spcAft>
                <a:defRPr/>
              </a:pPr>
              <a:endParaRPr lang="en-US" sz="1600" kern="1200" dirty="0" err="1">
                <a:solidFill>
                  <a:srgbClr val="000000"/>
                </a:solidFill>
                <a:sym typeface="Gill Sans" charset="0"/>
              </a:endParaRPr>
            </a:p>
          </p:txBody>
        </p:sp>
      </p:grpSp>
      <p:grpSp>
        <p:nvGrpSpPr>
          <p:cNvPr id="70" name="Group 24"/>
          <p:cNvGrpSpPr>
            <a:grpSpLocks/>
          </p:cNvGrpSpPr>
          <p:nvPr/>
        </p:nvGrpSpPr>
        <p:grpSpPr bwMode="auto">
          <a:xfrm>
            <a:off x="2036764" y="5815012"/>
            <a:ext cx="1112706" cy="395288"/>
            <a:chOff x="1019657" y="4593676"/>
            <a:chExt cx="1026887" cy="396473"/>
          </a:xfrm>
        </p:grpSpPr>
        <p:sp>
          <p:nvSpPr>
            <p:cNvPr id="71" name="Isosceles Triangle 70"/>
            <p:cNvSpPr/>
            <p:nvPr/>
          </p:nvSpPr>
          <p:spPr>
            <a:xfrm rot="10800000">
              <a:off x="1267253" y="4593676"/>
              <a:ext cx="544393" cy="124196"/>
            </a:xfrm>
            <a:prstGeom prst="triangle">
              <a:avLst/>
            </a:prstGeom>
            <a:solidFill>
              <a:schemeClr val="bg1">
                <a:lumMod val="50000"/>
              </a:schemeClr>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base" hangingPunct="1">
                <a:spcBef>
                  <a:spcPct val="0"/>
                </a:spcBef>
                <a:spcAft>
                  <a:spcPct val="0"/>
                </a:spcAft>
                <a:defRPr/>
              </a:pPr>
              <a:endParaRPr lang="en-US" sz="1600" kern="1200" dirty="0" err="1">
                <a:solidFill>
                  <a:srgbClr val="000000"/>
                </a:solidFill>
                <a:sym typeface="Gill Sans" charset="0"/>
              </a:endParaRPr>
            </a:p>
          </p:txBody>
        </p:sp>
        <p:sp>
          <p:nvSpPr>
            <p:cNvPr id="72" name="Rectangle 71"/>
            <p:cNvSpPr/>
            <p:nvPr/>
          </p:nvSpPr>
          <p:spPr>
            <a:xfrm>
              <a:off x="1019657" y="4646221"/>
              <a:ext cx="1026887" cy="343928"/>
            </a:xfrm>
            <a:prstGeom prst="rect">
              <a:avLst/>
            </a:prstGeom>
            <a:ln>
              <a:noFill/>
            </a:ln>
          </p:spPr>
          <p:style>
            <a:lnRef idx="1">
              <a:schemeClr val="accent1"/>
            </a:lnRef>
            <a:fillRef idx="0">
              <a:schemeClr val="accent1"/>
            </a:fillRef>
            <a:effectRef idx="0">
              <a:schemeClr val="accent1"/>
            </a:effectRef>
            <a:fontRef idx="minor">
              <a:schemeClr val="tx1"/>
            </a:fontRef>
          </p:style>
          <p:txBody>
            <a:bodyPr anchor="ctr"/>
            <a:lstStyle/>
            <a:p>
              <a:pPr algn="ctr" fontAlgn="base" hangingPunct="1">
                <a:spcBef>
                  <a:spcPct val="0"/>
                </a:spcBef>
                <a:spcAft>
                  <a:spcPct val="0"/>
                </a:spcAft>
                <a:defRPr/>
              </a:pPr>
              <a:r>
                <a:rPr lang="en-GB" sz="900" b="1" i="1" dirty="0">
                  <a:solidFill>
                    <a:srgbClr val="FFFFFF">
                      <a:lumMod val="50000"/>
                    </a:srgbClr>
                  </a:solidFill>
                  <a:sym typeface="Gill Sans" charset="0"/>
                </a:rPr>
                <a:t>Instrument</a:t>
              </a:r>
            </a:p>
          </p:txBody>
        </p:sp>
      </p:grpSp>
      <p:grpSp>
        <p:nvGrpSpPr>
          <p:cNvPr id="73" name="Group 30"/>
          <p:cNvGrpSpPr>
            <a:grpSpLocks/>
          </p:cNvGrpSpPr>
          <p:nvPr/>
        </p:nvGrpSpPr>
        <p:grpSpPr bwMode="auto">
          <a:xfrm>
            <a:off x="4951809" y="4024312"/>
            <a:ext cx="2538413" cy="547688"/>
            <a:chOff x="3710602" y="2803132"/>
            <a:chExt cx="2342213" cy="548193"/>
          </a:xfrm>
        </p:grpSpPr>
        <p:sp>
          <p:nvSpPr>
            <p:cNvPr id="74" name="Isosceles Triangle 73"/>
            <p:cNvSpPr/>
            <p:nvPr/>
          </p:nvSpPr>
          <p:spPr>
            <a:xfrm>
              <a:off x="3710602" y="3111391"/>
              <a:ext cx="2342213" cy="239934"/>
            </a:xfrm>
            <a:prstGeom prst="triangle">
              <a:avLst/>
            </a:prstGeom>
            <a:solidFill>
              <a:schemeClr val="bg1">
                <a:lumMod val="50000"/>
              </a:schemeClr>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base" hangingPunct="1">
                <a:spcBef>
                  <a:spcPct val="0"/>
                </a:spcBef>
                <a:spcAft>
                  <a:spcPct val="0"/>
                </a:spcAft>
                <a:defRPr/>
              </a:pPr>
              <a:endParaRPr lang="en-US" sz="1600" kern="1200" dirty="0" err="1">
                <a:solidFill>
                  <a:srgbClr val="000000"/>
                </a:solidFill>
                <a:sym typeface="Gill Sans" charset="0"/>
              </a:endParaRPr>
            </a:p>
          </p:txBody>
        </p:sp>
        <p:sp>
          <p:nvSpPr>
            <p:cNvPr id="75" name="Line Callout 1 (No Border) 74"/>
            <p:cNvSpPr/>
            <p:nvPr/>
          </p:nvSpPr>
          <p:spPr>
            <a:xfrm>
              <a:off x="4808713" y="2803132"/>
              <a:ext cx="1113979" cy="319382"/>
            </a:xfrm>
            <a:prstGeom prst="callout1">
              <a:avLst>
                <a:gd name="adj1" fmla="val 117380"/>
                <a:gd name="adj2" fmla="val 43762"/>
                <a:gd name="adj3" fmla="val 220148"/>
                <a:gd name="adj4" fmla="val 10435"/>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hangingPunct="1">
                <a:spcBef>
                  <a:spcPct val="0"/>
                </a:spcBef>
                <a:spcAft>
                  <a:spcPct val="0"/>
                </a:spcAft>
                <a:defRPr/>
              </a:pPr>
              <a:r>
                <a:rPr lang="en-GB" sz="1292" b="1" dirty="0">
                  <a:solidFill>
                    <a:srgbClr val="FFFFFF">
                      <a:lumMod val="50000"/>
                    </a:srgbClr>
                  </a:solidFill>
                  <a:sym typeface="Gill Sans" charset="0"/>
                </a:rPr>
                <a:t>Targeted Results</a:t>
              </a:r>
            </a:p>
          </p:txBody>
        </p:sp>
      </p:grpSp>
      <p:grpSp>
        <p:nvGrpSpPr>
          <p:cNvPr id="76" name="Group 40"/>
          <p:cNvGrpSpPr>
            <a:grpSpLocks/>
          </p:cNvGrpSpPr>
          <p:nvPr/>
        </p:nvGrpSpPr>
        <p:grpSpPr bwMode="auto">
          <a:xfrm>
            <a:off x="3319728" y="3984628"/>
            <a:ext cx="2027635" cy="587375"/>
            <a:chOff x="2202950" y="2763367"/>
            <a:chExt cx="1872000" cy="587959"/>
          </a:xfrm>
        </p:grpSpPr>
        <p:sp>
          <p:nvSpPr>
            <p:cNvPr id="77" name="Isosceles Triangle 76"/>
            <p:cNvSpPr/>
            <p:nvPr/>
          </p:nvSpPr>
          <p:spPr>
            <a:xfrm>
              <a:off x="2202950" y="3124087"/>
              <a:ext cx="1872000" cy="227239"/>
            </a:xfrm>
            <a:prstGeom prst="triangle">
              <a:avLst/>
            </a:prstGeom>
            <a:solidFill>
              <a:schemeClr val="bg1">
                <a:lumMod val="50000"/>
              </a:schemeClr>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base" hangingPunct="1">
                <a:spcBef>
                  <a:spcPct val="0"/>
                </a:spcBef>
                <a:spcAft>
                  <a:spcPct val="0"/>
                </a:spcAft>
                <a:defRPr/>
              </a:pPr>
              <a:endParaRPr lang="en-US" sz="1600" kern="1200" dirty="0" err="1">
                <a:solidFill>
                  <a:srgbClr val="000000"/>
                </a:solidFill>
                <a:sym typeface="Gill Sans" charset="0"/>
              </a:endParaRPr>
            </a:p>
          </p:txBody>
        </p:sp>
        <p:sp>
          <p:nvSpPr>
            <p:cNvPr id="78" name="Freeform 14"/>
            <p:cNvSpPr>
              <a:spLocks noEditPoints="1"/>
            </p:cNvSpPr>
            <p:nvPr/>
          </p:nvSpPr>
          <p:spPr bwMode="gray">
            <a:xfrm>
              <a:off x="3844721" y="2764956"/>
              <a:ext cx="193710" cy="316227"/>
            </a:xfrm>
            <a:custGeom>
              <a:avLst/>
              <a:gdLst>
                <a:gd name="T0" fmla="*/ 140 w 140"/>
                <a:gd name="T1" fmla="*/ 70 h 228"/>
                <a:gd name="T2" fmla="*/ 70 w 140"/>
                <a:gd name="T3" fmla="*/ 0 h 228"/>
                <a:gd name="T4" fmla="*/ 0 w 140"/>
                <a:gd name="T5" fmla="*/ 70 h 228"/>
                <a:gd name="T6" fmla="*/ 9 w 140"/>
                <a:gd name="T7" fmla="*/ 105 h 228"/>
                <a:gd name="T8" fmla="*/ 9 w 140"/>
                <a:gd name="T9" fmla="*/ 105 h 228"/>
                <a:gd name="T10" fmla="*/ 70 w 140"/>
                <a:gd name="T11" fmla="*/ 228 h 228"/>
                <a:gd name="T12" fmla="*/ 131 w 140"/>
                <a:gd name="T13" fmla="*/ 105 h 228"/>
                <a:gd name="T14" fmla="*/ 131 w 140"/>
                <a:gd name="T15" fmla="*/ 105 h 228"/>
                <a:gd name="T16" fmla="*/ 140 w 140"/>
                <a:gd name="T17" fmla="*/ 70 h 228"/>
                <a:gd name="T18" fmla="*/ 70 w 140"/>
                <a:gd name="T19" fmla="*/ 105 h 228"/>
                <a:gd name="T20" fmla="*/ 35 w 140"/>
                <a:gd name="T21" fmla="*/ 70 h 228"/>
                <a:gd name="T22" fmla="*/ 70 w 140"/>
                <a:gd name="T23" fmla="*/ 35 h 228"/>
                <a:gd name="T24" fmla="*/ 105 w 140"/>
                <a:gd name="T25" fmla="*/ 70 h 228"/>
                <a:gd name="T26" fmla="*/ 70 w 140"/>
                <a:gd name="T27"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0" h="228">
                  <a:moveTo>
                    <a:pt x="140" y="70"/>
                  </a:moveTo>
                  <a:cubicBezTo>
                    <a:pt x="140" y="32"/>
                    <a:pt x="109" y="0"/>
                    <a:pt x="70" y="0"/>
                  </a:cubicBezTo>
                  <a:cubicBezTo>
                    <a:pt x="31" y="0"/>
                    <a:pt x="0" y="32"/>
                    <a:pt x="0" y="70"/>
                  </a:cubicBezTo>
                  <a:cubicBezTo>
                    <a:pt x="0" y="83"/>
                    <a:pt x="3" y="95"/>
                    <a:pt x="9" y="105"/>
                  </a:cubicBezTo>
                  <a:cubicBezTo>
                    <a:pt x="9" y="105"/>
                    <a:pt x="9" y="105"/>
                    <a:pt x="9" y="105"/>
                  </a:cubicBezTo>
                  <a:cubicBezTo>
                    <a:pt x="70" y="228"/>
                    <a:pt x="70" y="228"/>
                    <a:pt x="70" y="228"/>
                  </a:cubicBezTo>
                  <a:cubicBezTo>
                    <a:pt x="131" y="105"/>
                    <a:pt x="131" y="105"/>
                    <a:pt x="131" y="105"/>
                  </a:cubicBezTo>
                  <a:cubicBezTo>
                    <a:pt x="131" y="105"/>
                    <a:pt x="131" y="105"/>
                    <a:pt x="131" y="105"/>
                  </a:cubicBezTo>
                  <a:cubicBezTo>
                    <a:pt x="137" y="95"/>
                    <a:pt x="140" y="83"/>
                    <a:pt x="140" y="70"/>
                  </a:cubicBezTo>
                  <a:close/>
                  <a:moveTo>
                    <a:pt x="70" y="105"/>
                  </a:moveTo>
                  <a:cubicBezTo>
                    <a:pt x="51" y="105"/>
                    <a:pt x="35" y="90"/>
                    <a:pt x="35" y="70"/>
                  </a:cubicBezTo>
                  <a:cubicBezTo>
                    <a:pt x="35" y="51"/>
                    <a:pt x="51" y="35"/>
                    <a:pt x="70" y="35"/>
                  </a:cubicBezTo>
                  <a:cubicBezTo>
                    <a:pt x="89" y="35"/>
                    <a:pt x="105" y="51"/>
                    <a:pt x="105" y="70"/>
                  </a:cubicBezTo>
                  <a:cubicBezTo>
                    <a:pt x="105" y="90"/>
                    <a:pt x="89" y="105"/>
                    <a:pt x="70" y="105"/>
                  </a:cubicBezTo>
                  <a:close/>
                </a:path>
              </a:pathLst>
            </a:custGeom>
            <a:solidFill>
              <a:schemeClr val="accent2"/>
            </a:solidFill>
            <a:ln>
              <a:noFill/>
            </a:ln>
          </p:spPr>
          <p:txBody>
            <a:bodyPr lIns="84406" tIns="42203" rIns="84406" bIns="42203"/>
            <a:lstStyle/>
            <a:p>
              <a:pPr algn="ctr" fontAlgn="base" hangingPunct="1">
                <a:spcBef>
                  <a:spcPct val="0"/>
                </a:spcBef>
                <a:spcAft>
                  <a:spcPct val="0"/>
                </a:spcAft>
                <a:defRPr/>
              </a:pPr>
              <a:endParaRPr lang="en-US" sz="1662" kern="1200" dirty="0">
                <a:solidFill>
                  <a:srgbClr val="0F5494"/>
                </a:solidFill>
                <a:latin typeface="Gill Sans" charset="0"/>
                <a:sym typeface="Gill Sans" charset="0"/>
              </a:endParaRPr>
            </a:p>
          </p:txBody>
        </p:sp>
        <p:sp>
          <p:nvSpPr>
            <p:cNvPr id="79" name="Line Callout 1 (No Border) 78"/>
            <p:cNvSpPr/>
            <p:nvPr/>
          </p:nvSpPr>
          <p:spPr>
            <a:xfrm>
              <a:off x="2628477" y="2763367"/>
              <a:ext cx="1322626" cy="319404"/>
            </a:xfrm>
            <a:prstGeom prst="callout1">
              <a:avLst>
                <a:gd name="adj1" fmla="val 117380"/>
                <a:gd name="adj2" fmla="val 43762"/>
                <a:gd name="adj3" fmla="val 226960"/>
                <a:gd name="adj4" fmla="val 37789"/>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hangingPunct="1">
                <a:spcBef>
                  <a:spcPct val="0"/>
                </a:spcBef>
                <a:spcAft>
                  <a:spcPct val="0"/>
                </a:spcAft>
                <a:defRPr/>
              </a:pPr>
              <a:r>
                <a:rPr lang="en-GB" sz="1292" b="1" dirty="0">
                  <a:solidFill>
                    <a:srgbClr val="FFFFFF">
                      <a:lumMod val="50000"/>
                    </a:srgbClr>
                  </a:solidFill>
                  <a:sym typeface="Gill Sans" charset="0"/>
                </a:rPr>
                <a:t>Objectives</a:t>
              </a:r>
            </a:p>
            <a:p>
              <a:pPr algn="ctr" fontAlgn="base" hangingPunct="1">
                <a:spcBef>
                  <a:spcPct val="0"/>
                </a:spcBef>
                <a:spcAft>
                  <a:spcPct val="0"/>
                </a:spcAft>
                <a:defRPr/>
              </a:pPr>
              <a:r>
                <a:rPr lang="en-GB" sz="1292" b="1" dirty="0">
                  <a:solidFill>
                    <a:srgbClr val="FFFFFF">
                      <a:lumMod val="50000"/>
                    </a:srgbClr>
                  </a:solidFill>
                  <a:sym typeface="Gill Sans" charset="0"/>
                </a:rPr>
                <a:t>Indicators</a:t>
              </a:r>
            </a:p>
          </p:txBody>
        </p:sp>
      </p:grpSp>
      <p:sp>
        <p:nvSpPr>
          <p:cNvPr id="80" name="Rectangle 79"/>
          <p:cNvSpPr/>
          <p:nvPr/>
        </p:nvSpPr>
        <p:spPr>
          <a:xfrm>
            <a:off x="3287051" y="5949953"/>
            <a:ext cx="1325959" cy="344487"/>
          </a:xfrm>
          <a:prstGeom prst="rect">
            <a:avLst/>
          </a:prstGeom>
          <a:ln>
            <a:noFill/>
          </a:ln>
        </p:spPr>
        <p:style>
          <a:lnRef idx="1">
            <a:schemeClr val="accent1"/>
          </a:lnRef>
          <a:fillRef idx="0">
            <a:schemeClr val="accent1"/>
          </a:fillRef>
          <a:effectRef idx="0">
            <a:schemeClr val="accent1"/>
          </a:effectRef>
          <a:fontRef idx="minor">
            <a:schemeClr val="tx1"/>
          </a:fontRef>
        </p:style>
        <p:txBody>
          <a:bodyPr anchor="ctr"/>
          <a:lstStyle/>
          <a:p>
            <a:pPr algn="ctr" fontAlgn="base" hangingPunct="1">
              <a:spcBef>
                <a:spcPct val="0"/>
              </a:spcBef>
              <a:spcAft>
                <a:spcPct val="0"/>
              </a:spcAft>
              <a:defRPr/>
            </a:pPr>
            <a:r>
              <a:rPr lang="en-GB" sz="900" b="1" i="1" dirty="0">
                <a:solidFill>
                  <a:srgbClr val="FFFFFF">
                    <a:lumMod val="50000"/>
                  </a:srgbClr>
                </a:solidFill>
                <a:sym typeface="Gill Sans" charset="0"/>
              </a:rPr>
              <a:t>Commission Decision: MIP/ISP/SSF</a:t>
            </a:r>
          </a:p>
        </p:txBody>
      </p:sp>
      <p:sp>
        <p:nvSpPr>
          <p:cNvPr id="81" name="Isosceles Triangle 80"/>
          <p:cNvSpPr/>
          <p:nvPr/>
        </p:nvSpPr>
        <p:spPr>
          <a:xfrm rot="10800000">
            <a:off x="3562218" y="5788028"/>
            <a:ext cx="589888" cy="123825"/>
          </a:xfrm>
          <a:prstGeom prst="triangle">
            <a:avLst/>
          </a:prstGeom>
          <a:solidFill>
            <a:schemeClr val="bg1">
              <a:lumMod val="50000"/>
            </a:schemeClr>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base" hangingPunct="1">
              <a:spcBef>
                <a:spcPct val="0"/>
              </a:spcBef>
              <a:spcAft>
                <a:spcPct val="0"/>
              </a:spcAft>
              <a:defRPr/>
            </a:pPr>
            <a:endParaRPr lang="en-US" sz="1600" kern="1200" dirty="0" err="1">
              <a:solidFill>
                <a:srgbClr val="000000"/>
              </a:solidFill>
              <a:sym typeface="Gill Sans" charset="0"/>
            </a:endParaRPr>
          </a:p>
        </p:txBody>
      </p:sp>
      <p:sp>
        <p:nvSpPr>
          <p:cNvPr id="82" name="TextBox 149"/>
          <p:cNvSpPr txBox="1">
            <a:spLocks noChangeArrowheads="1"/>
          </p:cNvSpPr>
          <p:nvPr/>
        </p:nvSpPr>
        <p:spPr bwMode="auto">
          <a:xfrm>
            <a:off x="3821907" y="4648200"/>
            <a:ext cx="605367"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itchFamily="34" charset="0"/>
              <a:buChar char="•"/>
              <a:defRPr sz="3200" b="1">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b="1">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b="1">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b="1">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b="1">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9pPr>
          </a:lstStyle>
          <a:p>
            <a:pPr algn="ctr" eaLnBrk="1" fontAlgn="base" hangingPunct="1">
              <a:spcBef>
                <a:spcPct val="0"/>
              </a:spcBef>
              <a:spcAft>
                <a:spcPct val="0"/>
              </a:spcAft>
              <a:buFontTx/>
              <a:buNone/>
            </a:pPr>
            <a:r>
              <a:rPr lang="en-GB" altLang="en-US" sz="700" b="0" i="1" kern="1200">
                <a:solidFill>
                  <a:srgbClr val="7F7F7F"/>
                </a:solidFill>
                <a:sym typeface="Gill Sans" charset="0"/>
              </a:rPr>
              <a:t>Specific process for: GGDC – special form of budget support -</a:t>
            </a:r>
          </a:p>
        </p:txBody>
      </p:sp>
      <p:sp>
        <p:nvSpPr>
          <p:cNvPr id="84" name="Rectangle 83"/>
          <p:cNvSpPr/>
          <p:nvPr/>
        </p:nvSpPr>
        <p:spPr>
          <a:xfrm>
            <a:off x="4570018" y="5867403"/>
            <a:ext cx="1728390" cy="327025"/>
          </a:xfrm>
          <a:prstGeom prst="rect">
            <a:avLst/>
          </a:prstGeom>
          <a:ln>
            <a:noFill/>
          </a:ln>
        </p:spPr>
        <p:style>
          <a:lnRef idx="1">
            <a:schemeClr val="accent1"/>
          </a:lnRef>
          <a:fillRef idx="0">
            <a:schemeClr val="accent1"/>
          </a:fillRef>
          <a:effectRef idx="0">
            <a:schemeClr val="accent1"/>
          </a:effectRef>
          <a:fontRef idx="minor">
            <a:schemeClr val="tx1"/>
          </a:fontRef>
        </p:style>
        <p:txBody>
          <a:bodyPr anchor="ctr"/>
          <a:lstStyle/>
          <a:p>
            <a:pPr algn="ctr" fontAlgn="base" hangingPunct="1">
              <a:spcBef>
                <a:spcPct val="0"/>
              </a:spcBef>
              <a:spcAft>
                <a:spcPct val="0"/>
              </a:spcAft>
              <a:defRPr/>
            </a:pPr>
            <a:r>
              <a:rPr lang="en-GB" sz="900" b="1" i="1" dirty="0">
                <a:solidFill>
                  <a:srgbClr val="FFFFFF">
                    <a:lumMod val="50000"/>
                  </a:srgbClr>
                </a:solidFill>
                <a:sym typeface="Gill Sans" charset="0"/>
              </a:rPr>
              <a:t>Action</a:t>
            </a:r>
          </a:p>
        </p:txBody>
      </p:sp>
      <p:sp>
        <p:nvSpPr>
          <p:cNvPr id="85" name="Isosceles Triangle 84"/>
          <p:cNvSpPr/>
          <p:nvPr/>
        </p:nvSpPr>
        <p:spPr>
          <a:xfrm rot="10800000">
            <a:off x="4910536" y="5799140"/>
            <a:ext cx="975121" cy="123825"/>
          </a:xfrm>
          <a:prstGeom prst="triangle">
            <a:avLst/>
          </a:prstGeom>
          <a:solidFill>
            <a:schemeClr val="bg1">
              <a:lumMod val="50000"/>
            </a:schemeClr>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base" hangingPunct="1">
              <a:spcBef>
                <a:spcPct val="0"/>
              </a:spcBef>
              <a:spcAft>
                <a:spcPct val="0"/>
              </a:spcAft>
              <a:defRPr/>
            </a:pPr>
            <a:endParaRPr lang="en-US" sz="1600" kern="1200" dirty="0" err="1">
              <a:solidFill>
                <a:srgbClr val="000000"/>
              </a:solidFill>
              <a:sym typeface="Gill Sans" charset="0"/>
            </a:endParaRPr>
          </a:p>
        </p:txBody>
      </p:sp>
      <p:sp>
        <p:nvSpPr>
          <p:cNvPr id="86" name="TextBox 109"/>
          <p:cNvSpPr txBox="1">
            <a:spLocks noChangeArrowheads="1"/>
          </p:cNvSpPr>
          <p:nvPr/>
        </p:nvSpPr>
        <p:spPr bwMode="auto">
          <a:xfrm>
            <a:off x="5206339" y="4725987"/>
            <a:ext cx="1038754"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itchFamily="34" charset="0"/>
              <a:buChar char="•"/>
              <a:defRPr sz="3200" b="1">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b="1">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b="1">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b="1">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b="1">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9pPr>
          </a:lstStyle>
          <a:p>
            <a:pPr algn="ctr" eaLnBrk="1" fontAlgn="base" hangingPunct="1">
              <a:spcBef>
                <a:spcPct val="0"/>
              </a:spcBef>
              <a:spcAft>
                <a:spcPct val="0"/>
              </a:spcAft>
              <a:buFontTx/>
              <a:buNone/>
            </a:pPr>
            <a:r>
              <a:rPr lang="en-GB" altLang="en-US" sz="800" b="0" i="1" kern="1200">
                <a:solidFill>
                  <a:srgbClr val="7F7F7F"/>
                </a:solidFill>
                <a:sym typeface="Gill Sans" charset="0"/>
              </a:rPr>
              <a:t>Specific process for: Budget Support, CBC, Blending..</a:t>
            </a:r>
          </a:p>
        </p:txBody>
      </p:sp>
      <p:sp>
        <p:nvSpPr>
          <p:cNvPr id="88" name="Isosceles Triangle 87"/>
          <p:cNvSpPr/>
          <p:nvPr/>
        </p:nvSpPr>
        <p:spPr>
          <a:xfrm rot="10800000">
            <a:off x="6380958" y="5788028"/>
            <a:ext cx="589889" cy="123825"/>
          </a:xfrm>
          <a:prstGeom prst="triangle">
            <a:avLst/>
          </a:prstGeom>
          <a:solidFill>
            <a:schemeClr val="bg1">
              <a:lumMod val="50000"/>
            </a:schemeClr>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base" hangingPunct="1">
              <a:spcBef>
                <a:spcPct val="0"/>
              </a:spcBef>
              <a:spcAft>
                <a:spcPct val="0"/>
              </a:spcAft>
              <a:defRPr/>
            </a:pPr>
            <a:endParaRPr lang="en-US" sz="1600" kern="1200" dirty="0" err="1">
              <a:solidFill>
                <a:srgbClr val="000000"/>
              </a:solidFill>
              <a:sym typeface="Gill Sans" charset="0"/>
            </a:endParaRPr>
          </a:p>
        </p:txBody>
      </p:sp>
      <p:sp>
        <p:nvSpPr>
          <p:cNvPr id="90" name="Rectangle 89"/>
          <p:cNvSpPr/>
          <p:nvPr/>
        </p:nvSpPr>
        <p:spPr>
          <a:xfrm>
            <a:off x="7533218" y="6057900"/>
            <a:ext cx="2067190" cy="342900"/>
          </a:xfrm>
          <a:prstGeom prst="rect">
            <a:avLst/>
          </a:prstGeom>
          <a:ln>
            <a:noFill/>
          </a:ln>
        </p:spPr>
        <p:style>
          <a:lnRef idx="1">
            <a:schemeClr val="accent1"/>
          </a:lnRef>
          <a:fillRef idx="0">
            <a:schemeClr val="accent1"/>
          </a:fillRef>
          <a:effectRef idx="0">
            <a:schemeClr val="accent1"/>
          </a:effectRef>
          <a:fontRef idx="minor">
            <a:schemeClr val="tx1"/>
          </a:fontRef>
        </p:style>
        <p:txBody>
          <a:bodyPr anchor="ctr"/>
          <a:lstStyle/>
          <a:p>
            <a:pPr algn="ctr" fontAlgn="base" hangingPunct="1">
              <a:spcBef>
                <a:spcPct val="0"/>
              </a:spcBef>
              <a:spcAft>
                <a:spcPct val="0"/>
              </a:spcAft>
              <a:defRPr/>
            </a:pPr>
            <a:r>
              <a:rPr lang="en-GB" sz="900" b="1" i="1" dirty="0">
                <a:solidFill>
                  <a:srgbClr val="FFFFFF">
                    <a:lumMod val="50000"/>
                  </a:srgbClr>
                </a:solidFill>
                <a:sym typeface="Gill Sans" charset="0"/>
              </a:rPr>
              <a:t>Programme / Project</a:t>
            </a:r>
          </a:p>
        </p:txBody>
      </p:sp>
      <p:sp>
        <p:nvSpPr>
          <p:cNvPr id="91" name="Isosceles Triangle 90"/>
          <p:cNvSpPr/>
          <p:nvPr/>
        </p:nvSpPr>
        <p:spPr>
          <a:xfrm rot="10800000">
            <a:off x="7866858" y="5788028"/>
            <a:ext cx="1248569" cy="123825"/>
          </a:xfrm>
          <a:prstGeom prst="triangle">
            <a:avLst/>
          </a:prstGeom>
          <a:solidFill>
            <a:schemeClr val="bg1">
              <a:lumMod val="50000"/>
            </a:schemeClr>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base" hangingPunct="1">
              <a:spcBef>
                <a:spcPct val="0"/>
              </a:spcBef>
              <a:spcAft>
                <a:spcPct val="0"/>
              </a:spcAft>
              <a:defRPr/>
            </a:pPr>
            <a:endParaRPr lang="en-US" sz="1600" kern="1200" dirty="0" err="1">
              <a:solidFill>
                <a:srgbClr val="000000"/>
              </a:solidFill>
              <a:sym typeface="Gill Sans" charset="0"/>
            </a:endParaRPr>
          </a:p>
        </p:txBody>
      </p:sp>
      <p:sp>
        <p:nvSpPr>
          <p:cNvPr id="92" name="TextBox 133"/>
          <p:cNvSpPr txBox="1">
            <a:spLocks noChangeArrowheads="1"/>
          </p:cNvSpPr>
          <p:nvPr/>
        </p:nvSpPr>
        <p:spPr bwMode="auto">
          <a:xfrm>
            <a:off x="7717234" y="4656140"/>
            <a:ext cx="2125663"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itchFamily="34" charset="0"/>
              <a:buChar char="•"/>
              <a:defRPr sz="3200" b="1">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b="1">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b="1">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b="1">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b="1">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9pPr>
          </a:lstStyle>
          <a:p>
            <a:pPr algn="ctr" eaLnBrk="1" fontAlgn="base" hangingPunct="1">
              <a:spcBef>
                <a:spcPct val="0"/>
              </a:spcBef>
              <a:spcAft>
                <a:spcPct val="0"/>
              </a:spcAft>
              <a:buFontTx/>
              <a:buNone/>
            </a:pPr>
            <a:r>
              <a:rPr lang="en-GB" altLang="en-US" sz="800" b="0" i="1" kern="1200" dirty="0">
                <a:solidFill>
                  <a:srgbClr val="7F7F7F"/>
                </a:solidFill>
                <a:sym typeface="Gill Sans" charset="0"/>
              </a:rPr>
              <a:t>3 management modes: direct/indirect/shared </a:t>
            </a:r>
          </a:p>
          <a:p>
            <a:pPr algn="ctr" eaLnBrk="1" fontAlgn="base" hangingPunct="1">
              <a:spcBef>
                <a:spcPct val="0"/>
              </a:spcBef>
              <a:spcAft>
                <a:spcPct val="0"/>
              </a:spcAft>
              <a:buFontTx/>
              <a:buNone/>
            </a:pPr>
            <a:r>
              <a:rPr lang="en-GB" altLang="en-US" sz="800" b="0" i="1" kern="1200" dirty="0">
                <a:solidFill>
                  <a:srgbClr val="7F7F7F"/>
                </a:solidFill>
                <a:sym typeface="Gill Sans" charset="0"/>
              </a:rPr>
              <a:t>Implementation modalities: Procurement, </a:t>
            </a:r>
            <a:r>
              <a:rPr lang="en-GB" altLang="en-US" sz="800" b="0" i="1" kern="1200" dirty="0" err="1">
                <a:solidFill>
                  <a:srgbClr val="7F7F7F"/>
                </a:solidFill>
                <a:sym typeface="Gill Sans" charset="0"/>
              </a:rPr>
              <a:t>CfP</a:t>
            </a:r>
            <a:r>
              <a:rPr lang="en-GB" altLang="en-US" sz="800" b="0" i="1" kern="1200" dirty="0">
                <a:solidFill>
                  <a:srgbClr val="7F7F7F"/>
                </a:solidFill>
                <a:sym typeface="Gill Sans" charset="0"/>
              </a:rPr>
              <a:t>, Contracts and Grant Contracts, Budget support, PAGODA, Blending, PE, Union TF, CBC, Twinning, </a:t>
            </a:r>
            <a:r>
              <a:rPr lang="en-GB" altLang="en-US" sz="800" b="0" i="1" kern="1200" dirty="0" err="1">
                <a:solidFill>
                  <a:srgbClr val="7F7F7F"/>
                </a:solidFill>
                <a:sym typeface="Gill Sans" charset="0"/>
              </a:rPr>
              <a:t>Taiex</a:t>
            </a:r>
            <a:r>
              <a:rPr lang="en-GB" altLang="en-US" sz="800" b="0" i="1" kern="1200" dirty="0">
                <a:solidFill>
                  <a:srgbClr val="7F7F7F"/>
                </a:solidFill>
                <a:sym typeface="Gill Sans" charset="0"/>
              </a:rPr>
              <a:t>, etc.</a:t>
            </a:r>
          </a:p>
        </p:txBody>
      </p:sp>
      <p:sp>
        <p:nvSpPr>
          <p:cNvPr id="94" name="Curved Left Arrow 3"/>
          <p:cNvSpPr>
            <a:spLocks noChangeArrowheads="1"/>
          </p:cNvSpPr>
          <p:nvPr/>
        </p:nvSpPr>
        <p:spPr bwMode="auto">
          <a:xfrm rot="5400000">
            <a:off x="9872462" y="2664952"/>
            <a:ext cx="396875" cy="978820"/>
          </a:xfrm>
          <a:prstGeom prst="curvedLeftArrow">
            <a:avLst>
              <a:gd name="adj1" fmla="val 24951"/>
              <a:gd name="adj2" fmla="val 49919"/>
              <a:gd name="adj3" fmla="val 25000"/>
            </a:avLst>
          </a:prstGeom>
          <a:solidFill>
            <a:srgbClr val="FFC000"/>
          </a:solidFill>
          <a:ln>
            <a:noFill/>
          </a:ln>
        </p:spPr>
        <p:txBody>
          <a:bodyPr anchor="ctr"/>
          <a:lstStyle>
            <a:lvl1pPr marL="3175">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endParaRPr lang="en-US" altLang="en-US"/>
          </a:p>
        </p:txBody>
      </p:sp>
      <p:sp>
        <p:nvSpPr>
          <p:cNvPr id="95" name="Curved Left Arrow 23"/>
          <p:cNvSpPr>
            <a:spLocks noChangeArrowheads="1"/>
          </p:cNvSpPr>
          <p:nvPr/>
        </p:nvSpPr>
        <p:spPr bwMode="auto">
          <a:xfrm rot="-5400000">
            <a:off x="9922470" y="2275218"/>
            <a:ext cx="395287" cy="978821"/>
          </a:xfrm>
          <a:prstGeom prst="curvedLeftArrow">
            <a:avLst>
              <a:gd name="adj1" fmla="val 25052"/>
              <a:gd name="adj2" fmla="val 50120"/>
              <a:gd name="adj3" fmla="val 25000"/>
            </a:avLst>
          </a:prstGeom>
          <a:solidFill>
            <a:srgbClr val="FFC000"/>
          </a:solidFill>
          <a:ln>
            <a:noFill/>
          </a:ln>
        </p:spPr>
        <p:txBody>
          <a:bodyPr anchor="ctr"/>
          <a:lstStyle>
            <a:lvl1pPr marL="3175">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endParaRPr lang="en-US" altLang="en-US"/>
          </a:p>
        </p:txBody>
      </p:sp>
      <p:sp>
        <p:nvSpPr>
          <p:cNvPr id="96" name="Title 1"/>
          <p:cNvSpPr txBox="1">
            <a:spLocks/>
          </p:cNvSpPr>
          <p:nvPr/>
        </p:nvSpPr>
        <p:spPr bwMode="auto">
          <a:xfrm>
            <a:off x="381000" y="152400"/>
            <a:ext cx="4966363" cy="709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2542" tIns="56271" rIns="112542" bIns="56271"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buClrTx/>
              <a:buSzTx/>
            </a:pPr>
            <a:r>
              <a:rPr lang="en-GB" altLang="en-US" sz="2800" dirty="0" smtClean="0">
                <a:solidFill>
                  <a:srgbClr val="FFFFFF"/>
                </a:solidFill>
                <a:latin typeface="Calibri Light" panose="020F0302020204030204" pitchFamily="34" charset="0"/>
                <a:sym typeface="Gill Sans" charset="0"/>
              </a:rPr>
              <a:t>The programme delivers in iterations</a:t>
            </a:r>
            <a:endParaRPr lang="en-GB" altLang="en-US" sz="2800" dirty="0">
              <a:solidFill>
                <a:srgbClr val="FFFFFF"/>
              </a:solidFill>
              <a:latin typeface="Calibri Light" panose="020F0302020204030204" pitchFamily="34" charset="0"/>
              <a:sym typeface="Gill Sans" charset="0"/>
            </a:endParaRPr>
          </a:p>
        </p:txBody>
      </p:sp>
      <p:sp>
        <p:nvSpPr>
          <p:cNvPr id="83" name="U-Turn Arrow 82"/>
          <p:cNvSpPr/>
          <p:nvPr/>
        </p:nvSpPr>
        <p:spPr bwMode="auto">
          <a:xfrm rot="10800000">
            <a:off x="3743219" y="6168233"/>
            <a:ext cx="6764815" cy="465134"/>
          </a:xfrm>
          <a:prstGeom prst="uturnArrow">
            <a:avLst>
              <a:gd name="adj1" fmla="val 28864"/>
              <a:gd name="adj2" fmla="val 25000"/>
              <a:gd name="adj3" fmla="val 32772"/>
              <a:gd name="adj4" fmla="val 26337"/>
              <a:gd name="adj5" fmla="val 75000"/>
            </a:avLst>
          </a:prstGeom>
          <a:solidFill>
            <a:srgbClr val="0F5494"/>
          </a:solidFill>
          <a:ln>
            <a:noFill/>
          </a:ln>
          <a:effectLst/>
          <a:extLst/>
        </p:spPr>
        <p:txBody>
          <a:bodyPr anchor="ctr"/>
          <a:lstStyle/>
          <a:p>
            <a:pPr marL="3175" algn="ctr" eaLnBrk="1" hangingPunct="1">
              <a:defRPr/>
            </a:pPr>
            <a:endParaRPr lang="en-US" dirty="0"/>
          </a:p>
        </p:txBody>
      </p:sp>
      <p:sp>
        <p:nvSpPr>
          <p:cNvPr id="89" name="TextBox 5"/>
          <p:cNvSpPr txBox="1">
            <a:spLocks noChangeArrowheads="1"/>
          </p:cNvSpPr>
          <p:nvPr/>
        </p:nvSpPr>
        <p:spPr bwMode="auto">
          <a:xfrm>
            <a:off x="4260823" y="6405957"/>
            <a:ext cx="672888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en-US" altLang="en-US" sz="1000" i="0" dirty="0">
                <a:solidFill>
                  <a:schemeClr val="bg1"/>
                </a:solidFill>
              </a:rPr>
              <a:t>Feedback loop: Application of Learned Lessons</a:t>
            </a:r>
          </a:p>
        </p:txBody>
      </p:sp>
      <p:sp>
        <p:nvSpPr>
          <p:cNvPr id="99" name="Rectangle 98"/>
          <p:cNvSpPr/>
          <p:nvPr/>
        </p:nvSpPr>
        <p:spPr bwMode="auto">
          <a:xfrm>
            <a:off x="644319" y="5943920"/>
            <a:ext cx="1112706" cy="342900"/>
          </a:xfrm>
          <a:prstGeom prst="rect">
            <a:avLst/>
          </a:prstGeom>
          <a:ln>
            <a:noFill/>
          </a:ln>
        </p:spPr>
        <p:style>
          <a:lnRef idx="1">
            <a:schemeClr val="accent1"/>
          </a:lnRef>
          <a:fillRef idx="0">
            <a:schemeClr val="accent1"/>
          </a:fillRef>
          <a:effectRef idx="0">
            <a:schemeClr val="accent1"/>
          </a:effectRef>
          <a:fontRef idx="minor">
            <a:schemeClr val="tx1"/>
          </a:fontRef>
        </p:style>
        <p:txBody>
          <a:bodyPr anchor="ctr"/>
          <a:lstStyle/>
          <a:p>
            <a:pPr algn="ctr" fontAlgn="base" hangingPunct="1">
              <a:spcBef>
                <a:spcPct val="0"/>
              </a:spcBef>
              <a:spcAft>
                <a:spcPct val="0"/>
              </a:spcAft>
              <a:defRPr/>
            </a:pPr>
            <a:r>
              <a:rPr lang="fr-BE" sz="1000" b="1" i="1" dirty="0" err="1" smtClean="0">
                <a:solidFill>
                  <a:srgbClr val="0070C0"/>
                </a:solidFill>
                <a:sym typeface="Gill Sans" charset="0"/>
              </a:rPr>
              <a:t>Strategic</a:t>
            </a:r>
            <a:r>
              <a:rPr lang="fr-BE" sz="900" b="1" i="1" dirty="0" smtClean="0">
                <a:solidFill>
                  <a:srgbClr val="0070C0"/>
                </a:solidFill>
                <a:sym typeface="Gill Sans" charset="0"/>
              </a:rPr>
              <a:t> </a:t>
            </a:r>
            <a:r>
              <a:rPr lang="fr-BE" sz="900" b="1" i="1" dirty="0" err="1" smtClean="0">
                <a:solidFill>
                  <a:srgbClr val="0070C0"/>
                </a:solidFill>
                <a:sym typeface="Gill Sans" charset="0"/>
              </a:rPr>
              <a:t>requirements</a:t>
            </a:r>
            <a:endParaRPr lang="en-GB" sz="900" b="1" i="1" dirty="0">
              <a:solidFill>
                <a:srgbClr val="0070C0"/>
              </a:solidFill>
              <a:sym typeface="Gill Sans" charset="0"/>
            </a:endParaRPr>
          </a:p>
        </p:txBody>
      </p:sp>
      <p:sp>
        <p:nvSpPr>
          <p:cNvPr id="100" name="Rectangle 99"/>
          <p:cNvSpPr/>
          <p:nvPr/>
        </p:nvSpPr>
        <p:spPr bwMode="auto">
          <a:xfrm>
            <a:off x="1255856" y="3984628"/>
            <a:ext cx="1216875" cy="473868"/>
          </a:xfrm>
          <a:prstGeom prst="rect">
            <a:avLst/>
          </a:prstGeom>
          <a:ln>
            <a:noFill/>
          </a:ln>
        </p:spPr>
        <p:style>
          <a:lnRef idx="1">
            <a:schemeClr val="accent1"/>
          </a:lnRef>
          <a:fillRef idx="0">
            <a:schemeClr val="accent1"/>
          </a:fillRef>
          <a:effectRef idx="0">
            <a:schemeClr val="accent1"/>
          </a:effectRef>
          <a:fontRef idx="minor">
            <a:schemeClr val="tx1"/>
          </a:fontRef>
        </p:style>
        <p:txBody>
          <a:bodyPr anchor="ctr"/>
          <a:lstStyle/>
          <a:p>
            <a:pPr algn="ctr" fontAlgn="base" hangingPunct="1">
              <a:spcBef>
                <a:spcPct val="0"/>
              </a:spcBef>
              <a:spcAft>
                <a:spcPct val="0"/>
              </a:spcAft>
              <a:defRPr/>
            </a:pPr>
            <a:r>
              <a:rPr lang="en-GB" sz="1000" b="1" i="1" dirty="0" smtClean="0">
                <a:solidFill>
                  <a:srgbClr val="0070C0"/>
                </a:solidFill>
                <a:sym typeface="Gill Sans" charset="0"/>
              </a:rPr>
              <a:t>Performance management</a:t>
            </a:r>
          </a:p>
          <a:p>
            <a:pPr algn="ctr" fontAlgn="base" hangingPunct="1">
              <a:spcBef>
                <a:spcPct val="0"/>
              </a:spcBef>
              <a:spcAft>
                <a:spcPct val="0"/>
              </a:spcAft>
              <a:defRPr/>
            </a:pPr>
            <a:r>
              <a:rPr lang="fr-BE" sz="1000" b="1" i="1" dirty="0" err="1" smtClean="0">
                <a:solidFill>
                  <a:srgbClr val="0070C0"/>
                </a:solidFill>
                <a:sym typeface="Gill Sans" charset="0"/>
              </a:rPr>
              <a:t>Results</a:t>
            </a:r>
            <a:r>
              <a:rPr lang="fr-BE" sz="1000" b="1" i="1" dirty="0" smtClean="0">
                <a:solidFill>
                  <a:srgbClr val="0070C0"/>
                </a:solidFill>
                <a:sym typeface="Gill Sans" charset="0"/>
              </a:rPr>
              <a:t> </a:t>
            </a:r>
            <a:r>
              <a:rPr lang="fr-BE" sz="1000" b="1" i="1" dirty="0" err="1" smtClean="0">
                <a:solidFill>
                  <a:srgbClr val="0070C0"/>
                </a:solidFill>
                <a:sym typeface="Gill Sans" charset="0"/>
              </a:rPr>
              <a:t>KPIs</a:t>
            </a:r>
            <a:endParaRPr lang="en-GB" sz="1000" b="1" i="1" dirty="0">
              <a:solidFill>
                <a:srgbClr val="0070C0"/>
              </a:solidFill>
              <a:sym typeface="Gill Sans" charset="0"/>
            </a:endParaRPr>
          </a:p>
        </p:txBody>
      </p:sp>
      <p:sp>
        <p:nvSpPr>
          <p:cNvPr id="101" name="Rectangle 100"/>
          <p:cNvSpPr/>
          <p:nvPr/>
        </p:nvSpPr>
        <p:spPr bwMode="auto">
          <a:xfrm>
            <a:off x="263350" y="4424362"/>
            <a:ext cx="504057" cy="1487492"/>
          </a:xfrm>
          <a:prstGeom prst="rect">
            <a:avLst/>
          </a:prstGeom>
          <a:ln>
            <a:noFill/>
          </a:ln>
        </p:spPr>
        <p:style>
          <a:lnRef idx="1">
            <a:schemeClr val="accent1"/>
          </a:lnRef>
          <a:fillRef idx="0">
            <a:schemeClr val="accent1"/>
          </a:fillRef>
          <a:effectRef idx="0">
            <a:schemeClr val="accent1"/>
          </a:effectRef>
          <a:fontRef idx="minor">
            <a:schemeClr val="tx1"/>
          </a:fontRef>
        </p:style>
        <p:txBody>
          <a:bodyPr vert="vert270" anchor="ctr"/>
          <a:lstStyle/>
          <a:p>
            <a:pPr algn="ctr">
              <a:spcBef>
                <a:spcPct val="0"/>
              </a:spcBef>
              <a:defRPr/>
            </a:pPr>
            <a:r>
              <a:rPr lang="en-GB" sz="1400" b="1" dirty="0">
                <a:solidFill>
                  <a:srgbClr val="0070C0"/>
                </a:solidFill>
                <a:sym typeface="Gill Sans" charset="0"/>
              </a:rPr>
              <a:t>Political requirements </a:t>
            </a:r>
          </a:p>
        </p:txBody>
      </p:sp>
      <p:sp>
        <p:nvSpPr>
          <p:cNvPr id="87" name="Slide Number Placeholder 1"/>
          <p:cNvSpPr>
            <a:spLocks noGrp="1"/>
          </p:cNvSpPr>
          <p:nvPr>
            <p:ph type="sldNum" sz="quarter" idx="12"/>
          </p:nvPr>
        </p:nvSpPr>
        <p:spPr>
          <a:xfrm>
            <a:off x="5595935" y="6597352"/>
            <a:ext cx="932114" cy="476250"/>
          </a:xfrm>
          <a:noFill/>
        </p:spPr>
        <p:txBody>
          <a:bodyPr/>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FontTx/>
              <a:buNone/>
            </a:pPr>
            <a:fld id="{6A47FC18-6C9A-49F6-8576-2421747CCFEF}" type="slidenum">
              <a:rPr lang="en-GB" altLang="fr-FR" sz="1400" i="0">
                <a:solidFill>
                  <a:schemeClr val="bg1"/>
                </a:solidFill>
                <a:latin typeface="Calibri Light" panose="020F0302020204030204" pitchFamily="34" charset="0"/>
              </a:rPr>
              <a:pPr algn="ctr">
                <a:spcBef>
                  <a:spcPct val="0"/>
                </a:spcBef>
                <a:buClrTx/>
                <a:buFontTx/>
                <a:buNone/>
              </a:pPr>
              <a:t>9</a:t>
            </a:fld>
            <a:endParaRPr lang="en-GB" altLang="fr-FR" sz="1400" i="0" dirty="0">
              <a:solidFill>
                <a:schemeClr val="bg1"/>
              </a:solidFill>
              <a:latin typeface="Calibri Light" panose="020F0302020204030204" pitchFamily="34" charset="0"/>
            </a:endParaRPr>
          </a:p>
        </p:txBody>
      </p:sp>
      <p:sp>
        <p:nvSpPr>
          <p:cNvPr id="93" name="Rectangle 92"/>
          <p:cNvSpPr/>
          <p:nvPr/>
        </p:nvSpPr>
        <p:spPr>
          <a:xfrm>
            <a:off x="5892686" y="5723730"/>
            <a:ext cx="1666477" cy="909638"/>
          </a:xfrm>
          <a:prstGeom prst="rect">
            <a:avLst/>
          </a:prstGeom>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r>
              <a:rPr lang="en-GB" sz="900" b="1" i="1" kern="0" dirty="0">
                <a:solidFill>
                  <a:srgbClr val="FFFFFF">
                    <a:lumMod val="50000"/>
                  </a:srgbClr>
                </a:solidFill>
              </a:rPr>
              <a:t>Commission Decision: (M)AAP, Measure, CBC Action Programme</a:t>
            </a:r>
            <a:r>
              <a:rPr lang="en-GB" sz="900" b="1" i="1" kern="0" dirty="0" smtClean="0">
                <a:solidFill>
                  <a:srgbClr val="FFFFFF">
                    <a:lumMod val="50000"/>
                  </a:srgbClr>
                </a:solidFill>
              </a:rPr>
              <a:t>, ... </a:t>
            </a:r>
            <a:endParaRPr lang="en-GB" sz="900" b="1" i="1" kern="0" dirty="0">
              <a:solidFill>
                <a:srgbClr val="FFFFFF">
                  <a:lumMod val="50000"/>
                </a:srgbClr>
              </a:solidFill>
            </a:endParaRPr>
          </a:p>
        </p:txBody>
      </p:sp>
    </p:spTree>
    <p:extLst>
      <p:ext uri="{BB962C8B-B14F-4D97-AF65-F5344CB8AC3E}">
        <p14:creationId xmlns:p14="http://schemas.microsoft.com/office/powerpoint/2010/main" val="2418391580"/>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lelogram 4"/>
          <p:cNvSpPr/>
          <p:nvPr/>
        </p:nvSpPr>
        <p:spPr bwMode="ltGray">
          <a:xfrm flipH="1">
            <a:off x="263351" y="1340768"/>
            <a:ext cx="4752528" cy="3816424"/>
          </a:xfrm>
          <a:prstGeom prst="parallelogram">
            <a:avLst>
              <a:gd name="adj" fmla="val 102677"/>
            </a:avLst>
          </a:prstGeom>
          <a:solidFill>
            <a:srgbClr val="FFC81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6" name="Rectangle 2"/>
          <p:cNvSpPr/>
          <p:nvPr/>
        </p:nvSpPr>
        <p:spPr bwMode="ltGray">
          <a:xfrm>
            <a:off x="1487488" y="1340768"/>
            <a:ext cx="4608512" cy="576064"/>
          </a:xfrm>
          <a:custGeom>
            <a:avLst/>
            <a:gdLst>
              <a:gd name="connsiteX0" fmla="*/ 0 w 3744987"/>
              <a:gd name="connsiteY0" fmla="*/ 0 h 720080"/>
              <a:gd name="connsiteX1" fmla="*/ 3744987 w 3744987"/>
              <a:gd name="connsiteY1" fmla="*/ 0 h 720080"/>
              <a:gd name="connsiteX2" fmla="*/ 3744987 w 3744987"/>
              <a:gd name="connsiteY2" fmla="*/ 720080 h 720080"/>
              <a:gd name="connsiteX3" fmla="*/ 0 w 3744987"/>
              <a:gd name="connsiteY3" fmla="*/ 720080 h 720080"/>
              <a:gd name="connsiteX4" fmla="*/ 0 w 3744987"/>
              <a:gd name="connsiteY4" fmla="*/ 0 h 720080"/>
              <a:gd name="connsiteX0" fmla="*/ 0 w 3744987"/>
              <a:gd name="connsiteY0" fmla="*/ 0 h 720080"/>
              <a:gd name="connsiteX1" fmla="*/ 3744987 w 3744987"/>
              <a:gd name="connsiteY1" fmla="*/ 0 h 720080"/>
              <a:gd name="connsiteX2" fmla="*/ 3744987 w 3744987"/>
              <a:gd name="connsiteY2" fmla="*/ 720080 h 720080"/>
              <a:gd name="connsiteX3" fmla="*/ 467591 w 3744987"/>
              <a:gd name="connsiteY3" fmla="*/ 720080 h 720080"/>
              <a:gd name="connsiteX4" fmla="*/ 0 w 3744987"/>
              <a:gd name="connsiteY4" fmla="*/ 0 h 720080"/>
              <a:gd name="connsiteX0" fmla="*/ 0 w 3728318"/>
              <a:gd name="connsiteY0" fmla="*/ 2382 h 720080"/>
              <a:gd name="connsiteX1" fmla="*/ 3728318 w 3728318"/>
              <a:gd name="connsiteY1" fmla="*/ 0 h 720080"/>
              <a:gd name="connsiteX2" fmla="*/ 3728318 w 3728318"/>
              <a:gd name="connsiteY2" fmla="*/ 720080 h 720080"/>
              <a:gd name="connsiteX3" fmla="*/ 450922 w 3728318"/>
              <a:gd name="connsiteY3" fmla="*/ 720080 h 720080"/>
              <a:gd name="connsiteX4" fmla="*/ 0 w 3728318"/>
              <a:gd name="connsiteY4" fmla="*/ 2382 h 720080"/>
              <a:gd name="connsiteX0" fmla="*/ 0 w 3730699"/>
              <a:gd name="connsiteY0" fmla="*/ 2382 h 720080"/>
              <a:gd name="connsiteX1" fmla="*/ 3730699 w 3730699"/>
              <a:gd name="connsiteY1" fmla="*/ 0 h 720080"/>
              <a:gd name="connsiteX2" fmla="*/ 3730699 w 3730699"/>
              <a:gd name="connsiteY2" fmla="*/ 720080 h 720080"/>
              <a:gd name="connsiteX3" fmla="*/ 453303 w 3730699"/>
              <a:gd name="connsiteY3" fmla="*/ 720080 h 720080"/>
              <a:gd name="connsiteX4" fmla="*/ 0 w 3730699"/>
              <a:gd name="connsiteY4" fmla="*/ 2382 h 720080"/>
              <a:gd name="connsiteX0" fmla="*/ 0 w 3733080"/>
              <a:gd name="connsiteY0" fmla="*/ 0 h 722461"/>
              <a:gd name="connsiteX1" fmla="*/ 3733080 w 3733080"/>
              <a:gd name="connsiteY1" fmla="*/ 2381 h 722461"/>
              <a:gd name="connsiteX2" fmla="*/ 3733080 w 3733080"/>
              <a:gd name="connsiteY2" fmla="*/ 722461 h 722461"/>
              <a:gd name="connsiteX3" fmla="*/ 455684 w 3733080"/>
              <a:gd name="connsiteY3" fmla="*/ 722461 h 722461"/>
              <a:gd name="connsiteX4" fmla="*/ 0 w 3733080"/>
              <a:gd name="connsiteY4" fmla="*/ 0 h 722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3080" h="722461">
                <a:moveTo>
                  <a:pt x="0" y="0"/>
                </a:moveTo>
                <a:lnTo>
                  <a:pt x="3733080" y="2381"/>
                </a:lnTo>
                <a:lnTo>
                  <a:pt x="3733080" y="722461"/>
                </a:lnTo>
                <a:lnTo>
                  <a:pt x="455684" y="722461"/>
                </a:lnTo>
                <a:lnTo>
                  <a:pt x="0" y="0"/>
                </a:lnTo>
                <a:close/>
              </a:path>
            </a:pathLst>
          </a:custGeom>
          <a:solidFill>
            <a:srgbClr val="0F549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bg1"/>
                </a:solidFill>
                <a:latin typeface="Calibri Light" panose="020F0302020204030204" pitchFamily="34" charset="0"/>
              </a:rPr>
              <a:t>    Result management and operational entities</a:t>
            </a:r>
          </a:p>
        </p:txBody>
      </p:sp>
      <p:sp>
        <p:nvSpPr>
          <p:cNvPr id="15" name="Rectangle 2"/>
          <p:cNvSpPr/>
          <p:nvPr/>
        </p:nvSpPr>
        <p:spPr bwMode="ltGray">
          <a:xfrm>
            <a:off x="2159563" y="1988840"/>
            <a:ext cx="4608512" cy="576064"/>
          </a:xfrm>
          <a:custGeom>
            <a:avLst/>
            <a:gdLst>
              <a:gd name="connsiteX0" fmla="*/ 0 w 3744987"/>
              <a:gd name="connsiteY0" fmla="*/ 0 h 720080"/>
              <a:gd name="connsiteX1" fmla="*/ 3744987 w 3744987"/>
              <a:gd name="connsiteY1" fmla="*/ 0 h 720080"/>
              <a:gd name="connsiteX2" fmla="*/ 3744987 w 3744987"/>
              <a:gd name="connsiteY2" fmla="*/ 720080 h 720080"/>
              <a:gd name="connsiteX3" fmla="*/ 0 w 3744987"/>
              <a:gd name="connsiteY3" fmla="*/ 720080 h 720080"/>
              <a:gd name="connsiteX4" fmla="*/ 0 w 3744987"/>
              <a:gd name="connsiteY4" fmla="*/ 0 h 720080"/>
              <a:gd name="connsiteX0" fmla="*/ 0 w 3744987"/>
              <a:gd name="connsiteY0" fmla="*/ 0 h 720080"/>
              <a:gd name="connsiteX1" fmla="*/ 3744987 w 3744987"/>
              <a:gd name="connsiteY1" fmla="*/ 0 h 720080"/>
              <a:gd name="connsiteX2" fmla="*/ 3744987 w 3744987"/>
              <a:gd name="connsiteY2" fmla="*/ 720080 h 720080"/>
              <a:gd name="connsiteX3" fmla="*/ 467591 w 3744987"/>
              <a:gd name="connsiteY3" fmla="*/ 720080 h 720080"/>
              <a:gd name="connsiteX4" fmla="*/ 0 w 3744987"/>
              <a:gd name="connsiteY4" fmla="*/ 0 h 720080"/>
              <a:gd name="connsiteX0" fmla="*/ 0 w 3728318"/>
              <a:gd name="connsiteY0" fmla="*/ 2382 h 720080"/>
              <a:gd name="connsiteX1" fmla="*/ 3728318 w 3728318"/>
              <a:gd name="connsiteY1" fmla="*/ 0 h 720080"/>
              <a:gd name="connsiteX2" fmla="*/ 3728318 w 3728318"/>
              <a:gd name="connsiteY2" fmla="*/ 720080 h 720080"/>
              <a:gd name="connsiteX3" fmla="*/ 450922 w 3728318"/>
              <a:gd name="connsiteY3" fmla="*/ 720080 h 720080"/>
              <a:gd name="connsiteX4" fmla="*/ 0 w 3728318"/>
              <a:gd name="connsiteY4" fmla="*/ 2382 h 720080"/>
              <a:gd name="connsiteX0" fmla="*/ 0 w 3730699"/>
              <a:gd name="connsiteY0" fmla="*/ 2382 h 720080"/>
              <a:gd name="connsiteX1" fmla="*/ 3730699 w 3730699"/>
              <a:gd name="connsiteY1" fmla="*/ 0 h 720080"/>
              <a:gd name="connsiteX2" fmla="*/ 3730699 w 3730699"/>
              <a:gd name="connsiteY2" fmla="*/ 720080 h 720080"/>
              <a:gd name="connsiteX3" fmla="*/ 453303 w 3730699"/>
              <a:gd name="connsiteY3" fmla="*/ 720080 h 720080"/>
              <a:gd name="connsiteX4" fmla="*/ 0 w 3730699"/>
              <a:gd name="connsiteY4" fmla="*/ 2382 h 720080"/>
              <a:gd name="connsiteX0" fmla="*/ 0 w 3733080"/>
              <a:gd name="connsiteY0" fmla="*/ 0 h 722461"/>
              <a:gd name="connsiteX1" fmla="*/ 3733080 w 3733080"/>
              <a:gd name="connsiteY1" fmla="*/ 2381 h 722461"/>
              <a:gd name="connsiteX2" fmla="*/ 3733080 w 3733080"/>
              <a:gd name="connsiteY2" fmla="*/ 722461 h 722461"/>
              <a:gd name="connsiteX3" fmla="*/ 455684 w 3733080"/>
              <a:gd name="connsiteY3" fmla="*/ 722461 h 722461"/>
              <a:gd name="connsiteX4" fmla="*/ 0 w 3733080"/>
              <a:gd name="connsiteY4" fmla="*/ 0 h 722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3080" h="722461">
                <a:moveTo>
                  <a:pt x="0" y="0"/>
                </a:moveTo>
                <a:lnTo>
                  <a:pt x="3733080" y="2381"/>
                </a:lnTo>
                <a:lnTo>
                  <a:pt x="3733080" y="722461"/>
                </a:lnTo>
                <a:lnTo>
                  <a:pt x="455684" y="722461"/>
                </a:lnTo>
                <a:lnTo>
                  <a:pt x="0" y="0"/>
                </a:lnTo>
                <a:close/>
              </a:path>
            </a:pathLst>
          </a:custGeom>
          <a:solidFill>
            <a:srgbClr val="00B0F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bg1"/>
                </a:solidFill>
                <a:latin typeface="Calibri Light" panose="020F0302020204030204" pitchFamily="34" charset="0"/>
              </a:rPr>
              <a:t>Action management and </a:t>
            </a:r>
          </a:p>
          <a:p>
            <a:pPr algn="ctr"/>
            <a:r>
              <a:rPr lang="en-GB" sz="1400" dirty="0" smtClean="0">
                <a:solidFill>
                  <a:schemeClr val="bg1"/>
                </a:solidFill>
                <a:latin typeface="Calibri Light" panose="020F0302020204030204" pitchFamily="34" charset="0"/>
              </a:rPr>
              <a:t>level 1 commitment </a:t>
            </a:r>
          </a:p>
        </p:txBody>
      </p:sp>
      <p:sp>
        <p:nvSpPr>
          <p:cNvPr id="16" name="Rectangle 2"/>
          <p:cNvSpPr/>
          <p:nvPr/>
        </p:nvSpPr>
        <p:spPr bwMode="ltGray">
          <a:xfrm>
            <a:off x="2855640" y="2655968"/>
            <a:ext cx="4608512" cy="576064"/>
          </a:xfrm>
          <a:custGeom>
            <a:avLst/>
            <a:gdLst>
              <a:gd name="connsiteX0" fmla="*/ 0 w 3744987"/>
              <a:gd name="connsiteY0" fmla="*/ 0 h 720080"/>
              <a:gd name="connsiteX1" fmla="*/ 3744987 w 3744987"/>
              <a:gd name="connsiteY1" fmla="*/ 0 h 720080"/>
              <a:gd name="connsiteX2" fmla="*/ 3744987 w 3744987"/>
              <a:gd name="connsiteY2" fmla="*/ 720080 h 720080"/>
              <a:gd name="connsiteX3" fmla="*/ 0 w 3744987"/>
              <a:gd name="connsiteY3" fmla="*/ 720080 h 720080"/>
              <a:gd name="connsiteX4" fmla="*/ 0 w 3744987"/>
              <a:gd name="connsiteY4" fmla="*/ 0 h 720080"/>
              <a:gd name="connsiteX0" fmla="*/ 0 w 3744987"/>
              <a:gd name="connsiteY0" fmla="*/ 0 h 720080"/>
              <a:gd name="connsiteX1" fmla="*/ 3744987 w 3744987"/>
              <a:gd name="connsiteY1" fmla="*/ 0 h 720080"/>
              <a:gd name="connsiteX2" fmla="*/ 3744987 w 3744987"/>
              <a:gd name="connsiteY2" fmla="*/ 720080 h 720080"/>
              <a:gd name="connsiteX3" fmla="*/ 467591 w 3744987"/>
              <a:gd name="connsiteY3" fmla="*/ 720080 h 720080"/>
              <a:gd name="connsiteX4" fmla="*/ 0 w 3744987"/>
              <a:gd name="connsiteY4" fmla="*/ 0 h 720080"/>
              <a:gd name="connsiteX0" fmla="*/ 0 w 3728318"/>
              <a:gd name="connsiteY0" fmla="*/ 2382 h 720080"/>
              <a:gd name="connsiteX1" fmla="*/ 3728318 w 3728318"/>
              <a:gd name="connsiteY1" fmla="*/ 0 h 720080"/>
              <a:gd name="connsiteX2" fmla="*/ 3728318 w 3728318"/>
              <a:gd name="connsiteY2" fmla="*/ 720080 h 720080"/>
              <a:gd name="connsiteX3" fmla="*/ 450922 w 3728318"/>
              <a:gd name="connsiteY3" fmla="*/ 720080 h 720080"/>
              <a:gd name="connsiteX4" fmla="*/ 0 w 3728318"/>
              <a:gd name="connsiteY4" fmla="*/ 2382 h 720080"/>
              <a:gd name="connsiteX0" fmla="*/ 0 w 3730699"/>
              <a:gd name="connsiteY0" fmla="*/ 2382 h 720080"/>
              <a:gd name="connsiteX1" fmla="*/ 3730699 w 3730699"/>
              <a:gd name="connsiteY1" fmla="*/ 0 h 720080"/>
              <a:gd name="connsiteX2" fmla="*/ 3730699 w 3730699"/>
              <a:gd name="connsiteY2" fmla="*/ 720080 h 720080"/>
              <a:gd name="connsiteX3" fmla="*/ 453303 w 3730699"/>
              <a:gd name="connsiteY3" fmla="*/ 720080 h 720080"/>
              <a:gd name="connsiteX4" fmla="*/ 0 w 3730699"/>
              <a:gd name="connsiteY4" fmla="*/ 2382 h 720080"/>
              <a:gd name="connsiteX0" fmla="*/ 0 w 3733080"/>
              <a:gd name="connsiteY0" fmla="*/ 0 h 722461"/>
              <a:gd name="connsiteX1" fmla="*/ 3733080 w 3733080"/>
              <a:gd name="connsiteY1" fmla="*/ 2381 h 722461"/>
              <a:gd name="connsiteX2" fmla="*/ 3733080 w 3733080"/>
              <a:gd name="connsiteY2" fmla="*/ 722461 h 722461"/>
              <a:gd name="connsiteX3" fmla="*/ 455684 w 3733080"/>
              <a:gd name="connsiteY3" fmla="*/ 722461 h 722461"/>
              <a:gd name="connsiteX4" fmla="*/ 0 w 3733080"/>
              <a:gd name="connsiteY4" fmla="*/ 0 h 722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3080" h="722461">
                <a:moveTo>
                  <a:pt x="0" y="0"/>
                </a:moveTo>
                <a:lnTo>
                  <a:pt x="3733080" y="2381"/>
                </a:lnTo>
                <a:lnTo>
                  <a:pt x="3733080" y="722461"/>
                </a:lnTo>
                <a:lnTo>
                  <a:pt x="455684" y="722461"/>
                </a:lnTo>
                <a:lnTo>
                  <a:pt x="0" y="0"/>
                </a:lnTo>
                <a:close/>
              </a:path>
            </a:pathLst>
          </a:custGeom>
          <a:solidFill>
            <a:srgbClr val="0F549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1400" dirty="0" smtClean="0">
                <a:solidFill>
                  <a:schemeClr val="bg1"/>
                </a:solidFill>
                <a:latin typeface="Calibri Light" panose="020F0302020204030204" pitchFamily="34" charset="0"/>
              </a:rPr>
              <a:t>Contract management and level 2 commitment</a:t>
            </a:r>
            <a:endParaRPr lang="en-GB" sz="1400" dirty="0">
              <a:solidFill>
                <a:schemeClr val="bg1"/>
              </a:solidFill>
              <a:latin typeface="Calibri Light" panose="020F0302020204030204" pitchFamily="34" charset="0"/>
            </a:endParaRPr>
          </a:p>
        </p:txBody>
      </p:sp>
      <p:sp>
        <p:nvSpPr>
          <p:cNvPr id="17" name="Rectangle 2"/>
          <p:cNvSpPr/>
          <p:nvPr/>
        </p:nvSpPr>
        <p:spPr bwMode="ltGray">
          <a:xfrm>
            <a:off x="3503712" y="3284984"/>
            <a:ext cx="4608512" cy="576064"/>
          </a:xfrm>
          <a:custGeom>
            <a:avLst/>
            <a:gdLst>
              <a:gd name="connsiteX0" fmla="*/ 0 w 3744987"/>
              <a:gd name="connsiteY0" fmla="*/ 0 h 720080"/>
              <a:gd name="connsiteX1" fmla="*/ 3744987 w 3744987"/>
              <a:gd name="connsiteY1" fmla="*/ 0 h 720080"/>
              <a:gd name="connsiteX2" fmla="*/ 3744987 w 3744987"/>
              <a:gd name="connsiteY2" fmla="*/ 720080 h 720080"/>
              <a:gd name="connsiteX3" fmla="*/ 0 w 3744987"/>
              <a:gd name="connsiteY3" fmla="*/ 720080 h 720080"/>
              <a:gd name="connsiteX4" fmla="*/ 0 w 3744987"/>
              <a:gd name="connsiteY4" fmla="*/ 0 h 720080"/>
              <a:gd name="connsiteX0" fmla="*/ 0 w 3744987"/>
              <a:gd name="connsiteY0" fmla="*/ 0 h 720080"/>
              <a:gd name="connsiteX1" fmla="*/ 3744987 w 3744987"/>
              <a:gd name="connsiteY1" fmla="*/ 0 h 720080"/>
              <a:gd name="connsiteX2" fmla="*/ 3744987 w 3744987"/>
              <a:gd name="connsiteY2" fmla="*/ 720080 h 720080"/>
              <a:gd name="connsiteX3" fmla="*/ 467591 w 3744987"/>
              <a:gd name="connsiteY3" fmla="*/ 720080 h 720080"/>
              <a:gd name="connsiteX4" fmla="*/ 0 w 3744987"/>
              <a:gd name="connsiteY4" fmla="*/ 0 h 720080"/>
              <a:gd name="connsiteX0" fmla="*/ 0 w 3728318"/>
              <a:gd name="connsiteY0" fmla="*/ 2382 h 720080"/>
              <a:gd name="connsiteX1" fmla="*/ 3728318 w 3728318"/>
              <a:gd name="connsiteY1" fmla="*/ 0 h 720080"/>
              <a:gd name="connsiteX2" fmla="*/ 3728318 w 3728318"/>
              <a:gd name="connsiteY2" fmla="*/ 720080 h 720080"/>
              <a:gd name="connsiteX3" fmla="*/ 450922 w 3728318"/>
              <a:gd name="connsiteY3" fmla="*/ 720080 h 720080"/>
              <a:gd name="connsiteX4" fmla="*/ 0 w 3728318"/>
              <a:gd name="connsiteY4" fmla="*/ 2382 h 720080"/>
              <a:gd name="connsiteX0" fmla="*/ 0 w 3730699"/>
              <a:gd name="connsiteY0" fmla="*/ 2382 h 720080"/>
              <a:gd name="connsiteX1" fmla="*/ 3730699 w 3730699"/>
              <a:gd name="connsiteY1" fmla="*/ 0 h 720080"/>
              <a:gd name="connsiteX2" fmla="*/ 3730699 w 3730699"/>
              <a:gd name="connsiteY2" fmla="*/ 720080 h 720080"/>
              <a:gd name="connsiteX3" fmla="*/ 453303 w 3730699"/>
              <a:gd name="connsiteY3" fmla="*/ 720080 h 720080"/>
              <a:gd name="connsiteX4" fmla="*/ 0 w 3730699"/>
              <a:gd name="connsiteY4" fmla="*/ 2382 h 720080"/>
              <a:gd name="connsiteX0" fmla="*/ 0 w 3733080"/>
              <a:gd name="connsiteY0" fmla="*/ 0 h 722461"/>
              <a:gd name="connsiteX1" fmla="*/ 3733080 w 3733080"/>
              <a:gd name="connsiteY1" fmla="*/ 2381 h 722461"/>
              <a:gd name="connsiteX2" fmla="*/ 3733080 w 3733080"/>
              <a:gd name="connsiteY2" fmla="*/ 722461 h 722461"/>
              <a:gd name="connsiteX3" fmla="*/ 455684 w 3733080"/>
              <a:gd name="connsiteY3" fmla="*/ 722461 h 722461"/>
              <a:gd name="connsiteX4" fmla="*/ 0 w 3733080"/>
              <a:gd name="connsiteY4" fmla="*/ 0 h 722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3080" h="722461">
                <a:moveTo>
                  <a:pt x="0" y="0"/>
                </a:moveTo>
                <a:lnTo>
                  <a:pt x="3733080" y="2381"/>
                </a:lnTo>
                <a:lnTo>
                  <a:pt x="3733080" y="722461"/>
                </a:lnTo>
                <a:lnTo>
                  <a:pt x="455684" y="722461"/>
                </a:lnTo>
                <a:lnTo>
                  <a:pt x="0" y="0"/>
                </a:lnTo>
                <a:close/>
              </a:path>
            </a:pathLst>
          </a:custGeom>
          <a:solidFill>
            <a:srgbClr val="00B0F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1400" dirty="0" smtClean="0">
                <a:solidFill>
                  <a:schemeClr val="bg1"/>
                </a:solidFill>
                <a:latin typeface="Calibri Light" panose="020F0302020204030204" pitchFamily="34" charset="0"/>
              </a:rPr>
              <a:t>Implementation &amp; Evaluation</a:t>
            </a:r>
            <a:endParaRPr lang="en-GB" sz="1400" dirty="0">
              <a:solidFill>
                <a:schemeClr val="bg1"/>
              </a:solidFill>
              <a:latin typeface="Calibri Light" panose="020F0302020204030204" pitchFamily="34" charset="0"/>
            </a:endParaRPr>
          </a:p>
        </p:txBody>
      </p:sp>
      <p:sp>
        <p:nvSpPr>
          <p:cNvPr id="18" name="Rectangle 2"/>
          <p:cNvSpPr/>
          <p:nvPr/>
        </p:nvSpPr>
        <p:spPr bwMode="ltGray">
          <a:xfrm>
            <a:off x="4175787" y="3933056"/>
            <a:ext cx="4608512" cy="576064"/>
          </a:xfrm>
          <a:custGeom>
            <a:avLst/>
            <a:gdLst>
              <a:gd name="connsiteX0" fmla="*/ 0 w 3744987"/>
              <a:gd name="connsiteY0" fmla="*/ 0 h 720080"/>
              <a:gd name="connsiteX1" fmla="*/ 3744987 w 3744987"/>
              <a:gd name="connsiteY1" fmla="*/ 0 h 720080"/>
              <a:gd name="connsiteX2" fmla="*/ 3744987 w 3744987"/>
              <a:gd name="connsiteY2" fmla="*/ 720080 h 720080"/>
              <a:gd name="connsiteX3" fmla="*/ 0 w 3744987"/>
              <a:gd name="connsiteY3" fmla="*/ 720080 h 720080"/>
              <a:gd name="connsiteX4" fmla="*/ 0 w 3744987"/>
              <a:gd name="connsiteY4" fmla="*/ 0 h 720080"/>
              <a:gd name="connsiteX0" fmla="*/ 0 w 3744987"/>
              <a:gd name="connsiteY0" fmla="*/ 0 h 720080"/>
              <a:gd name="connsiteX1" fmla="*/ 3744987 w 3744987"/>
              <a:gd name="connsiteY1" fmla="*/ 0 h 720080"/>
              <a:gd name="connsiteX2" fmla="*/ 3744987 w 3744987"/>
              <a:gd name="connsiteY2" fmla="*/ 720080 h 720080"/>
              <a:gd name="connsiteX3" fmla="*/ 467591 w 3744987"/>
              <a:gd name="connsiteY3" fmla="*/ 720080 h 720080"/>
              <a:gd name="connsiteX4" fmla="*/ 0 w 3744987"/>
              <a:gd name="connsiteY4" fmla="*/ 0 h 720080"/>
              <a:gd name="connsiteX0" fmla="*/ 0 w 3728318"/>
              <a:gd name="connsiteY0" fmla="*/ 2382 h 720080"/>
              <a:gd name="connsiteX1" fmla="*/ 3728318 w 3728318"/>
              <a:gd name="connsiteY1" fmla="*/ 0 h 720080"/>
              <a:gd name="connsiteX2" fmla="*/ 3728318 w 3728318"/>
              <a:gd name="connsiteY2" fmla="*/ 720080 h 720080"/>
              <a:gd name="connsiteX3" fmla="*/ 450922 w 3728318"/>
              <a:gd name="connsiteY3" fmla="*/ 720080 h 720080"/>
              <a:gd name="connsiteX4" fmla="*/ 0 w 3728318"/>
              <a:gd name="connsiteY4" fmla="*/ 2382 h 720080"/>
              <a:gd name="connsiteX0" fmla="*/ 0 w 3730699"/>
              <a:gd name="connsiteY0" fmla="*/ 2382 h 720080"/>
              <a:gd name="connsiteX1" fmla="*/ 3730699 w 3730699"/>
              <a:gd name="connsiteY1" fmla="*/ 0 h 720080"/>
              <a:gd name="connsiteX2" fmla="*/ 3730699 w 3730699"/>
              <a:gd name="connsiteY2" fmla="*/ 720080 h 720080"/>
              <a:gd name="connsiteX3" fmla="*/ 453303 w 3730699"/>
              <a:gd name="connsiteY3" fmla="*/ 720080 h 720080"/>
              <a:gd name="connsiteX4" fmla="*/ 0 w 3730699"/>
              <a:gd name="connsiteY4" fmla="*/ 2382 h 720080"/>
              <a:gd name="connsiteX0" fmla="*/ 0 w 3733080"/>
              <a:gd name="connsiteY0" fmla="*/ 0 h 722461"/>
              <a:gd name="connsiteX1" fmla="*/ 3733080 w 3733080"/>
              <a:gd name="connsiteY1" fmla="*/ 2381 h 722461"/>
              <a:gd name="connsiteX2" fmla="*/ 3733080 w 3733080"/>
              <a:gd name="connsiteY2" fmla="*/ 722461 h 722461"/>
              <a:gd name="connsiteX3" fmla="*/ 455684 w 3733080"/>
              <a:gd name="connsiteY3" fmla="*/ 722461 h 722461"/>
              <a:gd name="connsiteX4" fmla="*/ 0 w 3733080"/>
              <a:gd name="connsiteY4" fmla="*/ 0 h 722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3080" h="722461">
                <a:moveTo>
                  <a:pt x="0" y="0"/>
                </a:moveTo>
                <a:lnTo>
                  <a:pt x="3733080" y="2381"/>
                </a:lnTo>
                <a:lnTo>
                  <a:pt x="3733080" y="722461"/>
                </a:lnTo>
                <a:lnTo>
                  <a:pt x="455684" y="722461"/>
                </a:lnTo>
                <a:lnTo>
                  <a:pt x="0" y="0"/>
                </a:lnTo>
                <a:close/>
              </a:path>
            </a:pathLst>
          </a:custGeom>
          <a:solidFill>
            <a:srgbClr val="0F549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1400" dirty="0" smtClean="0">
                <a:solidFill>
                  <a:schemeClr val="bg1"/>
                </a:solidFill>
                <a:latin typeface="Calibri Light" panose="020F0302020204030204" pitchFamily="34" charset="0"/>
              </a:rPr>
              <a:t>Programming process and preparation of actions</a:t>
            </a:r>
            <a:endParaRPr lang="en-GB" sz="1400" dirty="0">
              <a:solidFill>
                <a:schemeClr val="bg1"/>
              </a:solidFill>
              <a:latin typeface="Calibri Light" panose="020F0302020204030204" pitchFamily="34" charset="0"/>
            </a:endParaRPr>
          </a:p>
        </p:txBody>
      </p:sp>
      <p:sp>
        <p:nvSpPr>
          <p:cNvPr id="19" name="Rectangle 2"/>
          <p:cNvSpPr/>
          <p:nvPr/>
        </p:nvSpPr>
        <p:spPr bwMode="ltGray">
          <a:xfrm>
            <a:off x="4847861" y="4581128"/>
            <a:ext cx="4608512" cy="576064"/>
          </a:xfrm>
          <a:custGeom>
            <a:avLst/>
            <a:gdLst>
              <a:gd name="connsiteX0" fmla="*/ 0 w 3744987"/>
              <a:gd name="connsiteY0" fmla="*/ 0 h 720080"/>
              <a:gd name="connsiteX1" fmla="*/ 3744987 w 3744987"/>
              <a:gd name="connsiteY1" fmla="*/ 0 h 720080"/>
              <a:gd name="connsiteX2" fmla="*/ 3744987 w 3744987"/>
              <a:gd name="connsiteY2" fmla="*/ 720080 h 720080"/>
              <a:gd name="connsiteX3" fmla="*/ 0 w 3744987"/>
              <a:gd name="connsiteY3" fmla="*/ 720080 h 720080"/>
              <a:gd name="connsiteX4" fmla="*/ 0 w 3744987"/>
              <a:gd name="connsiteY4" fmla="*/ 0 h 720080"/>
              <a:gd name="connsiteX0" fmla="*/ 0 w 3744987"/>
              <a:gd name="connsiteY0" fmla="*/ 0 h 720080"/>
              <a:gd name="connsiteX1" fmla="*/ 3744987 w 3744987"/>
              <a:gd name="connsiteY1" fmla="*/ 0 h 720080"/>
              <a:gd name="connsiteX2" fmla="*/ 3744987 w 3744987"/>
              <a:gd name="connsiteY2" fmla="*/ 720080 h 720080"/>
              <a:gd name="connsiteX3" fmla="*/ 467591 w 3744987"/>
              <a:gd name="connsiteY3" fmla="*/ 720080 h 720080"/>
              <a:gd name="connsiteX4" fmla="*/ 0 w 3744987"/>
              <a:gd name="connsiteY4" fmla="*/ 0 h 720080"/>
              <a:gd name="connsiteX0" fmla="*/ 0 w 3728318"/>
              <a:gd name="connsiteY0" fmla="*/ 2382 h 720080"/>
              <a:gd name="connsiteX1" fmla="*/ 3728318 w 3728318"/>
              <a:gd name="connsiteY1" fmla="*/ 0 h 720080"/>
              <a:gd name="connsiteX2" fmla="*/ 3728318 w 3728318"/>
              <a:gd name="connsiteY2" fmla="*/ 720080 h 720080"/>
              <a:gd name="connsiteX3" fmla="*/ 450922 w 3728318"/>
              <a:gd name="connsiteY3" fmla="*/ 720080 h 720080"/>
              <a:gd name="connsiteX4" fmla="*/ 0 w 3728318"/>
              <a:gd name="connsiteY4" fmla="*/ 2382 h 720080"/>
              <a:gd name="connsiteX0" fmla="*/ 0 w 3730699"/>
              <a:gd name="connsiteY0" fmla="*/ 2382 h 720080"/>
              <a:gd name="connsiteX1" fmla="*/ 3730699 w 3730699"/>
              <a:gd name="connsiteY1" fmla="*/ 0 h 720080"/>
              <a:gd name="connsiteX2" fmla="*/ 3730699 w 3730699"/>
              <a:gd name="connsiteY2" fmla="*/ 720080 h 720080"/>
              <a:gd name="connsiteX3" fmla="*/ 453303 w 3730699"/>
              <a:gd name="connsiteY3" fmla="*/ 720080 h 720080"/>
              <a:gd name="connsiteX4" fmla="*/ 0 w 3730699"/>
              <a:gd name="connsiteY4" fmla="*/ 2382 h 720080"/>
              <a:gd name="connsiteX0" fmla="*/ 0 w 3733080"/>
              <a:gd name="connsiteY0" fmla="*/ 0 h 722461"/>
              <a:gd name="connsiteX1" fmla="*/ 3733080 w 3733080"/>
              <a:gd name="connsiteY1" fmla="*/ 2381 h 722461"/>
              <a:gd name="connsiteX2" fmla="*/ 3733080 w 3733080"/>
              <a:gd name="connsiteY2" fmla="*/ 722461 h 722461"/>
              <a:gd name="connsiteX3" fmla="*/ 455684 w 3733080"/>
              <a:gd name="connsiteY3" fmla="*/ 722461 h 722461"/>
              <a:gd name="connsiteX4" fmla="*/ 0 w 3733080"/>
              <a:gd name="connsiteY4" fmla="*/ 0 h 722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3080" h="722461">
                <a:moveTo>
                  <a:pt x="0" y="0"/>
                </a:moveTo>
                <a:lnTo>
                  <a:pt x="3733080" y="2381"/>
                </a:lnTo>
                <a:lnTo>
                  <a:pt x="3733080" y="722461"/>
                </a:lnTo>
                <a:lnTo>
                  <a:pt x="455684" y="722461"/>
                </a:lnTo>
                <a:lnTo>
                  <a:pt x="0" y="0"/>
                </a:lnTo>
                <a:close/>
              </a:path>
            </a:pathLst>
          </a:custGeom>
          <a:solidFill>
            <a:srgbClr val="00B0F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1400" dirty="0" smtClean="0">
                <a:solidFill>
                  <a:schemeClr val="bg1"/>
                </a:solidFill>
                <a:latin typeface="Calibri Light" panose="020F0302020204030204" pitchFamily="34" charset="0"/>
              </a:rPr>
              <a:t>Tendering</a:t>
            </a:r>
            <a:endParaRPr lang="en-GB" sz="1400" dirty="0">
              <a:solidFill>
                <a:schemeClr val="bg1"/>
              </a:solidFill>
              <a:latin typeface="Calibri Light" panose="020F0302020204030204" pitchFamily="34" charset="0"/>
            </a:endParaRPr>
          </a:p>
        </p:txBody>
      </p:sp>
      <p:sp>
        <p:nvSpPr>
          <p:cNvPr id="20" name="TextBox 19"/>
          <p:cNvSpPr txBox="1"/>
          <p:nvPr/>
        </p:nvSpPr>
        <p:spPr>
          <a:xfrm>
            <a:off x="880171" y="1478278"/>
            <a:ext cx="895349" cy="510562"/>
          </a:xfrm>
          <a:prstGeom prst="rect">
            <a:avLst/>
          </a:prstGeom>
          <a:noFill/>
        </p:spPr>
        <p:txBody>
          <a:bodyPr wrap="square" lIns="0" tIns="0" rIns="0" bIns="0" rtlCol="0">
            <a:noAutofit/>
          </a:bodyPr>
          <a:lstStyle/>
          <a:p>
            <a:pPr>
              <a:spcAft>
                <a:spcPts val="900"/>
              </a:spcAft>
            </a:pPr>
            <a:r>
              <a:rPr lang="en-GB" sz="2000" b="1" i="1" dirty="0" smtClean="0">
                <a:solidFill>
                  <a:schemeClr val="bg1"/>
                </a:solidFill>
                <a:latin typeface="Calibri Light" panose="020F0302020204030204" pitchFamily="34" charset="0"/>
              </a:rPr>
              <a:t>1</a:t>
            </a:r>
          </a:p>
        </p:txBody>
      </p:sp>
      <p:sp>
        <p:nvSpPr>
          <p:cNvPr id="21" name="TextBox 20"/>
          <p:cNvSpPr txBox="1"/>
          <p:nvPr/>
        </p:nvSpPr>
        <p:spPr>
          <a:xfrm>
            <a:off x="1528243" y="2164773"/>
            <a:ext cx="895349" cy="510562"/>
          </a:xfrm>
          <a:prstGeom prst="rect">
            <a:avLst/>
          </a:prstGeom>
          <a:noFill/>
        </p:spPr>
        <p:txBody>
          <a:bodyPr wrap="square" lIns="0" tIns="0" rIns="0" bIns="0" rtlCol="0">
            <a:noAutofit/>
          </a:bodyPr>
          <a:lstStyle/>
          <a:p>
            <a:pPr>
              <a:spcAft>
                <a:spcPts val="900"/>
              </a:spcAft>
            </a:pPr>
            <a:r>
              <a:rPr lang="en-GB" sz="2000" b="1" i="1" dirty="0" smtClean="0">
                <a:solidFill>
                  <a:schemeClr val="bg1"/>
                </a:solidFill>
                <a:latin typeface="Calibri Light" panose="020F0302020204030204" pitchFamily="34" charset="0"/>
              </a:rPr>
              <a:t>2A</a:t>
            </a:r>
          </a:p>
        </p:txBody>
      </p:sp>
      <p:sp>
        <p:nvSpPr>
          <p:cNvPr id="25" name="Rectangle 24"/>
          <p:cNvSpPr/>
          <p:nvPr/>
        </p:nvSpPr>
        <p:spPr bwMode="auto">
          <a:xfrm>
            <a:off x="239350" y="5252577"/>
            <a:ext cx="11713301" cy="1344775"/>
          </a:xfrm>
          <a:prstGeom prst="rect">
            <a:avLst/>
          </a:prstGeom>
          <a:solidFill>
            <a:srgbClr val="92D050"/>
          </a:solidFill>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a:lstStyle/>
          <a:p>
            <a:pPr marL="3175">
              <a:defRPr/>
            </a:pPr>
            <a:r>
              <a:rPr lang="fr-BE" sz="1800" dirty="0" smtClean="0">
                <a:solidFill>
                  <a:srgbClr val="FFFFFF"/>
                </a:solidFill>
                <a:latin typeface="Calibri Light" panose="020F0302020204030204" pitchFamily="34" charset="0"/>
              </a:rPr>
              <a:t>TRANSVERSAL PROJECTS/ WORKSTREAMS</a:t>
            </a:r>
            <a:endParaRPr lang="fr-BE" sz="1800" dirty="0">
              <a:solidFill>
                <a:srgbClr val="FFFFFF"/>
              </a:solidFill>
              <a:latin typeface="Calibri Light" panose="020F0302020204030204" pitchFamily="34" charset="0"/>
            </a:endParaRPr>
          </a:p>
        </p:txBody>
      </p:sp>
      <p:sp>
        <p:nvSpPr>
          <p:cNvPr id="26" name="TextBox 25"/>
          <p:cNvSpPr txBox="1"/>
          <p:nvPr/>
        </p:nvSpPr>
        <p:spPr>
          <a:xfrm>
            <a:off x="2248323" y="2818860"/>
            <a:ext cx="895349" cy="510562"/>
          </a:xfrm>
          <a:prstGeom prst="rect">
            <a:avLst/>
          </a:prstGeom>
          <a:noFill/>
        </p:spPr>
        <p:txBody>
          <a:bodyPr wrap="square" lIns="0" tIns="0" rIns="0" bIns="0" rtlCol="0">
            <a:noAutofit/>
          </a:bodyPr>
          <a:lstStyle/>
          <a:p>
            <a:pPr>
              <a:spcAft>
                <a:spcPts val="900"/>
              </a:spcAft>
            </a:pPr>
            <a:r>
              <a:rPr lang="en-GB" sz="2000" b="1" i="1" dirty="0" smtClean="0">
                <a:solidFill>
                  <a:schemeClr val="bg1"/>
                </a:solidFill>
                <a:latin typeface="Calibri Light" panose="020F0302020204030204" pitchFamily="34" charset="0"/>
              </a:rPr>
              <a:t>2B</a:t>
            </a:r>
          </a:p>
          <a:p>
            <a:pPr>
              <a:spcAft>
                <a:spcPts val="900"/>
              </a:spcAft>
            </a:pPr>
            <a:endParaRPr lang="en-GB" sz="2800" b="1" i="1" dirty="0" smtClean="0">
              <a:solidFill>
                <a:schemeClr val="bg1"/>
              </a:solidFill>
              <a:latin typeface="Georgia" pitchFamily="18" charset="0"/>
            </a:endParaRPr>
          </a:p>
          <a:p>
            <a:pPr>
              <a:spcAft>
                <a:spcPts val="900"/>
              </a:spcAft>
            </a:pPr>
            <a:endParaRPr lang="en-GB" sz="2800" b="1" i="1" dirty="0" smtClean="0">
              <a:solidFill>
                <a:schemeClr val="bg1"/>
              </a:solidFill>
              <a:latin typeface="Georgia" pitchFamily="18" charset="0"/>
            </a:endParaRPr>
          </a:p>
        </p:txBody>
      </p:sp>
      <p:sp>
        <p:nvSpPr>
          <p:cNvPr id="27" name="TextBox 26"/>
          <p:cNvSpPr txBox="1"/>
          <p:nvPr/>
        </p:nvSpPr>
        <p:spPr>
          <a:xfrm>
            <a:off x="2704373" y="3394404"/>
            <a:ext cx="895349" cy="510562"/>
          </a:xfrm>
          <a:prstGeom prst="rect">
            <a:avLst/>
          </a:prstGeom>
          <a:noFill/>
        </p:spPr>
        <p:txBody>
          <a:bodyPr wrap="square" lIns="0" tIns="0" rIns="0" bIns="0" rtlCol="0">
            <a:noAutofit/>
          </a:bodyPr>
          <a:lstStyle/>
          <a:p>
            <a:pPr>
              <a:spcAft>
                <a:spcPts val="900"/>
              </a:spcAft>
            </a:pPr>
            <a:endParaRPr lang="en-GB" sz="2800" b="1" i="1" dirty="0" smtClean="0">
              <a:solidFill>
                <a:schemeClr val="bg1"/>
              </a:solidFill>
              <a:latin typeface="Georgia" pitchFamily="18" charset="0"/>
            </a:endParaRPr>
          </a:p>
        </p:txBody>
      </p:sp>
      <p:sp>
        <p:nvSpPr>
          <p:cNvPr id="30" name="TextBox 29"/>
          <p:cNvSpPr txBox="1"/>
          <p:nvPr/>
        </p:nvSpPr>
        <p:spPr>
          <a:xfrm>
            <a:off x="3616475" y="4122820"/>
            <a:ext cx="895349" cy="510562"/>
          </a:xfrm>
          <a:prstGeom prst="rect">
            <a:avLst/>
          </a:prstGeom>
          <a:noFill/>
        </p:spPr>
        <p:txBody>
          <a:bodyPr wrap="square" lIns="0" tIns="0" rIns="0" bIns="0" rtlCol="0">
            <a:noAutofit/>
          </a:bodyPr>
          <a:lstStyle/>
          <a:p>
            <a:pPr>
              <a:spcAft>
                <a:spcPts val="900"/>
              </a:spcAft>
            </a:pPr>
            <a:r>
              <a:rPr lang="en-GB" sz="2000" b="1" i="1" dirty="0">
                <a:solidFill>
                  <a:schemeClr val="bg1"/>
                </a:solidFill>
                <a:latin typeface="Calibri Light" panose="020F0302020204030204" pitchFamily="34" charset="0"/>
              </a:rPr>
              <a:t>4</a:t>
            </a:r>
            <a:endParaRPr lang="en-GB" sz="2000" b="1" i="1" dirty="0" smtClean="0">
              <a:solidFill>
                <a:schemeClr val="bg1"/>
              </a:solidFill>
              <a:latin typeface="Calibri Light" panose="020F0302020204030204" pitchFamily="34" charset="0"/>
            </a:endParaRPr>
          </a:p>
          <a:p>
            <a:pPr>
              <a:spcAft>
                <a:spcPts val="900"/>
              </a:spcAft>
            </a:pPr>
            <a:endParaRPr lang="en-GB" sz="2800" b="1" i="1" dirty="0" smtClean="0">
              <a:solidFill>
                <a:schemeClr val="bg1"/>
              </a:solidFill>
              <a:latin typeface="Georgia" pitchFamily="18" charset="0"/>
            </a:endParaRPr>
          </a:p>
          <a:p>
            <a:pPr>
              <a:spcAft>
                <a:spcPts val="900"/>
              </a:spcAft>
            </a:pPr>
            <a:endParaRPr lang="en-GB" sz="2800" b="1" i="1" dirty="0" smtClean="0">
              <a:solidFill>
                <a:schemeClr val="bg1"/>
              </a:solidFill>
              <a:latin typeface="Georgia" pitchFamily="18" charset="0"/>
            </a:endParaRPr>
          </a:p>
        </p:txBody>
      </p:sp>
      <p:sp>
        <p:nvSpPr>
          <p:cNvPr id="31" name="TextBox 30"/>
          <p:cNvSpPr txBox="1"/>
          <p:nvPr/>
        </p:nvSpPr>
        <p:spPr>
          <a:xfrm>
            <a:off x="4264547" y="4716493"/>
            <a:ext cx="895349" cy="510562"/>
          </a:xfrm>
          <a:prstGeom prst="rect">
            <a:avLst/>
          </a:prstGeom>
          <a:noFill/>
        </p:spPr>
        <p:txBody>
          <a:bodyPr wrap="square" lIns="0" tIns="0" rIns="0" bIns="0" rtlCol="0">
            <a:noAutofit/>
          </a:bodyPr>
          <a:lstStyle/>
          <a:p>
            <a:pPr>
              <a:spcAft>
                <a:spcPts val="900"/>
              </a:spcAft>
            </a:pPr>
            <a:r>
              <a:rPr lang="en-GB" sz="2000" b="1" i="1" dirty="0">
                <a:solidFill>
                  <a:schemeClr val="bg1"/>
                </a:solidFill>
                <a:latin typeface="Calibri Light" panose="020F0302020204030204" pitchFamily="34" charset="0"/>
              </a:rPr>
              <a:t>5</a:t>
            </a:r>
            <a:endParaRPr lang="en-GB" sz="2000" b="1" i="1" dirty="0" smtClean="0">
              <a:solidFill>
                <a:schemeClr val="bg1"/>
              </a:solidFill>
              <a:latin typeface="Calibri Light" panose="020F0302020204030204" pitchFamily="34" charset="0"/>
            </a:endParaRPr>
          </a:p>
          <a:p>
            <a:pPr>
              <a:spcAft>
                <a:spcPts val="900"/>
              </a:spcAft>
            </a:pPr>
            <a:endParaRPr lang="en-GB" sz="2800" b="1" i="1" dirty="0" smtClean="0">
              <a:solidFill>
                <a:schemeClr val="bg1"/>
              </a:solidFill>
              <a:latin typeface="Georgia" pitchFamily="18" charset="0"/>
            </a:endParaRPr>
          </a:p>
          <a:p>
            <a:pPr>
              <a:spcAft>
                <a:spcPts val="900"/>
              </a:spcAft>
            </a:pPr>
            <a:endParaRPr lang="en-GB" sz="2800" b="1" i="1" dirty="0" smtClean="0">
              <a:solidFill>
                <a:schemeClr val="bg1"/>
              </a:solidFill>
              <a:latin typeface="Georgia" pitchFamily="18" charset="0"/>
            </a:endParaRPr>
          </a:p>
        </p:txBody>
      </p:sp>
      <p:sp>
        <p:nvSpPr>
          <p:cNvPr id="33" name="TextBox 32"/>
          <p:cNvSpPr txBox="1"/>
          <p:nvPr/>
        </p:nvSpPr>
        <p:spPr>
          <a:xfrm>
            <a:off x="2968403" y="3474748"/>
            <a:ext cx="895349" cy="510562"/>
          </a:xfrm>
          <a:prstGeom prst="rect">
            <a:avLst/>
          </a:prstGeom>
          <a:noFill/>
        </p:spPr>
        <p:txBody>
          <a:bodyPr wrap="square" lIns="0" tIns="0" rIns="0" bIns="0" rtlCol="0">
            <a:noAutofit/>
          </a:bodyPr>
          <a:lstStyle/>
          <a:p>
            <a:pPr>
              <a:spcAft>
                <a:spcPts val="900"/>
              </a:spcAft>
            </a:pPr>
            <a:r>
              <a:rPr lang="en-GB" sz="2000" b="1" i="1" dirty="0">
                <a:solidFill>
                  <a:schemeClr val="bg1"/>
                </a:solidFill>
                <a:latin typeface="Calibri Light" panose="020F0302020204030204" pitchFamily="34" charset="0"/>
              </a:rPr>
              <a:t>3</a:t>
            </a:r>
            <a:endParaRPr lang="en-GB" sz="2000" b="1" i="1" dirty="0" smtClean="0">
              <a:solidFill>
                <a:schemeClr val="bg1"/>
              </a:solidFill>
              <a:latin typeface="Calibri Light" panose="020F0302020204030204" pitchFamily="34" charset="0"/>
            </a:endParaRPr>
          </a:p>
          <a:p>
            <a:pPr>
              <a:spcAft>
                <a:spcPts val="900"/>
              </a:spcAft>
            </a:pPr>
            <a:endParaRPr lang="en-GB" sz="2800" b="1" i="1" dirty="0" smtClean="0">
              <a:solidFill>
                <a:schemeClr val="bg1"/>
              </a:solidFill>
              <a:latin typeface="Georgia" pitchFamily="18" charset="0"/>
            </a:endParaRPr>
          </a:p>
          <a:p>
            <a:pPr>
              <a:spcAft>
                <a:spcPts val="900"/>
              </a:spcAft>
            </a:pPr>
            <a:endParaRPr lang="en-GB" sz="2800" b="1" i="1" dirty="0" smtClean="0">
              <a:solidFill>
                <a:schemeClr val="bg1"/>
              </a:solidFill>
              <a:latin typeface="Georgia" pitchFamily="18" charset="0"/>
            </a:endParaRPr>
          </a:p>
        </p:txBody>
      </p:sp>
      <p:sp>
        <p:nvSpPr>
          <p:cNvPr id="34" name="Title 1"/>
          <p:cNvSpPr>
            <a:spLocks noGrp="1"/>
          </p:cNvSpPr>
          <p:nvPr>
            <p:ph type="title"/>
          </p:nvPr>
        </p:nvSpPr>
        <p:spPr>
          <a:xfrm>
            <a:off x="323851" y="332656"/>
            <a:ext cx="9019116" cy="431800"/>
          </a:xfrm>
        </p:spPr>
        <p:txBody>
          <a:bodyPr/>
          <a:lstStyle/>
          <a:p>
            <a:pPr eaLnBrk="1" hangingPunct="1"/>
            <a:r>
              <a:rPr lang="en-GB" altLang="en-US" b="0" noProof="0" dirty="0" smtClean="0">
                <a:solidFill>
                  <a:srgbClr val="FFC000"/>
                </a:solidFill>
                <a:latin typeface="Calibri Light" panose="020F0302020204030204" pitchFamily="34" charset="0"/>
              </a:rPr>
              <a:t>OPSYS </a:t>
            </a:r>
            <a:r>
              <a:rPr lang="en-GB" altLang="en-US" b="0" dirty="0" smtClean="0">
                <a:solidFill>
                  <a:srgbClr val="FFC000"/>
                </a:solidFill>
                <a:latin typeface="Calibri Light" panose="020F0302020204030204" pitchFamily="34" charset="0"/>
              </a:rPr>
              <a:t>structure</a:t>
            </a:r>
            <a:r>
              <a:rPr lang="en-GB" altLang="en-US" b="0" noProof="0" dirty="0" smtClean="0">
                <a:solidFill>
                  <a:srgbClr val="FFC000"/>
                </a:solidFill>
                <a:latin typeface="Calibri Light" panose="020F0302020204030204" pitchFamily="34" charset="0"/>
              </a:rPr>
              <a:t> </a:t>
            </a:r>
          </a:p>
        </p:txBody>
      </p:sp>
      <p:sp>
        <p:nvSpPr>
          <p:cNvPr id="39" name="Left-Right Arrow 38"/>
          <p:cNvSpPr/>
          <p:nvPr/>
        </p:nvSpPr>
        <p:spPr bwMode="auto">
          <a:xfrm>
            <a:off x="323851" y="5984945"/>
            <a:ext cx="11521279" cy="360040"/>
          </a:xfrm>
          <a:prstGeom prst="leftRightArrow">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41" name="Rectangle 40"/>
          <p:cNvSpPr/>
          <p:nvPr/>
        </p:nvSpPr>
        <p:spPr bwMode="auto">
          <a:xfrm>
            <a:off x="709249" y="5880050"/>
            <a:ext cx="2064841" cy="608987"/>
          </a:xfrm>
          <a:prstGeom prst="rect">
            <a:avLst/>
          </a:prstGeom>
          <a:solidFill>
            <a:schemeClr val="bg1"/>
          </a:solidFill>
          <a:ln>
            <a:solidFill>
              <a:schemeClr val="accent3">
                <a:lumMod val="95000"/>
              </a:schemeClr>
            </a:solidFill>
          </a:ln>
          <a:effectLst/>
          <a:extLst/>
        </p:spPr>
        <p:txBody>
          <a:bodyPr anchor="ctr"/>
          <a:lstStyle/>
          <a:p>
            <a:pPr marL="3175" algn="ctr">
              <a:defRPr/>
            </a:pPr>
            <a:r>
              <a:rPr lang="fr-BE" sz="1400" dirty="0" smtClean="0">
                <a:solidFill>
                  <a:srgbClr val="0F5494"/>
                </a:solidFill>
                <a:latin typeface="Calibri Light" panose="020F0302020204030204" pitchFamily="34" charset="0"/>
              </a:rPr>
              <a:t>Business Architecture </a:t>
            </a:r>
            <a:r>
              <a:rPr lang="fr-BE" sz="1200" dirty="0" smtClean="0">
                <a:solidFill>
                  <a:srgbClr val="0F5494"/>
                </a:solidFill>
                <a:latin typeface="Calibri Light" panose="020F0302020204030204" pitchFamily="34" charset="0"/>
              </a:rPr>
              <a:t>(process, data)</a:t>
            </a:r>
            <a:endParaRPr lang="fr-BE" sz="1200" dirty="0">
              <a:solidFill>
                <a:srgbClr val="0F5494"/>
              </a:solidFill>
              <a:latin typeface="Calibri Light" panose="020F0302020204030204" pitchFamily="34" charset="0"/>
            </a:endParaRPr>
          </a:p>
        </p:txBody>
      </p:sp>
      <p:sp>
        <p:nvSpPr>
          <p:cNvPr id="43" name="Rectangle 42"/>
          <p:cNvSpPr/>
          <p:nvPr/>
        </p:nvSpPr>
        <p:spPr bwMode="auto">
          <a:xfrm>
            <a:off x="3057923" y="5877272"/>
            <a:ext cx="1885949" cy="611765"/>
          </a:xfrm>
          <a:prstGeom prst="rect">
            <a:avLst/>
          </a:prstGeom>
          <a:solidFill>
            <a:schemeClr val="bg1"/>
          </a:solidFill>
          <a:ln>
            <a:noFill/>
          </a:ln>
          <a:effectLst/>
          <a:extLst/>
        </p:spPr>
        <p:txBody>
          <a:bodyPr anchor="ctr"/>
          <a:lstStyle/>
          <a:p>
            <a:pPr marL="3175" algn="ctr">
              <a:defRPr/>
            </a:pPr>
            <a:r>
              <a:rPr lang="fr-BE" sz="1400" dirty="0" smtClean="0">
                <a:solidFill>
                  <a:srgbClr val="0F5494"/>
                </a:solidFill>
                <a:latin typeface="Calibri Light" panose="020F0302020204030204" pitchFamily="34" charset="0"/>
              </a:rPr>
              <a:t>Architecture </a:t>
            </a:r>
            <a:r>
              <a:rPr lang="fr-BE" sz="1400" dirty="0" err="1" smtClean="0">
                <a:solidFill>
                  <a:srgbClr val="0F5494"/>
                </a:solidFill>
                <a:latin typeface="Calibri Light" panose="020F0302020204030204" pitchFamily="34" charset="0"/>
              </a:rPr>
              <a:t>foundation</a:t>
            </a:r>
            <a:endParaRPr lang="fr-BE" sz="1400" dirty="0" smtClean="0">
              <a:solidFill>
                <a:srgbClr val="0F5494"/>
              </a:solidFill>
              <a:latin typeface="Calibri Light" panose="020F0302020204030204" pitchFamily="34" charset="0"/>
            </a:endParaRPr>
          </a:p>
          <a:p>
            <a:pPr marL="3175" algn="ctr">
              <a:defRPr/>
            </a:pPr>
            <a:r>
              <a:rPr lang="fr-BE" sz="1000" dirty="0" smtClean="0">
                <a:solidFill>
                  <a:srgbClr val="0F5494"/>
                </a:solidFill>
                <a:latin typeface="Calibri Light" panose="020F0302020204030204" pitchFamily="34" charset="0"/>
              </a:rPr>
              <a:t>(</a:t>
            </a:r>
            <a:r>
              <a:rPr lang="fr-BE" sz="1000" dirty="0" err="1" smtClean="0">
                <a:solidFill>
                  <a:srgbClr val="0F5494"/>
                </a:solidFill>
                <a:latin typeface="Calibri Light" panose="020F0302020204030204" pitchFamily="34" charset="0"/>
              </a:rPr>
              <a:t>Integration</a:t>
            </a:r>
            <a:r>
              <a:rPr lang="fr-BE" sz="1000" dirty="0" smtClean="0">
                <a:solidFill>
                  <a:srgbClr val="0F5494"/>
                </a:solidFill>
                <a:latin typeface="Calibri Light" panose="020F0302020204030204" pitchFamily="34" charset="0"/>
              </a:rPr>
              <a:t>, </a:t>
            </a:r>
            <a:r>
              <a:rPr lang="fr-BE" sz="1000" dirty="0" err="1" smtClean="0">
                <a:solidFill>
                  <a:srgbClr val="0F5494"/>
                </a:solidFill>
                <a:latin typeface="Calibri Light" panose="020F0302020204030204" pitchFamily="34" charset="0"/>
              </a:rPr>
              <a:t>reuse</a:t>
            </a:r>
            <a:r>
              <a:rPr lang="fr-BE" sz="1000" dirty="0" smtClean="0">
                <a:solidFill>
                  <a:srgbClr val="0F5494"/>
                </a:solidFill>
                <a:latin typeface="Calibri Light" panose="020F0302020204030204" pitchFamily="34" charset="0"/>
              </a:rPr>
              <a:t>)</a:t>
            </a:r>
            <a:endParaRPr lang="fr-BE" sz="1000" dirty="0">
              <a:solidFill>
                <a:srgbClr val="0F5494"/>
              </a:solidFill>
              <a:latin typeface="Calibri Light" panose="020F0302020204030204" pitchFamily="34" charset="0"/>
            </a:endParaRPr>
          </a:p>
        </p:txBody>
      </p:sp>
      <p:sp>
        <p:nvSpPr>
          <p:cNvPr id="44" name="Rectangle 43"/>
          <p:cNvSpPr/>
          <p:nvPr/>
        </p:nvSpPr>
        <p:spPr bwMode="auto">
          <a:xfrm>
            <a:off x="7440149" y="5880049"/>
            <a:ext cx="1862667" cy="608987"/>
          </a:xfrm>
          <a:prstGeom prst="rect">
            <a:avLst/>
          </a:prstGeom>
          <a:solidFill>
            <a:schemeClr val="bg1"/>
          </a:solidFill>
          <a:ln>
            <a:noFill/>
          </a:ln>
          <a:effectLst/>
          <a:extLst/>
        </p:spPr>
        <p:txBody>
          <a:bodyPr anchor="ctr"/>
          <a:lstStyle/>
          <a:p>
            <a:pPr marL="3175" algn="ctr">
              <a:defRPr/>
            </a:pPr>
            <a:r>
              <a:rPr lang="en-GB" sz="1400" dirty="0" smtClean="0">
                <a:solidFill>
                  <a:srgbClr val="0F5494"/>
                </a:solidFill>
                <a:latin typeface="Calibri Light" panose="020F0302020204030204" pitchFamily="34" charset="0"/>
              </a:rPr>
              <a:t>New ways of working</a:t>
            </a:r>
          </a:p>
          <a:p>
            <a:pPr marL="3175" algn="ctr">
              <a:defRPr/>
            </a:pPr>
            <a:r>
              <a:rPr lang="fr-BE" sz="1400" dirty="0" smtClean="0">
                <a:solidFill>
                  <a:srgbClr val="0F5494"/>
                </a:solidFill>
                <a:latin typeface="Calibri Light" panose="020F0302020204030204" pitchFamily="34" charset="0"/>
              </a:rPr>
              <a:t>(</a:t>
            </a:r>
            <a:r>
              <a:rPr lang="fr-BE" sz="1400" dirty="0" err="1" smtClean="0">
                <a:solidFill>
                  <a:srgbClr val="0F5494"/>
                </a:solidFill>
                <a:latin typeface="Calibri Light" panose="020F0302020204030204" pitchFamily="34" charset="0"/>
              </a:rPr>
              <a:t>Ux</a:t>
            </a:r>
            <a:r>
              <a:rPr lang="fr-BE" sz="1400" dirty="0" smtClean="0">
                <a:solidFill>
                  <a:srgbClr val="0F5494"/>
                </a:solidFill>
                <a:latin typeface="Calibri Light" panose="020F0302020204030204" pitchFamily="34" charset="0"/>
              </a:rPr>
              <a:t>, </a:t>
            </a:r>
            <a:r>
              <a:rPr lang="fr-BE" sz="1400" dirty="0" err="1" smtClean="0">
                <a:solidFill>
                  <a:srgbClr val="0F5494"/>
                </a:solidFill>
                <a:latin typeface="Calibri Light" panose="020F0302020204030204" pitchFamily="34" charset="0"/>
              </a:rPr>
              <a:t>enabling</a:t>
            </a:r>
            <a:r>
              <a:rPr lang="fr-BE" sz="1400" dirty="0" smtClean="0">
                <a:solidFill>
                  <a:srgbClr val="0F5494"/>
                </a:solidFill>
                <a:latin typeface="Calibri Light" panose="020F0302020204030204" pitchFamily="34" charset="0"/>
              </a:rPr>
              <a:t>)</a:t>
            </a:r>
            <a:endParaRPr lang="en-GB" sz="1400" dirty="0">
              <a:solidFill>
                <a:srgbClr val="0F5494"/>
              </a:solidFill>
              <a:latin typeface="Calibri Light" panose="020F0302020204030204" pitchFamily="34" charset="0"/>
            </a:endParaRPr>
          </a:p>
        </p:txBody>
      </p:sp>
      <p:sp>
        <p:nvSpPr>
          <p:cNvPr id="45" name="Rectangle 44"/>
          <p:cNvSpPr/>
          <p:nvPr/>
        </p:nvSpPr>
        <p:spPr bwMode="auto">
          <a:xfrm>
            <a:off x="9586648" y="5877272"/>
            <a:ext cx="1885949" cy="611765"/>
          </a:xfrm>
          <a:prstGeom prst="rect">
            <a:avLst/>
          </a:prstGeom>
          <a:solidFill>
            <a:schemeClr val="bg1"/>
          </a:solidFill>
          <a:ln>
            <a:noFill/>
          </a:ln>
          <a:effectLst/>
          <a:extLst/>
        </p:spPr>
        <p:txBody>
          <a:bodyPr anchor="ctr"/>
          <a:lstStyle/>
          <a:p>
            <a:pPr marL="3175">
              <a:defRPr/>
            </a:pPr>
            <a:r>
              <a:rPr lang="fr-BE" sz="1400" dirty="0" smtClean="0">
                <a:solidFill>
                  <a:srgbClr val="0F5494"/>
                </a:solidFill>
                <a:latin typeface="Calibri Light" panose="020F0302020204030204" pitchFamily="34" charset="0"/>
              </a:rPr>
              <a:t>Change management</a:t>
            </a:r>
            <a:endParaRPr lang="fr-BE" sz="1400" dirty="0">
              <a:solidFill>
                <a:srgbClr val="0F5494"/>
              </a:solidFill>
              <a:latin typeface="Calibri Light" panose="020F0302020204030204" pitchFamily="34" charset="0"/>
            </a:endParaRPr>
          </a:p>
        </p:txBody>
      </p:sp>
      <p:sp>
        <p:nvSpPr>
          <p:cNvPr id="46" name="Rectangle 45"/>
          <p:cNvSpPr/>
          <p:nvPr/>
        </p:nvSpPr>
        <p:spPr bwMode="auto">
          <a:xfrm>
            <a:off x="5170158" y="5877272"/>
            <a:ext cx="1885949" cy="611764"/>
          </a:xfrm>
          <a:prstGeom prst="rect">
            <a:avLst/>
          </a:prstGeom>
          <a:solidFill>
            <a:schemeClr val="bg1"/>
          </a:solidFill>
          <a:ln>
            <a:noFill/>
          </a:ln>
          <a:effectLst/>
          <a:extLst/>
        </p:spPr>
        <p:txBody>
          <a:bodyPr anchor="ctr"/>
          <a:lstStyle/>
          <a:p>
            <a:pPr marL="3175" algn="ctr">
              <a:defRPr/>
            </a:pPr>
            <a:r>
              <a:rPr lang="fr-BE" sz="1400" dirty="0" smtClean="0">
                <a:solidFill>
                  <a:srgbClr val="0F5494"/>
                </a:solidFill>
                <a:latin typeface="Calibri Light" panose="020F0302020204030204" pitchFamily="34" charset="0"/>
              </a:rPr>
              <a:t>Content migration</a:t>
            </a:r>
            <a:endParaRPr lang="fr-BE" sz="1400" dirty="0">
              <a:solidFill>
                <a:srgbClr val="0F5494"/>
              </a:solidFill>
              <a:latin typeface="Calibri Light" panose="020F0302020204030204" pitchFamily="34" charset="0"/>
            </a:endParaRPr>
          </a:p>
        </p:txBody>
      </p:sp>
      <p:sp>
        <p:nvSpPr>
          <p:cNvPr id="35" name="Slide Number Placeholder 1"/>
          <p:cNvSpPr>
            <a:spLocks noGrp="1"/>
          </p:cNvSpPr>
          <p:nvPr>
            <p:ph type="sldNum" sz="quarter" idx="12"/>
          </p:nvPr>
        </p:nvSpPr>
        <p:spPr>
          <a:xfrm>
            <a:off x="5595935" y="6597352"/>
            <a:ext cx="932114" cy="476250"/>
          </a:xfrm>
          <a:noFill/>
        </p:spPr>
        <p:txBody>
          <a:bodyPr/>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FontTx/>
              <a:buNone/>
            </a:pPr>
            <a:fld id="{6A47FC18-6C9A-49F6-8576-2421747CCFEF}" type="slidenum">
              <a:rPr lang="en-GB" altLang="fr-FR" sz="1400" i="0">
                <a:solidFill>
                  <a:schemeClr val="bg1"/>
                </a:solidFill>
                <a:latin typeface="Calibri Light" panose="020F0302020204030204" pitchFamily="34" charset="0"/>
              </a:rPr>
              <a:pPr algn="ctr">
                <a:spcBef>
                  <a:spcPct val="0"/>
                </a:spcBef>
                <a:buClrTx/>
                <a:buFontTx/>
                <a:buNone/>
              </a:pPr>
              <a:t>10</a:t>
            </a:fld>
            <a:endParaRPr lang="en-GB" altLang="fr-FR" sz="1400" i="0" dirty="0">
              <a:solidFill>
                <a:schemeClr val="bg1"/>
              </a:solidFill>
              <a:latin typeface="Calibri Light" panose="020F0302020204030204" pitchFamily="34" charset="0"/>
            </a:endParaRPr>
          </a:p>
        </p:txBody>
      </p:sp>
      <p:sp>
        <p:nvSpPr>
          <p:cNvPr id="7" name="Oval 6"/>
          <p:cNvSpPr/>
          <p:nvPr/>
        </p:nvSpPr>
        <p:spPr bwMode="auto">
          <a:xfrm>
            <a:off x="10134691" y="1661840"/>
            <a:ext cx="914400" cy="914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3" name="Rounded Rectangle 2"/>
          <p:cNvSpPr/>
          <p:nvPr/>
        </p:nvSpPr>
        <p:spPr bwMode="auto">
          <a:xfrm>
            <a:off x="4847861" y="5085184"/>
            <a:ext cx="914400" cy="91440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36" name="Rounded Rectangular Callout 35"/>
          <p:cNvSpPr/>
          <p:nvPr/>
        </p:nvSpPr>
        <p:spPr bwMode="auto">
          <a:xfrm>
            <a:off x="7176118" y="2022082"/>
            <a:ext cx="2736306" cy="470814"/>
          </a:xfrm>
          <a:prstGeom prst="wedgeRoundRectCallout">
            <a:avLst>
              <a:gd name="adj1" fmla="val -60726"/>
              <a:gd name="adj2" fmla="val 50850"/>
              <a:gd name="adj3" fmla="val 16667"/>
            </a:avLst>
          </a:prstGeom>
          <a:gradFill>
            <a:gsLst>
              <a:gs pos="0">
                <a:srgbClr val="5E9EFF"/>
              </a:gs>
              <a:gs pos="39999">
                <a:srgbClr val="85C2FF"/>
              </a:gs>
              <a:gs pos="70000">
                <a:srgbClr val="C4D6EB"/>
              </a:gs>
              <a:gs pos="100000">
                <a:srgbClr val="FFEBFA"/>
              </a:gs>
            </a:gsLst>
            <a:lin ang="5400000" scaled="0"/>
          </a:gra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fr-BE" sz="1100" b="0" i="0" u="none" strike="noStrike" cap="none" normalizeH="0" baseline="0" dirty="0" smtClean="0">
                <a:ln>
                  <a:noFill/>
                </a:ln>
                <a:effectLst/>
                <a:latin typeface="Verdana" pitchFamily="34" charset="0"/>
              </a:rPr>
              <a:t>Acting</a:t>
            </a:r>
            <a:r>
              <a:rPr kumimoji="0" lang="fr-BE" sz="1100" b="0" i="0" u="none" strike="noStrike" cap="none" normalizeH="0" dirty="0" smtClean="0">
                <a:ln>
                  <a:noFill/>
                </a:ln>
                <a:effectLst/>
                <a:latin typeface="Verdana" pitchFamily="34" charset="0"/>
              </a:rPr>
              <a:t> : </a:t>
            </a:r>
            <a:r>
              <a:rPr kumimoji="0" lang="fr-BE" sz="1100" b="0" i="0" u="none" strike="noStrike" cap="none" normalizeH="0" baseline="0" dirty="0" smtClean="0">
                <a:ln>
                  <a:noFill/>
                </a:ln>
                <a:effectLst/>
                <a:latin typeface="Verdana" pitchFamily="34" charset="0"/>
              </a:rPr>
              <a:t>Lucile PETITPIERRE</a:t>
            </a:r>
          </a:p>
          <a:p>
            <a:pPr marL="3175" algn="ctr">
              <a:spcBef>
                <a:spcPct val="0"/>
              </a:spcBef>
              <a:buClrTx/>
              <a:buSzTx/>
            </a:pPr>
            <a:r>
              <a:rPr lang="fr-BE" sz="1100" dirty="0" smtClean="0">
                <a:latin typeface="Verdana" pitchFamily="34" charset="0"/>
              </a:rPr>
              <a:t>&amp; Jean-Yves PONCELET (</a:t>
            </a:r>
            <a:r>
              <a:rPr lang="fr-BE" sz="1100" dirty="0" err="1" smtClean="0">
                <a:latin typeface="Verdana" pitchFamily="34" charset="0"/>
              </a:rPr>
              <a:t>financial</a:t>
            </a:r>
            <a:r>
              <a:rPr lang="fr-BE" sz="1100" dirty="0" smtClean="0">
                <a:latin typeface="Verdana" pitchFamily="34" charset="0"/>
              </a:rPr>
              <a:t>)</a:t>
            </a:r>
            <a:endParaRPr kumimoji="0" lang="en-GB" sz="1100" b="0" i="0" u="none" strike="noStrike" cap="none" normalizeH="0" baseline="0" dirty="0" smtClean="0">
              <a:ln>
                <a:noFill/>
              </a:ln>
              <a:effectLst/>
              <a:latin typeface="Verdana" pitchFamily="34" charset="0"/>
            </a:endParaRPr>
          </a:p>
        </p:txBody>
      </p:sp>
      <p:sp>
        <p:nvSpPr>
          <p:cNvPr id="38" name="Rounded Rectangular Callout 37"/>
          <p:cNvSpPr/>
          <p:nvPr/>
        </p:nvSpPr>
        <p:spPr bwMode="auto">
          <a:xfrm>
            <a:off x="7899323" y="2670154"/>
            <a:ext cx="2736306" cy="470814"/>
          </a:xfrm>
          <a:prstGeom prst="wedgeRoundRectCallout">
            <a:avLst>
              <a:gd name="adj1" fmla="val -60726"/>
              <a:gd name="adj2" fmla="val 50850"/>
              <a:gd name="adj3" fmla="val 16667"/>
            </a:avLst>
          </a:prstGeom>
          <a:gradFill>
            <a:gsLst>
              <a:gs pos="0">
                <a:srgbClr val="5E9EFF"/>
              </a:gs>
              <a:gs pos="39999">
                <a:srgbClr val="85C2FF"/>
              </a:gs>
              <a:gs pos="70000">
                <a:srgbClr val="C4D6EB"/>
              </a:gs>
              <a:gs pos="100000">
                <a:srgbClr val="FFEBFA"/>
              </a:gs>
            </a:gsLst>
            <a:lin ang="5400000" scaled="0"/>
          </a:gra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lang="fr-BE" sz="1100" dirty="0" smtClean="0">
                <a:latin typeface="Verdana" pitchFamily="34" charset="0"/>
              </a:rPr>
              <a:t>Jean-Yves PONCELET</a:t>
            </a:r>
            <a:endParaRPr kumimoji="0" lang="en-GB" sz="1100" b="0" i="0" u="none" strike="noStrike" cap="none" normalizeH="0" baseline="0" dirty="0" smtClean="0">
              <a:ln>
                <a:noFill/>
              </a:ln>
              <a:effectLst/>
              <a:latin typeface="Verdana" pitchFamily="34" charset="0"/>
            </a:endParaRPr>
          </a:p>
        </p:txBody>
      </p:sp>
      <p:sp>
        <p:nvSpPr>
          <p:cNvPr id="40" name="Rounded Rectangular Callout 39"/>
          <p:cNvSpPr/>
          <p:nvPr/>
        </p:nvSpPr>
        <p:spPr bwMode="auto">
          <a:xfrm>
            <a:off x="6528048" y="1340768"/>
            <a:ext cx="2736306" cy="470814"/>
          </a:xfrm>
          <a:prstGeom prst="wedgeRoundRectCallout">
            <a:avLst>
              <a:gd name="adj1" fmla="val -60726"/>
              <a:gd name="adj2" fmla="val 50850"/>
              <a:gd name="adj3" fmla="val 16667"/>
            </a:avLst>
          </a:prstGeom>
          <a:gradFill>
            <a:gsLst>
              <a:gs pos="0">
                <a:srgbClr val="5E9EFF"/>
              </a:gs>
              <a:gs pos="39999">
                <a:srgbClr val="85C2FF"/>
              </a:gs>
              <a:gs pos="70000">
                <a:srgbClr val="C4D6EB"/>
              </a:gs>
              <a:gs pos="100000">
                <a:srgbClr val="FFEBFA"/>
              </a:gs>
            </a:gsLst>
            <a:lin ang="5400000" scaled="0"/>
          </a:gra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fr-BE" sz="1100" b="0" i="0" u="none" strike="noStrike" cap="none" normalizeH="0" baseline="0" dirty="0" smtClean="0">
                <a:ln>
                  <a:noFill/>
                </a:ln>
                <a:effectLst/>
                <a:latin typeface="Verdana" pitchFamily="34" charset="0"/>
              </a:rPr>
              <a:t>Lucile PETITPIERRE  &amp;</a:t>
            </a:r>
          </a:p>
          <a:p>
            <a:pPr marL="3175" algn="ctr">
              <a:spcBef>
                <a:spcPct val="0"/>
              </a:spcBef>
              <a:buClrTx/>
              <a:buSzTx/>
            </a:pPr>
            <a:r>
              <a:rPr lang="fr-BE" sz="1100" dirty="0">
                <a:latin typeface="Verdana" pitchFamily="34" charset="0"/>
              </a:rPr>
              <a:t>Giuliano ROSCIGLIONE </a:t>
            </a:r>
            <a:endParaRPr lang="en-GB" sz="1100" dirty="0">
              <a:latin typeface="Verdana" pitchFamily="34" charset="0"/>
            </a:endParaRPr>
          </a:p>
        </p:txBody>
      </p:sp>
      <p:sp>
        <p:nvSpPr>
          <p:cNvPr id="12" name="Rounded Rectangle 11"/>
          <p:cNvSpPr/>
          <p:nvPr/>
        </p:nvSpPr>
        <p:spPr bwMode="auto">
          <a:xfrm>
            <a:off x="1199456" y="5661248"/>
            <a:ext cx="3408379" cy="184346"/>
          </a:xfrm>
          <a:prstGeom prst="roundRect">
            <a:avLst/>
          </a:prstGeom>
          <a:solidFill>
            <a:srgbClr val="00B050"/>
          </a:solidFill>
          <a:ln>
            <a:noFill/>
          </a:ln>
          <a:effectLst/>
          <a:extLst/>
        </p:spPr>
        <p:txBody>
          <a:bodyPr vert="horz" wrap="square" lIns="91440" tIns="45720" rIns="91440" bIns="45720" numCol="1" rtlCol="0" anchor="ctr" anchorCtr="0" compatLnSpc="1">
            <a:prstTxWarp prst="textNoShape">
              <a:avLst/>
            </a:prstTxWarp>
          </a:bodyPr>
          <a:lstStyle/>
          <a:p>
            <a:pPr marL="3175" algn="ctr">
              <a:spcBef>
                <a:spcPct val="0"/>
              </a:spcBef>
              <a:buClrTx/>
              <a:buSzTx/>
            </a:pPr>
            <a:r>
              <a:rPr lang="fr-BE" sz="1200" b="1" dirty="0" smtClean="0">
                <a:solidFill>
                  <a:schemeClr val="bg1"/>
                </a:solidFill>
                <a:latin typeface="Calibri Light" panose="020F0302020204030204" pitchFamily="34" charset="0"/>
              </a:rPr>
              <a:t>Paul </a:t>
            </a:r>
            <a:r>
              <a:rPr lang="fr-BE" sz="1200" b="1" dirty="0" err="1" smtClean="0">
                <a:solidFill>
                  <a:schemeClr val="bg1"/>
                </a:solidFill>
                <a:latin typeface="Calibri Light" panose="020F0302020204030204" pitchFamily="34" charset="0"/>
              </a:rPr>
              <a:t>Riembault</a:t>
            </a:r>
            <a:endParaRPr kumimoji="0" lang="en-GB" sz="1200" b="1" i="0" u="none" strike="noStrike" cap="none" normalizeH="0" baseline="0" dirty="0" smtClean="0">
              <a:ln>
                <a:noFill/>
              </a:ln>
              <a:solidFill>
                <a:schemeClr val="bg1"/>
              </a:solidFill>
              <a:effectLst/>
              <a:latin typeface="Verdana" pitchFamily="34" charset="0"/>
            </a:endParaRPr>
          </a:p>
        </p:txBody>
      </p:sp>
      <p:sp>
        <p:nvSpPr>
          <p:cNvPr id="42" name="Rounded Rectangle 41"/>
          <p:cNvSpPr/>
          <p:nvPr/>
        </p:nvSpPr>
        <p:spPr bwMode="auto">
          <a:xfrm>
            <a:off x="5375920" y="5661248"/>
            <a:ext cx="1440160" cy="184346"/>
          </a:xfrm>
          <a:prstGeom prst="roundRect">
            <a:avLst/>
          </a:prstGeom>
          <a:solidFill>
            <a:srgbClr val="00B050"/>
          </a:solidFill>
          <a:ln>
            <a:noFill/>
          </a:ln>
          <a:effectLst/>
          <a:extLst/>
        </p:spPr>
        <p:txBody>
          <a:bodyPr vert="horz" wrap="square" lIns="91440" tIns="45720" rIns="91440" bIns="45720" numCol="1" rtlCol="0" anchor="ctr" anchorCtr="0" compatLnSpc="1">
            <a:prstTxWarp prst="textNoShape">
              <a:avLst/>
            </a:prstTxWarp>
          </a:bodyPr>
          <a:lstStyle/>
          <a:p>
            <a:pPr marL="3175" algn="ctr">
              <a:spcBef>
                <a:spcPct val="0"/>
              </a:spcBef>
              <a:buClrTx/>
              <a:buSzTx/>
            </a:pPr>
            <a:r>
              <a:rPr lang="fr-BE" sz="1200" b="1" dirty="0" smtClean="0">
                <a:solidFill>
                  <a:schemeClr val="bg1"/>
                </a:solidFill>
                <a:latin typeface="Calibri Light" panose="020F0302020204030204" pitchFamily="34" charset="0"/>
              </a:rPr>
              <a:t>Michel </a:t>
            </a:r>
            <a:r>
              <a:rPr lang="fr-BE" sz="1200" b="1" dirty="0" err="1" smtClean="0">
                <a:solidFill>
                  <a:schemeClr val="bg1"/>
                </a:solidFill>
                <a:latin typeface="Calibri Light" panose="020F0302020204030204" pitchFamily="34" charset="0"/>
              </a:rPr>
              <a:t>Lonneux</a:t>
            </a:r>
            <a:endParaRPr kumimoji="0" lang="en-GB" sz="1200" b="1" i="0" u="none" strike="noStrike" cap="none" normalizeH="0" baseline="0" dirty="0" smtClean="0">
              <a:ln>
                <a:noFill/>
              </a:ln>
              <a:solidFill>
                <a:schemeClr val="bg1"/>
              </a:solidFill>
              <a:effectLst/>
              <a:latin typeface="Verdana" pitchFamily="34" charset="0"/>
            </a:endParaRPr>
          </a:p>
        </p:txBody>
      </p:sp>
      <p:sp>
        <p:nvSpPr>
          <p:cNvPr id="47" name="Rounded Rectangle 46"/>
          <p:cNvSpPr/>
          <p:nvPr/>
        </p:nvSpPr>
        <p:spPr bwMode="auto">
          <a:xfrm>
            <a:off x="8382016" y="5661248"/>
            <a:ext cx="2826552" cy="184346"/>
          </a:xfrm>
          <a:prstGeom prst="roundRect">
            <a:avLst/>
          </a:prstGeom>
          <a:solidFill>
            <a:srgbClr val="00B050"/>
          </a:solidFill>
          <a:ln>
            <a:noFill/>
          </a:ln>
          <a:effectLst/>
          <a:extLst/>
        </p:spPr>
        <p:txBody>
          <a:bodyPr vert="horz" wrap="square" lIns="91440" tIns="45720" rIns="91440" bIns="45720" numCol="1" rtlCol="0" anchor="ctr" anchorCtr="0" compatLnSpc="1">
            <a:prstTxWarp prst="textNoShape">
              <a:avLst/>
            </a:prstTxWarp>
          </a:bodyPr>
          <a:lstStyle/>
          <a:p>
            <a:pPr marL="3175" algn="ctr">
              <a:spcBef>
                <a:spcPct val="0"/>
              </a:spcBef>
              <a:buClrTx/>
              <a:buSzTx/>
            </a:pPr>
            <a:r>
              <a:rPr lang="fr-BE" sz="1200" b="1" dirty="0" smtClean="0">
                <a:solidFill>
                  <a:schemeClr val="bg1"/>
                </a:solidFill>
                <a:latin typeface="Calibri Light" panose="020F0302020204030204" pitchFamily="34" charset="0"/>
              </a:rPr>
              <a:t>Daria Fané</a:t>
            </a:r>
            <a:endParaRPr kumimoji="0" lang="en-GB" sz="1200" b="1" i="0" u="none" strike="noStrike" cap="none" normalizeH="0" baseline="0" dirty="0" smtClean="0">
              <a:ln>
                <a:noFill/>
              </a:ln>
              <a:solidFill>
                <a:schemeClr val="bg1"/>
              </a:solidFill>
              <a:effectLst/>
              <a:latin typeface="Verdana" pitchFamily="34" charset="0"/>
            </a:endParaRPr>
          </a:p>
        </p:txBody>
      </p:sp>
    </p:spTree>
    <p:extLst>
      <p:ext uri="{BB962C8B-B14F-4D97-AF65-F5344CB8AC3E}">
        <p14:creationId xmlns:p14="http://schemas.microsoft.com/office/powerpoint/2010/main" val="11819097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rot="16200000">
            <a:off x="4909188" y="3410558"/>
            <a:ext cx="2331168" cy="1385723"/>
          </a:xfrm>
          <a:prstGeom prst="roundRect">
            <a:avLst/>
          </a:prstGeom>
          <a:solidFill>
            <a:sysClr val="window" lastClr="FFFFFF">
              <a:lumMod val="85000"/>
            </a:sysClr>
          </a:soli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marR="0" lvl="0" indent="0" algn="l"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smtClean="0">
              <a:ln>
                <a:noFill/>
              </a:ln>
              <a:solidFill>
                <a:srgbClr val="0F5494"/>
              </a:solidFill>
              <a:effectLst/>
              <a:uLnTx/>
              <a:uFillTx/>
              <a:latin typeface="Verdana" pitchFamily="34" charset="0"/>
              <a:ea typeface="+mn-ea"/>
              <a:cs typeface="+mn-cs"/>
            </a:endParaRPr>
          </a:p>
        </p:txBody>
      </p:sp>
      <p:sp>
        <p:nvSpPr>
          <p:cNvPr id="34" name="Teardrop 33"/>
          <p:cNvSpPr/>
          <p:nvPr/>
        </p:nvSpPr>
        <p:spPr bwMode="ltGray">
          <a:xfrm rot="5928932">
            <a:off x="1708266" y="-704520"/>
            <a:ext cx="1758662" cy="4710682"/>
          </a:xfrm>
          <a:prstGeom prst="teardrop">
            <a:avLst>
              <a:gd name="adj" fmla="val 151405"/>
            </a:avLst>
          </a:prstGeom>
          <a:solidFill>
            <a:srgbClr val="CCECFF"/>
          </a:solidFill>
          <a:ln w="3175" cap="flat" cmpd="sng" algn="ctr">
            <a:noFill/>
            <a:prstDash val="sysDash"/>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smtClean="0">
              <a:ln>
                <a:noFill/>
              </a:ln>
              <a:solidFill>
                <a:prstClr val="white"/>
              </a:solidFill>
              <a:effectLst/>
              <a:uLnTx/>
              <a:uFillTx/>
              <a:latin typeface="Georgia" pitchFamily="18" charset="0"/>
              <a:ea typeface="+mn-ea"/>
              <a:cs typeface="+mn-cs"/>
            </a:endParaRPr>
          </a:p>
        </p:txBody>
      </p:sp>
      <p:sp>
        <p:nvSpPr>
          <p:cNvPr id="2" name="Title 1"/>
          <p:cNvSpPr>
            <a:spLocks noGrp="1"/>
          </p:cNvSpPr>
          <p:nvPr>
            <p:ph type="title"/>
          </p:nvPr>
        </p:nvSpPr>
        <p:spPr>
          <a:xfrm>
            <a:off x="143339" y="216024"/>
            <a:ext cx="3936437" cy="62068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b="0" kern="1200" dirty="0" smtClean="0">
                <a:solidFill>
                  <a:srgbClr val="FFC000"/>
                </a:solidFill>
                <a:latin typeface="Calibri Light" panose="020F0302020204030204" pitchFamily="34" charset="0"/>
                <a:sym typeface="Gill Sans" charset="0"/>
              </a:rPr>
              <a:t>Project </a:t>
            </a:r>
            <a:r>
              <a:rPr lang="en-US" b="0" kern="1200" dirty="0">
                <a:solidFill>
                  <a:srgbClr val="FFC000"/>
                </a:solidFill>
                <a:latin typeface="Calibri Light" panose="020F0302020204030204" pitchFamily="34" charset="0"/>
                <a:sym typeface="Gill Sans" charset="0"/>
              </a:rPr>
              <a:t>1  </a:t>
            </a:r>
            <a:r>
              <a:rPr lang="en-US" b="0" kern="1200" dirty="0" smtClean="0">
                <a:solidFill>
                  <a:srgbClr val="FFC000"/>
                </a:solidFill>
                <a:latin typeface="Calibri Light" panose="020F0302020204030204" pitchFamily="34" charset="0"/>
                <a:sym typeface="Gill Sans" charset="0"/>
              </a:rPr>
              <a:t>scope</a:t>
            </a:r>
            <a:r>
              <a:rPr lang="en-US" b="0" kern="1200" dirty="0">
                <a:solidFill>
                  <a:srgbClr val="FFC000"/>
                </a:solidFill>
                <a:latin typeface="Calibri Light" panose="020F0302020204030204" pitchFamily="34" charset="0"/>
                <a:sym typeface="Gill Sans" charset="0"/>
              </a:rPr>
              <a:t>			</a:t>
            </a:r>
            <a:endParaRPr lang="en-GB" b="0" kern="1200" dirty="0">
              <a:solidFill>
                <a:srgbClr val="FFC000"/>
              </a:solidFill>
              <a:latin typeface="Calibri Light" panose="020F0302020204030204" pitchFamily="34" charset="0"/>
              <a:sym typeface="Gill Sans" charset="0"/>
            </a:endParaRPr>
          </a:p>
        </p:txBody>
      </p:sp>
      <p:grpSp>
        <p:nvGrpSpPr>
          <p:cNvPr id="3" name="Group 5"/>
          <p:cNvGrpSpPr/>
          <p:nvPr/>
        </p:nvGrpSpPr>
        <p:grpSpPr>
          <a:xfrm>
            <a:off x="5599788" y="3282228"/>
            <a:ext cx="425369" cy="1484177"/>
            <a:chOff x="6259513" y="1922463"/>
            <a:chExt cx="447675" cy="1474787"/>
          </a:xfrm>
          <a:solidFill>
            <a:srgbClr val="0F5494"/>
          </a:solidFill>
        </p:grpSpPr>
        <p:sp>
          <p:nvSpPr>
            <p:cNvPr id="7" name="Freeform 49"/>
            <p:cNvSpPr>
              <a:spLocks noEditPoints="1"/>
            </p:cNvSpPr>
            <p:nvPr/>
          </p:nvSpPr>
          <p:spPr bwMode="auto">
            <a:xfrm>
              <a:off x="6259513" y="1922463"/>
              <a:ext cx="447675" cy="1474787"/>
            </a:xfrm>
            <a:custGeom>
              <a:avLst/>
              <a:gdLst>
                <a:gd name="T0" fmla="*/ 251 w 282"/>
                <a:gd name="T1" fmla="*/ 841 h 929"/>
                <a:gd name="T2" fmla="*/ 234 w 282"/>
                <a:gd name="T3" fmla="*/ 744 h 929"/>
                <a:gd name="T4" fmla="*/ 222 w 282"/>
                <a:gd name="T5" fmla="*/ 658 h 929"/>
                <a:gd name="T6" fmla="*/ 219 w 282"/>
                <a:gd name="T7" fmla="*/ 505 h 929"/>
                <a:gd name="T8" fmla="*/ 211 w 282"/>
                <a:gd name="T9" fmla="*/ 387 h 929"/>
                <a:gd name="T10" fmla="*/ 205 w 282"/>
                <a:gd name="T11" fmla="*/ 334 h 929"/>
                <a:gd name="T12" fmla="*/ 207 w 282"/>
                <a:gd name="T13" fmla="*/ 322 h 929"/>
                <a:gd name="T14" fmla="*/ 222 w 282"/>
                <a:gd name="T15" fmla="*/ 310 h 929"/>
                <a:gd name="T16" fmla="*/ 254 w 282"/>
                <a:gd name="T17" fmla="*/ 297 h 929"/>
                <a:gd name="T18" fmla="*/ 245 w 282"/>
                <a:gd name="T19" fmla="*/ 239 h 929"/>
                <a:gd name="T20" fmla="*/ 214 w 282"/>
                <a:gd name="T21" fmla="*/ 169 h 929"/>
                <a:gd name="T22" fmla="*/ 151 w 282"/>
                <a:gd name="T23" fmla="*/ 140 h 929"/>
                <a:gd name="T24" fmla="*/ 140 w 282"/>
                <a:gd name="T25" fmla="*/ 125 h 929"/>
                <a:gd name="T26" fmla="*/ 154 w 282"/>
                <a:gd name="T27" fmla="*/ 92 h 929"/>
                <a:gd name="T28" fmla="*/ 153 w 282"/>
                <a:gd name="T29" fmla="*/ 34 h 929"/>
                <a:gd name="T30" fmla="*/ 106 w 282"/>
                <a:gd name="T31" fmla="*/ 0 h 929"/>
                <a:gd name="T32" fmla="*/ 69 w 282"/>
                <a:gd name="T33" fmla="*/ 44 h 929"/>
                <a:gd name="T34" fmla="*/ 66 w 282"/>
                <a:gd name="T35" fmla="*/ 77 h 929"/>
                <a:gd name="T36" fmla="*/ 83 w 282"/>
                <a:gd name="T37" fmla="*/ 123 h 929"/>
                <a:gd name="T38" fmla="*/ 15 w 282"/>
                <a:gd name="T39" fmla="*/ 158 h 929"/>
                <a:gd name="T40" fmla="*/ 0 w 282"/>
                <a:gd name="T41" fmla="*/ 223 h 929"/>
                <a:gd name="T42" fmla="*/ 12 w 282"/>
                <a:gd name="T43" fmla="*/ 326 h 929"/>
                <a:gd name="T44" fmla="*/ 9 w 282"/>
                <a:gd name="T45" fmla="*/ 447 h 929"/>
                <a:gd name="T46" fmla="*/ 35 w 282"/>
                <a:gd name="T47" fmla="*/ 667 h 929"/>
                <a:gd name="T48" fmla="*/ 31 w 282"/>
                <a:gd name="T49" fmla="*/ 815 h 929"/>
                <a:gd name="T50" fmla="*/ 20 w 282"/>
                <a:gd name="T51" fmla="*/ 900 h 929"/>
                <a:gd name="T52" fmla="*/ 38 w 282"/>
                <a:gd name="T53" fmla="*/ 929 h 929"/>
                <a:gd name="T54" fmla="*/ 79 w 282"/>
                <a:gd name="T55" fmla="*/ 905 h 929"/>
                <a:gd name="T56" fmla="*/ 97 w 282"/>
                <a:gd name="T57" fmla="*/ 851 h 929"/>
                <a:gd name="T58" fmla="*/ 106 w 282"/>
                <a:gd name="T59" fmla="*/ 720 h 929"/>
                <a:gd name="T60" fmla="*/ 123 w 282"/>
                <a:gd name="T61" fmla="*/ 607 h 929"/>
                <a:gd name="T62" fmla="*/ 137 w 282"/>
                <a:gd name="T63" fmla="*/ 581 h 929"/>
                <a:gd name="T64" fmla="*/ 151 w 282"/>
                <a:gd name="T65" fmla="*/ 642 h 929"/>
                <a:gd name="T66" fmla="*/ 160 w 282"/>
                <a:gd name="T67" fmla="*/ 703 h 929"/>
                <a:gd name="T68" fmla="*/ 185 w 282"/>
                <a:gd name="T69" fmla="*/ 857 h 929"/>
                <a:gd name="T70" fmla="*/ 217 w 282"/>
                <a:gd name="T71" fmla="*/ 891 h 929"/>
                <a:gd name="T72" fmla="*/ 270 w 282"/>
                <a:gd name="T73" fmla="*/ 911 h 929"/>
                <a:gd name="T74" fmla="*/ 274 w 282"/>
                <a:gd name="T75" fmla="*/ 875 h 929"/>
                <a:gd name="T76" fmla="*/ 71 w 282"/>
                <a:gd name="T77" fmla="*/ 368 h 929"/>
                <a:gd name="T78" fmla="*/ 123 w 282"/>
                <a:gd name="T79" fmla="*/ 333 h 929"/>
                <a:gd name="T80" fmla="*/ 129 w 282"/>
                <a:gd name="T81" fmla="*/ 303 h 929"/>
                <a:gd name="T82" fmla="*/ 122 w 282"/>
                <a:gd name="T83" fmla="*/ 293 h 929"/>
                <a:gd name="T84" fmla="*/ 92 w 282"/>
                <a:gd name="T85" fmla="*/ 288 h 929"/>
                <a:gd name="T86" fmla="*/ 111 w 282"/>
                <a:gd name="T87" fmla="*/ 280 h 929"/>
                <a:gd name="T88" fmla="*/ 125 w 282"/>
                <a:gd name="T89" fmla="*/ 256 h 929"/>
                <a:gd name="T90" fmla="*/ 105 w 282"/>
                <a:gd name="T91" fmla="*/ 249 h 929"/>
                <a:gd name="T92" fmla="*/ 79 w 282"/>
                <a:gd name="T93" fmla="*/ 231 h 929"/>
                <a:gd name="T94" fmla="*/ 65 w 282"/>
                <a:gd name="T95" fmla="*/ 191 h 929"/>
                <a:gd name="T96" fmla="*/ 199 w 282"/>
                <a:gd name="T97" fmla="*/ 199 h 929"/>
                <a:gd name="T98" fmla="*/ 151 w 282"/>
                <a:gd name="T99" fmla="*/ 252 h 929"/>
                <a:gd name="T100" fmla="*/ 143 w 282"/>
                <a:gd name="T101" fmla="*/ 293 h 929"/>
                <a:gd name="T102" fmla="*/ 140 w 282"/>
                <a:gd name="T103" fmla="*/ 297 h 929"/>
                <a:gd name="T104" fmla="*/ 146 w 282"/>
                <a:gd name="T105" fmla="*/ 313 h 929"/>
                <a:gd name="T106" fmla="*/ 146 w 282"/>
                <a:gd name="T107" fmla="*/ 322 h 929"/>
                <a:gd name="T108" fmla="*/ 170 w 282"/>
                <a:gd name="T109" fmla="*/ 331 h 929"/>
                <a:gd name="T110" fmla="*/ 75 w 282"/>
                <a:gd name="T111" fmla="*/ 283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2" h="929">
                  <a:moveTo>
                    <a:pt x="274" y="875"/>
                  </a:moveTo>
                  <a:lnTo>
                    <a:pt x="274" y="875"/>
                  </a:lnTo>
                  <a:lnTo>
                    <a:pt x="264" y="866"/>
                  </a:lnTo>
                  <a:lnTo>
                    <a:pt x="253" y="858"/>
                  </a:lnTo>
                  <a:lnTo>
                    <a:pt x="242" y="852"/>
                  </a:lnTo>
                  <a:lnTo>
                    <a:pt x="242" y="848"/>
                  </a:lnTo>
                  <a:lnTo>
                    <a:pt x="251" y="841"/>
                  </a:lnTo>
                  <a:lnTo>
                    <a:pt x="251" y="841"/>
                  </a:lnTo>
                  <a:lnTo>
                    <a:pt x="253" y="829"/>
                  </a:lnTo>
                  <a:lnTo>
                    <a:pt x="251" y="818"/>
                  </a:lnTo>
                  <a:lnTo>
                    <a:pt x="250" y="807"/>
                  </a:lnTo>
                  <a:lnTo>
                    <a:pt x="250" y="807"/>
                  </a:lnTo>
                  <a:lnTo>
                    <a:pt x="240" y="780"/>
                  </a:lnTo>
                  <a:lnTo>
                    <a:pt x="236" y="761"/>
                  </a:lnTo>
                  <a:lnTo>
                    <a:pt x="234" y="744"/>
                  </a:lnTo>
                  <a:lnTo>
                    <a:pt x="234" y="744"/>
                  </a:lnTo>
                  <a:lnTo>
                    <a:pt x="236" y="715"/>
                  </a:lnTo>
                  <a:lnTo>
                    <a:pt x="234" y="703"/>
                  </a:lnTo>
                  <a:lnTo>
                    <a:pt x="231" y="698"/>
                  </a:lnTo>
                  <a:lnTo>
                    <a:pt x="228" y="693"/>
                  </a:lnTo>
                  <a:lnTo>
                    <a:pt x="228" y="693"/>
                  </a:lnTo>
                  <a:lnTo>
                    <a:pt x="225" y="687"/>
                  </a:lnTo>
                  <a:lnTo>
                    <a:pt x="223" y="679"/>
                  </a:lnTo>
                  <a:lnTo>
                    <a:pt x="222" y="658"/>
                  </a:lnTo>
                  <a:lnTo>
                    <a:pt x="220" y="627"/>
                  </a:lnTo>
                  <a:lnTo>
                    <a:pt x="220" y="627"/>
                  </a:lnTo>
                  <a:lnTo>
                    <a:pt x="222" y="615"/>
                  </a:lnTo>
                  <a:lnTo>
                    <a:pt x="222" y="595"/>
                  </a:lnTo>
                  <a:lnTo>
                    <a:pt x="223" y="570"/>
                  </a:lnTo>
                  <a:lnTo>
                    <a:pt x="223" y="548"/>
                  </a:lnTo>
                  <a:lnTo>
                    <a:pt x="223" y="548"/>
                  </a:lnTo>
                  <a:lnTo>
                    <a:pt x="219" y="505"/>
                  </a:lnTo>
                  <a:lnTo>
                    <a:pt x="216" y="481"/>
                  </a:lnTo>
                  <a:lnTo>
                    <a:pt x="234" y="478"/>
                  </a:lnTo>
                  <a:lnTo>
                    <a:pt x="234" y="478"/>
                  </a:lnTo>
                  <a:lnTo>
                    <a:pt x="228" y="448"/>
                  </a:lnTo>
                  <a:lnTo>
                    <a:pt x="222" y="424"/>
                  </a:lnTo>
                  <a:lnTo>
                    <a:pt x="217" y="404"/>
                  </a:lnTo>
                  <a:lnTo>
                    <a:pt x="217" y="404"/>
                  </a:lnTo>
                  <a:lnTo>
                    <a:pt x="211" y="387"/>
                  </a:lnTo>
                  <a:lnTo>
                    <a:pt x="207" y="365"/>
                  </a:lnTo>
                  <a:lnTo>
                    <a:pt x="202" y="347"/>
                  </a:lnTo>
                  <a:lnTo>
                    <a:pt x="202" y="336"/>
                  </a:lnTo>
                  <a:lnTo>
                    <a:pt x="202" y="336"/>
                  </a:lnTo>
                  <a:lnTo>
                    <a:pt x="202" y="334"/>
                  </a:lnTo>
                  <a:lnTo>
                    <a:pt x="202" y="334"/>
                  </a:lnTo>
                  <a:lnTo>
                    <a:pt x="205" y="334"/>
                  </a:lnTo>
                  <a:lnTo>
                    <a:pt x="205" y="334"/>
                  </a:lnTo>
                  <a:lnTo>
                    <a:pt x="207" y="334"/>
                  </a:lnTo>
                  <a:lnTo>
                    <a:pt x="208" y="333"/>
                  </a:lnTo>
                  <a:lnTo>
                    <a:pt x="207" y="328"/>
                  </a:lnTo>
                  <a:lnTo>
                    <a:pt x="207" y="328"/>
                  </a:lnTo>
                  <a:lnTo>
                    <a:pt x="208" y="326"/>
                  </a:lnTo>
                  <a:lnTo>
                    <a:pt x="208" y="323"/>
                  </a:lnTo>
                  <a:lnTo>
                    <a:pt x="207" y="322"/>
                  </a:lnTo>
                  <a:lnTo>
                    <a:pt x="207" y="322"/>
                  </a:lnTo>
                  <a:lnTo>
                    <a:pt x="208" y="320"/>
                  </a:lnTo>
                  <a:lnTo>
                    <a:pt x="210" y="319"/>
                  </a:lnTo>
                  <a:lnTo>
                    <a:pt x="210" y="316"/>
                  </a:lnTo>
                  <a:lnTo>
                    <a:pt x="210" y="316"/>
                  </a:lnTo>
                  <a:lnTo>
                    <a:pt x="210" y="314"/>
                  </a:lnTo>
                  <a:lnTo>
                    <a:pt x="208" y="313"/>
                  </a:lnTo>
                  <a:lnTo>
                    <a:pt x="208" y="313"/>
                  </a:lnTo>
                  <a:lnTo>
                    <a:pt x="222" y="310"/>
                  </a:lnTo>
                  <a:lnTo>
                    <a:pt x="231" y="308"/>
                  </a:lnTo>
                  <a:lnTo>
                    <a:pt x="237" y="308"/>
                  </a:lnTo>
                  <a:lnTo>
                    <a:pt x="237" y="308"/>
                  </a:lnTo>
                  <a:lnTo>
                    <a:pt x="244" y="308"/>
                  </a:lnTo>
                  <a:lnTo>
                    <a:pt x="248" y="305"/>
                  </a:lnTo>
                  <a:lnTo>
                    <a:pt x="253" y="302"/>
                  </a:lnTo>
                  <a:lnTo>
                    <a:pt x="254" y="297"/>
                  </a:lnTo>
                  <a:lnTo>
                    <a:pt x="254" y="297"/>
                  </a:lnTo>
                  <a:lnTo>
                    <a:pt x="256" y="289"/>
                  </a:lnTo>
                  <a:lnTo>
                    <a:pt x="256" y="280"/>
                  </a:lnTo>
                  <a:lnTo>
                    <a:pt x="256" y="269"/>
                  </a:lnTo>
                  <a:lnTo>
                    <a:pt x="254" y="260"/>
                  </a:lnTo>
                  <a:lnTo>
                    <a:pt x="254" y="260"/>
                  </a:lnTo>
                  <a:lnTo>
                    <a:pt x="251" y="249"/>
                  </a:lnTo>
                  <a:lnTo>
                    <a:pt x="248" y="243"/>
                  </a:lnTo>
                  <a:lnTo>
                    <a:pt x="245" y="239"/>
                  </a:lnTo>
                  <a:lnTo>
                    <a:pt x="245" y="239"/>
                  </a:lnTo>
                  <a:lnTo>
                    <a:pt x="237" y="229"/>
                  </a:lnTo>
                  <a:lnTo>
                    <a:pt x="234" y="223"/>
                  </a:lnTo>
                  <a:lnTo>
                    <a:pt x="234" y="223"/>
                  </a:lnTo>
                  <a:lnTo>
                    <a:pt x="223" y="195"/>
                  </a:lnTo>
                  <a:lnTo>
                    <a:pt x="223" y="195"/>
                  </a:lnTo>
                  <a:lnTo>
                    <a:pt x="214" y="169"/>
                  </a:lnTo>
                  <a:lnTo>
                    <a:pt x="214" y="169"/>
                  </a:lnTo>
                  <a:lnTo>
                    <a:pt x="214" y="165"/>
                  </a:lnTo>
                  <a:lnTo>
                    <a:pt x="213" y="160"/>
                  </a:lnTo>
                  <a:lnTo>
                    <a:pt x="208" y="155"/>
                  </a:lnTo>
                  <a:lnTo>
                    <a:pt x="200" y="152"/>
                  </a:lnTo>
                  <a:lnTo>
                    <a:pt x="200" y="152"/>
                  </a:lnTo>
                  <a:lnTo>
                    <a:pt x="171" y="146"/>
                  </a:lnTo>
                  <a:lnTo>
                    <a:pt x="159" y="143"/>
                  </a:lnTo>
                  <a:lnTo>
                    <a:pt x="151" y="140"/>
                  </a:lnTo>
                  <a:lnTo>
                    <a:pt x="151" y="140"/>
                  </a:lnTo>
                  <a:lnTo>
                    <a:pt x="151" y="138"/>
                  </a:lnTo>
                  <a:lnTo>
                    <a:pt x="149" y="135"/>
                  </a:lnTo>
                  <a:lnTo>
                    <a:pt x="148" y="131"/>
                  </a:lnTo>
                  <a:lnTo>
                    <a:pt x="145" y="129"/>
                  </a:lnTo>
                  <a:lnTo>
                    <a:pt x="140" y="128"/>
                  </a:lnTo>
                  <a:lnTo>
                    <a:pt x="140" y="125"/>
                  </a:lnTo>
                  <a:lnTo>
                    <a:pt x="140" y="125"/>
                  </a:lnTo>
                  <a:lnTo>
                    <a:pt x="142" y="115"/>
                  </a:lnTo>
                  <a:lnTo>
                    <a:pt x="145" y="106"/>
                  </a:lnTo>
                  <a:lnTo>
                    <a:pt x="145" y="98"/>
                  </a:lnTo>
                  <a:lnTo>
                    <a:pt x="145" y="98"/>
                  </a:lnTo>
                  <a:lnTo>
                    <a:pt x="149" y="98"/>
                  </a:lnTo>
                  <a:lnTo>
                    <a:pt x="153" y="97"/>
                  </a:lnTo>
                  <a:lnTo>
                    <a:pt x="154" y="92"/>
                  </a:lnTo>
                  <a:lnTo>
                    <a:pt x="154" y="92"/>
                  </a:lnTo>
                  <a:lnTo>
                    <a:pt x="159" y="71"/>
                  </a:lnTo>
                  <a:lnTo>
                    <a:pt x="159" y="71"/>
                  </a:lnTo>
                  <a:lnTo>
                    <a:pt x="157" y="69"/>
                  </a:lnTo>
                  <a:lnTo>
                    <a:pt x="153" y="68"/>
                  </a:lnTo>
                  <a:lnTo>
                    <a:pt x="153" y="68"/>
                  </a:lnTo>
                  <a:lnTo>
                    <a:pt x="154" y="38"/>
                  </a:lnTo>
                  <a:lnTo>
                    <a:pt x="154" y="38"/>
                  </a:lnTo>
                  <a:lnTo>
                    <a:pt x="153" y="34"/>
                  </a:lnTo>
                  <a:lnTo>
                    <a:pt x="151" y="27"/>
                  </a:lnTo>
                  <a:lnTo>
                    <a:pt x="148" y="21"/>
                  </a:lnTo>
                  <a:lnTo>
                    <a:pt x="143" y="15"/>
                  </a:lnTo>
                  <a:lnTo>
                    <a:pt x="137" y="9"/>
                  </a:lnTo>
                  <a:lnTo>
                    <a:pt x="129" y="4"/>
                  </a:lnTo>
                  <a:lnTo>
                    <a:pt x="119" y="1"/>
                  </a:lnTo>
                  <a:lnTo>
                    <a:pt x="106" y="0"/>
                  </a:lnTo>
                  <a:lnTo>
                    <a:pt x="106" y="0"/>
                  </a:lnTo>
                  <a:lnTo>
                    <a:pt x="100" y="0"/>
                  </a:lnTo>
                  <a:lnTo>
                    <a:pt x="96" y="1"/>
                  </a:lnTo>
                  <a:lnTo>
                    <a:pt x="86" y="6"/>
                  </a:lnTo>
                  <a:lnTo>
                    <a:pt x="80" y="12"/>
                  </a:lnTo>
                  <a:lnTo>
                    <a:pt x="74" y="20"/>
                  </a:lnTo>
                  <a:lnTo>
                    <a:pt x="71" y="27"/>
                  </a:lnTo>
                  <a:lnTo>
                    <a:pt x="69" y="35"/>
                  </a:lnTo>
                  <a:lnTo>
                    <a:pt x="69" y="44"/>
                  </a:lnTo>
                  <a:lnTo>
                    <a:pt x="69" y="44"/>
                  </a:lnTo>
                  <a:lnTo>
                    <a:pt x="72" y="68"/>
                  </a:lnTo>
                  <a:lnTo>
                    <a:pt x="72" y="68"/>
                  </a:lnTo>
                  <a:lnTo>
                    <a:pt x="71" y="68"/>
                  </a:lnTo>
                  <a:lnTo>
                    <a:pt x="68" y="69"/>
                  </a:lnTo>
                  <a:lnTo>
                    <a:pt x="66" y="72"/>
                  </a:lnTo>
                  <a:lnTo>
                    <a:pt x="65" y="74"/>
                  </a:lnTo>
                  <a:lnTo>
                    <a:pt x="66" y="77"/>
                  </a:lnTo>
                  <a:lnTo>
                    <a:pt x="66" y="77"/>
                  </a:lnTo>
                  <a:lnTo>
                    <a:pt x="68" y="86"/>
                  </a:lnTo>
                  <a:lnTo>
                    <a:pt x="71" y="92"/>
                  </a:lnTo>
                  <a:lnTo>
                    <a:pt x="74" y="97"/>
                  </a:lnTo>
                  <a:lnTo>
                    <a:pt x="75" y="98"/>
                  </a:lnTo>
                  <a:lnTo>
                    <a:pt x="79" y="98"/>
                  </a:lnTo>
                  <a:lnTo>
                    <a:pt x="83" y="123"/>
                  </a:lnTo>
                  <a:lnTo>
                    <a:pt x="83" y="123"/>
                  </a:lnTo>
                  <a:lnTo>
                    <a:pt x="79" y="128"/>
                  </a:lnTo>
                  <a:lnTo>
                    <a:pt x="75" y="132"/>
                  </a:lnTo>
                  <a:lnTo>
                    <a:pt x="69" y="137"/>
                  </a:lnTo>
                  <a:lnTo>
                    <a:pt x="69" y="137"/>
                  </a:lnTo>
                  <a:lnTo>
                    <a:pt x="46" y="146"/>
                  </a:lnTo>
                  <a:lnTo>
                    <a:pt x="23" y="155"/>
                  </a:lnTo>
                  <a:lnTo>
                    <a:pt x="23" y="155"/>
                  </a:lnTo>
                  <a:lnTo>
                    <a:pt x="15" y="158"/>
                  </a:lnTo>
                  <a:lnTo>
                    <a:pt x="9" y="163"/>
                  </a:lnTo>
                  <a:lnTo>
                    <a:pt x="6" y="171"/>
                  </a:lnTo>
                  <a:lnTo>
                    <a:pt x="5" y="183"/>
                  </a:lnTo>
                  <a:lnTo>
                    <a:pt x="5" y="183"/>
                  </a:lnTo>
                  <a:lnTo>
                    <a:pt x="2" y="206"/>
                  </a:lnTo>
                  <a:lnTo>
                    <a:pt x="0" y="214"/>
                  </a:lnTo>
                  <a:lnTo>
                    <a:pt x="0" y="223"/>
                  </a:lnTo>
                  <a:lnTo>
                    <a:pt x="0" y="223"/>
                  </a:lnTo>
                  <a:lnTo>
                    <a:pt x="0" y="249"/>
                  </a:lnTo>
                  <a:lnTo>
                    <a:pt x="0" y="283"/>
                  </a:lnTo>
                  <a:lnTo>
                    <a:pt x="0" y="283"/>
                  </a:lnTo>
                  <a:lnTo>
                    <a:pt x="0" y="299"/>
                  </a:lnTo>
                  <a:lnTo>
                    <a:pt x="2" y="306"/>
                  </a:lnTo>
                  <a:lnTo>
                    <a:pt x="3" y="314"/>
                  </a:lnTo>
                  <a:lnTo>
                    <a:pt x="8" y="320"/>
                  </a:lnTo>
                  <a:lnTo>
                    <a:pt x="12" y="326"/>
                  </a:lnTo>
                  <a:lnTo>
                    <a:pt x="18" y="333"/>
                  </a:lnTo>
                  <a:lnTo>
                    <a:pt x="28" y="337"/>
                  </a:lnTo>
                  <a:lnTo>
                    <a:pt x="28" y="337"/>
                  </a:lnTo>
                  <a:lnTo>
                    <a:pt x="22" y="359"/>
                  </a:lnTo>
                  <a:lnTo>
                    <a:pt x="17" y="384"/>
                  </a:lnTo>
                  <a:lnTo>
                    <a:pt x="12" y="416"/>
                  </a:lnTo>
                  <a:lnTo>
                    <a:pt x="12" y="416"/>
                  </a:lnTo>
                  <a:lnTo>
                    <a:pt x="9" y="447"/>
                  </a:lnTo>
                  <a:lnTo>
                    <a:pt x="9" y="470"/>
                  </a:lnTo>
                  <a:lnTo>
                    <a:pt x="9" y="490"/>
                  </a:lnTo>
                  <a:lnTo>
                    <a:pt x="28" y="493"/>
                  </a:lnTo>
                  <a:lnTo>
                    <a:pt x="28" y="493"/>
                  </a:lnTo>
                  <a:lnTo>
                    <a:pt x="32" y="562"/>
                  </a:lnTo>
                  <a:lnTo>
                    <a:pt x="32" y="562"/>
                  </a:lnTo>
                  <a:lnTo>
                    <a:pt x="35" y="632"/>
                  </a:lnTo>
                  <a:lnTo>
                    <a:pt x="35" y="667"/>
                  </a:lnTo>
                  <a:lnTo>
                    <a:pt x="34" y="704"/>
                  </a:lnTo>
                  <a:lnTo>
                    <a:pt x="34" y="704"/>
                  </a:lnTo>
                  <a:lnTo>
                    <a:pt x="34" y="740"/>
                  </a:lnTo>
                  <a:lnTo>
                    <a:pt x="34" y="767"/>
                  </a:lnTo>
                  <a:lnTo>
                    <a:pt x="34" y="792"/>
                  </a:lnTo>
                  <a:lnTo>
                    <a:pt x="34" y="803"/>
                  </a:lnTo>
                  <a:lnTo>
                    <a:pt x="31" y="815"/>
                  </a:lnTo>
                  <a:lnTo>
                    <a:pt x="31" y="815"/>
                  </a:lnTo>
                  <a:lnTo>
                    <a:pt x="29" y="827"/>
                  </a:lnTo>
                  <a:lnTo>
                    <a:pt x="28" y="840"/>
                  </a:lnTo>
                  <a:lnTo>
                    <a:pt x="29" y="863"/>
                  </a:lnTo>
                  <a:lnTo>
                    <a:pt x="31" y="880"/>
                  </a:lnTo>
                  <a:lnTo>
                    <a:pt x="32" y="889"/>
                  </a:lnTo>
                  <a:lnTo>
                    <a:pt x="32" y="889"/>
                  </a:lnTo>
                  <a:lnTo>
                    <a:pt x="28" y="892"/>
                  </a:lnTo>
                  <a:lnTo>
                    <a:pt x="20" y="900"/>
                  </a:lnTo>
                  <a:lnTo>
                    <a:pt x="17" y="905"/>
                  </a:lnTo>
                  <a:lnTo>
                    <a:pt x="15" y="911"/>
                  </a:lnTo>
                  <a:lnTo>
                    <a:pt x="15" y="917"/>
                  </a:lnTo>
                  <a:lnTo>
                    <a:pt x="18" y="921"/>
                  </a:lnTo>
                  <a:lnTo>
                    <a:pt x="18" y="921"/>
                  </a:lnTo>
                  <a:lnTo>
                    <a:pt x="25" y="928"/>
                  </a:lnTo>
                  <a:lnTo>
                    <a:pt x="31" y="929"/>
                  </a:lnTo>
                  <a:lnTo>
                    <a:pt x="38" y="929"/>
                  </a:lnTo>
                  <a:lnTo>
                    <a:pt x="46" y="928"/>
                  </a:lnTo>
                  <a:lnTo>
                    <a:pt x="52" y="925"/>
                  </a:lnTo>
                  <a:lnTo>
                    <a:pt x="60" y="921"/>
                  </a:lnTo>
                  <a:lnTo>
                    <a:pt x="65" y="917"/>
                  </a:lnTo>
                  <a:lnTo>
                    <a:pt x="69" y="911"/>
                  </a:lnTo>
                  <a:lnTo>
                    <a:pt x="69" y="911"/>
                  </a:lnTo>
                  <a:lnTo>
                    <a:pt x="74" y="908"/>
                  </a:lnTo>
                  <a:lnTo>
                    <a:pt x="79" y="905"/>
                  </a:lnTo>
                  <a:lnTo>
                    <a:pt x="89" y="900"/>
                  </a:lnTo>
                  <a:lnTo>
                    <a:pt x="94" y="897"/>
                  </a:lnTo>
                  <a:lnTo>
                    <a:pt x="97" y="892"/>
                  </a:lnTo>
                  <a:lnTo>
                    <a:pt x="97" y="886"/>
                  </a:lnTo>
                  <a:lnTo>
                    <a:pt x="96" y="877"/>
                  </a:lnTo>
                  <a:lnTo>
                    <a:pt x="102" y="874"/>
                  </a:lnTo>
                  <a:lnTo>
                    <a:pt x="102" y="874"/>
                  </a:lnTo>
                  <a:lnTo>
                    <a:pt x="97" y="851"/>
                  </a:lnTo>
                  <a:lnTo>
                    <a:pt x="94" y="831"/>
                  </a:lnTo>
                  <a:lnTo>
                    <a:pt x="92" y="812"/>
                  </a:lnTo>
                  <a:lnTo>
                    <a:pt x="92" y="812"/>
                  </a:lnTo>
                  <a:lnTo>
                    <a:pt x="96" y="797"/>
                  </a:lnTo>
                  <a:lnTo>
                    <a:pt x="100" y="774"/>
                  </a:lnTo>
                  <a:lnTo>
                    <a:pt x="105" y="749"/>
                  </a:lnTo>
                  <a:lnTo>
                    <a:pt x="106" y="735"/>
                  </a:lnTo>
                  <a:lnTo>
                    <a:pt x="106" y="720"/>
                  </a:lnTo>
                  <a:lnTo>
                    <a:pt x="106" y="720"/>
                  </a:lnTo>
                  <a:lnTo>
                    <a:pt x="106" y="707"/>
                  </a:lnTo>
                  <a:lnTo>
                    <a:pt x="106" y="696"/>
                  </a:lnTo>
                  <a:lnTo>
                    <a:pt x="109" y="679"/>
                  </a:lnTo>
                  <a:lnTo>
                    <a:pt x="112" y="669"/>
                  </a:lnTo>
                  <a:lnTo>
                    <a:pt x="116" y="656"/>
                  </a:lnTo>
                  <a:lnTo>
                    <a:pt x="116" y="656"/>
                  </a:lnTo>
                  <a:lnTo>
                    <a:pt x="123" y="607"/>
                  </a:lnTo>
                  <a:lnTo>
                    <a:pt x="126" y="579"/>
                  </a:lnTo>
                  <a:lnTo>
                    <a:pt x="126" y="567"/>
                  </a:lnTo>
                  <a:lnTo>
                    <a:pt x="125" y="558"/>
                  </a:lnTo>
                  <a:lnTo>
                    <a:pt x="125" y="558"/>
                  </a:lnTo>
                  <a:lnTo>
                    <a:pt x="129" y="565"/>
                  </a:lnTo>
                  <a:lnTo>
                    <a:pt x="134" y="573"/>
                  </a:lnTo>
                  <a:lnTo>
                    <a:pt x="137" y="581"/>
                  </a:lnTo>
                  <a:lnTo>
                    <a:pt x="137" y="581"/>
                  </a:lnTo>
                  <a:lnTo>
                    <a:pt x="139" y="589"/>
                  </a:lnTo>
                  <a:lnTo>
                    <a:pt x="139" y="595"/>
                  </a:lnTo>
                  <a:lnTo>
                    <a:pt x="139" y="602"/>
                  </a:lnTo>
                  <a:lnTo>
                    <a:pt x="142" y="613"/>
                  </a:lnTo>
                  <a:lnTo>
                    <a:pt x="142" y="613"/>
                  </a:lnTo>
                  <a:lnTo>
                    <a:pt x="149" y="630"/>
                  </a:lnTo>
                  <a:lnTo>
                    <a:pt x="151" y="636"/>
                  </a:lnTo>
                  <a:lnTo>
                    <a:pt x="151" y="642"/>
                  </a:lnTo>
                  <a:lnTo>
                    <a:pt x="151" y="642"/>
                  </a:lnTo>
                  <a:lnTo>
                    <a:pt x="153" y="661"/>
                  </a:lnTo>
                  <a:lnTo>
                    <a:pt x="157" y="676"/>
                  </a:lnTo>
                  <a:lnTo>
                    <a:pt x="157" y="676"/>
                  </a:lnTo>
                  <a:lnTo>
                    <a:pt x="159" y="683"/>
                  </a:lnTo>
                  <a:lnTo>
                    <a:pt x="159" y="689"/>
                  </a:lnTo>
                  <a:lnTo>
                    <a:pt x="160" y="703"/>
                  </a:lnTo>
                  <a:lnTo>
                    <a:pt x="160" y="703"/>
                  </a:lnTo>
                  <a:lnTo>
                    <a:pt x="176" y="801"/>
                  </a:lnTo>
                  <a:lnTo>
                    <a:pt x="176" y="801"/>
                  </a:lnTo>
                  <a:lnTo>
                    <a:pt x="177" y="814"/>
                  </a:lnTo>
                  <a:lnTo>
                    <a:pt x="182" y="829"/>
                  </a:lnTo>
                  <a:lnTo>
                    <a:pt x="188" y="848"/>
                  </a:lnTo>
                  <a:lnTo>
                    <a:pt x="188" y="848"/>
                  </a:lnTo>
                  <a:lnTo>
                    <a:pt x="186" y="852"/>
                  </a:lnTo>
                  <a:lnTo>
                    <a:pt x="185" y="857"/>
                  </a:lnTo>
                  <a:lnTo>
                    <a:pt x="183" y="861"/>
                  </a:lnTo>
                  <a:lnTo>
                    <a:pt x="183" y="861"/>
                  </a:lnTo>
                  <a:lnTo>
                    <a:pt x="185" y="868"/>
                  </a:lnTo>
                  <a:lnTo>
                    <a:pt x="186" y="872"/>
                  </a:lnTo>
                  <a:lnTo>
                    <a:pt x="193" y="877"/>
                  </a:lnTo>
                  <a:lnTo>
                    <a:pt x="200" y="881"/>
                  </a:lnTo>
                  <a:lnTo>
                    <a:pt x="200" y="881"/>
                  </a:lnTo>
                  <a:lnTo>
                    <a:pt x="217" y="891"/>
                  </a:lnTo>
                  <a:lnTo>
                    <a:pt x="227" y="895"/>
                  </a:lnTo>
                  <a:lnTo>
                    <a:pt x="236" y="901"/>
                  </a:lnTo>
                  <a:lnTo>
                    <a:pt x="236" y="901"/>
                  </a:lnTo>
                  <a:lnTo>
                    <a:pt x="244" y="908"/>
                  </a:lnTo>
                  <a:lnTo>
                    <a:pt x="253" y="912"/>
                  </a:lnTo>
                  <a:lnTo>
                    <a:pt x="262" y="914"/>
                  </a:lnTo>
                  <a:lnTo>
                    <a:pt x="270" y="911"/>
                  </a:lnTo>
                  <a:lnTo>
                    <a:pt x="270" y="911"/>
                  </a:lnTo>
                  <a:lnTo>
                    <a:pt x="274" y="909"/>
                  </a:lnTo>
                  <a:lnTo>
                    <a:pt x="277" y="906"/>
                  </a:lnTo>
                  <a:lnTo>
                    <a:pt x="281" y="901"/>
                  </a:lnTo>
                  <a:lnTo>
                    <a:pt x="282" y="897"/>
                  </a:lnTo>
                  <a:lnTo>
                    <a:pt x="282" y="892"/>
                  </a:lnTo>
                  <a:lnTo>
                    <a:pt x="281" y="886"/>
                  </a:lnTo>
                  <a:lnTo>
                    <a:pt x="279" y="881"/>
                  </a:lnTo>
                  <a:lnTo>
                    <a:pt x="274" y="875"/>
                  </a:lnTo>
                  <a:lnTo>
                    <a:pt x="274" y="875"/>
                  </a:lnTo>
                  <a:close/>
                  <a:moveTo>
                    <a:pt x="197" y="359"/>
                  </a:moveTo>
                  <a:lnTo>
                    <a:pt x="197" y="359"/>
                  </a:lnTo>
                  <a:lnTo>
                    <a:pt x="197" y="363"/>
                  </a:lnTo>
                  <a:lnTo>
                    <a:pt x="194" y="367"/>
                  </a:lnTo>
                  <a:lnTo>
                    <a:pt x="191" y="368"/>
                  </a:lnTo>
                  <a:lnTo>
                    <a:pt x="186" y="370"/>
                  </a:lnTo>
                  <a:lnTo>
                    <a:pt x="71" y="368"/>
                  </a:lnTo>
                  <a:lnTo>
                    <a:pt x="71" y="368"/>
                  </a:lnTo>
                  <a:lnTo>
                    <a:pt x="66" y="368"/>
                  </a:lnTo>
                  <a:lnTo>
                    <a:pt x="63" y="365"/>
                  </a:lnTo>
                  <a:lnTo>
                    <a:pt x="62" y="362"/>
                  </a:lnTo>
                  <a:lnTo>
                    <a:pt x="60" y="359"/>
                  </a:lnTo>
                  <a:lnTo>
                    <a:pt x="60" y="331"/>
                  </a:lnTo>
                  <a:lnTo>
                    <a:pt x="120" y="343"/>
                  </a:lnTo>
                  <a:lnTo>
                    <a:pt x="123" y="333"/>
                  </a:lnTo>
                  <a:lnTo>
                    <a:pt x="123" y="333"/>
                  </a:lnTo>
                  <a:lnTo>
                    <a:pt x="123" y="333"/>
                  </a:lnTo>
                  <a:lnTo>
                    <a:pt x="123" y="333"/>
                  </a:lnTo>
                  <a:lnTo>
                    <a:pt x="123" y="333"/>
                  </a:lnTo>
                  <a:lnTo>
                    <a:pt x="123" y="331"/>
                  </a:lnTo>
                  <a:lnTo>
                    <a:pt x="123" y="331"/>
                  </a:lnTo>
                  <a:lnTo>
                    <a:pt x="126" y="320"/>
                  </a:lnTo>
                  <a:lnTo>
                    <a:pt x="129" y="303"/>
                  </a:lnTo>
                  <a:lnTo>
                    <a:pt x="129" y="303"/>
                  </a:lnTo>
                  <a:lnTo>
                    <a:pt x="131" y="297"/>
                  </a:lnTo>
                  <a:lnTo>
                    <a:pt x="131" y="297"/>
                  </a:lnTo>
                  <a:lnTo>
                    <a:pt x="131" y="294"/>
                  </a:lnTo>
                  <a:lnTo>
                    <a:pt x="131" y="294"/>
                  </a:lnTo>
                  <a:lnTo>
                    <a:pt x="125" y="293"/>
                  </a:lnTo>
                  <a:lnTo>
                    <a:pt x="125" y="293"/>
                  </a:lnTo>
                  <a:lnTo>
                    <a:pt x="122" y="293"/>
                  </a:lnTo>
                  <a:lnTo>
                    <a:pt x="122" y="293"/>
                  </a:lnTo>
                  <a:lnTo>
                    <a:pt x="120" y="293"/>
                  </a:lnTo>
                  <a:lnTo>
                    <a:pt x="120" y="293"/>
                  </a:lnTo>
                  <a:lnTo>
                    <a:pt x="109" y="291"/>
                  </a:lnTo>
                  <a:lnTo>
                    <a:pt x="103" y="289"/>
                  </a:lnTo>
                  <a:lnTo>
                    <a:pt x="103" y="289"/>
                  </a:lnTo>
                  <a:lnTo>
                    <a:pt x="97" y="288"/>
                  </a:lnTo>
                  <a:lnTo>
                    <a:pt x="92" y="288"/>
                  </a:lnTo>
                  <a:lnTo>
                    <a:pt x="92" y="288"/>
                  </a:lnTo>
                  <a:lnTo>
                    <a:pt x="89" y="286"/>
                  </a:lnTo>
                  <a:lnTo>
                    <a:pt x="86" y="286"/>
                  </a:lnTo>
                  <a:lnTo>
                    <a:pt x="86" y="286"/>
                  </a:lnTo>
                  <a:lnTo>
                    <a:pt x="86" y="286"/>
                  </a:lnTo>
                  <a:lnTo>
                    <a:pt x="100" y="282"/>
                  </a:lnTo>
                  <a:lnTo>
                    <a:pt x="105" y="280"/>
                  </a:lnTo>
                  <a:lnTo>
                    <a:pt x="111" y="280"/>
                  </a:lnTo>
                  <a:lnTo>
                    <a:pt x="117" y="282"/>
                  </a:lnTo>
                  <a:lnTo>
                    <a:pt x="123" y="283"/>
                  </a:lnTo>
                  <a:lnTo>
                    <a:pt x="123" y="283"/>
                  </a:lnTo>
                  <a:lnTo>
                    <a:pt x="125" y="282"/>
                  </a:lnTo>
                  <a:lnTo>
                    <a:pt x="125" y="282"/>
                  </a:lnTo>
                  <a:lnTo>
                    <a:pt x="125" y="268"/>
                  </a:lnTo>
                  <a:lnTo>
                    <a:pt x="125" y="256"/>
                  </a:lnTo>
                  <a:lnTo>
                    <a:pt x="125" y="256"/>
                  </a:lnTo>
                  <a:lnTo>
                    <a:pt x="125" y="252"/>
                  </a:lnTo>
                  <a:lnTo>
                    <a:pt x="125" y="252"/>
                  </a:lnTo>
                  <a:lnTo>
                    <a:pt x="125" y="252"/>
                  </a:lnTo>
                  <a:lnTo>
                    <a:pt x="122" y="251"/>
                  </a:lnTo>
                  <a:lnTo>
                    <a:pt x="116" y="251"/>
                  </a:lnTo>
                  <a:lnTo>
                    <a:pt x="116" y="251"/>
                  </a:lnTo>
                  <a:lnTo>
                    <a:pt x="108" y="249"/>
                  </a:lnTo>
                  <a:lnTo>
                    <a:pt x="105" y="249"/>
                  </a:lnTo>
                  <a:lnTo>
                    <a:pt x="102" y="248"/>
                  </a:lnTo>
                  <a:lnTo>
                    <a:pt x="102" y="248"/>
                  </a:lnTo>
                  <a:lnTo>
                    <a:pt x="94" y="242"/>
                  </a:lnTo>
                  <a:lnTo>
                    <a:pt x="86" y="236"/>
                  </a:lnTo>
                  <a:lnTo>
                    <a:pt x="86" y="236"/>
                  </a:lnTo>
                  <a:lnTo>
                    <a:pt x="85" y="232"/>
                  </a:lnTo>
                  <a:lnTo>
                    <a:pt x="79" y="231"/>
                  </a:lnTo>
                  <a:lnTo>
                    <a:pt x="79" y="231"/>
                  </a:lnTo>
                  <a:lnTo>
                    <a:pt x="68" y="228"/>
                  </a:lnTo>
                  <a:lnTo>
                    <a:pt x="63" y="226"/>
                  </a:lnTo>
                  <a:lnTo>
                    <a:pt x="63" y="226"/>
                  </a:lnTo>
                  <a:lnTo>
                    <a:pt x="62" y="226"/>
                  </a:lnTo>
                  <a:lnTo>
                    <a:pt x="62" y="197"/>
                  </a:lnTo>
                  <a:lnTo>
                    <a:pt x="62" y="197"/>
                  </a:lnTo>
                  <a:lnTo>
                    <a:pt x="63" y="194"/>
                  </a:lnTo>
                  <a:lnTo>
                    <a:pt x="65" y="191"/>
                  </a:lnTo>
                  <a:lnTo>
                    <a:pt x="68" y="188"/>
                  </a:lnTo>
                  <a:lnTo>
                    <a:pt x="72" y="188"/>
                  </a:lnTo>
                  <a:lnTo>
                    <a:pt x="188" y="188"/>
                  </a:lnTo>
                  <a:lnTo>
                    <a:pt x="188" y="188"/>
                  </a:lnTo>
                  <a:lnTo>
                    <a:pt x="193" y="189"/>
                  </a:lnTo>
                  <a:lnTo>
                    <a:pt x="196" y="191"/>
                  </a:lnTo>
                  <a:lnTo>
                    <a:pt x="199" y="194"/>
                  </a:lnTo>
                  <a:lnTo>
                    <a:pt x="199" y="199"/>
                  </a:lnTo>
                  <a:lnTo>
                    <a:pt x="199" y="252"/>
                  </a:lnTo>
                  <a:lnTo>
                    <a:pt x="199" y="252"/>
                  </a:lnTo>
                  <a:lnTo>
                    <a:pt x="188" y="254"/>
                  </a:lnTo>
                  <a:lnTo>
                    <a:pt x="188" y="254"/>
                  </a:lnTo>
                  <a:lnTo>
                    <a:pt x="177" y="254"/>
                  </a:lnTo>
                  <a:lnTo>
                    <a:pt x="168" y="252"/>
                  </a:lnTo>
                  <a:lnTo>
                    <a:pt x="168" y="252"/>
                  </a:lnTo>
                  <a:lnTo>
                    <a:pt x="151" y="252"/>
                  </a:lnTo>
                  <a:lnTo>
                    <a:pt x="134" y="251"/>
                  </a:lnTo>
                  <a:lnTo>
                    <a:pt x="134" y="251"/>
                  </a:lnTo>
                  <a:lnTo>
                    <a:pt x="139" y="265"/>
                  </a:lnTo>
                  <a:lnTo>
                    <a:pt x="139" y="265"/>
                  </a:lnTo>
                  <a:lnTo>
                    <a:pt x="143" y="286"/>
                  </a:lnTo>
                  <a:lnTo>
                    <a:pt x="143" y="286"/>
                  </a:lnTo>
                  <a:lnTo>
                    <a:pt x="143" y="293"/>
                  </a:lnTo>
                  <a:lnTo>
                    <a:pt x="143" y="293"/>
                  </a:lnTo>
                  <a:lnTo>
                    <a:pt x="143" y="293"/>
                  </a:lnTo>
                  <a:lnTo>
                    <a:pt x="143" y="293"/>
                  </a:lnTo>
                  <a:lnTo>
                    <a:pt x="142" y="293"/>
                  </a:lnTo>
                  <a:lnTo>
                    <a:pt x="140" y="291"/>
                  </a:lnTo>
                  <a:lnTo>
                    <a:pt x="140" y="291"/>
                  </a:lnTo>
                  <a:lnTo>
                    <a:pt x="140" y="294"/>
                  </a:lnTo>
                  <a:lnTo>
                    <a:pt x="140" y="294"/>
                  </a:lnTo>
                  <a:lnTo>
                    <a:pt x="140" y="297"/>
                  </a:lnTo>
                  <a:lnTo>
                    <a:pt x="140" y="297"/>
                  </a:lnTo>
                  <a:lnTo>
                    <a:pt x="142" y="302"/>
                  </a:lnTo>
                  <a:lnTo>
                    <a:pt x="142" y="302"/>
                  </a:lnTo>
                  <a:lnTo>
                    <a:pt x="143" y="308"/>
                  </a:lnTo>
                  <a:lnTo>
                    <a:pt x="145" y="311"/>
                  </a:lnTo>
                  <a:lnTo>
                    <a:pt x="146" y="313"/>
                  </a:lnTo>
                  <a:lnTo>
                    <a:pt x="146" y="313"/>
                  </a:lnTo>
                  <a:lnTo>
                    <a:pt x="146" y="313"/>
                  </a:lnTo>
                  <a:lnTo>
                    <a:pt x="146" y="313"/>
                  </a:lnTo>
                  <a:lnTo>
                    <a:pt x="146" y="313"/>
                  </a:lnTo>
                  <a:lnTo>
                    <a:pt x="146" y="313"/>
                  </a:lnTo>
                  <a:lnTo>
                    <a:pt x="146" y="317"/>
                  </a:lnTo>
                  <a:lnTo>
                    <a:pt x="146" y="317"/>
                  </a:lnTo>
                  <a:lnTo>
                    <a:pt x="146" y="320"/>
                  </a:lnTo>
                  <a:lnTo>
                    <a:pt x="146" y="322"/>
                  </a:lnTo>
                  <a:lnTo>
                    <a:pt x="146" y="322"/>
                  </a:lnTo>
                  <a:lnTo>
                    <a:pt x="145" y="326"/>
                  </a:lnTo>
                  <a:lnTo>
                    <a:pt x="145" y="326"/>
                  </a:lnTo>
                  <a:lnTo>
                    <a:pt x="153" y="326"/>
                  </a:lnTo>
                  <a:lnTo>
                    <a:pt x="153" y="326"/>
                  </a:lnTo>
                  <a:lnTo>
                    <a:pt x="160" y="326"/>
                  </a:lnTo>
                  <a:lnTo>
                    <a:pt x="166" y="330"/>
                  </a:lnTo>
                  <a:lnTo>
                    <a:pt x="166" y="330"/>
                  </a:lnTo>
                  <a:lnTo>
                    <a:pt x="170" y="331"/>
                  </a:lnTo>
                  <a:lnTo>
                    <a:pt x="173" y="333"/>
                  </a:lnTo>
                  <a:lnTo>
                    <a:pt x="183" y="333"/>
                  </a:lnTo>
                  <a:lnTo>
                    <a:pt x="183" y="333"/>
                  </a:lnTo>
                  <a:lnTo>
                    <a:pt x="197" y="334"/>
                  </a:lnTo>
                  <a:lnTo>
                    <a:pt x="197" y="359"/>
                  </a:lnTo>
                  <a:close/>
                  <a:moveTo>
                    <a:pt x="63" y="280"/>
                  </a:moveTo>
                  <a:lnTo>
                    <a:pt x="63" y="280"/>
                  </a:lnTo>
                  <a:lnTo>
                    <a:pt x="75" y="283"/>
                  </a:lnTo>
                  <a:lnTo>
                    <a:pt x="85" y="286"/>
                  </a:lnTo>
                  <a:lnTo>
                    <a:pt x="85" y="286"/>
                  </a:lnTo>
                  <a:lnTo>
                    <a:pt x="75" y="283"/>
                  </a:lnTo>
                  <a:lnTo>
                    <a:pt x="63" y="280"/>
                  </a:lnTo>
                  <a:lnTo>
                    <a:pt x="63"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smtClean="0">
                <a:ln>
                  <a:noFill/>
                </a:ln>
                <a:solidFill>
                  <a:srgbClr val="FFFF00"/>
                </a:solidFill>
                <a:effectLst/>
                <a:uLnTx/>
                <a:uFillTx/>
                <a:latin typeface="Verdana" pitchFamily="34" charset="0"/>
                <a:ea typeface="+mn-ea"/>
                <a:cs typeface="+mn-cs"/>
              </a:endParaRPr>
            </a:p>
          </p:txBody>
        </p:sp>
        <p:sp>
          <p:nvSpPr>
            <p:cNvPr id="8" name="Freeform 50"/>
            <p:cNvSpPr>
              <a:spLocks/>
            </p:cNvSpPr>
            <p:nvPr/>
          </p:nvSpPr>
          <p:spPr bwMode="auto">
            <a:xfrm>
              <a:off x="6389688" y="2125663"/>
              <a:ext cx="100013" cy="131762"/>
            </a:xfrm>
            <a:custGeom>
              <a:avLst/>
              <a:gdLst>
                <a:gd name="T0" fmla="*/ 61 w 63"/>
                <a:gd name="T1" fmla="*/ 7 h 83"/>
                <a:gd name="T2" fmla="*/ 61 w 63"/>
                <a:gd name="T3" fmla="*/ 7 h 83"/>
                <a:gd name="T4" fmla="*/ 60 w 63"/>
                <a:gd name="T5" fmla="*/ 10 h 83"/>
                <a:gd name="T6" fmla="*/ 57 w 63"/>
                <a:gd name="T7" fmla="*/ 17 h 83"/>
                <a:gd name="T8" fmla="*/ 51 w 63"/>
                <a:gd name="T9" fmla="*/ 21 h 83"/>
                <a:gd name="T10" fmla="*/ 46 w 63"/>
                <a:gd name="T11" fmla="*/ 23 h 83"/>
                <a:gd name="T12" fmla="*/ 41 w 63"/>
                <a:gd name="T13" fmla="*/ 24 h 83"/>
                <a:gd name="T14" fmla="*/ 41 w 63"/>
                <a:gd name="T15" fmla="*/ 24 h 83"/>
                <a:gd name="T16" fmla="*/ 35 w 63"/>
                <a:gd name="T17" fmla="*/ 23 h 83"/>
                <a:gd name="T18" fmla="*/ 29 w 63"/>
                <a:gd name="T19" fmla="*/ 21 h 83"/>
                <a:gd name="T20" fmla="*/ 17 w 63"/>
                <a:gd name="T21" fmla="*/ 15 h 83"/>
                <a:gd name="T22" fmla="*/ 6 w 63"/>
                <a:gd name="T23" fmla="*/ 7 h 83"/>
                <a:gd name="T24" fmla="*/ 4 w 63"/>
                <a:gd name="T25" fmla="*/ 3 h 83"/>
                <a:gd name="T26" fmla="*/ 3 w 63"/>
                <a:gd name="T27" fmla="*/ 0 h 83"/>
                <a:gd name="T28" fmla="*/ 3 w 63"/>
                <a:gd name="T29" fmla="*/ 0 h 83"/>
                <a:gd name="T30" fmla="*/ 0 w 63"/>
                <a:gd name="T31" fmla="*/ 1 h 83"/>
                <a:gd name="T32" fmla="*/ 0 w 63"/>
                <a:gd name="T33" fmla="*/ 4 h 83"/>
                <a:gd name="T34" fmla="*/ 1 w 63"/>
                <a:gd name="T35" fmla="*/ 10 h 83"/>
                <a:gd name="T36" fmla="*/ 1 w 63"/>
                <a:gd name="T37" fmla="*/ 10 h 83"/>
                <a:gd name="T38" fmla="*/ 4 w 63"/>
                <a:gd name="T39" fmla="*/ 15 h 83"/>
                <a:gd name="T40" fmla="*/ 7 w 63"/>
                <a:gd name="T41" fmla="*/ 20 h 83"/>
                <a:gd name="T42" fmla="*/ 10 w 63"/>
                <a:gd name="T43" fmla="*/ 24 h 83"/>
                <a:gd name="T44" fmla="*/ 14 w 63"/>
                <a:gd name="T45" fmla="*/ 32 h 83"/>
                <a:gd name="T46" fmla="*/ 14 w 63"/>
                <a:gd name="T47" fmla="*/ 32 h 83"/>
                <a:gd name="T48" fmla="*/ 27 w 63"/>
                <a:gd name="T49" fmla="*/ 83 h 83"/>
                <a:gd name="T50" fmla="*/ 27 w 63"/>
                <a:gd name="T51" fmla="*/ 83 h 83"/>
                <a:gd name="T52" fmla="*/ 37 w 63"/>
                <a:gd name="T53" fmla="*/ 64 h 83"/>
                <a:gd name="T54" fmla="*/ 49 w 63"/>
                <a:gd name="T55" fmla="*/ 41 h 83"/>
                <a:gd name="T56" fmla="*/ 49 w 63"/>
                <a:gd name="T57" fmla="*/ 41 h 83"/>
                <a:gd name="T58" fmla="*/ 58 w 63"/>
                <a:gd name="T59" fmla="*/ 23 h 83"/>
                <a:gd name="T60" fmla="*/ 61 w 63"/>
                <a:gd name="T61" fmla="*/ 13 h 83"/>
                <a:gd name="T62" fmla="*/ 63 w 63"/>
                <a:gd name="T63" fmla="*/ 10 h 83"/>
                <a:gd name="T64" fmla="*/ 61 w 63"/>
                <a:gd name="T65" fmla="*/ 7 h 83"/>
                <a:gd name="T66" fmla="*/ 61 w 63"/>
                <a:gd name="T67" fmla="*/ 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 h="83">
                  <a:moveTo>
                    <a:pt x="61" y="7"/>
                  </a:moveTo>
                  <a:lnTo>
                    <a:pt x="61" y="7"/>
                  </a:lnTo>
                  <a:lnTo>
                    <a:pt x="60" y="10"/>
                  </a:lnTo>
                  <a:lnTo>
                    <a:pt x="57" y="17"/>
                  </a:lnTo>
                  <a:lnTo>
                    <a:pt x="51" y="21"/>
                  </a:lnTo>
                  <a:lnTo>
                    <a:pt x="46" y="23"/>
                  </a:lnTo>
                  <a:lnTo>
                    <a:pt x="41" y="24"/>
                  </a:lnTo>
                  <a:lnTo>
                    <a:pt x="41" y="24"/>
                  </a:lnTo>
                  <a:lnTo>
                    <a:pt x="35" y="23"/>
                  </a:lnTo>
                  <a:lnTo>
                    <a:pt x="29" y="21"/>
                  </a:lnTo>
                  <a:lnTo>
                    <a:pt x="17" y="15"/>
                  </a:lnTo>
                  <a:lnTo>
                    <a:pt x="6" y="7"/>
                  </a:lnTo>
                  <a:lnTo>
                    <a:pt x="4" y="3"/>
                  </a:lnTo>
                  <a:lnTo>
                    <a:pt x="3" y="0"/>
                  </a:lnTo>
                  <a:lnTo>
                    <a:pt x="3" y="0"/>
                  </a:lnTo>
                  <a:lnTo>
                    <a:pt x="0" y="1"/>
                  </a:lnTo>
                  <a:lnTo>
                    <a:pt x="0" y="4"/>
                  </a:lnTo>
                  <a:lnTo>
                    <a:pt x="1" y="10"/>
                  </a:lnTo>
                  <a:lnTo>
                    <a:pt x="1" y="10"/>
                  </a:lnTo>
                  <a:lnTo>
                    <a:pt x="4" y="15"/>
                  </a:lnTo>
                  <a:lnTo>
                    <a:pt x="7" y="20"/>
                  </a:lnTo>
                  <a:lnTo>
                    <a:pt x="10" y="24"/>
                  </a:lnTo>
                  <a:lnTo>
                    <a:pt x="14" y="32"/>
                  </a:lnTo>
                  <a:lnTo>
                    <a:pt x="14" y="32"/>
                  </a:lnTo>
                  <a:lnTo>
                    <a:pt x="27" y="83"/>
                  </a:lnTo>
                  <a:lnTo>
                    <a:pt x="27" y="83"/>
                  </a:lnTo>
                  <a:lnTo>
                    <a:pt x="37" y="64"/>
                  </a:lnTo>
                  <a:lnTo>
                    <a:pt x="49" y="41"/>
                  </a:lnTo>
                  <a:lnTo>
                    <a:pt x="49" y="41"/>
                  </a:lnTo>
                  <a:lnTo>
                    <a:pt x="58" y="23"/>
                  </a:lnTo>
                  <a:lnTo>
                    <a:pt x="61" y="13"/>
                  </a:lnTo>
                  <a:lnTo>
                    <a:pt x="63" y="10"/>
                  </a:lnTo>
                  <a:lnTo>
                    <a:pt x="61" y="7"/>
                  </a:lnTo>
                  <a:lnTo>
                    <a:pt x="61"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smtClean="0">
                <a:ln>
                  <a:noFill/>
                </a:ln>
                <a:solidFill>
                  <a:srgbClr val="FFFF00"/>
                </a:solidFill>
                <a:effectLst/>
                <a:uLnTx/>
                <a:uFillTx/>
                <a:latin typeface="Verdana" pitchFamily="34" charset="0"/>
                <a:ea typeface="+mn-ea"/>
                <a:cs typeface="+mn-cs"/>
              </a:endParaRPr>
            </a:p>
          </p:txBody>
        </p:sp>
        <p:sp>
          <p:nvSpPr>
            <p:cNvPr id="9" name="Freeform 51"/>
            <p:cNvSpPr>
              <a:spLocks/>
            </p:cNvSpPr>
            <p:nvPr/>
          </p:nvSpPr>
          <p:spPr bwMode="auto">
            <a:xfrm>
              <a:off x="6432551" y="2166938"/>
              <a:ext cx="25400" cy="60325"/>
            </a:xfrm>
            <a:custGeom>
              <a:avLst/>
              <a:gdLst>
                <a:gd name="T0" fmla="*/ 10 w 16"/>
                <a:gd name="T1" fmla="*/ 1 h 38"/>
                <a:gd name="T2" fmla="*/ 10 w 16"/>
                <a:gd name="T3" fmla="*/ 1 h 38"/>
                <a:gd name="T4" fmla="*/ 7 w 16"/>
                <a:gd name="T5" fmla="*/ 0 h 38"/>
                <a:gd name="T6" fmla="*/ 5 w 16"/>
                <a:gd name="T7" fmla="*/ 0 h 38"/>
                <a:gd name="T8" fmla="*/ 2 w 16"/>
                <a:gd name="T9" fmla="*/ 3 h 38"/>
                <a:gd name="T10" fmla="*/ 0 w 16"/>
                <a:gd name="T11" fmla="*/ 8 h 38"/>
                <a:gd name="T12" fmla="*/ 2 w 16"/>
                <a:gd name="T13" fmla="*/ 11 h 38"/>
                <a:gd name="T14" fmla="*/ 2 w 16"/>
                <a:gd name="T15" fmla="*/ 11 h 38"/>
                <a:gd name="T16" fmla="*/ 5 w 16"/>
                <a:gd name="T17" fmla="*/ 14 h 38"/>
                <a:gd name="T18" fmla="*/ 5 w 16"/>
                <a:gd name="T19" fmla="*/ 14 h 38"/>
                <a:gd name="T20" fmla="*/ 3 w 16"/>
                <a:gd name="T21" fmla="*/ 21 h 38"/>
                <a:gd name="T22" fmla="*/ 3 w 16"/>
                <a:gd name="T23" fmla="*/ 29 h 38"/>
                <a:gd name="T24" fmla="*/ 3 w 16"/>
                <a:gd name="T25" fmla="*/ 38 h 38"/>
                <a:gd name="T26" fmla="*/ 13 w 16"/>
                <a:gd name="T27" fmla="*/ 38 h 38"/>
                <a:gd name="T28" fmla="*/ 13 w 16"/>
                <a:gd name="T29" fmla="*/ 38 h 38"/>
                <a:gd name="T30" fmla="*/ 14 w 16"/>
                <a:gd name="T31" fmla="*/ 21 h 38"/>
                <a:gd name="T32" fmla="*/ 13 w 16"/>
                <a:gd name="T33" fmla="*/ 12 h 38"/>
                <a:gd name="T34" fmla="*/ 13 w 16"/>
                <a:gd name="T35" fmla="*/ 12 h 38"/>
                <a:gd name="T36" fmla="*/ 14 w 16"/>
                <a:gd name="T37" fmla="*/ 11 h 38"/>
                <a:gd name="T38" fmla="*/ 14 w 16"/>
                <a:gd name="T39" fmla="*/ 11 h 38"/>
                <a:gd name="T40" fmla="*/ 16 w 16"/>
                <a:gd name="T41" fmla="*/ 6 h 38"/>
                <a:gd name="T42" fmla="*/ 14 w 16"/>
                <a:gd name="T43" fmla="*/ 4 h 38"/>
                <a:gd name="T44" fmla="*/ 10 w 16"/>
                <a:gd name="T45" fmla="*/ 1 h 38"/>
                <a:gd name="T46" fmla="*/ 10 w 16"/>
                <a:gd name="T47"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 h="38">
                  <a:moveTo>
                    <a:pt x="10" y="1"/>
                  </a:moveTo>
                  <a:lnTo>
                    <a:pt x="10" y="1"/>
                  </a:lnTo>
                  <a:lnTo>
                    <a:pt x="7" y="0"/>
                  </a:lnTo>
                  <a:lnTo>
                    <a:pt x="5" y="0"/>
                  </a:lnTo>
                  <a:lnTo>
                    <a:pt x="2" y="3"/>
                  </a:lnTo>
                  <a:lnTo>
                    <a:pt x="0" y="8"/>
                  </a:lnTo>
                  <a:lnTo>
                    <a:pt x="2" y="11"/>
                  </a:lnTo>
                  <a:lnTo>
                    <a:pt x="2" y="11"/>
                  </a:lnTo>
                  <a:lnTo>
                    <a:pt x="5" y="14"/>
                  </a:lnTo>
                  <a:lnTo>
                    <a:pt x="5" y="14"/>
                  </a:lnTo>
                  <a:lnTo>
                    <a:pt x="3" y="21"/>
                  </a:lnTo>
                  <a:lnTo>
                    <a:pt x="3" y="29"/>
                  </a:lnTo>
                  <a:lnTo>
                    <a:pt x="3" y="38"/>
                  </a:lnTo>
                  <a:lnTo>
                    <a:pt x="13" y="38"/>
                  </a:lnTo>
                  <a:lnTo>
                    <a:pt x="13" y="38"/>
                  </a:lnTo>
                  <a:lnTo>
                    <a:pt x="14" y="21"/>
                  </a:lnTo>
                  <a:lnTo>
                    <a:pt x="13" y="12"/>
                  </a:lnTo>
                  <a:lnTo>
                    <a:pt x="13" y="12"/>
                  </a:lnTo>
                  <a:lnTo>
                    <a:pt x="14" y="11"/>
                  </a:lnTo>
                  <a:lnTo>
                    <a:pt x="14" y="11"/>
                  </a:lnTo>
                  <a:lnTo>
                    <a:pt x="16" y="6"/>
                  </a:lnTo>
                  <a:lnTo>
                    <a:pt x="14" y="4"/>
                  </a:lnTo>
                  <a:lnTo>
                    <a:pt x="10" y="1"/>
                  </a:lnTo>
                  <a:lnTo>
                    <a:pt x="1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smtClean="0">
                <a:ln>
                  <a:noFill/>
                </a:ln>
                <a:solidFill>
                  <a:srgbClr val="FFFF00"/>
                </a:solidFill>
                <a:effectLst/>
                <a:uLnTx/>
                <a:uFillTx/>
                <a:latin typeface="Verdana" pitchFamily="34" charset="0"/>
                <a:ea typeface="+mn-ea"/>
                <a:cs typeface="+mn-cs"/>
              </a:endParaRPr>
            </a:p>
          </p:txBody>
        </p:sp>
        <p:sp>
          <p:nvSpPr>
            <p:cNvPr id="10" name="Freeform 52"/>
            <p:cNvSpPr>
              <a:spLocks/>
            </p:cNvSpPr>
            <p:nvPr/>
          </p:nvSpPr>
          <p:spPr bwMode="auto">
            <a:xfrm>
              <a:off x="6454776" y="2451100"/>
              <a:ext cx="0" cy="0"/>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smtClean="0">
                <a:ln>
                  <a:noFill/>
                </a:ln>
                <a:solidFill>
                  <a:srgbClr val="FFFF00"/>
                </a:solidFill>
                <a:effectLst/>
                <a:uLnTx/>
                <a:uFillTx/>
                <a:latin typeface="Verdana" pitchFamily="34" charset="0"/>
                <a:ea typeface="+mn-ea"/>
                <a:cs typeface="+mn-cs"/>
              </a:endParaRPr>
            </a:p>
          </p:txBody>
        </p:sp>
        <p:sp>
          <p:nvSpPr>
            <p:cNvPr id="11" name="Freeform 53"/>
            <p:cNvSpPr>
              <a:spLocks noEditPoints="1"/>
            </p:cNvSpPr>
            <p:nvPr/>
          </p:nvSpPr>
          <p:spPr bwMode="auto">
            <a:xfrm>
              <a:off x="6354763" y="2220913"/>
              <a:ext cx="220663" cy="288925"/>
            </a:xfrm>
            <a:custGeom>
              <a:avLst/>
              <a:gdLst>
                <a:gd name="T0" fmla="*/ 43 w 139"/>
                <a:gd name="T1" fmla="*/ 101 h 182"/>
                <a:gd name="T2" fmla="*/ 60 w 139"/>
                <a:gd name="T3" fmla="*/ 105 h 182"/>
                <a:gd name="T4" fmla="*/ 62 w 139"/>
                <a:gd name="T5" fmla="*/ 105 h 182"/>
                <a:gd name="T6" fmla="*/ 65 w 139"/>
                <a:gd name="T7" fmla="*/ 105 h 182"/>
                <a:gd name="T8" fmla="*/ 71 w 139"/>
                <a:gd name="T9" fmla="*/ 106 h 182"/>
                <a:gd name="T10" fmla="*/ 71 w 139"/>
                <a:gd name="T11" fmla="*/ 106 h 182"/>
                <a:gd name="T12" fmla="*/ 77 w 139"/>
                <a:gd name="T13" fmla="*/ 106 h 182"/>
                <a:gd name="T14" fmla="*/ 80 w 139"/>
                <a:gd name="T15" fmla="*/ 106 h 182"/>
                <a:gd name="T16" fmla="*/ 83 w 139"/>
                <a:gd name="T17" fmla="*/ 105 h 182"/>
                <a:gd name="T18" fmla="*/ 83 w 139"/>
                <a:gd name="T19" fmla="*/ 105 h 182"/>
                <a:gd name="T20" fmla="*/ 65 w 139"/>
                <a:gd name="T21" fmla="*/ 98 h 182"/>
                <a:gd name="T22" fmla="*/ 65 w 139"/>
                <a:gd name="T23" fmla="*/ 95 h 182"/>
                <a:gd name="T24" fmla="*/ 63 w 139"/>
                <a:gd name="T25" fmla="*/ 95 h 182"/>
                <a:gd name="T26" fmla="*/ 51 w 139"/>
                <a:gd name="T27" fmla="*/ 92 h 182"/>
                <a:gd name="T28" fmla="*/ 40 w 139"/>
                <a:gd name="T29" fmla="*/ 94 h 182"/>
                <a:gd name="T30" fmla="*/ 26 w 139"/>
                <a:gd name="T31" fmla="*/ 98 h 182"/>
                <a:gd name="T32" fmla="*/ 32 w 139"/>
                <a:gd name="T33" fmla="*/ 100 h 182"/>
                <a:gd name="T34" fmla="*/ 37 w 139"/>
                <a:gd name="T35" fmla="*/ 100 h 182"/>
                <a:gd name="T36" fmla="*/ 43 w 139"/>
                <a:gd name="T37" fmla="*/ 101 h 182"/>
                <a:gd name="T38" fmla="*/ 106 w 139"/>
                <a:gd name="T39" fmla="*/ 142 h 182"/>
                <a:gd name="T40" fmla="*/ 93 w 139"/>
                <a:gd name="T41" fmla="*/ 138 h 182"/>
                <a:gd name="T42" fmla="*/ 85 w 139"/>
                <a:gd name="T43" fmla="*/ 138 h 182"/>
                <a:gd name="T44" fmla="*/ 85 w 139"/>
                <a:gd name="T45" fmla="*/ 138 h 182"/>
                <a:gd name="T46" fmla="*/ 83 w 139"/>
                <a:gd name="T47" fmla="*/ 138 h 182"/>
                <a:gd name="T48" fmla="*/ 76 w 139"/>
                <a:gd name="T49" fmla="*/ 143 h 182"/>
                <a:gd name="T50" fmla="*/ 63 w 139"/>
                <a:gd name="T51" fmla="*/ 145 h 182"/>
                <a:gd name="T52" fmla="*/ 63 w 139"/>
                <a:gd name="T53" fmla="*/ 145 h 182"/>
                <a:gd name="T54" fmla="*/ 60 w 139"/>
                <a:gd name="T55" fmla="*/ 155 h 182"/>
                <a:gd name="T56" fmla="*/ 0 w 139"/>
                <a:gd name="T57" fmla="*/ 171 h 182"/>
                <a:gd name="T58" fmla="*/ 2 w 139"/>
                <a:gd name="T59" fmla="*/ 174 h 182"/>
                <a:gd name="T60" fmla="*/ 6 w 139"/>
                <a:gd name="T61" fmla="*/ 180 h 182"/>
                <a:gd name="T62" fmla="*/ 126 w 139"/>
                <a:gd name="T63" fmla="*/ 182 h 182"/>
                <a:gd name="T64" fmla="*/ 131 w 139"/>
                <a:gd name="T65" fmla="*/ 180 h 182"/>
                <a:gd name="T66" fmla="*/ 137 w 139"/>
                <a:gd name="T67" fmla="*/ 175 h 182"/>
                <a:gd name="T68" fmla="*/ 137 w 139"/>
                <a:gd name="T69" fmla="*/ 146 h 182"/>
                <a:gd name="T70" fmla="*/ 123 w 139"/>
                <a:gd name="T71" fmla="*/ 145 h 182"/>
                <a:gd name="T72" fmla="*/ 113 w 139"/>
                <a:gd name="T73" fmla="*/ 145 h 182"/>
                <a:gd name="T74" fmla="*/ 106 w 139"/>
                <a:gd name="T75" fmla="*/ 142 h 182"/>
                <a:gd name="T76" fmla="*/ 128 w 139"/>
                <a:gd name="T77" fmla="*/ 0 h 182"/>
                <a:gd name="T78" fmla="*/ 12 w 139"/>
                <a:gd name="T79" fmla="*/ 0 h 182"/>
                <a:gd name="T80" fmla="*/ 5 w 139"/>
                <a:gd name="T81" fmla="*/ 3 h 182"/>
                <a:gd name="T82" fmla="*/ 2 w 139"/>
                <a:gd name="T83" fmla="*/ 9 h 182"/>
                <a:gd name="T84" fmla="*/ 2 w 139"/>
                <a:gd name="T85" fmla="*/ 38 h 182"/>
                <a:gd name="T86" fmla="*/ 3 w 139"/>
                <a:gd name="T87" fmla="*/ 38 h 182"/>
                <a:gd name="T88" fmla="*/ 19 w 139"/>
                <a:gd name="T89" fmla="*/ 43 h 182"/>
                <a:gd name="T90" fmla="*/ 25 w 139"/>
                <a:gd name="T91" fmla="*/ 44 h 182"/>
                <a:gd name="T92" fmla="*/ 26 w 139"/>
                <a:gd name="T93" fmla="*/ 48 h 182"/>
                <a:gd name="T94" fmla="*/ 42 w 139"/>
                <a:gd name="T95" fmla="*/ 60 h 182"/>
                <a:gd name="T96" fmla="*/ 45 w 139"/>
                <a:gd name="T97" fmla="*/ 61 h 182"/>
                <a:gd name="T98" fmla="*/ 56 w 139"/>
                <a:gd name="T99" fmla="*/ 63 h 182"/>
                <a:gd name="T100" fmla="*/ 62 w 139"/>
                <a:gd name="T101" fmla="*/ 63 h 182"/>
                <a:gd name="T102" fmla="*/ 65 w 139"/>
                <a:gd name="T103" fmla="*/ 64 h 182"/>
                <a:gd name="T104" fmla="*/ 69 w 139"/>
                <a:gd name="T105" fmla="*/ 63 h 182"/>
                <a:gd name="T106" fmla="*/ 74 w 139"/>
                <a:gd name="T107" fmla="*/ 63 h 182"/>
                <a:gd name="T108" fmla="*/ 91 w 139"/>
                <a:gd name="T109" fmla="*/ 64 h 182"/>
                <a:gd name="T110" fmla="*/ 108 w 139"/>
                <a:gd name="T111" fmla="*/ 64 h 182"/>
                <a:gd name="T112" fmla="*/ 128 w 139"/>
                <a:gd name="T113" fmla="*/ 66 h 182"/>
                <a:gd name="T114" fmla="*/ 139 w 139"/>
                <a:gd name="T115" fmla="*/ 64 h 182"/>
                <a:gd name="T116" fmla="*/ 139 w 139"/>
                <a:gd name="T117" fmla="*/ 11 h 182"/>
                <a:gd name="T118" fmla="*/ 136 w 139"/>
                <a:gd name="T119" fmla="*/ 3 h 182"/>
                <a:gd name="T120" fmla="*/ 128 w 139"/>
                <a:gd name="T121"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9" h="182">
                  <a:moveTo>
                    <a:pt x="43" y="101"/>
                  </a:moveTo>
                  <a:lnTo>
                    <a:pt x="43" y="101"/>
                  </a:lnTo>
                  <a:lnTo>
                    <a:pt x="49" y="103"/>
                  </a:lnTo>
                  <a:lnTo>
                    <a:pt x="60" y="105"/>
                  </a:lnTo>
                  <a:lnTo>
                    <a:pt x="60" y="105"/>
                  </a:lnTo>
                  <a:lnTo>
                    <a:pt x="62" y="105"/>
                  </a:lnTo>
                  <a:lnTo>
                    <a:pt x="62" y="105"/>
                  </a:lnTo>
                  <a:lnTo>
                    <a:pt x="65" y="105"/>
                  </a:lnTo>
                  <a:lnTo>
                    <a:pt x="65" y="105"/>
                  </a:lnTo>
                  <a:lnTo>
                    <a:pt x="71" y="106"/>
                  </a:lnTo>
                  <a:lnTo>
                    <a:pt x="71" y="106"/>
                  </a:lnTo>
                  <a:lnTo>
                    <a:pt x="71" y="106"/>
                  </a:lnTo>
                  <a:lnTo>
                    <a:pt x="71" y="106"/>
                  </a:lnTo>
                  <a:lnTo>
                    <a:pt x="77" y="106"/>
                  </a:lnTo>
                  <a:lnTo>
                    <a:pt x="77" y="106"/>
                  </a:lnTo>
                  <a:lnTo>
                    <a:pt x="80" y="106"/>
                  </a:lnTo>
                  <a:lnTo>
                    <a:pt x="80" y="106"/>
                  </a:lnTo>
                  <a:lnTo>
                    <a:pt x="83" y="105"/>
                  </a:lnTo>
                  <a:lnTo>
                    <a:pt x="83" y="105"/>
                  </a:lnTo>
                  <a:lnTo>
                    <a:pt x="83" y="105"/>
                  </a:lnTo>
                  <a:lnTo>
                    <a:pt x="77" y="103"/>
                  </a:lnTo>
                  <a:lnTo>
                    <a:pt x="65" y="98"/>
                  </a:lnTo>
                  <a:lnTo>
                    <a:pt x="65" y="95"/>
                  </a:lnTo>
                  <a:lnTo>
                    <a:pt x="65" y="95"/>
                  </a:lnTo>
                  <a:lnTo>
                    <a:pt x="63" y="95"/>
                  </a:lnTo>
                  <a:lnTo>
                    <a:pt x="63" y="95"/>
                  </a:lnTo>
                  <a:lnTo>
                    <a:pt x="57" y="94"/>
                  </a:lnTo>
                  <a:lnTo>
                    <a:pt x="51" y="92"/>
                  </a:lnTo>
                  <a:lnTo>
                    <a:pt x="45" y="92"/>
                  </a:lnTo>
                  <a:lnTo>
                    <a:pt x="40" y="94"/>
                  </a:lnTo>
                  <a:lnTo>
                    <a:pt x="26" y="98"/>
                  </a:lnTo>
                  <a:lnTo>
                    <a:pt x="26" y="98"/>
                  </a:lnTo>
                  <a:lnTo>
                    <a:pt x="29" y="98"/>
                  </a:lnTo>
                  <a:lnTo>
                    <a:pt x="32" y="100"/>
                  </a:lnTo>
                  <a:lnTo>
                    <a:pt x="32" y="100"/>
                  </a:lnTo>
                  <a:lnTo>
                    <a:pt x="37" y="100"/>
                  </a:lnTo>
                  <a:lnTo>
                    <a:pt x="43" y="101"/>
                  </a:lnTo>
                  <a:lnTo>
                    <a:pt x="43" y="101"/>
                  </a:lnTo>
                  <a:close/>
                  <a:moveTo>
                    <a:pt x="106" y="142"/>
                  </a:moveTo>
                  <a:lnTo>
                    <a:pt x="106" y="142"/>
                  </a:lnTo>
                  <a:lnTo>
                    <a:pt x="100" y="138"/>
                  </a:lnTo>
                  <a:lnTo>
                    <a:pt x="93" y="138"/>
                  </a:lnTo>
                  <a:lnTo>
                    <a:pt x="93" y="138"/>
                  </a:lnTo>
                  <a:lnTo>
                    <a:pt x="85" y="138"/>
                  </a:lnTo>
                  <a:lnTo>
                    <a:pt x="85" y="138"/>
                  </a:lnTo>
                  <a:lnTo>
                    <a:pt x="85" y="138"/>
                  </a:lnTo>
                  <a:lnTo>
                    <a:pt x="85" y="138"/>
                  </a:lnTo>
                  <a:lnTo>
                    <a:pt x="83" y="138"/>
                  </a:lnTo>
                  <a:lnTo>
                    <a:pt x="82" y="142"/>
                  </a:lnTo>
                  <a:lnTo>
                    <a:pt x="76" y="143"/>
                  </a:lnTo>
                  <a:lnTo>
                    <a:pt x="63" y="145"/>
                  </a:lnTo>
                  <a:lnTo>
                    <a:pt x="63" y="145"/>
                  </a:lnTo>
                  <a:lnTo>
                    <a:pt x="63" y="145"/>
                  </a:lnTo>
                  <a:lnTo>
                    <a:pt x="63" y="145"/>
                  </a:lnTo>
                  <a:lnTo>
                    <a:pt x="63" y="145"/>
                  </a:lnTo>
                  <a:lnTo>
                    <a:pt x="60" y="155"/>
                  </a:lnTo>
                  <a:lnTo>
                    <a:pt x="0" y="143"/>
                  </a:lnTo>
                  <a:lnTo>
                    <a:pt x="0" y="171"/>
                  </a:lnTo>
                  <a:lnTo>
                    <a:pt x="0" y="171"/>
                  </a:lnTo>
                  <a:lnTo>
                    <a:pt x="2" y="174"/>
                  </a:lnTo>
                  <a:lnTo>
                    <a:pt x="3" y="177"/>
                  </a:lnTo>
                  <a:lnTo>
                    <a:pt x="6" y="180"/>
                  </a:lnTo>
                  <a:lnTo>
                    <a:pt x="11" y="180"/>
                  </a:lnTo>
                  <a:lnTo>
                    <a:pt x="126" y="182"/>
                  </a:lnTo>
                  <a:lnTo>
                    <a:pt x="126" y="182"/>
                  </a:lnTo>
                  <a:lnTo>
                    <a:pt x="131" y="180"/>
                  </a:lnTo>
                  <a:lnTo>
                    <a:pt x="134" y="179"/>
                  </a:lnTo>
                  <a:lnTo>
                    <a:pt x="137" y="175"/>
                  </a:lnTo>
                  <a:lnTo>
                    <a:pt x="137" y="171"/>
                  </a:lnTo>
                  <a:lnTo>
                    <a:pt x="137" y="146"/>
                  </a:lnTo>
                  <a:lnTo>
                    <a:pt x="137" y="146"/>
                  </a:lnTo>
                  <a:lnTo>
                    <a:pt x="123" y="145"/>
                  </a:lnTo>
                  <a:lnTo>
                    <a:pt x="123" y="145"/>
                  </a:lnTo>
                  <a:lnTo>
                    <a:pt x="113" y="145"/>
                  </a:lnTo>
                  <a:lnTo>
                    <a:pt x="110" y="143"/>
                  </a:lnTo>
                  <a:lnTo>
                    <a:pt x="106" y="142"/>
                  </a:lnTo>
                  <a:lnTo>
                    <a:pt x="106" y="142"/>
                  </a:lnTo>
                  <a:close/>
                  <a:moveTo>
                    <a:pt x="128" y="0"/>
                  </a:moveTo>
                  <a:lnTo>
                    <a:pt x="12" y="0"/>
                  </a:lnTo>
                  <a:lnTo>
                    <a:pt x="12" y="0"/>
                  </a:lnTo>
                  <a:lnTo>
                    <a:pt x="8" y="0"/>
                  </a:lnTo>
                  <a:lnTo>
                    <a:pt x="5" y="3"/>
                  </a:lnTo>
                  <a:lnTo>
                    <a:pt x="3" y="6"/>
                  </a:lnTo>
                  <a:lnTo>
                    <a:pt x="2" y="9"/>
                  </a:lnTo>
                  <a:lnTo>
                    <a:pt x="2" y="38"/>
                  </a:lnTo>
                  <a:lnTo>
                    <a:pt x="2" y="38"/>
                  </a:lnTo>
                  <a:lnTo>
                    <a:pt x="3" y="38"/>
                  </a:lnTo>
                  <a:lnTo>
                    <a:pt x="3" y="38"/>
                  </a:lnTo>
                  <a:lnTo>
                    <a:pt x="8" y="40"/>
                  </a:lnTo>
                  <a:lnTo>
                    <a:pt x="19" y="43"/>
                  </a:lnTo>
                  <a:lnTo>
                    <a:pt x="19" y="43"/>
                  </a:lnTo>
                  <a:lnTo>
                    <a:pt x="25" y="44"/>
                  </a:lnTo>
                  <a:lnTo>
                    <a:pt x="26" y="48"/>
                  </a:lnTo>
                  <a:lnTo>
                    <a:pt x="26" y="48"/>
                  </a:lnTo>
                  <a:lnTo>
                    <a:pt x="34" y="54"/>
                  </a:lnTo>
                  <a:lnTo>
                    <a:pt x="42" y="60"/>
                  </a:lnTo>
                  <a:lnTo>
                    <a:pt x="42" y="60"/>
                  </a:lnTo>
                  <a:lnTo>
                    <a:pt x="45" y="61"/>
                  </a:lnTo>
                  <a:lnTo>
                    <a:pt x="48" y="61"/>
                  </a:lnTo>
                  <a:lnTo>
                    <a:pt x="56" y="63"/>
                  </a:lnTo>
                  <a:lnTo>
                    <a:pt x="56" y="63"/>
                  </a:lnTo>
                  <a:lnTo>
                    <a:pt x="62" y="63"/>
                  </a:lnTo>
                  <a:lnTo>
                    <a:pt x="65" y="64"/>
                  </a:lnTo>
                  <a:lnTo>
                    <a:pt x="65" y="64"/>
                  </a:lnTo>
                  <a:lnTo>
                    <a:pt x="66" y="63"/>
                  </a:lnTo>
                  <a:lnTo>
                    <a:pt x="69" y="63"/>
                  </a:lnTo>
                  <a:lnTo>
                    <a:pt x="69" y="63"/>
                  </a:lnTo>
                  <a:lnTo>
                    <a:pt x="74" y="63"/>
                  </a:lnTo>
                  <a:lnTo>
                    <a:pt x="74" y="63"/>
                  </a:lnTo>
                  <a:lnTo>
                    <a:pt x="91" y="64"/>
                  </a:lnTo>
                  <a:lnTo>
                    <a:pt x="108" y="64"/>
                  </a:lnTo>
                  <a:lnTo>
                    <a:pt x="108" y="64"/>
                  </a:lnTo>
                  <a:lnTo>
                    <a:pt x="117" y="66"/>
                  </a:lnTo>
                  <a:lnTo>
                    <a:pt x="128" y="66"/>
                  </a:lnTo>
                  <a:lnTo>
                    <a:pt x="128" y="66"/>
                  </a:lnTo>
                  <a:lnTo>
                    <a:pt x="139" y="64"/>
                  </a:lnTo>
                  <a:lnTo>
                    <a:pt x="139" y="11"/>
                  </a:lnTo>
                  <a:lnTo>
                    <a:pt x="139" y="11"/>
                  </a:lnTo>
                  <a:lnTo>
                    <a:pt x="139" y="6"/>
                  </a:lnTo>
                  <a:lnTo>
                    <a:pt x="136" y="3"/>
                  </a:lnTo>
                  <a:lnTo>
                    <a:pt x="133" y="1"/>
                  </a:lnTo>
                  <a:lnTo>
                    <a:pt x="128" y="0"/>
                  </a:lnTo>
                  <a:lnTo>
                    <a:pt x="128" y="0"/>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smtClean="0">
                <a:ln>
                  <a:noFill/>
                </a:ln>
                <a:solidFill>
                  <a:srgbClr val="FFFF00"/>
                </a:solidFill>
                <a:effectLst/>
                <a:uLnTx/>
                <a:uFillTx/>
                <a:latin typeface="Verdana" pitchFamily="34" charset="0"/>
                <a:ea typeface="+mn-ea"/>
                <a:cs typeface="+mn-cs"/>
              </a:endParaRPr>
            </a:p>
          </p:txBody>
        </p:sp>
        <p:sp>
          <p:nvSpPr>
            <p:cNvPr id="12" name="Freeform 54"/>
            <p:cNvSpPr>
              <a:spLocks/>
            </p:cNvSpPr>
            <p:nvPr/>
          </p:nvSpPr>
          <p:spPr bwMode="auto">
            <a:xfrm>
              <a:off x="6454776" y="2389188"/>
              <a:ext cx="36513" cy="61912"/>
            </a:xfrm>
            <a:custGeom>
              <a:avLst/>
              <a:gdLst>
                <a:gd name="T0" fmla="*/ 23 w 23"/>
                <a:gd name="T1" fmla="*/ 23 h 39"/>
                <a:gd name="T2" fmla="*/ 23 w 23"/>
                <a:gd name="T3" fmla="*/ 23 h 39"/>
                <a:gd name="T4" fmla="*/ 23 w 23"/>
                <a:gd name="T5" fmla="*/ 19 h 39"/>
                <a:gd name="T6" fmla="*/ 23 w 23"/>
                <a:gd name="T7" fmla="*/ 19 h 39"/>
                <a:gd name="T8" fmla="*/ 23 w 23"/>
                <a:gd name="T9" fmla="*/ 19 h 39"/>
                <a:gd name="T10" fmla="*/ 23 w 23"/>
                <a:gd name="T11" fmla="*/ 12 h 39"/>
                <a:gd name="T12" fmla="*/ 23 w 23"/>
                <a:gd name="T13" fmla="*/ 12 h 39"/>
                <a:gd name="T14" fmla="*/ 20 w 23"/>
                <a:gd name="T15" fmla="*/ 12 h 39"/>
                <a:gd name="T16" fmla="*/ 19 w 23"/>
                <a:gd name="T17" fmla="*/ 8 h 39"/>
                <a:gd name="T18" fmla="*/ 19 w 23"/>
                <a:gd name="T19" fmla="*/ 8 h 39"/>
                <a:gd name="T20" fmla="*/ 17 w 23"/>
                <a:gd name="T21" fmla="*/ 3 h 39"/>
                <a:gd name="T22" fmla="*/ 17 w 23"/>
                <a:gd name="T23" fmla="*/ 3 h 39"/>
                <a:gd name="T24" fmla="*/ 17 w 23"/>
                <a:gd name="T25" fmla="*/ 0 h 39"/>
                <a:gd name="T26" fmla="*/ 17 w 23"/>
                <a:gd name="T27" fmla="*/ 0 h 39"/>
                <a:gd name="T28" fmla="*/ 17 w 23"/>
                <a:gd name="T29" fmla="*/ 0 h 39"/>
                <a:gd name="T30" fmla="*/ 17 w 23"/>
                <a:gd name="T31" fmla="*/ 0 h 39"/>
                <a:gd name="T32" fmla="*/ 16 w 23"/>
                <a:gd name="T33" fmla="*/ 0 h 39"/>
                <a:gd name="T34" fmla="*/ 16 w 23"/>
                <a:gd name="T35" fmla="*/ 0 h 39"/>
                <a:gd name="T36" fmla="*/ 14 w 23"/>
                <a:gd name="T37" fmla="*/ 0 h 39"/>
                <a:gd name="T38" fmla="*/ 14 w 23"/>
                <a:gd name="T39" fmla="*/ 0 h 39"/>
                <a:gd name="T40" fmla="*/ 8 w 23"/>
                <a:gd name="T41" fmla="*/ 0 h 39"/>
                <a:gd name="T42" fmla="*/ 8 w 23"/>
                <a:gd name="T43" fmla="*/ 0 h 39"/>
                <a:gd name="T44" fmla="*/ 8 w 23"/>
                <a:gd name="T45" fmla="*/ 0 h 39"/>
                <a:gd name="T46" fmla="*/ 8 w 23"/>
                <a:gd name="T47" fmla="*/ 0 h 39"/>
                <a:gd name="T48" fmla="*/ 8 w 23"/>
                <a:gd name="T49" fmla="*/ 3 h 39"/>
                <a:gd name="T50" fmla="*/ 8 w 23"/>
                <a:gd name="T51" fmla="*/ 3 h 39"/>
                <a:gd name="T52" fmla="*/ 6 w 23"/>
                <a:gd name="T53" fmla="*/ 9 h 39"/>
                <a:gd name="T54" fmla="*/ 6 w 23"/>
                <a:gd name="T55" fmla="*/ 9 h 39"/>
                <a:gd name="T56" fmla="*/ 3 w 23"/>
                <a:gd name="T57" fmla="*/ 26 h 39"/>
                <a:gd name="T58" fmla="*/ 0 w 23"/>
                <a:gd name="T59" fmla="*/ 37 h 39"/>
                <a:gd name="T60" fmla="*/ 0 w 23"/>
                <a:gd name="T61" fmla="*/ 37 h 39"/>
                <a:gd name="T62" fmla="*/ 0 w 23"/>
                <a:gd name="T63" fmla="*/ 39 h 39"/>
                <a:gd name="T64" fmla="*/ 0 w 23"/>
                <a:gd name="T65" fmla="*/ 39 h 39"/>
                <a:gd name="T66" fmla="*/ 13 w 23"/>
                <a:gd name="T67" fmla="*/ 37 h 39"/>
                <a:gd name="T68" fmla="*/ 19 w 23"/>
                <a:gd name="T69" fmla="*/ 36 h 39"/>
                <a:gd name="T70" fmla="*/ 20 w 23"/>
                <a:gd name="T71" fmla="*/ 32 h 39"/>
                <a:gd name="T72" fmla="*/ 22 w 23"/>
                <a:gd name="T73" fmla="*/ 32 h 39"/>
                <a:gd name="T74" fmla="*/ 22 w 23"/>
                <a:gd name="T75" fmla="*/ 32 h 39"/>
                <a:gd name="T76" fmla="*/ 22 w 23"/>
                <a:gd name="T77" fmla="*/ 32 h 39"/>
                <a:gd name="T78" fmla="*/ 22 w 23"/>
                <a:gd name="T79" fmla="*/ 32 h 39"/>
                <a:gd name="T80" fmla="*/ 23 w 23"/>
                <a:gd name="T81" fmla="*/ 28 h 39"/>
                <a:gd name="T82" fmla="*/ 23 w 23"/>
                <a:gd name="T83" fmla="*/ 28 h 39"/>
                <a:gd name="T84" fmla="*/ 23 w 23"/>
                <a:gd name="T85" fmla="*/ 26 h 39"/>
                <a:gd name="T86" fmla="*/ 23 w 23"/>
                <a:gd name="T87" fmla="*/ 23 h 39"/>
                <a:gd name="T88" fmla="*/ 23 w 23"/>
                <a:gd name="T89"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 h="39">
                  <a:moveTo>
                    <a:pt x="23" y="23"/>
                  </a:moveTo>
                  <a:lnTo>
                    <a:pt x="23" y="23"/>
                  </a:lnTo>
                  <a:lnTo>
                    <a:pt x="23" y="19"/>
                  </a:lnTo>
                  <a:lnTo>
                    <a:pt x="23" y="19"/>
                  </a:lnTo>
                  <a:lnTo>
                    <a:pt x="23" y="19"/>
                  </a:lnTo>
                  <a:lnTo>
                    <a:pt x="23" y="12"/>
                  </a:lnTo>
                  <a:lnTo>
                    <a:pt x="23" y="12"/>
                  </a:lnTo>
                  <a:lnTo>
                    <a:pt x="20" y="12"/>
                  </a:lnTo>
                  <a:lnTo>
                    <a:pt x="19" y="8"/>
                  </a:lnTo>
                  <a:lnTo>
                    <a:pt x="19" y="8"/>
                  </a:lnTo>
                  <a:lnTo>
                    <a:pt x="17" y="3"/>
                  </a:lnTo>
                  <a:lnTo>
                    <a:pt x="17" y="3"/>
                  </a:lnTo>
                  <a:lnTo>
                    <a:pt x="17" y="0"/>
                  </a:lnTo>
                  <a:lnTo>
                    <a:pt x="17" y="0"/>
                  </a:lnTo>
                  <a:lnTo>
                    <a:pt x="17" y="0"/>
                  </a:lnTo>
                  <a:lnTo>
                    <a:pt x="17" y="0"/>
                  </a:lnTo>
                  <a:lnTo>
                    <a:pt x="16" y="0"/>
                  </a:lnTo>
                  <a:lnTo>
                    <a:pt x="16" y="0"/>
                  </a:lnTo>
                  <a:lnTo>
                    <a:pt x="14" y="0"/>
                  </a:lnTo>
                  <a:lnTo>
                    <a:pt x="14" y="0"/>
                  </a:lnTo>
                  <a:lnTo>
                    <a:pt x="8" y="0"/>
                  </a:lnTo>
                  <a:lnTo>
                    <a:pt x="8" y="0"/>
                  </a:lnTo>
                  <a:lnTo>
                    <a:pt x="8" y="0"/>
                  </a:lnTo>
                  <a:lnTo>
                    <a:pt x="8" y="0"/>
                  </a:lnTo>
                  <a:lnTo>
                    <a:pt x="8" y="3"/>
                  </a:lnTo>
                  <a:lnTo>
                    <a:pt x="8" y="3"/>
                  </a:lnTo>
                  <a:lnTo>
                    <a:pt x="6" y="9"/>
                  </a:lnTo>
                  <a:lnTo>
                    <a:pt x="6" y="9"/>
                  </a:lnTo>
                  <a:lnTo>
                    <a:pt x="3" y="26"/>
                  </a:lnTo>
                  <a:lnTo>
                    <a:pt x="0" y="37"/>
                  </a:lnTo>
                  <a:lnTo>
                    <a:pt x="0" y="37"/>
                  </a:lnTo>
                  <a:lnTo>
                    <a:pt x="0" y="39"/>
                  </a:lnTo>
                  <a:lnTo>
                    <a:pt x="0" y="39"/>
                  </a:lnTo>
                  <a:lnTo>
                    <a:pt x="13" y="37"/>
                  </a:lnTo>
                  <a:lnTo>
                    <a:pt x="19" y="36"/>
                  </a:lnTo>
                  <a:lnTo>
                    <a:pt x="20" y="32"/>
                  </a:lnTo>
                  <a:lnTo>
                    <a:pt x="22" y="32"/>
                  </a:lnTo>
                  <a:lnTo>
                    <a:pt x="22" y="32"/>
                  </a:lnTo>
                  <a:lnTo>
                    <a:pt x="22" y="32"/>
                  </a:lnTo>
                  <a:lnTo>
                    <a:pt x="22" y="32"/>
                  </a:lnTo>
                  <a:lnTo>
                    <a:pt x="23" y="28"/>
                  </a:lnTo>
                  <a:lnTo>
                    <a:pt x="23" y="28"/>
                  </a:lnTo>
                  <a:lnTo>
                    <a:pt x="23" y="26"/>
                  </a:lnTo>
                  <a:lnTo>
                    <a:pt x="23" y="23"/>
                  </a:lnTo>
                  <a:lnTo>
                    <a:pt x="23"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smtClean="0">
                <a:ln>
                  <a:noFill/>
                </a:ln>
                <a:solidFill>
                  <a:srgbClr val="FFFF00"/>
                </a:solidFill>
                <a:effectLst/>
                <a:uLnTx/>
                <a:uFillTx/>
                <a:latin typeface="Verdana" pitchFamily="34" charset="0"/>
                <a:ea typeface="+mn-ea"/>
                <a:cs typeface="+mn-cs"/>
              </a:endParaRPr>
            </a:p>
          </p:txBody>
        </p:sp>
        <p:sp>
          <p:nvSpPr>
            <p:cNvPr id="13" name="Freeform 55"/>
            <p:cNvSpPr>
              <a:spLocks/>
            </p:cNvSpPr>
            <p:nvPr/>
          </p:nvSpPr>
          <p:spPr bwMode="auto">
            <a:xfrm>
              <a:off x="6454776" y="2320925"/>
              <a:ext cx="31750" cy="66675"/>
            </a:xfrm>
            <a:custGeom>
              <a:avLst/>
              <a:gdLst>
                <a:gd name="T0" fmla="*/ 20 w 20"/>
                <a:gd name="T1" fmla="*/ 35 h 42"/>
                <a:gd name="T2" fmla="*/ 20 w 20"/>
                <a:gd name="T3" fmla="*/ 35 h 42"/>
                <a:gd name="T4" fmla="*/ 16 w 20"/>
                <a:gd name="T5" fmla="*/ 14 h 42"/>
                <a:gd name="T6" fmla="*/ 16 w 20"/>
                <a:gd name="T7" fmla="*/ 14 h 42"/>
                <a:gd name="T8" fmla="*/ 11 w 20"/>
                <a:gd name="T9" fmla="*/ 0 h 42"/>
                <a:gd name="T10" fmla="*/ 11 w 20"/>
                <a:gd name="T11" fmla="*/ 0 h 42"/>
                <a:gd name="T12" fmla="*/ 6 w 20"/>
                <a:gd name="T13" fmla="*/ 0 h 42"/>
                <a:gd name="T14" fmla="*/ 3 w 20"/>
                <a:gd name="T15" fmla="*/ 0 h 42"/>
                <a:gd name="T16" fmla="*/ 2 w 20"/>
                <a:gd name="T17" fmla="*/ 1 h 42"/>
                <a:gd name="T18" fmla="*/ 2 w 20"/>
                <a:gd name="T19" fmla="*/ 1 h 42"/>
                <a:gd name="T20" fmla="*/ 2 w 20"/>
                <a:gd name="T21" fmla="*/ 5 h 42"/>
                <a:gd name="T22" fmla="*/ 2 w 20"/>
                <a:gd name="T23" fmla="*/ 5 h 42"/>
                <a:gd name="T24" fmla="*/ 2 w 20"/>
                <a:gd name="T25" fmla="*/ 17 h 42"/>
                <a:gd name="T26" fmla="*/ 2 w 20"/>
                <a:gd name="T27" fmla="*/ 31 h 42"/>
                <a:gd name="T28" fmla="*/ 2 w 20"/>
                <a:gd name="T29" fmla="*/ 31 h 42"/>
                <a:gd name="T30" fmla="*/ 0 w 20"/>
                <a:gd name="T31" fmla="*/ 32 h 42"/>
                <a:gd name="T32" fmla="*/ 0 w 20"/>
                <a:gd name="T33" fmla="*/ 32 h 42"/>
                <a:gd name="T34" fmla="*/ 2 w 20"/>
                <a:gd name="T35" fmla="*/ 32 h 42"/>
                <a:gd name="T36" fmla="*/ 2 w 20"/>
                <a:gd name="T37" fmla="*/ 35 h 42"/>
                <a:gd name="T38" fmla="*/ 14 w 20"/>
                <a:gd name="T39" fmla="*/ 40 h 42"/>
                <a:gd name="T40" fmla="*/ 20 w 20"/>
                <a:gd name="T41" fmla="*/ 42 h 42"/>
                <a:gd name="T42" fmla="*/ 20 w 20"/>
                <a:gd name="T43" fmla="*/ 42 h 42"/>
                <a:gd name="T44" fmla="*/ 20 w 20"/>
                <a:gd name="T45" fmla="*/ 35 h 42"/>
                <a:gd name="T46" fmla="*/ 20 w 20"/>
                <a:gd name="T47" fmla="*/ 3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 h="42">
                  <a:moveTo>
                    <a:pt x="20" y="35"/>
                  </a:moveTo>
                  <a:lnTo>
                    <a:pt x="20" y="35"/>
                  </a:lnTo>
                  <a:lnTo>
                    <a:pt x="16" y="14"/>
                  </a:lnTo>
                  <a:lnTo>
                    <a:pt x="16" y="14"/>
                  </a:lnTo>
                  <a:lnTo>
                    <a:pt x="11" y="0"/>
                  </a:lnTo>
                  <a:lnTo>
                    <a:pt x="11" y="0"/>
                  </a:lnTo>
                  <a:lnTo>
                    <a:pt x="6" y="0"/>
                  </a:lnTo>
                  <a:lnTo>
                    <a:pt x="3" y="0"/>
                  </a:lnTo>
                  <a:lnTo>
                    <a:pt x="2" y="1"/>
                  </a:lnTo>
                  <a:lnTo>
                    <a:pt x="2" y="1"/>
                  </a:lnTo>
                  <a:lnTo>
                    <a:pt x="2" y="5"/>
                  </a:lnTo>
                  <a:lnTo>
                    <a:pt x="2" y="5"/>
                  </a:lnTo>
                  <a:lnTo>
                    <a:pt x="2" y="17"/>
                  </a:lnTo>
                  <a:lnTo>
                    <a:pt x="2" y="31"/>
                  </a:lnTo>
                  <a:lnTo>
                    <a:pt x="2" y="31"/>
                  </a:lnTo>
                  <a:lnTo>
                    <a:pt x="0" y="32"/>
                  </a:lnTo>
                  <a:lnTo>
                    <a:pt x="0" y="32"/>
                  </a:lnTo>
                  <a:lnTo>
                    <a:pt x="2" y="32"/>
                  </a:lnTo>
                  <a:lnTo>
                    <a:pt x="2" y="35"/>
                  </a:lnTo>
                  <a:lnTo>
                    <a:pt x="14" y="40"/>
                  </a:lnTo>
                  <a:lnTo>
                    <a:pt x="20" y="42"/>
                  </a:lnTo>
                  <a:lnTo>
                    <a:pt x="20" y="42"/>
                  </a:lnTo>
                  <a:lnTo>
                    <a:pt x="20" y="35"/>
                  </a:lnTo>
                  <a:lnTo>
                    <a:pt x="2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smtClean="0">
                <a:ln>
                  <a:noFill/>
                </a:ln>
                <a:solidFill>
                  <a:srgbClr val="FFFF00"/>
                </a:solidFill>
                <a:effectLst/>
                <a:uLnTx/>
                <a:uFillTx/>
                <a:latin typeface="Verdana" pitchFamily="34" charset="0"/>
                <a:ea typeface="+mn-ea"/>
                <a:cs typeface="+mn-cs"/>
              </a:endParaRPr>
            </a:p>
          </p:txBody>
        </p:sp>
      </p:grpSp>
      <p:sp>
        <p:nvSpPr>
          <p:cNvPr id="14" name="TextBox 13"/>
          <p:cNvSpPr txBox="1"/>
          <p:nvPr/>
        </p:nvSpPr>
        <p:spPr>
          <a:xfrm>
            <a:off x="5535112" y="4807653"/>
            <a:ext cx="1369577" cy="400110"/>
          </a:xfrm>
          <a:prstGeom prst="rect">
            <a:avLst/>
          </a:prstGeom>
          <a:noFill/>
        </p:spPr>
        <p:txBody>
          <a:bodyPr wrap="square" rtlCol="0">
            <a:spAutoFit/>
          </a:bodyPr>
          <a:lstStyle/>
          <a:p>
            <a:pPr algn="l"/>
            <a:r>
              <a:rPr lang="en-GB" sz="2000" dirty="0" smtClean="0">
                <a:solidFill>
                  <a:srgbClr val="0F5494"/>
                </a:solidFill>
                <a:latin typeface="Calibri" panose="020F0502020204030204" pitchFamily="34" charset="0"/>
                <a:ea typeface="+mn-ea"/>
                <a:cs typeface="+mn-cs"/>
              </a:rPr>
              <a:t>USER</a:t>
            </a:r>
            <a:endParaRPr lang="en-GB" sz="2000" dirty="0">
              <a:solidFill>
                <a:srgbClr val="0F5494"/>
              </a:solidFill>
              <a:latin typeface="Calibri" panose="020F0502020204030204" pitchFamily="34" charset="0"/>
              <a:ea typeface="+mn-ea"/>
              <a:cs typeface="+mn-cs"/>
            </a:endParaRPr>
          </a:p>
        </p:txBody>
      </p:sp>
      <p:sp>
        <p:nvSpPr>
          <p:cNvPr id="15" name="Teardrop 14"/>
          <p:cNvSpPr/>
          <p:nvPr/>
        </p:nvSpPr>
        <p:spPr bwMode="ltGray">
          <a:xfrm rot="10401758">
            <a:off x="7300207" y="1213904"/>
            <a:ext cx="4120448" cy="1412125"/>
          </a:xfrm>
          <a:prstGeom prst="teardrop">
            <a:avLst>
              <a:gd name="adj" fmla="val 151405"/>
            </a:avLst>
          </a:prstGeom>
          <a:solidFill>
            <a:srgbClr val="CCECFF"/>
          </a:solidFill>
          <a:ln w="3175" cap="flat" cmpd="sng" algn="ctr">
            <a:noFill/>
            <a:prstDash val="sysDash"/>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err="1" smtClean="0">
              <a:ln>
                <a:noFill/>
              </a:ln>
              <a:solidFill>
                <a:prstClr val="white"/>
              </a:solidFill>
              <a:effectLst/>
              <a:uLnTx/>
              <a:uFillTx/>
              <a:latin typeface="Georgia" pitchFamily="18" charset="0"/>
              <a:ea typeface="+mn-ea"/>
              <a:cs typeface="+mn-cs"/>
            </a:endParaRPr>
          </a:p>
        </p:txBody>
      </p:sp>
      <p:sp>
        <p:nvSpPr>
          <p:cNvPr id="16" name="Rounded Rectangle 15"/>
          <p:cNvSpPr/>
          <p:nvPr/>
        </p:nvSpPr>
        <p:spPr bwMode="auto">
          <a:xfrm>
            <a:off x="7324347" y="2748577"/>
            <a:ext cx="4642048" cy="1152128"/>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marR="0" lvl="0" indent="0" algn="l"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srgbClr val="0F5494"/>
                </a:solidFill>
                <a:effectLst/>
                <a:uLnTx/>
                <a:uFillTx/>
                <a:latin typeface="Calibri Light" panose="020F0302020204030204" pitchFamily="34" charset="0"/>
                <a:ea typeface="+mn-ea"/>
                <a:cs typeface="+mn-cs"/>
              </a:rPr>
              <a:t>1- Operational entities </a:t>
            </a:r>
            <a:r>
              <a:rPr kumimoji="0" lang="en-GB" sz="1400" b="0" i="0" u="none" strike="noStrike" kern="0" cap="none" spc="0" normalizeH="0" baseline="0" noProof="0" dirty="0" smtClean="0">
                <a:ln>
                  <a:noFill/>
                </a:ln>
                <a:solidFill>
                  <a:srgbClr val="0F5494"/>
                </a:solidFill>
                <a:effectLst/>
                <a:uLnTx/>
                <a:uFillTx/>
                <a:latin typeface="Calibri Light" panose="020F0302020204030204" pitchFamily="34" charset="0"/>
                <a:ea typeface="+mn-ea"/>
                <a:cs typeface="+mn-cs"/>
              </a:rPr>
              <a:t>(prerequisite)</a:t>
            </a:r>
          </a:p>
          <a:p>
            <a:pPr marL="174625" marR="0" lvl="0" indent="-1714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0" cap="none" spc="0" normalizeH="0" baseline="0" noProof="0" dirty="0" smtClean="0">
                <a:ln>
                  <a:noFill/>
                </a:ln>
                <a:solidFill>
                  <a:srgbClr val="0F5494"/>
                </a:solidFill>
                <a:effectLst/>
                <a:uLnTx/>
                <a:uFillTx/>
                <a:latin typeface="Calibri Light" panose="020F0302020204030204" pitchFamily="34" charset="0"/>
                <a:ea typeface="+mn-ea"/>
                <a:cs typeface="+mn-cs"/>
              </a:rPr>
              <a:t>Programming – access data</a:t>
            </a:r>
          </a:p>
          <a:p>
            <a:pPr marL="174625" marR="0" lvl="0" indent="-1714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0" cap="none" spc="0" normalizeH="0" baseline="0" noProof="0" dirty="0" smtClean="0">
                <a:ln>
                  <a:noFill/>
                </a:ln>
                <a:solidFill>
                  <a:srgbClr val="0F5494"/>
                </a:solidFill>
                <a:effectLst/>
                <a:uLnTx/>
                <a:uFillTx/>
                <a:latin typeface="Calibri Light" panose="020F0302020204030204" pitchFamily="34" charset="0"/>
                <a:ea typeface="+mn-ea"/>
                <a:cs typeface="+mn-cs"/>
              </a:rPr>
              <a:t>Action, Contract – access data</a:t>
            </a:r>
          </a:p>
          <a:p>
            <a:pPr marL="174625" marR="0" lvl="0" indent="-1714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0" cap="none" spc="0" normalizeH="0" baseline="0" noProof="0" dirty="0" smtClean="0">
                <a:ln>
                  <a:noFill/>
                </a:ln>
                <a:solidFill>
                  <a:srgbClr val="FF0000"/>
                </a:solidFill>
                <a:effectLst/>
                <a:uLnTx/>
                <a:uFillTx/>
                <a:latin typeface="Calibri Light" panose="020F0302020204030204" pitchFamily="34" charset="0"/>
                <a:ea typeface="+mn-ea"/>
                <a:cs typeface="+mn-cs"/>
              </a:rPr>
              <a:t>Projects/programmes – </a:t>
            </a:r>
            <a:r>
              <a:rPr kumimoji="0" lang="en-GB" sz="1100" b="0" i="0" u="none" strike="noStrike" kern="0" cap="none" spc="0" normalizeH="0" baseline="0" noProof="0" dirty="0" smtClean="0">
                <a:ln>
                  <a:noFill/>
                </a:ln>
                <a:solidFill>
                  <a:srgbClr val="0F5494"/>
                </a:solidFill>
                <a:effectLst/>
                <a:uLnTx/>
                <a:uFillTx/>
                <a:latin typeface="Calibri Light" panose="020F0302020204030204" pitchFamily="34" charset="0"/>
                <a:ea typeface="+mn-ea"/>
                <a:cs typeface="+mn-cs"/>
              </a:rPr>
              <a:t>create and manage</a:t>
            </a:r>
          </a:p>
        </p:txBody>
      </p:sp>
      <p:sp>
        <p:nvSpPr>
          <p:cNvPr id="17" name="Rounded Rectangle 16"/>
          <p:cNvSpPr/>
          <p:nvPr/>
        </p:nvSpPr>
        <p:spPr bwMode="auto">
          <a:xfrm>
            <a:off x="7739011" y="4103419"/>
            <a:ext cx="3765644" cy="1004732"/>
          </a:xfrm>
          <a:prstGeom prst="roundRect">
            <a:avLst/>
          </a:prstGeom>
          <a:no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marR="0" lvl="0" indent="0" algn="l"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srgbClr val="0F5494"/>
                </a:solidFill>
                <a:effectLst/>
                <a:uLnTx/>
                <a:uFillTx/>
                <a:latin typeface="Calibri Light" panose="020F0302020204030204" pitchFamily="34" charset="0"/>
                <a:ea typeface="+mn-ea"/>
                <a:cs typeface="+mn-cs"/>
              </a:rPr>
              <a:t>2- Results </a:t>
            </a:r>
            <a:endParaRPr kumimoji="0" lang="en-GB" sz="1800" b="0" i="0" u="none" strike="noStrike" kern="0" cap="none" spc="0" normalizeH="0" baseline="0" noProof="0" dirty="0" smtClean="0">
              <a:ln>
                <a:noFill/>
              </a:ln>
              <a:solidFill>
                <a:srgbClr val="0F5494"/>
              </a:solidFill>
              <a:effectLst/>
              <a:uLnTx/>
              <a:uFillTx/>
              <a:latin typeface="Calibri Light" panose="020F0302020204030204" pitchFamily="34" charset="0"/>
              <a:ea typeface="+mn-ea"/>
              <a:cs typeface="+mn-cs"/>
            </a:endParaRPr>
          </a:p>
          <a:p>
            <a:pPr marL="174625" marR="0" lvl="0" indent="-1714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0" cap="none" spc="0" normalizeH="0" baseline="0" noProof="0" dirty="0" smtClean="0">
                <a:ln>
                  <a:noFill/>
                </a:ln>
                <a:solidFill>
                  <a:srgbClr val="0F5494"/>
                </a:solidFill>
                <a:effectLst/>
                <a:uLnTx/>
                <a:uFillTx/>
                <a:latin typeface="Calibri Light" panose="020F0302020204030204" pitchFamily="34" charset="0"/>
                <a:ea typeface="+mn-ea"/>
                <a:cs typeface="+mn-cs"/>
              </a:rPr>
              <a:t>Logframes; EU indicators</a:t>
            </a:r>
          </a:p>
          <a:p>
            <a:pPr marL="174625" marR="0" lvl="0" indent="-1714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0" cap="none" spc="0" normalizeH="0" baseline="0" noProof="0" dirty="0" smtClean="0">
                <a:ln>
                  <a:noFill/>
                </a:ln>
                <a:solidFill>
                  <a:srgbClr val="0F5494"/>
                </a:solidFill>
                <a:effectLst/>
                <a:uLnTx/>
                <a:uFillTx/>
                <a:latin typeface="Calibri Light" panose="020F0302020204030204" pitchFamily="34" charset="0"/>
                <a:ea typeface="+mn-ea"/>
                <a:cs typeface="+mn-cs"/>
              </a:rPr>
              <a:t>Baseline and target</a:t>
            </a:r>
          </a:p>
          <a:p>
            <a:pPr marL="174625" marR="0" lvl="0" indent="-1714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0" cap="none" spc="0" normalizeH="0" baseline="0" noProof="0" dirty="0" smtClean="0">
                <a:ln>
                  <a:noFill/>
                </a:ln>
                <a:solidFill>
                  <a:srgbClr val="0F5494"/>
                </a:solidFill>
                <a:effectLst/>
                <a:uLnTx/>
                <a:uFillTx/>
                <a:latin typeface="Calibri Light" panose="020F0302020204030204" pitchFamily="34" charset="0"/>
                <a:ea typeface="+mn-ea"/>
                <a:cs typeface="+mn-cs"/>
              </a:rPr>
              <a:t>Achieved results</a:t>
            </a:r>
          </a:p>
        </p:txBody>
      </p:sp>
      <p:sp>
        <p:nvSpPr>
          <p:cNvPr id="18" name="Rounded Rectangle 17"/>
          <p:cNvSpPr/>
          <p:nvPr/>
        </p:nvSpPr>
        <p:spPr bwMode="auto">
          <a:xfrm>
            <a:off x="7402953" y="5289354"/>
            <a:ext cx="3914955" cy="1005301"/>
          </a:xfrm>
          <a:prstGeom prst="roundRect">
            <a:avLst/>
          </a:prstGeom>
          <a:noFill/>
          <a:ln w="9525" cap="flat" cmpd="sng" algn="ctr">
            <a:solidFill>
              <a:sysClr val="windowText" lastClr="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lvl="0" indent="0" algn="l"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srgbClr val="0F5494"/>
                </a:solidFill>
                <a:effectLst/>
                <a:uLnTx/>
                <a:uFillTx/>
                <a:latin typeface="Calibri Light" panose="020F0302020204030204" pitchFamily="34" charset="0"/>
                <a:ea typeface="+mn-ea"/>
                <a:cs typeface="+mn-cs"/>
              </a:rPr>
              <a:t>3- Monitoring</a:t>
            </a:r>
            <a:r>
              <a:rPr kumimoji="0" lang="en-GB" sz="1400" b="1" i="0" u="none" strike="noStrike" kern="0" cap="none" spc="0" normalizeH="0" baseline="0" noProof="0" dirty="0" smtClean="0">
                <a:ln>
                  <a:noFill/>
                </a:ln>
                <a:solidFill>
                  <a:srgbClr val="0F5494"/>
                </a:solidFill>
                <a:effectLst/>
                <a:uLnTx/>
                <a:uFillTx/>
                <a:latin typeface="Calibri Light" panose="020F0302020204030204" pitchFamily="34" charset="0"/>
                <a:ea typeface="+mn-ea"/>
                <a:cs typeface="+mn-cs"/>
              </a:rPr>
              <a:t> </a:t>
            </a:r>
            <a:r>
              <a:rPr kumimoji="0" lang="en-GB" sz="1400" b="0" i="0" u="none" strike="noStrike" kern="0" cap="none" spc="0" normalizeH="0" baseline="0" noProof="0" dirty="0" smtClean="0">
                <a:ln>
                  <a:noFill/>
                </a:ln>
                <a:solidFill>
                  <a:srgbClr val="0F5494"/>
                </a:solidFill>
                <a:effectLst/>
                <a:uLnTx/>
                <a:uFillTx/>
                <a:latin typeface="Calibri Light" panose="020F0302020204030204" pitchFamily="34" charset="0"/>
                <a:ea typeface="+mn-ea"/>
                <a:cs typeface="+mn-cs"/>
              </a:rPr>
              <a:t>(first phase)</a:t>
            </a:r>
          </a:p>
          <a:p>
            <a:pPr marL="174625" marR="0" lvl="0" indent="-1714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0" dirty="0">
                <a:solidFill>
                  <a:srgbClr val="0F5494"/>
                </a:solidFill>
                <a:latin typeface="Calibri Light" panose="020F0302020204030204" pitchFamily="34" charset="0"/>
                <a:ea typeface="+mn-ea"/>
                <a:cs typeface="+mn-cs"/>
              </a:rPr>
              <a:t>Monitoring outputs and activities from the implementing partner </a:t>
            </a:r>
            <a:endParaRPr lang="en-GB" sz="1100" kern="0" dirty="0" smtClean="0">
              <a:solidFill>
                <a:srgbClr val="0F5494"/>
              </a:solidFill>
              <a:latin typeface="Calibri Light" panose="020F0302020204030204" pitchFamily="34" charset="0"/>
              <a:ea typeface="+mn-ea"/>
              <a:cs typeface="+mn-cs"/>
            </a:endParaRPr>
          </a:p>
          <a:p>
            <a:pPr marL="174625" marR="0" lvl="0" indent="-1714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0" dirty="0">
                <a:solidFill>
                  <a:srgbClr val="0F5494"/>
                </a:solidFill>
                <a:latin typeface="Calibri Light" panose="020F0302020204030204" pitchFamily="34" charset="0"/>
                <a:ea typeface="+mn-ea"/>
                <a:cs typeface="+mn-cs"/>
              </a:rPr>
              <a:t>Plan and monitor key events and activities from the EC Operational manager</a:t>
            </a:r>
            <a:endParaRPr kumimoji="0" lang="en-GB" sz="1100" b="0" i="0" u="none" strike="noStrike" kern="0" cap="none" spc="0" normalizeH="0" baseline="0" noProof="0" dirty="0" smtClean="0">
              <a:ln>
                <a:noFill/>
              </a:ln>
              <a:solidFill>
                <a:srgbClr val="0F5494"/>
              </a:solidFill>
              <a:effectLst/>
              <a:uLnTx/>
              <a:uFillTx/>
              <a:latin typeface="Calibri Light" panose="020F0302020204030204" pitchFamily="34" charset="0"/>
              <a:ea typeface="+mn-ea"/>
              <a:cs typeface="+mn-cs"/>
            </a:endParaRPr>
          </a:p>
        </p:txBody>
      </p:sp>
      <p:sp>
        <p:nvSpPr>
          <p:cNvPr id="19" name="Rounded Rectangle 18"/>
          <p:cNvSpPr/>
          <p:nvPr/>
        </p:nvSpPr>
        <p:spPr bwMode="auto">
          <a:xfrm>
            <a:off x="589383" y="2997361"/>
            <a:ext cx="4128460" cy="875980"/>
          </a:xfrm>
          <a:prstGeom prst="roundRect">
            <a:avLst/>
          </a:prstGeom>
          <a:noFill/>
          <a:ln w="9525" cap="flat" cmpd="sng" algn="ctr">
            <a:solidFill>
              <a:sysClr val="windowText" lastClr="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lvl="0" indent="0" algn="l"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srgbClr val="0F5494"/>
                </a:solidFill>
                <a:effectLst/>
                <a:uLnTx/>
                <a:uFillTx/>
                <a:latin typeface="Calibri Light" panose="020F0302020204030204" pitchFamily="34" charset="0"/>
                <a:ea typeface="+mn-ea"/>
                <a:cs typeface="+mn-cs"/>
              </a:rPr>
              <a:t>6- External access </a:t>
            </a:r>
            <a:r>
              <a:rPr kumimoji="0" lang="en-GB" sz="1400" b="0" i="0" u="none" strike="noStrike" kern="0" cap="none" spc="0" normalizeH="0" baseline="0" noProof="0" dirty="0" smtClean="0">
                <a:ln>
                  <a:noFill/>
                </a:ln>
                <a:solidFill>
                  <a:srgbClr val="0F5494"/>
                </a:solidFill>
                <a:effectLst/>
                <a:uLnTx/>
                <a:uFillTx/>
                <a:latin typeface="Calibri Light" panose="020F0302020204030204" pitchFamily="34" charset="0"/>
                <a:ea typeface="+mn-ea"/>
                <a:cs typeface="+mn-cs"/>
              </a:rPr>
              <a:t>(first phase)</a:t>
            </a:r>
          </a:p>
          <a:p>
            <a:pPr marL="174625" marR="0" lvl="0" indent="-1714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0" cap="none" spc="0" normalizeH="0" baseline="0" noProof="0" dirty="0" smtClean="0">
                <a:ln>
                  <a:noFill/>
                </a:ln>
                <a:solidFill>
                  <a:srgbClr val="0F5494"/>
                </a:solidFill>
                <a:effectLst/>
                <a:uLnTx/>
                <a:uFillTx/>
                <a:latin typeface="Calibri Light" panose="020F0302020204030204" pitchFamily="34" charset="0"/>
                <a:ea typeface="+mn-ea"/>
                <a:cs typeface="+mn-cs"/>
              </a:rPr>
              <a:t>Implementing partners will be able to provide direct inputs on results</a:t>
            </a:r>
          </a:p>
        </p:txBody>
      </p:sp>
      <p:sp>
        <p:nvSpPr>
          <p:cNvPr id="20" name="Rounded Rectangle 19"/>
          <p:cNvSpPr/>
          <p:nvPr/>
        </p:nvSpPr>
        <p:spPr bwMode="auto">
          <a:xfrm>
            <a:off x="766787" y="4259352"/>
            <a:ext cx="4437719" cy="1002849"/>
          </a:xfrm>
          <a:prstGeom prst="roundRect">
            <a:avLst/>
          </a:prstGeom>
          <a:no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marR="0" lvl="0" indent="0" algn="l"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srgbClr val="0F5494"/>
                </a:solidFill>
                <a:effectLst/>
                <a:uLnTx/>
                <a:uFillTx/>
                <a:latin typeface="Calibri Light" panose="020F0302020204030204" pitchFamily="34" charset="0"/>
                <a:ea typeface="+mn-ea"/>
                <a:cs typeface="+mn-cs"/>
              </a:rPr>
              <a:t>5- User experience </a:t>
            </a:r>
          </a:p>
          <a:p>
            <a:pPr marL="174625" marR="0" lvl="0" indent="-1714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0" cap="none" spc="0" normalizeH="0" baseline="0" noProof="0" dirty="0" smtClean="0">
                <a:ln>
                  <a:noFill/>
                </a:ln>
                <a:solidFill>
                  <a:srgbClr val="0F5494"/>
                </a:solidFill>
                <a:effectLst/>
                <a:uLnTx/>
                <a:uFillTx/>
                <a:latin typeface="Calibri Light" panose="020F0302020204030204" pitchFamily="34" charset="0"/>
                <a:ea typeface="+mn-ea"/>
                <a:cs typeface="+mn-cs"/>
              </a:rPr>
              <a:t>Internal portal for a single access to operational systems</a:t>
            </a:r>
          </a:p>
          <a:p>
            <a:pPr marL="174625" marR="0" lvl="0" indent="-1714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0" cap="none" spc="0" normalizeH="0" baseline="0" noProof="0" dirty="0" smtClean="0">
                <a:ln>
                  <a:noFill/>
                </a:ln>
                <a:solidFill>
                  <a:srgbClr val="0F5494"/>
                </a:solidFill>
                <a:effectLst/>
                <a:uLnTx/>
                <a:uFillTx/>
                <a:latin typeface="Calibri Light" panose="020F0302020204030204" pitchFamily="34" charset="0"/>
                <a:ea typeface="+mn-ea"/>
                <a:cs typeface="+mn-cs"/>
              </a:rPr>
              <a:t>My Workplace, Harmonised and intuitive user interface</a:t>
            </a:r>
          </a:p>
        </p:txBody>
      </p:sp>
      <p:cxnSp>
        <p:nvCxnSpPr>
          <p:cNvPr id="21" name="Straight Connector 20"/>
          <p:cNvCxnSpPr/>
          <p:nvPr/>
        </p:nvCxnSpPr>
        <p:spPr bwMode="auto">
          <a:xfrm flipH="1">
            <a:off x="5599787" y="5304021"/>
            <a:ext cx="484996" cy="285221"/>
          </a:xfrm>
          <a:prstGeom prst="line">
            <a:avLst/>
          </a:prstGeom>
          <a:noFill/>
          <a:ln w="9525" cap="flat" cmpd="sng" algn="ctr">
            <a:solidFill>
              <a:sysClr val="windowText" lastClr="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p:cNvCxnSpPr>
            <a:endCxn id="20" idx="3"/>
          </p:cNvCxnSpPr>
          <p:nvPr/>
        </p:nvCxnSpPr>
        <p:spPr bwMode="auto">
          <a:xfrm flipH="1">
            <a:off x="5204506" y="4354602"/>
            <a:ext cx="177407" cy="406174"/>
          </a:xfrm>
          <a:prstGeom prst="line">
            <a:avLst/>
          </a:prstGeom>
          <a:noFill/>
          <a:ln w="9525" cap="flat" cmpd="sng" algn="ctr">
            <a:solidFill>
              <a:sysClr val="windowText" lastClr="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22"/>
          <p:cNvCxnSpPr>
            <a:endCxn id="19" idx="3"/>
          </p:cNvCxnSpPr>
          <p:nvPr/>
        </p:nvCxnSpPr>
        <p:spPr bwMode="auto">
          <a:xfrm flipH="1" flipV="1">
            <a:off x="4717843" y="3435351"/>
            <a:ext cx="664069" cy="153616"/>
          </a:xfrm>
          <a:prstGeom prst="line">
            <a:avLst/>
          </a:prstGeom>
          <a:noFill/>
          <a:ln w="9525" cap="flat" cmpd="sng" algn="ctr">
            <a:solidFill>
              <a:sysClr val="windowText" lastClr="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p:cNvCxnSpPr>
            <a:endCxn id="16" idx="1"/>
          </p:cNvCxnSpPr>
          <p:nvPr/>
        </p:nvCxnSpPr>
        <p:spPr bwMode="auto">
          <a:xfrm>
            <a:off x="6763156" y="3140968"/>
            <a:ext cx="561193" cy="183672"/>
          </a:xfrm>
          <a:prstGeom prst="line">
            <a:avLst/>
          </a:prstGeom>
          <a:noFill/>
          <a:ln w="9525" cap="flat" cmpd="sng" algn="ctr">
            <a:solidFill>
              <a:sysClr val="windowText" lastClr="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p:cNvCxnSpPr>
            <a:stCxn id="5" idx="2"/>
            <a:endCxn id="17" idx="1"/>
          </p:cNvCxnSpPr>
          <p:nvPr/>
        </p:nvCxnSpPr>
        <p:spPr bwMode="auto">
          <a:xfrm>
            <a:off x="6767635" y="4103418"/>
            <a:ext cx="971376" cy="502366"/>
          </a:xfrm>
          <a:prstGeom prst="line">
            <a:avLst/>
          </a:prstGeom>
          <a:noFill/>
          <a:ln w="9525" cap="flat" cmpd="sng" algn="ctr">
            <a:solidFill>
              <a:sysClr val="windowText" lastClr="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p:nvPr/>
        </p:nvCxnSpPr>
        <p:spPr bwMode="auto">
          <a:xfrm>
            <a:off x="6763154" y="4514100"/>
            <a:ext cx="653647" cy="845301"/>
          </a:xfrm>
          <a:prstGeom prst="line">
            <a:avLst/>
          </a:prstGeom>
          <a:noFill/>
          <a:ln w="9525" cap="flat" cmpd="sng" algn="ctr">
            <a:solidFill>
              <a:sysClr val="windowText" lastClr="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 name="Group 26"/>
          <p:cNvGrpSpPr/>
          <p:nvPr/>
        </p:nvGrpSpPr>
        <p:grpSpPr>
          <a:xfrm>
            <a:off x="6081231" y="3315014"/>
            <a:ext cx="499024" cy="1393852"/>
            <a:chOff x="3452813" y="6670699"/>
            <a:chExt cx="612775" cy="2051050"/>
          </a:xfrm>
          <a:solidFill>
            <a:srgbClr val="0F5494"/>
          </a:solidFill>
        </p:grpSpPr>
        <p:sp>
          <p:nvSpPr>
            <p:cNvPr id="28" name="Freeform 181"/>
            <p:cNvSpPr>
              <a:spLocks/>
            </p:cNvSpPr>
            <p:nvPr/>
          </p:nvSpPr>
          <p:spPr bwMode="auto">
            <a:xfrm>
              <a:off x="3452813" y="7172349"/>
              <a:ext cx="568325" cy="1549400"/>
            </a:xfrm>
            <a:custGeom>
              <a:avLst/>
              <a:gdLst>
                <a:gd name="T0" fmla="*/ 318 w 358"/>
                <a:gd name="T1" fmla="*/ 130 h 976"/>
                <a:gd name="T2" fmla="*/ 316 w 358"/>
                <a:gd name="T3" fmla="*/ 116 h 976"/>
                <a:gd name="T4" fmla="*/ 332 w 358"/>
                <a:gd name="T5" fmla="*/ 114 h 976"/>
                <a:gd name="T6" fmla="*/ 326 w 358"/>
                <a:gd name="T7" fmla="*/ 102 h 976"/>
                <a:gd name="T8" fmla="*/ 198 w 358"/>
                <a:gd name="T9" fmla="*/ 50 h 976"/>
                <a:gd name="T10" fmla="*/ 194 w 358"/>
                <a:gd name="T11" fmla="*/ 24 h 976"/>
                <a:gd name="T12" fmla="*/ 198 w 358"/>
                <a:gd name="T13" fmla="*/ 0 h 976"/>
                <a:gd name="T14" fmla="*/ 172 w 358"/>
                <a:gd name="T15" fmla="*/ 62 h 976"/>
                <a:gd name="T16" fmla="*/ 142 w 358"/>
                <a:gd name="T17" fmla="*/ 130 h 976"/>
                <a:gd name="T18" fmla="*/ 144 w 358"/>
                <a:gd name="T19" fmla="*/ 166 h 976"/>
                <a:gd name="T20" fmla="*/ 142 w 358"/>
                <a:gd name="T21" fmla="*/ 220 h 976"/>
                <a:gd name="T22" fmla="*/ 116 w 358"/>
                <a:gd name="T23" fmla="*/ 372 h 976"/>
                <a:gd name="T24" fmla="*/ 108 w 358"/>
                <a:gd name="T25" fmla="*/ 524 h 976"/>
                <a:gd name="T26" fmla="*/ 104 w 358"/>
                <a:gd name="T27" fmla="*/ 586 h 976"/>
                <a:gd name="T28" fmla="*/ 94 w 358"/>
                <a:gd name="T29" fmla="*/ 646 h 976"/>
                <a:gd name="T30" fmla="*/ 76 w 358"/>
                <a:gd name="T31" fmla="*/ 790 h 976"/>
                <a:gd name="T32" fmla="*/ 64 w 358"/>
                <a:gd name="T33" fmla="*/ 866 h 976"/>
                <a:gd name="T34" fmla="*/ 46 w 358"/>
                <a:gd name="T35" fmla="*/ 920 h 976"/>
                <a:gd name="T36" fmla="*/ 24 w 358"/>
                <a:gd name="T37" fmla="*/ 950 h 976"/>
                <a:gd name="T38" fmla="*/ 0 w 358"/>
                <a:gd name="T39" fmla="*/ 960 h 976"/>
                <a:gd name="T40" fmla="*/ 12 w 358"/>
                <a:gd name="T41" fmla="*/ 974 h 976"/>
                <a:gd name="T42" fmla="*/ 36 w 358"/>
                <a:gd name="T43" fmla="*/ 976 h 976"/>
                <a:gd name="T44" fmla="*/ 74 w 358"/>
                <a:gd name="T45" fmla="*/ 964 h 976"/>
                <a:gd name="T46" fmla="*/ 90 w 358"/>
                <a:gd name="T47" fmla="*/ 936 h 976"/>
                <a:gd name="T48" fmla="*/ 104 w 358"/>
                <a:gd name="T49" fmla="*/ 938 h 976"/>
                <a:gd name="T50" fmla="*/ 108 w 358"/>
                <a:gd name="T51" fmla="*/ 976 h 976"/>
                <a:gd name="T52" fmla="*/ 114 w 358"/>
                <a:gd name="T53" fmla="*/ 970 h 976"/>
                <a:gd name="T54" fmla="*/ 118 w 358"/>
                <a:gd name="T55" fmla="*/ 922 h 976"/>
                <a:gd name="T56" fmla="*/ 126 w 358"/>
                <a:gd name="T57" fmla="*/ 892 h 976"/>
                <a:gd name="T58" fmla="*/ 116 w 358"/>
                <a:gd name="T59" fmla="*/ 862 h 976"/>
                <a:gd name="T60" fmla="*/ 120 w 358"/>
                <a:gd name="T61" fmla="*/ 832 h 976"/>
                <a:gd name="T62" fmla="*/ 162 w 358"/>
                <a:gd name="T63" fmla="*/ 710 h 976"/>
                <a:gd name="T64" fmla="*/ 178 w 358"/>
                <a:gd name="T65" fmla="*/ 598 h 976"/>
                <a:gd name="T66" fmla="*/ 192 w 358"/>
                <a:gd name="T67" fmla="*/ 520 h 976"/>
                <a:gd name="T68" fmla="*/ 226 w 358"/>
                <a:gd name="T69" fmla="*/ 508 h 976"/>
                <a:gd name="T70" fmla="*/ 264 w 358"/>
                <a:gd name="T71" fmla="*/ 512 h 976"/>
                <a:gd name="T72" fmla="*/ 270 w 358"/>
                <a:gd name="T73" fmla="*/ 570 h 976"/>
                <a:gd name="T74" fmla="*/ 270 w 358"/>
                <a:gd name="T75" fmla="*/ 636 h 976"/>
                <a:gd name="T76" fmla="*/ 260 w 358"/>
                <a:gd name="T77" fmla="*/ 832 h 976"/>
                <a:gd name="T78" fmla="*/ 252 w 358"/>
                <a:gd name="T79" fmla="*/ 858 h 976"/>
                <a:gd name="T80" fmla="*/ 236 w 358"/>
                <a:gd name="T81" fmla="*/ 934 h 976"/>
                <a:gd name="T82" fmla="*/ 238 w 358"/>
                <a:gd name="T83" fmla="*/ 954 h 976"/>
                <a:gd name="T84" fmla="*/ 266 w 358"/>
                <a:gd name="T85" fmla="*/ 954 h 976"/>
                <a:gd name="T86" fmla="*/ 296 w 358"/>
                <a:gd name="T87" fmla="*/ 928 h 976"/>
                <a:gd name="T88" fmla="*/ 296 w 358"/>
                <a:gd name="T89" fmla="*/ 900 h 976"/>
                <a:gd name="T90" fmla="*/ 298 w 358"/>
                <a:gd name="T91" fmla="*/ 840 h 976"/>
                <a:gd name="T92" fmla="*/ 316 w 358"/>
                <a:gd name="T93" fmla="*/ 778 h 976"/>
                <a:gd name="T94" fmla="*/ 332 w 358"/>
                <a:gd name="T95" fmla="*/ 722 h 976"/>
                <a:gd name="T96" fmla="*/ 338 w 358"/>
                <a:gd name="T97" fmla="*/ 602 h 976"/>
                <a:gd name="T98" fmla="*/ 338 w 358"/>
                <a:gd name="T99" fmla="*/ 504 h 976"/>
                <a:gd name="T100" fmla="*/ 344 w 358"/>
                <a:gd name="T101" fmla="*/ 482 h 976"/>
                <a:gd name="T102" fmla="*/ 358 w 358"/>
                <a:gd name="T103" fmla="*/ 294 h 976"/>
                <a:gd name="T104" fmla="*/ 350 w 358"/>
                <a:gd name="T105" fmla="*/ 246 h 976"/>
                <a:gd name="T106" fmla="*/ 326 w 358"/>
                <a:gd name="T107" fmla="*/ 162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8" h="976">
                  <a:moveTo>
                    <a:pt x="326" y="162"/>
                  </a:moveTo>
                  <a:lnTo>
                    <a:pt x="326" y="162"/>
                  </a:lnTo>
                  <a:lnTo>
                    <a:pt x="322" y="142"/>
                  </a:lnTo>
                  <a:lnTo>
                    <a:pt x="318" y="130"/>
                  </a:lnTo>
                  <a:lnTo>
                    <a:pt x="314" y="122"/>
                  </a:lnTo>
                  <a:lnTo>
                    <a:pt x="314" y="116"/>
                  </a:lnTo>
                  <a:lnTo>
                    <a:pt x="314" y="116"/>
                  </a:lnTo>
                  <a:lnTo>
                    <a:pt x="316" y="116"/>
                  </a:lnTo>
                  <a:lnTo>
                    <a:pt x="322" y="116"/>
                  </a:lnTo>
                  <a:lnTo>
                    <a:pt x="328" y="116"/>
                  </a:lnTo>
                  <a:lnTo>
                    <a:pt x="332" y="114"/>
                  </a:lnTo>
                  <a:lnTo>
                    <a:pt x="332" y="114"/>
                  </a:lnTo>
                  <a:lnTo>
                    <a:pt x="332" y="108"/>
                  </a:lnTo>
                  <a:lnTo>
                    <a:pt x="332" y="108"/>
                  </a:lnTo>
                  <a:lnTo>
                    <a:pt x="332" y="106"/>
                  </a:lnTo>
                  <a:lnTo>
                    <a:pt x="326" y="102"/>
                  </a:lnTo>
                  <a:lnTo>
                    <a:pt x="310" y="94"/>
                  </a:lnTo>
                  <a:lnTo>
                    <a:pt x="262" y="76"/>
                  </a:lnTo>
                  <a:lnTo>
                    <a:pt x="214" y="58"/>
                  </a:lnTo>
                  <a:lnTo>
                    <a:pt x="198" y="50"/>
                  </a:lnTo>
                  <a:lnTo>
                    <a:pt x="194" y="46"/>
                  </a:lnTo>
                  <a:lnTo>
                    <a:pt x="192" y="44"/>
                  </a:lnTo>
                  <a:lnTo>
                    <a:pt x="192" y="44"/>
                  </a:lnTo>
                  <a:lnTo>
                    <a:pt x="194" y="24"/>
                  </a:lnTo>
                  <a:lnTo>
                    <a:pt x="198" y="2"/>
                  </a:lnTo>
                  <a:lnTo>
                    <a:pt x="198" y="0"/>
                  </a:lnTo>
                  <a:lnTo>
                    <a:pt x="198" y="0"/>
                  </a:lnTo>
                  <a:lnTo>
                    <a:pt x="198" y="0"/>
                  </a:lnTo>
                  <a:lnTo>
                    <a:pt x="194" y="18"/>
                  </a:lnTo>
                  <a:lnTo>
                    <a:pt x="188" y="34"/>
                  </a:lnTo>
                  <a:lnTo>
                    <a:pt x="182" y="48"/>
                  </a:lnTo>
                  <a:lnTo>
                    <a:pt x="172" y="62"/>
                  </a:lnTo>
                  <a:lnTo>
                    <a:pt x="162" y="76"/>
                  </a:lnTo>
                  <a:lnTo>
                    <a:pt x="154" y="92"/>
                  </a:lnTo>
                  <a:lnTo>
                    <a:pt x="146" y="110"/>
                  </a:lnTo>
                  <a:lnTo>
                    <a:pt x="142" y="130"/>
                  </a:lnTo>
                  <a:lnTo>
                    <a:pt x="142" y="130"/>
                  </a:lnTo>
                  <a:lnTo>
                    <a:pt x="140" y="140"/>
                  </a:lnTo>
                  <a:lnTo>
                    <a:pt x="140" y="148"/>
                  </a:lnTo>
                  <a:lnTo>
                    <a:pt x="144" y="166"/>
                  </a:lnTo>
                  <a:lnTo>
                    <a:pt x="144" y="190"/>
                  </a:lnTo>
                  <a:lnTo>
                    <a:pt x="144" y="204"/>
                  </a:lnTo>
                  <a:lnTo>
                    <a:pt x="142" y="220"/>
                  </a:lnTo>
                  <a:lnTo>
                    <a:pt x="142" y="220"/>
                  </a:lnTo>
                  <a:lnTo>
                    <a:pt x="130" y="296"/>
                  </a:lnTo>
                  <a:lnTo>
                    <a:pt x="124" y="334"/>
                  </a:lnTo>
                  <a:lnTo>
                    <a:pt x="116" y="372"/>
                  </a:lnTo>
                  <a:lnTo>
                    <a:pt x="116" y="372"/>
                  </a:lnTo>
                  <a:lnTo>
                    <a:pt x="110" y="412"/>
                  </a:lnTo>
                  <a:lnTo>
                    <a:pt x="108" y="450"/>
                  </a:lnTo>
                  <a:lnTo>
                    <a:pt x="108" y="524"/>
                  </a:lnTo>
                  <a:lnTo>
                    <a:pt x="108" y="524"/>
                  </a:lnTo>
                  <a:lnTo>
                    <a:pt x="108" y="538"/>
                  </a:lnTo>
                  <a:lnTo>
                    <a:pt x="106" y="552"/>
                  </a:lnTo>
                  <a:lnTo>
                    <a:pt x="104" y="586"/>
                  </a:lnTo>
                  <a:lnTo>
                    <a:pt x="104" y="586"/>
                  </a:lnTo>
                  <a:lnTo>
                    <a:pt x="104" y="608"/>
                  </a:lnTo>
                  <a:lnTo>
                    <a:pt x="102" y="622"/>
                  </a:lnTo>
                  <a:lnTo>
                    <a:pt x="94" y="646"/>
                  </a:lnTo>
                  <a:lnTo>
                    <a:pt x="94" y="646"/>
                  </a:lnTo>
                  <a:lnTo>
                    <a:pt x="88" y="670"/>
                  </a:lnTo>
                  <a:lnTo>
                    <a:pt x="86" y="694"/>
                  </a:lnTo>
                  <a:lnTo>
                    <a:pt x="80" y="742"/>
                  </a:lnTo>
                  <a:lnTo>
                    <a:pt x="76" y="790"/>
                  </a:lnTo>
                  <a:lnTo>
                    <a:pt x="72" y="812"/>
                  </a:lnTo>
                  <a:lnTo>
                    <a:pt x="68" y="834"/>
                  </a:lnTo>
                  <a:lnTo>
                    <a:pt x="68" y="834"/>
                  </a:lnTo>
                  <a:lnTo>
                    <a:pt x="64" y="866"/>
                  </a:lnTo>
                  <a:lnTo>
                    <a:pt x="60" y="888"/>
                  </a:lnTo>
                  <a:lnTo>
                    <a:pt x="54" y="904"/>
                  </a:lnTo>
                  <a:lnTo>
                    <a:pt x="46" y="920"/>
                  </a:lnTo>
                  <a:lnTo>
                    <a:pt x="46" y="920"/>
                  </a:lnTo>
                  <a:lnTo>
                    <a:pt x="40" y="932"/>
                  </a:lnTo>
                  <a:lnTo>
                    <a:pt x="34" y="942"/>
                  </a:lnTo>
                  <a:lnTo>
                    <a:pt x="30" y="946"/>
                  </a:lnTo>
                  <a:lnTo>
                    <a:pt x="24" y="950"/>
                  </a:lnTo>
                  <a:lnTo>
                    <a:pt x="10" y="954"/>
                  </a:lnTo>
                  <a:lnTo>
                    <a:pt x="10" y="954"/>
                  </a:lnTo>
                  <a:lnTo>
                    <a:pt x="4" y="956"/>
                  </a:lnTo>
                  <a:lnTo>
                    <a:pt x="0" y="960"/>
                  </a:lnTo>
                  <a:lnTo>
                    <a:pt x="0" y="964"/>
                  </a:lnTo>
                  <a:lnTo>
                    <a:pt x="2" y="966"/>
                  </a:lnTo>
                  <a:lnTo>
                    <a:pt x="6" y="970"/>
                  </a:lnTo>
                  <a:lnTo>
                    <a:pt x="12" y="974"/>
                  </a:lnTo>
                  <a:lnTo>
                    <a:pt x="18" y="976"/>
                  </a:lnTo>
                  <a:lnTo>
                    <a:pt x="24" y="976"/>
                  </a:lnTo>
                  <a:lnTo>
                    <a:pt x="24" y="976"/>
                  </a:lnTo>
                  <a:lnTo>
                    <a:pt x="36" y="976"/>
                  </a:lnTo>
                  <a:lnTo>
                    <a:pt x="50" y="976"/>
                  </a:lnTo>
                  <a:lnTo>
                    <a:pt x="64" y="972"/>
                  </a:lnTo>
                  <a:lnTo>
                    <a:pt x="70" y="970"/>
                  </a:lnTo>
                  <a:lnTo>
                    <a:pt x="74" y="964"/>
                  </a:lnTo>
                  <a:lnTo>
                    <a:pt x="74" y="964"/>
                  </a:lnTo>
                  <a:lnTo>
                    <a:pt x="84" y="948"/>
                  </a:lnTo>
                  <a:lnTo>
                    <a:pt x="90" y="936"/>
                  </a:lnTo>
                  <a:lnTo>
                    <a:pt x="90" y="936"/>
                  </a:lnTo>
                  <a:lnTo>
                    <a:pt x="94" y="934"/>
                  </a:lnTo>
                  <a:lnTo>
                    <a:pt x="98" y="934"/>
                  </a:lnTo>
                  <a:lnTo>
                    <a:pt x="102" y="934"/>
                  </a:lnTo>
                  <a:lnTo>
                    <a:pt x="104" y="938"/>
                  </a:lnTo>
                  <a:lnTo>
                    <a:pt x="104" y="938"/>
                  </a:lnTo>
                  <a:lnTo>
                    <a:pt x="106" y="958"/>
                  </a:lnTo>
                  <a:lnTo>
                    <a:pt x="106" y="970"/>
                  </a:lnTo>
                  <a:lnTo>
                    <a:pt x="108" y="976"/>
                  </a:lnTo>
                  <a:lnTo>
                    <a:pt x="108" y="976"/>
                  </a:lnTo>
                  <a:lnTo>
                    <a:pt x="112" y="976"/>
                  </a:lnTo>
                  <a:lnTo>
                    <a:pt x="112" y="976"/>
                  </a:lnTo>
                  <a:lnTo>
                    <a:pt x="114" y="970"/>
                  </a:lnTo>
                  <a:lnTo>
                    <a:pt x="114" y="960"/>
                  </a:lnTo>
                  <a:lnTo>
                    <a:pt x="116" y="926"/>
                  </a:lnTo>
                  <a:lnTo>
                    <a:pt x="116" y="926"/>
                  </a:lnTo>
                  <a:lnTo>
                    <a:pt x="118" y="922"/>
                  </a:lnTo>
                  <a:lnTo>
                    <a:pt x="122" y="914"/>
                  </a:lnTo>
                  <a:lnTo>
                    <a:pt x="126" y="904"/>
                  </a:lnTo>
                  <a:lnTo>
                    <a:pt x="126" y="898"/>
                  </a:lnTo>
                  <a:lnTo>
                    <a:pt x="126" y="892"/>
                  </a:lnTo>
                  <a:lnTo>
                    <a:pt x="126" y="892"/>
                  </a:lnTo>
                  <a:lnTo>
                    <a:pt x="126" y="884"/>
                  </a:lnTo>
                  <a:lnTo>
                    <a:pt x="120" y="874"/>
                  </a:lnTo>
                  <a:lnTo>
                    <a:pt x="116" y="862"/>
                  </a:lnTo>
                  <a:lnTo>
                    <a:pt x="114" y="854"/>
                  </a:lnTo>
                  <a:lnTo>
                    <a:pt x="114" y="854"/>
                  </a:lnTo>
                  <a:lnTo>
                    <a:pt x="116" y="842"/>
                  </a:lnTo>
                  <a:lnTo>
                    <a:pt x="120" y="832"/>
                  </a:lnTo>
                  <a:lnTo>
                    <a:pt x="132" y="800"/>
                  </a:lnTo>
                  <a:lnTo>
                    <a:pt x="132" y="800"/>
                  </a:lnTo>
                  <a:lnTo>
                    <a:pt x="152" y="738"/>
                  </a:lnTo>
                  <a:lnTo>
                    <a:pt x="162" y="710"/>
                  </a:lnTo>
                  <a:lnTo>
                    <a:pt x="168" y="680"/>
                  </a:lnTo>
                  <a:lnTo>
                    <a:pt x="168" y="680"/>
                  </a:lnTo>
                  <a:lnTo>
                    <a:pt x="172" y="630"/>
                  </a:lnTo>
                  <a:lnTo>
                    <a:pt x="178" y="598"/>
                  </a:lnTo>
                  <a:lnTo>
                    <a:pt x="184" y="576"/>
                  </a:lnTo>
                  <a:lnTo>
                    <a:pt x="188" y="558"/>
                  </a:lnTo>
                  <a:lnTo>
                    <a:pt x="188" y="558"/>
                  </a:lnTo>
                  <a:lnTo>
                    <a:pt x="192" y="520"/>
                  </a:lnTo>
                  <a:lnTo>
                    <a:pt x="194" y="514"/>
                  </a:lnTo>
                  <a:lnTo>
                    <a:pt x="200" y="512"/>
                  </a:lnTo>
                  <a:lnTo>
                    <a:pt x="200" y="512"/>
                  </a:lnTo>
                  <a:lnTo>
                    <a:pt x="226" y="508"/>
                  </a:lnTo>
                  <a:lnTo>
                    <a:pt x="256" y="508"/>
                  </a:lnTo>
                  <a:lnTo>
                    <a:pt x="256" y="508"/>
                  </a:lnTo>
                  <a:lnTo>
                    <a:pt x="262" y="508"/>
                  </a:lnTo>
                  <a:lnTo>
                    <a:pt x="264" y="512"/>
                  </a:lnTo>
                  <a:lnTo>
                    <a:pt x="264" y="536"/>
                  </a:lnTo>
                  <a:lnTo>
                    <a:pt x="264" y="536"/>
                  </a:lnTo>
                  <a:lnTo>
                    <a:pt x="266" y="550"/>
                  </a:lnTo>
                  <a:lnTo>
                    <a:pt x="270" y="570"/>
                  </a:lnTo>
                  <a:lnTo>
                    <a:pt x="272" y="598"/>
                  </a:lnTo>
                  <a:lnTo>
                    <a:pt x="272" y="616"/>
                  </a:lnTo>
                  <a:lnTo>
                    <a:pt x="270" y="636"/>
                  </a:lnTo>
                  <a:lnTo>
                    <a:pt x="270" y="636"/>
                  </a:lnTo>
                  <a:lnTo>
                    <a:pt x="268" y="756"/>
                  </a:lnTo>
                  <a:lnTo>
                    <a:pt x="266" y="786"/>
                  </a:lnTo>
                  <a:lnTo>
                    <a:pt x="264" y="810"/>
                  </a:lnTo>
                  <a:lnTo>
                    <a:pt x="260" y="832"/>
                  </a:lnTo>
                  <a:lnTo>
                    <a:pt x="254" y="846"/>
                  </a:lnTo>
                  <a:lnTo>
                    <a:pt x="254" y="846"/>
                  </a:lnTo>
                  <a:lnTo>
                    <a:pt x="252" y="858"/>
                  </a:lnTo>
                  <a:lnTo>
                    <a:pt x="252" y="858"/>
                  </a:lnTo>
                  <a:lnTo>
                    <a:pt x="250" y="880"/>
                  </a:lnTo>
                  <a:lnTo>
                    <a:pt x="246" y="896"/>
                  </a:lnTo>
                  <a:lnTo>
                    <a:pt x="236" y="934"/>
                  </a:lnTo>
                  <a:lnTo>
                    <a:pt x="236" y="934"/>
                  </a:lnTo>
                  <a:lnTo>
                    <a:pt x="234" y="942"/>
                  </a:lnTo>
                  <a:lnTo>
                    <a:pt x="234" y="948"/>
                  </a:lnTo>
                  <a:lnTo>
                    <a:pt x="236" y="952"/>
                  </a:lnTo>
                  <a:lnTo>
                    <a:pt x="238" y="954"/>
                  </a:lnTo>
                  <a:lnTo>
                    <a:pt x="248" y="956"/>
                  </a:lnTo>
                  <a:lnTo>
                    <a:pt x="260" y="956"/>
                  </a:lnTo>
                  <a:lnTo>
                    <a:pt x="260" y="956"/>
                  </a:lnTo>
                  <a:lnTo>
                    <a:pt x="266" y="954"/>
                  </a:lnTo>
                  <a:lnTo>
                    <a:pt x="274" y="952"/>
                  </a:lnTo>
                  <a:lnTo>
                    <a:pt x="288" y="942"/>
                  </a:lnTo>
                  <a:lnTo>
                    <a:pt x="292" y="936"/>
                  </a:lnTo>
                  <a:lnTo>
                    <a:pt x="296" y="928"/>
                  </a:lnTo>
                  <a:lnTo>
                    <a:pt x="298" y="922"/>
                  </a:lnTo>
                  <a:lnTo>
                    <a:pt x="298" y="916"/>
                  </a:lnTo>
                  <a:lnTo>
                    <a:pt x="298" y="916"/>
                  </a:lnTo>
                  <a:lnTo>
                    <a:pt x="296" y="900"/>
                  </a:lnTo>
                  <a:lnTo>
                    <a:pt x="298" y="878"/>
                  </a:lnTo>
                  <a:lnTo>
                    <a:pt x="298" y="856"/>
                  </a:lnTo>
                  <a:lnTo>
                    <a:pt x="298" y="840"/>
                  </a:lnTo>
                  <a:lnTo>
                    <a:pt x="298" y="840"/>
                  </a:lnTo>
                  <a:lnTo>
                    <a:pt x="298" y="832"/>
                  </a:lnTo>
                  <a:lnTo>
                    <a:pt x="300" y="822"/>
                  </a:lnTo>
                  <a:lnTo>
                    <a:pt x="308" y="800"/>
                  </a:lnTo>
                  <a:lnTo>
                    <a:pt x="316" y="778"/>
                  </a:lnTo>
                  <a:lnTo>
                    <a:pt x="322" y="760"/>
                  </a:lnTo>
                  <a:lnTo>
                    <a:pt x="322" y="760"/>
                  </a:lnTo>
                  <a:lnTo>
                    <a:pt x="328" y="742"/>
                  </a:lnTo>
                  <a:lnTo>
                    <a:pt x="332" y="722"/>
                  </a:lnTo>
                  <a:lnTo>
                    <a:pt x="338" y="684"/>
                  </a:lnTo>
                  <a:lnTo>
                    <a:pt x="340" y="644"/>
                  </a:lnTo>
                  <a:lnTo>
                    <a:pt x="338" y="602"/>
                  </a:lnTo>
                  <a:lnTo>
                    <a:pt x="338" y="602"/>
                  </a:lnTo>
                  <a:lnTo>
                    <a:pt x="338" y="556"/>
                  </a:lnTo>
                  <a:lnTo>
                    <a:pt x="336" y="510"/>
                  </a:lnTo>
                  <a:lnTo>
                    <a:pt x="336" y="510"/>
                  </a:lnTo>
                  <a:lnTo>
                    <a:pt x="338" y="504"/>
                  </a:lnTo>
                  <a:lnTo>
                    <a:pt x="340" y="498"/>
                  </a:lnTo>
                  <a:lnTo>
                    <a:pt x="344" y="492"/>
                  </a:lnTo>
                  <a:lnTo>
                    <a:pt x="344" y="482"/>
                  </a:lnTo>
                  <a:lnTo>
                    <a:pt x="344" y="482"/>
                  </a:lnTo>
                  <a:lnTo>
                    <a:pt x="350" y="426"/>
                  </a:lnTo>
                  <a:lnTo>
                    <a:pt x="356" y="370"/>
                  </a:lnTo>
                  <a:lnTo>
                    <a:pt x="358" y="320"/>
                  </a:lnTo>
                  <a:lnTo>
                    <a:pt x="358" y="294"/>
                  </a:lnTo>
                  <a:lnTo>
                    <a:pt x="356" y="272"/>
                  </a:lnTo>
                  <a:lnTo>
                    <a:pt x="356" y="272"/>
                  </a:lnTo>
                  <a:lnTo>
                    <a:pt x="354" y="260"/>
                  </a:lnTo>
                  <a:lnTo>
                    <a:pt x="350" y="246"/>
                  </a:lnTo>
                  <a:lnTo>
                    <a:pt x="340" y="216"/>
                  </a:lnTo>
                  <a:lnTo>
                    <a:pt x="330" y="188"/>
                  </a:lnTo>
                  <a:lnTo>
                    <a:pt x="326" y="174"/>
                  </a:lnTo>
                  <a:lnTo>
                    <a:pt x="326" y="162"/>
                  </a:lnTo>
                  <a:lnTo>
                    <a:pt x="326" y="1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smtClean="0">
                <a:ln>
                  <a:noFill/>
                </a:ln>
                <a:solidFill>
                  <a:srgbClr val="0F5494"/>
                </a:solidFill>
                <a:effectLst/>
                <a:uLnTx/>
                <a:uFillTx/>
                <a:latin typeface="Verdana" pitchFamily="34" charset="0"/>
                <a:ea typeface="+mn-ea"/>
                <a:cs typeface="+mn-cs"/>
              </a:endParaRPr>
            </a:p>
          </p:txBody>
        </p:sp>
        <p:sp>
          <p:nvSpPr>
            <p:cNvPr id="29" name="Freeform 182"/>
            <p:cNvSpPr>
              <a:spLocks/>
            </p:cNvSpPr>
            <p:nvPr/>
          </p:nvSpPr>
          <p:spPr bwMode="auto">
            <a:xfrm>
              <a:off x="3525838" y="6969149"/>
              <a:ext cx="539750" cy="419100"/>
            </a:xfrm>
            <a:custGeom>
              <a:avLst/>
              <a:gdLst>
                <a:gd name="T0" fmla="*/ 256 w 340"/>
                <a:gd name="T1" fmla="*/ 34 h 264"/>
                <a:gd name="T2" fmla="*/ 270 w 340"/>
                <a:gd name="T3" fmla="*/ 36 h 264"/>
                <a:gd name="T4" fmla="*/ 318 w 340"/>
                <a:gd name="T5" fmla="*/ 28 h 264"/>
                <a:gd name="T6" fmla="*/ 324 w 340"/>
                <a:gd name="T7" fmla="*/ 30 h 264"/>
                <a:gd name="T8" fmla="*/ 334 w 340"/>
                <a:gd name="T9" fmla="*/ 36 h 264"/>
                <a:gd name="T10" fmla="*/ 338 w 340"/>
                <a:gd name="T11" fmla="*/ 54 h 264"/>
                <a:gd name="T12" fmla="*/ 340 w 340"/>
                <a:gd name="T13" fmla="*/ 66 h 264"/>
                <a:gd name="T14" fmla="*/ 336 w 340"/>
                <a:gd name="T15" fmla="*/ 98 h 264"/>
                <a:gd name="T16" fmla="*/ 320 w 340"/>
                <a:gd name="T17" fmla="*/ 150 h 264"/>
                <a:gd name="T18" fmla="*/ 312 w 340"/>
                <a:gd name="T19" fmla="*/ 170 h 264"/>
                <a:gd name="T20" fmla="*/ 292 w 340"/>
                <a:gd name="T21" fmla="*/ 212 h 264"/>
                <a:gd name="T22" fmla="*/ 272 w 340"/>
                <a:gd name="T23" fmla="*/ 240 h 264"/>
                <a:gd name="T24" fmla="*/ 252 w 340"/>
                <a:gd name="T25" fmla="*/ 258 h 264"/>
                <a:gd name="T26" fmla="*/ 238 w 340"/>
                <a:gd name="T27" fmla="*/ 264 h 264"/>
                <a:gd name="T28" fmla="*/ 230 w 340"/>
                <a:gd name="T29" fmla="*/ 262 h 264"/>
                <a:gd name="T30" fmla="*/ 218 w 340"/>
                <a:gd name="T31" fmla="*/ 250 h 264"/>
                <a:gd name="T32" fmla="*/ 212 w 340"/>
                <a:gd name="T33" fmla="*/ 236 h 264"/>
                <a:gd name="T34" fmla="*/ 198 w 340"/>
                <a:gd name="T35" fmla="*/ 210 h 264"/>
                <a:gd name="T36" fmla="*/ 184 w 340"/>
                <a:gd name="T37" fmla="*/ 202 h 264"/>
                <a:gd name="T38" fmla="*/ 170 w 340"/>
                <a:gd name="T39" fmla="*/ 206 h 264"/>
                <a:gd name="T40" fmla="*/ 140 w 340"/>
                <a:gd name="T41" fmla="*/ 234 h 264"/>
                <a:gd name="T42" fmla="*/ 118 w 340"/>
                <a:gd name="T43" fmla="*/ 254 h 264"/>
                <a:gd name="T44" fmla="*/ 102 w 340"/>
                <a:gd name="T45" fmla="*/ 256 h 264"/>
                <a:gd name="T46" fmla="*/ 94 w 340"/>
                <a:gd name="T47" fmla="*/ 254 h 264"/>
                <a:gd name="T48" fmla="*/ 80 w 340"/>
                <a:gd name="T49" fmla="*/ 238 h 264"/>
                <a:gd name="T50" fmla="*/ 68 w 340"/>
                <a:gd name="T51" fmla="*/ 230 h 264"/>
                <a:gd name="T52" fmla="*/ 64 w 340"/>
                <a:gd name="T53" fmla="*/ 232 h 264"/>
                <a:gd name="T54" fmla="*/ 54 w 340"/>
                <a:gd name="T55" fmla="*/ 238 h 264"/>
                <a:gd name="T56" fmla="*/ 24 w 340"/>
                <a:gd name="T57" fmla="*/ 240 h 264"/>
                <a:gd name="T58" fmla="*/ 14 w 340"/>
                <a:gd name="T59" fmla="*/ 240 h 264"/>
                <a:gd name="T60" fmla="*/ 4 w 340"/>
                <a:gd name="T61" fmla="*/ 230 h 264"/>
                <a:gd name="T62" fmla="*/ 0 w 340"/>
                <a:gd name="T63" fmla="*/ 212 h 264"/>
                <a:gd name="T64" fmla="*/ 4 w 340"/>
                <a:gd name="T65" fmla="*/ 186 h 264"/>
                <a:gd name="T66" fmla="*/ 18 w 340"/>
                <a:gd name="T67" fmla="*/ 158 h 264"/>
                <a:gd name="T68" fmla="*/ 42 w 340"/>
                <a:gd name="T69" fmla="*/ 124 h 264"/>
                <a:gd name="T70" fmla="*/ 86 w 340"/>
                <a:gd name="T71" fmla="*/ 50 h 264"/>
                <a:gd name="T72" fmla="*/ 92 w 340"/>
                <a:gd name="T73" fmla="*/ 42 h 264"/>
                <a:gd name="T74" fmla="*/ 106 w 340"/>
                <a:gd name="T75" fmla="*/ 32 h 264"/>
                <a:gd name="T76" fmla="*/ 130 w 340"/>
                <a:gd name="T77" fmla="*/ 26 h 264"/>
                <a:gd name="T78" fmla="*/ 144 w 340"/>
                <a:gd name="T79" fmla="*/ 26 h 264"/>
                <a:gd name="T80" fmla="*/ 154 w 340"/>
                <a:gd name="T81" fmla="*/ 24 h 264"/>
                <a:gd name="T82" fmla="*/ 162 w 340"/>
                <a:gd name="T83" fmla="*/ 12 h 264"/>
                <a:gd name="T84" fmla="*/ 170 w 340"/>
                <a:gd name="T85" fmla="*/ 4 h 264"/>
                <a:gd name="T86" fmla="*/ 178 w 340"/>
                <a:gd name="T87" fmla="*/ 0 h 264"/>
                <a:gd name="T88" fmla="*/ 202 w 340"/>
                <a:gd name="T89" fmla="*/ 4 h 264"/>
                <a:gd name="T90" fmla="*/ 220 w 340"/>
                <a:gd name="T91" fmla="*/ 4 h 264"/>
                <a:gd name="T92" fmla="*/ 236 w 340"/>
                <a:gd name="T93" fmla="*/ 6 h 264"/>
                <a:gd name="T94" fmla="*/ 242 w 340"/>
                <a:gd name="T95" fmla="*/ 12 h 264"/>
                <a:gd name="T96" fmla="*/ 250 w 340"/>
                <a:gd name="T97" fmla="*/ 28 h 264"/>
                <a:gd name="T98" fmla="*/ 256 w 340"/>
                <a:gd name="T99" fmla="*/ 3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0" h="264">
                  <a:moveTo>
                    <a:pt x="256" y="34"/>
                  </a:moveTo>
                  <a:lnTo>
                    <a:pt x="256" y="34"/>
                  </a:lnTo>
                  <a:lnTo>
                    <a:pt x="262" y="36"/>
                  </a:lnTo>
                  <a:lnTo>
                    <a:pt x="270" y="36"/>
                  </a:lnTo>
                  <a:lnTo>
                    <a:pt x="288" y="34"/>
                  </a:lnTo>
                  <a:lnTo>
                    <a:pt x="318" y="28"/>
                  </a:lnTo>
                  <a:lnTo>
                    <a:pt x="318" y="28"/>
                  </a:lnTo>
                  <a:lnTo>
                    <a:pt x="324" y="30"/>
                  </a:lnTo>
                  <a:lnTo>
                    <a:pt x="330" y="32"/>
                  </a:lnTo>
                  <a:lnTo>
                    <a:pt x="334" y="36"/>
                  </a:lnTo>
                  <a:lnTo>
                    <a:pt x="336" y="42"/>
                  </a:lnTo>
                  <a:lnTo>
                    <a:pt x="338" y="54"/>
                  </a:lnTo>
                  <a:lnTo>
                    <a:pt x="340" y="66"/>
                  </a:lnTo>
                  <a:lnTo>
                    <a:pt x="340" y="66"/>
                  </a:lnTo>
                  <a:lnTo>
                    <a:pt x="338" y="84"/>
                  </a:lnTo>
                  <a:lnTo>
                    <a:pt x="336" y="98"/>
                  </a:lnTo>
                  <a:lnTo>
                    <a:pt x="330" y="126"/>
                  </a:lnTo>
                  <a:lnTo>
                    <a:pt x="320" y="150"/>
                  </a:lnTo>
                  <a:lnTo>
                    <a:pt x="312" y="170"/>
                  </a:lnTo>
                  <a:lnTo>
                    <a:pt x="312" y="170"/>
                  </a:lnTo>
                  <a:lnTo>
                    <a:pt x="302" y="192"/>
                  </a:lnTo>
                  <a:lnTo>
                    <a:pt x="292" y="212"/>
                  </a:lnTo>
                  <a:lnTo>
                    <a:pt x="282" y="228"/>
                  </a:lnTo>
                  <a:lnTo>
                    <a:pt x="272" y="240"/>
                  </a:lnTo>
                  <a:lnTo>
                    <a:pt x="262" y="250"/>
                  </a:lnTo>
                  <a:lnTo>
                    <a:pt x="252" y="258"/>
                  </a:lnTo>
                  <a:lnTo>
                    <a:pt x="244" y="262"/>
                  </a:lnTo>
                  <a:lnTo>
                    <a:pt x="238" y="264"/>
                  </a:lnTo>
                  <a:lnTo>
                    <a:pt x="238" y="264"/>
                  </a:lnTo>
                  <a:lnTo>
                    <a:pt x="230" y="262"/>
                  </a:lnTo>
                  <a:lnTo>
                    <a:pt x="224" y="258"/>
                  </a:lnTo>
                  <a:lnTo>
                    <a:pt x="218" y="250"/>
                  </a:lnTo>
                  <a:lnTo>
                    <a:pt x="212" y="236"/>
                  </a:lnTo>
                  <a:lnTo>
                    <a:pt x="212" y="236"/>
                  </a:lnTo>
                  <a:lnTo>
                    <a:pt x="204" y="220"/>
                  </a:lnTo>
                  <a:lnTo>
                    <a:pt x="198" y="210"/>
                  </a:lnTo>
                  <a:lnTo>
                    <a:pt x="192" y="204"/>
                  </a:lnTo>
                  <a:lnTo>
                    <a:pt x="184" y="202"/>
                  </a:lnTo>
                  <a:lnTo>
                    <a:pt x="178" y="204"/>
                  </a:lnTo>
                  <a:lnTo>
                    <a:pt x="170" y="206"/>
                  </a:lnTo>
                  <a:lnTo>
                    <a:pt x="156" y="220"/>
                  </a:lnTo>
                  <a:lnTo>
                    <a:pt x="140" y="234"/>
                  </a:lnTo>
                  <a:lnTo>
                    <a:pt x="126" y="248"/>
                  </a:lnTo>
                  <a:lnTo>
                    <a:pt x="118" y="254"/>
                  </a:lnTo>
                  <a:lnTo>
                    <a:pt x="110" y="256"/>
                  </a:lnTo>
                  <a:lnTo>
                    <a:pt x="102" y="256"/>
                  </a:lnTo>
                  <a:lnTo>
                    <a:pt x="94" y="254"/>
                  </a:lnTo>
                  <a:lnTo>
                    <a:pt x="94" y="254"/>
                  </a:lnTo>
                  <a:lnTo>
                    <a:pt x="88" y="246"/>
                  </a:lnTo>
                  <a:lnTo>
                    <a:pt x="80" y="238"/>
                  </a:lnTo>
                  <a:lnTo>
                    <a:pt x="72" y="232"/>
                  </a:lnTo>
                  <a:lnTo>
                    <a:pt x="68" y="230"/>
                  </a:lnTo>
                  <a:lnTo>
                    <a:pt x="64" y="232"/>
                  </a:lnTo>
                  <a:lnTo>
                    <a:pt x="64" y="232"/>
                  </a:lnTo>
                  <a:lnTo>
                    <a:pt x="60" y="236"/>
                  </a:lnTo>
                  <a:lnTo>
                    <a:pt x="54" y="238"/>
                  </a:lnTo>
                  <a:lnTo>
                    <a:pt x="38" y="240"/>
                  </a:lnTo>
                  <a:lnTo>
                    <a:pt x="24" y="240"/>
                  </a:lnTo>
                  <a:lnTo>
                    <a:pt x="14" y="240"/>
                  </a:lnTo>
                  <a:lnTo>
                    <a:pt x="14" y="240"/>
                  </a:lnTo>
                  <a:lnTo>
                    <a:pt x="8" y="236"/>
                  </a:lnTo>
                  <a:lnTo>
                    <a:pt x="4" y="230"/>
                  </a:lnTo>
                  <a:lnTo>
                    <a:pt x="0" y="222"/>
                  </a:lnTo>
                  <a:lnTo>
                    <a:pt x="0" y="212"/>
                  </a:lnTo>
                  <a:lnTo>
                    <a:pt x="0" y="200"/>
                  </a:lnTo>
                  <a:lnTo>
                    <a:pt x="4" y="186"/>
                  </a:lnTo>
                  <a:lnTo>
                    <a:pt x="10" y="172"/>
                  </a:lnTo>
                  <a:lnTo>
                    <a:pt x="18" y="158"/>
                  </a:lnTo>
                  <a:lnTo>
                    <a:pt x="18" y="158"/>
                  </a:lnTo>
                  <a:lnTo>
                    <a:pt x="42" y="124"/>
                  </a:lnTo>
                  <a:lnTo>
                    <a:pt x="58" y="94"/>
                  </a:lnTo>
                  <a:lnTo>
                    <a:pt x="86" y="50"/>
                  </a:lnTo>
                  <a:lnTo>
                    <a:pt x="86" y="50"/>
                  </a:lnTo>
                  <a:lnTo>
                    <a:pt x="92" y="42"/>
                  </a:lnTo>
                  <a:lnTo>
                    <a:pt x="100" y="36"/>
                  </a:lnTo>
                  <a:lnTo>
                    <a:pt x="106" y="32"/>
                  </a:lnTo>
                  <a:lnTo>
                    <a:pt x="114" y="30"/>
                  </a:lnTo>
                  <a:lnTo>
                    <a:pt x="130" y="26"/>
                  </a:lnTo>
                  <a:lnTo>
                    <a:pt x="144" y="26"/>
                  </a:lnTo>
                  <a:lnTo>
                    <a:pt x="144" y="26"/>
                  </a:lnTo>
                  <a:lnTo>
                    <a:pt x="150" y="24"/>
                  </a:lnTo>
                  <a:lnTo>
                    <a:pt x="154" y="24"/>
                  </a:lnTo>
                  <a:lnTo>
                    <a:pt x="158" y="18"/>
                  </a:lnTo>
                  <a:lnTo>
                    <a:pt x="162" y="12"/>
                  </a:lnTo>
                  <a:lnTo>
                    <a:pt x="170" y="4"/>
                  </a:lnTo>
                  <a:lnTo>
                    <a:pt x="170" y="4"/>
                  </a:lnTo>
                  <a:lnTo>
                    <a:pt x="174" y="2"/>
                  </a:lnTo>
                  <a:lnTo>
                    <a:pt x="178" y="0"/>
                  </a:lnTo>
                  <a:lnTo>
                    <a:pt x="188" y="2"/>
                  </a:lnTo>
                  <a:lnTo>
                    <a:pt x="202" y="4"/>
                  </a:lnTo>
                  <a:lnTo>
                    <a:pt x="220" y="4"/>
                  </a:lnTo>
                  <a:lnTo>
                    <a:pt x="220" y="4"/>
                  </a:lnTo>
                  <a:lnTo>
                    <a:pt x="230" y="4"/>
                  </a:lnTo>
                  <a:lnTo>
                    <a:pt x="236" y="6"/>
                  </a:lnTo>
                  <a:lnTo>
                    <a:pt x="240" y="8"/>
                  </a:lnTo>
                  <a:lnTo>
                    <a:pt x="242" y="12"/>
                  </a:lnTo>
                  <a:lnTo>
                    <a:pt x="246" y="22"/>
                  </a:lnTo>
                  <a:lnTo>
                    <a:pt x="250" y="28"/>
                  </a:lnTo>
                  <a:lnTo>
                    <a:pt x="256" y="34"/>
                  </a:lnTo>
                  <a:lnTo>
                    <a:pt x="256" y="34"/>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smtClean="0">
                <a:ln>
                  <a:noFill/>
                </a:ln>
                <a:solidFill>
                  <a:srgbClr val="0F5494"/>
                </a:solidFill>
                <a:effectLst/>
                <a:uLnTx/>
                <a:uFillTx/>
                <a:latin typeface="Verdana" pitchFamily="34" charset="0"/>
                <a:ea typeface="+mn-ea"/>
                <a:cs typeface="+mn-cs"/>
              </a:endParaRPr>
            </a:p>
          </p:txBody>
        </p:sp>
        <p:sp>
          <p:nvSpPr>
            <p:cNvPr id="30" name="Freeform 183"/>
            <p:cNvSpPr>
              <a:spLocks/>
            </p:cNvSpPr>
            <p:nvPr/>
          </p:nvSpPr>
          <p:spPr bwMode="auto">
            <a:xfrm>
              <a:off x="3729038" y="6670699"/>
              <a:ext cx="298450" cy="501650"/>
            </a:xfrm>
            <a:custGeom>
              <a:avLst/>
              <a:gdLst>
                <a:gd name="T0" fmla="*/ 98 w 188"/>
                <a:gd name="T1" fmla="*/ 198 h 316"/>
                <a:gd name="T2" fmla="*/ 106 w 188"/>
                <a:gd name="T3" fmla="*/ 198 h 316"/>
                <a:gd name="T4" fmla="*/ 118 w 188"/>
                <a:gd name="T5" fmla="*/ 214 h 316"/>
                <a:gd name="T6" fmla="*/ 124 w 188"/>
                <a:gd name="T7" fmla="*/ 220 h 316"/>
                <a:gd name="T8" fmla="*/ 136 w 188"/>
                <a:gd name="T9" fmla="*/ 230 h 316"/>
                <a:gd name="T10" fmla="*/ 144 w 188"/>
                <a:gd name="T11" fmla="*/ 234 h 316"/>
                <a:gd name="T12" fmla="*/ 146 w 188"/>
                <a:gd name="T13" fmla="*/ 240 h 316"/>
                <a:gd name="T14" fmla="*/ 144 w 188"/>
                <a:gd name="T15" fmla="*/ 248 h 316"/>
                <a:gd name="T16" fmla="*/ 144 w 188"/>
                <a:gd name="T17" fmla="*/ 250 h 316"/>
                <a:gd name="T18" fmla="*/ 148 w 188"/>
                <a:gd name="T19" fmla="*/ 254 h 316"/>
                <a:gd name="T20" fmla="*/ 154 w 188"/>
                <a:gd name="T21" fmla="*/ 254 h 316"/>
                <a:gd name="T22" fmla="*/ 156 w 188"/>
                <a:gd name="T23" fmla="*/ 256 h 316"/>
                <a:gd name="T24" fmla="*/ 164 w 188"/>
                <a:gd name="T25" fmla="*/ 268 h 316"/>
                <a:gd name="T26" fmla="*/ 170 w 188"/>
                <a:gd name="T27" fmla="*/ 274 h 316"/>
                <a:gd name="T28" fmla="*/ 176 w 188"/>
                <a:gd name="T29" fmla="*/ 272 h 316"/>
                <a:gd name="T30" fmla="*/ 176 w 188"/>
                <a:gd name="T31" fmla="*/ 266 h 316"/>
                <a:gd name="T32" fmla="*/ 172 w 188"/>
                <a:gd name="T33" fmla="*/ 244 h 316"/>
                <a:gd name="T34" fmla="*/ 172 w 188"/>
                <a:gd name="T35" fmla="*/ 240 h 316"/>
                <a:gd name="T36" fmla="*/ 180 w 188"/>
                <a:gd name="T37" fmla="*/ 236 h 316"/>
                <a:gd name="T38" fmla="*/ 188 w 188"/>
                <a:gd name="T39" fmla="*/ 232 h 316"/>
                <a:gd name="T40" fmla="*/ 188 w 188"/>
                <a:gd name="T41" fmla="*/ 228 h 316"/>
                <a:gd name="T42" fmla="*/ 186 w 188"/>
                <a:gd name="T43" fmla="*/ 212 h 316"/>
                <a:gd name="T44" fmla="*/ 178 w 188"/>
                <a:gd name="T45" fmla="*/ 194 h 316"/>
                <a:gd name="T46" fmla="*/ 174 w 188"/>
                <a:gd name="T47" fmla="*/ 182 h 316"/>
                <a:gd name="T48" fmla="*/ 176 w 188"/>
                <a:gd name="T49" fmla="*/ 168 h 316"/>
                <a:gd name="T50" fmla="*/ 184 w 188"/>
                <a:gd name="T51" fmla="*/ 132 h 316"/>
                <a:gd name="T52" fmla="*/ 182 w 188"/>
                <a:gd name="T53" fmla="*/ 114 h 316"/>
                <a:gd name="T54" fmla="*/ 174 w 188"/>
                <a:gd name="T55" fmla="*/ 96 h 316"/>
                <a:gd name="T56" fmla="*/ 150 w 188"/>
                <a:gd name="T57" fmla="*/ 54 h 316"/>
                <a:gd name="T58" fmla="*/ 144 w 188"/>
                <a:gd name="T59" fmla="*/ 40 h 316"/>
                <a:gd name="T60" fmla="*/ 122 w 188"/>
                <a:gd name="T61" fmla="*/ 20 h 316"/>
                <a:gd name="T62" fmla="*/ 96 w 188"/>
                <a:gd name="T63" fmla="*/ 6 h 316"/>
                <a:gd name="T64" fmla="*/ 72 w 188"/>
                <a:gd name="T65" fmla="*/ 2 h 316"/>
                <a:gd name="T66" fmla="*/ 60 w 188"/>
                <a:gd name="T67" fmla="*/ 0 h 316"/>
                <a:gd name="T68" fmla="*/ 38 w 188"/>
                <a:gd name="T69" fmla="*/ 6 h 316"/>
                <a:gd name="T70" fmla="*/ 20 w 188"/>
                <a:gd name="T71" fmla="*/ 20 h 316"/>
                <a:gd name="T72" fmla="*/ 8 w 188"/>
                <a:gd name="T73" fmla="*/ 42 h 316"/>
                <a:gd name="T74" fmla="*/ 0 w 188"/>
                <a:gd name="T75" fmla="*/ 70 h 316"/>
                <a:gd name="T76" fmla="*/ 0 w 188"/>
                <a:gd name="T77" fmla="*/ 82 h 316"/>
                <a:gd name="T78" fmla="*/ 12 w 188"/>
                <a:gd name="T79" fmla="*/ 106 h 316"/>
                <a:gd name="T80" fmla="*/ 22 w 188"/>
                <a:gd name="T81" fmla="*/ 128 h 316"/>
                <a:gd name="T82" fmla="*/ 36 w 188"/>
                <a:gd name="T83" fmla="*/ 150 h 316"/>
                <a:gd name="T84" fmla="*/ 50 w 188"/>
                <a:gd name="T85" fmla="*/ 162 h 316"/>
                <a:gd name="T86" fmla="*/ 54 w 188"/>
                <a:gd name="T87" fmla="*/ 164 h 316"/>
                <a:gd name="T88" fmla="*/ 60 w 188"/>
                <a:gd name="T89" fmla="*/ 168 h 316"/>
                <a:gd name="T90" fmla="*/ 60 w 188"/>
                <a:gd name="T91" fmla="*/ 194 h 316"/>
                <a:gd name="T92" fmla="*/ 60 w 188"/>
                <a:gd name="T93" fmla="*/ 196 h 316"/>
                <a:gd name="T94" fmla="*/ 54 w 188"/>
                <a:gd name="T95" fmla="*/ 202 h 316"/>
                <a:gd name="T96" fmla="*/ 46 w 188"/>
                <a:gd name="T97" fmla="*/ 214 h 316"/>
                <a:gd name="T98" fmla="*/ 46 w 188"/>
                <a:gd name="T99" fmla="*/ 222 h 316"/>
                <a:gd name="T100" fmla="*/ 36 w 188"/>
                <a:gd name="T101" fmla="*/ 268 h 316"/>
                <a:gd name="T102" fmla="*/ 24 w 188"/>
                <a:gd name="T103" fmla="*/ 316 h 316"/>
                <a:gd name="T104" fmla="*/ 24 w 188"/>
                <a:gd name="T105" fmla="*/ 316 h 316"/>
                <a:gd name="T106" fmla="*/ 28 w 188"/>
                <a:gd name="T107" fmla="*/ 308 h 316"/>
                <a:gd name="T108" fmla="*/ 62 w 188"/>
                <a:gd name="T109" fmla="*/ 254 h 316"/>
                <a:gd name="T110" fmla="*/ 98 w 188"/>
                <a:gd name="T111" fmla="*/ 198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8" h="316">
                  <a:moveTo>
                    <a:pt x="98" y="198"/>
                  </a:moveTo>
                  <a:lnTo>
                    <a:pt x="98" y="198"/>
                  </a:lnTo>
                  <a:lnTo>
                    <a:pt x="100" y="196"/>
                  </a:lnTo>
                  <a:lnTo>
                    <a:pt x="106" y="198"/>
                  </a:lnTo>
                  <a:lnTo>
                    <a:pt x="112" y="202"/>
                  </a:lnTo>
                  <a:lnTo>
                    <a:pt x="118" y="214"/>
                  </a:lnTo>
                  <a:lnTo>
                    <a:pt x="118" y="214"/>
                  </a:lnTo>
                  <a:lnTo>
                    <a:pt x="124" y="220"/>
                  </a:lnTo>
                  <a:lnTo>
                    <a:pt x="130" y="226"/>
                  </a:lnTo>
                  <a:lnTo>
                    <a:pt x="136" y="230"/>
                  </a:lnTo>
                  <a:lnTo>
                    <a:pt x="144" y="234"/>
                  </a:lnTo>
                  <a:lnTo>
                    <a:pt x="144" y="234"/>
                  </a:lnTo>
                  <a:lnTo>
                    <a:pt x="146" y="236"/>
                  </a:lnTo>
                  <a:lnTo>
                    <a:pt x="146" y="240"/>
                  </a:lnTo>
                  <a:lnTo>
                    <a:pt x="146" y="242"/>
                  </a:lnTo>
                  <a:lnTo>
                    <a:pt x="144" y="248"/>
                  </a:lnTo>
                  <a:lnTo>
                    <a:pt x="144" y="248"/>
                  </a:lnTo>
                  <a:lnTo>
                    <a:pt x="144" y="250"/>
                  </a:lnTo>
                  <a:lnTo>
                    <a:pt x="144" y="252"/>
                  </a:lnTo>
                  <a:lnTo>
                    <a:pt x="148" y="254"/>
                  </a:lnTo>
                  <a:lnTo>
                    <a:pt x="152" y="254"/>
                  </a:lnTo>
                  <a:lnTo>
                    <a:pt x="154" y="254"/>
                  </a:lnTo>
                  <a:lnTo>
                    <a:pt x="156" y="256"/>
                  </a:lnTo>
                  <a:lnTo>
                    <a:pt x="156" y="256"/>
                  </a:lnTo>
                  <a:lnTo>
                    <a:pt x="160" y="264"/>
                  </a:lnTo>
                  <a:lnTo>
                    <a:pt x="164" y="268"/>
                  </a:lnTo>
                  <a:lnTo>
                    <a:pt x="166" y="272"/>
                  </a:lnTo>
                  <a:lnTo>
                    <a:pt x="170" y="274"/>
                  </a:lnTo>
                  <a:lnTo>
                    <a:pt x="172" y="274"/>
                  </a:lnTo>
                  <a:lnTo>
                    <a:pt x="176" y="272"/>
                  </a:lnTo>
                  <a:lnTo>
                    <a:pt x="176" y="270"/>
                  </a:lnTo>
                  <a:lnTo>
                    <a:pt x="176" y="266"/>
                  </a:lnTo>
                  <a:lnTo>
                    <a:pt x="176" y="266"/>
                  </a:lnTo>
                  <a:lnTo>
                    <a:pt x="172" y="244"/>
                  </a:lnTo>
                  <a:lnTo>
                    <a:pt x="172" y="244"/>
                  </a:lnTo>
                  <a:lnTo>
                    <a:pt x="172" y="240"/>
                  </a:lnTo>
                  <a:lnTo>
                    <a:pt x="174" y="238"/>
                  </a:lnTo>
                  <a:lnTo>
                    <a:pt x="180" y="236"/>
                  </a:lnTo>
                  <a:lnTo>
                    <a:pt x="186" y="234"/>
                  </a:lnTo>
                  <a:lnTo>
                    <a:pt x="188" y="232"/>
                  </a:lnTo>
                  <a:lnTo>
                    <a:pt x="188" y="228"/>
                  </a:lnTo>
                  <a:lnTo>
                    <a:pt x="188" y="228"/>
                  </a:lnTo>
                  <a:lnTo>
                    <a:pt x="188" y="222"/>
                  </a:lnTo>
                  <a:lnTo>
                    <a:pt x="186" y="212"/>
                  </a:lnTo>
                  <a:lnTo>
                    <a:pt x="186" y="212"/>
                  </a:lnTo>
                  <a:lnTo>
                    <a:pt x="178" y="194"/>
                  </a:lnTo>
                  <a:lnTo>
                    <a:pt x="176" y="188"/>
                  </a:lnTo>
                  <a:lnTo>
                    <a:pt x="174" y="182"/>
                  </a:lnTo>
                  <a:lnTo>
                    <a:pt x="174" y="182"/>
                  </a:lnTo>
                  <a:lnTo>
                    <a:pt x="176" y="168"/>
                  </a:lnTo>
                  <a:lnTo>
                    <a:pt x="182" y="150"/>
                  </a:lnTo>
                  <a:lnTo>
                    <a:pt x="184" y="132"/>
                  </a:lnTo>
                  <a:lnTo>
                    <a:pt x="184" y="124"/>
                  </a:lnTo>
                  <a:lnTo>
                    <a:pt x="182" y="114"/>
                  </a:lnTo>
                  <a:lnTo>
                    <a:pt x="182" y="114"/>
                  </a:lnTo>
                  <a:lnTo>
                    <a:pt x="174" y="96"/>
                  </a:lnTo>
                  <a:lnTo>
                    <a:pt x="164" y="82"/>
                  </a:lnTo>
                  <a:lnTo>
                    <a:pt x="150" y="54"/>
                  </a:lnTo>
                  <a:lnTo>
                    <a:pt x="150" y="54"/>
                  </a:lnTo>
                  <a:lnTo>
                    <a:pt x="144" y="40"/>
                  </a:lnTo>
                  <a:lnTo>
                    <a:pt x="134" y="28"/>
                  </a:lnTo>
                  <a:lnTo>
                    <a:pt x="122" y="20"/>
                  </a:lnTo>
                  <a:lnTo>
                    <a:pt x="110" y="12"/>
                  </a:lnTo>
                  <a:lnTo>
                    <a:pt x="96" y="6"/>
                  </a:lnTo>
                  <a:lnTo>
                    <a:pt x="84" y="4"/>
                  </a:lnTo>
                  <a:lnTo>
                    <a:pt x="72" y="2"/>
                  </a:lnTo>
                  <a:lnTo>
                    <a:pt x="60" y="0"/>
                  </a:lnTo>
                  <a:lnTo>
                    <a:pt x="60" y="0"/>
                  </a:lnTo>
                  <a:lnTo>
                    <a:pt x="50" y="2"/>
                  </a:lnTo>
                  <a:lnTo>
                    <a:pt x="38" y="6"/>
                  </a:lnTo>
                  <a:lnTo>
                    <a:pt x="30" y="12"/>
                  </a:lnTo>
                  <a:lnTo>
                    <a:pt x="20" y="20"/>
                  </a:lnTo>
                  <a:lnTo>
                    <a:pt x="14" y="30"/>
                  </a:lnTo>
                  <a:lnTo>
                    <a:pt x="8" y="42"/>
                  </a:lnTo>
                  <a:lnTo>
                    <a:pt x="2" y="56"/>
                  </a:lnTo>
                  <a:lnTo>
                    <a:pt x="0" y="70"/>
                  </a:lnTo>
                  <a:lnTo>
                    <a:pt x="0" y="70"/>
                  </a:lnTo>
                  <a:lnTo>
                    <a:pt x="0" y="82"/>
                  </a:lnTo>
                  <a:lnTo>
                    <a:pt x="4" y="92"/>
                  </a:lnTo>
                  <a:lnTo>
                    <a:pt x="12" y="106"/>
                  </a:lnTo>
                  <a:lnTo>
                    <a:pt x="22" y="128"/>
                  </a:lnTo>
                  <a:lnTo>
                    <a:pt x="22" y="128"/>
                  </a:lnTo>
                  <a:lnTo>
                    <a:pt x="28" y="140"/>
                  </a:lnTo>
                  <a:lnTo>
                    <a:pt x="36" y="150"/>
                  </a:lnTo>
                  <a:lnTo>
                    <a:pt x="44" y="160"/>
                  </a:lnTo>
                  <a:lnTo>
                    <a:pt x="50" y="162"/>
                  </a:lnTo>
                  <a:lnTo>
                    <a:pt x="54" y="164"/>
                  </a:lnTo>
                  <a:lnTo>
                    <a:pt x="54" y="164"/>
                  </a:lnTo>
                  <a:lnTo>
                    <a:pt x="58" y="166"/>
                  </a:lnTo>
                  <a:lnTo>
                    <a:pt x="60" y="168"/>
                  </a:lnTo>
                  <a:lnTo>
                    <a:pt x="62" y="176"/>
                  </a:lnTo>
                  <a:lnTo>
                    <a:pt x="60" y="194"/>
                  </a:lnTo>
                  <a:lnTo>
                    <a:pt x="60" y="194"/>
                  </a:lnTo>
                  <a:lnTo>
                    <a:pt x="60" y="196"/>
                  </a:lnTo>
                  <a:lnTo>
                    <a:pt x="58" y="198"/>
                  </a:lnTo>
                  <a:lnTo>
                    <a:pt x="54" y="202"/>
                  </a:lnTo>
                  <a:lnTo>
                    <a:pt x="48" y="208"/>
                  </a:lnTo>
                  <a:lnTo>
                    <a:pt x="46" y="214"/>
                  </a:lnTo>
                  <a:lnTo>
                    <a:pt x="46" y="222"/>
                  </a:lnTo>
                  <a:lnTo>
                    <a:pt x="46" y="222"/>
                  </a:lnTo>
                  <a:lnTo>
                    <a:pt x="42" y="242"/>
                  </a:lnTo>
                  <a:lnTo>
                    <a:pt x="36" y="268"/>
                  </a:lnTo>
                  <a:lnTo>
                    <a:pt x="28" y="296"/>
                  </a:lnTo>
                  <a:lnTo>
                    <a:pt x="24" y="316"/>
                  </a:lnTo>
                  <a:lnTo>
                    <a:pt x="24" y="316"/>
                  </a:lnTo>
                  <a:lnTo>
                    <a:pt x="24" y="316"/>
                  </a:lnTo>
                  <a:lnTo>
                    <a:pt x="24" y="316"/>
                  </a:lnTo>
                  <a:lnTo>
                    <a:pt x="28" y="308"/>
                  </a:lnTo>
                  <a:lnTo>
                    <a:pt x="38" y="292"/>
                  </a:lnTo>
                  <a:lnTo>
                    <a:pt x="62" y="254"/>
                  </a:lnTo>
                  <a:lnTo>
                    <a:pt x="86" y="218"/>
                  </a:lnTo>
                  <a:lnTo>
                    <a:pt x="98" y="198"/>
                  </a:lnTo>
                  <a:lnTo>
                    <a:pt x="98" y="1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smtClean="0">
                <a:ln>
                  <a:noFill/>
                </a:ln>
                <a:solidFill>
                  <a:srgbClr val="0F5494"/>
                </a:solidFill>
                <a:effectLst/>
                <a:uLnTx/>
                <a:uFillTx/>
                <a:latin typeface="Verdana" pitchFamily="34" charset="0"/>
                <a:ea typeface="+mn-ea"/>
                <a:cs typeface="+mn-cs"/>
              </a:endParaRPr>
            </a:p>
          </p:txBody>
        </p:sp>
        <p:sp>
          <p:nvSpPr>
            <p:cNvPr id="31" name="Freeform 184"/>
            <p:cNvSpPr>
              <a:spLocks noEditPoints="1"/>
            </p:cNvSpPr>
            <p:nvPr/>
          </p:nvSpPr>
          <p:spPr bwMode="auto">
            <a:xfrm>
              <a:off x="3557588" y="7219974"/>
              <a:ext cx="327025" cy="171450"/>
            </a:xfrm>
            <a:custGeom>
              <a:avLst/>
              <a:gdLst>
                <a:gd name="T0" fmla="*/ 204 w 206"/>
                <a:gd name="T1" fmla="*/ 104 h 108"/>
                <a:gd name="T2" fmla="*/ 194 w 206"/>
                <a:gd name="T3" fmla="*/ 86 h 108"/>
                <a:gd name="T4" fmla="*/ 182 w 206"/>
                <a:gd name="T5" fmla="*/ 58 h 108"/>
                <a:gd name="T6" fmla="*/ 180 w 206"/>
                <a:gd name="T7" fmla="*/ 48 h 108"/>
                <a:gd name="T8" fmla="*/ 182 w 206"/>
                <a:gd name="T9" fmla="*/ 42 h 108"/>
                <a:gd name="T10" fmla="*/ 194 w 206"/>
                <a:gd name="T11" fmla="*/ 34 h 108"/>
                <a:gd name="T12" fmla="*/ 198 w 206"/>
                <a:gd name="T13" fmla="*/ 26 h 108"/>
                <a:gd name="T14" fmla="*/ 192 w 206"/>
                <a:gd name="T15" fmla="*/ 22 h 108"/>
                <a:gd name="T16" fmla="*/ 168 w 206"/>
                <a:gd name="T17" fmla="*/ 16 h 108"/>
                <a:gd name="T18" fmla="*/ 146 w 206"/>
                <a:gd name="T19" fmla="*/ 14 h 108"/>
                <a:gd name="T20" fmla="*/ 120 w 206"/>
                <a:gd name="T21" fmla="*/ 18 h 108"/>
                <a:gd name="T22" fmla="*/ 96 w 206"/>
                <a:gd name="T23" fmla="*/ 20 h 108"/>
                <a:gd name="T24" fmla="*/ 84 w 206"/>
                <a:gd name="T25" fmla="*/ 14 h 108"/>
                <a:gd name="T26" fmla="*/ 68 w 206"/>
                <a:gd name="T27" fmla="*/ 2 h 108"/>
                <a:gd name="T28" fmla="*/ 60 w 206"/>
                <a:gd name="T29" fmla="*/ 2 h 108"/>
                <a:gd name="T30" fmla="*/ 50 w 206"/>
                <a:gd name="T31" fmla="*/ 2 h 108"/>
                <a:gd name="T32" fmla="*/ 40 w 206"/>
                <a:gd name="T33" fmla="*/ 2 h 108"/>
                <a:gd name="T34" fmla="*/ 34 w 206"/>
                <a:gd name="T35" fmla="*/ 10 h 108"/>
                <a:gd name="T36" fmla="*/ 28 w 206"/>
                <a:gd name="T37" fmla="*/ 16 h 108"/>
                <a:gd name="T38" fmla="*/ 26 w 206"/>
                <a:gd name="T39" fmla="*/ 16 h 108"/>
                <a:gd name="T40" fmla="*/ 20 w 206"/>
                <a:gd name="T41" fmla="*/ 20 h 108"/>
                <a:gd name="T42" fmla="*/ 18 w 206"/>
                <a:gd name="T43" fmla="*/ 24 h 108"/>
                <a:gd name="T44" fmla="*/ 10 w 206"/>
                <a:gd name="T45" fmla="*/ 46 h 108"/>
                <a:gd name="T46" fmla="*/ 6 w 206"/>
                <a:gd name="T47" fmla="*/ 56 h 108"/>
                <a:gd name="T48" fmla="*/ 0 w 206"/>
                <a:gd name="T49" fmla="*/ 68 h 108"/>
                <a:gd name="T50" fmla="*/ 6 w 206"/>
                <a:gd name="T51" fmla="*/ 78 h 108"/>
                <a:gd name="T52" fmla="*/ 32 w 206"/>
                <a:gd name="T53" fmla="*/ 82 h 108"/>
                <a:gd name="T54" fmla="*/ 48 w 206"/>
                <a:gd name="T55" fmla="*/ 82 h 108"/>
                <a:gd name="T56" fmla="*/ 76 w 206"/>
                <a:gd name="T57" fmla="*/ 78 h 108"/>
                <a:gd name="T58" fmla="*/ 80 w 206"/>
                <a:gd name="T59" fmla="*/ 80 h 108"/>
                <a:gd name="T60" fmla="*/ 80 w 206"/>
                <a:gd name="T61" fmla="*/ 86 h 108"/>
                <a:gd name="T62" fmla="*/ 84 w 206"/>
                <a:gd name="T63" fmla="*/ 92 h 108"/>
                <a:gd name="T64" fmla="*/ 90 w 206"/>
                <a:gd name="T65" fmla="*/ 96 h 108"/>
                <a:gd name="T66" fmla="*/ 142 w 206"/>
                <a:gd name="T67" fmla="*/ 106 h 108"/>
                <a:gd name="T68" fmla="*/ 192 w 206"/>
                <a:gd name="T69" fmla="*/ 108 h 108"/>
                <a:gd name="T70" fmla="*/ 206 w 206"/>
                <a:gd name="T71" fmla="*/ 106 h 108"/>
                <a:gd name="T72" fmla="*/ 204 w 206"/>
                <a:gd name="T73" fmla="*/ 104 h 108"/>
                <a:gd name="T74" fmla="*/ 50 w 206"/>
                <a:gd name="T75" fmla="*/ 18 h 108"/>
                <a:gd name="T76" fmla="*/ 40 w 206"/>
                <a:gd name="T77" fmla="*/ 16 h 108"/>
                <a:gd name="T78" fmla="*/ 44 w 206"/>
                <a:gd name="T79" fmla="*/ 14 h 108"/>
                <a:gd name="T80" fmla="*/ 50 w 206"/>
                <a:gd name="T81" fmla="*/ 1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6" h="108">
                  <a:moveTo>
                    <a:pt x="204" y="104"/>
                  </a:moveTo>
                  <a:lnTo>
                    <a:pt x="204" y="104"/>
                  </a:lnTo>
                  <a:lnTo>
                    <a:pt x="200" y="98"/>
                  </a:lnTo>
                  <a:lnTo>
                    <a:pt x="194" y="86"/>
                  </a:lnTo>
                  <a:lnTo>
                    <a:pt x="188" y="72"/>
                  </a:lnTo>
                  <a:lnTo>
                    <a:pt x="182" y="58"/>
                  </a:lnTo>
                  <a:lnTo>
                    <a:pt x="182" y="58"/>
                  </a:lnTo>
                  <a:lnTo>
                    <a:pt x="180" y="48"/>
                  </a:lnTo>
                  <a:lnTo>
                    <a:pt x="180" y="44"/>
                  </a:lnTo>
                  <a:lnTo>
                    <a:pt x="182" y="42"/>
                  </a:lnTo>
                  <a:lnTo>
                    <a:pt x="182" y="42"/>
                  </a:lnTo>
                  <a:lnTo>
                    <a:pt x="194" y="34"/>
                  </a:lnTo>
                  <a:lnTo>
                    <a:pt x="196" y="30"/>
                  </a:lnTo>
                  <a:lnTo>
                    <a:pt x="198" y="26"/>
                  </a:lnTo>
                  <a:lnTo>
                    <a:pt x="198" y="26"/>
                  </a:lnTo>
                  <a:lnTo>
                    <a:pt x="192" y="22"/>
                  </a:lnTo>
                  <a:lnTo>
                    <a:pt x="184" y="20"/>
                  </a:lnTo>
                  <a:lnTo>
                    <a:pt x="168" y="16"/>
                  </a:lnTo>
                  <a:lnTo>
                    <a:pt x="168" y="16"/>
                  </a:lnTo>
                  <a:lnTo>
                    <a:pt x="146" y="14"/>
                  </a:lnTo>
                  <a:lnTo>
                    <a:pt x="120" y="18"/>
                  </a:lnTo>
                  <a:lnTo>
                    <a:pt x="120" y="18"/>
                  </a:lnTo>
                  <a:lnTo>
                    <a:pt x="96" y="20"/>
                  </a:lnTo>
                  <a:lnTo>
                    <a:pt x="96" y="20"/>
                  </a:lnTo>
                  <a:lnTo>
                    <a:pt x="84" y="14"/>
                  </a:lnTo>
                  <a:lnTo>
                    <a:pt x="84" y="14"/>
                  </a:lnTo>
                  <a:lnTo>
                    <a:pt x="74" y="6"/>
                  </a:lnTo>
                  <a:lnTo>
                    <a:pt x="68" y="2"/>
                  </a:lnTo>
                  <a:lnTo>
                    <a:pt x="60" y="2"/>
                  </a:lnTo>
                  <a:lnTo>
                    <a:pt x="60" y="2"/>
                  </a:lnTo>
                  <a:lnTo>
                    <a:pt x="50" y="2"/>
                  </a:lnTo>
                  <a:lnTo>
                    <a:pt x="50" y="2"/>
                  </a:lnTo>
                  <a:lnTo>
                    <a:pt x="46" y="0"/>
                  </a:lnTo>
                  <a:lnTo>
                    <a:pt x="40" y="2"/>
                  </a:lnTo>
                  <a:lnTo>
                    <a:pt x="40" y="2"/>
                  </a:lnTo>
                  <a:lnTo>
                    <a:pt x="34" y="10"/>
                  </a:lnTo>
                  <a:lnTo>
                    <a:pt x="28" y="16"/>
                  </a:lnTo>
                  <a:lnTo>
                    <a:pt x="28" y="16"/>
                  </a:lnTo>
                  <a:lnTo>
                    <a:pt x="26" y="16"/>
                  </a:lnTo>
                  <a:lnTo>
                    <a:pt x="26" y="16"/>
                  </a:lnTo>
                  <a:lnTo>
                    <a:pt x="22" y="18"/>
                  </a:lnTo>
                  <a:lnTo>
                    <a:pt x="20" y="20"/>
                  </a:lnTo>
                  <a:lnTo>
                    <a:pt x="18" y="24"/>
                  </a:lnTo>
                  <a:lnTo>
                    <a:pt x="18" y="24"/>
                  </a:lnTo>
                  <a:lnTo>
                    <a:pt x="12" y="34"/>
                  </a:lnTo>
                  <a:lnTo>
                    <a:pt x="10" y="46"/>
                  </a:lnTo>
                  <a:lnTo>
                    <a:pt x="10" y="46"/>
                  </a:lnTo>
                  <a:lnTo>
                    <a:pt x="6" y="56"/>
                  </a:lnTo>
                  <a:lnTo>
                    <a:pt x="0" y="68"/>
                  </a:lnTo>
                  <a:lnTo>
                    <a:pt x="0" y="68"/>
                  </a:lnTo>
                  <a:lnTo>
                    <a:pt x="2" y="72"/>
                  </a:lnTo>
                  <a:lnTo>
                    <a:pt x="6" y="78"/>
                  </a:lnTo>
                  <a:lnTo>
                    <a:pt x="16" y="80"/>
                  </a:lnTo>
                  <a:lnTo>
                    <a:pt x="32" y="82"/>
                  </a:lnTo>
                  <a:lnTo>
                    <a:pt x="32" y="82"/>
                  </a:lnTo>
                  <a:lnTo>
                    <a:pt x="48" y="82"/>
                  </a:lnTo>
                  <a:lnTo>
                    <a:pt x="64" y="78"/>
                  </a:lnTo>
                  <a:lnTo>
                    <a:pt x="76" y="78"/>
                  </a:lnTo>
                  <a:lnTo>
                    <a:pt x="78" y="78"/>
                  </a:lnTo>
                  <a:lnTo>
                    <a:pt x="80" y="80"/>
                  </a:lnTo>
                  <a:lnTo>
                    <a:pt x="80" y="80"/>
                  </a:lnTo>
                  <a:lnTo>
                    <a:pt x="80" y="86"/>
                  </a:lnTo>
                  <a:lnTo>
                    <a:pt x="80" y="88"/>
                  </a:lnTo>
                  <a:lnTo>
                    <a:pt x="84" y="92"/>
                  </a:lnTo>
                  <a:lnTo>
                    <a:pt x="84" y="92"/>
                  </a:lnTo>
                  <a:lnTo>
                    <a:pt x="90" y="96"/>
                  </a:lnTo>
                  <a:lnTo>
                    <a:pt x="104" y="98"/>
                  </a:lnTo>
                  <a:lnTo>
                    <a:pt x="142" y="106"/>
                  </a:lnTo>
                  <a:lnTo>
                    <a:pt x="142" y="106"/>
                  </a:lnTo>
                  <a:lnTo>
                    <a:pt x="192" y="108"/>
                  </a:lnTo>
                  <a:lnTo>
                    <a:pt x="204" y="108"/>
                  </a:lnTo>
                  <a:lnTo>
                    <a:pt x="206" y="106"/>
                  </a:lnTo>
                  <a:lnTo>
                    <a:pt x="204" y="104"/>
                  </a:lnTo>
                  <a:lnTo>
                    <a:pt x="204" y="104"/>
                  </a:lnTo>
                  <a:close/>
                  <a:moveTo>
                    <a:pt x="50" y="16"/>
                  </a:moveTo>
                  <a:lnTo>
                    <a:pt x="50" y="18"/>
                  </a:lnTo>
                  <a:lnTo>
                    <a:pt x="50" y="18"/>
                  </a:lnTo>
                  <a:lnTo>
                    <a:pt x="40" y="16"/>
                  </a:lnTo>
                  <a:lnTo>
                    <a:pt x="40" y="16"/>
                  </a:lnTo>
                  <a:lnTo>
                    <a:pt x="44" y="14"/>
                  </a:lnTo>
                  <a:lnTo>
                    <a:pt x="46" y="14"/>
                  </a:lnTo>
                  <a:lnTo>
                    <a:pt x="50" y="16"/>
                  </a:lnTo>
                  <a:lnTo>
                    <a:pt x="5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smtClean="0">
                <a:ln>
                  <a:noFill/>
                </a:ln>
                <a:solidFill>
                  <a:srgbClr val="0F5494"/>
                </a:solidFill>
                <a:effectLst/>
                <a:uLnTx/>
                <a:uFillTx/>
                <a:latin typeface="Verdana" pitchFamily="34" charset="0"/>
                <a:ea typeface="+mn-ea"/>
                <a:cs typeface="+mn-cs"/>
              </a:endParaRPr>
            </a:p>
          </p:txBody>
        </p:sp>
      </p:grpSp>
      <p:sp>
        <p:nvSpPr>
          <p:cNvPr id="32" name="TextBox 31"/>
          <p:cNvSpPr txBox="1"/>
          <p:nvPr/>
        </p:nvSpPr>
        <p:spPr>
          <a:xfrm>
            <a:off x="7742708" y="1556794"/>
            <a:ext cx="3456384" cy="805477"/>
          </a:xfrm>
          <a:prstGeom prst="rect">
            <a:avLst/>
          </a:prstGeom>
          <a:noFill/>
        </p:spPr>
        <p:txBody>
          <a:bodyPr wrap="square" rtlCol="0">
            <a:spAutoFit/>
          </a:bodyPr>
          <a:lstStyle/>
          <a:p>
            <a:pPr algn="l"/>
            <a:r>
              <a:rPr lang="en-GB" sz="1400" b="1" dirty="0" smtClean="0">
                <a:solidFill>
                  <a:srgbClr val="0F5494"/>
                </a:solidFill>
                <a:latin typeface="Calibri Light" panose="020F0302020204030204" pitchFamily="34" charset="0"/>
                <a:ea typeface="+mn-ea"/>
                <a:cs typeface="+mn-cs"/>
              </a:rPr>
              <a:t>Vision</a:t>
            </a:r>
            <a:endParaRPr lang="en-GB" sz="1400" dirty="0">
              <a:solidFill>
                <a:srgbClr val="0F5494"/>
              </a:solidFill>
              <a:latin typeface="Calibri Light" panose="020F0302020204030204" pitchFamily="34" charset="0"/>
              <a:ea typeface="+mn-ea"/>
              <a:cs typeface="+mn-cs"/>
            </a:endParaRPr>
          </a:p>
          <a:p>
            <a:pPr algn="l"/>
            <a:r>
              <a:rPr lang="en-GB" sz="1400" dirty="0" smtClean="0">
                <a:solidFill>
                  <a:srgbClr val="0F5494"/>
                </a:solidFill>
                <a:latin typeface="Calibri Light" panose="020F0302020204030204" pitchFamily="34" charset="0"/>
                <a:ea typeface="+mn-ea"/>
                <a:cs typeface="+mn-cs"/>
              </a:rPr>
              <a:t>Users will shape their operational portfolio and manage automated results</a:t>
            </a:r>
            <a:endParaRPr lang="en-GB" sz="1400" dirty="0">
              <a:solidFill>
                <a:srgbClr val="0F5494"/>
              </a:solidFill>
              <a:latin typeface="Calibri Light" panose="020F0302020204030204" pitchFamily="34" charset="0"/>
              <a:ea typeface="+mn-ea"/>
              <a:cs typeface="+mn-cs"/>
            </a:endParaRPr>
          </a:p>
        </p:txBody>
      </p:sp>
      <p:sp>
        <p:nvSpPr>
          <p:cNvPr id="35" name="TextBox 34"/>
          <p:cNvSpPr txBox="1"/>
          <p:nvPr/>
        </p:nvSpPr>
        <p:spPr>
          <a:xfrm>
            <a:off x="500680" y="859287"/>
            <a:ext cx="4792529" cy="1015663"/>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1200" b="1" u="none" strike="noStrike" kern="0" cap="none" spc="0" normalizeH="0" baseline="0" noProof="0" dirty="0" smtClean="0">
                <a:ln>
                  <a:noFill/>
                </a:ln>
                <a:solidFill>
                  <a:srgbClr val="0F5494"/>
                </a:solidFill>
                <a:effectLst/>
                <a:uLnTx/>
                <a:uFillTx/>
                <a:latin typeface="Calibri Light" panose="020F0302020204030204" pitchFamily="34" charset="0"/>
                <a:ea typeface="+mn-ea"/>
                <a:cs typeface="+mn-cs"/>
              </a:rPr>
              <a:t>Strategic Objectives</a:t>
            </a:r>
            <a:endParaRPr kumimoji="0" lang="en-GB" sz="1200" b="0" u="none" strike="noStrike" kern="0" cap="none" spc="0" normalizeH="0" baseline="0" noProof="0" dirty="0" smtClean="0">
              <a:ln>
                <a:noFill/>
              </a:ln>
              <a:solidFill>
                <a:srgbClr val="0F5494"/>
              </a:solidFill>
              <a:effectLst/>
              <a:uLnTx/>
              <a:uFillTx/>
              <a:latin typeface="Calibri Light" panose="020F0302020204030204" pitchFamily="34" charset="0"/>
              <a:ea typeface="+mn-ea"/>
              <a:cs typeface="+mn-cs"/>
            </a:endParaRPr>
          </a:p>
          <a:p>
            <a:pPr marL="36000" marR="0" lvl="0" indent="-2857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BE" sz="1200" b="0" i="0" u="none" strike="noStrike" kern="0" cap="none" spc="0" normalizeH="0" baseline="0" noProof="0" dirty="0" err="1" smtClean="0">
                <a:ln>
                  <a:noFill/>
                </a:ln>
                <a:solidFill>
                  <a:srgbClr val="0F5494"/>
                </a:solidFill>
                <a:effectLst/>
                <a:uLnTx/>
                <a:uFillTx/>
                <a:latin typeface="Calibri Light" panose="020F0302020204030204" pitchFamily="34" charset="0"/>
                <a:ea typeface="+mn-ea"/>
                <a:cs typeface="+mn-cs"/>
              </a:rPr>
              <a:t>Increasing</a:t>
            </a:r>
            <a:r>
              <a:rPr kumimoji="0" lang="fr-BE" sz="1200" b="0" i="0" u="none" strike="noStrike" kern="0" cap="none" spc="0" normalizeH="0" baseline="0" noProof="0" dirty="0" smtClean="0">
                <a:ln>
                  <a:noFill/>
                </a:ln>
                <a:solidFill>
                  <a:srgbClr val="0F5494"/>
                </a:solidFill>
                <a:effectLst/>
                <a:uLnTx/>
                <a:uFillTx/>
                <a:latin typeface="Calibri Light" panose="020F0302020204030204" pitchFamily="34" charset="0"/>
                <a:ea typeface="+mn-ea"/>
                <a:cs typeface="+mn-cs"/>
              </a:rPr>
              <a:t> </a:t>
            </a:r>
            <a:r>
              <a:rPr kumimoji="0" lang="fr-BE" sz="1200" b="0" i="0" u="none" strike="noStrike" kern="0" cap="none" spc="0" normalizeH="0" baseline="0" noProof="0" dirty="0" err="1" smtClean="0">
                <a:ln>
                  <a:noFill/>
                </a:ln>
                <a:solidFill>
                  <a:srgbClr val="0F5494"/>
                </a:solidFill>
                <a:effectLst/>
                <a:uLnTx/>
                <a:uFillTx/>
                <a:latin typeface="Calibri Light" panose="020F0302020204030204" pitchFamily="34" charset="0"/>
                <a:ea typeface="+mn-ea"/>
                <a:cs typeface="+mn-cs"/>
              </a:rPr>
              <a:t>productivity</a:t>
            </a:r>
            <a:r>
              <a:rPr kumimoji="0" lang="fr-BE" sz="1200" b="0" i="0" u="none" strike="noStrike" kern="0" cap="none" spc="0" normalizeH="0" baseline="0" noProof="0" dirty="0" smtClean="0">
                <a:ln>
                  <a:noFill/>
                </a:ln>
                <a:solidFill>
                  <a:srgbClr val="0F5494"/>
                </a:solidFill>
                <a:effectLst/>
                <a:uLnTx/>
                <a:uFillTx/>
                <a:latin typeface="Calibri Light" panose="020F0302020204030204" pitchFamily="34" charset="0"/>
                <a:ea typeface="+mn-ea"/>
                <a:cs typeface="+mn-cs"/>
              </a:rPr>
              <a:t> (</a:t>
            </a:r>
            <a:r>
              <a:rPr kumimoji="0" lang="fr-BE" sz="1200" b="0" i="0" u="none" strike="noStrike" kern="0" cap="none" spc="0" normalizeH="0" baseline="0" noProof="0" dirty="0" err="1" smtClean="0">
                <a:ln>
                  <a:noFill/>
                </a:ln>
                <a:solidFill>
                  <a:srgbClr val="0F5494"/>
                </a:solidFill>
                <a:effectLst/>
                <a:uLnTx/>
                <a:uFillTx/>
                <a:latin typeface="Calibri Light" panose="020F0302020204030204" pitchFamily="34" charset="0"/>
                <a:ea typeface="+mn-ea"/>
                <a:cs typeface="+mn-cs"/>
              </a:rPr>
              <a:t>efficiency</a:t>
            </a:r>
            <a:r>
              <a:rPr kumimoji="0" lang="fr-BE" sz="1200" b="0" i="0" u="none" strike="noStrike" kern="0" cap="none" spc="0" normalizeH="0" baseline="0" noProof="0" dirty="0" smtClean="0">
                <a:ln>
                  <a:noFill/>
                </a:ln>
                <a:solidFill>
                  <a:srgbClr val="0F5494"/>
                </a:solidFill>
                <a:effectLst/>
                <a:uLnTx/>
                <a:uFillTx/>
                <a:latin typeface="Calibri Light" panose="020F0302020204030204" pitchFamily="34" charset="0"/>
                <a:ea typeface="+mn-ea"/>
                <a:cs typeface="+mn-cs"/>
              </a:rPr>
              <a:t>, </a:t>
            </a:r>
            <a:r>
              <a:rPr kumimoji="0" lang="fr-BE" sz="1200" b="0" i="0" u="none" strike="noStrike" kern="0" cap="none" spc="0" normalizeH="0" baseline="0" noProof="0" dirty="0" err="1" smtClean="0">
                <a:ln>
                  <a:noFill/>
                </a:ln>
                <a:solidFill>
                  <a:srgbClr val="0F5494"/>
                </a:solidFill>
                <a:effectLst/>
                <a:uLnTx/>
                <a:uFillTx/>
                <a:latin typeface="Calibri Light" panose="020F0302020204030204" pitchFamily="34" charset="0"/>
                <a:ea typeface="+mn-ea"/>
                <a:cs typeface="+mn-cs"/>
              </a:rPr>
              <a:t>processes</a:t>
            </a:r>
            <a:r>
              <a:rPr kumimoji="0" lang="fr-BE" sz="1200" b="0" i="0" u="none" strike="noStrike" kern="0" cap="none" spc="0" normalizeH="0" baseline="0" noProof="0" dirty="0" smtClean="0">
                <a:ln>
                  <a:noFill/>
                </a:ln>
                <a:solidFill>
                  <a:srgbClr val="0F5494"/>
                </a:solidFill>
                <a:effectLst/>
                <a:uLnTx/>
                <a:uFillTx/>
                <a:latin typeface="Calibri Light" panose="020F0302020204030204" pitchFamily="34" charset="0"/>
                <a:ea typeface="+mn-ea"/>
                <a:cs typeface="+mn-cs"/>
              </a:rPr>
              <a:t>)</a:t>
            </a:r>
          </a:p>
          <a:p>
            <a:pPr marL="285750" marR="0" lvl="0" indent="-2857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BE" sz="1200" b="0" i="0" u="none" strike="noStrike" kern="0" cap="none" spc="0" normalizeH="0" baseline="0" noProof="0" dirty="0" err="1" smtClean="0">
                <a:ln>
                  <a:noFill/>
                </a:ln>
                <a:solidFill>
                  <a:srgbClr val="0F5494"/>
                </a:solidFill>
                <a:effectLst/>
                <a:uLnTx/>
                <a:uFillTx/>
                <a:latin typeface="Calibri Light" panose="020F0302020204030204" pitchFamily="34" charset="0"/>
                <a:ea typeface="+mn-ea"/>
                <a:cs typeface="+mn-cs"/>
              </a:rPr>
              <a:t>Improving</a:t>
            </a:r>
            <a:r>
              <a:rPr kumimoji="0" lang="fr-BE" sz="1200" b="0" i="0" u="none" strike="noStrike" kern="0" cap="none" spc="0" normalizeH="0" baseline="0" noProof="0" dirty="0" smtClean="0">
                <a:ln>
                  <a:noFill/>
                </a:ln>
                <a:solidFill>
                  <a:srgbClr val="0F5494"/>
                </a:solidFill>
                <a:effectLst/>
                <a:uLnTx/>
                <a:uFillTx/>
                <a:latin typeface="Calibri Light" panose="020F0302020204030204" pitchFamily="34" charset="0"/>
                <a:ea typeface="+mn-ea"/>
                <a:cs typeface="+mn-cs"/>
              </a:rPr>
              <a:t> </a:t>
            </a:r>
            <a:r>
              <a:rPr kumimoji="0" lang="fr-BE" sz="1200" b="0" i="0" u="none" strike="noStrike" kern="0" cap="none" spc="0" normalizeH="0" baseline="0" noProof="0" dirty="0" err="1" smtClean="0">
                <a:ln>
                  <a:noFill/>
                </a:ln>
                <a:solidFill>
                  <a:srgbClr val="0F5494"/>
                </a:solidFill>
                <a:effectLst/>
                <a:uLnTx/>
                <a:uFillTx/>
                <a:latin typeface="Calibri Light" panose="020F0302020204030204" pitchFamily="34" charset="0"/>
                <a:ea typeface="+mn-ea"/>
                <a:cs typeface="+mn-cs"/>
              </a:rPr>
              <a:t>quality</a:t>
            </a:r>
            <a:r>
              <a:rPr kumimoji="0" lang="fr-BE" sz="1200" b="0" i="0" u="none" strike="noStrike" kern="0" cap="none" spc="0" normalizeH="0" baseline="0" noProof="0" dirty="0" smtClean="0">
                <a:ln>
                  <a:noFill/>
                </a:ln>
                <a:solidFill>
                  <a:srgbClr val="0F5494"/>
                </a:solidFill>
                <a:effectLst/>
                <a:uLnTx/>
                <a:uFillTx/>
                <a:latin typeface="Calibri Light" panose="020F0302020204030204" pitchFamily="34" charset="0"/>
                <a:ea typeface="+mn-ea"/>
                <a:cs typeface="+mn-cs"/>
              </a:rPr>
              <a:t> (data/</a:t>
            </a:r>
            <a:r>
              <a:rPr kumimoji="0" lang="fr-BE" sz="1200" b="0" i="0" u="none" strike="noStrike" kern="0" cap="none" spc="0" normalizeH="0" baseline="0" noProof="0" dirty="0" err="1" smtClean="0">
                <a:ln>
                  <a:noFill/>
                </a:ln>
                <a:solidFill>
                  <a:srgbClr val="0F5494"/>
                </a:solidFill>
                <a:effectLst/>
                <a:uLnTx/>
                <a:uFillTx/>
                <a:latin typeface="Calibri Light" panose="020F0302020204030204" pitchFamily="34" charset="0"/>
                <a:ea typeface="+mn-ea"/>
                <a:cs typeface="+mn-cs"/>
              </a:rPr>
              <a:t>operations</a:t>
            </a:r>
            <a:r>
              <a:rPr kumimoji="0" lang="fr-BE" sz="1200" b="0" i="0" u="none" strike="noStrike" kern="0" cap="none" spc="0" normalizeH="0" baseline="0" noProof="0" dirty="0" smtClean="0">
                <a:ln>
                  <a:noFill/>
                </a:ln>
                <a:solidFill>
                  <a:srgbClr val="0F5494"/>
                </a:solidFill>
                <a:effectLst/>
                <a:uLnTx/>
                <a:uFillTx/>
                <a:latin typeface="Calibri Light" panose="020F0302020204030204" pitchFamily="34" charset="0"/>
                <a:ea typeface="+mn-ea"/>
                <a:cs typeface="+mn-cs"/>
              </a:rPr>
              <a:t>)</a:t>
            </a:r>
          </a:p>
          <a:p>
            <a:pPr marL="285750" marR="0" lvl="0" indent="-2857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BE" sz="1200" b="0" i="0" u="none" strike="noStrike" kern="0" cap="none" spc="0" normalizeH="0" baseline="0" noProof="0" dirty="0" err="1" smtClean="0">
                <a:ln>
                  <a:noFill/>
                </a:ln>
                <a:solidFill>
                  <a:srgbClr val="0F5494"/>
                </a:solidFill>
                <a:effectLst/>
                <a:uLnTx/>
                <a:uFillTx/>
                <a:latin typeface="Calibri Light" panose="020F0302020204030204" pitchFamily="34" charset="0"/>
                <a:ea typeface="+mn-ea"/>
                <a:cs typeface="+mn-cs"/>
              </a:rPr>
              <a:t>Shifting</a:t>
            </a:r>
            <a:r>
              <a:rPr kumimoji="0" lang="fr-BE" sz="1200" b="0" i="0" u="none" strike="noStrike" kern="0" cap="none" spc="0" normalizeH="0" baseline="0" noProof="0" dirty="0" smtClean="0">
                <a:ln>
                  <a:noFill/>
                </a:ln>
                <a:solidFill>
                  <a:srgbClr val="0F5494"/>
                </a:solidFill>
                <a:effectLst/>
                <a:uLnTx/>
                <a:uFillTx/>
                <a:latin typeface="Calibri Light" panose="020F0302020204030204" pitchFamily="34" charset="0"/>
                <a:ea typeface="+mn-ea"/>
                <a:cs typeface="+mn-cs"/>
              </a:rPr>
              <a:t> to a </a:t>
            </a:r>
            <a:r>
              <a:rPr kumimoji="0" lang="fr-BE" sz="1200" b="0" i="0" u="none" strike="noStrike" kern="0" cap="none" spc="0" normalizeH="0" baseline="0" noProof="0" dirty="0" err="1" smtClean="0">
                <a:ln>
                  <a:noFill/>
                </a:ln>
                <a:solidFill>
                  <a:srgbClr val="0F5494"/>
                </a:solidFill>
                <a:effectLst/>
                <a:uLnTx/>
                <a:uFillTx/>
                <a:latin typeface="Calibri Light" panose="020F0302020204030204" pitchFamily="34" charset="0"/>
                <a:ea typeface="+mn-ea"/>
                <a:cs typeface="+mn-cs"/>
              </a:rPr>
              <a:t>result</a:t>
            </a:r>
            <a:r>
              <a:rPr kumimoji="0" lang="fr-BE" sz="1200" b="0" i="0" u="none" strike="noStrike" kern="0" cap="none" spc="0" normalizeH="0" baseline="0" noProof="0" dirty="0" smtClean="0">
                <a:ln>
                  <a:noFill/>
                </a:ln>
                <a:solidFill>
                  <a:srgbClr val="0F5494"/>
                </a:solidFill>
                <a:effectLst/>
                <a:uLnTx/>
                <a:uFillTx/>
                <a:latin typeface="Calibri Light" panose="020F0302020204030204" pitchFamily="34" charset="0"/>
                <a:ea typeface="+mn-ea"/>
                <a:cs typeface="+mn-cs"/>
              </a:rPr>
              <a:t> orientation </a:t>
            </a:r>
            <a:r>
              <a:rPr kumimoji="0" lang="fr-BE" sz="1200" b="0" i="0" u="none" strike="noStrike" kern="0" cap="none" spc="0" normalizeH="0" baseline="0" noProof="0" dirty="0" err="1" smtClean="0">
                <a:ln>
                  <a:noFill/>
                </a:ln>
                <a:solidFill>
                  <a:srgbClr val="0F5494"/>
                </a:solidFill>
                <a:effectLst/>
                <a:uLnTx/>
                <a:uFillTx/>
                <a:latin typeface="Calibri Light" panose="020F0302020204030204" pitchFamily="34" charset="0"/>
                <a:ea typeface="+mn-ea"/>
                <a:cs typeface="+mn-cs"/>
              </a:rPr>
              <a:t>mind</a:t>
            </a:r>
            <a:r>
              <a:rPr kumimoji="0" lang="fr-BE" sz="1200" b="0" i="0" u="none" strike="noStrike" kern="0" cap="none" spc="0" normalizeH="0" baseline="0" noProof="0" dirty="0" smtClean="0">
                <a:ln>
                  <a:noFill/>
                </a:ln>
                <a:solidFill>
                  <a:srgbClr val="0F5494"/>
                </a:solidFill>
                <a:effectLst/>
                <a:uLnTx/>
                <a:uFillTx/>
                <a:latin typeface="Calibri Light" panose="020F0302020204030204" pitchFamily="34" charset="0"/>
                <a:ea typeface="+mn-ea"/>
                <a:cs typeface="+mn-cs"/>
              </a:rPr>
              <a:t>-set</a:t>
            </a:r>
          </a:p>
          <a:p>
            <a:pPr marL="285750" marR="0" lvl="0" indent="-2857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BE" sz="1200" b="0" i="0" u="none" strike="noStrike" kern="0" cap="none" spc="0" normalizeH="0" baseline="0" noProof="0" dirty="0" err="1" smtClean="0">
                <a:ln>
                  <a:noFill/>
                </a:ln>
                <a:solidFill>
                  <a:srgbClr val="0F5494"/>
                </a:solidFill>
                <a:effectLst/>
                <a:uLnTx/>
                <a:uFillTx/>
                <a:latin typeface="Calibri Light" panose="020F0302020204030204" pitchFamily="34" charset="0"/>
                <a:ea typeface="+mn-ea"/>
                <a:cs typeface="+mn-cs"/>
              </a:rPr>
              <a:t>Transparency</a:t>
            </a:r>
            <a:r>
              <a:rPr kumimoji="0" lang="fr-BE" sz="1200" b="0" i="0" u="none" strike="noStrike" kern="0" cap="none" spc="0" normalizeH="0" baseline="0" noProof="0" dirty="0" smtClean="0">
                <a:ln>
                  <a:noFill/>
                </a:ln>
                <a:solidFill>
                  <a:srgbClr val="0F5494"/>
                </a:solidFill>
                <a:effectLst/>
                <a:uLnTx/>
                <a:uFillTx/>
                <a:latin typeface="Calibri Light" panose="020F0302020204030204" pitchFamily="34" charset="0"/>
                <a:ea typeface="+mn-ea"/>
                <a:cs typeface="+mn-cs"/>
              </a:rPr>
              <a:t>/ </a:t>
            </a:r>
            <a:r>
              <a:rPr kumimoji="0" lang="fr-BE" sz="1200" b="0" i="0" u="none" strike="noStrike" kern="0" cap="none" spc="0" normalizeH="0" baseline="0" noProof="0" dirty="0" err="1" smtClean="0">
                <a:ln>
                  <a:noFill/>
                </a:ln>
                <a:solidFill>
                  <a:srgbClr val="0F5494"/>
                </a:solidFill>
                <a:effectLst/>
                <a:uLnTx/>
                <a:uFillTx/>
                <a:latin typeface="Calibri Light" panose="020F0302020204030204" pitchFamily="34" charset="0"/>
                <a:ea typeface="+mn-ea"/>
                <a:cs typeface="+mn-cs"/>
              </a:rPr>
              <a:t>Connecting</a:t>
            </a:r>
            <a:r>
              <a:rPr kumimoji="0" lang="fr-BE" sz="1200" b="0" i="0" u="none" strike="noStrike" kern="0" cap="none" spc="0" normalizeH="0" baseline="0" noProof="0" dirty="0" smtClean="0">
                <a:ln>
                  <a:noFill/>
                </a:ln>
                <a:solidFill>
                  <a:srgbClr val="0F5494"/>
                </a:solidFill>
                <a:effectLst/>
                <a:uLnTx/>
                <a:uFillTx/>
                <a:latin typeface="Calibri Light" panose="020F0302020204030204" pitchFamily="34" charset="0"/>
                <a:ea typeface="+mn-ea"/>
                <a:cs typeface="+mn-cs"/>
              </a:rPr>
              <a:t> to </a:t>
            </a:r>
            <a:r>
              <a:rPr kumimoji="0" lang="fr-BE" sz="1200" b="0" i="0" u="none" strike="noStrike" kern="0" cap="none" spc="0" normalizeH="0" baseline="0" noProof="0" dirty="0" err="1" smtClean="0">
                <a:ln>
                  <a:noFill/>
                </a:ln>
                <a:solidFill>
                  <a:srgbClr val="0F5494"/>
                </a:solidFill>
                <a:effectLst/>
                <a:uLnTx/>
                <a:uFillTx/>
                <a:latin typeface="Calibri Light" panose="020F0302020204030204" pitchFamily="34" charset="0"/>
                <a:ea typeface="+mn-ea"/>
                <a:cs typeface="+mn-cs"/>
              </a:rPr>
              <a:t>external</a:t>
            </a:r>
            <a:r>
              <a:rPr kumimoji="0" lang="fr-BE" sz="1200" b="0" i="0" u="none" strike="noStrike" kern="0" cap="none" spc="0" normalizeH="0" baseline="0" noProof="0" dirty="0" smtClean="0">
                <a:ln>
                  <a:noFill/>
                </a:ln>
                <a:solidFill>
                  <a:srgbClr val="0F5494"/>
                </a:solidFill>
                <a:effectLst/>
                <a:uLnTx/>
                <a:uFillTx/>
                <a:latin typeface="Calibri Light" panose="020F0302020204030204" pitchFamily="34" charset="0"/>
                <a:ea typeface="+mn-ea"/>
                <a:cs typeface="+mn-cs"/>
              </a:rPr>
              <a:t> </a:t>
            </a:r>
            <a:r>
              <a:rPr kumimoji="0" lang="fr-BE" sz="1200" b="0" i="0" u="none" strike="noStrike" kern="0" cap="none" spc="0" normalizeH="0" baseline="0" noProof="0" dirty="0" err="1" smtClean="0">
                <a:ln>
                  <a:noFill/>
                </a:ln>
                <a:solidFill>
                  <a:srgbClr val="0F5494"/>
                </a:solidFill>
                <a:effectLst/>
                <a:uLnTx/>
                <a:uFillTx/>
                <a:latin typeface="Calibri Light" panose="020F0302020204030204" pitchFamily="34" charset="0"/>
                <a:ea typeface="+mn-ea"/>
                <a:cs typeface="+mn-cs"/>
              </a:rPr>
              <a:t>partners</a:t>
            </a:r>
            <a:r>
              <a:rPr kumimoji="0" lang="fr-BE" sz="1200" b="0" i="0" u="none" strike="noStrike" kern="0" cap="none" spc="0" normalizeH="0" baseline="0" noProof="0" dirty="0" smtClean="0">
                <a:ln>
                  <a:noFill/>
                </a:ln>
                <a:solidFill>
                  <a:srgbClr val="0F5494"/>
                </a:solidFill>
                <a:effectLst/>
                <a:uLnTx/>
                <a:uFillTx/>
                <a:latin typeface="Calibri Light" panose="020F0302020204030204" pitchFamily="34" charset="0"/>
                <a:ea typeface="+mn-ea"/>
                <a:cs typeface="+mn-cs"/>
              </a:rPr>
              <a:t> </a:t>
            </a:r>
            <a:endParaRPr kumimoji="0" lang="en-GB" sz="1200" b="0" i="0" u="none" strike="noStrike" kern="0" cap="none" spc="0" normalizeH="0" baseline="0" noProof="0" dirty="0" smtClean="0">
              <a:ln>
                <a:noFill/>
              </a:ln>
              <a:solidFill>
                <a:srgbClr val="0F5494"/>
              </a:solidFill>
              <a:effectLst/>
              <a:uLnTx/>
              <a:uFillTx/>
              <a:latin typeface="Calibri Light" panose="020F0302020204030204" pitchFamily="34" charset="0"/>
              <a:ea typeface="+mn-ea"/>
              <a:cs typeface="+mn-cs"/>
            </a:endParaRPr>
          </a:p>
        </p:txBody>
      </p:sp>
      <p:sp>
        <p:nvSpPr>
          <p:cNvPr id="36" name="Rounded Rectangle 35"/>
          <p:cNvSpPr/>
          <p:nvPr/>
        </p:nvSpPr>
        <p:spPr bwMode="auto">
          <a:xfrm>
            <a:off x="2491108" y="5488946"/>
            <a:ext cx="3941769" cy="1180415"/>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marR="0" lvl="0" indent="0" algn="l"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srgbClr val="0F5494"/>
                </a:solidFill>
                <a:effectLst/>
                <a:uLnTx/>
                <a:uFillTx/>
                <a:latin typeface="Calibri Light" panose="020F0302020204030204" pitchFamily="34" charset="0"/>
                <a:ea typeface="+mn-ea"/>
                <a:cs typeface="+mn-cs"/>
              </a:rPr>
              <a:t>4- Integration &amp; interoperability</a:t>
            </a:r>
          </a:p>
          <a:p>
            <a:pPr marL="174625" marR="0" lvl="0" indent="-1714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0" cap="none" spc="0" normalizeH="0" baseline="0" noProof="0" dirty="0" smtClean="0">
                <a:ln>
                  <a:noFill/>
                </a:ln>
                <a:solidFill>
                  <a:srgbClr val="0F5494"/>
                </a:solidFill>
                <a:effectLst/>
                <a:uLnTx/>
                <a:uFillTx/>
                <a:latin typeface="Calibri Light" panose="020F0302020204030204" pitchFamily="34" charset="0"/>
                <a:ea typeface="+mn-ea"/>
                <a:cs typeface="+mn-cs"/>
              </a:rPr>
              <a:t>Data legacy</a:t>
            </a:r>
          </a:p>
          <a:p>
            <a:pPr marL="174625" indent="-171450" algn="l" fontAlgn="auto">
              <a:spcBef>
                <a:spcPts val="0"/>
              </a:spcBef>
              <a:spcAft>
                <a:spcPts val="0"/>
              </a:spcAft>
              <a:buFont typeface="Arial" panose="020B0604020202020204" pitchFamily="34" charset="0"/>
              <a:buChar char="•"/>
            </a:pPr>
            <a:r>
              <a:rPr kumimoji="0" lang="en-GB" sz="1100" b="0" i="0" u="none" strike="noStrike" kern="0" cap="none" spc="0" normalizeH="0" baseline="0" noProof="0" dirty="0" smtClean="0">
                <a:ln>
                  <a:noFill/>
                </a:ln>
                <a:solidFill>
                  <a:srgbClr val="0F5494"/>
                </a:solidFill>
                <a:effectLst/>
                <a:uLnTx/>
                <a:uFillTx/>
                <a:latin typeface="Calibri Light" panose="020F0302020204030204" pitchFamily="34" charset="0"/>
                <a:ea typeface="+mn-ea"/>
                <a:cs typeface="+mn-cs"/>
              </a:rPr>
              <a:t>Progressive </a:t>
            </a:r>
            <a:r>
              <a:rPr lang="en-GB" sz="1100" kern="0" dirty="0">
                <a:solidFill>
                  <a:srgbClr val="0F5494"/>
                </a:solidFill>
                <a:latin typeface="Calibri Light" panose="020F0302020204030204" pitchFamily="34" charset="0"/>
                <a:ea typeface="+mn-ea"/>
                <a:cs typeface="+mn-cs"/>
              </a:rPr>
              <a:t>integration </a:t>
            </a:r>
            <a:r>
              <a:rPr lang="en-GB" sz="1100" kern="0" dirty="0" smtClean="0">
                <a:solidFill>
                  <a:srgbClr val="0F5494"/>
                </a:solidFill>
                <a:latin typeface="Calibri Light" panose="020F0302020204030204" pitchFamily="34" charset="0"/>
                <a:ea typeface="+mn-ea"/>
                <a:cs typeface="+mn-cs"/>
              </a:rPr>
              <a:t>with EU websites,</a:t>
            </a:r>
            <a:endParaRPr lang="en-GB" sz="1100" kern="0" dirty="0">
              <a:solidFill>
                <a:srgbClr val="0F5494"/>
              </a:solidFill>
              <a:latin typeface="Calibri Light" panose="020F0302020204030204" pitchFamily="34" charset="0"/>
              <a:ea typeface="+mn-ea"/>
              <a:cs typeface="+mn-cs"/>
            </a:endParaRPr>
          </a:p>
          <a:p>
            <a:pPr marL="3175" marR="0" lvl="0" algn="l" defTabSz="914400" eaLnBrk="1" fontAlgn="auto" latinLnBrk="0" hangingPunct="1">
              <a:lnSpc>
                <a:spcPct val="100000"/>
              </a:lnSpc>
              <a:spcBef>
                <a:spcPts val="0"/>
              </a:spcBef>
              <a:spcAft>
                <a:spcPts val="0"/>
              </a:spcAft>
              <a:buClrTx/>
              <a:buSzTx/>
              <a:tabLst/>
              <a:defRPr/>
            </a:pPr>
            <a:r>
              <a:rPr kumimoji="0" lang="en-GB" sz="1100" b="0" i="0" u="none" strike="noStrike" kern="0" cap="none" spc="0" normalizeH="0" baseline="0" noProof="0" dirty="0" smtClean="0">
                <a:ln>
                  <a:noFill/>
                </a:ln>
                <a:solidFill>
                  <a:srgbClr val="0F5494"/>
                </a:solidFill>
                <a:effectLst/>
                <a:uLnTx/>
                <a:uFillTx/>
                <a:latin typeface="Calibri Light" panose="020F0302020204030204" pitchFamily="34" charset="0"/>
                <a:ea typeface="+mn-ea"/>
                <a:cs typeface="+mn-cs"/>
              </a:rPr>
              <a:t> EAMR, GIS, ROM, EVAL, etc.</a:t>
            </a:r>
          </a:p>
        </p:txBody>
      </p:sp>
      <p:sp>
        <p:nvSpPr>
          <p:cNvPr id="37" name="Title 1"/>
          <p:cNvSpPr txBox="1">
            <a:spLocks/>
          </p:cNvSpPr>
          <p:nvPr/>
        </p:nvSpPr>
        <p:spPr bwMode="auto">
          <a:xfrm>
            <a:off x="7402954" y="385335"/>
            <a:ext cx="4741719" cy="620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r>
              <a:rPr lang="en-US" b="0" kern="1200" dirty="0" smtClean="0">
                <a:solidFill>
                  <a:srgbClr val="FFC000"/>
                </a:solidFill>
                <a:latin typeface="Calibri Light" panose="020F0302020204030204" pitchFamily="34" charset="0"/>
                <a:sym typeface="Gill Sans" charset="0"/>
              </a:rPr>
              <a:t>Results and</a:t>
            </a:r>
          </a:p>
          <a:p>
            <a:r>
              <a:rPr lang="en-US" b="0" kern="1200" dirty="0" smtClean="0">
                <a:solidFill>
                  <a:srgbClr val="FFC000"/>
                </a:solidFill>
                <a:latin typeface="Calibri Light" panose="020F0302020204030204" pitchFamily="34" charset="0"/>
                <a:sym typeface="Gill Sans" charset="0"/>
              </a:rPr>
              <a:t>operational entities			</a:t>
            </a:r>
            <a:endParaRPr lang="en-GB" b="0" kern="1200" dirty="0">
              <a:solidFill>
                <a:srgbClr val="FFC000"/>
              </a:solidFill>
              <a:latin typeface="Calibri Light" panose="020F0302020204030204" pitchFamily="34" charset="0"/>
              <a:sym typeface="Gill Sans" charset="0"/>
            </a:endParaRPr>
          </a:p>
        </p:txBody>
      </p:sp>
      <p:sp>
        <p:nvSpPr>
          <p:cNvPr id="39" name="Slide Number Placeholder 1"/>
          <p:cNvSpPr txBox="1">
            <a:spLocks/>
          </p:cNvSpPr>
          <p:nvPr/>
        </p:nvSpPr>
        <p:spPr bwMode="auto">
          <a:xfrm>
            <a:off x="5746594" y="6597352"/>
            <a:ext cx="637439"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20000"/>
              </a:spcBef>
              <a:spcAft>
                <a:spcPct val="0"/>
              </a:spcAft>
              <a:buClr>
                <a:schemeClr val="bg1"/>
              </a:buClr>
              <a:buChar char="•"/>
              <a:defRPr sz="2400" i="1" kern="1200">
                <a:solidFill>
                  <a:srgbClr val="0F5494"/>
                </a:solidFill>
                <a:latin typeface="Verdana" pitchFamily="34" charset="0"/>
                <a:ea typeface="ヒラギノ角ゴ ProN W3" charset="0"/>
                <a:cs typeface="ヒラギノ角ゴ ProN W3" charset="0"/>
                <a:sym typeface="Gill Sans" charset="0"/>
              </a:defRPr>
            </a:lvl1pPr>
            <a:lvl2pPr marL="742950" indent="-285750" algn="ctr" rtl="0" fontAlgn="base">
              <a:spcBef>
                <a:spcPct val="20000"/>
              </a:spcBef>
              <a:spcAft>
                <a:spcPct val="0"/>
              </a:spcAft>
              <a:buClr>
                <a:srgbClr val="009FBA"/>
              </a:buClr>
              <a:buChar char="•"/>
              <a:defRPr sz="2000" b="1" kern="1200">
                <a:solidFill>
                  <a:srgbClr val="0F5494"/>
                </a:solidFill>
                <a:latin typeface="Verdana" pitchFamily="34" charset="0"/>
                <a:ea typeface="ヒラギノ角ゴ ProN W3" charset="0"/>
                <a:cs typeface="ヒラギノ角ゴ ProN W3" charset="0"/>
                <a:sym typeface="Gill Sans" charset="0"/>
              </a:defRPr>
            </a:lvl2pPr>
            <a:lvl3pPr marL="1143000" indent="-228600" algn="ctr" rtl="0" fontAlgn="base">
              <a:spcBef>
                <a:spcPct val="20000"/>
              </a:spcBef>
              <a:spcAft>
                <a:spcPct val="0"/>
              </a:spcAft>
              <a:defRPr sz="1400" kern="1200">
                <a:solidFill>
                  <a:srgbClr val="0F5494"/>
                </a:solidFill>
                <a:latin typeface="Verdana" pitchFamily="34" charset="0"/>
                <a:ea typeface="ヒラギノ角ゴ ProN W3" charset="0"/>
                <a:cs typeface="ヒラギノ角ゴ ProN W3" charset="0"/>
                <a:sym typeface="Gill Sans" charset="0"/>
              </a:defRPr>
            </a:lvl3pPr>
            <a:lvl4pPr marL="1600200" indent="-228600" algn="ctr" rtl="0" fontAlgn="base">
              <a:spcBef>
                <a:spcPct val="20000"/>
              </a:spcBef>
              <a:spcAft>
                <a:spcPct val="0"/>
              </a:spcAft>
              <a:buChar char="–"/>
              <a:defRPr sz="2000" kern="1200">
                <a:solidFill>
                  <a:schemeClr val="tx1"/>
                </a:solidFill>
                <a:latin typeface="Arial" charset="0"/>
                <a:ea typeface="ヒラギノ角ゴ ProN W3" charset="0"/>
                <a:cs typeface="ヒラギノ角ゴ ProN W3" charset="0"/>
                <a:sym typeface="Gill Sans" charset="0"/>
              </a:defRPr>
            </a:lvl4pPr>
            <a:lvl5pPr marL="2057400" indent="-228600" algn="ctr" rtl="0" fontAlgn="base">
              <a:spcBef>
                <a:spcPct val="20000"/>
              </a:spcBef>
              <a:spcAft>
                <a:spcPct val="0"/>
              </a:spcAft>
              <a:buChar char="»"/>
              <a:defRPr sz="2000" kern="1200">
                <a:solidFill>
                  <a:schemeClr val="tx1"/>
                </a:solidFill>
                <a:latin typeface="Arial" charset="0"/>
                <a:ea typeface="ヒラギノ角ゴ ProN W3" charset="0"/>
                <a:cs typeface="ヒラギノ角ゴ ProN W3" charset="0"/>
                <a:sym typeface="Gill Sans"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ヒラギノ角ゴ ProN W3" charset="0"/>
                <a:cs typeface="ヒラギノ角ゴ ProN W3" charset="0"/>
                <a:sym typeface="Gill Sans"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ヒラギノ角ゴ ProN W3" charset="0"/>
                <a:cs typeface="ヒラギノ角ゴ ProN W3" charset="0"/>
                <a:sym typeface="Gill Sans"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ヒラギノ角ゴ ProN W3" charset="0"/>
                <a:cs typeface="ヒラギノ角ゴ ProN W3" charset="0"/>
                <a:sym typeface="Gill Sans"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ヒラギノ角ゴ ProN W3" charset="0"/>
                <a:cs typeface="ヒラギノ角ゴ ProN W3" charset="0"/>
                <a:sym typeface="Gill Sans" charset="0"/>
              </a:defRPr>
            </a:lvl9pPr>
          </a:lstStyle>
          <a:p>
            <a:pPr algn="ctr">
              <a:spcBef>
                <a:spcPct val="0"/>
              </a:spcBef>
              <a:buClrTx/>
              <a:buFontTx/>
              <a:buNone/>
            </a:pPr>
            <a:fld id="{6A47FC18-6C9A-49F6-8576-2421747CCFEF}" type="slidenum">
              <a:rPr lang="en-GB" altLang="fr-FR" sz="1400" i="0" smtClean="0">
                <a:solidFill>
                  <a:schemeClr val="bg1"/>
                </a:solidFill>
                <a:latin typeface="Calibri Light" panose="020F0302020204030204" pitchFamily="34" charset="0"/>
              </a:rPr>
              <a:pPr algn="ctr">
                <a:spcBef>
                  <a:spcPct val="0"/>
                </a:spcBef>
                <a:buClrTx/>
                <a:buFontTx/>
                <a:buNone/>
              </a:pPr>
              <a:t>11</a:t>
            </a:fld>
            <a:endParaRPr lang="en-GB" altLang="fr-FR" sz="1400" i="0" dirty="0">
              <a:solidFill>
                <a:schemeClr val="bg1"/>
              </a:solidFill>
              <a:latin typeface="Calibri Light" panose="020F0302020204030204" pitchFamily="34" charset="0"/>
            </a:endParaRPr>
          </a:p>
        </p:txBody>
      </p:sp>
    </p:spTree>
    <p:extLst>
      <p:ext uri="{BB962C8B-B14F-4D97-AF65-F5344CB8AC3E}">
        <p14:creationId xmlns:p14="http://schemas.microsoft.com/office/powerpoint/2010/main" val="36792574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657" y="1268760"/>
            <a:ext cx="11401597" cy="708752"/>
          </a:xfrm>
        </p:spPr>
        <p:txBody>
          <a:bodyPr/>
          <a:lstStyle/>
          <a:p>
            <a:r>
              <a:rPr lang="fr-BE" sz="2800" dirty="0"/>
              <a:t>Scope for </a:t>
            </a:r>
            <a:r>
              <a:rPr lang="fr-BE" sz="2800" dirty="0" err="1"/>
              <a:t>project</a:t>
            </a:r>
            <a:r>
              <a:rPr lang="fr-BE" sz="2800" dirty="0"/>
              <a:t> 2A "action and </a:t>
            </a:r>
            <a:r>
              <a:rPr lang="fr-BE" sz="2800" dirty="0" err="1"/>
              <a:t>level</a:t>
            </a:r>
            <a:r>
              <a:rPr lang="fr-BE" sz="2800" dirty="0"/>
              <a:t> 1 </a:t>
            </a:r>
            <a:r>
              <a:rPr lang="fr-BE" sz="2800" dirty="0" err="1"/>
              <a:t>commitment</a:t>
            </a:r>
            <a:r>
              <a:rPr lang="fr-BE" sz="2800" dirty="0" smtClean="0"/>
              <a:t>"</a:t>
            </a:r>
            <a:endParaRPr lang="en-GB" dirty="0"/>
          </a:p>
        </p:txBody>
      </p:sp>
      <p:sp>
        <p:nvSpPr>
          <p:cNvPr id="3" name="Content Placeholder 2"/>
          <p:cNvSpPr>
            <a:spLocks noGrp="1"/>
          </p:cNvSpPr>
          <p:nvPr>
            <p:ph idx="1"/>
          </p:nvPr>
        </p:nvSpPr>
        <p:spPr>
          <a:xfrm>
            <a:off x="527380" y="2019747"/>
            <a:ext cx="11257251" cy="3816424"/>
          </a:xfrm>
        </p:spPr>
        <p:txBody>
          <a:bodyPr/>
          <a:lstStyle/>
          <a:p>
            <a:pPr marL="0" indent="0">
              <a:buClrTx/>
              <a:buNone/>
            </a:pPr>
            <a:r>
              <a:rPr lang="fr-BE" sz="2400" u="sng" dirty="0" smtClean="0"/>
              <a:t>Vision</a:t>
            </a:r>
            <a:r>
              <a:rPr lang="fr-BE" sz="2400" dirty="0" smtClean="0"/>
              <a:t>: </a:t>
            </a:r>
            <a:r>
              <a:rPr lang="fr-BE" sz="2400" dirty="0" err="1" smtClean="0"/>
              <a:t>users</a:t>
            </a:r>
            <a:r>
              <a:rPr lang="fr-BE" sz="2400" dirty="0" smtClean="0"/>
              <a:t> </a:t>
            </a:r>
            <a:r>
              <a:rPr lang="fr-BE" sz="2400" dirty="0" err="1" smtClean="0"/>
              <a:t>will</a:t>
            </a:r>
            <a:r>
              <a:rPr lang="fr-BE" sz="2400" dirty="0" smtClean="0"/>
              <a:t> manage actions (</a:t>
            </a:r>
            <a:r>
              <a:rPr lang="fr-BE" sz="2400" dirty="0" err="1" smtClean="0"/>
              <a:t>replacing</a:t>
            </a:r>
            <a:r>
              <a:rPr lang="fr-BE" sz="2400" dirty="0" smtClean="0"/>
              <a:t> CRIS </a:t>
            </a:r>
            <a:r>
              <a:rPr lang="fr-BE" sz="2400" dirty="0" err="1" smtClean="0"/>
              <a:t>decisions</a:t>
            </a:r>
            <a:r>
              <a:rPr lang="fr-BE" sz="2400" dirty="0" smtClean="0"/>
              <a:t>) and </a:t>
            </a:r>
            <a:r>
              <a:rPr lang="fr-BE" sz="2400" dirty="0" err="1" smtClean="0"/>
              <a:t>level</a:t>
            </a:r>
            <a:r>
              <a:rPr lang="fr-BE" sz="2400" dirty="0" smtClean="0"/>
              <a:t> 1 </a:t>
            </a:r>
            <a:r>
              <a:rPr lang="fr-BE" sz="2400" dirty="0" err="1" smtClean="0"/>
              <a:t>commitment</a:t>
            </a:r>
            <a:endParaRPr lang="fr-BE" sz="2400" dirty="0" smtClean="0"/>
          </a:p>
          <a:p>
            <a:pPr marL="0" indent="0">
              <a:buClrTx/>
              <a:buNone/>
            </a:pPr>
            <a:r>
              <a:rPr lang="fr-BE" sz="2400" i="0" dirty="0" err="1" smtClean="0"/>
              <a:t>What</a:t>
            </a:r>
            <a:r>
              <a:rPr lang="fr-BE" sz="2400" i="0" dirty="0" smtClean="0"/>
              <a:t> </a:t>
            </a:r>
            <a:r>
              <a:rPr lang="fr-BE" sz="2400" i="0" dirty="0" err="1" smtClean="0"/>
              <a:t>project</a:t>
            </a:r>
            <a:r>
              <a:rPr lang="fr-BE" sz="2400" i="0" dirty="0" smtClean="0"/>
              <a:t> 2A </a:t>
            </a:r>
            <a:r>
              <a:rPr lang="fr-BE" sz="2400" i="0" dirty="0" err="1" smtClean="0"/>
              <a:t>will</a:t>
            </a:r>
            <a:r>
              <a:rPr lang="fr-BE" sz="2400" i="0" dirty="0" smtClean="0"/>
              <a:t> </a:t>
            </a:r>
            <a:r>
              <a:rPr lang="fr-BE" sz="2400" i="0" dirty="0" err="1" smtClean="0"/>
              <a:t>offer</a:t>
            </a:r>
            <a:r>
              <a:rPr lang="fr-BE" sz="2400" i="0" dirty="0" smtClean="0"/>
              <a:t>:</a:t>
            </a:r>
          </a:p>
          <a:p>
            <a:pPr marL="457200" indent="-457200">
              <a:buClrTx/>
              <a:buFont typeface="+mj-lt"/>
              <a:buAutoNum type="arabicPeriod"/>
            </a:pPr>
            <a:r>
              <a:rPr lang="fr-BE" sz="2400" b="1" i="0" dirty="0" err="1" smtClean="0"/>
              <a:t>Programming</a:t>
            </a:r>
            <a:r>
              <a:rPr lang="fr-BE" sz="2400" i="0" dirty="0" smtClean="0"/>
              <a:t> </a:t>
            </a:r>
            <a:r>
              <a:rPr lang="fr-BE" sz="2400" i="0" dirty="0" err="1" smtClean="0"/>
              <a:t>level</a:t>
            </a:r>
            <a:r>
              <a:rPr lang="fr-BE" sz="2400" i="0" dirty="0" smtClean="0"/>
              <a:t> (</a:t>
            </a:r>
            <a:r>
              <a:rPr lang="fr-BE" sz="2400" i="0" dirty="0" err="1" smtClean="0"/>
              <a:t>create</a:t>
            </a:r>
            <a:r>
              <a:rPr lang="fr-BE" sz="2400" i="0" dirty="0" smtClean="0"/>
              <a:t> &amp; manage </a:t>
            </a:r>
            <a:r>
              <a:rPr lang="fr-BE" sz="2400" i="0" dirty="0" err="1" smtClean="0"/>
              <a:t>financial</a:t>
            </a:r>
            <a:r>
              <a:rPr lang="fr-BE" sz="2400" i="0" dirty="0" smtClean="0"/>
              <a:t> instrument, MIP)</a:t>
            </a:r>
          </a:p>
          <a:p>
            <a:pPr marL="457200" indent="-457200">
              <a:buClrTx/>
              <a:buFont typeface="+mj-lt"/>
              <a:buAutoNum type="arabicPeriod"/>
            </a:pPr>
            <a:r>
              <a:rPr lang="fr-BE" sz="2400" b="1" i="0" dirty="0" smtClean="0"/>
              <a:t>Actions management </a:t>
            </a:r>
            <a:r>
              <a:rPr lang="fr-BE" sz="2400" i="0" dirty="0" smtClean="0"/>
              <a:t>(</a:t>
            </a:r>
            <a:r>
              <a:rPr lang="fr-BE" sz="2400" i="0" dirty="0" err="1" smtClean="0"/>
              <a:t>incl</a:t>
            </a:r>
            <a:r>
              <a:rPr lang="fr-BE" sz="2400" i="0" dirty="0" smtClean="0"/>
              <a:t> action programme, </a:t>
            </a:r>
            <a:r>
              <a:rPr lang="fr-BE" sz="2400" i="0" dirty="0" err="1" smtClean="0"/>
              <a:t>recovering</a:t>
            </a:r>
            <a:r>
              <a:rPr lang="fr-BE" sz="2400" i="0" dirty="0" smtClean="0"/>
              <a:t> data </a:t>
            </a:r>
            <a:r>
              <a:rPr lang="fr-BE" sz="2400" i="0" dirty="0" err="1" smtClean="0"/>
              <a:t>from</a:t>
            </a:r>
            <a:r>
              <a:rPr lang="fr-BE" sz="2400" i="0" dirty="0" smtClean="0"/>
              <a:t> action document, </a:t>
            </a:r>
            <a:r>
              <a:rPr lang="fr-BE" sz="2400" i="0" dirty="0" err="1" smtClean="0"/>
              <a:t>link</a:t>
            </a:r>
            <a:r>
              <a:rPr lang="fr-BE" sz="2400" i="0" dirty="0" smtClean="0"/>
              <a:t> to </a:t>
            </a:r>
            <a:r>
              <a:rPr lang="fr-BE" sz="2400" i="0" dirty="0" err="1" smtClean="0"/>
              <a:t>prior</a:t>
            </a:r>
            <a:r>
              <a:rPr lang="fr-BE" sz="2400" i="0" dirty="0" smtClean="0"/>
              <a:t> </a:t>
            </a:r>
            <a:r>
              <a:rPr lang="fr-BE" sz="2400" i="0" dirty="0" err="1" smtClean="0"/>
              <a:t>approvals</a:t>
            </a:r>
            <a:r>
              <a:rPr lang="fr-BE" sz="2400" i="0" dirty="0" smtClean="0"/>
              <a:t>, </a:t>
            </a:r>
            <a:r>
              <a:rPr lang="fr-BE" sz="2400" i="0" dirty="0" err="1" smtClean="0"/>
              <a:t>link</a:t>
            </a:r>
            <a:r>
              <a:rPr lang="fr-BE" sz="2400" i="0" dirty="0" smtClean="0"/>
              <a:t> to </a:t>
            </a:r>
            <a:r>
              <a:rPr lang="fr-BE" sz="2400" i="0" dirty="0" err="1" smtClean="0"/>
              <a:t>results</a:t>
            </a:r>
            <a:r>
              <a:rPr lang="fr-BE" sz="2400" i="0" dirty="0" smtClean="0"/>
              <a:t>)</a:t>
            </a:r>
          </a:p>
          <a:p>
            <a:pPr marL="457200" indent="-457200">
              <a:buClrTx/>
              <a:buFont typeface="+mj-lt"/>
              <a:buAutoNum type="arabicPeriod"/>
            </a:pPr>
            <a:r>
              <a:rPr lang="fr-BE" sz="2400" b="1" i="0" dirty="0" err="1" smtClean="0"/>
              <a:t>Level</a:t>
            </a:r>
            <a:r>
              <a:rPr lang="fr-BE" sz="2400" b="1" i="0" dirty="0" smtClean="0"/>
              <a:t> 1 </a:t>
            </a:r>
            <a:r>
              <a:rPr lang="fr-BE" sz="2400" b="1" i="0" dirty="0" err="1" smtClean="0"/>
              <a:t>commitment</a:t>
            </a:r>
            <a:r>
              <a:rPr lang="fr-BE" sz="2400" b="1" i="0" dirty="0" smtClean="0"/>
              <a:t> </a:t>
            </a:r>
            <a:r>
              <a:rPr lang="fr-BE" sz="2400" i="0" dirty="0" smtClean="0"/>
              <a:t>management (one single </a:t>
            </a:r>
            <a:r>
              <a:rPr lang="fr-BE" sz="2400" i="0" dirty="0" err="1" smtClean="0"/>
              <a:t>workflow</a:t>
            </a:r>
            <a:r>
              <a:rPr lang="fr-BE" sz="2400" i="0" dirty="0" smtClean="0"/>
              <a:t>)</a:t>
            </a:r>
          </a:p>
          <a:p>
            <a:pPr marL="457200" indent="-457200">
              <a:buClrTx/>
              <a:buFont typeface="+mj-lt"/>
              <a:buAutoNum type="arabicPeriod"/>
            </a:pPr>
            <a:r>
              <a:rPr lang="fr-BE" sz="2400" i="0" dirty="0" smtClean="0"/>
              <a:t>Main </a:t>
            </a:r>
            <a:r>
              <a:rPr lang="fr-BE" sz="2400" b="1" i="0" dirty="0" err="1" smtClean="0"/>
              <a:t>budgetary</a:t>
            </a:r>
            <a:r>
              <a:rPr lang="fr-BE" sz="2400" b="1" i="0" dirty="0" smtClean="0"/>
              <a:t> </a:t>
            </a:r>
            <a:r>
              <a:rPr lang="fr-BE" sz="2400" b="1" i="0" dirty="0" err="1" smtClean="0"/>
              <a:t>functionalities</a:t>
            </a:r>
            <a:r>
              <a:rPr lang="fr-BE" sz="2400" b="1" i="0" dirty="0" smtClean="0"/>
              <a:t> </a:t>
            </a:r>
            <a:r>
              <a:rPr lang="fr-BE" sz="2400" i="0" dirty="0" smtClean="0"/>
              <a:t>(flexible </a:t>
            </a:r>
            <a:r>
              <a:rPr lang="fr-BE" sz="2400" i="0" dirty="0" err="1" smtClean="0"/>
              <a:t>budgetary</a:t>
            </a:r>
            <a:r>
              <a:rPr lang="fr-BE" sz="2400" i="0" dirty="0" smtClean="0"/>
              <a:t> management)</a:t>
            </a:r>
          </a:p>
          <a:p>
            <a:pPr marL="457200" indent="-457200">
              <a:buClrTx/>
              <a:buFont typeface="+mj-lt"/>
              <a:buAutoNum type="arabicPeriod"/>
            </a:pPr>
            <a:r>
              <a:rPr lang="fr-BE" sz="2400" i="0" dirty="0" err="1" smtClean="0"/>
              <a:t>Tagging</a:t>
            </a:r>
            <a:r>
              <a:rPr lang="fr-BE" sz="2400" i="0" dirty="0" smtClean="0"/>
              <a:t>, </a:t>
            </a:r>
            <a:r>
              <a:rPr lang="fr-BE" sz="2400" i="0" dirty="0" err="1" smtClean="0"/>
              <a:t>statistics</a:t>
            </a:r>
            <a:r>
              <a:rPr lang="fr-BE" sz="2400" i="0" dirty="0" smtClean="0"/>
              <a:t> and </a:t>
            </a:r>
            <a:r>
              <a:rPr lang="fr-BE" sz="2400" i="0" dirty="0" err="1" smtClean="0"/>
              <a:t>reporting</a:t>
            </a:r>
            <a:r>
              <a:rPr lang="fr-BE" sz="2400" i="0" dirty="0" smtClean="0"/>
              <a:t>: data collection/ </a:t>
            </a:r>
            <a:r>
              <a:rPr lang="fr-BE" sz="2400" b="1" i="0" dirty="0" err="1" smtClean="0"/>
              <a:t>sector</a:t>
            </a:r>
            <a:r>
              <a:rPr lang="fr-BE" sz="2400" b="1" i="0" dirty="0" smtClean="0"/>
              <a:t> </a:t>
            </a:r>
            <a:r>
              <a:rPr lang="fr-BE" sz="2400" b="1" i="0" dirty="0" err="1" smtClean="0"/>
              <a:t>tagging</a:t>
            </a:r>
            <a:endParaRPr lang="fr-BE" sz="2400" b="1" i="0" dirty="0" smtClean="0"/>
          </a:p>
          <a:p>
            <a:pPr marL="457200" indent="-457200">
              <a:buClrTx/>
              <a:buFont typeface="+mj-lt"/>
              <a:buAutoNum type="arabicPeriod"/>
            </a:pPr>
            <a:r>
              <a:rPr lang="fr-BE" sz="2400" i="0" dirty="0" err="1" smtClean="0"/>
              <a:t>Interoperability</a:t>
            </a:r>
            <a:r>
              <a:rPr lang="fr-BE" sz="2400" i="0" dirty="0" smtClean="0"/>
              <a:t> &amp; </a:t>
            </a:r>
            <a:r>
              <a:rPr lang="fr-BE" sz="2400" i="0" dirty="0" err="1" smtClean="0"/>
              <a:t>integration</a:t>
            </a:r>
            <a:r>
              <a:rPr lang="fr-BE" sz="2400" i="0" dirty="0" smtClean="0"/>
              <a:t> </a:t>
            </a:r>
            <a:r>
              <a:rPr lang="fr-BE" sz="2400" i="0" dirty="0" err="1" smtClean="0"/>
              <a:t>with</a:t>
            </a:r>
            <a:r>
              <a:rPr lang="fr-BE" sz="2400" i="0" dirty="0" smtClean="0"/>
              <a:t> </a:t>
            </a:r>
            <a:r>
              <a:rPr lang="fr-BE" sz="2400" i="0" dirty="0" err="1" smtClean="0"/>
              <a:t>existing</a:t>
            </a:r>
            <a:r>
              <a:rPr lang="fr-BE" sz="2400" i="0" dirty="0" smtClean="0"/>
              <a:t> </a:t>
            </a:r>
            <a:r>
              <a:rPr lang="fr-BE" sz="2400" i="0" dirty="0" err="1" smtClean="0"/>
              <a:t>systems</a:t>
            </a:r>
            <a:r>
              <a:rPr lang="fr-BE" sz="2400" i="0" dirty="0" smtClean="0"/>
              <a:t> (DWH, MIS, ..)</a:t>
            </a:r>
          </a:p>
          <a:p>
            <a:pPr>
              <a:buClrTx/>
            </a:pPr>
            <a:endParaRPr lang="fr-BE" sz="2400" dirty="0" smtClean="0"/>
          </a:p>
          <a:p>
            <a:pPr algn="ctr"/>
            <a:endParaRPr lang="fr-BE" b="1" dirty="0"/>
          </a:p>
          <a:p>
            <a:pPr algn="ctr"/>
            <a:endParaRPr lang="fr-BE" b="1" dirty="0" smtClean="0"/>
          </a:p>
        </p:txBody>
      </p:sp>
      <p:sp>
        <p:nvSpPr>
          <p:cNvPr id="4" name="Slide Number Placeholder 1"/>
          <p:cNvSpPr>
            <a:spLocks noGrp="1"/>
          </p:cNvSpPr>
          <p:nvPr>
            <p:ph type="sldNum" sz="quarter" idx="12"/>
          </p:nvPr>
        </p:nvSpPr>
        <p:spPr>
          <a:xfrm>
            <a:off x="5711957" y="6625158"/>
            <a:ext cx="780811" cy="332234"/>
          </a:xfrm>
          <a:noFill/>
        </p:spPr>
        <p:txBody>
          <a:bodyPr/>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FontTx/>
              <a:buNone/>
            </a:pPr>
            <a:fld id="{6A47FC18-6C9A-49F6-8576-2421747CCFEF}" type="slidenum">
              <a:rPr lang="en-GB" altLang="fr-FR" sz="1400" i="0">
                <a:solidFill>
                  <a:schemeClr val="bg1"/>
                </a:solidFill>
                <a:latin typeface="Calibri Light" panose="020F0302020204030204" pitchFamily="34" charset="0"/>
              </a:rPr>
              <a:pPr algn="ctr">
                <a:spcBef>
                  <a:spcPct val="0"/>
                </a:spcBef>
                <a:buClrTx/>
                <a:buFontTx/>
                <a:buNone/>
              </a:pPr>
              <a:t>12</a:t>
            </a:fld>
            <a:endParaRPr lang="en-GB" altLang="fr-FR" sz="1400" i="0" dirty="0">
              <a:solidFill>
                <a:schemeClr val="bg1"/>
              </a:solidFill>
              <a:latin typeface="Calibri Light" panose="020F0302020204030204" pitchFamily="34" charset="0"/>
            </a:endParaRPr>
          </a:p>
        </p:txBody>
      </p:sp>
    </p:spTree>
    <p:extLst>
      <p:ext uri="{BB962C8B-B14F-4D97-AF65-F5344CB8AC3E}">
        <p14:creationId xmlns:p14="http://schemas.microsoft.com/office/powerpoint/2010/main" val="26739811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1" y="1268760"/>
            <a:ext cx="11603894" cy="708752"/>
          </a:xfrm>
        </p:spPr>
        <p:txBody>
          <a:bodyPr/>
          <a:lstStyle/>
          <a:p>
            <a:r>
              <a:rPr lang="fr-BE" sz="2800" dirty="0"/>
              <a:t>Scope for </a:t>
            </a:r>
            <a:r>
              <a:rPr lang="fr-BE" sz="2800" dirty="0" err="1"/>
              <a:t>project</a:t>
            </a:r>
            <a:r>
              <a:rPr lang="fr-BE" sz="2800" dirty="0"/>
              <a:t> </a:t>
            </a:r>
            <a:r>
              <a:rPr lang="fr-BE" sz="2800" dirty="0" smtClean="0"/>
              <a:t>2B "</a:t>
            </a:r>
            <a:r>
              <a:rPr lang="fr-BE" sz="2800" dirty="0" err="1" smtClean="0"/>
              <a:t>contract</a:t>
            </a:r>
            <a:r>
              <a:rPr lang="fr-BE" sz="2800" dirty="0" smtClean="0"/>
              <a:t> and </a:t>
            </a:r>
            <a:r>
              <a:rPr lang="fr-BE" sz="2800" dirty="0" err="1" smtClean="0"/>
              <a:t>level</a:t>
            </a:r>
            <a:r>
              <a:rPr lang="fr-BE" sz="2800" dirty="0" smtClean="0"/>
              <a:t> 2 </a:t>
            </a:r>
            <a:r>
              <a:rPr lang="fr-BE" sz="2800" dirty="0" err="1" smtClean="0"/>
              <a:t>commitment</a:t>
            </a:r>
            <a:r>
              <a:rPr lang="fr-BE" sz="2800" dirty="0" smtClean="0"/>
              <a:t>"</a:t>
            </a:r>
            <a:endParaRPr lang="en-GB" dirty="0"/>
          </a:p>
        </p:txBody>
      </p:sp>
      <p:sp>
        <p:nvSpPr>
          <p:cNvPr id="3" name="Content Placeholder 2"/>
          <p:cNvSpPr>
            <a:spLocks noGrp="1"/>
          </p:cNvSpPr>
          <p:nvPr>
            <p:ph idx="1"/>
          </p:nvPr>
        </p:nvSpPr>
        <p:spPr>
          <a:xfrm>
            <a:off x="354741" y="2019747"/>
            <a:ext cx="11664620" cy="3816424"/>
          </a:xfrm>
        </p:spPr>
        <p:txBody>
          <a:bodyPr/>
          <a:lstStyle/>
          <a:p>
            <a:pPr marL="0" indent="0">
              <a:buClrTx/>
              <a:buNone/>
            </a:pPr>
            <a:r>
              <a:rPr lang="fr-BE" sz="2400" u="sng" dirty="0" smtClean="0"/>
              <a:t>Vision</a:t>
            </a:r>
            <a:r>
              <a:rPr lang="fr-BE" sz="2400" dirty="0" smtClean="0"/>
              <a:t>: </a:t>
            </a:r>
            <a:r>
              <a:rPr lang="fr-BE" sz="2400" dirty="0" err="1" smtClean="0"/>
              <a:t>users</a:t>
            </a:r>
            <a:r>
              <a:rPr lang="fr-BE" sz="2400" dirty="0" smtClean="0"/>
              <a:t> </a:t>
            </a:r>
            <a:r>
              <a:rPr lang="fr-BE" sz="2400" dirty="0" err="1" smtClean="0"/>
              <a:t>will</a:t>
            </a:r>
            <a:r>
              <a:rPr lang="fr-BE" sz="2400" dirty="0" smtClean="0"/>
              <a:t> manage </a:t>
            </a:r>
            <a:r>
              <a:rPr lang="fr-BE" sz="2400" dirty="0" err="1" smtClean="0"/>
              <a:t>contracts</a:t>
            </a:r>
            <a:r>
              <a:rPr lang="fr-BE" sz="2400" dirty="0" smtClean="0"/>
              <a:t>, </a:t>
            </a:r>
            <a:r>
              <a:rPr lang="fr-BE" sz="2400" dirty="0" err="1" smtClean="0"/>
              <a:t>level</a:t>
            </a:r>
            <a:r>
              <a:rPr lang="fr-BE" sz="2400" dirty="0" smtClean="0"/>
              <a:t> 2 </a:t>
            </a:r>
            <a:r>
              <a:rPr lang="fr-BE" sz="2400" dirty="0" err="1" smtClean="0"/>
              <a:t>commitment</a:t>
            </a:r>
            <a:r>
              <a:rPr lang="fr-BE" sz="2400" dirty="0" smtClean="0"/>
              <a:t>, </a:t>
            </a:r>
            <a:r>
              <a:rPr lang="fr-BE" sz="2400" dirty="0" err="1" smtClean="0"/>
              <a:t>related</a:t>
            </a:r>
            <a:r>
              <a:rPr lang="fr-BE" sz="2400" dirty="0" smtClean="0"/>
              <a:t> portfolio</a:t>
            </a:r>
          </a:p>
          <a:p>
            <a:pPr marL="0" indent="0">
              <a:buClrTx/>
              <a:buNone/>
            </a:pPr>
            <a:r>
              <a:rPr lang="fr-BE" sz="2400" i="0" dirty="0" err="1" smtClean="0"/>
              <a:t>What</a:t>
            </a:r>
            <a:r>
              <a:rPr lang="fr-BE" sz="2400" i="0" dirty="0" smtClean="0"/>
              <a:t> </a:t>
            </a:r>
            <a:r>
              <a:rPr lang="fr-BE" sz="2400" i="0" dirty="0" err="1" smtClean="0"/>
              <a:t>project</a:t>
            </a:r>
            <a:r>
              <a:rPr lang="fr-BE" sz="2400" i="0" dirty="0" smtClean="0"/>
              <a:t> 2B </a:t>
            </a:r>
            <a:r>
              <a:rPr lang="fr-BE" sz="2400" i="0" dirty="0" err="1" smtClean="0"/>
              <a:t>will</a:t>
            </a:r>
            <a:r>
              <a:rPr lang="fr-BE" sz="2400" i="0" dirty="0" smtClean="0"/>
              <a:t> </a:t>
            </a:r>
            <a:r>
              <a:rPr lang="fr-BE" sz="2400" i="0" dirty="0" err="1" smtClean="0"/>
              <a:t>offer</a:t>
            </a:r>
            <a:r>
              <a:rPr lang="fr-BE" sz="2400" i="0" dirty="0" smtClean="0"/>
              <a:t>:</a:t>
            </a:r>
          </a:p>
          <a:p>
            <a:pPr marL="457200" indent="-457200">
              <a:buClrTx/>
              <a:buFont typeface="+mj-lt"/>
              <a:buAutoNum type="arabicPeriod"/>
            </a:pPr>
            <a:r>
              <a:rPr lang="fr-BE" sz="2400" i="0" dirty="0" err="1" smtClean="0"/>
              <a:t>Contract</a:t>
            </a:r>
            <a:r>
              <a:rPr lang="fr-BE" sz="2400" i="0" dirty="0" smtClean="0"/>
              <a:t> </a:t>
            </a:r>
            <a:r>
              <a:rPr lang="fr-BE" sz="2400" b="1" i="0" dirty="0" err="1" smtClean="0"/>
              <a:t>preparation</a:t>
            </a:r>
            <a:r>
              <a:rPr lang="fr-BE" sz="2400" i="0" dirty="0" smtClean="0"/>
              <a:t> (</a:t>
            </a:r>
            <a:r>
              <a:rPr lang="fr-BE" sz="2400" i="0" dirty="0" err="1" smtClean="0"/>
              <a:t>incl</a:t>
            </a:r>
            <a:r>
              <a:rPr lang="fr-BE" sz="2400" i="0" dirty="0" smtClean="0"/>
              <a:t> </a:t>
            </a:r>
            <a:r>
              <a:rPr lang="fr-BE" sz="2400" i="0" dirty="0" err="1" smtClean="0"/>
              <a:t>forecasting</a:t>
            </a:r>
            <a:r>
              <a:rPr lang="fr-BE" sz="2400" i="0" dirty="0" smtClean="0"/>
              <a:t>)</a:t>
            </a:r>
          </a:p>
          <a:p>
            <a:pPr marL="457200" indent="-457200">
              <a:buClrTx/>
              <a:buFont typeface="+mj-lt"/>
              <a:buAutoNum type="arabicPeriod"/>
            </a:pPr>
            <a:r>
              <a:rPr lang="fr-BE" sz="2400" i="0" dirty="0" err="1" smtClean="0"/>
              <a:t>Contract</a:t>
            </a:r>
            <a:r>
              <a:rPr lang="fr-BE" sz="2400" i="0" dirty="0" smtClean="0"/>
              <a:t> </a:t>
            </a:r>
            <a:r>
              <a:rPr lang="fr-BE" sz="2400" b="1" i="0" dirty="0" err="1" smtClean="0"/>
              <a:t>award</a:t>
            </a:r>
            <a:r>
              <a:rPr lang="fr-BE" sz="2400" i="0" dirty="0" smtClean="0"/>
              <a:t> (</a:t>
            </a:r>
            <a:r>
              <a:rPr lang="fr-BE" sz="2400" i="0" dirty="0" err="1" smtClean="0"/>
              <a:t>link</a:t>
            </a:r>
            <a:r>
              <a:rPr lang="fr-BE" sz="2400" i="0" dirty="0" smtClean="0"/>
              <a:t> </a:t>
            </a:r>
            <a:r>
              <a:rPr lang="fr-BE" sz="2400" i="0" dirty="0" err="1" smtClean="0"/>
              <a:t>with</a:t>
            </a:r>
            <a:r>
              <a:rPr lang="fr-BE" sz="2400" i="0" dirty="0" smtClean="0"/>
              <a:t> </a:t>
            </a:r>
            <a:r>
              <a:rPr lang="fr-BE" sz="2400" i="0" dirty="0" err="1" smtClean="0"/>
              <a:t>award</a:t>
            </a:r>
            <a:r>
              <a:rPr lang="fr-BE" sz="2400" i="0" dirty="0" smtClean="0"/>
              <a:t> </a:t>
            </a:r>
            <a:r>
              <a:rPr lang="fr-BE" sz="2400" i="0" dirty="0" err="1" smtClean="0"/>
              <a:t>procedure</a:t>
            </a:r>
            <a:r>
              <a:rPr lang="fr-BE" sz="2400" i="0" dirty="0" smtClean="0"/>
              <a:t> – </a:t>
            </a:r>
            <a:r>
              <a:rPr lang="fr-BE" sz="2400" i="0" dirty="0" err="1" smtClean="0"/>
              <a:t>eg</a:t>
            </a:r>
            <a:r>
              <a:rPr lang="fr-BE" sz="2400" i="0" dirty="0" smtClean="0"/>
              <a:t> Prospect)</a:t>
            </a:r>
          </a:p>
          <a:p>
            <a:pPr marL="457200" indent="-457200">
              <a:buClrTx/>
              <a:buFont typeface="+mj-lt"/>
              <a:buAutoNum type="arabicPeriod"/>
            </a:pPr>
            <a:r>
              <a:rPr lang="fr-BE" sz="2400" b="1" i="0" dirty="0" err="1" smtClean="0"/>
              <a:t>Level</a:t>
            </a:r>
            <a:r>
              <a:rPr lang="fr-BE" sz="2400" b="1" i="0" dirty="0" smtClean="0"/>
              <a:t> 2 </a:t>
            </a:r>
            <a:r>
              <a:rPr lang="fr-BE" sz="2400" b="1" i="0" dirty="0" err="1" smtClean="0"/>
              <a:t>commitment</a:t>
            </a:r>
            <a:r>
              <a:rPr lang="fr-BE" sz="2400" b="1" i="0" dirty="0" smtClean="0"/>
              <a:t> </a:t>
            </a:r>
            <a:r>
              <a:rPr lang="fr-BE" sz="2400" i="0" dirty="0" smtClean="0"/>
              <a:t>management (one single </a:t>
            </a:r>
            <a:r>
              <a:rPr lang="fr-BE" sz="2400" i="0" dirty="0" err="1" smtClean="0"/>
              <a:t>workflow</a:t>
            </a:r>
            <a:r>
              <a:rPr lang="fr-BE" sz="2400" i="0" dirty="0" smtClean="0"/>
              <a:t>)</a:t>
            </a:r>
          </a:p>
          <a:p>
            <a:pPr marL="457200" indent="-457200">
              <a:buClrTx/>
              <a:buFont typeface="+mj-lt"/>
              <a:buAutoNum type="arabicPeriod"/>
            </a:pPr>
            <a:r>
              <a:rPr lang="fr-BE" sz="2400" i="0" dirty="0" err="1" smtClean="0"/>
              <a:t>Contract</a:t>
            </a:r>
            <a:r>
              <a:rPr lang="fr-BE" sz="2400" i="0" dirty="0" smtClean="0"/>
              <a:t> </a:t>
            </a:r>
            <a:r>
              <a:rPr lang="fr-BE" sz="2400" b="1" i="0" dirty="0" err="1" smtClean="0"/>
              <a:t>implementation</a:t>
            </a:r>
            <a:r>
              <a:rPr lang="fr-BE" sz="2400" i="0" dirty="0" smtClean="0"/>
              <a:t> (</a:t>
            </a:r>
            <a:r>
              <a:rPr lang="fr-BE" sz="2400" i="0" dirty="0" err="1" smtClean="0"/>
              <a:t>link</a:t>
            </a:r>
            <a:r>
              <a:rPr lang="fr-BE" sz="2400" i="0" dirty="0" smtClean="0"/>
              <a:t> </a:t>
            </a:r>
            <a:r>
              <a:rPr lang="fr-BE" sz="2400" i="0" dirty="0" err="1" smtClean="0"/>
              <a:t>derogations</a:t>
            </a:r>
            <a:r>
              <a:rPr lang="fr-BE" sz="2400" i="0" dirty="0" smtClean="0"/>
              <a:t>, management of </a:t>
            </a:r>
            <a:r>
              <a:rPr lang="fr-BE" sz="2400" i="0" dirty="0" err="1" smtClean="0"/>
              <a:t>subcontracting</a:t>
            </a:r>
            <a:r>
              <a:rPr lang="fr-BE" sz="2400" i="0" dirty="0" smtClean="0"/>
              <a:t>, </a:t>
            </a:r>
            <a:r>
              <a:rPr lang="fr-BE" sz="2400" i="0" dirty="0" err="1" smtClean="0"/>
              <a:t>deliverables</a:t>
            </a:r>
            <a:r>
              <a:rPr lang="fr-BE" sz="2400" i="0" dirty="0" smtClean="0"/>
              <a:t>, </a:t>
            </a:r>
            <a:r>
              <a:rPr lang="fr-BE" sz="2400" i="0" dirty="0" err="1" smtClean="0"/>
              <a:t>link</a:t>
            </a:r>
            <a:r>
              <a:rPr lang="fr-BE" sz="2400" i="0" dirty="0" smtClean="0"/>
              <a:t> to </a:t>
            </a:r>
            <a:r>
              <a:rPr lang="fr-BE" sz="2400" i="0" dirty="0" err="1" smtClean="0"/>
              <a:t>results</a:t>
            </a:r>
            <a:r>
              <a:rPr lang="fr-BE" sz="2400" i="0" dirty="0" smtClean="0"/>
              <a:t>, </a:t>
            </a:r>
            <a:r>
              <a:rPr lang="fr-BE" sz="2400" i="0" dirty="0" err="1" smtClean="0"/>
              <a:t>correspondence</a:t>
            </a:r>
            <a:r>
              <a:rPr lang="fr-BE" sz="2400" i="0" dirty="0" smtClean="0"/>
              <a:t> …)</a:t>
            </a:r>
          </a:p>
          <a:p>
            <a:pPr marL="457200" indent="-457200">
              <a:buClrTx/>
              <a:buFont typeface="+mj-lt"/>
              <a:buAutoNum type="arabicPeriod"/>
            </a:pPr>
            <a:r>
              <a:rPr lang="fr-BE" sz="2400" i="0" dirty="0" err="1" smtClean="0"/>
              <a:t>Tagging</a:t>
            </a:r>
            <a:r>
              <a:rPr lang="fr-BE" sz="2400" i="0" dirty="0" smtClean="0"/>
              <a:t>, </a:t>
            </a:r>
            <a:r>
              <a:rPr lang="fr-BE" sz="2400" i="0" dirty="0" err="1" smtClean="0"/>
              <a:t>statistics</a:t>
            </a:r>
            <a:r>
              <a:rPr lang="fr-BE" sz="2400" i="0" dirty="0" smtClean="0"/>
              <a:t> and </a:t>
            </a:r>
            <a:r>
              <a:rPr lang="fr-BE" sz="2400" i="0" dirty="0" err="1" smtClean="0"/>
              <a:t>reporting</a:t>
            </a:r>
            <a:r>
              <a:rPr lang="fr-BE" sz="2400" i="0" dirty="0" smtClean="0"/>
              <a:t>: data collection/ </a:t>
            </a:r>
            <a:r>
              <a:rPr lang="fr-BE" sz="2400" b="1" i="0" dirty="0" err="1" smtClean="0"/>
              <a:t>sector</a:t>
            </a:r>
            <a:r>
              <a:rPr lang="fr-BE" sz="2400" b="1" i="0" dirty="0" smtClean="0"/>
              <a:t> </a:t>
            </a:r>
            <a:r>
              <a:rPr lang="fr-BE" sz="2400" b="1" i="0" dirty="0" err="1" smtClean="0"/>
              <a:t>tagging</a:t>
            </a:r>
            <a:endParaRPr lang="fr-BE" sz="2400" b="1" i="0" dirty="0" smtClean="0"/>
          </a:p>
          <a:p>
            <a:pPr marL="457200" indent="-457200">
              <a:buClrTx/>
              <a:buFont typeface="+mj-lt"/>
              <a:buAutoNum type="arabicPeriod"/>
            </a:pPr>
            <a:r>
              <a:rPr lang="fr-BE" sz="2400" i="0" dirty="0" err="1" smtClean="0"/>
              <a:t>Interoperability</a:t>
            </a:r>
            <a:r>
              <a:rPr lang="fr-BE" sz="2400" i="0" dirty="0" smtClean="0"/>
              <a:t> &amp; </a:t>
            </a:r>
            <a:r>
              <a:rPr lang="fr-BE" sz="2400" i="0" dirty="0" err="1" smtClean="0"/>
              <a:t>integration</a:t>
            </a:r>
            <a:r>
              <a:rPr lang="fr-BE" sz="2400" i="0" dirty="0" smtClean="0"/>
              <a:t> </a:t>
            </a:r>
            <a:r>
              <a:rPr lang="fr-BE" sz="2400" i="0" dirty="0" err="1" smtClean="0"/>
              <a:t>with</a:t>
            </a:r>
            <a:r>
              <a:rPr lang="fr-BE" sz="2400" i="0" dirty="0" smtClean="0"/>
              <a:t> </a:t>
            </a:r>
            <a:r>
              <a:rPr lang="fr-BE" sz="2400" i="0" dirty="0" err="1" smtClean="0"/>
              <a:t>existing</a:t>
            </a:r>
            <a:r>
              <a:rPr lang="fr-BE" sz="2400" i="0" dirty="0" smtClean="0"/>
              <a:t> </a:t>
            </a:r>
            <a:r>
              <a:rPr lang="fr-BE" sz="2400" i="0" dirty="0" err="1" smtClean="0"/>
              <a:t>systems</a:t>
            </a:r>
            <a:r>
              <a:rPr lang="fr-BE" sz="2400" i="0" dirty="0" smtClean="0"/>
              <a:t> (DWH, MIS, ..)</a:t>
            </a:r>
          </a:p>
          <a:p>
            <a:pPr>
              <a:buClrTx/>
            </a:pPr>
            <a:endParaRPr lang="fr-BE" sz="2400" dirty="0" smtClean="0"/>
          </a:p>
          <a:p>
            <a:pPr algn="ctr"/>
            <a:endParaRPr lang="fr-BE" b="1" dirty="0"/>
          </a:p>
          <a:p>
            <a:pPr algn="ctr"/>
            <a:endParaRPr lang="fr-BE" b="1" dirty="0" smtClean="0"/>
          </a:p>
        </p:txBody>
      </p:sp>
      <p:sp>
        <p:nvSpPr>
          <p:cNvPr id="4" name="Slide Number Placeholder 1"/>
          <p:cNvSpPr>
            <a:spLocks noGrp="1"/>
          </p:cNvSpPr>
          <p:nvPr>
            <p:ph type="sldNum" sz="quarter" idx="12"/>
          </p:nvPr>
        </p:nvSpPr>
        <p:spPr>
          <a:xfrm>
            <a:off x="5711957" y="6625158"/>
            <a:ext cx="780811" cy="332234"/>
          </a:xfrm>
          <a:noFill/>
        </p:spPr>
        <p:txBody>
          <a:bodyPr/>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FontTx/>
              <a:buNone/>
            </a:pPr>
            <a:fld id="{6A47FC18-6C9A-49F6-8576-2421747CCFEF}" type="slidenum">
              <a:rPr lang="en-GB" altLang="fr-FR" sz="1400" i="0">
                <a:solidFill>
                  <a:schemeClr val="bg1"/>
                </a:solidFill>
                <a:latin typeface="Calibri Light" panose="020F0302020204030204" pitchFamily="34" charset="0"/>
              </a:rPr>
              <a:pPr algn="ctr">
                <a:spcBef>
                  <a:spcPct val="0"/>
                </a:spcBef>
                <a:buClrTx/>
                <a:buFontTx/>
                <a:buNone/>
              </a:pPr>
              <a:t>13</a:t>
            </a:fld>
            <a:endParaRPr lang="en-GB" altLang="fr-FR" sz="1400" i="0" dirty="0">
              <a:solidFill>
                <a:schemeClr val="bg1"/>
              </a:solidFill>
              <a:latin typeface="Calibri Light" panose="020F0302020204030204" pitchFamily="34" charset="0"/>
            </a:endParaRPr>
          </a:p>
        </p:txBody>
      </p:sp>
    </p:spTree>
    <p:extLst>
      <p:ext uri="{BB962C8B-B14F-4D97-AF65-F5344CB8AC3E}">
        <p14:creationId xmlns:p14="http://schemas.microsoft.com/office/powerpoint/2010/main" val="15962450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hape 487"/>
          <p:cNvSpPr/>
          <p:nvPr/>
        </p:nvSpPr>
        <p:spPr>
          <a:xfrm>
            <a:off x="3502058" y="5155207"/>
            <a:ext cx="6404505" cy="1347788"/>
          </a:xfrm>
          <a:prstGeom prst="rect">
            <a:avLst/>
          </a:prstGeom>
          <a:solidFill>
            <a:srgbClr val="00B050"/>
          </a:solidFill>
          <a:ln>
            <a:solidFill>
              <a:srgbClr val="00B050"/>
            </a:solidFill>
          </a:ln>
          <a:effectLst>
            <a:outerShdw blurRad="63500" dist="25400" dir="5400000" rotWithShape="0">
              <a:srgbClr val="000000">
                <a:alpha val="43000"/>
              </a:srgbClr>
            </a:outerShdw>
          </a:effectLst>
        </p:spPr>
        <p:txBody>
          <a:bodyPr lIns="45719" rIns="45719"/>
          <a:lstStyle/>
          <a:p>
            <a:pPr algn="ctr">
              <a:defRPr sz="4200">
                <a:latin typeface="Gill Sans"/>
                <a:ea typeface="Gill Sans"/>
                <a:cs typeface="Gill Sans"/>
                <a:sym typeface="Gill Sans"/>
              </a:defRPr>
            </a:pPr>
            <a:endParaRPr dirty="0"/>
          </a:p>
        </p:txBody>
      </p:sp>
      <p:sp>
        <p:nvSpPr>
          <p:cNvPr id="53" name="Shape 488"/>
          <p:cNvSpPr/>
          <p:nvPr/>
        </p:nvSpPr>
        <p:spPr>
          <a:xfrm flipH="1" flipV="1">
            <a:off x="8657996" y="4929799"/>
            <a:ext cx="1721" cy="622301"/>
          </a:xfrm>
          <a:prstGeom prst="line">
            <a:avLst/>
          </a:prstGeom>
          <a:ln>
            <a:solidFill>
              <a:srgbClr val="000000"/>
            </a:solidFill>
            <a:tailEnd type="triangle"/>
          </a:ln>
        </p:spPr>
        <p:txBody>
          <a:bodyPr lIns="45719" rIns="45719"/>
          <a:lstStyle/>
          <a:p>
            <a:pPr algn="ctr">
              <a:defRPr sz="4200"/>
            </a:pPr>
            <a:endParaRPr dirty="0"/>
          </a:p>
        </p:txBody>
      </p:sp>
      <p:grpSp>
        <p:nvGrpSpPr>
          <p:cNvPr id="54" name="Group 491"/>
          <p:cNvGrpSpPr/>
          <p:nvPr/>
        </p:nvGrpSpPr>
        <p:grpSpPr>
          <a:xfrm>
            <a:off x="7956317" y="5701306"/>
            <a:ext cx="1793747" cy="750890"/>
            <a:chOff x="-1" y="-1"/>
            <a:chExt cx="1655765" cy="750889"/>
          </a:xfrm>
        </p:grpSpPr>
        <p:sp>
          <p:nvSpPr>
            <p:cNvPr id="55" name="Shape 489"/>
            <p:cNvSpPr/>
            <p:nvPr/>
          </p:nvSpPr>
          <p:spPr>
            <a:xfrm>
              <a:off x="-1" y="-1"/>
              <a:ext cx="1655765" cy="750889"/>
            </a:xfrm>
            <a:prstGeom prst="rect">
              <a:avLst/>
            </a:prstGeom>
            <a:gradFill flip="none" rotWithShape="1">
              <a:gsLst>
                <a:gs pos="0">
                  <a:srgbClr val="A8CBDC"/>
                </a:gs>
                <a:gs pos="50000">
                  <a:srgbClr val="A8CBDC"/>
                </a:gs>
                <a:gs pos="70000">
                  <a:srgbClr val="A8CBDC"/>
                </a:gs>
                <a:gs pos="100000">
                  <a:srgbClr val="A8CBDC"/>
                </a:gs>
              </a:gsLst>
              <a:lin ang="16200000" scaled="0"/>
            </a:gradFill>
            <a:ln w="12700" cap="flat">
              <a:noFill/>
              <a:miter lim="400000"/>
            </a:ln>
            <a:effectLst>
              <a:outerShdw blurRad="63500" dist="25400" dir="5400000" rotWithShape="0">
                <a:srgbClr val="000000">
                  <a:alpha val="43000"/>
                </a:srgbClr>
              </a:outerShdw>
            </a:effectLst>
          </p:spPr>
          <p:txBody>
            <a:bodyPr wrap="square" lIns="45719" tIns="45719" rIns="45719" bIns="45719" numCol="1" anchor="t">
              <a:noAutofit/>
            </a:bodyPr>
            <a:lstStyle/>
            <a:p>
              <a:pPr algn="ctr">
                <a:defRPr sz="4200">
                  <a:latin typeface="Gill Sans"/>
                  <a:ea typeface="Gill Sans"/>
                  <a:cs typeface="Gill Sans"/>
                  <a:sym typeface="Gill Sans"/>
                </a:defRPr>
              </a:pPr>
              <a:endParaRPr dirty="0"/>
            </a:p>
          </p:txBody>
        </p:sp>
        <p:sp>
          <p:nvSpPr>
            <p:cNvPr id="56" name="Shape 490"/>
            <p:cNvSpPr/>
            <p:nvPr/>
          </p:nvSpPr>
          <p:spPr>
            <a:xfrm>
              <a:off x="-1" y="197703"/>
              <a:ext cx="1655765" cy="35548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80010" tIns="80010" rIns="80010" bIns="80010" numCol="1" anchor="ctr">
              <a:spAutoFit/>
            </a:bodyPr>
            <a:lstStyle>
              <a:lvl1pPr algn="ctr" defTabSz="933450">
                <a:lnSpc>
                  <a:spcPct val="90000"/>
                </a:lnSpc>
                <a:spcBef>
                  <a:spcPts val="500"/>
                </a:spcBef>
                <a:defRPr sz="1400">
                  <a:solidFill>
                    <a:schemeClr val="accent3">
                      <a:lumOff val="44000"/>
                    </a:schemeClr>
                  </a:solidFill>
                </a:defRPr>
              </a:lvl1pPr>
            </a:lstStyle>
            <a:p>
              <a:r>
                <a:rPr dirty="0"/>
                <a:t>Other domains</a:t>
              </a:r>
            </a:p>
          </p:txBody>
        </p:sp>
      </p:grpSp>
      <p:grpSp>
        <p:nvGrpSpPr>
          <p:cNvPr id="57" name="Group 494"/>
          <p:cNvGrpSpPr/>
          <p:nvPr/>
        </p:nvGrpSpPr>
        <p:grpSpPr>
          <a:xfrm>
            <a:off x="7885807" y="5660031"/>
            <a:ext cx="1793743" cy="750890"/>
            <a:chOff x="0" y="-1"/>
            <a:chExt cx="1655761" cy="750889"/>
          </a:xfrm>
        </p:grpSpPr>
        <p:sp>
          <p:nvSpPr>
            <p:cNvPr id="58" name="Shape 492"/>
            <p:cNvSpPr/>
            <p:nvPr/>
          </p:nvSpPr>
          <p:spPr>
            <a:xfrm>
              <a:off x="0" y="-1"/>
              <a:ext cx="1655761" cy="750889"/>
            </a:xfrm>
            <a:prstGeom prst="rect">
              <a:avLst/>
            </a:prstGeom>
            <a:gradFill flip="none" rotWithShape="1">
              <a:gsLst>
                <a:gs pos="0">
                  <a:srgbClr val="A8CBDC"/>
                </a:gs>
                <a:gs pos="50000">
                  <a:srgbClr val="A8CBDC"/>
                </a:gs>
                <a:gs pos="70000">
                  <a:srgbClr val="A8CBDC"/>
                </a:gs>
                <a:gs pos="100000">
                  <a:srgbClr val="A8CBDC"/>
                </a:gs>
              </a:gsLst>
              <a:lin ang="16200000" scaled="0"/>
            </a:gradFill>
            <a:ln w="12700" cap="flat">
              <a:noFill/>
              <a:miter lim="400000"/>
            </a:ln>
            <a:effectLst>
              <a:outerShdw blurRad="63500" dist="25400" dir="5400000" rotWithShape="0">
                <a:srgbClr val="000000">
                  <a:alpha val="43000"/>
                </a:srgbClr>
              </a:outerShdw>
            </a:effectLst>
          </p:spPr>
          <p:txBody>
            <a:bodyPr wrap="square" lIns="45719" tIns="45719" rIns="45719" bIns="45719" numCol="1" anchor="t">
              <a:noAutofit/>
            </a:bodyPr>
            <a:lstStyle/>
            <a:p>
              <a:pPr algn="ctr">
                <a:defRPr sz="4200">
                  <a:latin typeface="Gill Sans"/>
                  <a:ea typeface="Gill Sans"/>
                  <a:cs typeface="Gill Sans"/>
                  <a:sym typeface="Gill Sans"/>
                </a:defRPr>
              </a:pPr>
              <a:endParaRPr dirty="0"/>
            </a:p>
          </p:txBody>
        </p:sp>
        <p:sp>
          <p:nvSpPr>
            <p:cNvPr id="59" name="Shape 493"/>
            <p:cNvSpPr/>
            <p:nvPr/>
          </p:nvSpPr>
          <p:spPr>
            <a:xfrm>
              <a:off x="0" y="197703"/>
              <a:ext cx="1655761" cy="35548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80010" tIns="80010" rIns="80010" bIns="80010" numCol="1" anchor="ctr">
              <a:spAutoFit/>
            </a:bodyPr>
            <a:lstStyle>
              <a:lvl1pPr algn="ctr" defTabSz="933450">
                <a:lnSpc>
                  <a:spcPct val="90000"/>
                </a:lnSpc>
                <a:spcBef>
                  <a:spcPts val="500"/>
                </a:spcBef>
                <a:defRPr sz="1400">
                  <a:solidFill>
                    <a:schemeClr val="accent3">
                      <a:lumOff val="44000"/>
                    </a:schemeClr>
                  </a:solidFill>
                </a:defRPr>
              </a:lvl1pPr>
            </a:lstStyle>
            <a:p>
              <a:r>
                <a:rPr dirty="0"/>
                <a:t>Other domains</a:t>
              </a:r>
            </a:p>
          </p:txBody>
        </p:sp>
      </p:grpSp>
      <p:grpSp>
        <p:nvGrpSpPr>
          <p:cNvPr id="60" name="Group 497"/>
          <p:cNvGrpSpPr/>
          <p:nvPr/>
        </p:nvGrpSpPr>
        <p:grpSpPr>
          <a:xfrm>
            <a:off x="3658558" y="5593356"/>
            <a:ext cx="1793743" cy="750890"/>
            <a:chOff x="0" y="-1"/>
            <a:chExt cx="1655761" cy="750889"/>
          </a:xfrm>
        </p:grpSpPr>
        <p:sp>
          <p:nvSpPr>
            <p:cNvPr id="61" name="Shape 495"/>
            <p:cNvSpPr/>
            <p:nvPr/>
          </p:nvSpPr>
          <p:spPr>
            <a:xfrm>
              <a:off x="0" y="-1"/>
              <a:ext cx="1655761" cy="750889"/>
            </a:xfrm>
            <a:prstGeom prst="rect">
              <a:avLst/>
            </a:prstGeom>
            <a:gradFill flip="none" rotWithShape="1">
              <a:gsLst>
                <a:gs pos="0">
                  <a:srgbClr val="A8CBDC"/>
                </a:gs>
                <a:gs pos="50000">
                  <a:srgbClr val="A8CBDC"/>
                </a:gs>
                <a:gs pos="70000">
                  <a:srgbClr val="A8CBDC"/>
                </a:gs>
                <a:gs pos="100000">
                  <a:srgbClr val="A8CBDC"/>
                </a:gs>
              </a:gsLst>
              <a:lin ang="16200000" scaled="0"/>
            </a:gradFill>
            <a:ln w="12700" cap="flat">
              <a:noFill/>
              <a:miter lim="400000"/>
            </a:ln>
            <a:effectLst>
              <a:outerShdw blurRad="63500" dist="25400" dir="5400000" rotWithShape="0">
                <a:srgbClr val="000000">
                  <a:alpha val="43000"/>
                </a:srgbClr>
              </a:outerShdw>
            </a:effectLst>
          </p:spPr>
          <p:txBody>
            <a:bodyPr wrap="square" lIns="45719" tIns="45719" rIns="45719" bIns="45719" numCol="1" anchor="t">
              <a:noAutofit/>
            </a:bodyPr>
            <a:lstStyle/>
            <a:p>
              <a:pPr algn="ctr">
                <a:defRPr sz="4200">
                  <a:latin typeface="Gill Sans"/>
                  <a:ea typeface="Gill Sans"/>
                  <a:cs typeface="Gill Sans"/>
                  <a:sym typeface="Gill Sans"/>
                </a:defRPr>
              </a:pPr>
              <a:endParaRPr dirty="0"/>
            </a:p>
          </p:txBody>
        </p:sp>
        <p:sp>
          <p:nvSpPr>
            <p:cNvPr id="62" name="Shape 496"/>
            <p:cNvSpPr/>
            <p:nvPr/>
          </p:nvSpPr>
          <p:spPr>
            <a:xfrm>
              <a:off x="0" y="100754"/>
              <a:ext cx="1655761" cy="54938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80010" tIns="80010" rIns="80010" bIns="80010" numCol="1" anchor="ctr">
              <a:spAutoFit/>
            </a:bodyPr>
            <a:lstStyle>
              <a:lvl1pPr algn="ctr" defTabSz="933450">
                <a:lnSpc>
                  <a:spcPct val="90000"/>
                </a:lnSpc>
                <a:spcBef>
                  <a:spcPts val="500"/>
                </a:spcBef>
                <a:defRPr sz="1400">
                  <a:solidFill>
                    <a:schemeClr val="accent3">
                      <a:lumOff val="44000"/>
                    </a:schemeClr>
                  </a:solidFill>
                </a:defRPr>
              </a:lvl1pPr>
            </a:lstStyle>
            <a:p>
              <a:r>
                <a:rPr dirty="0"/>
                <a:t>Results Management</a:t>
              </a:r>
            </a:p>
          </p:txBody>
        </p:sp>
      </p:grpSp>
      <p:grpSp>
        <p:nvGrpSpPr>
          <p:cNvPr id="63" name="Group 500"/>
          <p:cNvGrpSpPr/>
          <p:nvPr/>
        </p:nvGrpSpPr>
        <p:grpSpPr>
          <a:xfrm>
            <a:off x="3502058" y="4116981"/>
            <a:ext cx="6404505" cy="750890"/>
            <a:chOff x="0" y="-1"/>
            <a:chExt cx="5911850" cy="750889"/>
          </a:xfrm>
        </p:grpSpPr>
        <p:sp>
          <p:nvSpPr>
            <p:cNvPr id="64" name="Shape 498"/>
            <p:cNvSpPr/>
            <p:nvPr/>
          </p:nvSpPr>
          <p:spPr>
            <a:xfrm>
              <a:off x="0" y="-1"/>
              <a:ext cx="5911850" cy="750889"/>
            </a:xfrm>
            <a:prstGeom prst="rect">
              <a:avLst/>
            </a:prstGeom>
            <a:gradFill flip="none" rotWithShape="1">
              <a:gsLst>
                <a:gs pos="0">
                  <a:srgbClr val="759CCB"/>
                </a:gs>
                <a:gs pos="50000">
                  <a:srgbClr val="759CCB"/>
                </a:gs>
                <a:gs pos="70000">
                  <a:srgbClr val="759CCB"/>
                </a:gs>
                <a:gs pos="100000">
                  <a:srgbClr val="759CCB"/>
                </a:gs>
              </a:gsLst>
              <a:lin ang="16200000" scaled="0"/>
            </a:gradFill>
            <a:ln w="12700" cap="flat">
              <a:noFill/>
              <a:miter lim="400000"/>
            </a:ln>
            <a:effectLst>
              <a:outerShdw blurRad="63500" dist="25400" dir="5400000" rotWithShape="0">
                <a:srgbClr val="000000">
                  <a:alpha val="43000"/>
                </a:srgbClr>
              </a:outerShdw>
            </a:effectLst>
          </p:spPr>
          <p:txBody>
            <a:bodyPr wrap="square" lIns="45719" tIns="45719" rIns="45719" bIns="45719" numCol="1" anchor="t">
              <a:noAutofit/>
            </a:bodyPr>
            <a:lstStyle/>
            <a:p>
              <a:pPr algn="ctr">
                <a:defRPr sz="4200">
                  <a:latin typeface="Gill Sans"/>
                  <a:ea typeface="Gill Sans"/>
                  <a:cs typeface="Gill Sans"/>
                  <a:sym typeface="Gill Sans"/>
                </a:defRPr>
              </a:pPr>
              <a:endParaRPr dirty="0"/>
            </a:p>
          </p:txBody>
        </p:sp>
        <p:sp>
          <p:nvSpPr>
            <p:cNvPr id="65" name="Shape 499"/>
            <p:cNvSpPr/>
            <p:nvPr/>
          </p:nvSpPr>
          <p:spPr>
            <a:xfrm>
              <a:off x="0" y="40993"/>
              <a:ext cx="5911850" cy="6689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80010" tIns="80010" rIns="80010" bIns="80010" numCol="1" anchor="ctr">
              <a:spAutoFit/>
            </a:bodyPr>
            <a:lstStyle/>
            <a:p>
              <a:pPr algn="ctr" defTabSz="933450">
                <a:lnSpc>
                  <a:spcPct val="90000"/>
                </a:lnSpc>
                <a:spcBef>
                  <a:spcPts val="800"/>
                </a:spcBef>
                <a:defRPr sz="2000">
                  <a:solidFill>
                    <a:schemeClr val="accent3">
                      <a:lumOff val="44000"/>
                    </a:schemeClr>
                  </a:solidFill>
                </a:defRPr>
              </a:pPr>
              <a:r>
                <a:rPr dirty="0"/>
                <a:t>OpSys Programme User Committee (PUC)</a:t>
              </a:r>
            </a:p>
            <a:p>
              <a:pPr algn="ctr" defTabSz="933450">
                <a:lnSpc>
                  <a:spcPct val="90000"/>
                </a:lnSpc>
                <a:spcBef>
                  <a:spcPts val="500"/>
                </a:spcBef>
                <a:defRPr>
                  <a:solidFill>
                    <a:schemeClr val="accent3">
                      <a:lumOff val="44000"/>
                    </a:schemeClr>
                  </a:solidFill>
                </a:defRPr>
              </a:pPr>
              <a:r>
                <a:rPr dirty="0"/>
                <a:t>HQ &amp; EUD rep. from DEVCO/NEAR/FPI/ECHO/EEAS dir.</a:t>
              </a:r>
            </a:p>
          </p:txBody>
        </p:sp>
      </p:grpSp>
      <p:grpSp>
        <p:nvGrpSpPr>
          <p:cNvPr id="66" name="Group 503"/>
          <p:cNvGrpSpPr/>
          <p:nvPr/>
        </p:nvGrpSpPr>
        <p:grpSpPr>
          <a:xfrm>
            <a:off x="3502058" y="3067643"/>
            <a:ext cx="6404505" cy="760416"/>
            <a:chOff x="0" y="-1"/>
            <a:chExt cx="5911850" cy="760415"/>
          </a:xfrm>
        </p:grpSpPr>
        <p:sp>
          <p:nvSpPr>
            <p:cNvPr id="67" name="Shape 501"/>
            <p:cNvSpPr/>
            <p:nvPr/>
          </p:nvSpPr>
          <p:spPr>
            <a:xfrm>
              <a:off x="0" y="-1"/>
              <a:ext cx="5911850" cy="760415"/>
            </a:xfrm>
            <a:prstGeom prst="rect">
              <a:avLst/>
            </a:prstGeom>
            <a:gradFill flip="none" rotWithShape="1">
              <a:gsLst>
                <a:gs pos="0">
                  <a:srgbClr val="415DBA"/>
                </a:gs>
                <a:gs pos="50000">
                  <a:srgbClr val="415DBA"/>
                </a:gs>
                <a:gs pos="70000">
                  <a:srgbClr val="415DBA"/>
                </a:gs>
                <a:gs pos="100000">
                  <a:srgbClr val="415DBA"/>
                </a:gs>
              </a:gsLst>
              <a:lin ang="16200000" scaled="0"/>
            </a:gradFill>
            <a:ln w="12700" cap="flat">
              <a:noFill/>
              <a:miter lim="400000"/>
            </a:ln>
            <a:effectLst>
              <a:outerShdw blurRad="63500" dist="25400" dir="5400000" rotWithShape="0">
                <a:srgbClr val="000000">
                  <a:alpha val="43000"/>
                </a:srgbClr>
              </a:outerShdw>
            </a:effectLst>
          </p:spPr>
          <p:txBody>
            <a:bodyPr wrap="square" lIns="45719" tIns="45719" rIns="45719" bIns="45719" numCol="1" anchor="t">
              <a:noAutofit/>
            </a:bodyPr>
            <a:lstStyle/>
            <a:p>
              <a:pPr algn="ctr">
                <a:defRPr sz="4200">
                  <a:latin typeface="Gill Sans"/>
                  <a:ea typeface="Gill Sans"/>
                  <a:cs typeface="Gill Sans"/>
                  <a:sym typeface="Gill Sans"/>
                </a:defRPr>
              </a:pPr>
              <a:endParaRPr dirty="0"/>
            </a:p>
          </p:txBody>
        </p:sp>
        <p:sp>
          <p:nvSpPr>
            <p:cNvPr id="68" name="Shape 502"/>
            <p:cNvSpPr/>
            <p:nvPr/>
          </p:nvSpPr>
          <p:spPr>
            <a:xfrm>
              <a:off x="0" y="45756"/>
              <a:ext cx="5911850" cy="6689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80010" tIns="80010" rIns="80010" bIns="80010" numCol="1" anchor="ctr">
              <a:spAutoFit/>
            </a:bodyPr>
            <a:lstStyle/>
            <a:p>
              <a:pPr algn="ctr" defTabSz="933450">
                <a:lnSpc>
                  <a:spcPct val="90000"/>
                </a:lnSpc>
                <a:spcBef>
                  <a:spcPts val="800"/>
                </a:spcBef>
                <a:defRPr sz="2000">
                  <a:solidFill>
                    <a:schemeClr val="accent3">
                      <a:lumOff val="44000"/>
                    </a:schemeClr>
                  </a:solidFill>
                </a:defRPr>
              </a:pPr>
              <a:r>
                <a:rPr dirty="0"/>
                <a:t>OpSys PSC</a:t>
              </a:r>
            </a:p>
            <a:p>
              <a:pPr algn="ctr" defTabSz="933450">
                <a:lnSpc>
                  <a:spcPct val="90000"/>
                </a:lnSpc>
                <a:spcBef>
                  <a:spcPts val="500"/>
                </a:spcBef>
                <a:defRPr>
                  <a:solidFill>
                    <a:schemeClr val="accent3">
                      <a:lumOff val="44000"/>
                    </a:schemeClr>
                  </a:solidFill>
                </a:defRPr>
              </a:pPr>
              <a:r>
                <a:rPr dirty="0"/>
                <a:t>DEVCO &amp; NEAR dir. + FPI + DIGIT + ad hoc DGs</a:t>
              </a:r>
            </a:p>
          </p:txBody>
        </p:sp>
      </p:grpSp>
      <p:grpSp>
        <p:nvGrpSpPr>
          <p:cNvPr id="69" name="Group 506"/>
          <p:cNvGrpSpPr/>
          <p:nvPr/>
        </p:nvGrpSpPr>
        <p:grpSpPr>
          <a:xfrm>
            <a:off x="3828820" y="1851974"/>
            <a:ext cx="5850730" cy="770059"/>
            <a:chOff x="-1" y="-1"/>
            <a:chExt cx="2030415" cy="770057"/>
          </a:xfrm>
        </p:grpSpPr>
        <p:sp>
          <p:nvSpPr>
            <p:cNvPr id="70" name="Shape 504"/>
            <p:cNvSpPr/>
            <p:nvPr/>
          </p:nvSpPr>
          <p:spPr>
            <a:xfrm>
              <a:off x="-1" y="-1"/>
              <a:ext cx="2030415" cy="760414"/>
            </a:xfrm>
            <a:prstGeom prst="rect">
              <a:avLst/>
            </a:prstGeom>
            <a:gradFill flip="none" rotWithShape="1">
              <a:gsLst>
                <a:gs pos="0">
                  <a:schemeClr val="accent6"/>
                </a:gs>
                <a:gs pos="50000">
                  <a:schemeClr val="accent6"/>
                </a:gs>
                <a:gs pos="70000">
                  <a:schemeClr val="accent6"/>
                </a:gs>
                <a:gs pos="100000">
                  <a:schemeClr val="accent6"/>
                </a:gs>
              </a:gsLst>
              <a:lin ang="16200000" scaled="0"/>
            </a:gradFill>
            <a:ln w="12700" cap="flat">
              <a:noFill/>
              <a:miter lim="400000"/>
            </a:ln>
            <a:effectLst>
              <a:outerShdw blurRad="63500" dist="25400" dir="5400000" rotWithShape="0">
                <a:srgbClr val="000000">
                  <a:alpha val="43000"/>
                </a:srgbClr>
              </a:outerShdw>
            </a:effectLst>
          </p:spPr>
          <p:txBody>
            <a:bodyPr wrap="square" lIns="45719" tIns="45719" rIns="45719" bIns="45719" numCol="1" anchor="t">
              <a:noAutofit/>
            </a:bodyPr>
            <a:lstStyle/>
            <a:p>
              <a:pPr algn="ctr">
                <a:defRPr sz="4200">
                  <a:latin typeface="Gill Sans"/>
                  <a:ea typeface="Gill Sans"/>
                  <a:cs typeface="Gill Sans"/>
                  <a:sym typeface="Gill Sans"/>
                </a:defRPr>
              </a:pPr>
              <a:endParaRPr dirty="0"/>
            </a:p>
          </p:txBody>
        </p:sp>
        <p:sp>
          <p:nvSpPr>
            <p:cNvPr id="71" name="Shape 505"/>
            <p:cNvSpPr/>
            <p:nvPr/>
          </p:nvSpPr>
          <p:spPr>
            <a:xfrm>
              <a:off x="-1" y="45757"/>
              <a:ext cx="2030415" cy="7242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80010" tIns="80010" rIns="80010" bIns="80010" numCol="1" anchor="ctr">
              <a:spAutoFit/>
            </a:bodyPr>
            <a:lstStyle/>
            <a:p>
              <a:pPr algn="ctr" defTabSz="933450">
                <a:lnSpc>
                  <a:spcPct val="90000"/>
                </a:lnSpc>
                <a:spcBef>
                  <a:spcPts val="800"/>
                </a:spcBef>
                <a:defRPr sz="2000">
                  <a:solidFill>
                    <a:schemeClr val="accent3">
                      <a:lumOff val="44000"/>
                    </a:schemeClr>
                  </a:solidFill>
                </a:defRPr>
              </a:pPr>
              <a:r>
                <a:rPr smtClean="0"/>
                <a:t>Senior management meetings and IT SCs</a:t>
              </a:r>
              <a:endParaRPr dirty="0"/>
            </a:p>
            <a:p>
              <a:pPr algn="ctr" defTabSz="933450">
                <a:lnSpc>
                  <a:spcPct val="90000"/>
                </a:lnSpc>
                <a:spcBef>
                  <a:spcPts val="500"/>
                </a:spcBef>
                <a:defRPr>
                  <a:solidFill>
                    <a:schemeClr val="accent3">
                      <a:lumOff val="44000"/>
                    </a:schemeClr>
                  </a:solidFill>
                </a:defRPr>
              </a:pPr>
              <a:r>
                <a:rPr smtClean="0"/>
                <a:t>For DEVCO </a:t>
              </a:r>
              <a:r>
                <a:rPr dirty="0"/>
                <a:t>NEAR </a:t>
              </a:r>
              <a:r>
                <a:rPr/>
                <a:t>and </a:t>
              </a:r>
              <a:r>
                <a:rPr smtClean="0"/>
                <a:t>FPI</a:t>
              </a:r>
              <a:endParaRPr dirty="0"/>
            </a:p>
          </p:txBody>
        </p:sp>
      </p:grpSp>
      <p:grpSp>
        <p:nvGrpSpPr>
          <p:cNvPr id="75" name="Group 512"/>
          <p:cNvGrpSpPr/>
          <p:nvPr/>
        </p:nvGrpSpPr>
        <p:grpSpPr>
          <a:xfrm>
            <a:off x="5686192" y="5593356"/>
            <a:ext cx="1795464" cy="750890"/>
            <a:chOff x="0" y="-1"/>
            <a:chExt cx="1657350" cy="750889"/>
          </a:xfrm>
        </p:grpSpPr>
        <p:sp>
          <p:nvSpPr>
            <p:cNvPr id="76" name="Shape 510"/>
            <p:cNvSpPr/>
            <p:nvPr/>
          </p:nvSpPr>
          <p:spPr>
            <a:xfrm>
              <a:off x="0" y="-1"/>
              <a:ext cx="1657350" cy="750889"/>
            </a:xfrm>
            <a:prstGeom prst="rect">
              <a:avLst/>
            </a:prstGeom>
            <a:gradFill flip="none" rotWithShape="1">
              <a:gsLst>
                <a:gs pos="0">
                  <a:srgbClr val="A8CBDC"/>
                </a:gs>
                <a:gs pos="50000">
                  <a:srgbClr val="A8CBDC"/>
                </a:gs>
                <a:gs pos="70000">
                  <a:srgbClr val="A8CBDC"/>
                </a:gs>
                <a:gs pos="100000">
                  <a:srgbClr val="A8CBDC"/>
                </a:gs>
              </a:gsLst>
              <a:lin ang="16200000" scaled="0"/>
            </a:gradFill>
            <a:ln w="12700" cap="flat">
              <a:noFill/>
              <a:miter lim="400000"/>
            </a:ln>
            <a:effectLst>
              <a:outerShdw blurRad="63500" dist="25400" dir="5400000" rotWithShape="0">
                <a:srgbClr val="000000">
                  <a:alpha val="43000"/>
                </a:srgbClr>
              </a:outerShdw>
            </a:effectLst>
          </p:spPr>
          <p:txBody>
            <a:bodyPr wrap="square" lIns="45719" tIns="45719" rIns="45719" bIns="45719" numCol="1" anchor="t">
              <a:noAutofit/>
            </a:bodyPr>
            <a:lstStyle/>
            <a:p>
              <a:pPr algn="ctr">
                <a:defRPr sz="4200">
                  <a:latin typeface="Gill Sans"/>
                  <a:ea typeface="Gill Sans"/>
                  <a:cs typeface="Gill Sans"/>
                  <a:sym typeface="Gill Sans"/>
                </a:defRPr>
              </a:pPr>
              <a:endParaRPr dirty="0"/>
            </a:p>
          </p:txBody>
        </p:sp>
        <p:sp>
          <p:nvSpPr>
            <p:cNvPr id="77" name="Shape 511"/>
            <p:cNvSpPr/>
            <p:nvPr/>
          </p:nvSpPr>
          <p:spPr>
            <a:xfrm>
              <a:off x="0" y="100754"/>
              <a:ext cx="1657350" cy="54938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80010" tIns="80010" rIns="80010" bIns="80010" numCol="1" anchor="ctr">
              <a:spAutoFit/>
            </a:bodyPr>
            <a:lstStyle>
              <a:lvl1pPr algn="ctr" defTabSz="933450">
                <a:lnSpc>
                  <a:spcPct val="90000"/>
                </a:lnSpc>
                <a:spcBef>
                  <a:spcPts val="500"/>
                </a:spcBef>
                <a:defRPr sz="1400">
                  <a:solidFill>
                    <a:schemeClr val="accent3">
                      <a:lumOff val="44000"/>
                    </a:schemeClr>
                  </a:solidFill>
                </a:defRPr>
              </a:lvl1pPr>
            </a:lstStyle>
            <a:p>
              <a:r>
                <a:rPr dirty="0"/>
                <a:t>Contract Management</a:t>
              </a:r>
            </a:p>
          </p:txBody>
        </p:sp>
      </p:grpSp>
      <p:grpSp>
        <p:nvGrpSpPr>
          <p:cNvPr id="78" name="Group 515"/>
          <p:cNvGrpSpPr/>
          <p:nvPr/>
        </p:nvGrpSpPr>
        <p:grpSpPr>
          <a:xfrm>
            <a:off x="7799819" y="5628281"/>
            <a:ext cx="1795464" cy="750890"/>
            <a:chOff x="0" y="-1"/>
            <a:chExt cx="1657350" cy="750889"/>
          </a:xfrm>
        </p:grpSpPr>
        <p:sp>
          <p:nvSpPr>
            <p:cNvPr id="79" name="Shape 513"/>
            <p:cNvSpPr/>
            <p:nvPr/>
          </p:nvSpPr>
          <p:spPr>
            <a:xfrm>
              <a:off x="0" y="-1"/>
              <a:ext cx="1657350" cy="750889"/>
            </a:xfrm>
            <a:prstGeom prst="rect">
              <a:avLst/>
            </a:prstGeom>
            <a:gradFill flip="none" rotWithShape="1">
              <a:gsLst>
                <a:gs pos="0">
                  <a:srgbClr val="A8CBDC"/>
                </a:gs>
                <a:gs pos="50000">
                  <a:srgbClr val="A8CBDC"/>
                </a:gs>
                <a:gs pos="70000">
                  <a:srgbClr val="A8CBDC"/>
                </a:gs>
                <a:gs pos="100000">
                  <a:srgbClr val="A8CBDC"/>
                </a:gs>
              </a:gsLst>
              <a:lin ang="16200000" scaled="0"/>
            </a:gradFill>
            <a:ln w="12700" cap="flat">
              <a:noFill/>
              <a:miter lim="400000"/>
            </a:ln>
            <a:effectLst>
              <a:outerShdw blurRad="63500" dist="25400" dir="5400000" rotWithShape="0">
                <a:srgbClr val="000000">
                  <a:alpha val="43000"/>
                </a:srgbClr>
              </a:outerShdw>
            </a:effectLst>
          </p:spPr>
          <p:txBody>
            <a:bodyPr wrap="square" lIns="45719" tIns="45719" rIns="45719" bIns="45719" numCol="1" anchor="t">
              <a:noAutofit/>
            </a:bodyPr>
            <a:lstStyle/>
            <a:p>
              <a:pPr algn="ctr">
                <a:defRPr sz="4200">
                  <a:latin typeface="Gill Sans"/>
                  <a:ea typeface="Gill Sans"/>
                  <a:cs typeface="Gill Sans"/>
                  <a:sym typeface="Gill Sans"/>
                </a:defRPr>
              </a:pPr>
              <a:endParaRPr dirty="0"/>
            </a:p>
          </p:txBody>
        </p:sp>
        <p:sp>
          <p:nvSpPr>
            <p:cNvPr id="80" name="Shape 514"/>
            <p:cNvSpPr/>
            <p:nvPr/>
          </p:nvSpPr>
          <p:spPr>
            <a:xfrm>
              <a:off x="0" y="100754"/>
              <a:ext cx="1657350" cy="54938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80010" tIns="80010" rIns="80010" bIns="80010" numCol="1" anchor="ctr">
              <a:spAutoFit/>
            </a:bodyPr>
            <a:lstStyle>
              <a:lvl1pPr algn="ctr" defTabSz="933450">
                <a:lnSpc>
                  <a:spcPct val="90000"/>
                </a:lnSpc>
                <a:spcBef>
                  <a:spcPts val="500"/>
                </a:spcBef>
                <a:defRPr sz="1400">
                  <a:solidFill>
                    <a:schemeClr val="accent3">
                      <a:lumOff val="44000"/>
                    </a:schemeClr>
                  </a:solidFill>
                </a:defRPr>
              </a:lvl1pPr>
            </a:lstStyle>
            <a:p>
              <a:r>
                <a:rPr dirty="0"/>
                <a:t>Contract Management</a:t>
              </a:r>
            </a:p>
          </p:txBody>
        </p:sp>
      </p:grpSp>
      <p:sp>
        <p:nvSpPr>
          <p:cNvPr id="81" name="Shape 516"/>
          <p:cNvSpPr/>
          <p:nvPr/>
        </p:nvSpPr>
        <p:spPr>
          <a:xfrm>
            <a:off x="1118424" y="2237004"/>
            <a:ext cx="3587487" cy="383182"/>
          </a:xfrm>
          <a:prstGeom prst="rect">
            <a:avLst/>
          </a:prstGeom>
          <a:ln w="12700">
            <a:miter lim="400000"/>
          </a:ln>
          <a:extLst>
            <a:ext uri="{C572A759-6A51-4108-AA02-DFA0A04FC94B}">
              <ma14:wrappingTextBoxFlag xmlns="" xmlns:ma14="http://schemas.microsoft.com/office/mac/drawingml/2011/main" val="1"/>
            </a:ext>
          </a:extLst>
        </p:spPr>
        <p:txBody>
          <a:bodyPr lIns="80010" tIns="80010" rIns="80010" bIns="80010" anchor="ctr">
            <a:spAutoFit/>
          </a:bodyPr>
          <a:lstStyle>
            <a:lvl1pPr defTabSz="933450">
              <a:lnSpc>
                <a:spcPct val="90000"/>
              </a:lnSpc>
              <a:spcBef>
                <a:spcPts val="500"/>
              </a:spcBef>
              <a:defRPr>
                <a:solidFill>
                  <a:schemeClr val="accent2"/>
                </a:solidFill>
              </a:defRPr>
            </a:lvl1pPr>
          </a:lstStyle>
          <a:p>
            <a:endParaRPr dirty="0"/>
          </a:p>
        </p:txBody>
      </p:sp>
      <p:sp>
        <p:nvSpPr>
          <p:cNvPr id="82" name="Shape 517"/>
          <p:cNvSpPr/>
          <p:nvPr/>
        </p:nvSpPr>
        <p:spPr>
          <a:xfrm>
            <a:off x="1118428" y="3168802"/>
            <a:ext cx="2350958" cy="383182"/>
          </a:xfrm>
          <a:prstGeom prst="rect">
            <a:avLst/>
          </a:prstGeom>
          <a:ln w="12700">
            <a:miter lim="400000"/>
          </a:ln>
          <a:extLst>
            <a:ext uri="{C572A759-6A51-4108-AA02-DFA0A04FC94B}">
              <ma14:wrappingTextBoxFlag xmlns="" xmlns:ma14="http://schemas.microsoft.com/office/mac/drawingml/2011/main" val="1"/>
            </a:ext>
          </a:extLst>
        </p:spPr>
        <p:txBody>
          <a:bodyPr lIns="80010" tIns="80010" rIns="80010" bIns="80010" anchor="ctr">
            <a:spAutoFit/>
          </a:bodyPr>
          <a:lstStyle/>
          <a:p>
            <a:pPr defTabSz="933450">
              <a:lnSpc>
                <a:spcPct val="90000"/>
              </a:lnSpc>
              <a:spcBef>
                <a:spcPts val="500"/>
              </a:spcBef>
              <a:defRPr>
                <a:solidFill>
                  <a:schemeClr val="accent2"/>
                </a:solidFill>
              </a:defRPr>
            </a:pPr>
            <a:r>
              <a:rPr dirty="0"/>
              <a:t>Chair: </a:t>
            </a:r>
            <a:r>
              <a:rPr/>
              <a:t>DEVCO </a:t>
            </a:r>
            <a:r>
              <a:rPr smtClean="0"/>
              <a:t>DDG2</a:t>
            </a:r>
            <a:endParaRPr dirty="0">
              <a:solidFill>
                <a:schemeClr val="accent3">
                  <a:lumOff val="44000"/>
                </a:schemeClr>
              </a:solidFill>
            </a:endParaRPr>
          </a:p>
        </p:txBody>
      </p:sp>
      <p:sp>
        <p:nvSpPr>
          <p:cNvPr id="83" name="Shape 518"/>
          <p:cNvSpPr/>
          <p:nvPr/>
        </p:nvSpPr>
        <p:spPr>
          <a:xfrm>
            <a:off x="1092625" y="4264970"/>
            <a:ext cx="3587487" cy="383182"/>
          </a:xfrm>
          <a:prstGeom prst="rect">
            <a:avLst/>
          </a:prstGeom>
          <a:ln w="12700">
            <a:miter lim="400000"/>
          </a:ln>
          <a:extLst>
            <a:ext uri="{C572A759-6A51-4108-AA02-DFA0A04FC94B}">
              <ma14:wrappingTextBoxFlag xmlns="" xmlns:ma14="http://schemas.microsoft.com/office/mac/drawingml/2011/main" val="1"/>
            </a:ext>
          </a:extLst>
        </p:spPr>
        <p:txBody>
          <a:bodyPr lIns="80010" tIns="80010" rIns="80010" bIns="80010" anchor="ctr">
            <a:spAutoFit/>
          </a:bodyPr>
          <a:lstStyle/>
          <a:p>
            <a:pPr defTabSz="933450">
              <a:lnSpc>
                <a:spcPct val="90000"/>
              </a:lnSpc>
              <a:spcBef>
                <a:spcPts val="500"/>
              </a:spcBef>
              <a:defRPr>
                <a:solidFill>
                  <a:schemeClr val="accent2"/>
                </a:solidFill>
              </a:defRPr>
            </a:pPr>
            <a:r>
              <a:rPr dirty="0"/>
              <a:t>Chair: </a:t>
            </a:r>
            <a:r>
              <a:rPr/>
              <a:t>DEVCO </a:t>
            </a:r>
            <a:r>
              <a:rPr smtClean="0"/>
              <a:t>05</a:t>
            </a:r>
            <a:endParaRPr dirty="0">
              <a:solidFill>
                <a:schemeClr val="accent3">
                  <a:lumOff val="44000"/>
                </a:schemeClr>
              </a:solidFill>
            </a:endParaRPr>
          </a:p>
        </p:txBody>
      </p:sp>
      <p:sp>
        <p:nvSpPr>
          <p:cNvPr id="84" name="Shape 519"/>
          <p:cNvSpPr/>
          <p:nvPr/>
        </p:nvSpPr>
        <p:spPr>
          <a:xfrm>
            <a:off x="1059953" y="5565792"/>
            <a:ext cx="2409433" cy="604781"/>
          </a:xfrm>
          <a:prstGeom prst="rect">
            <a:avLst/>
          </a:prstGeom>
          <a:ln w="12700">
            <a:miter lim="400000"/>
          </a:ln>
          <a:extLst>
            <a:ext uri="{C572A759-6A51-4108-AA02-DFA0A04FC94B}">
              <ma14:wrappingTextBoxFlag xmlns="" xmlns:ma14="http://schemas.microsoft.com/office/mac/drawingml/2011/main" val="1"/>
            </a:ext>
          </a:extLst>
        </p:spPr>
        <p:txBody>
          <a:bodyPr wrap="square" lIns="80010" tIns="80010" rIns="80010" bIns="80010" anchor="ctr">
            <a:spAutoFit/>
          </a:bodyPr>
          <a:lstStyle>
            <a:lvl1pPr defTabSz="933450">
              <a:lnSpc>
                <a:spcPct val="90000"/>
              </a:lnSpc>
              <a:spcBef>
                <a:spcPts val="500"/>
              </a:spcBef>
              <a:defRPr>
                <a:solidFill>
                  <a:schemeClr val="accent2"/>
                </a:solidFill>
              </a:defRPr>
            </a:lvl1pPr>
          </a:lstStyle>
          <a:p>
            <a:r>
              <a:rPr dirty="0"/>
              <a:t>Chair</a:t>
            </a:r>
            <a:r>
              <a:rPr/>
              <a:t>: </a:t>
            </a:r>
            <a:r>
              <a:rPr smtClean="0"/>
              <a:t>Business Managers</a:t>
            </a:r>
            <a:endParaRPr dirty="0">
              <a:solidFill>
                <a:schemeClr val="accent3">
                  <a:lumOff val="44000"/>
                </a:schemeClr>
              </a:solidFill>
            </a:endParaRPr>
          </a:p>
        </p:txBody>
      </p:sp>
      <p:grpSp>
        <p:nvGrpSpPr>
          <p:cNvPr id="85" name="Group 522"/>
          <p:cNvGrpSpPr/>
          <p:nvPr/>
        </p:nvGrpSpPr>
        <p:grpSpPr>
          <a:xfrm>
            <a:off x="7715544" y="5593357"/>
            <a:ext cx="1793744" cy="750888"/>
            <a:chOff x="0" y="0"/>
            <a:chExt cx="1655763" cy="750887"/>
          </a:xfrm>
        </p:grpSpPr>
        <p:sp>
          <p:nvSpPr>
            <p:cNvPr id="86" name="Shape 520"/>
            <p:cNvSpPr/>
            <p:nvPr/>
          </p:nvSpPr>
          <p:spPr>
            <a:xfrm>
              <a:off x="-1" y="-1"/>
              <a:ext cx="1655765" cy="750889"/>
            </a:xfrm>
            <a:prstGeom prst="rect">
              <a:avLst/>
            </a:prstGeom>
            <a:gradFill flip="none" rotWithShape="1">
              <a:gsLst>
                <a:gs pos="0">
                  <a:srgbClr val="A8CBDC"/>
                </a:gs>
                <a:gs pos="50000">
                  <a:srgbClr val="A8CBDC"/>
                </a:gs>
                <a:gs pos="70000">
                  <a:srgbClr val="A8CBDC"/>
                </a:gs>
                <a:gs pos="100000">
                  <a:srgbClr val="A8CBDC"/>
                </a:gs>
              </a:gsLst>
              <a:lin ang="16200000" scaled="0"/>
            </a:gradFill>
            <a:ln w="12700" cap="flat">
              <a:noFill/>
              <a:miter lim="400000"/>
            </a:ln>
            <a:effectLst>
              <a:outerShdw blurRad="63500" dist="25400" dir="5400000" rotWithShape="0">
                <a:srgbClr val="000000">
                  <a:alpha val="43000"/>
                </a:srgbClr>
              </a:outerShdw>
            </a:effectLst>
          </p:spPr>
          <p:txBody>
            <a:bodyPr wrap="square" lIns="45719" tIns="45719" rIns="45719" bIns="45719" numCol="1" anchor="t">
              <a:noAutofit/>
            </a:bodyPr>
            <a:lstStyle/>
            <a:p>
              <a:pPr algn="ctr">
                <a:defRPr sz="4200">
                  <a:latin typeface="Gill Sans"/>
                  <a:ea typeface="Gill Sans"/>
                  <a:cs typeface="Gill Sans"/>
                  <a:sym typeface="Gill Sans"/>
                </a:defRPr>
              </a:pPr>
              <a:endParaRPr dirty="0"/>
            </a:p>
          </p:txBody>
        </p:sp>
        <p:sp>
          <p:nvSpPr>
            <p:cNvPr id="87" name="Shape 521"/>
            <p:cNvSpPr/>
            <p:nvPr/>
          </p:nvSpPr>
          <p:spPr>
            <a:xfrm>
              <a:off x="-1" y="90328"/>
              <a:ext cx="1655765" cy="57023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80010" tIns="80010" rIns="80010" bIns="80010" numCol="1" anchor="ctr">
              <a:spAutoFit/>
            </a:bodyPr>
            <a:lstStyle>
              <a:lvl1pPr algn="ctr" defTabSz="933450">
                <a:lnSpc>
                  <a:spcPct val="90000"/>
                </a:lnSpc>
                <a:spcBef>
                  <a:spcPts val="500"/>
                </a:spcBef>
                <a:defRPr sz="1400">
                  <a:solidFill>
                    <a:schemeClr val="accent3">
                      <a:lumOff val="44000"/>
                    </a:schemeClr>
                  </a:solidFill>
                </a:defRPr>
              </a:lvl1pPr>
            </a:lstStyle>
            <a:p>
              <a:r>
                <a:rPr dirty="0"/>
                <a:t>Other domains and focus group</a:t>
              </a:r>
            </a:p>
          </p:txBody>
        </p:sp>
      </p:grpSp>
      <p:sp>
        <p:nvSpPr>
          <p:cNvPr id="88" name="Shape 523"/>
          <p:cNvSpPr/>
          <p:nvPr/>
        </p:nvSpPr>
        <p:spPr>
          <a:xfrm flipV="1">
            <a:off x="4609608" y="3856633"/>
            <a:ext cx="1" cy="246062"/>
          </a:xfrm>
          <a:prstGeom prst="line">
            <a:avLst/>
          </a:prstGeom>
          <a:ln>
            <a:solidFill>
              <a:srgbClr val="000000"/>
            </a:solidFill>
            <a:tailEnd type="triangle"/>
          </a:ln>
        </p:spPr>
        <p:txBody>
          <a:bodyPr lIns="45719" rIns="45719"/>
          <a:lstStyle/>
          <a:p>
            <a:pPr algn="ctr">
              <a:defRPr sz="4200"/>
            </a:pPr>
            <a:endParaRPr dirty="0"/>
          </a:p>
        </p:txBody>
      </p:sp>
      <p:sp>
        <p:nvSpPr>
          <p:cNvPr id="89" name="Shape 524"/>
          <p:cNvSpPr/>
          <p:nvPr/>
        </p:nvSpPr>
        <p:spPr>
          <a:xfrm flipH="1" flipV="1">
            <a:off x="5121586" y="2622033"/>
            <a:ext cx="45719" cy="445610"/>
          </a:xfrm>
          <a:prstGeom prst="line">
            <a:avLst/>
          </a:prstGeom>
          <a:ln>
            <a:solidFill>
              <a:srgbClr val="000000"/>
            </a:solidFill>
            <a:tailEnd type="triangle"/>
          </a:ln>
        </p:spPr>
        <p:txBody>
          <a:bodyPr lIns="45719" rIns="45719"/>
          <a:lstStyle/>
          <a:p>
            <a:pPr algn="ctr">
              <a:defRPr sz="4200"/>
            </a:pPr>
            <a:endParaRPr dirty="0"/>
          </a:p>
        </p:txBody>
      </p:sp>
      <p:sp>
        <p:nvSpPr>
          <p:cNvPr id="90" name="Shape 525"/>
          <p:cNvSpPr/>
          <p:nvPr/>
        </p:nvSpPr>
        <p:spPr>
          <a:xfrm flipH="1" flipV="1">
            <a:off x="4588970" y="4921861"/>
            <a:ext cx="1721" cy="622301"/>
          </a:xfrm>
          <a:prstGeom prst="line">
            <a:avLst/>
          </a:prstGeom>
          <a:ln>
            <a:solidFill>
              <a:srgbClr val="000000"/>
            </a:solidFill>
            <a:tailEnd type="triangle"/>
          </a:ln>
        </p:spPr>
        <p:txBody>
          <a:bodyPr lIns="45719" rIns="45719"/>
          <a:lstStyle/>
          <a:p>
            <a:pPr algn="ctr">
              <a:defRPr sz="4200"/>
            </a:pPr>
            <a:endParaRPr dirty="0"/>
          </a:p>
        </p:txBody>
      </p:sp>
      <p:sp>
        <p:nvSpPr>
          <p:cNvPr id="91" name="Shape 526"/>
          <p:cNvSpPr/>
          <p:nvPr/>
        </p:nvSpPr>
        <p:spPr>
          <a:xfrm flipV="1">
            <a:off x="6631740" y="4921861"/>
            <a:ext cx="1" cy="622301"/>
          </a:xfrm>
          <a:prstGeom prst="line">
            <a:avLst/>
          </a:prstGeom>
          <a:ln>
            <a:solidFill>
              <a:srgbClr val="000000"/>
            </a:solidFill>
            <a:tailEnd type="triangle"/>
          </a:ln>
        </p:spPr>
        <p:txBody>
          <a:bodyPr lIns="45719" rIns="45719"/>
          <a:lstStyle/>
          <a:p>
            <a:pPr algn="ctr">
              <a:defRPr sz="4200"/>
            </a:pPr>
            <a:endParaRPr dirty="0"/>
          </a:p>
        </p:txBody>
      </p:sp>
      <p:sp>
        <p:nvSpPr>
          <p:cNvPr id="92" name="Shape 527"/>
          <p:cNvSpPr/>
          <p:nvPr/>
        </p:nvSpPr>
        <p:spPr>
          <a:xfrm>
            <a:off x="3502058" y="5127210"/>
            <a:ext cx="6404505" cy="438582"/>
          </a:xfrm>
          <a:prstGeom prst="rect">
            <a:avLst/>
          </a:prstGeom>
          <a:ln w="12700">
            <a:miter lim="400000"/>
          </a:ln>
          <a:extLst>
            <a:ext uri="{C572A759-6A51-4108-AA02-DFA0A04FC94B}">
              <ma14:wrappingTextBoxFlag xmlns="" xmlns:ma14="http://schemas.microsoft.com/office/mac/drawingml/2011/main" val="1"/>
            </a:ext>
          </a:extLst>
        </p:spPr>
        <p:txBody>
          <a:bodyPr lIns="80010" tIns="80010" rIns="80010" bIns="80010" anchor="ctr">
            <a:spAutoFit/>
          </a:bodyPr>
          <a:lstStyle>
            <a:lvl1pPr algn="ctr" defTabSz="933450">
              <a:lnSpc>
                <a:spcPct val="90000"/>
              </a:lnSpc>
              <a:spcBef>
                <a:spcPts val="800"/>
              </a:spcBef>
              <a:defRPr sz="2000">
                <a:solidFill>
                  <a:schemeClr val="accent3">
                    <a:lumOff val="44000"/>
                  </a:schemeClr>
                </a:solidFill>
              </a:defRPr>
            </a:lvl1pPr>
          </a:lstStyle>
          <a:p>
            <a:r>
              <a:rPr dirty="0"/>
              <a:t>OpSys Domain User Groups</a:t>
            </a:r>
          </a:p>
        </p:txBody>
      </p:sp>
      <p:sp>
        <p:nvSpPr>
          <p:cNvPr id="99" name="Shape 534"/>
          <p:cNvSpPr/>
          <p:nvPr/>
        </p:nvSpPr>
        <p:spPr>
          <a:xfrm>
            <a:off x="71071" y="1142984"/>
            <a:ext cx="3587487" cy="327782"/>
          </a:xfrm>
          <a:prstGeom prst="rect">
            <a:avLst/>
          </a:prstGeom>
          <a:ln w="12700">
            <a:miter lim="400000"/>
          </a:ln>
          <a:extLst>
            <a:ext uri="{C572A759-6A51-4108-AA02-DFA0A04FC94B}">
              <ma14:wrappingTextBoxFlag xmlns="" xmlns:ma14="http://schemas.microsoft.com/office/mac/drawingml/2011/main" val="1"/>
            </a:ext>
          </a:extLst>
        </p:spPr>
        <p:txBody>
          <a:bodyPr lIns="80010" tIns="80010" rIns="80010" bIns="80010" anchor="ctr">
            <a:spAutoFit/>
          </a:bodyPr>
          <a:lstStyle>
            <a:lvl1pPr defTabSz="933450">
              <a:lnSpc>
                <a:spcPct val="90000"/>
              </a:lnSpc>
              <a:spcBef>
                <a:spcPts val="500"/>
              </a:spcBef>
              <a:defRPr b="1">
                <a:solidFill>
                  <a:schemeClr val="accent2"/>
                </a:solidFill>
              </a:defRPr>
            </a:lvl1pPr>
          </a:lstStyle>
          <a:p>
            <a:r>
              <a:rPr dirty="0"/>
              <a:t>System owner = DEVCO 05</a:t>
            </a:r>
          </a:p>
        </p:txBody>
      </p:sp>
      <p:sp>
        <p:nvSpPr>
          <p:cNvPr id="100" name="Shape 535"/>
          <p:cNvSpPr/>
          <p:nvPr/>
        </p:nvSpPr>
        <p:spPr>
          <a:xfrm>
            <a:off x="1951219" y="1239933"/>
            <a:ext cx="9361042" cy="461665"/>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p>
            <a:pPr marL="358775" indent="-358775" algn="ctr">
              <a:defRPr sz="2400" b="1">
                <a:solidFill>
                  <a:srgbClr val="800000"/>
                </a:solidFill>
              </a:defRPr>
            </a:pPr>
            <a:r>
              <a:rPr smtClean="0">
                <a:solidFill>
                  <a:srgbClr val="0F5494"/>
                </a:solidFill>
              </a:rPr>
              <a:t>OPSYS Governance</a:t>
            </a:r>
            <a:endParaRPr dirty="0">
              <a:solidFill>
                <a:srgbClr val="0F5494"/>
              </a:solidFill>
            </a:endParaRPr>
          </a:p>
        </p:txBody>
      </p:sp>
      <p:sp>
        <p:nvSpPr>
          <p:cNvPr id="101" name="Shape 536"/>
          <p:cNvSpPr>
            <a:spLocks noGrp="1"/>
          </p:cNvSpPr>
          <p:nvPr>
            <p:ph type="sldNum" sz="quarter" idx="4294967295"/>
          </p:nvPr>
        </p:nvSpPr>
        <p:spPr>
          <a:xfrm>
            <a:off x="5615966" y="6626675"/>
            <a:ext cx="765786" cy="231325"/>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solidFill>
                  <a:schemeClr val="bg1"/>
                </a:solidFill>
              </a:rPr>
              <a:pPr/>
              <a:t>14</a:t>
            </a:fld>
            <a:endParaRPr dirty="0">
              <a:solidFill>
                <a:schemeClr val="bg1"/>
              </a:solidFill>
            </a:endParaRPr>
          </a:p>
        </p:txBody>
      </p:sp>
      <p:sp>
        <p:nvSpPr>
          <p:cNvPr id="102" name="Title 1"/>
          <p:cNvSpPr txBox="1">
            <a:spLocks/>
          </p:cNvSpPr>
          <p:nvPr/>
        </p:nvSpPr>
        <p:spPr bwMode="auto">
          <a:xfrm>
            <a:off x="381000" y="152400"/>
            <a:ext cx="4966363" cy="709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2542" tIns="56271" rIns="112542" bIns="56271"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buClrTx/>
              <a:buSzTx/>
            </a:pPr>
            <a:r>
              <a:rPr lang="en-GB" altLang="en-US" sz="2800" dirty="0" smtClean="0">
                <a:solidFill>
                  <a:srgbClr val="FFFFFF"/>
                </a:solidFill>
                <a:latin typeface="Calibri Light" panose="020F0302020204030204" pitchFamily="34" charset="0"/>
                <a:sym typeface="Gill Sans" charset="0"/>
              </a:rPr>
              <a:t>The </a:t>
            </a:r>
            <a:r>
              <a:rPr lang="en-GB" altLang="en-US" sz="2800" dirty="0" err="1" smtClean="0">
                <a:solidFill>
                  <a:srgbClr val="FFFFFF"/>
                </a:solidFill>
                <a:latin typeface="Calibri Light" panose="020F0302020204030204" pitchFamily="34" charset="0"/>
                <a:sym typeface="Gill Sans" charset="0"/>
              </a:rPr>
              <a:t>Opsys</a:t>
            </a:r>
            <a:r>
              <a:rPr lang="en-GB" altLang="en-US" sz="2800" dirty="0" smtClean="0">
                <a:solidFill>
                  <a:srgbClr val="FFFFFF"/>
                </a:solidFill>
                <a:latin typeface="Calibri Light" panose="020F0302020204030204" pitchFamily="34" charset="0"/>
                <a:sym typeface="Gill Sans" charset="0"/>
              </a:rPr>
              <a:t> programme governance</a:t>
            </a:r>
            <a:endParaRPr lang="en-GB" altLang="en-US" sz="2800" dirty="0">
              <a:solidFill>
                <a:srgbClr val="FFFFFF"/>
              </a:solidFill>
              <a:latin typeface="Calibri Light" panose="020F0302020204030204" pitchFamily="34" charset="0"/>
              <a:sym typeface="Gill Sans" charset="0"/>
            </a:endParaRPr>
          </a:p>
        </p:txBody>
      </p:sp>
      <p:sp>
        <p:nvSpPr>
          <p:cNvPr id="103" name="Shape 524"/>
          <p:cNvSpPr/>
          <p:nvPr/>
        </p:nvSpPr>
        <p:spPr>
          <a:xfrm flipV="1">
            <a:off x="5167306" y="2622031"/>
            <a:ext cx="225776" cy="445611"/>
          </a:xfrm>
          <a:prstGeom prst="line">
            <a:avLst/>
          </a:prstGeom>
          <a:ln>
            <a:solidFill>
              <a:srgbClr val="000000"/>
            </a:solidFill>
            <a:tailEnd type="triangle"/>
          </a:ln>
        </p:spPr>
        <p:txBody>
          <a:bodyPr lIns="45719" rIns="45719"/>
          <a:lstStyle/>
          <a:p>
            <a:pPr algn="ctr">
              <a:defRPr sz="4200"/>
            </a:pPr>
            <a:endParaRPr dirty="0"/>
          </a:p>
        </p:txBody>
      </p:sp>
      <p:sp>
        <p:nvSpPr>
          <p:cNvPr id="104" name="Shape 524"/>
          <p:cNvSpPr/>
          <p:nvPr/>
        </p:nvSpPr>
        <p:spPr>
          <a:xfrm flipV="1">
            <a:off x="5167306" y="2622033"/>
            <a:ext cx="625949" cy="445608"/>
          </a:xfrm>
          <a:prstGeom prst="line">
            <a:avLst/>
          </a:prstGeom>
          <a:ln>
            <a:solidFill>
              <a:srgbClr val="000000"/>
            </a:solidFill>
            <a:tailEnd type="triangle"/>
          </a:ln>
        </p:spPr>
        <p:txBody>
          <a:bodyPr lIns="45719" rIns="45719"/>
          <a:lstStyle/>
          <a:p>
            <a:pPr algn="ctr">
              <a:defRPr sz="4200"/>
            </a:pPr>
            <a:endParaRPr dirty="0"/>
          </a:p>
        </p:txBody>
      </p:sp>
      <p:sp>
        <p:nvSpPr>
          <p:cNvPr id="105" name="Shape 517"/>
          <p:cNvSpPr/>
          <p:nvPr/>
        </p:nvSpPr>
        <p:spPr>
          <a:xfrm>
            <a:off x="1151100" y="2045413"/>
            <a:ext cx="2350958" cy="383182"/>
          </a:xfrm>
          <a:prstGeom prst="rect">
            <a:avLst/>
          </a:prstGeom>
          <a:ln w="12700">
            <a:miter lim="400000"/>
          </a:ln>
          <a:extLst>
            <a:ext uri="{C572A759-6A51-4108-AA02-DFA0A04FC94B}">
              <ma14:wrappingTextBoxFlag xmlns="" xmlns:ma14="http://schemas.microsoft.com/office/mac/drawingml/2011/main" val="1"/>
            </a:ext>
          </a:extLst>
        </p:spPr>
        <p:txBody>
          <a:bodyPr lIns="80010" tIns="80010" rIns="80010" bIns="80010" anchor="ctr">
            <a:spAutoFit/>
          </a:bodyPr>
          <a:lstStyle/>
          <a:p>
            <a:pPr defTabSz="933450">
              <a:lnSpc>
                <a:spcPct val="90000"/>
              </a:lnSpc>
              <a:spcBef>
                <a:spcPts val="500"/>
              </a:spcBef>
              <a:defRPr>
                <a:solidFill>
                  <a:schemeClr val="accent2"/>
                </a:solidFill>
              </a:defRPr>
            </a:pPr>
            <a:r>
              <a:rPr dirty="0"/>
              <a:t>Chair</a:t>
            </a:r>
            <a:r>
              <a:rPr/>
              <a:t>: </a:t>
            </a:r>
            <a:r>
              <a:rPr smtClean="0"/>
              <a:t>concerned DG</a:t>
            </a:r>
            <a:endParaRPr dirty="0">
              <a:solidFill>
                <a:schemeClr val="accent3">
                  <a:lumOff val="44000"/>
                </a:schemeClr>
              </a:solidFill>
            </a:endParaRPr>
          </a:p>
        </p:txBody>
      </p:sp>
    </p:spTree>
    <p:extLst>
      <p:ext uri="{BB962C8B-B14F-4D97-AF65-F5344CB8AC3E}">
        <p14:creationId xmlns:p14="http://schemas.microsoft.com/office/powerpoint/2010/main" val="2516995221"/>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 name="Shape 474"/>
          <p:cNvSpPr>
            <a:spLocks noGrp="1"/>
          </p:cNvSpPr>
          <p:nvPr>
            <p:ph type="sldNum" sz="quarter" idx="4294967295"/>
          </p:nvPr>
        </p:nvSpPr>
        <p:spPr>
          <a:xfrm>
            <a:off x="12168964" y="6331923"/>
            <a:ext cx="218203" cy="27699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15</a:t>
            </a:fld>
            <a:endParaRPr dirty="0"/>
          </a:p>
        </p:txBody>
      </p:sp>
      <p:sp>
        <p:nvSpPr>
          <p:cNvPr id="475" name="Shape 475"/>
          <p:cNvSpPr>
            <a:spLocks noGrp="1"/>
          </p:cNvSpPr>
          <p:nvPr>
            <p:ph type="title"/>
          </p:nvPr>
        </p:nvSpPr>
        <p:spPr>
          <a:xfrm>
            <a:off x="496137" y="174266"/>
            <a:ext cx="10972800" cy="936626"/>
          </a:xfrm>
          <a:prstGeom prst="rect">
            <a:avLst/>
          </a:prstGeom>
        </p:spPr>
        <p:txBody>
          <a:bodyPr>
            <a:noAutofit/>
          </a:bodyPr>
          <a:lstStyle/>
          <a:p>
            <a:pPr marL="326485" indent="-326485" defTabSz="832104">
              <a:defRPr sz="2730">
                <a:solidFill>
                  <a:srgbClr val="800000"/>
                </a:solidFill>
              </a:defRPr>
            </a:pPr>
            <a:r>
              <a:rPr lang="fr-BE" sz="2400" dirty="0" smtClean="0">
                <a:solidFill>
                  <a:schemeClr val="bg1"/>
                </a:solidFill>
              </a:rPr>
              <a:t>High </a:t>
            </a:r>
            <a:r>
              <a:rPr lang="fr-BE" sz="2400" dirty="0" err="1">
                <a:solidFill>
                  <a:schemeClr val="bg1"/>
                </a:solidFill>
              </a:rPr>
              <a:t>l</a:t>
            </a:r>
            <a:r>
              <a:rPr lang="fr-BE" sz="2400" dirty="0" err="1" smtClean="0">
                <a:solidFill>
                  <a:schemeClr val="bg1"/>
                </a:solidFill>
              </a:rPr>
              <a:t>evel</a:t>
            </a:r>
            <a:r>
              <a:rPr lang="fr-BE" sz="2400" dirty="0" smtClean="0">
                <a:solidFill>
                  <a:schemeClr val="bg1"/>
                </a:solidFill>
              </a:rPr>
              <a:t> planning</a:t>
            </a:r>
            <a:r>
              <a:rPr sz="2400" dirty="0">
                <a:solidFill>
                  <a:srgbClr val="0F5494"/>
                </a:solidFill>
              </a:rPr>
              <a:t/>
            </a:r>
            <a:br>
              <a:rPr sz="2400" dirty="0">
                <a:solidFill>
                  <a:srgbClr val="0F5494"/>
                </a:solidFill>
              </a:rPr>
            </a:br>
            <a:endParaRPr sz="2400" dirty="0">
              <a:solidFill>
                <a:srgbClr val="0F5494"/>
              </a:solidFill>
            </a:endParaRPr>
          </a:p>
        </p:txBody>
      </p:sp>
      <p:graphicFrame>
        <p:nvGraphicFramePr>
          <p:cNvPr id="476" name="Table 476"/>
          <p:cNvGraphicFramePr/>
          <p:nvPr>
            <p:extLst>
              <p:ext uri="{D42A27DB-BD31-4B8C-83A1-F6EECF244321}">
                <p14:modId xmlns:p14="http://schemas.microsoft.com/office/powerpoint/2010/main" val="1784110933"/>
              </p:ext>
            </p:extLst>
          </p:nvPr>
        </p:nvGraphicFramePr>
        <p:xfrm>
          <a:off x="878451" y="1732484"/>
          <a:ext cx="10208172" cy="4027703"/>
        </p:xfrm>
        <a:graphic>
          <a:graphicData uri="http://schemas.openxmlformats.org/drawingml/2006/table">
            <a:tbl>
              <a:tblPr firstRow="1" bandRow="1"/>
              <a:tblGrid>
                <a:gridCol w="226310"/>
                <a:gridCol w="248482"/>
                <a:gridCol w="248482"/>
                <a:gridCol w="248482"/>
                <a:gridCol w="281376"/>
                <a:gridCol w="248482"/>
                <a:gridCol w="248482"/>
                <a:gridCol w="248482"/>
                <a:gridCol w="61328"/>
                <a:gridCol w="241090"/>
                <a:gridCol w="248482"/>
                <a:gridCol w="248482"/>
                <a:gridCol w="248482"/>
                <a:gridCol w="248482"/>
                <a:gridCol w="248482"/>
                <a:gridCol w="248482"/>
                <a:gridCol w="270163"/>
                <a:gridCol w="405689"/>
                <a:gridCol w="273827"/>
                <a:gridCol w="248482"/>
                <a:gridCol w="248482"/>
                <a:gridCol w="248482"/>
                <a:gridCol w="248482"/>
                <a:gridCol w="248483"/>
                <a:gridCol w="248482"/>
                <a:gridCol w="248482"/>
                <a:gridCol w="248482"/>
                <a:gridCol w="248482"/>
                <a:gridCol w="248482"/>
                <a:gridCol w="248482"/>
                <a:gridCol w="248482"/>
                <a:gridCol w="248482"/>
                <a:gridCol w="248482"/>
                <a:gridCol w="248482"/>
                <a:gridCol w="248482"/>
                <a:gridCol w="248482"/>
                <a:gridCol w="248482"/>
                <a:gridCol w="248482"/>
                <a:gridCol w="255417"/>
                <a:gridCol w="241547"/>
                <a:gridCol w="248482"/>
              </a:tblGrid>
              <a:tr h="365663">
                <a:tc gridSpan="9">
                  <a:txBody>
                    <a:bodyPr/>
                    <a:lstStyle/>
                    <a:p>
                      <a:pPr algn="ctr">
                        <a:defRPr sz="1800" b="0">
                          <a:solidFill>
                            <a:srgbClr val="000000"/>
                          </a:solidFill>
                        </a:defRPr>
                      </a:pPr>
                      <a:r>
                        <a:rPr sz="1600" b="1" dirty="0">
                          <a:solidFill>
                            <a:schemeClr val="accent3">
                              <a:lumOff val="44000"/>
                            </a:schemeClr>
                          </a:solidFill>
                          <a:latin typeface="Calibri"/>
                          <a:ea typeface="Calibri"/>
                          <a:cs typeface="Calibri"/>
                          <a:sym typeface="Calibri"/>
                        </a:rPr>
                        <a:t>2016</a:t>
                      </a:r>
                    </a:p>
                  </a:txBody>
                  <a:tcPr marL="5358" marR="5358" marT="4018" marB="4018" anchor="ctr"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8">
                  <a:txBody>
                    <a:bodyPr/>
                    <a:lstStyle/>
                    <a:p>
                      <a:pPr algn="ctr">
                        <a:defRPr sz="1800" b="0">
                          <a:solidFill>
                            <a:srgbClr val="000000"/>
                          </a:solidFill>
                        </a:defRPr>
                      </a:pPr>
                      <a:r>
                        <a:rPr sz="1600" b="1" dirty="0">
                          <a:solidFill>
                            <a:schemeClr val="accent3">
                              <a:lumOff val="44000"/>
                            </a:schemeClr>
                          </a:solidFill>
                          <a:latin typeface="Calibri"/>
                          <a:ea typeface="Calibri"/>
                          <a:cs typeface="Calibri"/>
                          <a:sym typeface="Calibri"/>
                        </a:rPr>
                        <a:t>2017</a:t>
                      </a:r>
                    </a:p>
                  </a:txBody>
                  <a:tcPr marL="5358" marR="5358" marT="4018" marB="40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BFBFB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8">
                  <a:txBody>
                    <a:bodyPr/>
                    <a:lstStyle/>
                    <a:p>
                      <a:pPr algn="ctr">
                        <a:defRPr sz="1800" b="0">
                          <a:solidFill>
                            <a:srgbClr val="000000"/>
                          </a:solidFill>
                        </a:defRPr>
                      </a:pPr>
                      <a:r>
                        <a:rPr sz="1600" b="1" dirty="0">
                          <a:solidFill>
                            <a:schemeClr val="accent3">
                              <a:lumOff val="44000"/>
                            </a:schemeClr>
                          </a:solidFill>
                          <a:latin typeface="Calibri"/>
                          <a:ea typeface="Calibri"/>
                          <a:cs typeface="Calibri"/>
                          <a:sym typeface="Calibri"/>
                        </a:rPr>
                        <a:t>2018</a:t>
                      </a:r>
                    </a:p>
                  </a:txBody>
                  <a:tcPr marL="5358" marR="5358" marT="4018" marB="4018" anchor="ctr"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8">
                  <a:txBody>
                    <a:bodyPr/>
                    <a:lstStyle/>
                    <a:p>
                      <a:pPr algn="ctr">
                        <a:defRPr sz="1800" b="0">
                          <a:solidFill>
                            <a:srgbClr val="000000"/>
                          </a:solidFill>
                        </a:defRPr>
                      </a:pPr>
                      <a:r>
                        <a:rPr sz="1600" b="1" dirty="0">
                          <a:solidFill>
                            <a:schemeClr val="accent3">
                              <a:lumOff val="44000"/>
                            </a:schemeClr>
                          </a:solidFill>
                          <a:latin typeface="Calibri"/>
                          <a:ea typeface="Calibri"/>
                          <a:cs typeface="Calibri"/>
                          <a:sym typeface="Calibri"/>
                        </a:rPr>
                        <a:t>2019</a:t>
                      </a:r>
                    </a:p>
                  </a:txBody>
                  <a:tcPr marL="5358" marR="5358" marT="4018" marB="4018" anchor="ctr"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GB"/>
                    </a:p>
                  </a:txBody>
                  <a:tcPr/>
                </a:tc>
                <a:tc hMerge="1">
                  <a:txBody>
                    <a:bodyPr/>
                    <a:lstStyle/>
                    <a:p>
                      <a:endParaRPr lang="en-GB"/>
                    </a:p>
                  </a:txBody>
                  <a:tcPr/>
                </a:tc>
                <a:tc gridSpan="8">
                  <a:txBody>
                    <a:bodyPr/>
                    <a:lstStyle/>
                    <a:p>
                      <a:pPr algn="ctr">
                        <a:defRPr sz="1800" b="0">
                          <a:solidFill>
                            <a:srgbClr val="000000"/>
                          </a:solidFill>
                        </a:defRPr>
                      </a:pPr>
                      <a:r>
                        <a:rPr lang="fr-BE" sz="1600" b="1" dirty="0" smtClean="0">
                          <a:solidFill>
                            <a:schemeClr val="accent3">
                              <a:lumOff val="44000"/>
                            </a:schemeClr>
                          </a:solidFill>
                          <a:latin typeface="Calibri"/>
                          <a:ea typeface="Calibri"/>
                          <a:cs typeface="Calibri"/>
                          <a:sym typeface="Calibri"/>
                        </a:rPr>
                        <a:t>2020</a:t>
                      </a:r>
                      <a:endParaRPr sz="1600" b="1" dirty="0">
                        <a:solidFill>
                          <a:schemeClr val="accent3">
                            <a:lumOff val="44000"/>
                          </a:schemeClr>
                        </a:solidFill>
                        <a:latin typeface="Calibri"/>
                        <a:ea typeface="Calibri"/>
                        <a:cs typeface="Calibri"/>
                        <a:sym typeface="Calibri"/>
                      </a:endParaRPr>
                    </a:p>
                  </a:txBody>
                  <a:tcPr marL="5358" marR="5358" marT="4018" marB="40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solidFill>
                      <a:srgbClr val="BFBFB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fr-FR"/>
                    </a:p>
                  </a:txBody>
                  <a:tcPr/>
                </a:tc>
                <a:tc hMerge="1">
                  <a:txBody>
                    <a:bodyPr/>
                    <a:lstStyle/>
                    <a:p>
                      <a:pPr algn="ctr">
                        <a:defRPr sz="1800" b="0">
                          <a:solidFill>
                            <a:srgbClr val="000000"/>
                          </a:solidFill>
                        </a:defRPr>
                      </a:pPr>
                      <a:endParaRPr sz="1600" b="1" dirty="0">
                        <a:solidFill>
                          <a:schemeClr val="accent3">
                            <a:lumOff val="44000"/>
                          </a:schemeClr>
                        </a:solidFill>
                        <a:latin typeface="Calibri"/>
                        <a:ea typeface="Calibri"/>
                        <a:cs typeface="Calibri"/>
                        <a:sym typeface="Calibri"/>
                      </a:endParaRPr>
                    </a:p>
                  </a:txBody>
                  <a:tcPr marL="4353" marR="4353" marT="4018" marB="4018" anchor="ctr"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solidFill>
                      <a:srgbClr val="BFBFBF"/>
                    </a:solidFill>
                  </a:tcPr>
                </a:tc>
              </a:tr>
              <a:tr h="330721">
                <a:tc gridSpan="2">
                  <a:txBody>
                    <a:bodyPr/>
                    <a:lstStyle/>
                    <a:p>
                      <a:pPr marL="0" marR="0" indent="0" algn="ctr" defTabSz="914400" rtl="0" latinLnBrk="0">
                        <a:lnSpc>
                          <a:spcPct val="100000"/>
                        </a:lnSpc>
                        <a:spcBef>
                          <a:spcPts val="0"/>
                        </a:spcBef>
                        <a:spcAft>
                          <a:spcPts val="0"/>
                        </a:spcAft>
                        <a:buClrTx/>
                        <a:buSzTx/>
                        <a:buFontTx/>
                        <a:buNone/>
                        <a:tabLst/>
                        <a:defRPr sz="1800"/>
                      </a:pPr>
                      <a:r>
                        <a:rPr sz="1000" b="0" i="0" u="none" strike="noStrike" cap="none" spc="0" baseline="0" dirty="0">
                          <a:ln>
                            <a:noFill/>
                          </a:ln>
                          <a:solidFill>
                            <a:srgbClr val="000000"/>
                          </a:solidFill>
                          <a:uFillTx/>
                          <a:latin typeface="Calibri"/>
                          <a:ea typeface="Calibri"/>
                          <a:cs typeface="Calibri"/>
                          <a:sym typeface="Verdana"/>
                        </a:rPr>
                        <a:t>Q1</a:t>
                      </a:r>
                    </a:p>
                  </a:txBody>
                  <a:tcPr marL="5358" marR="5358" marT="4018" marB="4018" anchor="ctr" horzOverflow="overflow">
                    <a:lnL w="12700">
                      <a:solidFill>
                        <a:srgbClr val="000000"/>
                      </a:solidFill>
                    </a:lnL>
                    <a:solidFill>
                      <a:srgbClr val="D9D9D9"/>
                    </a:solidFill>
                  </a:tcPr>
                </a:tc>
                <a:tc hMerge="1">
                  <a:txBody>
                    <a:bodyPr/>
                    <a:lstStyle/>
                    <a:p>
                      <a:endParaRPr lang="en-US"/>
                    </a:p>
                  </a:txBody>
                  <a:tcPr/>
                </a:tc>
                <a:tc gridSpan="2">
                  <a:txBody>
                    <a:bodyPr/>
                    <a:lstStyle/>
                    <a:p>
                      <a:pPr marL="0" marR="0" indent="0" algn="ctr" defTabSz="914400" rtl="0" latinLnBrk="0">
                        <a:lnSpc>
                          <a:spcPct val="100000"/>
                        </a:lnSpc>
                        <a:spcBef>
                          <a:spcPts val="0"/>
                        </a:spcBef>
                        <a:spcAft>
                          <a:spcPts val="0"/>
                        </a:spcAft>
                        <a:buClrTx/>
                        <a:buSzTx/>
                        <a:buFontTx/>
                        <a:buNone/>
                        <a:tabLst/>
                        <a:defRPr sz="1800"/>
                      </a:pPr>
                      <a:r>
                        <a:rPr sz="1000" b="0" i="0" u="none" strike="noStrike" cap="none" spc="0" baseline="0" dirty="0">
                          <a:ln>
                            <a:noFill/>
                          </a:ln>
                          <a:solidFill>
                            <a:srgbClr val="000000"/>
                          </a:solidFill>
                          <a:uFillTx/>
                          <a:latin typeface="Calibri"/>
                          <a:ea typeface="Calibri"/>
                          <a:cs typeface="Calibri"/>
                          <a:sym typeface="Calibri"/>
                        </a:rPr>
                        <a:t>Q2</a:t>
                      </a:r>
                    </a:p>
                  </a:txBody>
                  <a:tcPr marL="5358" marR="5358" marT="4018" marB="4018" anchor="ctr" horzOverflow="overflow">
                    <a:solidFill>
                      <a:srgbClr val="D9D9D9"/>
                    </a:solidFill>
                  </a:tcPr>
                </a:tc>
                <a:tc hMerge="1">
                  <a:txBody>
                    <a:bodyPr/>
                    <a:lstStyle/>
                    <a:p>
                      <a:endParaRPr lang="en-US"/>
                    </a:p>
                  </a:txBody>
                  <a:tcPr/>
                </a:tc>
                <a:tc gridSpan="2">
                  <a:txBody>
                    <a:bodyPr/>
                    <a:lstStyle/>
                    <a:p>
                      <a:pPr marL="0" marR="0" indent="0" algn="ctr" defTabSz="914400" rtl="0" latinLnBrk="0">
                        <a:lnSpc>
                          <a:spcPct val="100000"/>
                        </a:lnSpc>
                        <a:spcBef>
                          <a:spcPts val="0"/>
                        </a:spcBef>
                        <a:spcAft>
                          <a:spcPts val="0"/>
                        </a:spcAft>
                        <a:buClrTx/>
                        <a:buSzTx/>
                        <a:buFontTx/>
                        <a:buNone/>
                        <a:tabLst/>
                        <a:defRPr sz="1800"/>
                      </a:pPr>
                      <a:r>
                        <a:rPr sz="1000" b="0" i="0" u="none" strike="noStrike" cap="none" spc="0" baseline="0" dirty="0">
                          <a:ln>
                            <a:noFill/>
                          </a:ln>
                          <a:solidFill>
                            <a:srgbClr val="000000"/>
                          </a:solidFill>
                          <a:uFillTx/>
                          <a:latin typeface="Calibri"/>
                          <a:ea typeface="Calibri"/>
                          <a:cs typeface="Calibri"/>
                          <a:sym typeface="Calibri"/>
                        </a:rPr>
                        <a:t>Q3</a:t>
                      </a:r>
                    </a:p>
                  </a:txBody>
                  <a:tcPr marL="5358" marR="5358" marT="4018" marB="4018" anchor="ctr" horzOverflow="overflow">
                    <a:solidFill>
                      <a:srgbClr val="D9D9D9"/>
                    </a:solidFill>
                  </a:tcPr>
                </a:tc>
                <a:tc hMerge="1">
                  <a:txBody>
                    <a:bodyPr/>
                    <a:lstStyle/>
                    <a:p>
                      <a:endParaRPr lang="en-US"/>
                    </a:p>
                  </a:txBody>
                  <a:tcPr/>
                </a:tc>
                <a:tc gridSpan="3">
                  <a:txBody>
                    <a:bodyPr/>
                    <a:lstStyle/>
                    <a:p>
                      <a:pPr marL="0" marR="0" indent="0" algn="ctr" defTabSz="914400" rtl="0" latinLnBrk="0">
                        <a:lnSpc>
                          <a:spcPct val="100000"/>
                        </a:lnSpc>
                        <a:spcBef>
                          <a:spcPts val="0"/>
                        </a:spcBef>
                        <a:spcAft>
                          <a:spcPts val="0"/>
                        </a:spcAft>
                        <a:buClrTx/>
                        <a:buSzTx/>
                        <a:buFontTx/>
                        <a:buNone/>
                        <a:tabLst/>
                        <a:defRPr sz="1800"/>
                      </a:pPr>
                      <a:r>
                        <a:rPr lang="fr-BE" sz="1000" b="0" i="0" u="none" strike="noStrike" cap="none" spc="0" baseline="0" dirty="0" smtClean="0">
                          <a:ln>
                            <a:noFill/>
                          </a:ln>
                          <a:solidFill>
                            <a:srgbClr val="000000"/>
                          </a:solidFill>
                          <a:uFillTx/>
                          <a:latin typeface="Calibri"/>
                          <a:ea typeface="Calibri"/>
                          <a:cs typeface="Calibri"/>
                          <a:sym typeface="Calibri"/>
                        </a:rPr>
                        <a:t>Q4</a:t>
                      </a:r>
                      <a:endParaRPr sz="1000" b="0" i="0" u="none" strike="noStrike" cap="none" spc="0" baseline="0" dirty="0">
                        <a:ln>
                          <a:noFill/>
                        </a:ln>
                        <a:solidFill>
                          <a:srgbClr val="000000"/>
                        </a:solidFill>
                        <a:uFillTx/>
                        <a:latin typeface="Calibri"/>
                        <a:ea typeface="Calibri"/>
                        <a:cs typeface="Calibri"/>
                        <a:sym typeface="Calibri"/>
                      </a:endParaRPr>
                    </a:p>
                  </a:txBody>
                  <a:tcPr marL="5358" marR="5358" marT="4018" marB="4018" anchor="ctr" horzOverflow="overflow">
                    <a:lnR w="12700" cap="flat" cmpd="sng" algn="ctr">
                      <a:solidFill>
                        <a:schemeClr val="tx1"/>
                      </a:solidFill>
                      <a:prstDash val="solid"/>
                      <a:round/>
                      <a:headEnd type="none" w="med" len="med"/>
                      <a:tailEnd type="none" w="med" len="med"/>
                    </a:lnR>
                    <a:solidFill>
                      <a:srgbClr val="D9D9D9"/>
                    </a:solidFill>
                  </a:tcPr>
                </a:tc>
                <a:tc hMerge="1">
                  <a:txBody>
                    <a:bodyPr/>
                    <a:lstStyle/>
                    <a:p>
                      <a:pPr marL="0" marR="0" indent="0" algn="ctr" defTabSz="914400" rtl="0" latinLnBrk="0">
                        <a:lnSpc>
                          <a:spcPct val="100000"/>
                        </a:lnSpc>
                        <a:spcBef>
                          <a:spcPts val="0"/>
                        </a:spcBef>
                        <a:spcAft>
                          <a:spcPts val="0"/>
                        </a:spcAft>
                        <a:buClrTx/>
                        <a:buSzTx/>
                        <a:buFontTx/>
                        <a:buNone/>
                        <a:tabLst/>
                        <a:defRPr sz="1800"/>
                      </a:pPr>
                      <a:endParaRPr sz="1000" b="0" i="0" u="none" strike="noStrike" cap="none" spc="0" baseline="0" dirty="0">
                        <a:ln>
                          <a:noFill/>
                        </a:ln>
                        <a:solidFill>
                          <a:srgbClr val="000000"/>
                        </a:solidFill>
                        <a:uFillTx/>
                        <a:latin typeface="Calibri"/>
                        <a:ea typeface="Calibri"/>
                        <a:cs typeface="Calibri"/>
                        <a:sym typeface="Calibri"/>
                      </a:endParaRPr>
                    </a:p>
                  </a:txBody>
                  <a:tcPr marL="4353" marR="4353" marT="4018" marB="4018" anchor="ctr" horzOverflow="overflow">
                    <a:solidFill>
                      <a:srgbClr val="D9D9D9"/>
                    </a:solidFill>
                  </a:tcPr>
                </a:tc>
                <a:tc hMerge="1">
                  <a:txBody>
                    <a:bodyPr/>
                    <a:lstStyle/>
                    <a:p>
                      <a:pPr marL="0" marR="0" indent="0" algn="ctr" defTabSz="914400" rtl="0" latinLnBrk="0">
                        <a:lnSpc>
                          <a:spcPct val="100000"/>
                        </a:lnSpc>
                        <a:spcBef>
                          <a:spcPts val="0"/>
                        </a:spcBef>
                        <a:spcAft>
                          <a:spcPts val="0"/>
                        </a:spcAft>
                        <a:buClrTx/>
                        <a:buSzTx/>
                        <a:buFontTx/>
                        <a:buNone/>
                        <a:tabLst/>
                        <a:defRPr sz="1800"/>
                      </a:pPr>
                      <a:endParaRPr sz="1000" b="0" i="0" u="none" strike="noStrike" cap="none" spc="0" baseline="0" dirty="0">
                        <a:ln>
                          <a:noFill/>
                        </a:ln>
                        <a:solidFill>
                          <a:srgbClr val="000000"/>
                        </a:solidFill>
                        <a:uFillTx/>
                        <a:latin typeface="Calibri"/>
                        <a:ea typeface="Calibri"/>
                        <a:cs typeface="Calibri"/>
                        <a:sym typeface="Calibri"/>
                      </a:endParaRPr>
                    </a:p>
                  </a:txBody>
                  <a:tcPr marL="4353" marR="4353" marT="4018" marB="4018" anchor="ctr" horzOverflow="overflow">
                    <a:solidFill>
                      <a:srgbClr val="D9D9D9"/>
                    </a:solidFill>
                  </a:tcPr>
                </a:tc>
                <a:tc gridSpan="2">
                  <a:txBody>
                    <a:bodyPr/>
                    <a:lstStyle/>
                    <a:p>
                      <a:pPr marL="0" marR="0" indent="0" algn="ctr" defTabSz="914400" rtl="0" latinLnBrk="0">
                        <a:lnSpc>
                          <a:spcPct val="100000"/>
                        </a:lnSpc>
                        <a:spcBef>
                          <a:spcPts val="0"/>
                        </a:spcBef>
                        <a:spcAft>
                          <a:spcPts val="0"/>
                        </a:spcAft>
                        <a:buClrTx/>
                        <a:buSzTx/>
                        <a:buFontTx/>
                        <a:buNone/>
                        <a:tabLst/>
                        <a:defRPr sz="1800"/>
                      </a:pPr>
                      <a:r>
                        <a:rPr lang="fr-BE" sz="1000" b="0" i="0" u="none" strike="noStrike" cap="none" spc="0" baseline="0" dirty="0" smtClean="0">
                          <a:ln>
                            <a:noFill/>
                          </a:ln>
                          <a:solidFill>
                            <a:srgbClr val="000000"/>
                          </a:solidFill>
                          <a:uFillTx/>
                          <a:latin typeface="Calibri"/>
                          <a:ea typeface="Calibri"/>
                          <a:cs typeface="Calibri"/>
                          <a:sym typeface="Calibri"/>
                        </a:rPr>
                        <a:t>Q1</a:t>
                      </a:r>
                      <a:endParaRPr sz="1000" b="0" i="0" u="none" strike="noStrike" cap="none" spc="0" baseline="0" dirty="0">
                        <a:ln>
                          <a:noFill/>
                        </a:ln>
                        <a:solidFill>
                          <a:srgbClr val="000000"/>
                        </a:solidFill>
                        <a:uFillTx/>
                        <a:latin typeface="Calibri"/>
                        <a:ea typeface="Calibri"/>
                        <a:cs typeface="Calibri"/>
                        <a:sym typeface="Calibri"/>
                      </a:endParaRPr>
                    </a:p>
                  </a:txBody>
                  <a:tcPr marL="5358" marR="5358" marT="4018" marB="4018" anchor="ctr" horzOverflow="overflow">
                    <a:lnL w="12700" cap="flat" cmpd="sng" algn="ctr">
                      <a:solidFill>
                        <a:schemeClr val="tx1"/>
                      </a:solidFill>
                      <a:prstDash val="solid"/>
                      <a:round/>
                      <a:headEnd type="none" w="med" len="med"/>
                      <a:tailEnd type="none" w="med" len="med"/>
                    </a:lnL>
                    <a:solidFill>
                      <a:srgbClr val="D9D9D9"/>
                    </a:solidFill>
                  </a:tcPr>
                </a:tc>
                <a:tc hMerge="1">
                  <a:txBody>
                    <a:bodyPr/>
                    <a:lstStyle/>
                    <a:p>
                      <a:pPr marL="0" marR="0" indent="0" algn="ctr" defTabSz="914400" rtl="0" latinLnBrk="0">
                        <a:lnSpc>
                          <a:spcPct val="100000"/>
                        </a:lnSpc>
                        <a:spcBef>
                          <a:spcPts val="0"/>
                        </a:spcBef>
                        <a:spcAft>
                          <a:spcPts val="0"/>
                        </a:spcAft>
                        <a:buClrTx/>
                        <a:buSzTx/>
                        <a:buFontTx/>
                        <a:buNone/>
                        <a:tabLst/>
                        <a:defRPr sz="1800"/>
                      </a:pPr>
                      <a:endParaRPr sz="1000" b="0" i="0" u="none" strike="noStrike" cap="none" spc="0" baseline="0" dirty="0">
                        <a:ln>
                          <a:noFill/>
                        </a:ln>
                        <a:solidFill>
                          <a:srgbClr val="000000"/>
                        </a:solidFill>
                        <a:uFillTx/>
                        <a:latin typeface="Calibri"/>
                        <a:ea typeface="Calibri"/>
                        <a:cs typeface="Calibri"/>
                        <a:sym typeface="Calibri"/>
                      </a:endParaRPr>
                    </a:p>
                  </a:txBody>
                  <a:tcPr marL="4353" marR="4353" marT="4018" marB="4018" anchor="ctr" horzOverflow="overflow">
                    <a:solidFill>
                      <a:srgbClr val="D9D9D9"/>
                    </a:solidFill>
                  </a:tcPr>
                </a:tc>
                <a:tc gridSpan="2">
                  <a:txBody>
                    <a:bodyPr/>
                    <a:lstStyle/>
                    <a:p>
                      <a:pPr marL="0" marR="0" indent="0" algn="ctr" defTabSz="914400" rtl="0" latinLnBrk="0">
                        <a:lnSpc>
                          <a:spcPct val="100000"/>
                        </a:lnSpc>
                        <a:spcBef>
                          <a:spcPts val="0"/>
                        </a:spcBef>
                        <a:spcAft>
                          <a:spcPts val="0"/>
                        </a:spcAft>
                        <a:buClrTx/>
                        <a:buSzTx/>
                        <a:buFontTx/>
                        <a:buNone/>
                        <a:tabLst/>
                        <a:defRPr sz="1800"/>
                      </a:pPr>
                      <a:r>
                        <a:rPr lang="fr-BE" sz="1000" b="0" i="0" u="none" strike="noStrike" cap="none" spc="0" baseline="0" dirty="0" smtClean="0">
                          <a:ln>
                            <a:noFill/>
                          </a:ln>
                          <a:solidFill>
                            <a:srgbClr val="000000"/>
                          </a:solidFill>
                          <a:uFillTx/>
                          <a:latin typeface="Calibri"/>
                          <a:ea typeface="Calibri"/>
                          <a:cs typeface="Calibri"/>
                          <a:sym typeface="Calibri"/>
                        </a:rPr>
                        <a:t>Q2</a:t>
                      </a:r>
                      <a:endParaRPr sz="1000" b="0" i="0" u="none" strike="noStrike" cap="none" spc="0" baseline="0" dirty="0">
                        <a:ln>
                          <a:noFill/>
                        </a:ln>
                        <a:solidFill>
                          <a:srgbClr val="000000"/>
                        </a:solidFill>
                        <a:uFillTx/>
                        <a:latin typeface="Calibri"/>
                        <a:ea typeface="Calibri"/>
                        <a:cs typeface="Calibri"/>
                        <a:sym typeface="Calibri"/>
                      </a:endParaRPr>
                    </a:p>
                  </a:txBody>
                  <a:tcPr marL="5358" marR="5358" marT="4018" marB="4018" anchor="ctr" horzOverflow="overflow">
                    <a:solidFill>
                      <a:srgbClr val="D9D9D9"/>
                    </a:solidFill>
                  </a:tcPr>
                </a:tc>
                <a:tc hMerge="1">
                  <a:txBody>
                    <a:bodyPr/>
                    <a:lstStyle/>
                    <a:p>
                      <a:pPr marL="0" marR="0" indent="0" algn="ctr" defTabSz="914400" rtl="0" latinLnBrk="0">
                        <a:lnSpc>
                          <a:spcPct val="100000"/>
                        </a:lnSpc>
                        <a:spcBef>
                          <a:spcPts val="0"/>
                        </a:spcBef>
                        <a:spcAft>
                          <a:spcPts val="0"/>
                        </a:spcAft>
                        <a:buClrTx/>
                        <a:buSzTx/>
                        <a:buFontTx/>
                        <a:buNone/>
                        <a:tabLst/>
                        <a:defRPr sz="1800"/>
                      </a:pPr>
                      <a:endParaRPr sz="1000" b="0" i="0" u="none" strike="noStrike" cap="none" spc="0" baseline="0" dirty="0">
                        <a:ln>
                          <a:noFill/>
                        </a:ln>
                        <a:solidFill>
                          <a:srgbClr val="000000"/>
                        </a:solidFill>
                        <a:uFillTx/>
                        <a:latin typeface="Calibri"/>
                        <a:ea typeface="Calibri"/>
                        <a:cs typeface="Calibri"/>
                        <a:sym typeface="Calibri"/>
                      </a:endParaRPr>
                    </a:p>
                  </a:txBody>
                  <a:tcPr marL="4353" marR="4353" marT="4018" marB="4018" anchor="ctr" horzOverflow="overflow">
                    <a:solidFill>
                      <a:srgbClr val="D9D9D9"/>
                    </a:solidFill>
                  </a:tcPr>
                </a:tc>
                <a:tc gridSpan="2">
                  <a:txBody>
                    <a:bodyPr/>
                    <a:lstStyle/>
                    <a:p>
                      <a:pPr marL="0" marR="0" indent="0" algn="ctr" defTabSz="914400" rtl="0" latinLnBrk="0">
                        <a:lnSpc>
                          <a:spcPct val="100000"/>
                        </a:lnSpc>
                        <a:spcBef>
                          <a:spcPts val="0"/>
                        </a:spcBef>
                        <a:spcAft>
                          <a:spcPts val="0"/>
                        </a:spcAft>
                        <a:buClrTx/>
                        <a:buSzTx/>
                        <a:buFontTx/>
                        <a:buNone/>
                        <a:tabLst/>
                        <a:defRPr sz="1800"/>
                      </a:pPr>
                      <a:r>
                        <a:rPr lang="fr-BE" sz="1000" b="0" i="0" u="none" strike="noStrike" cap="none" spc="0" baseline="0" dirty="0" smtClean="0">
                          <a:ln>
                            <a:noFill/>
                          </a:ln>
                          <a:solidFill>
                            <a:srgbClr val="000000"/>
                          </a:solidFill>
                          <a:uFillTx/>
                          <a:latin typeface="Calibri"/>
                          <a:ea typeface="Calibri"/>
                          <a:cs typeface="Calibri"/>
                          <a:sym typeface="Calibri"/>
                        </a:rPr>
                        <a:t>Q3</a:t>
                      </a:r>
                      <a:endParaRPr sz="1000" b="0" i="0" u="none" strike="noStrike" cap="none" spc="0" baseline="0" dirty="0">
                        <a:ln>
                          <a:noFill/>
                        </a:ln>
                        <a:solidFill>
                          <a:srgbClr val="000000"/>
                        </a:solidFill>
                        <a:uFillTx/>
                        <a:latin typeface="Calibri"/>
                        <a:ea typeface="Calibri"/>
                        <a:cs typeface="Calibri"/>
                        <a:sym typeface="Calibri"/>
                      </a:endParaRPr>
                    </a:p>
                  </a:txBody>
                  <a:tcPr marL="5358" marR="5358" marT="4018" marB="4018" anchor="ctr" horzOverflow="overflow">
                    <a:solidFill>
                      <a:srgbClr val="D9D9D9"/>
                    </a:solidFill>
                  </a:tcPr>
                </a:tc>
                <a:tc hMerge="1">
                  <a:txBody>
                    <a:bodyPr/>
                    <a:lstStyle/>
                    <a:p>
                      <a:endParaRPr lang="en-GB"/>
                    </a:p>
                  </a:txBody>
                  <a:tcPr/>
                </a:tc>
                <a:tc gridSpan="2">
                  <a:txBody>
                    <a:bodyPr/>
                    <a:lstStyle/>
                    <a:p>
                      <a:pPr marL="0" marR="0" indent="0" algn="ctr" defTabSz="914400" rtl="0" latinLnBrk="0">
                        <a:lnSpc>
                          <a:spcPct val="100000"/>
                        </a:lnSpc>
                        <a:spcBef>
                          <a:spcPts val="0"/>
                        </a:spcBef>
                        <a:spcAft>
                          <a:spcPts val="0"/>
                        </a:spcAft>
                        <a:buClrTx/>
                        <a:buSzTx/>
                        <a:buFontTx/>
                        <a:buNone/>
                        <a:tabLst/>
                        <a:defRPr sz="1800"/>
                      </a:pPr>
                      <a:r>
                        <a:rPr sz="1000" b="0" i="0" u="none" strike="noStrike" cap="none" spc="0" baseline="0" dirty="0">
                          <a:ln>
                            <a:noFill/>
                          </a:ln>
                          <a:solidFill>
                            <a:srgbClr val="000000"/>
                          </a:solidFill>
                          <a:uFillTx/>
                          <a:latin typeface="Calibri"/>
                          <a:ea typeface="Calibri"/>
                          <a:cs typeface="Calibri"/>
                          <a:sym typeface="Calibri"/>
                        </a:rPr>
                        <a:t>Q4</a:t>
                      </a:r>
                    </a:p>
                  </a:txBody>
                  <a:tcPr marL="5358" marR="5358" marT="4018" marB="4018" anchor="ctr" horzOverflow="overflow">
                    <a:lnR w="12700" cap="flat" cmpd="sng" algn="ctr">
                      <a:solidFill>
                        <a:srgbClr val="000000"/>
                      </a:solidFill>
                      <a:prstDash val="solid"/>
                      <a:round/>
                      <a:headEnd type="none" w="med" len="med"/>
                      <a:tailEnd type="none" w="med" len="med"/>
                    </a:lnR>
                    <a:solidFill>
                      <a:srgbClr val="D9D9D9"/>
                    </a:solidFill>
                  </a:tcPr>
                </a:tc>
                <a:tc hMerge="1">
                  <a:txBody>
                    <a:bodyPr/>
                    <a:lstStyle/>
                    <a:p>
                      <a:pPr marL="0" marR="0" indent="0" algn="ctr" defTabSz="914400" rtl="0" latinLnBrk="0">
                        <a:lnSpc>
                          <a:spcPct val="100000"/>
                        </a:lnSpc>
                        <a:spcBef>
                          <a:spcPts val="0"/>
                        </a:spcBef>
                        <a:spcAft>
                          <a:spcPts val="0"/>
                        </a:spcAft>
                        <a:buClrTx/>
                        <a:buSzTx/>
                        <a:buFontTx/>
                        <a:buNone/>
                        <a:tabLst/>
                        <a:defRPr sz="1800"/>
                      </a:pPr>
                      <a:endParaRPr sz="1000" b="0" i="0" u="none" strike="noStrike" cap="none" spc="0" baseline="0" dirty="0">
                        <a:ln>
                          <a:noFill/>
                        </a:ln>
                        <a:solidFill>
                          <a:srgbClr val="000000"/>
                        </a:solidFill>
                        <a:uFillTx/>
                        <a:latin typeface="Calibri"/>
                        <a:ea typeface="Calibri"/>
                        <a:cs typeface="Calibri"/>
                        <a:sym typeface="Calibri"/>
                      </a:endParaRPr>
                    </a:p>
                  </a:txBody>
                  <a:tcPr marL="4353" marR="4353" marT="4018" marB="4018" anchor="ctr" horzOverflow="overflow">
                    <a:lnR w="12700" cap="flat" cmpd="sng" algn="ctr">
                      <a:solidFill>
                        <a:srgbClr val="000000"/>
                      </a:solidFill>
                      <a:prstDash val="solid"/>
                      <a:round/>
                      <a:headEnd type="none" w="med" len="med"/>
                      <a:tailEnd type="none" w="med" len="med"/>
                    </a:lnR>
                    <a:solidFill>
                      <a:srgbClr val="D9D9D9"/>
                    </a:solidFill>
                  </a:tcPr>
                </a:tc>
                <a:tc gridSpan="2">
                  <a:txBody>
                    <a:bodyPr/>
                    <a:lstStyle/>
                    <a:p>
                      <a:pPr marL="0" marR="0" indent="0" algn="ctr" defTabSz="914400" rtl="0" latinLnBrk="0">
                        <a:lnSpc>
                          <a:spcPct val="100000"/>
                        </a:lnSpc>
                        <a:spcBef>
                          <a:spcPts val="0"/>
                        </a:spcBef>
                        <a:spcAft>
                          <a:spcPts val="0"/>
                        </a:spcAft>
                        <a:buClrTx/>
                        <a:buSzTx/>
                        <a:buFontTx/>
                        <a:buNone/>
                        <a:tabLst/>
                        <a:defRPr sz="1800"/>
                      </a:pPr>
                      <a:r>
                        <a:rPr sz="1000" b="0" i="0" u="none" strike="noStrike" cap="none" spc="0" baseline="0" dirty="0">
                          <a:ln>
                            <a:noFill/>
                          </a:ln>
                          <a:solidFill>
                            <a:srgbClr val="000000"/>
                          </a:solidFill>
                          <a:uFillTx/>
                          <a:latin typeface="Calibri"/>
                          <a:ea typeface="Calibri"/>
                          <a:cs typeface="Calibri"/>
                          <a:sym typeface="Calibri"/>
                        </a:rPr>
                        <a:t>Q1</a:t>
                      </a:r>
                    </a:p>
                  </a:txBody>
                  <a:tcPr marL="5358" marR="5358" marT="4018" marB="4018" anchor="ctr" horzOverflow="overflow">
                    <a:lnL w="12700" cap="flat" cmpd="sng" algn="ctr">
                      <a:solidFill>
                        <a:srgbClr val="000000"/>
                      </a:solidFill>
                      <a:prstDash val="solid"/>
                      <a:round/>
                      <a:headEnd type="none" w="med" len="med"/>
                      <a:tailEnd type="none" w="med" len="med"/>
                    </a:lnL>
                    <a:solidFill>
                      <a:srgbClr val="D9D9D9"/>
                    </a:solidFill>
                  </a:tcPr>
                </a:tc>
                <a:tc hMerge="1">
                  <a:txBody>
                    <a:bodyPr/>
                    <a:lstStyle/>
                    <a:p>
                      <a:endParaRPr lang="en-US"/>
                    </a:p>
                  </a:txBody>
                  <a:tcPr/>
                </a:tc>
                <a:tc gridSpan="2">
                  <a:txBody>
                    <a:bodyPr/>
                    <a:lstStyle/>
                    <a:p>
                      <a:pPr marL="0" marR="0" indent="0" algn="ctr" defTabSz="914400" rtl="0" latinLnBrk="0">
                        <a:lnSpc>
                          <a:spcPct val="100000"/>
                        </a:lnSpc>
                        <a:spcBef>
                          <a:spcPts val="0"/>
                        </a:spcBef>
                        <a:spcAft>
                          <a:spcPts val="0"/>
                        </a:spcAft>
                        <a:buClrTx/>
                        <a:buSzTx/>
                        <a:buFontTx/>
                        <a:buNone/>
                        <a:tabLst/>
                        <a:defRPr sz="1800"/>
                      </a:pPr>
                      <a:r>
                        <a:rPr sz="1000" b="0" i="0" u="none" strike="noStrike" cap="none" spc="0" baseline="0" dirty="0">
                          <a:ln>
                            <a:noFill/>
                          </a:ln>
                          <a:solidFill>
                            <a:srgbClr val="000000"/>
                          </a:solidFill>
                          <a:uFillTx/>
                          <a:latin typeface="Calibri"/>
                          <a:ea typeface="Calibri"/>
                          <a:cs typeface="Calibri"/>
                          <a:sym typeface="Calibri"/>
                        </a:rPr>
                        <a:t>Q2</a:t>
                      </a:r>
                    </a:p>
                  </a:txBody>
                  <a:tcPr marL="5358" marR="5358" marT="4018" marB="4018" anchor="ctr" horzOverflow="overflow">
                    <a:solidFill>
                      <a:srgbClr val="D9D9D9"/>
                    </a:solidFill>
                  </a:tcPr>
                </a:tc>
                <a:tc hMerge="1">
                  <a:txBody>
                    <a:bodyPr/>
                    <a:lstStyle/>
                    <a:p>
                      <a:endParaRPr lang="en-US"/>
                    </a:p>
                  </a:txBody>
                  <a:tcPr/>
                </a:tc>
                <a:tc gridSpan="2">
                  <a:txBody>
                    <a:bodyPr/>
                    <a:lstStyle/>
                    <a:p>
                      <a:pPr marL="0" marR="0" indent="0" algn="ctr" defTabSz="914400" rtl="0" latinLnBrk="0">
                        <a:lnSpc>
                          <a:spcPct val="100000"/>
                        </a:lnSpc>
                        <a:spcBef>
                          <a:spcPts val="0"/>
                        </a:spcBef>
                        <a:spcAft>
                          <a:spcPts val="0"/>
                        </a:spcAft>
                        <a:buClrTx/>
                        <a:buSzTx/>
                        <a:buFontTx/>
                        <a:buNone/>
                        <a:tabLst/>
                        <a:defRPr sz="1800"/>
                      </a:pPr>
                      <a:r>
                        <a:rPr sz="1000" b="0" i="0" u="none" strike="noStrike" cap="none" spc="0" baseline="0" dirty="0">
                          <a:ln>
                            <a:noFill/>
                          </a:ln>
                          <a:solidFill>
                            <a:srgbClr val="000000"/>
                          </a:solidFill>
                          <a:uFillTx/>
                          <a:latin typeface="Calibri"/>
                          <a:ea typeface="Calibri"/>
                          <a:cs typeface="Calibri"/>
                          <a:sym typeface="Calibri"/>
                        </a:rPr>
                        <a:t>Q3</a:t>
                      </a:r>
                    </a:p>
                  </a:txBody>
                  <a:tcPr marL="5358" marR="5358" marT="4018" marB="4018" anchor="ctr" horzOverflow="overflow">
                    <a:solidFill>
                      <a:srgbClr val="D9D9D9"/>
                    </a:solidFill>
                  </a:tcPr>
                </a:tc>
                <a:tc hMerge="1">
                  <a:txBody>
                    <a:bodyPr/>
                    <a:lstStyle/>
                    <a:p>
                      <a:endParaRPr lang="en-US"/>
                    </a:p>
                  </a:txBody>
                  <a:tcPr/>
                </a:tc>
                <a:tc gridSpan="2">
                  <a:txBody>
                    <a:bodyPr/>
                    <a:lstStyle/>
                    <a:p>
                      <a:pPr marL="0" marR="0" indent="0" algn="ctr" defTabSz="914400" rtl="0" latinLnBrk="0">
                        <a:lnSpc>
                          <a:spcPct val="100000"/>
                        </a:lnSpc>
                        <a:spcBef>
                          <a:spcPts val="0"/>
                        </a:spcBef>
                        <a:spcAft>
                          <a:spcPts val="0"/>
                        </a:spcAft>
                        <a:buClrTx/>
                        <a:buSzTx/>
                        <a:buFontTx/>
                        <a:buNone/>
                        <a:tabLst/>
                        <a:defRPr sz="1800"/>
                      </a:pPr>
                      <a:r>
                        <a:rPr sz="1000" b="0" i="0" u="none" strike="noStrike" cap="none" spc="0" baseline="0" dirty="0">
                          <a:ln>
                            <a:noFill/>
                          </a:ln>
                          <a:solidFill>
                            <a:srgbClr val="000000"/>
                          </a:solidFill>
                          <a:uFillTx/>
                          <a:latin typeface="Calibri"/>
                          <a:ea typeface="Calibri"/>
                          <a:cs typeface="Calibri"/>
                          <a:sym typeface="Calibri"/>
                        </a:rPr>
                        <a:t>Q4</a:t>
                      </a:r>
                    </a:p>
                  </a:txBody>
                  <a:tcPr marL="5358" marR="5358" marT="4018" marB="4018" anchor="ctr" horzOverflow="overflow">
                    <a:lnR w="12700">
                      <a:solidFill>
                        <a:srgbClr val="000000"/>
                      </a:solidFill>
                    </a:lnR>
                    <a:solidFill>
                      <a:srgbClr val="D9D9D9"/>
                    </a:solidFill>
                  </a:tcPr>
                </a:tc>
                <a:tc hMerge="1">
                  <a:txBody>
                    <a:bodyPr/>
                    <a:lstStyle/>
                    <a:p>
                      <a:endParaRPr lang="en-US"/>
                    </a:p>
                  </a:txBody>
                  <a:tcPr/>
                </a:tc>
                <a:tc gridSpan="2">
                  <a:txBody>
                    <a:bodyPr/>
                    <a:lstStyle/>
                    <a:p>
                      <a:pPr marL="0" marR="0" indent="0" algn="ctr" defTabSz="914400" rtl="0" latinLnBrk="0">
                        <a:lnSpc>
                          <a:spcPct val="100000"/>
                        </a:lnSpc>
                        <a:spcBef>
                          <a:spcPts val="0"/>
                        </a:spcBef>
                        <a:spcAft>
                          <a:spcPts val="0"/>
                        </a:spcAft>
                        <a:buClrTx/>
                        <a:buSzTx/>
                        <a:buFontTx/>
                        <a:buNone/>
                        <a:tabLst/>
                        <a:defRPr sz="1800"/>
                      </a:pPr>
                      <a:r>
                        <a:rPr sz="1000" b="0" i="0" u="none" strike="noStrike" cap="none" spc="0" baseline="0" dirty="0">
                          <a:ln>
                            <a:noFill/>
                          </a:ln>
                          <a:solidFill>
                            <a:srgbClr val="000000"/>
                          </a:solidFill>
                          <a:uFillTx/>
                          <a:latin typeface="Calibri"/>
                          <a:ea typeface="Calibri"/>
                          <a:cs typeface="Calibri"/>
                          <a:sym typeface="Calibri"/>
                        </a:rPr>
                        <a:t>Q1</a:t>
                      </a:r>
                    </a:p>
                  </a:txBody>
                  <a:tcPr marL="5358" marR="5358" marT="4018" marB="4018" anchor="ctr" horzOverflow="overflow">
                    <a:lnL w="12700">
                      <a:solidFill>
                        <a:srgbClr val="000000"/>
                      </a:solidFill>
                    </a:lnL>
                    <a:solidFill>
                      <a:srgbClr val="D9D9D9"/>
                    </a:solidFill>
                  </a:tcPr>
                </a:tc>
                <a:tc hMerge="1">
                  <a:txBody>
                    <a:bodyPr/>
                    <a:lstStyle/>
                    <a:p>
                      <a:endParaRPr lang="en-US"/>
                    </a:p>
                  </a:txBody>
                  <a:tcPr/>
                </a:tc>
                <a:tc gridSpan="2">
                  <a:txBody>
                    <a:bodyPr/>
                    <a:lstStyle/>
                    <a:p>
                      <a:pPr marL="0" marR="0" indent="0" algn="ctr" defTabSz="914400" rtl="0" latinLnBrk="0">
                        <a:lnSpc>
                          <a:spcPct val="100000"/>
                        </a:lnSpc>
                        <a:spcBef>
                          <a:spcPts val="0"/>
                        </a:spcBef>
                        <a:spcAft>
                          <a:spcPts val="0"/>
                        </a:spcAft>
                        <a:buClrTx/>
                        <a:buSzTx/>
                        <a:buFontTx/>
                        <a:buNone/>
                        <a:tabLst/>
                        <a:defRPr sz="1800"/>
                      </a:pPr>
                      <a:r>
                        <a:rPr sz="1000" b="0" i="0" u="none" strike="noStrike" cap="none" spc="0" baseline="0" dirty="0">
                          <a:ln>
                            <a:noFill/>
                          </a:ln>
                          <a:solidFill>
                            <a:srgbClr val="000000"/>
                          </a:solidFill>
                          <a:uFillTx/>
                          <a:latin typeface="Calibri"/>
                          <a:ea typeface="Calibri"/>
                          <a:cs typeface="Calibri"/>
                          <a:sym typeface="Calibri"/>
                        </a:rPr>
                        <a:t>Q2</a:t>
                      </a:r>
                    </a:p>
                  </a:txBody>
                  <a:tcPr marL="5358" marR="5358" marT="4018" marB="4018" anchor="ctr" horzOverflow="overflow">
                    <a:solidFill>
                      <a:srgbClr val="D9D9D9"/>
                    </a:solidFill>
                  </a:tcPr>
                </a:tc>
                <a:tc hMerge="1">
                  <a:txBody>
                    <a:bodyPr/>
                    <a:lstStyle/>
                    <a:p>
                      <a:endParaRPr lang="en-US"/>
                    </a:p>
                  </a:txBody>
                  <a:tcPr/>
                </a:tc>
                <a:tc gridSpan="2">
                  <a:txBody>
                    <a:bodyPr/>
                    <a:lstStyle/>
                    <a:p>
                      <a:pPr marL="0" marR="0" indent="0" algn="ctr" defTabSz="914400" rtl="0" latinLnBrk="0">
                        <a:lnSpc>
                          <a:spcPct val="100000"/>
                        </a:lnSpc>
                        <a:spcBef>
                          <a:spcPts val="0"/>
                        </a:spcBef>
                        <a:spcAft>
                          <a:spcPts val="0"/>
                        </a:spcAft>
                        <a:buClrTx/>
                        <a:buSzTx/>
                        <a:buFontTx/>
                        <a:buNone/>
                        <a:tabLst/>
                        <a:defRPr sz="1800"/>
                      </a:pPr>
                      <a:r>
                        <a:rPr sz="1000" b="0" i="0" u="none" strike="noStrike" cap="none" spc="0" baseline="0" dirty="0">
                          <a:ln>
                            <a:noFill/>
                          </a:ln>
                          <a:solidFill>
                            <a:srgbClr val="000000"/>
                          </a:solidFill>
                          <a:uFillTx/>
                          <a:latin typeface="Calibri"/>
                          <a:ea typeface="Calibri"/>
                          <a:cs typeface="Calibri"/>
                          <a:sym typeface="Calibri"/>
                        </a:rPr>
                        <a:t>Q3</a:t>
                      </a:r>
                    </a:p>
                  </a:txBody>
                  <a:tcPr marL="5358" marR="5358" marT="4018" marB="4018" anchor="ctr" horzOverflow="overflow">
                    <a:solidFill>
                      <a:srgbClr val="D9D9D9"/>
                    </a:solidFill>
                  </a:tcPr>
                </a:tc>
                <a:tc hMerge="1">
                  <a:txBody>
                    <a:bodyPr/>
                    <a:lstStyle/>
                    <a:p>
                      <a:endParaRPr lang="en-US"/>
                    </a:p>
                  </a:txBody>
                  <a:tcPr/>
                </a:tc>
                <a:tc gridSpan="2">
                  <a:txBody>
                    <a:bodyPr/>
                    <a:lstStyle/>
                    <a:p>
                      <a:pPr marL="0" marR="0" indent="0" algn="ctr" defTabSz="914400" rtl="0" latinLnBrk="0">
                        <a:lnSpc>
                          <a:spcPct val="100000"/>
                        </a:lnSpc>
                        <a:spcBef>
                          <a:spcPts val="0"/>
                        </a:spcBef>
                        <a:spcAft>
                          <a:spcPts val="0"/>
                        </a:spcAft>
                        <a:buClrTx/>
                        <a:buSzTx/>
                        <a:buFontTx/>
                        <a:buNone/>
                        <a:tabLst/>
                        <a:defRPr sz="1800"/>
                      </a:pPr>
                      <a:r>
                        <a:rPr lang="fr-BE" sz="1000" b="0" i="0" u="none" strike="noStrike" cap="none" spc="0" baseline="0" dirty="0" smtClean="0">
                          <a:ln>
                            <a:noFill/>
                          </a:ln>
                          <a:solidFill>
                            <a:srgbClr val="000000"/>
                          </a:solidFill>
                          <a:uFillTx/>
                          <a:latin typeface="Calibri"/>
                          <a:ea typeface="Calibri"/>
                          <a:cs typeface="Calibri"/>
                          <a:sym typeface="Calibri"/>
                        </a:rPr>
                        <a:t>Q4</a:t>
                      </a:r>
                      <a:endParaRPr sz="1000" b="0" i="0" u="none" strike="noStrike" cap="none" spc="0" baseline="0" dirty="0">
                        <a:ln>
                          <a:noFill/>
                        </a:ln>
                        <a:solidFill>
                          <a:srgbClr val="000000"/>
                        </a:solidFill>
                        <a:uFillTx/>
                        <a:latin typeface="Calibri"/>
                        <a:ea typeface="Calibri"/>
                        <a:cs typeface="Calibri"/>
                        <a:sym typeface="Calibri"/>
                      </a:endParaRPr>
                    </a:p>
                  </a:txBody>
                  <a:tcPr marL="5358" marR="5358" marT="4018" marB="4018" anchor="ctr" horzOverflow="overflow">
                    <a:lnR w="12700" cap="flat" cmpd="sng" algn="ctr">
                      <a:solidFill>
                        <a:schemeClr val="tx1"/>
                      </a:solidFill>
                      <a:prstDash val="solid"/>
                      <a:round/>
                      <a:headEnd type="none" w="med" len="med"/>
                      <a:tailEnd type="none" w="med" len="med"/>
                    </a:lnR>
                    <a:solidFill>
                      <a:srgbClr val="D9D9D9"/>
                    </a:solidFill>
                  </a:tcPr>
                </a:tc>
                <a:tc hMerge="1">
                  <a:txBody>
                    <a:bodyPr/>
                    <a:lstStyle/>
                    <a:p>
                      <a:pPr algn="ctr">
                        <a:defRPr sz="1800"/>
                      </a:pPr>
                      <a:endParaRPr sz="1000" dirty="0">
                        <a:latin typeface="Calibri"/>
                        <a:ea typeface="Calibri"/>
                        <a:cs typeface="Calibri"/>
                        <a:sym typeface="Calibri"/>
                      </a:endParaRPr>
                    </a:p>
                  </a:txBody>
                  <a:tcPr marL="4353" marR="4353" marT="4018" marB="4018" anchor="ctr" horzOverflow="overflow">
                    <a:solidFill>
                      <a:srgbClr val="D9D9D9"/>
                    </a:solidFill>
                  </a:tcPr>
                </a:tc>
                <a:tc gridSpan="2">
                  <a:txBody>
                    <a:bodyPr/>
                    <a:lstStyle/>
                    <a:p>
                      <a:pPr marL="0" marR="0" indent="0" algn="ctr" defTabSz="914400" rtl="0" latinLnBrk="0">
                        <a:lnSpc>
                          <a:spcPct val="100000"/>
                        </a:lnSpc>
                        <a:spcBef>
                          <a:spcPts val="0"/>
                        </a:spcBef>
                        <a:spcAft>
                          <a:spcPts val="0"/>
                        </a:spcAft>
                        <a:buClrTx/>
                        <a:buSzTx/>
                        <a:buFontTx/>
                        <a:buNone/>
                        <a:tabLst/>
                        <a:defRPr sz="1800"/>
                      </a:pPr>
                      <a:r>
                        <a:rPr lang="fr-BE" sz="1000" b="0" i="0" u="none" strike="noStrike" cap="none" spc="0" baseline="0" dirty="0" smtClean="0">
                          <a:ln>
                            <a:noFill/>
                          </a:ln>
                          <a:solidFill>
                            <a:srgbClr val="000000"/>
                          </a:solidFill>
                          <a:uFillTx/>
                          <a:latin typeface="Calibri"/>
                          <a:ea typeface="Calibri"/>
                          <a:cs typeface="Calibri"/>
                          <a:sym typeface="Calibri"/>
                        </a:rPr>
                        <a:t>Q1</a:t>
                      </a:r>
                      <a:endParaRPr sz="1000" b="0" i="0" u="none" strike="noStrike" cap="none" spc="0" baseline="0" dirty="0">
                        <a:ln>
                          <a:noFill/>
                        </a:ln>
                        <a:solidFill>
                          <a:srgbClr val="000000"/>
                        </a:solidFill>
                        <a:uFillTx/>
                        <a:latin typeface="Calibri"/>
                        <a:ea typeface="Calibri"/>
                        <a:cs typeface="Calibri"/>
                        <a:sym typeface="Calibri"/>
                      </a:endParaRPr>
                    </a:p>
                  </a:txBody>
                  <a:tcPr marL="5358" marR="5358" marT="4018" marB="4018" anchor="ctr" horzOverflow="overflow">
                    <a:lnL w="12700" cap="flat" cmpd="sng" algn="ctr">
                      <a:solidFill>
                        <a:schemeClr val="tx1"/>
                      </a:solidFill>
                      <a:prstDash val="solid"/>
                      <a:round/>
                      <a:headEnd type="none" w="med" len="med"/>
                      <a:tailEnd type="none" w="med" len="med"/>
                    </a:lnL>
                    <a:solidFill>
                      <a:srgbClr val="D9D9D9"/>
                    </a:solidFill>
                  </a:tcPr>
                </a:tc>
                <a:tc hMerge="1">
                  <a:txBody>
                    <a:bodyPr/>
                    <a:lstStyle/>
                    <a:p>
                      <a:pPr marL="0" marR="0" indent="0" algn="ctr" defTabSz="914400" rtl="0" latinLnBrk="0">
                        <a:lnSpc>
                          <a:spcPct val="100000"/>
                        </a:lnSpc>
                        <a:spcBef>
                          <a:spcPts val="0"/>
                        </a:spcBef>
                        <a:spcAft>
                          <a:spcPts val="0"/>
                        </a:spcAft>
                        <a:buClrTx/>
                        <a:buSzTx/>
                        <a:buFontTx/>
                        <a:buNone/>
                        <a:tabLst/>
                        <a:defRPr sz="1800"/>
                      </a:pPr>
                      <a:endParaRPr sz="1000" b="0" i="0" u="none" strike="noStrike" cap="none" spc="0" baseline="0" dirty="0">
                        <a:ln>
                          <a:noFill/>
                        </a:ln>
                        <a:solidFill>
                          <a:srgbClr val="000000"/>
                        </a:solidFill>
                        <a:uFillTx/>
                        <a:latin typeface="Calibri"/>
                        <a:ea typeface="Calibri"/>
                        <a:cs typeface="Calibri"/>
                        <a:sym typeface="Calibri"/>
                      </a:endParaRPr>
                    </a:p>
                  </a:txBody>
                  <a:tcPr marL="4353" marR="4353" marT="4018" marB="4018" anchor="ctr" horzOverflow="overflow">
                    <a:solidFill>
                      <a:srgbClr val="D9D9D9"/>
                    </a:solidFill>
                  </a:tcPr>
                </a:tc>
                <a:tc gridSpan="2">
                  <a:txBody>
                    <a:bodyPr/>
                    <a:lstStyle/>
                    <a:p>
                      <a:pPr marL="0" marR="0" indent="0" algn="ctr" defTabSz="914400" rtl="0" latinLnBrk="0">
                        <a:lnSpc>
                          <a:spcPct val="100000"/>
                        </a:lnSpc>
                        <a:spcBef>
                          <a:spcPts val="0"/>
                        </a:spcBef>
                        <a:spcAft>
                          <a:spcPts val="0"/>
                        </a:spcAft>
                        <a:buClrTx/>
                        <a:buSzTx/>
                        <a:buFontTx/>
                        <a:buNone/>
                        <a:tabLst/>
                        <a:defRPr sz="1800"/>
                      </a:pPr>
                      <a:r>
                        <a:rPr lang="fr-BE" sz="1000" b="0" i="0" u="none" strike="noStrike" cap="none" spc="0" baseline="0" dirty="0" smtClean="0">
                          <a:ln>
                            <a:noFill/>
                          </a:ln>
                          <a:solidFill>
                            <a:srgbClr val="000000"/>
                          </a:solidFill>
                          <a:uFillTx/>
                          <a:latin typeface="Calibri"/>
                          <a:ea typeface="Calibri"/>
                          <a:cs typeface="Calibri"/>
                          <a:sym typeface="Calibri"/>
                        </a:rPr>
                        <a:t>Q2</a:t>
                      </a:r>
                      <a:endParaRPr sz="1000" b="0" i="0" u="none" strike="noStrike" cap="none" spc="0" baseline="0" dirty="0">
                        <a:ln>
                          <a:noFill/>
                        </a:ln>
                        <a:solidFill>
                          <a:srgbClr val="000000"/>
                        </a:solidFill>
                        <a:uFillTx/>
                        <a:latin typeface="Calibri"/>
                        <a:ea typeface="Calibri"/>
                        <a:cs typeface="Calibri"/>
                        <a:sym typeface="Calibri"/>
                      </a:endParaRPr>
                    </a:p>
                  </a:txBody>
                  <a:tcPr marL="5358" marR="5358" marT="4018" marB="4018" anchor="ctr" horzOverflow="overflow">
                    <a:solidFill>
                      <a:srgbClr val="D9D9D9"/>
                    </a:solidFill>
                  </a:tcPr>
                </a:tc>
                <a:tc hMerge="1">
                  <a:txBody>
                    <a:bodyPr/>
                    <a:lstStyle/>
                    <a:p>
                      <a:pPr marL="0" marR="0" indent="0" algn="ctr" defTabSz="914400" rtl="0" latinLnBrk="0">
                        <a:lnSpc>
                          <a:spcPct val="100000"/>
                        </a:lnSpc>
                        <a:spcBef>
                          <a:spcPts val="0"/>
                        </a:spcBef>
                        <a:spcAft>
                          <a:spcPts val="0"/>
                        </a:spcAft>
                        <a:buClrTx/>
                        <a:buSzTx/>
                        <a:buFontTx/>
                        <a:buNone/>
                        <a:tabLst/>
                        <a:defRPr sz="1800"/>
                      </a:pPr>
                      <a:endParaRPr sz="1000" b="0" i="0" u="none" strike="noStrike" cap="none" spc="0" baseline="0" dirty="0">
                        <a:ln>
                          <a:noFill/>
                        </a:ln>
                        <a:solidFill>
                          <a:srgbClr val="000000"/>
                        </a:solidFill>
                        <a:uFillTx/>
                        <a:latin typeface="Calibri"/>
                        <a:ea typeface="Calibri"/>
                        <a:cs typeface="Calibri"/>
                        <a:sym typeface="Calibri"/>
                      </a:endParaRPr>
                    </a:p>
                  </a:txBody>
                  <a:tcPr marL="4353" marR="4353" marT="4018" marB="4018" anchor="ctr" horzOverflow="overflow">
                    <a:solidFill>
                      <a:srgbClr val="D9D9D9"/>
                    </a:solidFill>
                  </a:tcPr>
                </a:tc>
                <a:tc gridSpan="2">
                  <a:txBody>
                    <a:bodyPr/>
                    <a:lstStyle/>
                    <a:p>
                      <a:pPr marL="0" marR="0" indent="0" algn="ctr" defTabSz="914400" rtl="0" latinLnBrk="0">
                        <a:lnSpc>
                          <a:spcPct val="100000"/>
                        </a:lnSpc>
                        <a:spcBef>
                          <a:spcPts val="0"/>
                        </a:spcBef>
                        <a:spcAft>
                          <a:spcPts val="0"/>
                        </a:spcAft>
                        <a:buClrTx/>
                        <a:buSzTx/>
                        <a:buFontTx/>
                        <a:buNone/>
                        <a:tabLst/>
                        <a:defRPr sz="1800"/>
                      </a:pPr>
                      <a:r>
                        <a:rPr lang="fr-BE" sz="1000" b="0" i="0" u="none" strike="noStrike" cap="none" spc="0" baseline="0" dirty="0" smtClean="0">
                          <a:ln>
                            <a:noFill/>
                          </a:ln>
                          <a:solidFill>
                            <a:srgbClr val="000000"/>
                          </a:solidFill>
                          <a:uFillTx/>
                          <a:latin typeface="Calibri"/>
                          <a:ea typeface="Calibri"/>
                          <a:cs typeface="Calibri"/>
                          <a:sym typeface="Calibri"/>
                        </a:rPr>
                        <a:t>Q3</a:t>
                      </a:r>
                      <a:endParaRPr sz="1000" b="0" i="0" u="none" strike="noStrike" cap="none" spc="0" baseline="0" dirty="0">
                        <a:ln>
                          <a:noFill/>
                        </a:ln>
                        <a:solidFill>
                          <a:srgbClr val="000000"/>
                        </a:solidFill>
                        <a:uFillTx/>
                        <a:latin typeface="Calibri"/>
                        <a:ea typeface="Calibri"/>
                        <a:cs typeface="Calibri"/>
                        <a:sym typeface="Calibri"/>
                      </a:endParaRPr>
                    </a:p>
                  </a:txBody>
                  <a:tcPr marL="5358" marR="5358" marT="4018" marB="4018" anchor="ctr" horzOverflow="overflow">
                    <a:solidFill>
                      <a:srgbClr val="D9D9D9"/>
                    </a:solidFill>
                  </a:tcPr>
                </a:tc>
                <a:tc hMerge="1">
                  <a:txBody>
                    <a:bodyPr/>
                    <a:lstStyle/>
                    <a:p>
                      <a:pPr marL="0" marR="0" indent="0" algn="ctr" defTabSz="914400" rtl="0" latinLnBrk="0">
                        <a:lnSpc>
                          <a:spcPct val="100000"/>
                        </a:lnSpc>
                        <a:spcBef>
                          <a:spcPts val="0"/>
                        </a:spcBef>
                        <a:spcAft>
                          <a:spcPts val="0"/>
                        </a:spcAft>
                        <a:buClrTx/>
                        <a:buSzTx/>
                        <a:buFontTx/>
                        <a:buNone/>
                        <a:tabLst/>
                        <a:defRPr sz="1800"/>
                      </a:pPr>
                      <a:endParaRPr sz="1000" b="0" i="0" u="none" strike="noStrike" cap="none" spc="0" baseline="0" dirty="0">
                        <a:ln>
                          <a:noFill/>
                        </a:ln>
                        <a:solidFill>
                          <a:srgbClr val="000000"/>
                        </a:solidFill>
                        <a:uFillTx/>
                        <a:latin typeface="Calibri"/>
                        <a:ea typeface="Calibri"/>
                        <a:cs typeface="Calibri"/>
                        <a:sym typeface="Calibri"/>
                      </a:endParaRPr>
                    </a:p>
                  </a:txBody>
                  <a:tcPr marL="4353" marR="4353" marT="4018" marB="4018" anchor="ctr" horzOverflow="overflow">
                    <a:solidFill>
                      <a:srgbClr val="D9D9D9"/>
                    </a:solidFill>
                  </a:tcPr>
                </a:tc>
                <a:tc gridSpan="2">
                  <a:txBody>
                    <a:bodyPr/>
                    <a:lstStyle/>
                    <a:p>
                      <a:pPr marL="0" marR="0" indent="0" algn="ctr" defTabSz="914400" rtl="0" latinLnBrk="0">
                        <a:lnSpc>
                          <a:spcPct val="100000"/>
                        </a:lnSpc>
                        <a:spcBef>
                          <a:spcPts val="0"/>
                        </a:spcBef>
                        <a:spcAft>
                          <a:spcPts val="0"/>
                        </a:spcAft>
                        <a:buClrTx/>
                        <a:buSzTx/>
                        <a:buFontTx/>
                        <a:buNone/>
                        <a:tabLst/>
                        <a:defRPr sz="1800"/>
                      </a:pPr>
                      <a:r>
                        <a:rPr lang="fr-BE" sz="1000" b="0" i="0" u="none" strike="noStrike" cap="none" spc="0" baseline="0" dirty="0" smtClean="0">
                          <a:ln>
                            <a:noFill/>
                          </a:ln>
                          <a:solidFill>
                            <a:srgbClr val="000000"/>
                          </a:solidFill>
                          <a:uFillTx/>
                          <a:latin typeface="Calibri"/>
                          <a:ea typeface="Calibri"/>
                          <a:cs typeface="Calibri"/>
                          <a:sym typeface="Calibri"/>
                        </a:rPr>
                        <a:t>Q4</a:t>
                      </a:r>
                      <a:endParaRPr sz="1000" b="0" i="0" u="none" strike="noStrike" cap="none" spc="0" baseline="0" dirty="0">
                        <a:ln>
                          <a:noFill/>
                        </a:ln>
                        <a:solidFill>
                          <a:srgbClr val="000000"/>
                        </a:solidFill>
                        <a:uFillTx/>
                        <a:latin typeface="Calibri"/>
                        <a:ea typeface="Calibri"/>
                        <a:cs typeface="Calibri"/>
                        <a:sym typeface="Calibri"/>
                      </a:endParaRPr>
                    </a:p>
                  </a:txBody>
                  <a:tcPr marL="5358" marR="5358" marT="4018" marB="4018" anchor="ctr" horzOverflow="overflow">
                    <a:lnR w="12700" cap="flat" cmpd="sng" algn="ctr">
                      <a:solidFill>
                        <a:srgbClr val="000000"/>
                      </a:solidFill>
                      <a:prstDash val="solid"/>
                      <a:round/>
                      <a:headEnd type="none" w="med" len="med"/>
                      <a:tailEnd type="none" w="med" len="med"/>
                    </a:lnR>
                    <a:solidFill>
                      <a:srgbClr val="D9D9D9"/>
                    </a:solidFill>
                  </a:tcPr>
                </a:tc>
                <a:tc hMerge="1">
                  <a:txBody>
                    <a:bodyPr/>
                    <a:lstStyle/>
                    <a:p>
                      <a:pPr algn="ctr">
                        <a:defRPr sz="1800"/>
                      </a:pPr>
                      <a:endParaRPr sz="1000" dirty="0">
                        <a:latin typeface="Calibri"/>
                        <a:ea typeface="Calibri"/>
                        <a:cs typeface="Calibri"/>
                        <a:sym typeface="Calibri"/>
                      </a:endParaRPr>
                    </a:p>
                  </a:txBody>
                  <a:tcPr marL="4353" marR="4353" marT="4018" marB="4018" anchor="ctr" horzOverflow="overflow">
                    <a:lnR w="12700">
                      <a:solidFill>
                        <a:srgbClr val="000000"/>
                      </a:solidFill>
                    </a:lnR>
                    <a:solidFill>
                      <a:srgbClr val="D9D9D9"/>
                    </a:solidFill>
                  </a:tcPr>
                </a:tc>
              </a:tr>
              <a:tr h="474291">
                <a:tc gridSpan="15">
                  <a:txBody>
                    <a:bodyPr/>
                    <a:lstStyle/>
                    <a:p>
                      <a:pPr algn="ctr">
                        <a:defRPr sz="1200" b="1">
                          <a:latin typeface="Calibri"/>
                          <a:ea typeface="Calibri"/>
                          <a:cs typeface="Calibri"/>
                          <a:sym typeface="Calibri"/>
                        </a:defRPr>
                      </a:pPr>
                      <a:r>
                        <a:rPr lang="fr-BE" sz="1200" b="1" baseline="0" dirty="0" smtClean="0"/>
                        <a:t>          </a:t>
                      </a:r>
                      <a:endParaRPr lang="fr-BE" b="1" dirty="0" smtClean="0"/>
                    </a:p>
                    <a:p>
                      <a:pPr algn="ctr">
                        <a:defRPr sz="1200" b="1">
                          <a:latin typeface="Calibri"/>
                          <a:ea typeface="Calibri"/>
                          <a:cs typeface="Calibri"/>
                          <a:sym typeface="Calibri"/>
                        </a:defRPr>
                      </a:pPr>
                      <a:r>
                        <a:rPr lang="fr-BE" sz="1100" dirty="0" smtClean="0"/>
                        <a:t> </a:t>
                      </a:r>
                      <a:r>
                        <a:rPr sz="1200" b="1" dirty="0" smtClean="0">
                          <a:latin typeface="+mj-lt"/>
                        </a:rPr>
                        <a:t>1. </a:t>
                      </a:r>
                      <a:r>
                        <a:rPr sz="1200" b="0" dirty="0" smtClean="0">
                          <a:latin typeface="+mj-lt"/>
                        </a:rPr>
                        <a:t>Results </a:t>
                      </a:r>
                      <a:r>
                        <a:rPr sz="1200" b="0" smtClean="0">
                          <a:latin typeface="+mj-lt"/>
                        </a:rPr>
                        <a:t>management</a:t>
                      </a:r>
                      <a:r>
                        <a:rPr lang="fr-BE" sz="1200" b="0" dirty="0" smtClean="0">
                          <a:latin typeface="+mj-lt"/>
                        </a:rPr>
                        <a:t> &amp; </a:t>
                      </a:r>
                      <a:r>
                        <a:rPr lang="fr-BE" sz="1200" b="0" dirty="0" err="1" smtClean="0">
                          <a:latin typeface="+mj-lt"/>
                        </a:rPr>
                        <a:t>operational</a:t>
                      </a:r>
                      <a:r>
                        <a:rPr lang="fr-BE" sz="1200" b="0" dirty="0" smtClean="0">
                          <a:latin typeface="+mj-lt"/>
                        </a:rPr>
                        <a:t> </a:t>
                      </a:r>
                      <a:r>
                        <a:rPr lang="fr-BE" sz="1200" b="0" dirty="0" err="1" smtClean="0">
                          <a:latin typeface="+mj-lt"/>
                        </a:rPr>
                        <a:t>entities</a:t>
                      </a:r>
                      <a:endParaRPr lang="fr-BE" sz="1200" b="0" dirty="0" smtClean="0">
                        <a:latin typeface="+mj-lt"/>
                      </a:endParaRPr>
                    </a:p>
                    <a:p>
                      <a:pPr algn="l">
                        <a:defRPr sz="1200" b="1">
                          <a:latin typeface="Calibri"/>
                          <a:ea typeface="Calibri"/>
                          <a:cs typeface="Calibri"/>
                          <a:sym typeface="Calibri"/>
                        </a:defRPr>
                      </a:pPr>
                      <a:endParaRPr sz="1100" b="0" dirty="0"/>
                    </a:p>
                  </a:txBody>
                  <a:tcPr marL="5358" marR="5358" marT="4018" marB="4018" anchor="ctr" horzOverflow="overflow">
                    <a:lnL w="12700">
                      <a:solidFill>
                        <a:srgbClr val="000000"/>
                      </a:solidFill>
                    </a:lnL>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endParaRPr lang="en-GB" dirty="0"/>
                    </a:p>
                  </a:txBody>
                  <a:tcPr marL="5358" marR="5358" marT="4018" marB="4018" anchor="ctr" horzOverflow="overflow">
                    <a:solidFill>
                      <a:schemeClr val="tx2">
                        <a:lumMod val="20000"/>
                        <a:lumOff val="80000"/>
                      </a:schemeClr>
                    </a:solidFill>
                  </a:tcPr>
                </a:tc>
                <a:tc>
                  <a:txBody>
                    <a:bodyPr/>
                    <a:lstStyle/>
                    <a:p>
                      <a:pPr algn="ctr">
                        <a:defRPr sz="1800"/>
                      </a:pPr>
                      <a:r>
                        <a:rPr sz="400" dirty="0">
                          <a:sym typeface="Verdana"/>
                        </a:rPr>
                        <a:t> </a:t>
                      </a:r>
                    </a:p>
                  </a:txBody>
                  <a:tcPr marL="5358" marR="5358" marT="4018" marB="4018" anchor="ctr" horzOverflow="overflow">
                    <a:lnR w="12700">
                      <a:solidFill>
                        <a:srgbClr val="000000"/>
                      </a:solidFill>
                    </a:lnR>
                    <a:solidFill>
                      <a:schemeClr val="tx2">
                        <a:lumMod val="20000"/>
                        <a:lumOff val="80000"/>
                      </a:schemeClr>
                    </a:solidFill>
                  </a:tcPr>
                </a:tc>
                <a:tc>
                  <a:txBody>
                    <a:bodyPr/>
                    <a:lstStyle/>
                    <a:p>
                      <a:pPr algn="ctr">
                        <a:defRPr sz="1800"/>
                      </a:pPr>
                      <a:endParaRPr sz="400" dirty="0">
                        <a:sym typeface="Verdana"/>
                      </a:endParaRPr>
                    </a:p>
                  </a:txBody>
                  <a:tcPr marL="5358" marR="5358" marT="4018" marB="4018" anchor="ctr" horzOverflow="overflow">
                    <a:lnL w="12700" cap="flat" cmpd="sng" algn="ctr">
                      <a:solidFill>
                        <a:srgbClr val="000000"/>
                      </a:solidFill>
                      <a:prstDash val="solid"/>
                      <a:round/>
                      <a:headEnd type="none" w="med" len="med"/>
                      <a:tailEnd type="none" w="med" len="med"/>
                    </a:lnL>
                    <a:solidFill>
                      <a:schemeClr val="tx2">
                        <a:lumMod val="20000"/>
                        <a:lumOff val="80000"/>
                      </a:schemeClr>
                    </a:solidFill>
                  </a:tcPr>
                </a:tc>
                <a:tc>
                  <a:txBody>
                    <a:bodyPr/>
                    <a:lstStyle/>
                    <a:p>
                      <a:pPr algn="ctr">
                        <a:defRPr sz="1200">
                          <a:latin typeface="Calibri"/>
                          <a:ea typeface="Calibri"/>
                          <a:cs typeface="Calibri"/>
                          <a:sym typeface="Calibri"/>
                        </a:defRPr>
                      </a:pPr>
                      <a:endParaRPr dirty="0"/>
                    </a:p>
                  </a:txBody>
                  <a:tcPr marL="5358" marR="5358" marT="4018" marB="4018" anchor="ctr" horzOverflow="overflow">
                    <a:solidFill>
                      <a:schemeClr val="tx2">
                        <a:lumMod val="20000"/>
                        <a:lumOff val="80000"/>
                      </a:schemeClr>
                    </a:solidFill>
                  </a:tcPr>
                </a:tc>
                <a:tc>
                  <a:txBody>
                    <a:bodyPr/>
                    <a:lstStyle/>
                    <a:p>
                      <a:pPr algn="ctr">
                        <a:defRPr sz="1200">
                          <a:latin typeface="Calibri"/>
                          <a:ea typeface="Calibri"/>
                          <a:cs typeface="Calibri"/>
                          <a:sym typeface="Calibri"/>
                        </a:defRPr>
                      </a:pPr>
                      <a:endParaRPr dirty="0"/>
                    </a:p>
                  </a:txBody>
                  <a:tcPr marL="5358" marR="5358" marT="4018" marB="4018" anchor="ctr" horzOverflow="overflow">
                    <a:solidFill>
                      <a:schemeClr val="tx2">
                        <a:lumMod val="20000"/>
                        <a:lumOff val="80000"/>
                      </a:schemeClr>
                    </a:solidFill>
                  </a:tcPr>
                </a:tc>
                <a:tc>
                  <a:txBody>
                    <a:bodyPr/>
                    <a:lstStyle/>
                    <a:p>
                      <a:pPr algn="ctr">
                        <a:defRPr sz="1200">
                          <a:latin typeface="Calibri"/>
                          <a:ea typeface="Calibri"/>
                          <a:cs typeface="Calibri"/>
                          <a:sym typeface="Calibri"/>
                        </a:defRPr>
                      </a:pPr>
                      <a:endParaRPr dirty="0"/>
                    </a:p>
                  </a:txBody>
                  <a:tcPr marL="5358" marR="5358" marT="4018" marB="4018" anchor="ctr" horzOverflow="overflow">
                    <a:solidFill>
                      <a:schemeClr val="tx2">
                        <a:lumMod val="20000"/>
                        <a:lumOff val="80000"/>
                      </a:schemeClr>
                    </a:solidFill>
                  </a:tcPr>
                </a:tc>
                <a:tc>
                  <a:txBody>
                    <a:bodyPr/>
                    <a:lstStyle/>
                    <a:p>
                      <a:pPr algn="ctr">
                        <a:defRPr sz="1200">
                          <a:latin typeface="Calibri"/>
                          <a:ea typeface="Calibri"/>
                          <a:cs typeface="Calibri"/>
                          <a:sym typeface="Calibri"/>
                        </a:defRPr>
                      </a:pPr>
                      <a:endParaRPr dirty="0"/>
                    </a:p>
                  </a:txBody>
                  <a:tcPr marL="5358" marR="5358" marT="4018" marB="4018" anchor="ctr" horzOverflow="overflow">
                    <a:solidFill>
                      <a:schemeClr val="tx2">
                        <a:lumMod val="20000"/>
                        <a:lumOff val="80000"/>
                      </a:schemeClr>
                    </a:solidFill>
                  </a:tcPr>
                </a:tc>
                <a:tc>
                  <a:txBody>
                    <a:bodyPr/>
                    <a:lstStyle/>
                    <a:p>
                      <a:pPr algn="ctr">
                        <a:defRPr sz="1200">
                          <a:latin typeface="Calibri"/>
                          <a:ea typeface="Calibri"/>
                          <a:cs typeface="Calibri"/>
                          <a:sym typeface="Calibri"/>
                        </a:defRPr>
                      </a:pPr>
                      <a:endParaRPr dirty="0"/>
                    </a:p>
                  </a:txBody>
                  <a:tcPr marL="5358" marR="5358" marT="4018" marB="4018" anchor="ctr" horzOverflow="overflow">
                    <a:solidFill>
                      <a:schemeClr val="tx2">
                        <a:lumMod val="20000"/>
                        <a:lumOff val="80000"/>
                      </a:schemeClr>
                    </a:solidFill>
                  </a:tcPr>
                </a:tc>
                <a:tc>
                  <a:txBody>
                    <a:bodyPr/>
                    <a:lstStyle/>
                    <a:p>
                      <a:pPr algn="ctr">
                        <a:defRPr sz="1200">
                          <a:latin typeface="Calibri"/>
                          <a:ea typeface="Calibri"/>
                          <a:cs typeface="Calibri"/>
                          <a:sym typeface="Calibri"/>
                        </a:defRPr>
                      </a:pPr>
                      <a:endParaRPr dirty="0"/>
                    </a:p>
                  </a:txBody>
                  <a:tcPr marL="5358" marR="5358" marT="4018" marB="4018" anchor="ctr" horzOverflow="overflow">
                    <a:solidFill>
                      <a:schemeClr val="tx2">
                        <a:lumMod val="20000"/>
                        <a:lumOff val="80000"/>
                      </a:schemeClr>
                    </a:solidFill>
                  </a:tcPr>
                </a:tc>
                <a:tc>
                  <a:txBody>
                    <a:bodyPr/>
                    <a:lstStyle/>
                    <a:p>
                      <a:pPr algn="ctr">
                        <a:defRPr sz="1200">
                          <a:latin typeface="Calibri"/>
                          <a:ea typeface="Calibri"/>
                          <a:cs typeface="Calibri"/>
                          <a:sym typeface="Calibri"/>
                        </a:defRPr>
                      </a:pPr>
                      <a:endParaRPr dirty="0"/>
                    </a:p>
                  </a:txBody>
                  <a:tcPr marL="5358" marR="5358" marT="4018" marB="4018" anchor="ctr" horzOverflow="overflow">
                    <a:lnR w="12700">
                      <a:solidFill>
                        <a:srgbClr val="000000"/>
                      </a:solidFill>
                    </a:lnR>
                    <a:solidFill>
                      <a:schemeClr val="tx2">
                        <a:lumMod val="20000"/>
                        <a:lumOff val="80000"/>
                      </a:schemeClr>
                    </a:solidFill>
                  </a:tcPr>
                </a:tc>
                <a:tc>
                  <a:txBody>
                    <a:bodyPr/>
                    <a:lstStyle/>
                    <a:p>
                      <a:pPr algn="ctr">
                        <a:defRPr sz="1200">
                          <a:latin typeface="Calibri"/>
                          <a:ea typeface="Calibri"/>
                          <a:cs typeface="Calibri"/>
                          <a:sym typeface="Calibri"/>
                        </a:defRPr>
                      </a:pPr>
                      <a:endParaRPr dirty="0"/>
                    </a:p>
                  </a:txBody>
                  <a:tcPr marL="5358" marR="5358" marT="4018" marB="4018" anchor="ctr" horzOverflow="overflow">
                    <a:lnL w="12700">
                      <a:solidFill>
                        <a:srgbClr val="000000"/>
                      </a:solidFill>
                    </a:lnL>
                    <a:solidFill>
                      <a:schemeClr val="tx2">
                        <a:lumMod val="20000"/>
                        <a:lumOff val="80000"/>
                      </a:schemeClr>
                    </a:solidFill>
                  </a:tcPr>
                </a:tc>
                <a:tc>
                  <a:txBody>
                    <a:bodyPr/>
                    <a:lstStyle/>
                    <a:p>
                      <a:pPr algn="ctr">
                        <a:defRPr sz="1200">
                          <a:latin typeface="Calibri"/>
                          <a:ea typeface="Calibri"/>
                          <a:cs typeface="Calibri"/>
                          <a:sym typeface="Calibri"/>
                        </a:defRPr>
                      </a:pPr>
                      <a:endParaRPr dirty="0"/>
                    </a:p>
                  </a:txBody>
                  <a:tcPr marL="5358" marR="5358" marT="4018" marB="4018" anchor="ctr" horzOverflow="overflow">
                    <a:solidFill>
                      <a:schemeClr val="tx2">
                        <a:lumMod val="20000"/>
                        <a:lumOff val="80000"/>
                      </a:schemeClr>
                    </a:solidFill>
                  </a:tcPr>
                </a:tc>
                <a:tc>
                  <a:txBody>
                    <a:bodyPr/>
                    <a:lstStyle/>
                    <a:p>
                      <a:pPr algn="ctr">
                        <a:defRPr sz="1200">
                          <a:latin typeface="Calibri"/>
                          <a:ea typeface="Calibri"/>
                          <a:cs typeface="Calibri"/>
                          <a:sym typeface="Calibri"/>
                        </a:defRPr>
                      </a:pPr>
                      <a:endParaRPr dirty="0"/>
                    </a:p>
                  </a:txBody>
                  <a:tcPr marL="5358" marR="5358" marT="4018" marB="4018" anchor="ctr" horzOverflow="overflow">
                    <a:solidFill>
                      <a:schemeClr val="tx2">
                        <a:lumMod val="20000"/>
                        <a:lumOff val="80000"/>
                      </a:schemeClr>
                    </a:solidFill>
                  </a:tcPr>
                </a:tc>
                <a:tc>
                  <a:txBody>
                    <a:bodyPr/>
                    <a:lstStyle/>
                    <a:p>
                      <a:pPr algn="ctr">
                        <a:defRPr sz="1200">
                          <a:latin typeface="Calibri"/>
                          <a:ea typeface="Calibri"/>
                          <a:cs typeface="Calibri"/>
                          <a:sym typeface="Calibri"/>
                        </a:defRPr>
                      </a:pPr>
                      <a:endParaRPr dirty="0"/>
                    </a:p>
                  </a:txBody>
                  <a:tcPr marL="5358" marR="5358" marT="4018" marB="4018" anchor="ctr" horzOverflow="overflow">
                    <a:solidFill>
                      <a:schemeClr val="tx2">
                        <a:lumMod val="20000"/>
                        <a:lumOff val="80000"/>
                      </a:schemeClr>
                    </a:solidFill>
                  </a:tcPr>
                </a:tc>
                <a:tc>
                  <a:txBody>
                    <a:bodyPr/>
                    <a:lstStyle/>
                    <a:p>
                      <a:pPr algn="ctr">
                        <a:defRPr sz="1200">
                          <a:latin typeface="Calibri"/>
                          <a:ea typeface="Calibri"/>
                          <a:cs typeface="Calibri"/>
                          <a:sym typeface="Calibri"/>
                        </a:defRPr>
                      </a:pPr>
                      <a:endParaRPr dirty="0"/>
                    </a:p>
                  </a:txBody>
                  <a:tcPr marL="5358" marR="5358" marT="4018" marB="4018" anchor="ctr" horzOverflow="overflow">
                    <a:solidFill>
                      <a:schemeClr val="tx2">
                        <a:lumMod val="20000"/>
                        <a:lumOff val="80000"/>
                      </a:schemeClr>
                    </a:solidFill>
                  </a:tcPr>
                </a:tc>
                <a:tc>
                  <a:txBody>
                    <a:bodyPr/>
                    <a:lstStyle/>
                    <a:p>
                      <a:pPr algn="ctr">
                        <a:defRPr sz="1200">
                          <a:latin typeface="Calibri"/>
                          <a:ea typeface="Calibri"/>
                          <a:cs typeface="Calibri"/>
                          <a:sym typeface="Calibri"/>
                        </a:defRPr>
                      </a:pPr>
                      <a:endParaRPr dirty="0"/>
                    </a:p>
                  </a:txBody>
                  <a:tcPr marL="5358" marR="5358" marT="4018" marB="4018" anchor="ctr" horzOverflow="overflow">
                    <a:solidFill>
                      <a:schemeClr val="tx2">
                        <a:lumMod val="20000"/>
                        <a:lumOff val="80000"/>
                      </a:schemeClr>
                    </a:solidFill>
                  </a:tcPr>
                </a:tc>
                <a:tc>
                  <a:txBody>
                    <a:bodyPr/>
                    <a:lstStyle/>
                    <a:p>
                      <a:pPr algn="ctr">
                        <a:defRPr sz="1200">
                          <a:latin typeface="Calibri"/>
                          <a:ea typeface="Calibri"/>
                          <a:cs typeface="Calibri"/>
                          <a:sym typeface="Calibri"/>
                        </a:defRPr>
                      </a:pPr>
                      <a:endParaRPr dirty="0"/>
                    </a:p>
                  </a:txBody>
                  <a:tcPr marL="5358" marR="5358" marT="4018" marB="4018" anchor="ctr" horzOverflow="overflow">
                    <a:solidFill>
                      <a:schemeClr val="tx2">
                        <a:lumMod val="20000"/>
                        <a:lumOff val="80000"/>
                      </a:schemeClr>
                    </a:solidFill>
                  </a:tcPr>
                </a:tc>
                <a:tc>
                  <a:txBody>
                    <a:bodyPr/>
                    <a:lstStyle/>
                    <a:p>
                      <a:pPr algn="ctr">
                        <a:defRPr sz="1200">
                          <a:latin typeface="Calibri"/>
                          <a:ea typeface="Calibri"/>
                          <a:cs typeface="Calibri"/>
                          <a:sym typeface="Calibri"/>
                        </a:defRPr>
                      </a:pPr>
                      <a:endParaRPr dirty="0"/>
                    </a:p>
                  </a:txBody>
                  <a:tcPr marL="5358" marR="5358" marT="4018" marB="4018" anchor="ctr" horzOverflow="overflow">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pPr algn="ctr">
                        <a:defRPr sz="1800"/>
                      </a:pPr>
                      <a:endParaRPr sz="400" dirty="0">
                        <a:sym typeface="Verdana"/>
                      </a:endParaRPr>
                    </a:p>
                  </a:txBody>
                  <a:tcPr marL="5358" marR="5358" marT="4018" marB="4018" anchor="ctr" horzOverflow="overflow">
                    <a:lnL w="12700" cap="flat" cmpd="sng" algn="ctr">
                      <a:solidFill>
                        <a:schemeClr val="tx1"/>
                      </a:solidFill>
                      <a:prstDash val="solid"/>
                      <a:round/>
                      <a:headEnd type="none" w="med" len="med"/>
                      <a:tailEnd type="none" w="med" len="med"/>
                    </a:lnL>
                    <a:solidFill>
                      <a:schemeClr val="tx2">
                        <a:lumMod val="20000"/>
                        <a:lumOff val="80000"/>
                      </a:schemeClr>
                    </a:solidFill>
                  </a:tcPr>
                </a:tc>
                <a:tc>
                  <a:txBody>
                    <a:bodyPr/>
                    <a:lstStyle/>
                    <a:p>
                      <a:pPr algn="ctr">
                        <a:defRPr sz="1800"/>
                      </a:pPr>
                      <a:endParaRPr sz="400" dirty="0">
                        <a:sym typeface="Verdana"/>
                      </a:endParaRPr>
                    </a:p>
                  </a:txBody>
                  <a:tcPr marL="5358" marR="5358" marT="4018" marB="4018" anchor="ctr" horzOverflow="overflow">
                    <a:solidFill>
                      <a:schemeClr val="tx2">
                        <a:lumMod val="20000"/>
                        <a:lumOff val="80000"/>
                      </a:schemeClr>
                    </a:solidFill>
                  </a:tcPr>
                </a:tc>
                <a:tc>
                  <a:txBody>
                    <a:bodyPr/>
                    <a:lstStyle/>
                    <a:p>
                      <a:pPr algn="ctr">
                        <a:defRPr sz="1800"/>
                      </a:pPr>
                      <a:endParaRPr sz="400" dirty="0">
                        <a:sym typeface="Verdana"/>
                      </a:endParaRPr>
                    </a:p>
                  </a:txBody>
                  <a:tcPr marL="5358" marR="5358" marT="4018" marB="4018" anchor="ctr" horzOverflow="overflow">
                    <a:solidFill>
                      <a:schemeClr val="tx2">
                        <a:lumMod val="20000"/>
                        <a:lumOff val="80000"/>
                      </a:schemeClr>
                    </a:solidFill>
                  </a:tcPr>
                </a:tc>
                <a:tc>
                  <a:txBody>
                    <a:bodyPr/>
                    <a:lstStyle/>
                    <a:p>
                      <a:pPr algn="ctr">
                        <a:defRPr sz="1800"/>
                      </a:pPr>
                      <a:endParaRPr sz="400" dirty="0">
                        <a:sym typeface="Verdana"/>
                      </a:endParaRPr>
                    </a:p>
                  </a:txBody>
                  <a:tcPr marL="5358" marR="5358" marT="4018" marB="4018" anchor="ctr" horzOverflow="overflow">
                    <a:solidFill>
                      <a:schemeClr val="tx2">
                        <a:lumMod val="20000"/>
                        <a:lumOff val="80000"/>
                      </a:schemeClr>
                    </a:solidFill>
                  </a:tcPr>
                </a:tc>
                <a:tc>
                  <a:txBody>
                    <a:bodyPr/>
                    <a:lstStyle/>
                    <a:p>
                      <a:pPr algn="ctr">
                        <a:defRPr sz="1800"/>
                      </a:pPr>
                      <a:endParaRPr sz="400" dirty="0">
                        <a:sym typeface="Verdana"/>
                      </a:endParaRPr>
                    </a:p>
                  </a:txBody>
                  <a:tcPr marL="5358" marR="5358" marT="4018" marB="4018" anchor="ctr" horzOverflow="overflow">
                    <a:solidFill>
                      <a:schemeClr val="tx2">
                        <a:lumMod val="20000"/>
                        <a:lumOff val="80000"/>
                      </a:schemeClr>
                    </a:solidFill>
                  </a:tcPr>
                </a:tc>
                <a:tc>
                  <a:txBody>
                    <a:bodyPr/>
                    <a:lstStyle/>
                    <a:p>
                      <a:pPr algn="ctr">
                        <a:defRPr sz="1800"/>
                      </a:pPr>
                      <a:endParaRPr sz="400" dirty="0">
                        <a:sym typeface="Verdana"/>
                      </a:endParaRPr>
                    </a:p>
                  </a:txBody>
                  <a:tcPr marL="5358" marR="5358" marT="4018" marB="4018" anchor="ctr" horzOverflow="overflow">
                    <a:solidFill>
                      <a:schemeClr val="tx2">
                        <a:lumMod val="20000"/>
                        <a:lumOff val="80000"/>
                      </a:schemeClr>
                    </a:solidFill>
                  </a:tcPr>
                </a:tc>
                <a:tc>
                  <a:txBody>
                    <a:bodyPr/>
                    <a:lstStyle/>
                    <a:p>
                      <a:endParaRPr lang="fr-FR"/>
                    </a:p>
                  </a:txBody>
                  <a:tcPr marL="5358" marR="5358" marT="4018" marB="4018" anchor="ctr" horzOverflow="overflow">
                    <a:solidFill>
                      <a:schemeClr val="tx2">
                        <a:lumMod val="20000"/>
                        <a:lumOff val="80000"/>
                      </a:schemeClr>
                    </a:solidFill>
                  </a:tcPr>
                </a:tc>
                <a:tc>
                  <a:txBody>
                    <a:bodyPr/>
                    <a:lstStyle/>
                    <a:p>
                      <a:pPr algn="ctr">
                        <a:defRPr sz="1800"/>
                      </a:pPr>
                      <a:endParaRPr sz="400" dirty="0">
                        <a:sym typeface="Verdana"/>
                      </a:endParaRPr>
                    </a:p>
                  </a:txBody>
                  <a:tcPr marL="5358" marR="5358" marT="4018" marB="4018" anchor="ctr" horzOverflow="overflow">
                    <a:lnR w="12700">
                      <a:solidFill>
                        <a:srgbClr val="000000"/>
                      </a:solidFill>
                    </a:lnR>
                    <a:solidFill>
                      <a:schemeClr val="tx2">
                        <a:lumMod val="20000"/>
                        <a:lumOff val="80000"/>
                      </a:schemeClr>
                    </a:solidFill>
                  </a:tcPr>
                </a:tc>
              </a:tr>
              <a:tr h="543253">
                <a:tc gridSpan="27">
                  <a:txBody>
                    <a:bodyPr/>
                    <a:lstStyle/>
                    <a:p>
                      <a:pPr algn="ctr">
                        <a:defRPr sz="1200" b="1">
                          <a:latin typeface="Calibri"/>
                          <a:ea typeface="Calibri"/>
                          <a:cs typeface="Calibri"/>
                          <a:sym typeface="Calibri"/>
                        </a:defRPr>
                      </a:pPr>
                      <a:r>
                        <a:rPr lang="fr-BE" sz="1100" dirty="0" smtClean="0"/>
                        <a:t>2</a:t>
                      </a:r>
                      <a:r>
                        <a:rPr sz="1200" b="0" dirty="0" smtClean="0">
                          <a:latin typeface="+mj-lt"/>
                        </a:rPr>
                        <a:t>A</a:t>
                      </a:r>
                      <a:r>
                        <a:rPr sz="1200" b="0" dirty="0">
                          <a:latin typeface="+mj-lt"/>
                        </a:rPr>
                        <a:t>. Operational backbone / Action and level 1 commitment</a:t>
                      </a:r>
                    </a:p>
                  </a:txBody>
                  <a:tcPr marL="5358" marR="5358" marT="4018" marB="4018" anchor="ctr" horzOverflow="overflow">
                    <a:lnL w="12700">
                      <a:solidFill>
                        <a:srgbClr val="000000"/>
                      </a:solidFill>
                    </a:lnL>
                    <a:solidFill>
                      <a:srgbClr val="FF7C8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a:defRPr sz="1800">
                          <a:sym typeface="Verdana"/>
                        </a:defRPr>
                      </a:pPr>
                      <a:endParaRPr dirty="0"/>
                    </a:p>
                  </a:txBody>
                  <a:tcPr marL="5358" marR="5358" marT="4018" marB="4018" anchor="ctr" horzOverflow="overflow">
                    <a:solidFill>
                      <a:srgbClr val="CCECFF"/>
                    </a:solidFill>
                  </a:tcPr>
                </a:tc>
                <a:tc>
                  <a:txBody>
                    <a:bodyPr/>
                    <a:lstStyle/>
                    <a:p>
                      <a:pPr algn="l">
                        <a:defRPr sz="1800">
                          <a:sym typeface="Verdana"/>
                        </a:defRPr>
                      </a:pPr>
                      <a:endParaRPr dirty="0"/>
                    </a:p>
                  </a:txBody>
                  <a:tcPr marL="5358" marR="5358" marT="4018" marB="4018" anchor="ctr" horzOverflow="overflow">
                    <a:solidFill>
                      <a:srgbClr val="CCECFF"/>
                    </a:solidFill>
                  </a:tcPr>
                </a:tc>
                <a:tc>
                  <a:txBody>
                    <a:bodyPr/>
                    <a:lstStyle/>
                    <a:p>
                      <a:pPr algn="ctr">
                        <a:defRPr sz="1200">
                          <a:sym typeface="Verdana"/>
                        </a:defRPr>
                      </a:pPr>
                      <a:endParaRPr dirty="0"/>
                    </a:p>
                  </a:txBody>
                  <a:tcPr marL="5358" marR="5358" marT="4018" marB="4018" anchor="ctr" horzOverflow="overflow">
                    <a:solidFill>
                      <a:srgbClr val="CCECFF"/>
                    </a:solidFill>
                  </a:tcPr>
                </a:tc>
                <a:tc>
                  <a:txBody>
                    <a:bodyPr/>
                    <a:lstStyle/>
                    <a:p>
                      <a:pPr algn="ctr">
                        <a:defRPr sz="1200">
                          <a:latin typeface="Calibri"/>
                          <a:ea typeface="Calibri"/>
                          <a:cs typeface="Calibri"/>
                          <a:sym typeface="Calibri"/>
                        </a:defRPr>
                      </a:pPr>
                      <a:endParaRPr dirty="0"/>
                    </a:p>
                  </a:txBody>
                  <a:tcPr marL="5358" marR="5358" marT="4018" marB="4018" anchor="ctr" horzOverflow="overflow">
                    <a:solidFill>
                      <a:srgbClr val="CCECFF"/>
                    </a:solidFill>
                  </a:tcPr>
                </a:tc>
                <a:tc>
                  <a:txBody>
                    <a:bodyPr/>
                    <a:lstStyle/>
                    <a:p>
                      <a:pPr algn="ctr">
                        <a:defRPr sz="1200">
                          <a:sym typeface="Verdana"/>
                        </a:defRPr>
                      </a:pPr>
                      <a:endParaRPr dirty="0"/>
                    </a:p>
                  </a:txBody>
                  <a:tcPr marL="5358" marR="5358" marT="4018" marB="4018" anchor="ctr" horzOverflow="overflow">
                    <a:solidFill>
                      <a:srgbClr val="CCECFF"/>
                    </a:solidFill>
                  </a:tcPr>
                </a:tc>
                <a:tc>
                  <a:txBody>
                    <a:bodyPr/>
                    <a:lstStyle/>
                    <a:p>
                      <a:pPr algn="ctr">
                        <a:defRPr sz="1200">
                          <a:sym typeface="Verdana"/>
                        </a:defRPr>
                      </a:pPr>
                      <a:endParaRPr dirty="0"/>
                    </a:p>
                  </a:txBody>
                  <a:tcPr marL="5358" marR="5358" marT="4018" marB="4018" anchor="ctr" horzOverflow="overflow">
                    <a:lnR w="12700" cap="flat" cmpd="sng" algn="ctr">
                      <a:solidFill>
                        <a:schemeClr val="tx1"/>
                      </a:solidFill>
                      <a:prstDash val="solid"/>
                      <a:round/>
                      <a:headEnd type="none" w="med" len="med"/>
                      <a:tailEnd type="none" w="med" len="med"/>
                    </a:lnR>
                    <a:solidFill>
                      <a:srgbClr val="CCECFF"/>
                    </a:solidFill>
                  </a:tcPr>
                </a:tc>
                <a:tc>
                  <a:txBody>
                    <a:bodyPr/>
                    <a:lstStyle/>
                    <a:p>
                      <a:pPr algn="ctr">
                        <a:defRPr sz="1800"/>
                      </a:pPr>
                      <a:endParaRPr sz="400" dirty="0">
                        <a:sym typeface="Verdana"/>
                      </a:endParaRPr>
                    </a:p>
                  </a:txBody>
                  <a:tcPr marL="5358" marR="5358" marT="4018" marB="4018" anchor="ctr" horzOverflow="overflow">
                    <a:lnL w="12700" cap="flat" cmpd="sng" algn="ctr">
                      <a:solidFill>
                        <a:schemeClr val="tx1"/>
                      </a:solidFill>
                      <a:prstDash val="solid"/>
                      <a:round/>
                      <a:headEnd type="none" w="med" len="med"/>
                      <a:tailEnd type="none" w="med" len="med"/>
                    </a:lnL>
                    <a:solidFill>
                      <a:srgbClr val="CCECFF"/>
                    </a:solidFill>
                  </a:tcPr>
                </a:tc>
                <a:tc>
                  <a:txBody>
                    <a:bodyPr/>
                    <a:lstStyle/>
                    <a:p>
                      <a:pPr algn="ctr">
                        <a:defRPr sz="1800"/>
                      </a:pPr>
                      <a:endParaRPr sz="400" dirty="0">
                        <a:sym typeface="Verdana"/>
                      </a:endParaRPr>
                    </a:p>
                  </a:txBody>
                  <a:tcPr marL="5358" marR="5358" marT="4018" marB="4018" anchor="ctr" horzOverflow="overflow">
                    <a:solidFill>
                      <a:srgbClr val="CCECFF"/>
                    </a:solidFill>
                  </a:tcPr>
                </a:tc>
                <a:tc>
                  <a:txBody>
                    <a:bodyPr/>
                    <a:lstStyle/>
                    <a:p>
                      <a:pPr algn="ctr">
                        <a:defRPr sz="1800"/>
                      </a:pPr>
                      <a:endParaRPr sz="400" dirty="0">
                        <a:sym typeface="Verdana"/>
                      </a:endParaRPr>
                    </a:p>
                  </a:txBody>
                  <a:tcPr marL="5358" marR="5358" marT="4018" marB="4018" anchor="ctr" horzOverflow="overflow">
                    <a:solidFill>
                      <a:srgbClr val="CCECFF"/>
                    </a:solidFill>
                  </a:tcPr>
                </a:tc>
                <a:tc>
                  <a:txBody>
                    <a:bodyPr/>
                    <a:lstStyle/>
                    <a:p>
                      <a:pPr algn="ctr">
                        <a:defRPr sz="1800"/>
                      </a:pPr>
                      <a:endParaRPr sz="400" dirty="0">
                        <a:sym typeface="Verdana"/>
                      </a:endParaRPr>
                    </a:p>
                  </a:txBody>
                  <a:tcPr marL="5358" marR="5358" marT="4018" marB="4018" anchor="ctr" horzOverflow="overflow">
                    <a:solidFill>
                      <a:srgbClr val="CCECFF"/>
                    </a:solidFill>
                  </a:tcPr>
                </a:tc>
                <a:tc>
                  <a:txBody>
                    <a:bodyPr/>
                    <a:lstStyle/>
                    <a:p>
                      <a:pPr algn="ctr">
                        <a:defRPr sz="1800"/>
                      </a:pPr>
                      <a:endParaRPr sz="400" dirty="0">
                        <a:sym typeface="Verdana"/>
                      </a:endParaRPr>
                    </a:p>
                  </a:txBody>
                  <a:tcPr marL="5358" marR="5358" marT="4018" marB="4018" anchor="ctr" horzOverflow="overflow">
                    <a:solidFill>
                      <a:srgbClr val="CCECFF"/>
                    </a:solidFill>
                  </a:tcPr>
                </a:tc>
                <a:tc>
                  <a:txBody>
                    <a:bodyPr/>
                    <a:lstStyle/>
                    <a:p>
                      <a:pPr algn="ctr">
                        <a:defRPr sz="1800"/>
                      </a:pPr>
                      <a:endParaRPr sz="400" dirty="0">
                        <a:sym typeface="Verdana"/>
                      </a:endParaRPr>
                    </a:p>
                  </a:txBody>
                  <a:tcPr marL="5358" marR="5358" marT="4018" marB="4018" anchor="ctr" horzOverflow="overflow">
                    <a:solidFill>
                      <a:srgbClr val="CCECFF"/>
                    </a:solidFill>
                  </a:tcPr>
                </a:tc>
                <a:tc>
                  <a:txBody>
                    <a:bodyPr/>
                    <a:lstStyle/>
                    <a:p>
                      <a:endParaRPr lang="fr-FR"/>
                    </a:p>
                  </a:txBody>
                  <a:tcPr marL="5358" marR="5358" marT="4018" marB="4018" anchor="ctr" horzOverflow="overflow">
                    <a:solidFill>
                      <a:srgbClr val="CCECFF"/>
                    </a:solidFill>
                  </a:tcPr>
                </a:tc>
                <a:tc>
                  <a:txBody>
                    <a:bodyPr/>
                    <a:lstStyle/>
                    <a:p>
                      <a:pPr algn="ctr">
                        <a:defRPr sz="1800"/>
                      </a:pPr>
                      <a:endParaRPr sz="400" dirty="0">
                        <a:sym typeface="Verdana"/>
                      </a:endParaRPr>
                    </a:p>
                  </a:txBody>
                  <a:tcPr marL="5358" marR="5358" marT="4018" marB="4018" anchor="ctr" horzOverflow="overflow">
                    <a:lnR w="12700">
                      <a:solidFill>
                        <a:srgbClr val="000000"/>
                      </a:solidFill>
                    </a:lnR>
                    <a:solidFill>
                      <a:srgbClr val="CCECFF"/>
                    </a:solidFill>
                  </a:tcPr>
                </a:tc>
              </a:tr>
              <a:tr h="533400">
                <a:tc gridSpan="5">
                  <a:txBody>
                    <a:bodyPr/>
                    <a:lstStyle/>
                    <a:p>
                      <a:pPr algn="ctr">
                        <a:defRPr sz="400">
                          <a:sym typeface="Verdana"/>
                        </a:defRPr>
                      </a:pPr>
                      <a:r>
                        <a:rPr dirty="0"/>
                        <a:t> </a:t>
                      </a:r>
                      <a:endParaRPr dirty="0">
                        <a:latin typeface="Calibri"/>
                        <a:ea typeface="Calibri"/>
                        <a:cs typeface="Calibri"/>
                        <a:sym typeface="Calibri"/>
                      </a:endParaRPr>
                    </a:p>
                    <a:p>
                      <a:pPr algn="ctr">
                        <a:defRPr sz="1200">
                          <a:latin typeface="Calibri"/>
                          <a:ea typeface="Calibri"/>
                          <a:cs typeface="Calibri"/>
                          <a:sym typeface="Calibri"/>
                        </a:defRPr>
                      </a:pPr>
                      <a:r>
                        <a:rPr dirty="0"/>
                        <a:t> </a:t>
                      </a:r>
                      <a:r>
                        <a:rPr dirty="0">
                          <a:latin typeface="+mn-lt"/>
                        </a:rPr>
                        <a:t>Preparation</a:t>
                      </a:r>
                    </a:p>
                  </a:txBody>
                  <a:tcPr marL="5358" marR="5358" marT="4018" marB="4018" anchor="ctr" horzOverflow="overflow">
                    <a:lnL w="12700">
                      <a:solidFill>
                        <a:srgbClr val="000000"/>
                      </a:solidFill>
                    </a:lnL>
                    <a:blipFill rotWithShape="1">
                      <a:blip r:embed="rId3"/>
                      <a:srcRect/>
                      <a:tile tx="0" ty="0" sx="100000" sy="100000" flip="none" algn="tl"/>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2">
                  <a:txBody>
                    <a:bodyPr/>
                    <a:lstStyle/>
                    <a:p>
                      <a:pPr algn="ctr">
                        <a:defRPr sz="1200" b="1">
                          <a:latin typeface="Calibri"/>
                          <a:ea typeface="Calibri"/>
                          <a:cs typeface="Calibri"/>
                          <a:sym typeface="Calibri"/>
                        </a:defRPr>
                      </a:pPr>
                      <a:r>
                        <a:rPr dirty="0"/>
                        <a:t> </a:t>
                      </a:r>
                      <a:r>
                        <a:rPr sz="1200" dirty="0" smtClean="0">
                          <a:latin typeface="+mj-lt"/>
                        </a:rPr>
                        <a:t>2B</a:t>
                      </a:r>
                      <a:r>
                        <a:rPr sz="1200" b="0" dirty="0">
                          <a:latin typeface="+mj-lt"/>
                        </a:rPr>
                        <a:t>. Operational backbone / Contract and  level 2 </a:t>
                      </a:r>
                      <a:r>
                        <a:rPr sz="1200" b="0" dirty="0" smtClean="0">
                          <a:latin typeface="+mj-lt"/>
                        </a:rPr>
                        <a:t>commitment</a:t>
                      </a:r>
                      <a:endParaRPr sz="1200" dirty="0">
                        <a:latin typeface="+mj-lt"/>
                      </a:endParaRPr>
                    </a:p>
                  </a:txBody>
                  <a:tcPr marL="5358" marR="5358" marT="4018" marB="4018" anchor="ctr" horzOverflow="overflow">
                    <a:solidFill>
                      <a:srgbClr val="FF7C8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defRPr sz="1200">
                          <a:latin typeface="Calibri"/>
                          <a:ea typeface="Calibri"/>
                          <a:cs typeface="Calibri"/>
                          <a:sym typeface="Calibri"/>
                        </a:defRPr>
                      </a:pPr>
                      <a:endParaRPr dirty="0"/>
                    </a:p>
                  </a:txBody>
                  <a:tcPr marL="5358" marR="5358" marT="4018" marB="4018" anchor="ctr" horzOverflow="overflow">
                    <a:solidFill>
                      <a:schemeClr val="tx2">
                        <a:lumMod val="20000"/>
                        <a:lumOff val="80000"/>
                      </a:schemeClr>
                    </a:solidFill>
                  </a:tcPr>
                </a:tc>
                <a:tc>
                  <a:txBody>
                    <a:bodyPr/>
                    <a:lstStyle/>
                    <a:p>
                      <a:pPr algn="ctr">
                        <a:defRPr sz="1200">
                          <a:latin typeface="Calibri"/>
                          <a:ea typeface="Calibri"/>
                          <a:cs typeface="Calibri"/>
                          <a:sym typeface="Calibri"/>
                        </a:defRPr>
                      </a:pPr>
                      <a:endParaRPr dirty="0"/>
                    </a:p>
                  </a:txBody>
                  <a:tcPr marL="5358" marR="5358" marT="4018" marB="4018" anchor="ctr" horzOverflow="overflow">
                    <a:solidFill>
                      <a:schemeClr val="tx2">
                        <a:lumMod val="20000"/>
                        <a:lumOff val="80000"/>
                      </a:schemeClr>
                    </a:solidFill>
                  </a:tcPr>
                </a:tc>
                <a:tc>
                  <a:txBody>
                    <a:bodyPr/>
                    <a:lstStyle/>
                    <a:p>
                      <a:pPr algn="ctr">
                        <a:defRPr sz="1200">
                          <a:latin typeface="Calibri"/>
                          <a:ea typeface="Calibri"/>
                          <a:cs typeface="Calibri"/>
                          <a:sym typeface="Calibri"/>
                        </a:defRPr>
                      </a:pPr>
                      <a:endParaRPr dirty="0"/>
                    </a:p>
                  </a:txBody>
                  <a:tcPr marL="5358" marR="5358" marT="4018" marB="4018" anchor="ctr" horzOverflow="overflow">
                    <a:solidFill>
                      <a:schemeClr val="tx2">
                        <a:lumMod val="20000"/>
                        <a:lumOff val="80000"/>
                      </a:schemeClr>
                    </a:solidFill>
                  </a:tcPr>
                </a:tc>
                <a:tc>
                  <a:txBody>
                    <a:bodyPr/>
                    <a:lstStyle/>
                    <a:p>
                      <a:pPr algn="ctr">
                        <a:defRPr sz="1200">
                          <a:latin typeface="Calibri"/>
                          <a:ea typeface="Calibri"/>
                          <a:cs typeface="Calibri"/>
                          <a:sym typeface="Calibri"/>
                        </a:defRPr>
                      </a:pPr>
                      <a:endParaRPr dirty="0"/>
                    </a:p>
                  </a:txBody>
                  <a:tcPr marL="5358" marR="5358" marT="4018" marB="4018" anchor="ctr" horzOverflow="overflow">
                    <a:solidFill>
                      <a:schemeClr val="tx2">
                        <a:lumMod val="20000"/>
                        <a:lumOff val="80000"/>
                      </a:schemeClr>
                    </a:solidFill>
                  </a:tcPr>
                </a:tc>
                <a:tc>
                  <a:txBody>
                    <a:bodyPr/>
                    <a:lstStyle/>
                    <a:p>
                      <a:pPr algn="ctr">
                        <a:defRPr sz="1200">
                          <a:latin typeface="Calibri"/>
                          <a:ea typeface="Calibri"/>
                          <a:cs typeface="Calibri"/>
                          <a:sym typeface="Calibri"/>
                        </a:defRPr>
                      </a:pPr>
                      <a:endParaRPr dirty="0"/>
                    </a:p>
                  </a:txBody>
                  <a:tcPr marL="5358" marR="5358" marT="4018" marB="4018" anchor="ctr" horzOverflow="overflow">
                    <a:solidFill>
                      <a:schemeClr val="tx2">
                        <a:lumMod val="20000"/>
                        <a:lumOff val="80000"/>
                      </a:schemeClr>
                    </a:solidFill>
                  </a:tcPr>
                </a:tc>
                <a:tc>
                  <a:txBody>
                    <a:bodyPr/>
                    <a:lstStyle/>
                    <a:p>
                      <a:pPr algn="ctr">
                        <a:defRPr sz="1200">
                          <a:latin typeface="Calibri"/>
                          <a:ea typeface="Calibri"/>
                          <a:cs typeface="Calibri"/>
                          <a:sym typeface="Calibri"/>
                        </a:defRPr>
                      </a:pPr>
                      <a:endParaRPr dirty="0"/>
                    </a:p>
                  </a:txBody>
                  <a:tcPr marL="5358" marR="5358" marT="4018" marB="4018" anchor="ctr" horzOverflow="overflow">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pPr algn="ctr">
                        <a:defRPr sz="1800"/>
                      </a:pPr>
                      <a:endParaRPr sz="400" dirty="0">
                        <a:sym typeface="Verdana"/>
                      </a:endParaRPr>
                    </a:p>
                  </a:txBody>
                  <a:tcPr marL="5358" marR="5358" marT="4018" marB="4018" anchor="ctr" horzOverflow="overflow">
                    <a:lnL w="12700" cap="flat" cmpd="sng" algn="ctr">
                      <a:solidFill>
                        <a:schemeClr val="tx1"/>
                      </a:solidFill>
                      <a:prstDash val="solid"/>
                      <a:round/>
                      <a:headEnd type="none" w="med" len="med"/>
                      <a:tailEnd type="none" w="med" len="med"/>
                    </a:lnL>
                    <a:solidFill>
                      <a:schemeClr val="tx2">
                        <a:lumMod val="20000"/>
                        <a:lumOff val="80000"/>
                      </a:schemeClr>
                    </a:solidFill>
                  </a:tcPr>
                </a:tc>
                <a:tc>
                  <a:txBody>
                    <a:bodyPr/>
                    <a:lstStyle/>
                    <a:p>
                      <a:pPr algn="ctr">
                        <a:defRPr sz="1800"/>
                      </a:pPr>
                      <a:endParaRPr sz="400" dirty="0">
                        <a:sym typeface="Verdana"/>
                      </a:endParaRPr>
                    </a:p>
                  </a:txBody>
                  <a:tcPr marL="5358" marR="5358" marT="4018" marB="4018" anchor="ctr" horzOverflow="overflow">
                    <a:solidFill>
                      <a:schemeClr val="tx2">
                        <a:lumMod val="20000"/>
                        <a:lumOff val="80000"/>
                      </a:schemeClr>
                    </a:solidFill>
                  </a:tcPr>
                </a:tc>
                <a:tc>
                  <a:txBody>
                    <a:bodyPr/>
                    <a:lstStyle/>
                    <a:p>
                      <a:pPr algn="ctr">
                        <a:defRPr sz="1800"/>
                      </a:pPr>
                      <a:endParaRPr sz="400" dirty="0">
                        <a:sym typeface="Verdana"/>
                      </a:endParaRPr>
                    </a:p>
                  </a:txBody>
                  <a:tcPr marL="5358" marR="5358" marT="4018" marB="4018" anchor="ctr" horzOverflow="overflow">
                    <a:solidFill>
                      <a:schemeClr val="tx2">
                        <a:lumMod val="20000"/>
                        <a:lumOff val="80000"/>
                      </a:schemeClr>
                    </a:solidFill>
                  </a:tcPr>
                </a:tc>
                <a:tc>
                  <a:txBody>
                    <a:bodyPr/>
                    <a:lstStyle/>
                    <a:p>
                      <a:pPr algn="ctr">
                        <a:defRPr sz="1800"/>
                      </a:pPr>
                      <a:endParaRPr sz="400" dirty="0">
                        <a:sym typeface="Verdana"/>
                      </a:endParaRPr>
                    </a:p>
                  </a:txBody>
                  <a:tcPr marL="5358" marR="5358" marT="4018" marB="4018" anchor="ctr" horzOverflow="overflow">
                    <a:solidFill>
                      <a:schemeClr val="tx2">
                        <a:lumMod val="20000"/>
                        <a:lumOff val="80000"/>
                      </a:schemeClr>
                    </a:solidFill>
                  </a:tcPr>
                </a:tc>
                <a:tc>
                  <a:txBody>
                    <a:bodyPr/>
                    <a:lstStyle/>
                    <a:p>
                      <a:pPr algn="ctr">
                        <a:defRPr sz="1800"/>
                      </a:pPr>
                      <a:endParaRPr sz="400" dirty="0">
                        <a:sym typeface="Verdana"/>
                      </a:endParaRPr>
                    </a:p>
                  </a:txBody>
                  <a:tcPr marL="5358" marR="5358" marT="4018" marB="4018" anchor="ctr" horzOverflow="overflow">
                    <a:solidFill>
                      <a:schemeClr val="tx2">
                        <a:lumMod val="20000"/>
                        <a:lumOff val="80000"/>
                      </a:schemeClr>
                    </a:solidFill>
                  </a:tcPr>
                </a:tc>
                <a:tc>
                  <a:txBody>
                    <a:bodyPr/>
                    <a:lstStyle/>
                    <a:p>
                      <a:pPr algn="ctr">
                        <a:defRPr sz="1800"/>
                      </a:pPr>
                      <a:endParaRPr sz="400" dirty="0">
                        <a:sym typeface="Verdana"/>
                      </a:endParaRPr>
                    </a:p>
                  </a:txBody>
                  <a:tcPr marL="5358" marR="5358" marT="4018" marB="4018" anchor="ctr" horzOverflow="overflow">
                    <a:solidFill>
                      <a:schemeClr val="tx2">
                        <a:lumMod val="20000"/>
                        <a:lumOff val="80000"/>
                      </a:schemeClr>
                    </a:solidFill>
                  </a:tcPr>
                </a:tc>
                <a:tc>
                  <a:txBody>
                    <a:bodyPr/>
                    <a:lstStyle/>
                    <a:p>
                      <a:endParaRPr lang="fr-FR"/>
                    </a:p>
                  </a:txBody>
                  <a:tcPr marL="5358" marR="5358" marT="4018" marB="4018" anchor="ctr" horzOverflow="overflow">
                    <a:solidFill>
                      <a:schemeClr val="tx2">
                        <a:lumMod val="20000"/>
                        <a:lumOff val="80000"/>
                      </a:schemeClr>
                    </a:solidFill>
                  </a:tcPr>
                </a:tc>
                <a:tc>
                  <a:txBody>
                    <a:bodyPr/>
                    <a:lstStyle/>
                    <a:p>
                      <a:pPr algn="ctr">
                        <a:defRPr sz="1800"/>
                      </a:pPr>
                      <a:endParaRPr sz="400" dirty="0">
                        <a:sym typeface="Verdana"/>
                      </a:endParaRPr>
                    </a:p>
                  </a:txBody>
                  <a:tcPr marL="5358" marR="5358" marT="4018" marB="4018" anchor="ctr" horzOverflow="overflow">
                    <a:lnR w="12700">
                      <a:solidFill>
                        <a:srgbClr val="000000"/>
                      </a:solidFill>
                    </a:lnR>
                    <a:solidFill>
                      <a:schemeClr val="tx2">
                        <a:lumMod val="20000"/>
                        <a:lumOff val="80000"/>
                      </a:schemeClr>
                    </a:solidFill>
                  </a:tcPr>
                </a:tc>
              </a:tr>
              <a:tr h="539750">
                <a:tc>
                  <a:txBody>
                    <a:bodyPr/>
                    <a:lstStyle/>
                    <a:p>
                      <a:pPr algn="ctr">
                        <a:defRPr sz="1800"/>
                      </a:pPr>
                      <a:r>
                        <a:rPr sz="400" dirty="0">
                          <a:sym typeface="Verdana"/>
                        </a:rPr>
                        <a:t> </a:t>
                      </a:r>
                    </a:p>
                  </a:txBody>
                  <a:tcPr marL="5358" marR="5358" marT="4018" marB="4018" anchor="ctr" horzOverflow="overflow">
                    <a:lnL w="12700">
                      <a:solidFill>
                        <a:srgbClr val="000000"/>
                      </a:solidFill>
                    </a:lnL>
                    <a:solidFill>
                      <a:srgbClr val="CCECFF"/>
                    </a:solidFill>
                  </a:tcPr>
                </a:tc>
                <a:tc>
                  <a:txBody>
                    <a:bodyPr/>
                    <a:lstStyle/>
                    <a:p>
                      <a:pPr algn="ctr">
                        <a:defRPr sz="1200">
                          <a:latin typeface="Calibri"/>
                          <a:ea typeface="Calibri"/>
                          <a:cs typeface="Calibri"/>
                          <a:sym typeface="Calibri"/>
                        </a:defRPr>
                      </a:pPr>
                      <a:endParaRPr dirty="0"/>
                    </a:p>
                  </a:txBody>
                  <a:tcPr marL="5358" marR="5358" marT="4018" marB="4018" anchor="ctr" horzOverflow="overflow">
                    <a:solidFill>
                      <a:srgbClr val="CCECFF"/>
                    </a:solidFill>
                  </a:tcPr>
                </a:tc>
                <a:tc>
                  <a:txBody>
                    <a:bodyPr/>
                    <a:lstStyle/>
                    <a:p>
                      <a:pPr algn="ctr">
                        <a:defRPr sz="1200">
                          <a:latin typeface="Calibri"/>
                          <a:ea typeface="Calibri"/>
                          <a:cs typeface="Calibri"/>
                          <a:sym typeface="Calibri"/>
                        </a:defRPr>
                      </a:pPr>
                      <a:endParaRPr dirty="0"/>
                    </a:p>
                  </a:txBody>
                  <a:tcPr marL="5358" marR="5358" marT="4018" marB="4018" anchor="ctr" horzOverflow="overflow">
                    <a:solidFill>
                      <a:srgbClr val="CCECFF"/>
                    </a:solidFill>
                  </a:tcPr>
                </a:tc>
                <a:tc>
                  <a:txBody>
                    <a:bodyPr/>
                    <a:lstStyle/>
                    <a:p>
                      <a:pPr algn="ctr">
                        <a:defRPr sz="1200">
                          <a:latin typeface="Calibri"/>
                          <a:ea typeface="Calibri"/>
                          <a:cs typeface="Calibri"/>
                          <a:sym typeface="Calibri"/>
                        </a:defRPr>
                      </a:pPr>
                      <a:endParaRPr dirty="0"/>
                    </a:p>
                  </a:txBody>
                  <a:tcPr marL="5358" marR="5358" marT="4018" marB="4018" anchor="ctr" horzOverflow="overflow">
                    <a:solidFill>
                      <a:srgbClr val="CCECFF"/>
                    </a:solidFill>
                  </a:tcPr>
                </a:tc>
                <a:tc>
                  <a:txBody>
                    <a:bodyPr/>
                    <a:lstStyle/>
                    <a:p>
                      <a:pPr algn="ctr">
                        <a:defRPr sz="1800"/>
                      </a:pPr>
                      <a:r>
                        <a:rPr sz="1200" dirty="0">
                          <a:latin typeface="Calibri"/>
                          <a:ea typeface="Calibri"/>
                          <a:cs typeface="Calibri"/>
                          <a:sym typeface="Calibri"/>
                        </a:rPr>
                        <a:t> </a:t>
                      </a:r>
                    </a:p>
                  </a:txBody>
                  <a:tcPr marL="5358" marR="5358" marT="4018" marB="4018" anchor="ctr" horzOverflow="overflow">
                    <a:solidFill>
                      <a:srgbClr val="CCECFF"/>
                    </a:solidFill>
                  </a:tcPr>
                </a:tc>
                <a:tc>
                  <a:txBody>
                    <a:bodyPr/>
                    <a:lstStyle/>
                    <a:p>
                      <a:pPr algn="ctr">
                        <a:defRPr sz="1800"/>
                      </a:pPr>
                      <a:r>
                        <a:rPr sz="1200" dirty="0">
                          <a:latin typeface="Calibri"/>
                          <a:ea typeface="Calibri"/>
                          <a:cs typeface="Calibri"/>
                          <a:sym typeface="Calibri"/>
                        </a:rPr>
                        <a:t> </a:t>
                      </a:r>
                    </a:p>
                  </a:txBody>
                  <a:tcPr marL="5358" marR="5358" marT="4018" marB="4018" anchor="ctr" horzOverflow="overflow">
                    <a:solidFill>
                      <a:srgbClr val="CCECFF"/>
                    </a:solidFill>
                  </a:tcPr>
                </a:tc>
                <a:tc>
                  <a:txBody>
                    <a:bodyPr/>
                    <a:lstStyle/>
                    <a:p>
                      <a:pPr algn="ctr">
                        <a:defRPr sz="1800"/>
                      </a:pPr>
                      <a:endParaRPr sz="1200" dirty="0">
                        <a:latin typeface="Calibri"/>
                        <a:ea typeface="Calibri"/>
                        <a:cs typeface="Calibri"/>
                        <a:sym typeface="Calibri"/>
                      </a:endParaRPr>
                    </a:p>
                  </a:txBody>
                  <a:tcPr marL="5358" marR="5358" marT="4018" marB="4018" anchor="ctr" horzOverflow="overflow">
                    <a:solidFill>
                      <a:srgbClr val="CCECFF"/>
                    </a:solidFill>
                  </a:tcPr>
                </a:tc>
                <a:tc>
                  <a:txBody>
                    <a:bodyPr/>
                    <a:lstStyle/>
                    <a:p>
                      <a:pPr algn="ctr">
                        <a:defRPr sz="1800"/>
                      </a:pPr>
                      <a:endParaRPr sz="1200" dirty="0">
                        <a:latin typeface="Calibri"/>
                        <a:ea typeface="Calibri"/>
                        <a:cs typeface="Calibri"/>
                        <a:sym typeface="Calibri"/>
                      </a:endParaRPr>
                    </a:p>
                  </a:txBody>
                  <a:tcPr marL="5358" marR="5358" marT="4018" marB="4018" anchor="ctr" horzOverflow="overflow">
                    <a:solidFill>
                      <a:srgbClr val="CCECFF"/>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sz="1200">
                          <a:latin typeface="Calibri"/>
                          <a:ea typeface="Calibri"/>
                          <a:cs typeface="Calibri"/>
                          <a:sym typeface="Calibri"/>
                        </a:defRPr>
                      </a:pPr>
                      <a:endParaRPr lang="en-GB" dirty="0" smtClean="0"/>
                    </a:p>
                  </a:txBody>
                  <a:tcPr marL="5358" marR="5358" marT="4018" marB="4018" anchor="ctr" horzOverflow="overflow">
                    <a:solidFill>
                      <a:srgbClr val="CCECFF"/>
                    </a:solidFill>
                  </a:tcPr>
                </a:tc>
                <a:tc hMerge="1">
                  <a:txBody>
                    <a:bodyPr/>
                    <a:lstStyle/>
                    <a:p>
                      <a:endParaRPr lang="en-GB"/>
                    </a:p>
                  </a:txBody>
                  <a:tcPr/>
                </a:tc>
                <a:tc>
                  <a:txBody>
                    <a:bodyPr/>
                    <a:lstStyle/>
                    <a:p>
                      <a:pPr algn="ctr">
                        <a:defRPr sz="1800"/>
                      </a:pPr>
                      <a:endParaRPr sz="1200" dirty="0">
                        <a:latin typeface="Calibri"/>
                        <a:ea typeface="Calibri"/>
                        <a:cs typeface="Calibri"/>
                        <a:sym typeface="Calibri"/>
                      </a:endParaRPr>
                    </a:p>
                  </a:txBody>
                  <a:tcPr marL="5358" marR="5358" marT="4018" marB="4018" anchor="ctr" horzOverflow="overflow">
                    <a:solidFill>
                      <a:srgbClr val="CCECFF"/>
                    </a:solidFill>
                  </a:tcPr>
                </a:tc>
                <a:tc>
                  <a:txBody>
                    <a:bodyPr/>
                    <a:lstStyle/>
                    <a:p>
                      <a:pPr algn="ctr">
                        <a:defRPr sz="1800"/>
                      </a:pPr>
                      <a:endParaRPr sz="1200" dirty="0">
                        <a:latin typeface="Calibri"/>
                        <a:ea typeface="Calibri"/>
                        <a:cs typeface="Calibri"/>
                        <a:sym typeface="Calibri"/>
                      </a:endParaRPr>
                    </a:p>
                  </a:txBody>
                  <a:tcPr marL="5358" marR="5358" marT="4018" marB="4018" anchor="ctr" horzOverflow="overflow">
                    <a:solidFill>
                      <a:srgbClr val="CCECFF"/>
                    </a:solidFill>
                  </a:tcPr>
                </a:tc>
                <a:tc>
                  <a:txBody>
                    <a:bodyPr/>
                    <a:lstStyle/>
                    <a:p>
                      <a:pPr algn="ctr">
                        <a:defRPr sz="1800"/>
                      </a:pPr>
                      <a:endParaRPr sz="1200" dirty="0">
                        <a:latin typeface="Calibri"/>
                        <a:ea typeface="Calibri"/>
                        <a:cs typeface="Calibri"/>
                        <a:sym typeface="Calibri"/>
                      </a:endParaRPr>
                    </a:p>
                  </a:txBody>
                  <a:tcPr marL="5358" marR="5358" marT="4018" marB="4018" anchor="ctr" horzOverflow="overflow">
                    <a:solidFill>
                      <a:srgbClr val="CCECFF"/>
                    </a:solidFill>
                  </a:tcPr>
                </a:tc>
                <a:tc gridSpan="12">
                  <a:txBody>
                    <a:bodyPr/>
                    <a:lstStyle/>
                    <a:p>
                      <a:pPr marL="0" marR="0" indent="0" algn="ctr" defTabSz="914400" rtl="0" eaLnBrk="1" fontAlgn="auto" latinLnBrk="0" hangingPunct="1">
                        <a:lnSpc>
                          <a:spcPct val="100000"/>
                        </a:lnSpc>
                        <a:spcBef>
                          <a:spcPts val="0"/>
                        </a:spcBef>
                        <a:spcAft>
                          <a:spcPts val="0"/>
                        </a:spcAft>
                        <a:buClrTx/>
                        <a:buSzTx/>
                        <a:buFontTx/>
                        <a:buNone/>
                        <a:tabLst/>
                        <a:defRPr sz="1200">
                          <a:latin typeface="Calibri"/>
                          <a:ea typeface="Calibri"/>
                          <a:cs typeface="Calibri"/>
                          <a:sym typeface="Calibri"/>
                        </a:defRPr>
                      </a:pPr>
                      <a:r>
                        <a:rPr lang="en-GB" sz="1200" b="1" dirty="0" smtClean="0">
                          <a:latin typeface="+mn-lt"/>
                        </a:rPr>
                        <a:t>3. </a:t>
                      </a:r>
                      <a:r>
                        <a:rPr lang="en-GB" sz="1200" dirty="0" smtClean="0">
                          <a:latin typeface="+mn-lt"/>
                        </a:rPr>
                        <a:t>Implementation and evaluation</a:t>
                      </a:r>
                    </a:p>
                  </a:txBody>
                  <a:tcPr marL="5358" marR="5358" marT="4018" marB="4018" anchor="ctr" horzOverflow="overflow">
                    <a:lnR w="12700" cap="flat" cmpd="sng" algn="ctr">
                      <a:solidFill>
                        <a:srgbClr val="000000"/>
                      </a:solidFill>
                      <a:prstDash val="solid"/>
                      <a:round/>
                      <a:headEnd type="none" w="med" len="med"/>
                      <a:tailEnd type="none" w="med" len="med"/>
                    </a:lnR>
                    <a:solidFill>
                      <a:srgbClr val="00B0F0"/>
                    </a:solidFill>
                  </a:tcPr>
                </a:tc>
                <a:tc hMerge="1">
                  <a:txBody>
                    <a:bodyPr/>
                    <a:lstStyle/>
                    <a:p>
                      <a:endParaRPr lang="en-GB"/>
                    </a:p>
                  </a:txBody>
                  <a:tcPr/>
                </a:tc>
                <a:tc hMerge="1">
                  <a:txBody>
                    <a:bodyPr/>
                    <a:lstStyle/>
                    <a:p>
                      <a:pPr algn="ctr">
                        <a:defRPr sz="1800"/>
                      </a:pPr>
                      <a:endParaRPr sz="1200" dirty="0">
                        <a:latin typeface="Calibri"/>
                        <a:ea typeface="Calibri"/>
                        <a:cs typeface="Calibri"/>
                        <a:sym typeface="Calibri"/>
                      </a:endParaRPr>
                    </a:p>
                  </a:txBody>
                  <a:tcPr marL="4353" marR="4353" marT="4018" marB="4018" anchor="ctr" horzOverflow="overflow">
                    <a:solidFill>
                      <a:srgbClr val="CCECFF"/>
                    </a:solidFill>
                  </a:tcPr>
                </a:tc>
                <a:tc hMerge="1">
                  <a:txBody>
                    <a:bodyPr/>
                    <a:lstStyle/>
                    <a:p>
                      <a:endParaRPr lang="en-GB"/>
                    </a:p>
                  </a:txBody>
                  <a:tcPr/>
                </a:tc>
                <a:tc hMerge="1">
                  <a:txBody>
                    <a:bodyPr/>
                    <a:lstStyle/>
                    <a:p>
                      <a:endParaRPr lang="en-GB"/>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defRPr sz="1200">
                          <a:latin typeface="Calibri"/>
                          <a:ea typeface="Calibri"/>
                          <a:cs typeface="Calibri"/>
                          <a:sym typeface="Calibri"/>
                        </a:defRPr>
                      </a:pPr>
                      <a:endParaRPr dirty="0"/>
                    </a:p>
                  </a:txBody>
                  <a:tcPr marL="4353" marR="4353" marT="4018" marB="4018" anchor="ctr" horzOverflow="overflow">
                    <a:solidFill>
                      <a:srgbClr val="CCECFF"/>
                    </a:solidFill>
                  </a:tcPr>
                </a:tc>
                <a:tc hMerge="1">
                  <a:txBody>
                    <a:bodyPr/>
                    <a:lstStyle/>
                    <a:p>
                      <a:pPr algn="ctr">
                        <a:defRPr sz="1200">
                          <a:latin typeface="Calibri"/>
                          <a:ea typeface="Calibri"/>
                          <a:cs typeface="Calibri"/>
                          <a:sym typeface="Calibri"/>
                        </a:defRPr>
                      </a:pPr>
                      <a:endParaRPr dirty="0"/>
                    </a:p>
                  </a:txBody>
                  <a:tcPr marL="4353" marR="4353" marT="4018" marB="4018" anchor="ctr" horzOverflow="overflow">
                    <a:solidFill>
                      <a:srgbClr val="CCECFF"/>
                    </a:solidFill>
                  </a:tcPr>
                </a:tc>
                <a:tc hMerge="1">
                  <a:txBody>
                    <a:bodyPr/>
                    <a:lstStyle/>
                    <a:p>
                      <a:pPr algn="ctr">
                        <a:defRPr sz="1200">
                          <a:latin typeface="Calibri"/>
                          <a:ea typeface="Calibri"/>
                          <a:cs typeface="Calibri"/>
                          <a:sym typeface="Calibri"/>
                        </a:defRPr>
                      </a:pPr>
                      <a:endParaRPr dirty="0"/>
                    </a:p>
                  </a:txBody>
                  <a:tcPr marL="4353" marR="4353" marT="4018" marB="4018" anchor="ctr" horzOverflow="overflow">
                    <a:solidFill>
                      <a:srgbClr val="CCECFF"/>
                    </a:solidFill>
                  </a:tcPr>
                </a:tc>
                <a:tc hMerge="1">
                  <a:txBody>
                    <a:bodyPr/>
                    <a:lstStyle/>
                    <a:p>
                      <a:pPr algn="ctr">
                        <a:defRPr sz="1200">
                          <a:latin typeface="Calibri"/>
                          <a:ea typeface="Calibri"/>
                          <a:cs typeface="Calibri"/>
                          <a:sym typeface="Calibri"/>
                        </a:defRPr>
                      </a:pPr>
                      <a:endParaRPr dirty="0"/>
                    </a:p>
                  </a:txBody>
                  <a:tcPr marL="4353" marR="4353" marT="4018" marB="4018" anchor="ctr" horzOverflow="overflow">
                    <a:lnR w="12700">
                      <a:solidFill>
                        <a:srgbClr val="000000"/>
                      </a:solidFill>
                    </a:lnR>
                    <a:solidFill>
                      <a:srgbClr val="CCECFF"/>
                    </a:solidFill>
                  </a:tcPr>
                </a:tc>
                <a:tc>
                  <a:txBody>
                    <a:bodyPr/>
                    <a:lstStyle/>
                    <a:p>
                      <a:pPr algn="ctr">
                        <a:defRPr sz="1200">
                          <a:latin typeface="Calibri"/>
                          <a:ea typeface="Calibri"/>
                          <a:cs typeface="Calibri"/>
                          <a:sym typeface="Calibri"/>
                        </a:defRPr>
                      </a:pPr>
                      <a:endParaRPr dirty="0"/>
                    </a:p>
                  </a:txBody>
                  <a:tcPr marL="5358" marR="5358" marT="4018" marB="4018" anchor="ctr" horzOverflow="overflow">
                    <a:lnL w="12700">
                      <a:solidFill>
                        <a:srgbClr val="000000"/>
                      </a:solidFill>
                    </a:lnL>
                    <a:solidFill>
                      <a:srgbClr val="CCECFF"/>
                    </a:solidFill>
                  </a:tcPr>
                </a:tc>
                <a:tc>
                  <a:txBody>
                    <a:bodyPr/>
                    <a:lstStyle/>
                    <a:p>
                      <a:pPr algn="ctr">
                        <a:defRPr sz="1200">
                          <a:latin typeface="Calibri"/>
                          <a:ea typeface="Calibri"/>
                          <a:cs typeface="Calibri"/>
                          <a:sym typeface="Calibri"/>
                        </a:defRPr>
                      </a:pPr>
                      <a:endParaRPr dirty="0"/>
                    </a:p>
                  </a:txBody>
                  <a:tcPr marL="5358" marR="5358" marT="4018" marB="4018" anchor="ctr" horzOverflow="overflow">
                    <a:solidFill>
                      <a:srgbClr val="CCECFF"/>
                    </a:solidFill>
                  </a:tcPr>
                </a:tc>
                <a:tc>
                  <a:txBody>
                    <a:bodyPr/>
                    <a:lstStyle/>
                    <a:p>
                      <a:pPr algn="ctr">
                        <a:defRPr sz="1200">
                          <a:latin typeface="Calibri"/>
                          <a:ea typeface="Calibri"/>
                          <a:cs typeface="Calibri"/>
                          <a:sym typeface="Calibri"/>
                        </a:defRPr>
                      </a:pPr>
                      <a:endParaRPr dirty="0"/>
                    </a:p>
                  </a:txBody>
                  <a:tcPr marL="5358" marR="5358" marT="4018" marB="4018" anchor="ctr" horzOverflow="overflow">
                    <a:solidFill>
                      <a:srgbClr val="CCECFF"/>
                    </a:solidFill>
                  </a:tcPr>
                </a:tc>
                <a:tc>
                  <a:txBody>
                    <a:bodyPr/>
                    <a:lstStyle/>
                    <a:p>
                      <a:pPr algn="ctr">
                        <a:defRPr sz="1200">
                          <a:latin typeface="Calibri"/>
                          <a:ea typeface="Calibri"/>
                          <a:cs typeface="Calibri"/>
                          <a:sym typeface="Calibri"/>
                        </a:defRPr>
                      </a:pPr>
                      <a:endParaRPr dirty="0"/>
                    </a:p>
                  </a:txBody>
                  <a:tcPr marL="5358" marR="5358" marT="4018" marB="4018" anchor="ctr" horzOverflow="overflow">
                    <a:solidFill>
                      <a:srgbClr val="CCECFF"/>
                    </a:solidFill>
                  </a:tcPr>
                </a:tc>
                <a:tc>
                  <a:txBody>
                    <a:bodyPr/>
                    <a:lstStyle/>
                    <a:p>
                      <a:pPr algn="ctr">
                        <a:defRPr sz="1200">
                          <a:latin typeface="Calibri"/>
                          <a:ea typeface="Calibri"/>
                          <a:cs typeface="Calibri"/>
                          <a:sym typeface="Calibri"/>
                        </a:defRPr>
                      </a:pPr>
                      <a:endParaRPr dirty="0"/>
                    </a:p>
                  </a:txBody>
                  <a:tcPr marL="5358" marR="5358" marT="4018" marB="4018" anchor="ctr" horzOverflow="overflow">
                    <a:solidFill>
                      <a:srgbClr val="CCECFF"/>
                    </a:solidFill>
                  </a:tcPr>
                </a:tc>
                <a:tc>
                  <a:txBody>
                    <a:bodyPr/>
                    <a:lstStyle/>
                    <a:p>
                      <a:pPr algn="ctr">
                        <a:defRPr sz="1200">
                          <a:latin typeface="Calibri"/>
                          <a:ea typeface="Calibri"/>
                          <a:cs typeface="Calibri"/>
                          <a:sym typeface="Calibri"/>
                        </a:defRPr>
                      </a:pPr>
                      <a:endParaRPr dirty="0"/>
                    </a:p>
                  </a:txBody>
                  <a:tcPr marL="5358" marR="5358" marT="4018" marB="4018" anchor="ctr" horzOverflow="overflow">
                    <a:solidFill>
                      <a:srgbClr val="CCECFF"/>
                    </a:solidFill>
                  </a:tcPr>
                </a:tc>
                <a:tc>
                  <a:txBody>
                    <a:bodyPr/>
                    <a:lstStyle/>
                    <a:p>
                      <a:pPr algn="ctr">
                        <a:defRPr sz="1200">
                          <a:latin typeface="Calibri"/>
                          <a:ea typeface="Calibri"/>
                          <a:cs typeface="Calibri"/>
                          <a:sym typeface="Calibri"/>
                        </a:defRPr>
                      </a:pPr>
                      <a:endParaRPr dirty="0"/>
                    </a:p>
                  </a:txBody>
                  <a:tcPr marL="5358" marR="5358" marT="4018" marB="4018" anchor="ctr" horzOverflow="overflow">
                    <a:solidFill>
                      <a:srgbClr val="CCECFF"/>
                    </a:solidFill>
                  </a:tcPr>
                </a:tc>
                <a:tc>
                  <a:txBody>
                    <a:bodyPr/>
                    <a:lstStyle/>
                    <a:p>
                      <a:pPr algn="ctr">
                        <a:defRPr sz="1200">
                          <a:latin typeface="Calibri"/>
                          <a:ea typeface="Calibri"/>
                          <a:cs typeface="Calibri"/>
                          <a:sym typeface="Calibri"/>
                        </a:defRPr>
                      </a:pPr>
                      <a:endParaRPr dirty="0"/>
                    </a:p>
                  </a:txBody>
                  <a:tcPr marL="5358" marR="5358" marT="4018" marB="4018" anchor="ctr" horzOverflow="overflow">
                    <a:lnR w="12700" cap="flat" cmpd="sng" algn="ctr">
                      <a:solidFill>
                        <a:schemeClr val="tx1"/>
                      </a:solidFill>
                      <a:prstDash val="solid"/>
                      <a:round/>
                      <a:headEnd type="none" w="med" len="med"/>
                      <a:tailEnd type="none" w="med" len="med"/>
                    </a:lnR>
                    <a:solidFill>
                      <a:srgbClr val="CCECFF"/>
                    </a:solidFill>
                  </a:tcPr>
                </a:tc>
                <a:tc>
                  <a:txBody>
                    <a:bodyPr/>
                    <a:lstStyle/>
                    <a:p>
                      <a:pPr algn="ctr">
                        <a:defRPr sz="1800"/>
                      </a:pPr>
                      <a:endParaRPr sz="400" dirty="0">
                        <a:sym typeface="Verdana"/>
                      </a:endParaRPr>
                    </a:p>
                  </a:txBody>
                  <a:tcPr marL="5358" marR="5358" marT="4018" marB="4018" anchor="ctr" horzOverflow="overflow">
                    <a:lnL w="12700" cap="flat" cmpd="sng" algn="ctr">
                      <a:solidFill>
                        <a:schemeClr val="tx1"/>
                      </a:solidFill>
                      <a:prstDash val="solid"/>
                      <a:round/>
                      <a:headEnd type="none" w="med" len="med"/>
                      <a:tailEnd type="none" w="med" len="med"/>
                    </a:lnL>
                    <a:solidFill>
                      <a:srgbClr val="CCECFF"/>
                    </a:solidFill>
                  </a:tcPr>
                </a:tc>
                <a:tc>
                  <a:txBody>
                    <a:bodyPr/>
                    <a:lstStyle/>
                    <a:p>
                      <a:pPr algn="ctr">
                        <a:defRPr sz="1800"/>
                      </a:pPr>
                      <a:endParaRPr sz="400" dirty="0">
                        <a:sym typeface="Verdana"/>
                      </a:endParaRPr>
                    </a:p>
                  </a:txBody>
                  <a:tcPr marL="5358" marR="5358" marT="4018" marB="4018" anchor="ctr" horzOverflow="overflow">
                    <a:solidFill>
                      <a:srgbClr val="CCECFF"/>
                    </a:solidFill>
                  </a:tcPr>
                </a:tc>
                <a:tc>
                  <a:txBody>
                    <a:bodyPr/>
                    <a:lstStyle/>
                    <a:p>
                      <a:pPr algn="ctr">
                        <a:defRPr sz="1800"/>
                      </a:pPr>
                      <a:endParaRPr sz="400" dirty="0">
                        <a:sym typeface="Verdana"/>
                      </a:endParaRPr>
                    </a:p>
                  </a:txBody>
                  <a:tcPr marL="5358" marR="5358" marT="4018" marB="4018" anchor="ctr" horzOverflow="overflow">
                    <a:solidFill>
                      <a:srgbClr val="CCECFF"/>
                    </a:solidFill>
                  </a:tcPr>
                </a:tc>
                <a:tc>
                  <a:txBody>
                    <a:bodyPr/>
                    <a:lstStyle/>
                    <a:p>
                      <a:pPr algn="ctr">
                        <a:defRPr sz="1800"/>
                      </a:pPr>
                      <a:endParaRPr sz="400" dirty="0">
                        <a:sym typeface="Verdana"/>
                      </a:endParaRPr>
                    </a:p>
                  </a:txBody>
                  <a:tcPr marL="5358" marR="5358" marT="4018" marB="4018" anchor="ctr" horzOverflow="overflow">
                    <a:solidFill>
                      <a:srgbClr val="CCECFF"/>
                    </a:solidFill>
                  </a:tcPr>
                </a:tc>
                <a:tc>
                  <a:txBody>
                    <a:bodyPr/>
                    <a:lstStyle/>
                    <a:p>
                      <a:pPr algn="ctr">
                        <a:defRPr sz="1800"/>
                      </a:pPr>
                      <a:endParaRPr sz="400" dirty="0">
                        <a:sym typeface="Verdana"/>
                      </a:endParaRPr>
                    </a:p>
                  </a:txBody>
                  <a:tcPr marL="5358" marR="5358" marT="4018" marB="4018" anchor="ctr" horzOverflow="overflow">
                    <a:solidFill>
                      <a:srgbClr val="CCECFF"/>
                    </a:solidFill>
                  </a:tcPr>
                </a:tc>
                <a:tc>
                  <a:txBody>
                    <a:bodyPr/>
                    <a:lstStyle/>
                    <a:p>
                      <a:pPr algn="ctr">
                        <a:defRPr sz="1800"/>
                      </a:pPr>
                      <a:endParaRPr sz="400" dirty="0">
                        <a:sym typeface="Verdana"/>
                      </a:endParaRPr>
                    </a:p>
                  </a:txBody>
                  <a:tcPr marL="5358" marR="5358" marT="4018" marB="4018" anchor="ctr" horzOverflow="overflow">
                    <a:solidFill>
                      <a:srgbClr val="CCECFF"/>
                    </a:solidFill>
                  </a:tcPr>
                </a:tc>
                <a:tc>
                  <a:txBody>
                    <a:bodyPr/>
                    <a:lstStyle/>
                    <a:p>
                      <a:endParaRPr lang="fr-FR"/>
                    </a:p>
                  </a:txBody>
                  <a:tcPr marL="5358" marR="5358" marT="4018" marB="4018" anchor="ctr" horzOverflow="overflow">
                    <a:solidFill>
                      <a:srgbClr val="CCECFF"/>
                    </a:solidFill>
                  </a:tcPr>
                </a:tc>
                <a:tc>
                  <a:txBody>
                    <a:bodyPr/>
                    <a:lstStyle/>
                    <a:p>
                      <a:pPr algn="ctr">
                        <a:defRPr sz="1800"/>
                      </a:pPr>
                      <a:endParaRPr sz="400" dirty="0">
                        <a:sym typeface="Verdana"/>
                      </a:endParaRPr>
                    </a:p>
                  </a:txBody>
                  <a:tcPr marL="5358" marR="5358" marT="4018" marB="4018" anchor="ctr" horzOverflow="overflow">
                    <a:lnR w="12700">
                      <a:solidFill>
                        <a:srgbClr val="000000"/>
                      </a:solidFill>
                    </a:lnR>
                    <a:solidFill>
                      <a:srgbClr val="CCECFF"/>
                    </a:solidFill>
                  </a:tcPr>
                </a:tc>
              </a:tr>
              <a:tr h="514350">
                <a:tc>
                  <a:txBody>
                    <a:bodyPr/>
                    <a:lstStyle/>
                    <a:p>
                      <a:pPr algn="ctr">
                        <a:defRPr sz="1800"/>
                      </a:pPr>
                      <a:r>
                        <a:rPr sz="400" dirty="0">
                          <a:sym typeface="Verdana"/>
                        </a:rPr>
                        <a:t> </a:t>
                      </a:r>
                    </a:p>
                  </a:txBody>
                  <a:tcPr marL="5358" marR="5358" marT="4018" marB="4018" anchor="ctr" horzOverflow="overflow">
                    <a:lnL w="12700">
                      <a:solidFill>
                        <a:srgbClr val="000000"/>
                      </a:solidFill>
                    </a:lnL>
                    <a:solidFill>
                      <a:schemeClr val="tx2">
                        <a:lumMod val="20000"/>
                        <a:lumOff val="80000"/>
                      </a:schemeClr>
                    </a:solidFill>
                  </a:tcPr>
                </a:tc>
                <a:tc>
                  <a:txBody>
                    <a:bodyPr/>
                    <a:lstStyle/>
                    <a:p>
                      <a:pPr algn="ctr">
                        <a:defRPr sz="1200">
                          <a:latin typeface="Calibri"/>
                          <a:ea typeface="Calibri"/>
                          <a:cs typeface="Calibri"/>
                          <a:sym typeface="Calibri"/>
                        </a:defRPr>
                      </a:pPr>
                      <a:endParaRPr dirty="0"/>
                    </a:p>
                  </a:txBody>
                  <a:tcPr marL="5358" marR="5358" marT="4018" marB="4018" anchor="ctr" horzOverflow="overflow">
                    <a:solidFill>
                      <a:schemeClr val="tx2">
                        <a:lumMod val="20000"/>
                        <a:lumOff val="80000"/>
                      </a:schemeClr>
                    </a:solidFill>
                  </a:tcPr>
                </a:tc>
                <a:tc>
                  <a:txBody>
                    <a:bodyPr/>
                    <a:lstStyle/>
                    <a:p>
                      <a:pPr algn="ctr">
                        <a:defRPr sz="1200">
                          <a:latin typeface="Calibri"/>
                          <a:ea typeface="Calibri"/>
                          <a:cs typeface="Calibri"/>
                          <a:sym typeface="Calibri"/>
                        </a:defRPr>
                      </a:pPr>
                      <a:endParaRPr dirty="0"/>
                    </a:p>
                  </a:txBody>
                  <a:tcPr marL="5358" marR="5358" marT="4018" marB="4018" anchor="ctr" horzOverflow="overflow">
                    <a:solidFill>
                      <a:schemeClr val="tx2">
                        <a:lumMod val="20000"/>
                        <a:lumOff val="80000"/>
                      </a:schemeClr>
                    </a:solidFill>
                  </a:tcPr>
                </a:tc>
                <a:tc>
                  <a:txBody>
                    <a:bodyPr/>
                    <a:lstStyle/>
                    <a:p>
                      <a:pPr algn="ctr">
                        <a:defRPr sz="1200">
                          <a:latin typeface="Calibri"/>
                          <a:ea typeface="Calibri"/>
                          <a:cs typeface="Calibri"/>
                          <a:sym typeface="Calibri"/>
                        </a:defRPr>
                      </a:pPr>
                      <a:endParaRPr dirty="0"/>
                    </a:p>
                  </a:txBody>
                  <a:tcPr marL="5358" marR="5358" marT="4018" marB="4018" anchor="ctr" horzOverflow="overflow">
                    <a:solidFill>
                      <a:schemeClr val="tx2">
                        <a:lumMod val="20000"/>
                        <a:lumOff val="80000"/>
                      </a:schemeClr>
                    </a:solidFill>
                  </a:tcPr>
                </a:tc>
                <a:tc>
                  <a:txBody>
                    <a:bodyPr/>
                    <a:lstStyle/>
                    <a:p>
                      <a:pPr algn="ctr">
                        <a:defRPr sz="1200">
                          <a:latin typeface="Calibri"/>
                          <a:ea typeface="Calibri"/>
                          <a:cs typeface="Calibri"/>
                          <a:sym typeface="Calibri"/>
                        </a:defRPr>
                      </a:pPr>
                      <a:endParaRPr dirty="0"/>
                    </a:p>
                  </a:txBody>
                  <a:tcPr marL="5358" marR="5358" marT="4018" marB="4018" anchor="ctr" horzOverflow="overflow">
                    <a:solidFill>
                      <a:schemeClr val="tx2">
                        <a:lumMod val="20000"/>
                        <a:lumOff val="80000"/>
                      </a:schemeClr>
                    </a:solidFill>
                  </a:tcPr>
                </a:tc>
                <a:tc>
                  <a:txBody>
                    <a:bodyPr/>
                    <a:lstStyle/>
                    <a:p>
                      <a:pPr algn="ctr">
                        <a:defRPr sz="1200">
                          <a:latin typeface="Calibri"/>
                          <a:ea typeface="Calibri"/>
                          <a:cs typeface="Calibri"/>
                          <a:sym typeface="Calibri"/>
                        </a:defRPr>
                      </a:pPr>
                      <a:endParaRPr dirty="0"/>
                    </a:p>
                  </a:txBody>
                  <a:tcPr marL="5358" marR="5358" marT="4018" marB="4018" anchor="ctr" horzOverflow="overflow">
                    <a:solidFill>
                      <a:schemeClr val="tx2">
                        <a:lumMod val="20000"/>
                        <a:lumOff val="80000"/>
                      </a:schemeClr>
                    </a:solidFill>
                  </a:tcPr>
                </a:tc>
                <a:tc>
                  <a:txBody>
                    <a:bodyPr/>
                    <a:lstStyle/>
                    <a:p>
                      <a:pPr algn="ctr">
                        <a:defRPr sz="1200">
                          <a:latin typeface="Calibri"/>
                          <a:ea typeface="Calibri"/>
                          <a:cs typeface="Calibri"/>
                          <a:sym typeface="Calibri"/>
                        </a:defRPr>
                      </a:pPr>
                      <a:endParaRPr dirty="0"/>
                    </a:p>
                  </a:txBody>
                  <a:tcPr marL="5358" marR="5358" marT="4018" marB="4018" anchor="ctr" horzOverflow="overflow">
                    <a:solidFill>
                      <a:schemeClr val="tx2">
                        <a:lumMod val="20000"/>
                        <a:lumOff val="80000"/>
                      </a:schemeClr>
                    </a:solidFill>
                  </a:tcPr>
                </a:tc>
                <a:tc>
                  <a:txBody>
                    <a:bodyPr/>
                    <a:lstStyle/>
                    <a:p>
                      <a:pPr algn="ctr">
                        <a:defRPr sz="1200">
                          <a:latin typeface="Calibri"/>
                          <a:ea typeface="Calibri"/>
                          <a:cs typeface="Calibri"/>
                          <a:sym typeface="Calibri"/>
                        </a:defRPr>
                      </a:pPr>
                      <a:endParaRPr dirty="0"/>
                    </a:p>
                  </a:txBody>
                  <a:tcPr marL="5358" marR="5358" marT="4018" marB="4018" anchor="ctr" horzOverflow="overflow">
                    <a:solidFill>
                      <a:schemeClr val="tx2">
                        <a:lumMod val="20000"/>
                        <a:lumOff val="80000"/>
                      </a:schemeClr>
                    </a:solidFill>
                  </a:tcPr>
                </a:tc>
                <a:tc gridSpan="2">
                  <a:txBody>
                    <a:bodyPr/>
                    <a:lstStyle/>
                    <a:p>
                      <a:pPr algn="ctr">
                        <a:defRPr sz="1200">
                          <a:latin typeface="Calibri"/>
                          <a:ea typeface="Calibri"/>
                          <a:cs typeface="Calibri"/>
                          <a:sym typeface="Calibri"/>
                        </a:defRPr>
                      </a:pPr>
                      <a:endParaRPr dirty="0"/>
                    </a:p>
                  </a:txBody>
                  <a:tcPr marL="5358" marR="5358" marT="4018" marB="4018" anchor="ctr" horzOverflow="overflow">
                    <a:solidFill>
                      <a:schemeClr val="tx2">
                        <a:lumMod val="20000"/>
                        <a:lumOff val="80000"/>
                      </a:schemeClr>
                    </a:solidFill>
                  </a:tcPr>
                </a:tc>
                <a:tc hMerge="1">
                  <a:txBody>
                    <a:bodyPr/>
                    <a:lstStyle/>
                    <a:p>
                      <a:endParaRPr lang="en-GB"/>
                    </a:p>
                  </a:txBody>
                  <a:tcPr/>
                </a:tc>
                <a:tc>
                  <a:txBody>
                    <a:bodyPr/>
                    <a:lstStyle/>
                    <a:p>
                      <a:pPr algn="ctr">
                        <a:defRPr sz="1200">
                          <a:latin typeface="Calibri"/>
                          <a:ea typeface="Calibri"/>
                          <a:cs typeface="Calibri"/>
                          <a:sym typeface="Calibri"/>
                        </a:defRPr>
                      </a:pPr>
                      <a:endParaRPr dirty="0"/>
                    </a:p>
                  </a:txBody>
                  <a:tcPr marL="5358" marR="5358" marT="4018" marB="4018" anchor="ctr" horzOverflow="overflow">
                    <a:solidFill>
                      <a:schemeClr val="tx2">
                        <a:lumMod val="20000"/>
                        <a:lumOff val="80000"/>
                      </a:schemeClr>
                    </a:solidFill>
                  </a:tcPr>
                </a:tc>
                <a:tc>
                  <a:txBody>
                    <a:bodyPr/>
                    <a:lstStyle/>
                    <a:p>
                      <a:pPr algn="ctr">
                        <a:defRPr sz="1200">
                          <a:latin typeface="Calibri"/>
                          <a:ea typeface="Calibri"/>
                          <a:cs typeface="Calibri"/>
                          <a:sym typeface="Calibri"/>
                        </a:defRPr>
                      </a:pPr>
                      <a:endParaRPr dirty="0"/>
                    </a:p>
                  </a:txBody>
                  <a:tcPr marL="5358" marR="5358" marT="4018" marB="4018" anchor="ctr" horzOverflow="overflow">
                    <a:solidFill>
                      <a:schemeClr val="tx2">
                        <a:lumMod val="20000"/>
                        <a:lumOff val="80000"/>
                      </a:schemeClr>
                    </a:solidFill>
                  </a:tcPr>
                </a:tc>
                <a:tc>
                  <a:txBody>
                    <a:bodyPr/>
                    <a:lstStyle/>
                    <a:p>
                      <a:pPr algn="ctr">
                        <a:defRPr sz="1200">
                          <a:latin typeface="Calibri"/>
                          <a:ea typeface="Calibri"/>
                          <a:cs typeface="Calibri"/>
                          <a:sym typeface="Calibri"/>
                        </a:defRPr>
                      </a:pPr>
                      <a:endParaRPr dirty="0"/>
                    </a:p>
                  </a:txBody>
                  <a:tcPr marL="5358" marR="5358" marT="4018" marB="4018" anchor="ctr" horzOverflow="overflow">
                    <a:solidFill>
                      <a:schemeClr val="tx2">
                        <a:lumMod val="20000"/>
                        <a:lumOff val="80000"/>
                      </a:schemeClr>
                    </a:solidFill>
                  </a:tcPr>
                </a:tc>
                <a:tc>
                  <a:txBody>
                    <a:bodyPr/>
                    <a:lstStyle/>
                    <a:p>
                      <a:pPr algn="ctr">
                        <a:defRPr sz="1200">
                          <a:latin typeface="Calibri"/>
                          <a:ea typeface="Calibri"/>
                          <a:cs typeface="Calibri"/>
                          <a:sym typeface="Calibri"/>
                        </a:defRPr>
                      </a:pPr>
                      <a:endParaRPr dirty="0"/>
                    </a:p>
                  </a:txBody>
                  <a:tcPr marL="5358" marR="5358" marT="4018" marB="4018" anchor="ctr" horzOverflow="overflow">
                    <a:solidFill>
                      <a:schemeClr val="tx2">
                        <a:lumMod val="20000"/>
                        <a:lumOff val="80000"/>
                      </a:schemeClr>
                    </a:solidFill>
                  </a:tcPr>
                </a:tc>
                <a:tc>
                  <a:txBody>
                    <a:bodyPr/>
                    <a:lstStyle/>
                    <a:p>
                      <a:pPr algn="ctr">
                        <a:defRPr sz="1200">
                          <a:latin typeface="Calibri"/>
                          <a:ea typeface="Calibri"/>
                          <a:cs typeface="Calibri"/>
                          <a:sym typeface="Calibri"/>
                        </a:defRPr>
                      </a:pPr>
                      <a:endParaRPr dirty="0"/>
                    </a:p>
                  </a:txBody>
                  <a:tcPr marL="5358" marR="5358" marT="4018" marB="4018" anchor="ctr" horzOverflow="overflow">
                    <a:solidFill>
                      <a:schemeClr val="tx2">
                        <a:lumMod val="20000"/>
                        <a:lumOff val="80000"/>
                      </a:schemeClr>
                    </a:solidFill>
                  </a:tcPr>
                </a:tc>
                <a:tc>
                  <a:txBody>
                    <a:bodyPr/>
                    <a:lstStyle/>
                    <a:p>
                      <a:pPr algn="ctr">
                        <a:defRPr sz="1200">
                          <a:latin typeface="Calibri"/>
                          <a:ea typeface="Calibri"/>
                          <a:cs typeface="Calibri"/>
                          <a:sym typeface="Calibri"/>
                        </a:defRPr>
                      </a:pPr>
                      <a:endParaRPr dirty="0"/>
                    </a:p>
                  </a:txBody>
                  <a:tcPr marL="5358" marR="5358" marT="4018" marB="4018" anchor="ctr" horzOverflow="overflow">
                    <a:solidFill>
                      <a:schemeClr val="tx2">
                        <a:lumMod val="20000"/>
                        <a:lumOff val="80000"/>
                      </a:schemeClr>
                    </a:solidFill>
                  </a:tcPr>
                </a:tc>
                <a:tc>
                  <a:txBody>
                    <a:bodyPr/>
                    <a:lstStyle/>
                    <a:p>
                      <a:pPr algn="ctr">
                        <a:defRPr sz="1200">
                          <a:latin typeface="Calibri"/>
                          <a:ea typeface="Calibri"/>
                          <a:cs typeface="Calibri"/>
                          <a:sym typeface="Calibri"/>
                        </a:defRPr>
                      </a:pPr>
                      <a:endParaRPr dirty="0"/>
                    </a:p>
                  </a:txBody>
                  <a:tcPr marL="5358" marR="5358" marT="4018" marB="4018" anchor="ctr" horzOverflow="overflow">
                    <a:lnR w="12700" cap="flat" cmpd="sng" algn="ctr">
                      <a:solidFill>
                        <a:schemeClr val="tx1"/>
                      </a:solidFill>
                      <a:prstDash val="solid"/>
                      <a:round/>
                      <a:headEnd type="none" w="med" len="med"/>
                      <a:tailEnd type="none" w="med" len="med"/>
                    </a:lnR>
                    <a:solidFill>
                      <a:schemeClr val="tx2">
                        <a:lumMod val="20000"/>
                        <a:lumOff val="80000"/>
                      </a:schemeClr>
                    </a:solidFill>
                  </a:tcPr>
                </a:tc>
                <a:tc gridSpan="16">
                  <a:txBody>
                    <a:bodyPr/>
                    <a:lstStyle/>
                    <a:p>
                      <a:pPr algn="ctr">
                        <a:defRPr sz="1200">
                          <a:latin typeface="Calibri"/>
                          <a:ea typeface="Calibri"/>
                          <a:cs typeface="Calibri"/>
                          <a:sym typeface="Calibri"/>
                        </a:defRPr>
                      </a:pPr>
                      <a:r>
                        <a:rPr dirty="0"/>
                        <a:t>  </a:t>
                      </a:r>
                      <a:r>
                        <a:rPr lang="en-GB" sz="1200" b="1" dirty="0" smtClean="0">
                          <a:latin typeface="+mn-lt"/>
                        </a:rPr>
                        <a:t>4. </a:t>
                      </a:r>
                      <a:r>
                        <a:rPr lang="en-GB" sz="1200" dirty="0" smtClean="0">
                          <a:latin typeface="+mn-lt"/>
                        </a:rPr>
                        <a:t>Programming processes and</a:t>
                      </a:r>
                    </a:p>
                    <a:p>
                      <a:pPr marL="0" marR="0" indent="0" algn="ctr" defTabSz="914400" rtl="0" eaLnBrk="1" fontAlgn="auto" latinLnBrk="0" hangingPunct="1">
                        <a:lnSpc>
                          <a:spcPct val="100000"/>
                        </a:lnSpc>
                        <a:spcBef>
                          <a:spcPts val="0"/>
                        </a:spcBef>
                        <a:spcAft>
                          <a:spcPts val="0"/>
                        </a:spcAft>
                        <a:buClrTx/>
                        <a:buSzTx/>
                        <a:buFontTx/>
                        <a:buNone/>
                        <a:tabLst/>
                        <a:defRPr sz="1200">
                          <a:latin typeface="Calibri"/>
                          <a:ea typeface="Calibri"/>
                          <a:cs typeface="Calibri"/>
                          <a:sym typeface="Calibri"/>
                        </a:defRPr>
                      </a:pPr>
                      <a:r>
                        <a:rPr lang="en-GB" sz="1200" dirty="0" smtClean="0">
                          <a:latin typeface="+mn-lt"/>
                        </a:rPr>
                        <a:t>preparation of actions</a:t>
                      </a:r>
                      <a:endParaRPr sz="1200" dirty="0">
                        <a:latin typeface="+mn-lt"/>
                      </a:endParaRPr>
                    </a:p>
                  </a:txBody>
                  <a:tcPr marL="5358" marR="5358" marT="4018" marB="40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defRPr sz="1200">
                          <a:latin typeface="Calibri"/>
                          <a:ea typeface="Calibri"/>
                          <a:cs typeface="Calibri"/>
                          <a:sym typeface="Calibri"/>
                        </a:defRPr>
                      </a:pPr>
                      <a:endParaRPr dirty="0"/>
                    </a:p>
                  </a:txBody>
                  <a:tcPr marL="4353" marR="4353" marT="4018" marB="4018" anchor="ctr" horzOverflow="overflow"/>
                </a:tc>
                <a:tc hMerge="1">
                  <a:txBody>
                    <a:bodyPr/>
                    <a:lstStyle/>
                    <a:p>
                      <a:pPr algn="ctr">
                        <a:defRPr sz="1200">
                          <a:latin typeface="Calibri"/>
                          <a:ea typeface="Calibri"/>
                          <a:cs typeface="Calibri"/>
                          <a:sym typeface="Calibri"/>
                        </a:defRPr>
                      </a:pPr>
                      <a:endParaRPr dirty="0"/>
                    </a:p>
                  </a:txBody>
                  <a:tcPr marL="4353" marR="4353" marT="4018" marB="4018" anchor="ctr" horzOverflow="overflow"/>
                </a:tc>
                <a:tc hMerge="1">
                  <a:txBody>
                    <a:bodyPr/>
                    <a:lstStyle/>
                    <a:p>
                      <a:pPr algn="ctr">
                        <a:defRPr sz="1200">
                          <a:latin typeface="Calibri"/>
                          <a:ea typeface="Calibri"/>
                          <a:cs typeface="Calibri"/>
                          <a:sym typeface="Calibri"/>
                        </a:defRPr>
                      </a:pPr>
                      <a:endParaRPr dirty="0"/>
                    </a:p>
                  </a:txBody>
                  <a:tcPr marL="4353" marR="4353" marT="4018" marB="4018" anchor="ctr" horzOverflow="overflow"/>
                </a:tc>
                <a:tc hMerge="1">
                  <a:txBody>
                    <a:bodyPr/>
                    <a:lstStyle/>
                    <a:p>
                      <a:pPr algn="ctr">
                        <a:defRPr sz="1200">
                          <a:latin typeface="Calibri"/>
                          <a:ea typeface="Calibri"/>
                          <a:cs typeface="Calibri"/>
                          <a:sym typeface="Calibri"/>
                        </a:defRPr>
                      </a:pPr>
                      <a:endParaRPr dirty="0"/>
                    </a:p>
                  </a:txBody>
                  <a:tcPr marL="4353" marR="4353" marT="4018" marB="4018" anchor="ctr" horzOverflow="overflow"/>
                </a:tc>
                <a:tc hMerge="1">
                  <a:txBody>
                    <a:bodyPr/>
                    <a:lstStyle/>
                    <a:p>
                      <a:pPr algn="ctr">
                        <a:defRPr sz="1200">
                          <a:latin typeface="Calibri"/>
                          <a:ea typeface="Calibri"/>
                          <a:cs typeface="Calibri"/>
                          <a:sym typeface="Calibri"/>
                        </a:defRPr>
                      </a:pPr>
                      <a:endParaRPr dirty="0"/>
                    </a:p>
                  </a:txBody>
                  <a:tcPr marL="4353" marR="4353" marT="4018" marB="4018" anchor="ctr" horzOverflow="overflow"/>
                </a:tc>
                <a:tc hMerge="1">
                  <a:txBody>
                    <a:bodyPr/>
                    <a:lstStyle/>
                    <a:p>
                      <a:pPr algn="ctr">
                        <a:defRPr sz="1200">
                          <a:latin typeface="Calibri"/>
                          <a:ea typeface="Calibri"/>
                          <a:cs typeface="Calibri"/>
                          <a:sym typeface="Calibri"/>
                        </a:defRPr>
                      </a:pPr>
                      <a:endParaRPr dirty="0"/>
                    </a:p>
                  </a:txBody>
                  <a:tcPr marL="4353" marR="4353" marT="4018" marB="4018" anchor="ctr" horzOverflow="overflow">
                    <a:lnR w="12700" cap="flat" cmpd="sng" algn="ctr">
                      <a:solidFill>
                        <a:schemeClr val="tx1"/>
                      </a:solidFill>
                      <a:prstDash val="solid"/>
                      <a:round/>
                      <a:headEnd type="none" w="med" len="med"/>
                      <a:tailEnd type="none" w="med" len="med"/>
                    </a:lnR>
                  </a:tcPr>
                </a:tc>
                <a:tc>
                  <a:txBody>
                    <a:bodyPr/>
                    <a:lstStyle/>
                    <a:p>
                      <a:pPr algn="ctr">
                        <a:defRPr sz="1800"/>
                      </a:pPr>
                      <a:endParaRPr sz="400" dirty="0">
                        <a:sym typeface="Verdana"/>
                      </a:endParaRPr>
                    </a:p>
                  </a:txBody>
                  <a:tcPr marL="5358" marR="5358" marT="4018" marB="4018" anchor="ctr" horzOverflow="overflow">
                    <a:lnL w="12700" cap="flat" cmpd="sng" algn="ctr">
                      <a:solidFill>
                        <a:schemeClr val="tx1"/>
                      </a:solidFill>
                      <a:prstDash val="solid"/>
                      <a:round/>
                      <a:headEnd type="none" w="med" len="med"/>
                      <a:tailEnd type="none" w="med" len="med"/>
                    </a:lnL>
                    <a:solidFill>
                      <a:schemeClr val="tx2">
                        <a:lumMod val="20000"/>
                        <a:lumOff val="80000"/>
                      </a:schemeClr>
                    </a:solidFill>
                  </a:tcPr>
                </a:tc>
                <a:tc>
                  <a:txBody>
                    <a:bodyPr/>
                    <a:lstStyle/>
                    <a:p>
                      <a:pPr algn="ctr">
                        <a:defRPr sz="1800"/>
                      </a:pPr>
                      <a:endParaRPr sz="400" dirty="0">
                        <a:sym typeface="Verdana"/>
                      </a:endParaRPr>
                    </a:p>
                  </a:txBody>
                  <a:tcPr marL="5358" marR="5358" marT="4018" marB="4018" anchor="ctr" horzOverflow="overflow">
                    <a:solidFill>
                      <a:schemeClr val="tx2">
                        <a:lumMod val="20000"/>
                        <a:lumOff val="80000"/>
                      </a:schemeClr>
                    </a:solidFill>
                  </a:tcPr>
                </a:tc>
                <a:tc>
                  <a:txBody>
                    <a:bodyPr/>
                    <a:lstStyle/>
                    <a:p>
                      <a:pPr algn="ctr">
                        <a:defRPr sz="1800"/>
                      </a:pPr>
                      <a:endParaRPr sz="400" dirty="0">
                        <a:sym typeface="Verdana"/>
                      </a:endParaRPr>
                    </a:p>
                  </a:txBody>
                  <a:tcPr marL="5358" marR="5358" marT="4018" marB="4018" anchor="ctr" horzOverflow="overflow">
                    <a:solidFill>
                      <a:schemeClr val="tx2">
                        <a:lumMod val="20000"/>
                        <a:lumOff val="80000"/>
                      </a:schemeClr>
                    </a:solidFill>
                  </a:tcPr>
                </a:tc>
                <a:tc>
                  <a:txBody>
                    <a:bodyPr/>
                    <a:lstStyle/>
                    <a:p>
                      <a:pPr algn="ctr">
                        <a:defRPr sz="1800"/>
                      </a:pPr>
                      <a:endParaRPr sz="400" dirty="0">
                        <a:sym typeface="Verdana"/>
                      </a:endParaRPr>
                    </a:p>
                  </a:txBody>
                  <a:tcPr marL="5358" marR="5358" marT="4018" marB="4018" anchor="ctr" horzOverflow="overflow">
                    <a:solidFill>
                      <a:schemeClr val="tx2">
                        <a:lumMod val="20000"/>
                        <a:lumOff val="80000"/>
                      </a:schemeClr>
                    </a:solidFill>
                  </a:tcPr>
                </a:tc>
                <a:tc>
                  <a:txBody>
                    <a:bodyPr/>
                    <a:lstStyle/>
                    <a:p>
                      <a:pPr algn="ctr">
                        <a:defRPr sz="1800"/>
                      </a:pPr>
                      <a:endParaRPr sz="400" dirty="0">
                        <a:sym typeface="Verdana"/>
                      </a:endParaRPr>
                    </a:p>
                  </a:txBody>
                  <a:tcPr marL="5358" marR="5358" marT="4018" marB="4018" anchor="ctr" horzOverflow="overflow">
                    <a:solidFill>
                      <a:schemeClr val="tx2">
                        <a:lumMod val="20000"/>
                        <a:lumOff val="80000"/>
                      </a:schemeClr>
                    </a:solidFill>
                  </a:tcPr>
                </a:tc>
                <a:tc>
                  <a:txBody>
                    <a:bodyPr/>
                    <a:lstStyle/>
                    <a:p>
                      <a:pPr algn="ctr">
                        <a:defRPr sz="1800"/>
                      </a:pPr>
                      <a:endParaRPr sz="400" dirty="0">
                        <a:sym typeface="Verdana"/>
                      </a:endParaRPr>
                    </a:p>
                  </a:txBody>
                  <a:tcPr marL="5358" marR="5358" marT="4018" marB="4018" anchor="ctr" horzOverflow="overflow">
                    <a:solidFill>
                      <a:schemeClr val="tx2">
                        <a:lumMod val="20000"/>
                        <a:lumOff val="80000"/>
                      </a:schemeClr>
                    </a:solidFill>
                  </a:tcPr>
                </a:tc>
                <a:tc>
                  <a:txBody>
                    <a:bodyPr/>
                    <a:lstStyle/>
                    <a:p>
                      <a:endParaRPr lang="fr-FR"/>
                    </a:p>
                  </a:txBody>
                  <a:tcPr marL="5358" marR="5358" marT="4018" marB="4018" anchor="ctr" horzOverflow="overflow">
                    <a:solidFill>
                      <a:schemeClr val="tx2">
                        <a:lumMod val="20000"/>
                        <a:lumOff val="80000"/>
                      </a:schemeClr>
                    </a:solidFill>
                  </a:tcPr>
                </a:tc>
                <a:tc>
                  <a:txBody>
                    <a:bodyPr/>
                    <a:lstStyle/>
                    <a:p>
                      <a:pPr algn="ctr">
                        <a:defRPr sz="1800"/>
                      </a:pPr>
                      <a:endParaRPr sz="400" dirty="0">
                        <a:sym typeface="Verdana"/>
                      </a:endParaRPr>
                    </a:p>
                  </a:txBody>
                  <a:tcPr marL="5358" marR="5358" marT="4018" marB="4018" anchor="ctr" horzOverflow="overflow">
                    <a:lnR w="12700">
                      <a:solidFill>
                        <a:srgbClr val="000000"/>
                      </a:solidFill>
                    </a:lnR>
                    <a:solidFill>
                      <a:schemeClr val="tx2">
                        <a:lumMod val="20000"/>
                        <a:lumOff val="80000"/>
                      </a:schemeClr>
                    </a:solidFill>
                  </a:tcPr>
                </a:tc>
              </a:tr>
              <a:tr h="476250">
                <a:tc>
                  <a:txBody>
                    <a:bodyPr/>
                    <a:lstStyle/>
                    <a:p>
                      <a:pPr algn="l">
                        <a:defRPr sz="1800"/>
                      </a:pPr>
                      <a:r>
                        <a:rPr sz="100" dirty="0">
                          <a:sym typeface="Verdana"/>
                        </a:rPr>
                        <a:t> </a:t>
                      </a:r>
                    </a:p>
                  </a:txBody>
                  <a:tcPr marL="5358" marR="5358" marT="4018" marB="4018" anchor="b" horzOverflow="overflow">
                    <a:lnL w="12700">
                      <a:solidFill>
                        <a:srgbClr val="000000"/>
                      </a:solidFill>
                    </a:lnL>
                    <a:lnB w="12700">
                      <a:solidFill>
                        <a:srgbClr val="000000"/>
                      </a:solidFill>
                    </a:lnB>
                    <a:solidFill>
                      <a:srgbClr val="CCECFF"/>
                    </a:solidFill>
                  </a:tcPr>
                </a:tc>
                <a:tc>
                  <a:txBody>
                    <a:bodyPr/>
                    <a:lstStyle/>
                    <a:p>
                      <a:pPr algn="l">
                        <a:defRPr sz="1800"/>
                      </a:pPr>
                      <a:r>
                        <a:rPr sz="500" dirty="0">
                          <a:latin typeface="Calibri"/>
                          <a:ea typeface="Calibri"/>
                          <a:cs typeface="Calibri"/>
                          <a:sym typeface="Calibri"/>
                        </a:rPr>
                        <a:t> </a:t>
                      </a:r>
                    </a:p>
                  </a:txBody>
                  <a:tcPr marL="5358" marR="5358" marT="4018" marB="4018" anchor="b" horzOverflow="overflow">
                    <a:lnB w="12700">
                      <a:solidFill>
                        <a:srgbClr val="000000"/>
                      </a:solidFill>
                    </a:lnB>
                    <a:solidFill>
                      <a:srgbClr val="CCECFF"/>
                    </a:solidFill>
                  </a:tcPr>
                </a:tc>
                <a:tc>
                  <a:txBody>
                    <a:bodyPr/>
                    <a:lstStyle/>
                    <a:p>
                      <a:pPr algn="l">
                        <a:defRPr sz="1800"/>
                      </a:pPr>
                      <a:r>
                        <a:rPr sz="500" dirty="0">
                          <a:latin typeface="Calibri"/>
                          <a:ea typeface="Calibri"/>
                          <a:cs typeface="Calibri"/>
                          <a:sym typeface="Calibri"/>
                        </a:rPr>
                        <a:t> </a:t>
                      </a:r>
                    </a:p>
                  </a:txBody>
                  <a:tcPr marL="5358" marR="5358" marT="4018" marB="4018" anchor="b" horzOverflow="overflow">
                    <a:lnB w="12700">
                      <a:solidFill>
                        <a:srgbClr val="000000"/>
                      </a:solidFill>
                    </a:lnB>
                    <a:solidFill>
                      <a:srgbClr val="CCECFF"/>
                    </a:solidFill>
                  </a:tcPr>
                </a:tc>
                <a:tc>
                  <a:txBody>
                    <a:bodyPr/>
                    <a:lstStyle/>
                    <a:p>
                      <a:pPr algn="l">
                        <a:defRPr sz="1800"/>
                      </a:pPr>
                      <a:r>
                        <a:rPr sz="500" dirty="0">
                          <a:latin typeface="Calibri"/>
                          <a:ea typeface="Calibri"/>
                          <a:cs typeface="Calibri"/>
                          <a:sym typeface="Calibri"/>
                        </a:rPr>
                        <a:t> </a:t>
                      </a:r>
                    </a:p>
                  </a:txBody>
                  <a:tcPr marL="5358" marR="5358" marT="4018" marB="4018" anchor="b" horzOverflow="overflow">
                    <a:lnB w="12700">
                      <a:solidFill>
                        <a:srgbClr val="000000"/>
                      </a:solidFill>
                    </a:lnB>
                    <a:solidFill>
                      <a:srgbClr val="CCECFF"/>
                    </a:solidFill>
                  </a:tcPr>
                </a:tc>
                <a:tc>
                  <a:txBody>
                    <a:bodyPr/>
                    <a:lstStyle/>
                    <a:p>
                      <a:pPr algn="l">
                        <a:defRPr sz="1800"/>
                      </a:pPr>
                      <a:r>
                        <a:rPr sz="500" dirty="0">
                          <a:latin typeface="Calibri"/>
                          <a:ea typeface="Calibri"/>
                          <a:cs typeface="Calibri"/>
                          <a:sym typeface="Calibri"/>
                        </a:rPr>
                        <a:t> </a:t>
                      </a:r>
                    </a:p>
                  </a:txBody>
                  <a:tcPr marL="5358" marR="5358" marT="4018" marB="4018" anchor="b" horzOverflow="overflow">
                    <a:lnB w="12700">
                      <a:solidFill>
                        <a:srgbClr val="000000"/>
                      </a:solidFill>
                    </a:lnB>
                    <a:solidFill>
                      <a:srgbClr val="CCECFF"/>
                    </a:solidFill>
                  </a:tcPr>
                </a:tc>
                <a:tc>
                  <a:txBody>
                    <a:bodyPr/>
                    <a:lstStyle/>
                    <a:p>
                      <a:pPr algn="l">
                        <a:defRPr sz="1800"/>
                      </a:pPr>
                      <a:r>
                        <a:rPr sz="500" dirty="0">
                          <a:latin typeface="Calibri"/>
                          <a:ea typeface="Calibri"/>
                          <a:cs typeface="Calibri"/>
                          <a:sym typeface="Calibri"/>
                        </a:rPr>
                        <a:t> </a:t>
                      </a:r>
                    </a:p>
                  </a:txBody>
                  <a:tcPr marL="5358" marR="5358" marT="4018" marB="4018" anchor="b" horzOverflow="overflow">
                    <a:lnB w="12700">
                      <a:solidFill>
                        <a:srgbClr val="000000"/>
                      </a:solidFill>
                    </a:lnB>
                    <a:solidFill>
                      <a:srgbClr val="CCECFF"/>
                    </a:solidFill>
                  </a:tcPr>
                </a:tc>
                <a:tc>
                  <a:txBody>
                    <a:bodyPr/>
                    <a:lstStyle/>
                    <a:p>
                      <a:pPr algn="l">
                        <a:defRPr sz="1800"/>
                      </a:pPr>
                      <a:endParaRPr sz="500" dirty="0">
                        <a:latin typeface="Calibri"/>
                        <a:ea typeface="Calibri"/>
                        <a:cs typeface="Calibri"/>
                        <a:sym typeface="Calibri"/>
                      </a:endParaRPr>
                    </a:p>
                  </a:txBody>
                  <a:tcPr marL="5358" marR="5358" marT="4018" marB="4018" anchor="b" horzOverflow="overflow">
                    <a:lnB w="12700">
                      <a:solidFill>
                        <a:srgbClr val="000000"/>
                      </a:solidFill>
                    </a:lnB>
                    <a:solidFill>
                      <a:srgbClr val="CCECFF"/>
                    </a:solidFill>
                  </a:tcPr>
                </a:tc>
                <a:tc>
                  <a:txBody>
                    <a:bodyPr/>
                    <a:lstStyle/>
                    <a:p>
                      <a:pPr algn="l">
                        <a:defRPr sz="1800"/>
                      </a:pPr>
                      <a:endParaRPr sz="500" dirty="0">
                        <a:latin typeface="Calibri"/>
                        <a:ea typeface="Calibri"/>
                        <a:cs typeface="Calibri"/>
                        <a:sym typeface="Calibri"/>
                      </a:endParaRPr>
                    </a:p>
                  </a:txBody>
                  <a:tcPr marL="5358" marR="5358" marT="4018" marB="4018" anchor="b" horzOverflow="overflow">
                    <a:lnB w="12700">
                      <a:solidFill>
                        <a:srgbClr val="000000"/>
                      </a:solidFill>
                    </a:lnB>
                    <a:solidFill>
                      <a:srgbClr val="CCECFF"/>
                    </a:solidFill>
                  </a:tcPr>
                </a:tc>
                <a:tc gridSpan="2">
                  <a:txBody>
                    <a:bodyPr/>
                    <a:lstStyle/>
                    <a:p>
                      <a:pPr algn="l">
                        <a:defRPr sz="1800"/>
                      </a:pPr>
                      <a:endParaRPr sz="500" dirty="0">
                        <a:latin typeface="Calibri"/>
                        <a:ea typeface="Calibri"/>
                        <a:cs typeface="Calibri"/>
                        <a:sym typeface="Calibri"/>
                      </a:endParaRPr>
                    </a:p>
                  </a:txBody>
                  <a:tcPr marL="5358" marR="5358" marT="4018" marB="4018" anchor="b" horzOverflow="overflow">
                    <a:lnB w="12700">
                      <a:solidFill>
                        <a:srgbClr val="000000"/>
                      </a:solidFill>
                    </a:lnB>
                    <a:solidFill>
                      <a:srgbClr val="CCECFF"/>
                    </a:solidFill>
                  </a:tcPr>
                </a:tc>
                <a:tc hMerge="1">
                  <a:txBody>
                    <a:bodyPr/>
                    <a:lstStyle/>
                    <a:p>
                      <a:endParaRPr lang="en-GB"/>
                    </a:p>
                  </a:txBody>
                  <a:tcPr/>
                </a:tc>
                <a:tc>
                  <a:txBody>
                    <a:bodyPr/>
                    <a:lstStyle/>
                    <a:p>
                      <a:pPr algn="l">
                        <a:defRPr sz="1800"/>
                      </a:pPr>
                      <a:endParaRPr sz="500" dirty="0">
                        <a:latin typeface="Calibri"/>
                        <a:ea typeface="Calibri"/>
                        <a:cs typeface="Calibri"/>
                        <a:sym typeface="Calibri"/>
                      </a:endParaRPr>
                    </a:p>
                  </a:txBody>
                  <a:tcPr marL="5358" marR="5358" marT="4018" marB="4018" anchor="b" horzOverflow="overflow">
                    <a:lnB w="12700">
                      <a:solidFill>
                        <a:srgbClr val="000000"/>
                      </a:solidFill>
                    </a:lnB>
                    <a:solidFill>
                      <a:srgbClr val="CCECFF"/>
                    </a:solidFill>
                  </a:tcPr>
                </a:tc>
                <a:tc>
                  <a:txBody>
                    <a:bodyPr/>
                    <a:lstStyle/>
                    <a:p>
                      <a:pPr algn="l">
                        <a:defRPr sz="1800"/>
                      </a:pPr>
                      <a:endParaRPr sz="500" dirty="0">
                        <a:latin typeface="Calibri"/>
                        <a:ea typeface="Calibri"/>
                        <a:cs typeface="Calibri"/>
                        <a:sym typeface="Calibri"/>
                      </a:endParaRPr>
                    </a:p>
                  </a:txBody>
                  <a:tcPr marL="5358" marR="5358" marT="4018" marB="4018" anchor="b" horzOverflow="overflow">
                    <a:lnB w="12700">
                      <a:solidFill>
                        <a:srgbClr val="000000"/>
                      </a:solidFill>
                    </a:lnB>
                    <a:solidFill>
                      <a:srgbClr val="CCECFF"/>
                    </a:solidFill>
                  </a:tcPr>
                </a:tc>
                <a:tc>
                  <a:txBody>
                    <a:bodyPr/>
                    <a:lstStyle/>
                    <a:p>
                      <a:pPr algn="l">
                        <a:defRPr sz="1800"/>
                      </a:pPr>
                      <a:endParaRPr sz="500" dirty="0">
                        <a:latin typeface="Calibri"/>
                        <a:ea typeface="Calibri"/>
                        <a:cs typeface="Calibri"/>
                        <a:sym typeface="Calibri"/>
                      </a:endParaRPr>
                    </a:p>
                  </a:txBody>
                  <a:tcPr marL="5358" marR="5358" marT="4018" marB="4018" anchor="b" horzOverflow="overflow">
                    <a:lnB w="12700">
                      <a:solidFill>
                        <a:srgbClr val="000000"/>
                      </a:solidFill>
                    </a:lnB>
                    <a:solidFill>
                      <a:srgbClr val="CCECFF"/>
                    </a:solidFill>
                  </a:tcPr>
                </a:tc>
                <a:tc>
                  <a:txBody>
                    <a:bodyPr/>
                    <a:lstStyle/>
                    <a:p>
                      <a:pPr algn="l">
                        <a:defRPr sz="1800"/>
                      </a:pPr>
                      <a:endParaRPr sz="500" dirty="0">
                        <a:latin typeface="Calibri"/>
                        <a:ea typeface="Calibri"/>
                        <a:cs typeface="Calibri"/>
                        <a:sym typeface="Calibri"/>
                      </a:endParaRPr>
                    </a:p>
                  </a:txBody>
                  <a:tcPr marL="5358" marR="5358" marT="4018" marB="4018" anchor="b" horzOverflow="overflow">
                    <a:lnB w="12700">
                      <a:solidFill>
                        <a:srgbClr val="000000"/>
                      </a:solidFill>
                    </a:lnB>
                    <a:solidFill>
                      <a:srgbClr val="CCECFF"/>
                    </a:solidFill>
                  </a:tcPr>
                </a:tc>
                <a:tc>
                  <a:txBody>
                    <a:bodyPr/>
                    <a:lstStyle/>
                    <a:p>
                      <a:pPr algn="l">
                        <a:defRPr sz="1800"/>
                      </a:pPr>
                      <a:endParaRPr sz="500" dirty="0">
                        <a:latin typeface="Calibri"/>
                        <a:ea typeface="Calibri"/>
                        <a:cs typeface="Calibri"/>
                        <a:sym typeface="Calibri"/>
                      </a:endParaRPr>
                    </a:p>
                  </a:txBody>
                  <a:tcPr marL="5358" marR="5358" marT="4018" marB="4018" anchor="b" horzOverflow="overflow">
                    <a:lnB w="12700">
                      <a:solidFill>
                        <a:srgbClr val="000000"/>
                      </a:solidFill>
                    </a:lnB>
                    <a:solidFill>
                      <a:srgbClr val="CCECFF"/>
                    </a:solidFill>
                  </a:tcPr>
                </a:tc>
                <a:tc>
                  <a:txBody>
                    <a:bodyPr/>
                    <a:lstStyle/>
                    <a:p>
                      <a:pPr algn="l">
                        <a:defRPr sz="1800"/>
                      </a:pPr>
                      <a:endParaRPr sz="500" dirty="0">
                        <a:latin typeface="Calibri"/>
                        <a:ea typeface="Calibri"/>
                        <a:cs typeface="Calibri"/>
                        <a:sym typeface="Calibri"/>
                      </a:endParaRPr>
                    </a:p>
                  </a:txBody>
                  <a:tcPr marL="5358" marR="5358" marT="4018" marB="4018" anchor="b" horzOverflow="overflow">
                    <a:lnB w="12700">
                      <a:solidFill>
                        <a:srgbClr val="000000"/>
                      </a:solidFill>
                    </a:lnB>
                    <a:solidFill>
                      <a:srgbClr val="CCECFF"/>
                    </a:solidFill>
                  </a:tcPr>
                </a:tc>
                <a:tc>
                  <a:txBody>
                    <a:bodyPr/>
                    <a:lstStyle/>
                    <a:p>
                      <a:pPr algn="l">
                        <a:defRPr sz="1800"/>
                      </a:pPr>
                      <a:endParaRPr sz="500" dirty="0">
                        <a:latin typeface="Calibri"/>
                        <a:ea typeface="Calibri"/>
                        <a:cs typeface="Calibri"/>
                        <a:sym typeface="Calibri"/>
                      </a:endParaRPr>
                    </a:p>
                  </a:txBody>
                  <a:tcPr marL="5358" marR="5358" marT="4018" marB="4018" anchor="b" horzOverflow="overflow">
                    <a:lnR w="12700" cap="flat" cmpd="sng" algn="ctr">
                      <a:solidFill>
                        <a:schemeClr val="tx1"/>
                      </a:solidFill>
                      <a:prstDash val="solid"/>
                      <a:round/>
                      <a:headEnd type="none" w="med" len="med"/>
                      <a:tailEnd type="none" w="med" len="med"/>
                    </a:lnR>
                    <a:lnB w="12700">
                      <a:solidFill>
                        <a:srgbClr val="000000"/>
                      </a:solidFill>
                    </a:lnB>
                    <a:solidFill>
                      <a:srgbClr val="CCECFF"/>
                    </a:solidFill>
                  </a:tcPr>
                </a:tc>
                <a:tc gridSpan="20">
                  <a:txBody>
                    <a:bodyPr/>
                    <a:lstStyle/>
                    <a:p>
                      <a:pPr algn="ctr">
                        <a:defRPr sz="1200" b="1">
                          <a:latin typeface="Calibri"/>
                          <a:ea typeface="Calibri"/>
                          <a:cs typeface="Calibri"/>
                          <a:sym typeface="Calibri"/>
                        </a:defRPr>
                      </a:pPr>
                      <a:r>
                        <a:rPr sz="1200" dirty="0">
                          <a:latin typeface="+mn-lt"/>
                        </a:rPr>
                        <a:t>5</a:t>
                      </a:r>
                      <a:r>
                        <a:rPr sz="1200">
                          <a:latin typeface="+mn-lt"/>
                        </a:rPr>
                        <a:t>. </a:t>
                      </a:r>
                      <a:r>
                        <a:rPr sz="1200" b="0" smtClean="0">
                          <a:latin typeface="+mn-lt"/>
                        </a:rPr>
                        <a:t>Tendering</a:t>
                      </a:r>
                      <a:r>
                        <a:rPr lang="fr-FR" sz="1200" b="0" dirty="0" smtClean="0">
                          <a:latin typeface="+mn-lt"/>
                        </a:rPr>
                        <a:t> </a:t>
                      </a:r>
                      <a:r>
                        <a:rPr sz="1200" smtClean="0">
                          <a:latin typeface="+mn-lt"/>
                        </a:rPr>
                        <a:t> </a:t>
                      </a:r>
                      <a:r>
                        <a:rPr sz="1200" b="0" dirty="0">
                          <a:latin typeface="+mn-lt"/>
                        </a:rPr>
                        <a:t>(</a:t>
                      </a:r>
                      <a:r>
                        <a:rPr sz="1200" b="0" i="1" dirty="0">
                          <a:latin typeface="+mn-lt"/>
                        </a:rPr>
                        <a:t>complementary to 2B</a:t>
                      </a:r>
                      <a:r>
                        <a:rPr sz="1200" b="0" dirty="0">
                          <a:latin typeface="+mn-lt"/>
                        </a:rPr>
                        <a:t>)</a:t>
                      </a:r>
                    </a:p>
                  </a:txBody>
                  <a:tcPr marL="5358" marR="5358" marT="4018" marB="4018" anchor="ctr" horzOverflow="overflow">
                    <a:lnL w="12700" cap="flat" cmpd="sng" algn="ctr">
                      <a:solidFill>
                        <a:schemeClr val="tx1"/>
                      </a:solidFill>
                      <a:prstDash val="solid"/>
                      <a:round/>
                      <a:headEnd type="none" w="med" len="med"/>
                      <a:tailEnd type="none" w="med" len="med"/>
                    </a:lnL>
                    <a:lnB w="1270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defRPr sz="1200" b="1">
                          <a:latin typeface="Calibri"/>
                          <a:ea typeface="Calibri"/>
                          <a:cs typeface="Calibri"/>
                          <a:sym typeface="Calibri"/>
                        </a:defRPr>
                      </a:pPr>
                      <a:endParaRPr dirty="0"/>
                    </a:p>
                  </a:txBody>
                  <a:tcPr marL="4353" marR="4353" marT="4018" marB="4018" anchor="ctr" horzOverflow="overflow">
                    <a:lnB w="1270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GB"/>
                    </a:p>
                  </a:txBody>
                  <a:tcPr/>
                </a:tc>
                <a:tc hMerge="1">
                  <a:txBody>
                    <a:bodyPr/>
                    <a:lstStyle/>
                    <a:p>
                      <a:endParaRPr lang="en-GB"/>
                    </a:p>
                  </a:txBody>
                  <a:tcPr/>
                </a:tc>
                <a:tc hMerge="1">
                  <a:txBody>
                    <a:bodyPr/>
                    <a:lstStyle/>
                    <a:p>
                      <a:pPr algn="ctr">
                        <a:defRPr sz="1200">
                          <a:latin typeface="Calibri"/>
                          <a:ea typeface="Calibri"/>
                          <a:cs typeface="Calibri"/>
                          <a:sym typeface="Calibri"/>
                        </a:defRPr>
                      </a:pPr>
                      <a:endParaRPr dirty="0"/>
                    </a:p>
                  </a:txBody>
                  <a:tcPr marL="4353" marR="4353" marT="4018" marB="4018" anchor="ctr" horzOverflow="overflow">
                    <a:lnB w="12700" cap="flat" cmpd="sng" algn="ctr">
                      <a:solidFill>
                        <a:srgbClr val="000000"/>
                      </a:solidFill>
                      <a:prstDash val="solid"/>
                      <a:round/>
                      <a:headEnd type="none" w="med" len="med"/>
                      <a:tailEnd type="none" w="med" len="med"/>
                    </a:lnB>
                    <a:solidFill>
                      <a:srgbClr val="CCECFF"/>
                    </a:solidFill>
                  </a:tcPr>
                </a:tc>
                <a:tc hMerge="1">
                  <a:txBody>
                    <a:bodyPr/>
                    <a:lstStyle/>
                    <a:p>
                      <a:pPr algn="ctr">
                        <a:defRPr sz="1200">
                          <a:latin typeface="Calibri"/>
                          <a:ea typeface="Calibri"/>
                          <a:cs typeface="Calibri"/>
                          <a:sym typeface="Calibri"/>
                        </a:defRPr>
                      </a:pPr>
                      <a:endParaRPr dirty="0"/>
                    </a:p>
                  </a:txBody>
                  <a:tcPr marL="4353" marR="4353" marT="4018" marB="4018" anchor="ctr" horzOverflow="overflow">
                    <a:lnB w="12700" cap="flat" cmpd="sng" algn="ctr">
                      <a:solidFill>
                        <a:srgbClr val="000000"/>
                      </a:solidFill>
                      <a:prstDash val="solid"/>
                      <a:round/>
                      <a:headEnd type="none" w="med" len="med"/>
                      <a:tailEnd type="none" w="med" len="med"/>
                    </a:lnB>
                    <a:solidFill>
                      <a:srgbClr val="CCECFF"/>
                    </a:solidFill>
                  </a:tcPr>
                </a:tc>
                <a:tc hMerge="1">
                  <a:txBody>
                    <a:bodyPr/>
                    <a:lstStyle/>
                    <a:p>
                      <a:pPr algn="ctr">
                        <a:defRPr sz="1200">
                          <a:latin typeface="Calibri"/>
                          <a:ea typeface="Calibri"/>
                          <a:cs typeface="Calibri"/>
                          <a:sym typeface="Calibri"/>
                        </a:defRPr>
                      </a:pPr>
                      <a:endParaRPr dirty="0"/>
                    </a:p>
                  </a:txBody>
                  <a:tcPr marL="4353" marR="4353" marT="4018" marB="4018" anchor="ctr" horzOverflow="overflow">
                    <a:lnB w="12700" cap="flat" cmpd="sng" algn="ctr">
                      <a:solidFill>
                        <a:srgbClr val="000000"/>
                      </a:solidFill>
                      <a:prstDash val="solid"/>
                      <a:round/>
                      <a:headEnd type="none" w="med" len="med"/>
                      <a:tailEnd type="none" w="med" len="med"/>
                    </a:lnB>
                    <a:solidFill>
                      <a:srgbClr val="FFC000"/>
                    </a:solidFill>
                  </a:tcPr>
                </a:tc>
                <a:tc hMerge="1">
                  <a:txBody>
                    <a:bodyPr/>
                    <a:lstStyle/>
                    <a:p>
                      <a:pPr algn="ctr">
                        <a:defRPr sz="1200">
                          <a:latin typeface="Calibri"/>
                          <a:ea typeface="Calibri"/>
                          <a:cs typeface="Calibri"/>
                          <a:sym typeface="Calibri"/>
                        </a:defRPr>
                      </a:pPr>
                      <a:endParaRPr dirty="0"/>
                    </a:p>
                  </a:txBody>
                  <a:tcPr marL="4353" marR="4353" marT="4018" marB="4018" anchor="ctr" horzOverflow="overflow">
                    <a:lnB w="12700" cap="flat" cmpd="sng" algn="ctr">
                      <a:solidFill>
                        <a:srgbClr val="000000"/>
                      </a:solidFill>
                      <a:prstDash val="solid"/>
                      <a:round/>
                      <a:headEnd type="none" w="med" len="med"/>
                      <a:tailEnd type="none" w="med" len="med"/>
                    </a:lnB>
                    <a:solidFill>
                      <a:srgbClr val="FFC000"/>
                    </a:solidFill>
                  </a:tcPr>
                </a:tc>
                <a:tc>
                  <a:txBody>
                    <a:bodyPr/>
                    <a:lstStyle/>
                    <a:p>
                      <a:pPr algn="ctr">
                        <a:defRPr sz="1200">
                          <a:latin typeface="Calibri"/>
                          <a:ea typeface="Calibri"/>
                          <a:cs typeface="Calibri"/>
                          <a:sym typeface="Calibri"/>
                        </a:defRPr>
                      </a:pPr>
                      <a:endParaRPr dirty="0"/>
                    </a:p>
                  </a:txBody>
                  <a:tcPr marL="5358" marR="5358" marT="4018" marB="4018" anchor="ctr" horzOverflow="overflow">
                    <a:lnB w="12700" cap="flat" cmpd="sng" algn="ctr">
                      <a:solidFill>
                        <a:srgbClr val="000000"/>
                      </a:solidFill>
                      <a:prstDash val="solid"/>
                      <a:round/>
                      <a:headEnd type="none" w="med" len="med"/>
                      <a:tailEnd type="none" w="med" len="med"/>
                    </a:lnB>
                    <a:solidFill>
                      <a:srgbClr val="CCECFF"/>
                    </a:solidFill>
                  </a:tcPr>
                </a:tc>
                <a:tc>
                  <a:txBody>
                    <a:bodyPr/>
                    <a:lstStyle/>
                    <a:p>
                      <a:pPr algn="ctr">
                        <a:defRPr sz="1200">
                          <a:latin typeface="Calibri"/>
                          <a:ea typeface="Calibri"/>
                          <a:cs typeface="Calibri"/>
                          <a:sym typeface="Calibri"/>
                        </a:defRPr>
                      </a:pPr>
                      <a:endParaRPr dirty="0"/>
                    </a:p>
                  </a:txBody>
                  <a:tcPr marL="5358" marR="5358" marT="4018" marB="4018" anchor="ctr" horzOverflow="overflow">
                    <a:lnB w="12700" cap="flat" cmpd="sng" algn="ctr">
                      <a:solidFill>
                        <a:srgbClr val="000000"/>
                      </a:solidFill>
                      <a:prstDash val="solid"/>
                      <a:round/>
                      <a:headEnd type="none" w="med" len="med"/>
                      <a:tailEnd type="none" w="med" len="med"/>
                    </a:lnB>
                    <a:solidFill>
                      <a:srgbClr val="CCECFF"/>
                    </a:solidFill>
                  </a:tcPr>
                </a:tc>
                <a:tc>
                  <a:txBody>
                    <a:bodyPr/>
                    <a:lstStyle/>
                    <a:p>
                      <a:endParaRPr lang="fr-FR"/>
                    </a:p>
                  </a:txBody>
                  <a:tcPr marL="5314" marR="5314" marT="4064" marB="4064" anchor="ctr">
                    <a:lnB w="12700">
                      <a:solidFill>
                        <a:srgbClr val="000000"/>
                      </a:solidFill>
                    </a:lnB>
                    <a:solidFill>
                      <a:srgbClr val="CCECFF"/>
                    </a:solidFill>
                  </a:tcPr>
                </a:tc>
                <a:tc>
                  <a:txBody>
                    <a:bodyPr/>
                    <a:lstStyle/>
                    <a:p>
                      <a:pPr marL="0" marR="0" indent="0" algn="ctr" rtl="0" fontAlgn="ctr" latinLnBrk="0">
                        <a:spcBef>
                          <a:spcPts val="0"/>
                        </a:spcBef>
                        <a:spcAft>
                          <a:spcPts val="0"/>
                        </a:spcAft>
                      </a:pPr>
                      <a:endParaRPr lang="en-GB" sz="1800" b="0" i="0" u="none" strike="noStrike" dirty="0">
                        <a:effectLst/>
                        <a:latin typeface="Arial"/>
                      </a:endParaRPr>
                    </a:p>
                  </a:txBody>
                  <a:tcPr marL="5314" marR="5314" marT="4064" marB="4064" anchor="ctr">
                    <a:lnR w="12700">
                      <a:solidFill>
                        <a:srgbClr val="000000"/>
                      </a:solidFill>
                    </a:lnR>
                    <a:lnB w="12700">
                      <a:solidFill>
                        <a:srgbClr val="000000"/>
                      </a:solidFill>
                    </a:lnB>
                    <a:solidFill>
                      <a:srgbClr val="CCECFF"/>
                    </a:solidFill>
                  </a:tcPr>
                </a:tc>
              </a:tr>
            </a:tbl>
          </a:graphicData>
        </a:graphic>
      </p:graphicFrame>
      <p:sp>
        <p:nvSpPr>
          <p:cNvPr id="480" name="Shape 480"/>
          <p:cNvSpPr/>
          <p:nvPr/>
        </p:nvSpPr>
        <p:spPr>
          <a:xfrm>
            <a:off x="7596198" y="1571612"/>
            <a:ext cx="45719" cy="4602377"/>
          </a:xfrm>
          <a:prstGeom prst="line">
            <a:avLst/>
          </a:prstGeom>
          <a:ln w="28575">
            <a:solidFill>
              <a:srgbClr val="FF0000"/>
            </a:solidFill>
            <a:prstDash val="dashDot"/>
          </a:ln>
        </p:spPr>
        <p:txBody>
          <a:bodyPr lIns="45719" rIns="45719"/>
          <a:lstStyle/>
          <a:p>
            <a:pPr algn="ctr">
              <a:defRPr sz="4200"/>
            </a:pPr>
            <a:endParaRPr dirty="0"/>
          </a:p>
        </p:txBody>
      </p:sp>
      <p:sp>
        <p:nvSpPr>
          <p:cNvPr id="481" name="Shape 481"/>
          <p:cNvSpPr/>
          <p:nvPr/>
        </p:nvSpPr>
        <p:spPr>
          <a:xfrm>
            <a:off x="3279864" y="4286256"/>
            <a:ext cx="633698" cy="130698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635" y="21600"/>
                  <a:pt x="10800" y="21344"/>
                  <a:pt x="10800" y="21028"/>
                </a:cubicBezTo>
                <a:lnTo>
                  <a:pt x="10800" y="10901"/>
                </a:lnTo>
                <a:cubicBezTo>
                  <a:pt x="10800" y="10586"/>
                  <a:pt x="5965" y="10330"/>
                  <a:pt x="0" y="10330"/>
                </a:cubicBezTo>
                <a:cubicBezTo>
                  <a:pt x="5965" y="10330"/>
                  <a:pt x="10800" y="10074"/>
                  <a:pt x="10800" y="9758"/>
                </a:cubicBezTo>
                <a:lnTo>
                  <a:pt x="10800" y="572"/>
                </a:lnTo>
                <a:cubicBezTo>
                  <a:pt x="10800" y="256"/>
                  <a:pt x="15635" y="0"/>
                  <a:pt x="21600" y="0"/>
                </a:cubicBezTo>
              </a:path>
            </a:pathLst>
          </a:custGeom>
          <a:ln w="25400">
            <a:solidFill>
              <a:srgbClr val="000000"/>
            </a:solidFill>
          </a:ln>
        </p:spPr>
        <p:txBody>
          <a:bodyPr lIns="45719" rIns="45719" anchor="ctr"/>
          <a:lstStyle/>
          <a:p>
            <a:pPr>
              <a:defRPr b="1">
                <a:solidFill>
                  <a:srgbClr val="0F5494"/>
                </a:solidFill>
              </a:defRPr>
            </a:pPr>
            <a:endParaRPr dirty="0"/>
          </a:p>
        </p:txBody>
      </p:sp>
      <p:sp>
        <p:nvSpPr>
          <p:cNvPr id="482" name="Shape 482"/>
          <p:cNvSpPr/>
          <p:nvPr/>
        </p:nvSpPr>
        <p:spPr>
          <a:xfrm>
            <a:off x="2229544" y="4660034"/>
            <a:ext cx="1302321" cy="487313"/>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gn="ctr">
              <a:spcBef>
                <a:spcPts val="200"/>
              </a:spcBef>
              <a:defRPr sz="1100" b="1" i="1">
                <a:solidFill>
                  <a:srgbClr val="0F5494"/>
                </a:solidFill>
              </a:defRPr>
            </a:lvl1pPr>
          </a:lstStyle>
          <a:p>
            <a:r>
              <a:rPr sz="1200" dirty="0"/>
              <a:t>To </a:t>
            </a:r>
            <a:r>
              <a:rPr sz="1200" dirty="0" smtClean="0"/>
              <a:t>be</a:t>
            </a:r>
            <a:endParaRPr lang="fr-BE" sz="1200" dirty="0" smtClean="0"/>
          </a:p>
          <a:p>
            <a:r>
              <a:rPr lang="fr-BE" sz="1200" dirty="0"/>
              <a:t>r</a:t>
            </a:r>
            <a:r>
              <a:rPr sz="1200" dirty="0" err="1" smtClean="0"/>
              <a:t>evised</a:t>
            </a:r>
            <a:endParaRPr sz="1200" dirty="0"/>
          </a:p>
        </p:txBody>
      </p:sp>
      <p:sp>
        <p:nvSpPr>
          <p:cNvPr id="483" name="Shape 483"/>
          <p:cNvSpPr/>
          <p:nvPr/>
        </p:nvSpPr>
        <p:spPr>
          <a:xfrm>
            <a:off x="878451" y="6173990"/>
            <a:ext cx="6717747" cy="276230"/>
          </a:xfrm>
          <a:prstGeom prst="rightArrow">
            <a:avLst>
              <a:gd name="adj1" fmla="val 50000"/>
              <a:gd name="adj2" fmla="val 50000"/>
            </a:avLst>
          </a:prstGeom>
          <a:solidFill>
            <a:srgbClr val="0F5494"/>
          </a:solidFill>
          <a:ln w="12700">
            <a:miter lim="400000"/>
          </a:ln>
        </p:spPr>
        <p:txBody>
          <a:bodyPr lIns="45719" rIns="45719" anchor="ctr"/>
          <a:lstStyle/>
          <a:p>
            <a:pPr>
              <a:defRPr>
                <a:solidFill>
                  <a:srgbClr val="0F5494"/>
                </a:solidFill>
              </a:defRPr>
            </a:pPr>
            <a:endParaRPr dirty="0"/>
          </a:p>
        </p:txBody>
      </p:sp>
      <p:sp>
        <p:nvSpPr>
          <p:cNvPr id="484" name="Shape 484"/>
          <p:cNvSpPr/>
          <p:nvPr/>
        </p:nvSpPr>
        <p:spPr>
          <a:xfrm>
            <a:off x="917342" y="5866598"/>
            <a:ext cx="5361108" cy="338554"/>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gn="ctr">
              <a:spcBef>
                <a:spcPts val="200"/>
              </a:spcBef>
              <a:defRPr b="1" i="1">
                <a:solidFill>
                  <a:srgbClr val="0F5494"/>
                </a:solidFill>
              </a:defRPr>
            </a:lvl1pPr>
          </a:lstStyle>
          <a:p>
            <a:r>
              <a:rPr dirty="0"/>
              <a:t>CRIS decision and contract</a:t>
            </a:r>
          </a:p>
        </p:txBody>
      </p:sp>
      <p:sp>
        <p:nvSpPr>
          <p:cNvPr id="485" name="Shape 485"/>
          <p:cNvSpPr/>
          <p:nvPr/>
        </p:nvSpPr>
        <p:spPr>
          <a:xfrm>
            <a:off x="5982537" y="6652076"/>
            <a:ext cx="295913" cy="338554"/>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lgn="r">
              <a:defRPr b="1">
                <a:solidFill>
                  <a:schemeClr val="accent3">
                    <a:lumOff val="44000"/>
                  </a:schemeClr>
                </a:solidFill>
                <a:latin typeface="+mn-lt"/>
                <a:ea typeface="+mn-ea"/>
                <a:cs typeface="+mn-cs"/>
                <a:sym typeface="Arial"/>
              </a:defRPr>
            </a:pPr>
            <a:fld id="{86CB4B4D-7CA3-9044-876B-883B54F8677D}" type="slidenum">
              <a:rPr/>
              <a:pPr algn="r">
                <a:defRPr b="1">
                  <a:solidFill>
                    <a:schemeClr val="accent3">
                      <a:lumOff val="44000"/>
                    </a:schemeClr>
                  </a:solidFill>
                  <a:latin typeface="+mn-lt"/>
                  <a:ea typeface="+mn-ea"/>
                  <a:cs typeface="+mn-cs"/>
                  <a:sym typeface="Arial"/>
                </a:defRPr>
              </a:pPr>
              <a:t>15</a:t>
            </a:fld>
            <a:r>
              <a:rPr dirty="0"/>
              <a:t>￼</a:t>
            </a:r>
          </a:p>
        </p:txBody>
      </p:sp>
      <p:sp>
        <p:nvSpPr>
          <p:cNvPr id="2" name="Flowchart: Merge 1"/>
          <p:cNvSpPr/>
          <p:nvPr/>
        </p:nvSpPr>
        <p:spPr>
          <a:xfrm>
            <a:off x="3279864" y="2047518"/>
            <a:ext cx="252000" cy="396000"/>
          </a:xfrm>
          <a:prstGeom prst="flowChartMerge">
            <a:avLst/>
          </a:prstGeom>
          <a:solidFill>
            <a:srgbClr val="FF000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lang="en-GB" dirty="0">
              <a:sym typeface="Verdana"/>
            </a:endParaRPr>
          </a:p>
        </p:txBody>
      </p:sp>
      <p:sp>
        <p:nvSpPr>
          <p:cNvPr id="3" name="TextBox 2"/>
          <p:cNvSpPr txBox="1"/>
          <p:nvPr/>
        </p:nvSpPr>
        <p:spPr>
          <a:xfrm>
            <a:off x="7596198" y="6043186"/>
            <a:ext cx="1743099"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BE" sz="1400" b="1" i="0" u="none" strike="noStrike" cap="none" spc="0" normalizeH="0" baseline="0" dirty="0" smtClean="0">
                <a:ln>
                  <a:noFill/>
                </a:ln>
                <a:solidFill>
                  <a:srgbClr val="FF0000"/>
                </a:solidFill>
                <a:effectLst/>
                <a:uFillTx/>
                <a:latin typeface="Verdana"/>
                <a:ea typeface="Verdana"/>
                <a:cs typeface="Verdana"/>
                <a:sym typeface="Verdana"/>
              </a:rPr>
              <a:t>CRIS</a:t>
            </a:r>
            <a:r>
              <a:rPr kumimoji="0" lang="fr-BE" sz="1400" b="1" i="0" u="none" strike="noStrike" cap="none" spc="0" normalizeH="0" dirty="0" smtClean="0">
                <a:ln>
                  <a:noFill/>
                </a:ln>
                <a:solidFill>
                  <a:srgbClr val="FF0000"/>
                </a:solidFill>
                <a:effectLst/>
                <a:uFillTx/>
                <a:latin typeface="Verdana"/>
                <a:ea typeface="Verdana"/>
                <a:cs typeface="Verdana"/>
                <a:sym typeface="Verdana"/>
              </a:rPr>
              <a:t> phase-out</a:t>
            </a:r>
            <a:endParaRPr kumimoji="0" lang="en-GB" sz="1400" b="1" i="0" u="none" strike="noStrike" cap="none" spc="0" normalizeH="0" baseline="0" dirty="0">
              <a:ln>
                <a:noFill/>
              </a:ln>
              <a:solidFill>
                <a:srgbClr val="FF0000"/>
              </a:solidFill>
              <a:effectLst/>
              <a:uFillTx/>
              <a:latin typeface="Verdana"/>
              <a:ea typeface="Verdana"/>
              <a:cs typeface="Verdana"/>
              <a:sym typeface="Verdana"/>
            </a:endParaRPr>
          </a:p>
        </p:txBody>
      </p:sp>
      <p:sp>
        <p:nvSpPr>
          <p:cNvPr id="13" name="TextBox 2"/>
          <p:cNvSpPr txBox="1"/>
          <p:nvPr/>
        </p:nvSpPr>
        <p:spPr>
          <a:xfrm>
            <a:off x="3215155" y="2443518"/>
            <a:ext cx="633418"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BE" sz="1200" b="1" i="0" u="none" strike="noStrike" cap="none" spc="0" normalizeH="0" baseline="0" dirty="0" smtClean="0">
                <a:ln>
                  <a:noFill/>
                </a:ln>
                <a:solidFill>
                  <a:srgbClr val="FF0000"/>
                </a:solidFill>
                <a:effectLst/>
                <a:uFillTx/>
                <a:latin typeface="Verdana"/>
                <a:ea typeface="Verdana"/>
                <a:cs typeface="Verdana"/>
                <a:sym typeface="Verdana"/>
              </a:rPr>
              <a:t>Pilot</a:t>
            </a:r>
            <a:endParaRPr kumimoji="0" lang="en-GB" sz="1200" b="1" i="0" u="none" strike="noStrike" cap="none" spc="0" normalizeH="0" baseline="0" dirty="0">
              <a:ln>
                <a:noFill/>
              </a:ln>
              <a:solidFill>
                <a:srgbClr val="FF0000"/>
              </a:solidFill>
              <a:effectLst/>
              <a:uFillTx/>
              <a:latin typeface="Verdana"/>
              <a:ea typeface="Verdana"/>
              <a:cs typeface="Verdana"/>
              <a:sym typeface="Verdana"/>
            </a:endParaRPr>
          </a:p>
        </p:txBody>
      </p:sp>
      <p:sp>
        <p:nvSpPr>
          <p:cNvPr id="14" name="Shape 480"/>
          <p:cNvSpPr/>
          <p:nvPr/>
        </p:nvSpPr>
        <p:spPr>
          <a:xfrm>
            <a:off x="2475521" y="1571612"/>
            <a:ext cx="45719" cy="4364285"/>
          </a:xfrm>
          <a:prstGeom prst="line">
            <a:avLst/>
          </a:prstGeom>
          <a:ln w="28575">
            <a:solidFill>
              <a:srgbClr val="FF0000"/>
            </a:solidFill>
            <a:prstDash val="dashDot"/>
          </a:ln>
        </p:spPr>
        <p:txBody>
          <a:bodyPr lIns="45719" rIns="45719"/>
          <a:lstStyle/>
          <a:p>
            <a:pPr algn="ctr">
              <a:defRPr sz="4200"/>
            </a:pPr>
            <a:endParaRPr dirty="0"/>
          </a:p>
        </p:txBody>
      </p:sp>
      <p:sp>
        <p:nvSpPr>
          <p:cNvPr id="15" name="TextBox 2"/>
          <p:cNvSpPr txBox="1"/>
          <p:nvPr/>
        </p:nvSpPr>
        <p:spPr>
          <a:xfrm>
            <a:off x="2105475" y="1263837"/>
            <a:ext cx="1426390"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BE" sz="1400" b="1" i="0" u="none" strike="noStrike" cap="none" spc="0" normalizeH="0" baseline="0" dirty="0" smtClean="0">
                <a:ln>
                  <a:noFill/>
                </a:ln>
                <a:solidFill>
                  <a:srgbClr val="FF0000"/>
                </a:solidFill>
                <a:effectLst/>
                <a:uFillTx/>
                <a:latin typeface="Verdana"/>
                <a:ea typeface="Verdana"/>
                <a:cs typeface="Verdana"/>
                <a:sym typeface="Verdana"/>
              </a:rPr>
              <a:t>10 </a:t>
            </a:r>
            <a:r>
              <a:rPr kumimoji="0" lang="fr-BE" sz="1400" b="1" i="0" u="none" strike="noStrike" cap="none" spc="0" normalizeH="0" baseline="0" dirty="0" err="1" smtClean="0">
                <a:ln>
                  <a:noFill/>
                </a:ln>
                <a:solidFill>
                  <a:srgbClr val="FF0000"/>
                </a:solidFill>
                <a:effectLst/>
                <a:uFillTx/>
                <a:latin typeface="Verdana"/>
                <a:ea typeface="Verdana"/>
                <a:cs typeface="Verdana"/>
                <a:sym typeface="Verdana"/>
              </a:rPr>
              <a:t>Oct</a:t>
            </a:r>
            <a:r>
              <a:rPr kumimoji="0" lang="fr-BE" sz="1400" b="1" i="0" u="none" strike="noStrike" cap="none" spc="0" normalizeH="0" baseline="0" dirty="0" smtClean="0">
                <a:ln>
                  <a:noFill/>
                </a:ln>
                <a:solidFill>
                  <a:srgbClr val="FF0000"/>
                </a:solidFill>
                <a:effectLst/>
                <a:uFillTx/>
                <a:latin typeface="Verdana"/>
                <a:ea typeface="Verdana"/>
                <a:cs typeface="Verdana"/>
                <a:sym typeface="Verdana"/>
              </a:rPr>
              <a:t> 2016</a:t>
            </a:r>
            <a:endParaRPr kumimoji="0" lang="en-GB" sz="1400" b="1" i="0" u="none" strike="noStrike" cap="none" spc="0" normalizeH="0" baseline="0" dirty="0">
              <a:ln>
                <a:noFill/>
              </a:ln>
              <a:solidFill>
                <a:srgbClr val="FF0000"/>
              </a:solidFill>
              <a:effectLst/>
              <a:uFillTx/>
              <a:latin typeface="Verdana"/>
              <a:ea typeface="Verdana"/>
              <a:cs typeface="Verdana"/>
              <a:sym typeface="Verdana"/>
            </a:endParaRPr>
          </a:p>
        </p:txBody>
      </p:sp>
      <p:sp>
        <p:nvSpPr>
          <p:cNvPr id="16" name="TextBox 2"/>
          <p:cNvSpPr txBox="1"/>
          <p:nvPr/>
        </p:nvSpPr>
        <p:spPr>
          <a:xfrm>
            <a:off x="6883003" y="1263837"/>
            <a:ext cx="1426390"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BE" sz="1400" b="1" i="0" u="none" strike="noStrike" cap="none" spc="0" normalizeH="0" baseline="0" dirty="0" smtClean="0">
                <a:ln>
                  <a:noFill/>
                </a:ln>
                <a:solidFill>
                  <a:srgbClr val="FF0000"/>
                </a:solidFill>
                <a:effectLst/>
                <a:uFillTx/>
                <a:latin typeface="Verdana"/>
                <a:ea typeface="Verdana"/>
                <a:cs typeface="Verdana"/>
                <a:sym typeface="Verdana"/>
              </a:rPr>
              <a:t>March 2019</a:t>
            </a:r>
            <a:endParaRPr kumimoji="0" lang="en-GB" sz="1400" b="1" i="0" u="none" strike="noStrike" cap="none" spc="0" normalizeH="0" baseline="0" dirty="0">
              <a:ln>
                <a:noFill/>
              </a:ln>
              <a:solidFill>
                <a:srgbClr val="FF0000"/>
              </a:solidFill>
              <a:effectLst/>
              <a:uFillTx/>
              <a:latin typeface="Verdana"/>
              <a:ea typeface="Verdana"/>
              <a:cs typeface="Verdana"/>
              <a:sym typeface="Verdana"/>
            </a:endParaRPr>
          </a:p>
        </p:txBody>
      </p:sp>
    </p:spTree>
    <p:extLst>
      <p:ext uri="{BB962C8B-B14F-4D97-AF65-F5344CB8AC3E}">
        <p14:creationId xmlns:p14="http://schemas.microsoft.com/office/powerpoint/2010/main" val="1110434544"/>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title"/>
          </p:nvPr>
        </p:nvSpPr>
        <p:spPr>
          <a:xfrm>
            <a:off x="107903" y="1071546"/>
            <a:ext cx="10772818" cy="675067"/>
          </a:xfrm>
          <a:prstGeom prst="rect">
            <a:avLst/>
          </a:prstGeom>
        </p:spPr>
        <p:txBody>
          <a:bodyPr>
            <a:noAutofit/>
          </a:bodyPr>
          <a:lstStyle/>
          <a:p>
            <a:pPr indent="326485" defTabSz="832104">
              <a:defRPr sz="2730"/>
            </a:pPr>
            <a:r>
              <a:rPr lang="fr-BE" sz="1800" dirty="0" smtClean="0"/>
              <a:t/>
            </a:r>
            <a:br>
              <a:rPr lang="fr-BE" sz="1800" dirty="0" smtClean="0"/>
            </a:br>
            <a:r>
              <a:rPr lang="fr-BE" sz="1800" dirty="0" smtClean="0"/>
              <a:t>W</a:t>
            </a:r>
            <a:r>
              <a:rPr lang="fr-BE" sz="2000" dirty="0" smtClean="0"/>
              <a:t>ork to come – focus on Project 1   </a:t>
            </a:r>
            <a:endParaRPr sz="2000" dirty="0"/>
          </a:p>
        </p:txBody>
      </p:sp>
      <p:sp>
        <p:nvSpPr>
          <p:cNvPr id="139" name="Shape 139"/>
          <p:cNvSpPr>
            <a:spLocks noGrp="1"/>
          </p:cNvSpPr>
          <p:nvPr>
            <p:ph type="body" idx="1"/>
          </p:nvPr>
        </p:nvSpPr>
        <p:spPr>
          <a:xfrm>
            <a:off x="700449" y="1918896"/>
            <a:ext cx="10849209" cy="4296186"/>
          </a:xfrm>
          <a:prstGeom prst="rect">
            <a:avLst/>
          </a:prstGeom>
        </p:spPr>
        <p:txBody>
          <a:bodyPr>
            <a:noAutofit/>
          </a:bodyPr>
          <a:lstStyle/>
          <a:p>
            <a:pPr marL="457200" lvl="1" indent="0">
              <a:buNone/>
              <a:defRPr sz="1536"/>
            </a:pPr>
            <a:endParaRPr lang="fr-BE" sz="1200" b="1" dirty="0" smtClean="0"/>
          </a:p>
          <a:p>
            <a:pPr lvl="1">
              <a:buFontTx/>
              <a:buChar char="-"/>
              <a:defRPr sz="1536"/>
            </a:pPr>
            <a:r>
              <a:rPr lang="fr-BE" sz="1200" b="1" dirty="0" smtClean="0"/>
              <a:t>   </a:t>
            </a:r>
          </a:p>
          <a:p>
            <a:pPr marL="0" indent="0" defTabSz="585215">
              <a:spcBef>
                <a:spcPts val="300"/>
              </a:spcBef>
              <a:buSzTx/>
              <a:buNone/>
              <a:defRPr sz="1536"/>
            </a:pPr>
            <a:endParaRPr lang="fr-BE" sz="1200" dirty="0">
              <a:solidFill>
                <a:srgbClr val="FF0000"/>
              </a:solidFill>
            </a:endParaRPr>
          </a:p>
        </p:txBody>
      </p:sp>
      <p:sp>
        <p:nvSpPr>
          <p:cNvPr id="141" name="Shape 141"/>
          <p:cNvSpPr>
            <a:spLocks noGrp="1"/>
          </p:cNvSpPr>
          <p:nvPr>
            <p:ph type="sldNum" sz="quarter" idx="4294967295"/>
          </p:nvPr>
        </p:nvSpPr>
        <p:spPr>
          <a:xfrm>
            <a:off x="5844267" y="6614393"/>
            <a:ext cx="714380" cy="243607"/>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solidFill>
                  <a:schemeClr val="bg1"/>
                </a:solidFill>
              </a:rPr>
              <a:pPr/>
              <a:t>16</a:t>
            </a:fld>
            <a:endParaRPr dirty="0">
              <a:solidFill>
                <a:schemeClr val="bg1"/>
              </a:solidFill>
            </a:endParaRPr>
          </a:p>
        </p:txBody>
      </p:sp>
      <p:sp>
        <p:nvSpPr>
          <p:cNvPr id="2" name="Pentagon 1"/>
          <p:cNvSpPr/>
          <p:nvPr/>
        </p:nvSpPr>
        <p:spPr>
          <a:xfrm>
            <a:off x="6201457" y="4460284"/>
            <a:ext cx="4395137" cy="523218"/>
          </a:xfrm>
          <a:prstGeom prst="homePlate">
            <a:avLst/>
          </a:prstGeom>
          <a:solidFill>
            <a:schemeClr val="accent1">
              <a:lumMod val="90000"/>
            </a:schemeClr>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BE" b="0" i="0" u="none" strike="noStrike" cap="none" spc="0" normalizeH="0" baseline="0" dirty="0" smtClean="0">
                <a:ln>
                  <a:noFill/>
                </a:ln>
                <a:solidFill>
                  <a:schemeClr val="accent1">
                    <a:lumMod val="25000"/>
                  </a:schemeClr>
                </a:solidFill>
                <a:effectLst/>
                <a:uFillTx/>
                <a:latin typeface="Verdana"/>
                <a:ea typeface="Verdana"/>
                <a:cs typeface="Verdana"/>
                <a:sym typeface="Verdana"/>
              </a:rPr>
              <a:t>Change management </a:t>
            </a:r>
            <a:r>
              <a:rPr kumimoji="0" lang="fr-BE" b="0" i="0" u="none" strike="noStrike" cap="none" spc="0" normalizeH="0" baseline="0" dirty="0" err="1" smtClean="0">
                <a:ln>
                  <a:noFill/>
                </a:ln>
                <a:solidFill>
                  <a:schemeClr val="accent1">
                    <a:lumMod val="25000"/>
                  </a:schemeClr>
                </a:solidFill>
                <a:effectLst/>
                <a:uFillTx/>
                <a:latin typeface="Verdana"/>
                <a:ea typeface="Verdana"/>
                <a:cs typeface="Verdana"/>
                <a:sym typeface="Verdana"/>
              </a:rPr>
              <a:t>activities</a:t>
            </a:r>
            <a:endParaRPr kumimoji="0" lang="fr-BE" b="0" i="0" u="none" strike="noStrike" cap="none" spc="0" normalizeH="0" baseline="0" dirty="0">
              <a:ln>
                <a:noFill/>
              </a:ln>
              <a:solidFill>
                <a:schemeClr val="accent1">
                  <a:lumMod val="25000"/>
                </a:schemeClr>
              </a:solidFill>
              <a:effectLst/>
              <a:uFillTx/>
              <a:latin typeface="Verdana"/>
              <a:ea typeface="Verdana"/>
              <a:cs typeface="Verdana"/>
              <a:sym typeface="Verdana"/>
            </a:endParaRPr>
          </a:p>
          <a:p>
            <a:pPr marL="0" marR="0" indent="0" algn="l" defTabSz="914400" rtl="0" fontAlgn="auto" latinLnBrk="0" hangingPunct="0">
              <a:lnSpc>
                <a:spcPct val="100000"/>
              </a:lnSpc>
              <a:spcBef>
                <a:spcPts val="0"/>
              </a:spcBef>
              <a:spcAft>
                <a:spcPts val="0"/>
              </a:spcAft>
              <a:buClrTx/>
              <a:buSzTx/>
              <a:buFontTx/>
              <a:buNone/>
              <a:tabLst/>
            </a:pPr>
            <a:endParaRPr kumimoji="0" lang="en-GB" sz="1200" b="0" i="0" u="none" strike="noStrike" cap="none" spc="0" normalizeH="0" baseline="0" dirty="0">
              <a:ln>
                <a:noFill/>
              </a:ln>
              <a:solidFill>
                <a:schemeClr val="accent1">
                  <a:lumMod val="25000"/>
                </a:schemeClr>
              </a:solidFill>
              <a:effectLst/>
              <a:uFillTx/>
              <a:latin typeface="Verdana"/>
              <a:ea typeface="Verdana"/>
              <a:cs typeface="Verdana"/>
              <a:sym typeface="Verdana"/>
            </a:endParaRPr>
          </a:p>
        </p:txBody>
      </p:sp>
      <p:sp>
        <p:nvSpPr>
          <p:cNvPr id="5" name="Down Arrow 4"/>
          <p:cNvSpPr/>
          <p:nvPr/>
        </p:nvSpPr>
        <p:spPr>
          <a:xfrm>
            <a:off x="7218968" y="2614159"/>
            <a:ext cx="2468971" cy="695263"/>
          </a:xfrm>
          <a:prstGeom prst="downArrow">
            <a:avLst/>
          </a:prstGeom>
          <a:solidFill>
            <a:schemeClr val="accent3">
              <a:lumOff val="44000"/>
            </a:schemeClr>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BE" sz="1400" b="1" i="0" u="none" strike="noStrike" cap="none" spc="0" normalizeH="0" baseline="0" dirty="0" smtClean="0">
                <a:ln>
                  <a:noFill/>
                </a:ln>
                <a:solidFill>
                  <a:srgbClr val="000000"/>
                </a:solidFill>
                <a:effectLst/>
                <a:uFillTx/>
                <a:latin typeface="Verdana"/>
                <a:ea typeface="Verdana"/>
                <a:cs typeface="Verdana"/>
                <a:sym typeface="Verdana"/>
              </a:rPr>
              <a:t>Roll out</a:t>
            </a:r>
          </a:p>
          <a:p>
            <a:pPr marL="0" marR="0" indent="0" algn="ctr" defTabSz="914400" rtl="0" fontAlgn="auto" latinLnBrk="0" hangingPunct="0">
              <a:lnSpc>
                <a:spcPct val="100000"/>
              </a:lnSpc>
              <a:spcBef>
                <a:spcPts val="0"/>
              </a:spcBef>
              <a:spcAft>
                <a:spcPts val="0"/>
              </a:spcAft>
              <a:buClrTx/>
              <a:buSzTx/>
              <a:buFontTx/>
              <a:buNone/>
              <a:tabLst/>
            </a:pPr>
            <a:r>
              <a:rPr kumimoji="0" lang="fr-BE" sz="1400" b="1" i="0" u="none" strike="noStrike" cap="none" spc="0" normalizeH="0" baseline="0" dirty="0" smtClean="0">
                <a:ln>
                  <a:noFill/>
                </a:ln>
                <a:solidFill>
                  <a:srgbClr val="000000"/>
                </a:solidFill>
                <a:effectLst/>
                <a:uFillTx/>
                <a:latin typeface="Verdana"/>
                <a:ea typeface="Verdana"/>
                <a:cs typeface="Verdana"/>
                <a:sym typeface="Verdana"/>
              </a:rPr>
              <a:t>09/2017</a:t>
            </a:r>
            <a:endParaRPr kumimoji="0" lang="en-GB" sz="1400" b="1" i="0" u="none" strike="noStrike" cap="none" spc="0" normalizeH="0" baseline="0" dirty="0">
              <a:ln>
                <a:noFill/>
              </a:ln>
              <a:solidFill>
                <a:srgbClr val="000000"/>
              </a:solidFill>
              <a:effectLst/>
              <a:uFillTx/>
              <a:latin typeface="Verdana"/>
              <a:ea typeface="Verdana"/>
              <a:cs typeface="Verdana"/>
              <a:sym typeface="Verdana"/>
            </a:endParaRPr>
          </a:p>
        </p:txBody>
      </p:sp>
      <p:sp>
        <p:nvSpPr>
          <p:cNvPr id="19" name="Pentagon 18"/>
          <p:cNvSpPr/>
          <p:nvPr/>
        </p:nvSpPr>
        <p:spPr>
          <a:xfrm>
            <a:off x="883102" y="2614159"/>
            <a:ext cx="3676668" cy="584773"/>
          </a:xfrm>
          <a:prstGeom prst="homePlate">
            <a:avLst/>
          </a:prstGeom>
          <a:solidFill>
            <a:schemeClr val="accent1">
              <a:lumMod val="90000"/>
            </a:schemeClr>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BE" b="0" i="0" u="none" strike="noStrike" cap="none" spc="0" normalizeH="0" baseline="0" dirty="0" err="1" smtClean="0">
                <a:ln>
                  <a:noFill/>
                </a:ln>
                <a:solidFill>
                  <a:schemeClr val="accent1">
                    <a:lumMod val="25000"/>
                  </a:schemeClr>
                </a:solidFill>
                <a:effectLst/>
                <a:uFillTx/>
                <a:latin typeface="Verdana"/>
                <a:ea typeface="Verdana"/>
                <a:cs typeface="Verdana"/>
                <a:sym typeface="Verdana"/>
              </a:rPr>
              <a:t>Working</a:t>
            </a:r>
            <a:r>
              <a:rPr kumimoji="0" lang="fr-BE" b="0" i="0" u="none" strike="noStrike" cap="none" spc="0" normalizeH="0" baseline="0" dirty="0" smtClean="0">
                <a:ln>
                  <a:noFill/>
                </a:ln>
                <a:solidFill>
                  <a:schemeClr val="accent1">
                    <a:lumMod val="25000"/>
                  </a:schemeClr>
                </a:solidFill>
                <a:effectLst/>
                <a:uFillTx/>
                <a:latin typeface="Verdana"/>
                <a:ea typeface="Verdana"/>
                <a:cs typeface="Verdana"/>
                <a:sym typeface="Verdana"/>
              </a:rPr>
              <a:t> </a:t>
            </a:r>
            <a:r>
              <a:rPr lang="fr-BE" dirty="0" smtClean="0">
                <a:solidFill>
                  <a:schemeClr val="accent1">
                    <a:lumMod val="25000"/>
                  </a:schemeClr>
                </a:solidFill>
                <a:latin typeface="Verdana"/>
                <a:ea typeface="Verdana"/>
                <a:cs typeface="Verdana"/>
                <a:sym typeface="Verdana"/>
              </a:rPr>
              <a:t>on a pilot</a:t>
            </a:r>
            <a:r>
              <a:rPr kumimoji="0" lang="fr-BE" b="0" i="0" u="none" strike="noStrike" cap="none" spc="0" normalizeH="0" dirty="0" smtClean="0">
                <a:ln>
                  <a:noFill/>
                </a:ln>
                <a:solidFill>
                  <a:schemeClr val="accent1">
                    <a:lumMod val="25000"/>
                  </a:schemeClr>
                </a:solidFill>
                <a:effectLst/>
                <a:uFillTx/>
                <a:latin typeface="Verdana"/>
                <a:ea typeface="Verdana"/>
                <a:cs typeface="Verdana"/>
                <a:sym typeface="Verdana"/>
              </a:rPr>
              <a:t>: </a:t>
            </a:r>
            <a:r>
              <a:rPr kumimoji="0" lang="fr-BE" b="0" i="0" u="none" strike="noStrike" cap="none" spc="0" normalizeH="0" dirty="0" err="1" smtClean="0">
                <a:ln>
                  <a:noFill/>
                </a:ln>
                <a:solidFill>
                  <a:schemeClr val="accent1">
                    <a:lumMod val="25000"/>
                  </a:schemeClr>
                </a:solidFill>
                <a:effectLst/>
                <a:uFillTx/>
                <a:latin typeface="Verdana"/>
                <a:ea typeface="Verdana"/>
                <a:cs typeface="Verdana"/>
                <a:sym typeface="Verdana"/>
              </a:rPr>
              <a:t>with</a:t>
            </a:r>
            <a:r>
              <a:rPr kumimoji="0" lang="fr-BE" b="0" i="0" u="none" strike="noStrike" cap="none" spc="0" normalizeH="0" dirty="0" smtClean="0">
                <a:ln>
                  <a:noFill/>
                </a:ln>
                <a:solidFill>
                  <a:schemeClr val="accent1">
                    <a:lumMod val="25000"/>
                  </a:schemeClr>
                </a:solidFill>
                <a:effectLst/>
                <a:uFillTx/>
                <a:latin typeface="Verdana"/>
                <a:ea typeface="Verdana"/>
                <a:cs typeface="Verdana"/>
                <a:sym typeface="Verdana"/>
              </a:rPr>
              <a:t> D-UG 1 and </a:t>
            </a:r>
            <a:r>
              <a:rPr kumimoji="0" lang="fr-BE" b="0" i="0" u="none" strike="noStrike" cap="none" spc="0" normalizeH="0" dirty="0" err="1" smtClean="0">
                <a:ln>
                  <a:noFill/>
                </a:ln>
                <a:solidFill>
                  <a:schemeClr val="accent1">
                    <a:lumMod val="25000"/>
                  </a:schemeClr>
                </a:solidFill>
                <a:effectLst/>
                <a:uFillTx/>
                <a:latin typeface="Verdana"/>
                <a:ea typeface="Verdana"/>
                <a:cs typeface="Verdana"/>
                <a:sym typeface="Verdana"/>
              </a:rPr>
              <a:t>selected</a:t>
            </a:r>
            <a:r>
              <a:rPr kumimoji="0" lang="fr-BE" b="0" i="0" u="none" strike="noStrike" cap="none" spc="0" normalizeH="0" dirty="0" smtClean="0">
                <a:ln>
                  <a:noFill/>
                </a:ln>
                <a:solidFill>
                  <a:schemeClr val="accent1">
                    <a:lumMod val="25000"/>
                  </a:schemeClr>
                </a:solidFill>
                <a:effectLst/>
                <a:uFillTx/>
                <a:latin typeface="Verdana"/>
                <a:ea typeface="Verdana"/>
                <a:cs typeface="Verdana"/>
                <a:sym typeface="Verdana"/>
              </a:rPr>
              <a:t> EUD/ HQ </a:t>
            </a:r>
            <a:r>
              <a:rPr kumimoji="0" lang="fr-BE" b="0" i="0" u="none" strike="noStrike" cap="none" spc="0" normalizeH="0" dirty="0" err="1" smtClean="0">
                <a:ln>
                  <a:noFill/>
                </a:ln>
                <a:solidFill>
                  <a:schemeClr val="accent1">
                    <a:lumMod val="25000"/>
                  </a:schemeClr>
                </a:solidFill>
                <a:effectLst/>
                <a:uFillTx/>
                <a:latin typeface="Verdana"/>
                <a:ea typeface="Verdana"/>
                <a:cs typeface="Verdana"/>
                <a:sym typeface="Verdana"/>
              </a:rPr>
              <a:t>units</a:t>
            </a:r>
            <a:r>
              <a:rPr kumimoji="0" lang="fr-BE" sz="1200" b="0" i="0" u="none" strike="noStrike" cap="none" spc="0" normalizeH="0" dirty="0" smtClean="0">
                <a:ln>
                  <a:noFill/>
                </a:ln>
                <a:solidFill>
                  <a:srgbClr val="000000"/>
                </a:solidFill>
                <a:effectLst/>
                <a:uFillTx/>
                <a:latin typeface="Verdana"/>
                <a:ea typeface="Verdana"/>
                <a:cs typeface="Verdana"/>
                <a:sym typeface="Verdana"/>
              </a:rPr>
              <a:t> </a:t>
            </a:r>
            <a:endParaRPr kumimoji="0" lang="en-GB" sz="1200" b="0" i="0" u="none" strike="noStrike" cap="none" spc="0" normalizeH="0" baseline="0" dirty="0">
              <a:ln>
                <a:noFill/>
              </a:ln>
              <a:solidFill>
                <a:srgbClr val="000000"/>
              </a:solidFill>
              <a:effectLst/>
              <a:uFillTx/>
              <a:latin typeface="Verdana"/>
              <a:ea typeface="Verdana"/>
              <a:cs typeface="Verdana"/>
              <a:sym typeface="Verdana"/>
            </a:endParaRPr>
          </a:p>
        </p:txBody>
      </p:sp>
      <p:sp>
        <p:nvSpPr>
          <p:cNvPr id="20" name="Down Arrow 19"/>
          <p:cNvSpPr/>
          <p:nvPr/>
        </p:nvSpPr>
        <p:spPr>
          <a:xfrm>
            <a:off x="3493893" y="1918896"/>
            <a:ext cx="2468971" cy="695263"/>
          </a:xfrm>
          <a:prstGeom prst="downArrow">
            <a:avLst/>
          </a:prstGeom>
          <a:solidFill>
            <a:schemeClr val="accent3">
              <a:lumOff val="44000"/>
            </a:schemeClr>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BE" sz="1400" b="1" i="0" u="none" strike="noStrike" cap="none" spc="0" normalizeH="0" baseline="0" dirty="0" smtClean="0">
                <a:ln>
                  <a:noFill/>
                </a:ln>
                <a:solidFill>
                  <a:srgbClr val="000000"/>
                </a:solidFill>
                <a:effectLst/>
                <a:uFillTx/>
                <a:latin typeface="Verdana"/>
                <a:ea typeface="Verdana"/>
                <a:cs typeface="Verdana"/>
                <a:sym typeface="Verdana"/>
              </a:rPr>
              <a:t>Pilot</a:t>
            </a:r>
          </a:p>
          <a:p>
            <a:pPr marL="0" marR="0" indent="0" algn="ctr" defTabSz="914400" rtl="0" fontAlgn="auto" latinLnBrk="0" hangingPunct="0">
              <a:lnSpc>
                <a:spcPct val="100000"/>
              </a:lnSpc>
              <a:spcBef>
                <a:spcPts val="0"/>
              </a:spcBef>
              <a:spcAft>
                <a:spcPts val="0"/>
              </a:spcAft>
              <a:buClrTx/>
              <a:buSzTx/>
              <a:buFontTx/>
              <a:buNone/>
              <a:tabLst/>
            </a:pPr>
            <a:r>
              <a:rPr kumimoji="0" lang="fr-BE" sz="1400" b="1" i="0" u="none" strike="noStrike" cap="none" spc="0" normalizeH="0" baseline="0" dirty="0" smtClean="0">
                <a:ln>
                  <a:noFill/>
                </a:ln>
                <a:solidFill>
                  <a:srgbClr val="000000"/>
                </a:solidFill>
                <a:effectLst/>
                <a:uFillTx/>
                <a:latin typeface="Verdana"/>
                <a:ea typeface="Verdana"/>
                <a:cs typeface="Verdana"/>
                <a:sym typeface="Verdana"/>
              </a:rPr>
              <a:t>03/2017</a:t>
            </a:r>
            <a:endParaRPr kumimoji="0" lang="en-GB" sz="1400" b="1" i="0" u="none" strike="noStrike" cap="none" spc="0" normalizeH="0" baseline="0" dirty="0">
              <a:ln>
                <a:noFill/>
              </a:ln>
              <a:solidFill>
                <a:srgbClr val="000000"/>
              </a:solidFill>
              <a:effectLst/>
              <a:uFillTx/>
              <a:latin typeface="Verdana"/>
              <a:ea typeface="Verdana"/>
              <a:cs typeface="Verdana"/>
              <a:sym typeface="Verdana"/>
            </a:endParaRPr>
          </a:p>
        </p:txBody>
      </p:sp>
      <p:sp>
        <p:nvSpPr>
          <p:cNvPr id="21" name="Pentagon 20"/>
          <p:cNvSpPr/>
          <p:nvPr/>
        </p:nvSpPr>
        <p:spPr>
          <a:xfrm>
            <a:off x="4393451" y="3429000"/>
            <a:ext cx="4060003" cy="830995"/>
          </a:xfrm>
          <a:prstGeom prst="homePlate">
            <a:avLst/>
          </a:prstGeom>
          <a:solidFill>
            <a:schemeClr val="accent1">
              <a:lumMod val="90000"/>
            </a:schemeClr>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BE" b="0" i="0" u="none" strike="noStrike" cap="none" spc="0" normalizeH="0" baseline="0" dirty="0" err="1" smtClean="0">
                <a:ln>
                  <a:noFill/>
                </a:ln>
                <a:solidFill>
                  <a:schemeClr val="accent1">
                    <a:lumMod val="25000"/>
                  </a:schemeClr>
                </a:solidFill>
                <a:effectLst/>
                <a:uFillTx/>
                <a:latin typeface="Verdana"/>
                <a:ea typeface="Verdana"/>
                <a:cs typeface="Verdana"/>
                <a:sym typeface="Verdana"/>
              </a:rPr>
              <a:t>Testing</a:t>
            </a:r>
            <a:r>
              <a:rPr kumimoji="0" lang="fr-BE" b="0" i="0" u="none" strike="noStrike" cap="none" spc="0" normalizeH="0" dirty="0" smtClean="0">
                <a:ln>
                  <a:noFill/>
                </a:ln>
                <a:solidFill>
                  <a:schemeClr val="accent1">
                    <a:lumMod val="25000"/>
                  </a:schemeClr>
                </a:solidFill>
                <a:effectLst/>
                <a:uFillTx/>
                <a:latin typeface="Verdana"/>
                <a:ea typeface="Verdana"/>
                <a:cs typeface="Verdana"/>
                <a:sym typeface="Verdana"/>
              </a:rPr>
              <a:t> pilot in </a:t>
            </a:r>
            <a:r>
              <a:rPr kumimoji="0" lang="fr-BE" b="0" i="0" u="none" strike="noStrike" cap="none" spc="0" normalizeH="0" dirty="0" err="1" smtClean="0">
                <a:ln>
                  <a:noFill/>
                </a:ln>
                <a:solidFill>
                  <a:schemeClr val="accent1">
                    <a:lumMod val="25000"/>
                  </a:schemeClr>
                </a:solidFill>
                <a:effectLst/>
                <a:uFillTx/>
                <a:latin typeface="Verdana"/>
                <a:ea typeface="Verdana"/>
                <a:cs typeface="Verdana"/>
                <a:sym typeface="Verdana"/>
              </a:rPr>
              <a:t>selected</a:t>
            </a:r>
            <a:r>
              <a:rPr kumimoji="0" lang="fr-BE" b="0" i="0" u="none" strike="noStrike" cap="none" spc="0" normalizeH="0" dirty="0" smtClean="0">
                <a:ln>
                  <a:noFill/>
                </a:ln>
                <a:solidFill>
                  <a:schemeClr val="accent1">
                    <a:lumMod val="25000"/>
                  </a:schemeClr>
                </a:solidFill>
                <a:effectLst/>
                <a:uFillTx/>
                <a:latin typeface="Verdana"/>
                <a:ea typeface="Verdana"/>
                <a:cs typeface="Verdana"/>
                <a:sym typeface="Verdana"/>
              </a:rPr>
              <a:t> EU Del and HQ </a:t>
            </a:r>
            <a:r>
              <a:rPr kumimoji="0" lang="fr-BE" b="0" i="0" u="none" strike="noStrike" cap="none" spc="0" normalizeH="0" dirty="0" err="1" smtClean="0">
                <a:ln>
                  <a:noFill/>
                </a:ln>
                <a:solidFill>
                  <a:schemeClr val="accent1">
                    <a:lumMod val="25000"/>
                  </a:schemeClr>
                </a:solidFill>
                <a:effectLst/>
                <a:uFillTx/>
                <a:latin typeface="Verdana"/>
                <a:ea typeface="Verdana"/>
                <a:cs typeface="Verdana"/>
                <a:sym typeface="Verdana"/>
              </a:rPr>
              <a:t>units</a:t>
            </a:r>
            <a:r>
              <a:rPr kumimoji="0" lang="fr-BE" b="0" i="0" u="none" strike="noStrike" cap="none" spc="0" normalizeH="0" dirty="0" smtClean="0">
                <a:ln>
                  <a:noFill/>
                </a:ln>
                <a:solidFill>
                  <a:schemeClr val="accent1">
                    <a:lumMod val="25000"/>
                  </a:schemeClr>
                </a:solidFill>
                <a:effectLst/>
                <a:uFillTx/>
                <a:latin typeface="Verdana"/>
                <a:ea typeface="Verdana"/>
                <a:cs typeface="Verdana"/>
                <a:sym typeface="Verdana"/>
              </a:rPr>
              <a:t> - </a:t>
            </a:r>
            <a:r>
              <a:rPr kumimoji="0" lang="fr-BE" b="0" i="0" u="none" strike="noStrike" cap="none" spc="0" normalizeH="0" baseline="0" dirty="0" err="1" smtClean="0">
                <a:ln>
                  <a:noFill/>
                </a:ln>
                <a:solidFill>
                  <a:schemeClr val="accent1">
                    <a:lumMod val="25000"/>
                  </a:schemeClr>
                </a:solidFill>
                <a:effectLst/>
                <a:uFillTx/>
                <a:latin typeface="Verdana"/>
                <a:ea typeface="Verdana"/>
                <a:cs typeface="Verdana"/>
                <a:sym typeface="Verdana"/>
              </a:rPr>
              <a:t>Working</a:t>
            </a:r>
            <a:r>
              <a:rPr kumimoji="0" lang="fr-BE" b="0" i="0" u="none" strike="noStrike" cap="none" spc="0" normalizeH="0" baseline="0" dirty="0" smtClean="0">
                <a:ln>
                  <a:noFill/>
                </a:ln>
                <a:solidFill>
                  <a:schemeClr val="accent1">
                    <a:lumMod val="25000"/>
                  </a:schemeClr>
                </a:solidFill>
                <a:effectLst/>
                <a:uFillTx/>
                <a:latin typeface="Verdana"/>
                <a:ea typeface="Verdana"/>
                <a:cs typeface="Verdana"/>
                <a:sym typeface="Verdana"/>
              </a:rPr>
              <a:t> on the first release on </a:t>
            </a:r>
            <a:r>
              <a:rPr kumimoji="0" lang="fr-BE" b="0" i="0" u="none" strike="noStrike" cap="none" spc="0" normalizeH="0" baseline="0" dirty="0" err="1" smtClean="0">
                <a:ln>
                  <a:noFill/>
                </a:ln>
                <a:solidFill>
                  <a:schemeClr val="accent1">
                    <a:lumMod val="25000"/>
                  </a:schemeClr>
                </a:solidFill>
                <a:effectLst/>
                <a:uFillTx/>
                <a:latin typeface="Verdana"/>
                <a:ea typeface="Verdana"/>
                <a:cs typeface="Verdana"/>
                <a:sym typeface="Verdana"/>
              </a:rPr>
              <a:t>results</a:t>
            </a:r>
            <a:endParaRPr kumimoji="0" lang="en-GB" sz="1200" b="0" i="0" u="none" strike="noStrike" cap="none" spc="0" normalizeH="0" baseline="0" dirty="0">
              <a:ln>
                <a:noFill/>
              </a:ln>
              <a:solidFill>
                <a:schemeClr val="accent1">
                  <a:lumMod val="25000"/>
                </a:schemeClr>
              </a:solidFill>
              <a:effectLst/>
              <a:uFillTx/>
              <a:latin typeface="Verdana"/>
              <a:ea typeface="Verdana"/>
              <a:cs typeface="Verdana"/>
              <a:sym typeface="Verdana"/>
            </a:endParaRPr>
          </a:p>
        </p:txBody>
      </p:sp>
      <p:sp>
        <p:nvSpPr>
          <p:cNvPr id="12" name="Pentagon 1"/>
          <p:cNvSpPr/>
          <p:nvPr/>
        </p:nvSpPr>
        <p:spPr>
          <a:xfrm>
            <a:off x="8534453" y="5343513"/>
            <a:ext cx="3015205" cy="584773"/>
          </a:xfrm>
          <a:prstGeom prst="homePlate">
            <a:avLst/>
          </a:prstGeom>
          <a:solidFill>
            <a:schemeClr val="accent1">
              <a:lumMod val="90000"/>
            </a:schemeClr>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BE" b="0" i="0" u="none" strike="noStrike" cap="none" spc="0" normalizeH="0" baseline="0" dirty="0" err="1" smtClean="0">
                <a:ln>
                  <a:noFill/>
                </a:ln>
                <a:solidFill>
                  <a:schemeClr val="accent1">
                    <a:lumMod val="25000"/>
                  </a:schemeClr>
                </a:solidFill>
                <a:effectLst/>
                <a:uFillTx/>
                <a:latin typeface="Verdana"/>
                <a:ea typeface="Verdana"/>
                <a:cs typeface="Verdana"/>
                <a:sym typeface="Verdana"/>
              </a:rPr>
              <a:t>Continuous</a:t>
            </a:r>
            <a:r>
              <a:rPr kumimoji="0" lang="fr-BE" b="0" i="0" u="none" strike="noStrike" cap="none" spc="0" normalizeH="0" dirty="0" smtClean="0">
                <a:ln>
                  <a:noFill/>
                </a:ln>
                <a:solidFill>
                  <a:schemeClr val="accent1">
                    <a:lumMod val="25000"/>
                  </a:schemeClr>
                </a:solidFill>
                <a:effectLst/>
                <a:uFillTx/>
                <a:latin typeface="Verdana"/>
                <a:ea typeface="Verdana"/>
                <a:cs typeface="Verdana"/>
                <a:sym typeface="Verdana"/>
              </a:rPr>
              <a:t> </a:t>
            </a:r>
            <a:r>
              <a:rPr kumimoji="0" lang="fr-BE" b="0" i="0" u="none" strike="noStrike" cap="none" spc="0" normalizeH="0" dirty="0" err="1" smtClean="0">
                <a:ln>
                  <a:noFill/>
                </a:ln>
                <a:solidFill>
                  <a:schemeClr val="accent1">
                    <a:lumMod val="25000"/>
                  </a:schemeClr>
                </a:solidFill>
                <a:effectLst/>
                <a:uFillTx/>
                <a:latin typeface="Verdana"/>
                <a:ea typeface="Verdana"/>
                <a:cs typeface="Verdana"/>
                <a:sym typeface="Verdana"/>
              </a:rPr>
              <a:t>improvement</a:t>
            </a:r>
            <a:r>
              <a:rPr kumimoji="0" lang="fr-BE" b="0" i="0" u="none" strike="noStrike" cap="none" spc="0" normalizeH="0" dirty="0" smtClean="0">
                <a:ln>
                  <a:noFill/>
                </a:ln>
                <a:solidFill>
                  <a:schemeClr val="accent1">
                    <a:lumMod val="25000"/>
                  </a:schemeClr>
                </a:solidFill>
                <a:effectLst/>
                <a:uFillTx/>
                <a:latin typeface="Verdana"/>
                <a:ea typeface="Verdana"/>
                <a:cs typeface="Verdana"/>
                <a:sym typeface="Verdana"/>
              </a:rPr>
              <a:t> of the module</a:t>
            </a:r>
            <a:endParaRPr kumimoji="0" lang="en-GB" sz="1200" b="0" i="0" u="none" strike="noStrike" cap="none" spc="0" normalizeH="0" baseline="0" dirty="0">
              <a:ln>
                <a:noFill/>
              </a:ln>
              <a:solidFill>
                <a:schemeClr val="accent1">
                  <a:lumMod val="25000"/>
                </a:schemeClr>
              </a:solidFill>
              <a:effectLst/>
              <a:uFillTx/>
              <a:latin typeface="Verdana"/>
              <a:ea typeface="Verdana"/>
              <a:cs typeface="Verdana"/>
              <a:sym typeface="Verdana"/>
            </a:endParaRPr>
          </a:p>
        </p:txBody>
      </p:sp>
    </p:spTree>
    <p:extLst>
      <p:ext uri="{BB962C8B-B14F-4D97-AF65-F5344CB8AC3E}">
        <p14:creationId xmlns:p14="http://schemas.microsoft.com/office/powerpoint/2010/main" val="80420719"/>
      </p:ext>
    </p:extLst>
  </p:cSld>
  <p:clrMapOvr>
    <a:masterClrMapping/>
  </p:clrMapOvr>
  <mc:AlternateContent xmlns:mc="http://schemas.openxmlformats.org/markup-compatibility/2006" xmlns:p14="http://schemas.microsoft.com/office/powerpoint/2010/main">
    <mc:Choice Requires="p14">
      <p:transition spd="slow" p14:dur="1200">
        <p14:prism isInverted="1"/>
      </p:transition>
    </mc:Choice>
    <mc:Fallback xmlns="">
      <p:transition spd="slow">
        <p:fade/>
      </p:transition>
    </mc:Fallback>
  </mc:AlternateContent>
  <p:timing>
    <p:tnLst>
      <p:par>
        <p:cTn id="1" dur="indefinite" restart="never" fill="hold"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66646" y="1219556"/>
            <a:ext cx="10128738" cy="709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2542" tIns="56271" rIns="112542" bIns="56271"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buClrTx/>
              <a:buSzTx/>
            </a:pPr>
            <a:r>
              <a:rPr lang="en-GB" altLang="en-US" sz="2800" dirty="0" smtClean="0">
                <a:solidFill>
                  <a:srgbClr val="002060"/>
                </a:solidFill>
                <a:latin typeface="Calibri Light" panose="020F0302020204030204" pitchFamily="34" charset="0"/>
                <a:sym typeface="Gill Sans" charset="0"/>
              </a:rPr>
              <a:t>Expected outputs for this Workshop</a:t>
            </a:r>
            <a:endParaRPr lang="en-GB" altLang="en-US" sz="2800" dirty="0">
              <a:solidFill>
                <a:srgbClr val="002060"/>
              </a:solidFill>
              <a:latin typeface="Calibri Light" panose="020F0302020204030204" pitchFamily="34" charset="0"/>
              <a:sym typeface="Gill Sans" charset="0"/>
            </a:endParaRPr>
          </a:p>
        </p:txBody>
      </p:sp>
      <p:sp>
        <p:nvSpPr>
          <p:cNvPr id="15" name="Rectangle 14"/>
          <p:cNvSpPr/>
          <p:nvPr/>
        </p:nvSpPr>
        <p:spPr bwMode="auto">
          <a:xfrm>
            <a:off x="1452530" y="2143116"/>
            <a:ext cx="9358378" cy="85725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r>
              <a:rPr lang="en-US" sz="2000" dirty="0" smtClean="0">
                <a:latin typeface="Arial Black" panose="020B0A04020102020204" pitchFamily="34" charset="0"/>
              </a:rPr>
              <a:t>1.   </a:t>
            </a:r>
            <a:r>
              <a:rPr lang="en-US" sz="2000" dirty="0" smtClean="0"/>
              <a:t>Improved </a:t>
            </a:r>
            <a:r>
              <a:rPr sz="2000"/>
              <a:t>understanding and update about </a:t>
            </a:r>
            <a:r>
              <a:rPr lang="en-US" sz="2000" b="1" dirty="0" err="1" smtClean="0"/>
              <a:t>Opsys</a:t>
            </a:r>
            <a:r>
              <a:rPr lang="en-US" sz="2000" b="1" dirty="0" smtClean="0"/>
              <a:t> </a:t>
            </a:r>
            <a:r>
              <a:rPr lang="en-US" sz="2000" b="1" dirty="0" err="1" smtClean="0"/>
              <a:t>programme</a:t>
            </a:r>
            <a:r>
              <a:rPr lang="en-US" sz="2000" b="1" dirty="0" smtClean="0"/>
              <a:t> </a:t>
            </a:r>
            <a:r>
              <a:rPr lang="en-US" sz="2000" dirty="0" smtClean="0"/>
              <a:t>and what it can do</a:t>
            </a:r>
            <a:endParaRPr lang="en-US" sz="2000" dirty="0" smtClean="0">
              <a:cs typeface="Arial" pitchFamily="34" charset="0"/>
            </a:endParaRPr>
          </a:p>
        </p:txBody>
      </p:sp>
      <p:sp>
        <p:nvSpPr>
          <p:cNvPr id="12" name="Rectangle 11"/>
          <p:cNvSpPr/>
          <p:nvPr/>
        </p:nvSpPr>
        <p:spPr bwMode="auto">
          <a:xfrm>
            <a:off x="1452530" y="3214686"/>
            <a:ext cx="9358378" cy="928694"/>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r>
              <a:rPr lang="en-US" sz="2000" dirty="0" smtClean="0">
                <a:latin typeface="Arial Black" panose="020B0A04020102020204" pitchFamily="34" charset="0"/>
              </a:rPr>
              <a:t>2.</a:t>
            </a:r>
            <a:r>
              <a:rPr sz="2000">
                <a:cs typeface="Arial" pitchFamily="34" charset="0"/>
              </a:rPr>
              <a:t> </a:t>
            </a:r>
            <a:r>
              <a:rPr sz="2000" smtClean="0">
                <a:cs typeface="Arial" pitchFamily="34" charset="0"/>
              </a:rPr>
              <a:t> </a:t>
            </a:r>
            <a:r>
              <a:rPr lang="fr-FR" sz="2000" dirty="0" smtClean="0">
                <a:cs typeface="Arial" pitchFamily="34" charset="0"/>
              </a:rPr>
              <a:t>U</a:t>
            </a:r>
            <a:r>
              <a:rPr sz="2000" smtClean="0">
                <a:cs typeface="Arial" pitchFamily="34" charset="0"/>
              </a:rPr>
              <a:t>ser driven solution for the </a:t>
            </a:r>
            <a:r>
              <a:rPr sz="2000" b="1" smtClean="0">
                <a:cs typeface="Arial" pitchFamily="34" charset="0"/>
              </a:rPr>
              <a:t>2020</a:t>
            </a:r>
            <a:r>
              <a:rPr sz="2000" smtClean="0">
                <a:cs typeface="Arial" pitchFamily="34" charset="0"/>
              </a:rPr>
              <a:t> vision "</a:t>
            </a:r>
            <a:r>
              <a:rPr sz="2000" b="1" smtClean="0">
                <a:cs typeface="Arial" pitchFamily="34" charset="0"/>
              </a:rPr>
              <a:t>my workplace</a:t>
            </a:r>
            <a:r>
              <a:rPr sz="2000">
                <a:cs typeface="Arial" pitchFamily="34" charset="0"/>
              </a:rPr>
              <a:t>” </a:t>
            </a:r>
            <a:r>
              <a:rPr sz="2000" smtClean="0">
                <a:cs typeface="Arial" pitchFamily="34" charset="0"/>
              </a:rPr>
              <a:t>with your inputs, with a first step in </a:t>
            </a:r>
            <a:r>
              <a:rPr sz="2000" b="1" smtClean="0">
                <a:cs typeface="Arial" pitchFamily="34" charset="0"/>
              </a:rPr>
              <a:t>2017</a:t>
            </a:r>
            <a:r>
              <a:rPr sz="2000" smtClean="0">
                <a:cs typeface="Arial" pitchFamily="34" charset="0"/>
              </a:rPr>
              <a:t> for results management</a:t>
            </a:r>
            <a:r>
              <a:rPr lang="en-US" sz="2000" dirty="0" smtClean="0">
                <a:latin typeface="Arial Black" panose="020B0A04020102020204" pitchFamily="34" charset="0"/>
              </a:rPr>
              <a:t> </a:t>
            </a:r>
            <a:endParaRPr lang="en-US" sz="2000" dirty="0">
              <a:latin typeface="Arial Black" panose="020B0A04020102020204" pitchFamily="34" charset="0"/>
            </a:endParaRPr>
          </a:p>
        </p:txBody>
      </p:sp>
      <p:sp>
        <p:nvSpPr>
          <p:cNvPr id="14" name="Rectangle 13"/>
          <p:cNvSpPr/>
          <p:nvPr/>
        </p:nvSpPr>
        <p:spPr bwMode="auto">
          <a:xfrm>
            <a:off x="1452530" y="4317211"/>
            <a:ext cx="9358378" cy="652467"/>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r>
              <a:rPr lang="en-US" sz="2000" dirty="0" smtClean="0">
                <a:latin typeface="Arial Black" panose="020B0A04020102020204" pitchFamily="34" charset="0"/>
              </a:rPr>
              <a:t>3.  </a:t>
            </a:r>
            <a:r>
              <a:rPr lang="en-US" sz="2000" dirty="0" smtClean="0"/>
              <a:t>Informed and agreed solutions for project 1 </a:t>
            </a:r>
            <a:r>
              <a:rPr lang="en-US" sz="2000" b="1" dirty="0" smtClean="0"/>
              <a:t>results management</a:t>
            </a:r>
            <a:r>
              <a:rPr lang="en-US" b="1" dirty="0" smtClean="0">
                <a:latin typeface="Arial Black" panose="020B0A04020102020204" pitchFamily="34" charset="0"/>
              </a:rPr>
              <a:t> </a:t>
            </a:r>
            <a:endParaRPr lang="en-US" b="1" dirty="0">
              <a:latin typeface="Arial Black" panose="020B0A04020102020204" pitchFamily="34" charset="0"/>
            </a:endParaRPr>
          </a:p>
        </p:txBody>
      </p:sp>
      <p:sp>
        <p:nvSpPr>
          <p:cNvPr id="6" name="Rectangle 5"/>
          <p:cNvSpPr/>
          <p:nvPr/>
        </p:nvSpPr>
        <p:spPr bwMode="auto">
          <a:xfrm>
            <a:off x="1452530" y="5143512"/>
            <a:ext cx="9358378" cy="85725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r>
              <a:rPr sz="2000">
                <a:latin typeface="Arial Black" panose="020B0A04020102020204" pitchFamily="34" charset="0"/>
              </a:rPr>
              <a:t>4</a:t>
            </a:r>
            <a:r>
              <a:rPr lang="en-US" sz="2000" dirty="0" smtClean="0">
                <a:latin typeface="Arial Black" panose="020B0A04020102020204" pitchFamily="34" charset="0"/>
              </a:rPr>
              <a:t>.  </a:t>
            </a:r>
            <a:r>
              <a:rPr lang="en-US" sz="2000" dirty="0" smtClean="0"/>
              <a:t>Proposals on </a:t>
            </a:r>
            <a:r>
              <a:rPr lang="en-US" sz="2000" b="1" dirty="0" smtClean="0"/>
              <a:t>changes needed </a:t>
            </a:r>
            <a:r>
              <a:rPr lang="en-US" sz="2000" dirty="0" smtClean="0"/>
              <a:t>for more effective result management and beyond (</a:t>
            </a:r>
            <a:r>
              <a:rPr lang="en-US" sz="2000" dirty="0" err="1" smtClean="0"/>
              <a:t>organisational</a:t>
            </a:r>
            <a:r>
              <a:rPr lang="en-US" sz="2000" dirty="0" smtClean="0"/>
              <a:t>, regulatory aspects?...)</a:t>
            </a:r>
            <a:endParaRPr lang="en-US" dirty="0">
              <a:latin typeface="Arial Black" panose="020B0A04020102020204" pitchFamily="34" charset="0"/>
            </a:endParaRPr>
          </a:p>
        </p:txBody>
      </p:sp>
      <p:sp>
        <p:nvSpPr>
          <p:cNvPr id="7" name="Shape 141"/>
          <p:cNvSpPr>
            <a:spLocks noGrp="1"/>
          </p:cNvSpPr>
          <p:nvPr>
            <p:ph type="sldNum" sz="quarter" idx="4294967295"/>
          </p:nvPr>
        </p:nvSpPr>
        <p:spPr>
          <a:xfrm>
            <a:off x="5487076" y="6614393"/>
            <a:ext cx="894675" cy="243607"/>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solidFill>
                  <a:schemeClr val="bg1"/>
                </a:solidFill>
              </a:rPr>
              <a:pPr/>
              <a:t>17</a:t>
            </a:fld>
            <a:endParaRPr dirty="0">
              <a:solidFill>
                <a:schemeClr val="bg1"/>
              </a:solidFill>
            </a:endParaRPr>
          </a:p>
        </p:txBody>
      </p:sp>
    </p:spTree>
    <p:extLst>
      <p:ext uri="{BB962C8B-B14F-4D97-AF65-F5344CB8AC3E}">
        <p14:creationId xmlns:p14="http://schemas.microsoft.com/office/powerpoint/2010/main" val="31841470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527381" y="1772816"/>
            <a:ext cx="10972800" cy="4248472"/>
          </a:xfrm>
        </p:spPr>
        <p:txBody>
          <a:bodyPr/>
          <a:lstStyle/>
          <a:p>
            <a:pPr algn="ctr"/>
            <a:r>
              <a:rPr lang="fr-BE" b="1" dirty="0" smtClean="0"/>
              <a:t>Annexes</a:t>
            </a:r>
          </a:p>
          <a:p>
            <a:pPr algn="ctr"/>
            <a:endParaRPr lang="fr-BE" b="1" dirty="0"/>
          </a:p>
          <a:p>
            <a:pPr algn="ctr"/>
            <a:r>
              <a:rPr lang="fr-BE" b="1" dirty="0" smtClean="0"/>
              <a:t>Not for </a:t>
            </a:r>
            <a:r>
              <a:rPr lang="fr-BE" b="1" dirty="0" err="1" smtClean="0"/>
              <a:t>presentation</a:t>
            </a:r>
            <a:endParaRPr lang="fr-BE" b="1" dirty="0" smtClean="0"/>
          </a:p>
          <a:p>
            <a:endParaRPr lang="fr-BE" dirty="0"/>
          </a:p>
          <a:p>
            <a:pPr>
              <a:buClrTx/>
            </a:pPr>
            <a:r>
              <a:rPr lang="fr-BE" sz="1600" dirty="0" err="1" smtClean="0"/>
              <a:t>Overview</a:t>
            </a:r>
            <a:r>
              <a:rPr lang="fr-BE" sz="1600" dirty="0" smtClean="0"/>
              <a:t> </a:t>
            </a:r>
            <a:r>
              <a:rPr lang="fr-BE" sz="1600" dirty="0" err="1" smtClean="0"/>
              <a:t>Opsys</a:t>
            </a:r>
            <a:r>
              <a:rPr lang="fr-BE" sz="1600" dirty="0" smtClean="0"/>
              <a:t> scope</a:t>
            </a:r>
          </a:p>
          <a:p>
            <a:pPr>
              <a:buClrTx/>
            </a:pPr>
            <a:r>
              <a:rPr lang="fr-BE" sz="1600" dirty="0" err="1" smtClean="0"/>
              <a:t>Opsys</a:t>
            </a:r>
            <a:r>
              <a:rPr lang="fr-BE" sz="1600" dirty="0" smtClean="0"/>
              <a:t> scope </a:t>
            </a:r>
            <a:r>
              <a:rPr lang="fr-BE" sz="1600" dirty="0" err="1" smtClean="0"/>
              <a:t>presented</a:t>
            </a:r>
            <a:r>
              <a:rPr lang="fr-BE" sz="1600" dirty="0" smtClean="0"/>
              <a:t> by main </a:t>
            </a:r>
            <a:r>
              <a:rPr lang="fr-BE" sz="1600" dirty="0" err="1" smtClean="0"/>
              <a:t>expected</a:t>
            </a:r>
            <a:r>
              <a:rPr lang="fr-BE" sz="1600" dirty="0" smtClean="0"/>
              <a:t> </a:t>
            </a:r>
            <a:r>
              <a:rPr lang="fr-BE" sz="1600" dirty="0" err="1" smtClean="0"/>
              <a:t>functionalities</a:t>
            </a:r>
            <a:r>
              <a:rPr lang="fr-BE" sz="1600" dirty="0" smtClean="0"/>
              <a:t> (</a:t>
            </a:r>
            <a:r>
              <a:rPr lang="fr-BE" sz="1600" dirty="0" err="1" smtClean="0"/>
              <a:t>from</a:t>
            </a:r>
            <a:r>
              <a:rPr lang="fr-BE" sz="1600" dirty="0" smtClean="0"/>
              <a:t> April 2015 report)</a:t>
            </a:r>
          </a:p>
          <a:p>
            <a:pPr>
              <a:buClrTx/>
            </a:pPr>
            <a:r>
              <a:rPr lang="fr-BE" sz="1600" dirty="0" err="1" smtClean="0"/>
              <a:t>Detailed</a:t>
            </a:r>
            <a:r>
              <a:rPr lang="fr-BE" sz="1600" dirty="0" smtClean="0"/>
              <a:t> scope for </a:t>
            </a:r>
            <a:r>
              <a:rPr lang="fr-BE" sz="1600" dirty="0" err="1" smtClean="0"/>
              <a:t>project</a:t>
            </a:r>
            <a:r>
              <a:rPr lang="fr-BE" sz="1600" dirty="0" smtClean="0"/>
              <a:t> 2A "action and </a:t>
            </a:r>
            <a:r>
              <a:rPr lang="fr-BE" sz="1600" dirty="0" err="1" smtClean="0"/>
              <a:t>level</a:t>
            </a:r>
            <a:r>
              <a:rPr lang="fr-BE" sz="1600" dirty="0" smtClean="0"/>
              <a:t> 1 </a:t>
            </a:r>
            <a:r>
              <a:rPr lang="fr-BE" sz="1600" dirty="0" err="1" smtClean="0"/>
              <a:t>commitment</a:t>
            </a:r>
            <a:r>
              <a:rPr lang="fr-BE" sz="1600" dirty="0" smtClean="0"/>
              <a:t>"</a:t>
            </a:r>
          </a:p>
          <a:p>
            <a:pPr>
              <a:buClrTx/>
            </a:pPr>
            <a:r>
              <a:rPr lang="fr-BE" sz="1600" dirty="0" err="1" smtClean="0"/>
              <a:t>Detailed</a:t>
            </a:r>
            <a:r>
              <a:rPr lang="fr-BE" sz="1600" dirty="0" smtClean="0"/>
              <a:t> scope for </a:t>
            </a:r>
            <a:r>
              <a:rPr lang="fr-BE" sz="1600" dirty="0" err="1" smtClean="0"/>
              <a:t>project</a:t>
            </a:r>
            <a:r>
              <a:rPr lang="fr-BE" sz="1600" dirty="0" smtClean="0"/>
              <a:t> 2B "</a:t>
            </a:r>
            <a:r>
              <a:rPr lang="fr-BE" sz="1600" dirty="0" err="1" smtClean="0"/>
              <a:t>contract</a:t>
            </a:r>
            <a:r>
              <a:rPr lang="fr-BE" sz="1600" dirty="0" smtClean="0"/>
              <a:t> and </a:t>
            </a:r>
            <a:r>
              <a:rPr lang="fr-BE" sz="1600" dirty="0" err="1" smtClean="0"/>
              <a:t>level</a:t>
            </a:r>
            <a:r>
              <a:rPr lang="fr-BE" sz="1600" dirty="0" smtClean="0"/>
              <a:t> 2 </a:t>
            </a:r>
            <a:r>
              <a:rPr lang="fr-BE" sz="1600" dirty="0" err="1" smtClean="0"/>
              <a:t>commitment</a:t>
            </a:r>
            <a:r>
              <a:rPr lang="fr-BE" sz="1600" dirty="0" smtClean="0"/>
              <a:t>"</a:t>
            </a:r>
          </a:p>
        </p:txBody>
      </p:sp>
      <p:sp>
        <p:nvSpPr>
          <p:cNvPr id="4" name="Slide Number Placeholder 1"/>
          <p:cNvSpPr>
            <a:spLocks noGrp="1"/>
          </p:cNvSpPr>
          <p:nvPr>
            <p:ph type="sldNum" sz="quarter" idx="12"/>
          </p:nvPr>
        </p:nvSpPr>
        <p:spPr>
          <a:xfrm>
            <a:off x="5711957" y="6625158"/>
            <a:ext cx="780811" cy="332234"/>
          </a:xfrm>
          <a:noFill/>
        </p:spPr>
        <p:txBody>
          <a:bodyPr/>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FontTx/>
              <a:buNone/>
            </a:pPr>
            <a:fld id="{6A47FC18-6C9A-49F6-8576-2421747CCFEF}" type="slidenum">
              <a:rPr lang="en-GB" altLang="fr-FR" sz="1400" i="0">
                <a:solidFill>
                  <a:schemeClr val="bg1"/>
                </a:solidFill>
                <a:latin typeface="Calibri Light" panose="020F0302020204030204" pitchFamily="34" charset="0"/>
              </a:rPr>
              <a:pPr algn="ctr">
                <a:spcBef>
                  <a:spcPct val="0"/>
                </a:spcBef>
                <a:buClrTx/>
                <a:buFontTx/>
                <a:buNone/>
              </a:pPr>
              <a:t>18</a:t>
            </a:fld>
            <a:endParaRPr lang="en-GB" altLang="fr-FR" sz="1400" i="0" dirty="0">
              <a:solidFill>
                <a:schemeClr val="bg1"/>
              </a:solidFill>
              <a:latin typeface="Calibri Light" panose="020F0302020204030204" pitchFamily="34" charset="0"/>
            </a:endParaRPr>
          </a:p>
        </p:txBody>
      </p:sp>
    </p:spTree>
    <p:extLst>
      <p:ext uri="{BB962C8B-B14F-4D97-AF65-F5344CB8AC3E}">
        <p14:creationId xmlns:p14="http://schemas.microsoft.com/office/powerpoint/2010/main" val="39436435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591840" y="528335"/>
            <a:ext cx="10972800" cy="576262"/>
          </a:xfrm>
        </p:spPr>
        <p:txBody>
          <a:bodyPr/>
          <a:lstStyle/>
          <a:p>
            <a:r>
              <a:rPr lang="en-GB" altLang="fr-FR" sz="2800" b="0" dirty="0" smtClean="0">
                <a:solidFill>
                  <a:srgbClr val="FFC000"/>
                </a:solidFill>
                <a:latin typeface="Calibri Light" panose="020F0302020204030204" pitchFamily="34" charset="0"/>
              </a:rPr>
              <a:t>Table of contents</a:t>
            </a:r>
            <a:r>
              <a:rPr lang="en-GB" altLang="fr-FR" dirty="0" smtClean="0">
                <a:solidFill>
                  <a:schemeClr val="bg1"/>
                </a:solidFill>
                <a:latin typeface="Calibri Light" panose="020F0302020204030204" pitchFamily="34" charset="0"/>
              </a:rPr>
              <a:t/>
            </a:r>
            <a:br>
              <a:rPr lang="en-GB" altLang="fr-FR" dirty="0" smtClean="0">
                <a:solidFill>
                  <a:schemeClr val="bg1"/>
                </a:solidFill>
                <a:latin typeface="Calibri Light" panose="020F0302020204030204" pitchFamily="34" charset="0"/>
              </a:rPr>
            </a:br>
            <a:endParaRPr lang="en-GB" altLang="en-US" dirty="0" smtClean="0">
              <a:solidFill>
                <a:schemeClr val="bg1"/>
              </a:solidFill>
              <a:latin typeface="Calibri Light" panose="020F0302020204030204" pitchFamily="34" charset="0"/>
            </a:endParaRPr>
          </a:p>
        </p:txBody>
      </p:sp>
      <p:sp>
        <p:nvSpPr>
          <p:cNvPr id="18435" name="Content Placeholder 2"/>
          <p:cNvSpPr>
            <a:spLocks noGrp="1"/>
          </p:cNvSpPr>
          <p:nvPr>
            <p:ph idx="1"/>
          </p:nvPr>
        </p:nvSpPr>
        <p:spPr>
          <a:xfrm>
            <a:off x="719404" y="1916832"/>
            <a:ext cx="10854305" cy="4779912"/>
          </a:xfrm>
        </p:spPr>
        <p:txBody>
          <a:bodyPr/>
          <a:lstStyle/>
          <a:p>
            <a:pPr marL="0" lvl="0" indent="0">
              <a:buClrTx/>
              <a:buNone/>
            </a:pPr>
            <a:r>
              <a:rPr lang="fr-BE" sz="2000" dirty="0" err="1" smtClean="0"/>
              <a:t>Presentation</a:t>
            </a:r>
            <a:r>
              <a:rPr lang="fr-BE" sz="2000" dirty="0" smtClean="0"/>
              <a:t> of the workshop agenda (15')</a:t>
            </a:r>
            <a:endParaRPr lang="en-GB" sz="2000" dirty="0" smtClean="0"/>
          </a:p>
          <a:p>
            <a:pPr>
              <a:buClrTx/>
            </a:pPr>
            <a:endParaRPr lang="en-GB" sz="2000" dirty="0"/>
          </a:p>
          <a:p>
            <a:pPr marL="0" lvl="0" indent="0">
              <a:buClrTx/>
              <a:buNone/>
            </a:pPr>
            <a:r>
              <a:rPr lang="fr-BE" sz="2000" dirty="0" smtClean="0"/>
              <a:t>General </a:t>
            </a:r>
            <a:r>
              <a:rPr lang="fr-BE" sz="2000" dirty="0" err="1" smtClean="0"/>
              <a:t>overview</a:t>
            </a:r>
            <a:r>
              <a:rPr lang="fr-BE" sz="2000" dirty="0" smtClean="0"/>
              <a:t> and update on </a:t>
            </a:r>
            <a:r>
              <a:rPr lang="fr-BE" sz="2000" dirty="0" err="1" smtClean="0"/>
              <a:t>Opsys</a:t>
            </a:r>
            <a:r>
              <a:rPr lang="fr-BE" sz="2000" dirty="0" smtClean="0"/>
              <a:t> (45</a:t>
            </a:r>
            <a:r>
              <a:rPr lang="fr-BE" sz="2000" dirty="0"/>
              <a:t>')</a:t>
            </a:r>
            <a:endParaRPr lang="en-GB" sz="2000" dirty="0"/>
          </a:p>
          <a:p>
            <a:pPr lvl="0">
              <a:buClrTx/>
            </a:pPr>
            <a:r>
              <a:rPr lang="fr-BE" sz="2000" dirty="0" smtClean="0"/>
              <a:t>A </a:t>
            </a:r>
            <a:r>
              <a:rPr lang="fr-BE" sz="2000" dirty="0" err="1" smtClean="0"/>
              <a:t>brief</a:t>
            </a:r>
            <a:r>
              <a:rPr lang="fr-BE" sz="2000" dirty="0" smtClean="0"/>
              <a:t> </a:t>
            </a:r>
            <a:r>
              <a:rPr lang="fr-BE" sz="2000" dirty="0" err="1" smtClean="0"/>
              <a:t>history</a:t>
            </a:r>
            <a:endParaRPr lang="fr-BE" sz="2000" dirty="0" smtClean="0"/>
          </a:p>
          <a:p>
            <a:pPr lvl="0">
              <a:buClrTx/>
            </a:pPr>
            <a:r>
              <a:rPr lang="fr-BE" sz="2000" dirty="0" err="1" smtClean="0"/>
              <a:t>Strategic</a:t>
            </a:r>
            <a:r>
              <a:rPr lang="fr-BE" sz="2000" dirty="0" smtClean="0"/>
              <a:t> </a:t>
            </a:r>
            <a:r>
              <a:rPr lang="fr-BE" sz="2000" dirty="0" err="1" smtClean="0"/>
              <a:t>context</a:t>
            </a:r>
            <a:endParaRPr lang="fr-BE" sz="2000" dirty="0" smtClean="0"/>
          </a:p>
          <a:p>
            <a:pPr lvl="0">
              <a:buClrTx/>
            </a:pPr>
            <a:r>
              <a:rPr lang="fr-BE" sz="2000" dirty="0" err="1" smtClean="0"/>
              <a:t>Opsys</a:t>
            </a:r>
            <a:r>
              <a:rPr lang="fr-BE" sz="2000" dirty="0" smtClean="0"/>
              <a:t> structure and scope for </a:t>
            </a:r>
            <a:r>
              <a:rPr lang="fr-BE" sz="2000" dirty="0" err="1" smtClean="0"/>
              <a:t>projects</a:t>
            </a:r>
            <a:r>
              <a:rPr lang="fr-BE" sz="2000" dirty="0" smtClean="0"/>
              <a:t> 1, 2A, 2B</a:t>
            </a:r>
          </a:p>
          <a:p>
            <a:pPr lvl="0">
              <a:buClrTx/>
            </a:pPr>
            <a:r>
              <a:rPr lang="fr-BE" sz="2000" dirty="0" err="1" smtClean="0"/>
              <a:t>Governance</a:t>
            </a:r>
            <a:endParaRPr lang="fr-BE" sz="2000" dirty="0" smtClean="0"/>
          </a:p>
          <a:p>
            <a:pPr lvl="0">
              <a:buClrTx/>
            </a:pPr>
            <a:r>
              <a:rPr lang="fr-BE" sz="2000" dirty="0" smtClean="0"/>
              <a:t>Planning</a:t>
            </a:r>
          </a:p>
          <a:p>
            <a:pPr lvl="0">
              <a:buClrTx/>
            </a:pPr>
            <a:r>
              <a:rPr lang="fr-BE" sz="2000" dirty="0" smtClean="0"/>
              <a:t>Workshop </a:t>
            </a:r>
            <a:r>
              <a:rPr lang="fr-BE" sz="2000" dirty="0" err="1" smtClean="0"/>
              <a:t>expected</a:t>
            </a:r>
            <a:r>
              <a:rPr lang="fr-BE" sz="2000" dirty="0" smtClean="0"/>
              <a:t> outputs</a:t>
            </a:r>
            <a:endParaRPr lang="fr-BE" sz="2000" dirty="0"/>
          </a:p>
          <a:p>
            <a:pPr marL="400050" lvl="1" indent="0">
              <a:buClrTx/>
              <a:buNone/>
            </a:pPr>
            <a:endParaRPr lang="fr-BE" sz="1600" dirty="0" smtClean="0">
              <a:latin typeface="Calibri Light" panose="020F0302020204030204" pitchFamily="34" charset="0"/>
            </a:endParaRPr>
          </a:p>
        </p:txBody>
      </p:sp>
      <p:sp>
        <p:nvSpPr>
          <p:cNvPr id="18436" name="Slide Number Placeholder 1"/>
          <p:cNvSpPr>
            <a:spLocks noGrp="1"/>
          </p:cNvSpPr>
          <p:nvPr>
            <p:ph type="sldNum" sz="quarter" idx="12"/>
          </p:nvPr>
        </p:nvSpPr>
        <p:spPr>
          <a:xfrm>
            <a:off x="5903979" y="6597352"/>
            <a:ext cx="348523" cy="476250"/>
          </a:xfrm>
          <a:noFill/>
        </p:spPr>
        <p:txBody>
          <a:bodyPr/>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fld id="{6A47FC18-6C9A-49F6-8576-2421747CCFEF}" type="slidenum">
              <a:rPr lang="en-GB" altLang="fr-FR" sz="1400" i="0">
                <a:solidFill>
                  <a:schemeClr val="bg1"/>
                </a:solidFill>
                <a:latin typeface="Calibri Light" panose="020F0302020204030204" pitchFamily="34" charset="0"/>
              </a:rPr>
              <a:pPr>
                <a:spcBef>
                  <a:spcPct val="0"/>
                </a:spcBef>
                <a:buClrTx/>
                <a:buFontTx/>
                <a:buNone/>
              </a:pPr>
              <a:t>1</a:t>
            </a:fld>
            <a:endParaRPr lang="en-GB" altLang="fr-FR" sz="1400" i="0" dirty="0">
              <a:solidFill>
                <a:schemeClr val="bg1"/>
              </a:solidFill>
              <a:latin typeface="Calibri Light" panose="020F0302020204030204" pitchFamily="34" charset="0"/>
            </a:endParaRPr>
          </a:p>
        </p:txBody>
      </p:sp>
    </p:spTree>
    <p:extLst>
      <p:ext uri="{BB962C8B-B14F-4D97-AF65-F5344CB8AC3E}">
        <p14:creationId xmlns:p14="http://schemas.microsoft.com/office/powerpoint/2010/main" val="23830769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ounded Rectangle 99"/>
          <p:cNvSpPr/>
          <p:nvPr/>
        </p:nvSpPr>
        <p:spPr>
          <a:xfrm>
            <a:off x="11063818" y="3317875"/>
            <a:ext cx="1026583" cy="1255713"/>
          </a:xfrm>
          <a:prstGeom prst="roundRect">
            <a:avLst/>
          </a:prstGeom>
          <a:solidFill>
            <a:srgbClr val="B9D0DC"/>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477" dirty="0">
              <a:solidFill>
                <a:srgbClr val="000000"/>
              </a:solidFill>
            </a:endParaRPr>
          </a:p>
        </p:txBody>
      </p:sp>
      <p:sp>
        <p:nvSpPr>
          <p:cNvPr id="86" name="Rounded Rectangle 85"/>
          <p:cNvSpPr/>
          <p:nvPr/>
        </p:nvSpPr>
        <p:spPr>
          <a:xfrm>
            <a:off x="7698317" y="3317875"/>
            <a:ext cx="3249083" cy="1255713"/>
          </a:xfrm>
          <a:prstGeom prst="roundRect">
            <a:avLst/>
          </a:prstGeom>
          <a:solidFill>
            <a:srgbClr val="B9D0DC"/>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900" i="1" dirty="0">
              <a:solidFill>
                <a:srgbClr val="000000"/>
              </a:solidFill>
            </a:endParaRPr>
          </a:p>
        </p:txBody>
      </p:sp>
      <p:sp>
        <p:nvSpPr>
          <p:cNvPr id="95" name="Rounded Rectangle 94"/>
          <p:cNvSpPr/>
          <p:nvPr/>
        </p:nvSpPr>
        <p:spPr>
          <a:xfrm>
            <a:off x="6595533" y="3328988"/>
            <a:ext cx="1026584" cy="1255712"/>
          </a:xfrm>
          <a:prstGeom prst="roundRect">
            <a:avLst/>
          </a:prstGeom>
          <a:solidFill>
            <a:srgbClr val="B9D0DC"/>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477" dirty="0">
              <a:solidFill>
                <a:srgbClr val="000000"/>
              </a:solidFill>
            </a:endParaRPr>
          </a:p>
        </p:txBody>
      </p:sp>
      <p:sp>
        <p:nvSpPr>
          <p:cNvPr id="94" name="Rounded Rectangle 93"/>
          <p:cNvSpPr/>
          <p:nvPr/>
        </p:nvSpPr>
        <p:spPr>
          <a:xfrm>
            <a:off x="4368800" y="3349625"/>
            <a:ext cx="2175933" cy="1257300"/>
          </a:xfrm>
          <a:prstGeom prst="roundRect">
            <a:avLst/>
          </a:prstGeom>
          <a:solidFill>
            <a:srgbClr val="B9D0DC"/>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477" dirty="0">
              <a:solidFill>
                <a:srgbClr val="000000"/>
              </a:solidFill>
            </a:endParaRPr>
          </a:p>
        </p:txBody>
      </p:sp>
      <p:sp>
        <p:nvSpPr>
          <p:cNvPr id="93" name="Rounded Rectangle 92"/>
          <p:cNvSpPr/>
          <p:nvPr/>
        </p:nvSpPr>
        <p:spPr>
          <a:xfrm>
            <a:off x="2899833" y="3340101"/>
            <a:ext cx="1382184" cy="1255713"/>
          </a:xfrm>
          <a:prstGeom prst="roundRect">
            <a:avLst/>
          </a:prstGeom>
          <a:solidFill>
            <a:srgbClr val="B9D0DC"/>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477" dirty="0">
              <a:solidFill>
                <a:srgbClr val="000000"/>
              </a:solidFill>
            </a:endParaRPr>
          </a:p>
        </p:txBody>
      </p:sp>
      <p:sp>
        <p:nvSpPr>
          <p:cNvPr id="82" name="Rounded Rectangle 81"/>
          <p:cNvSpPr/>
          <p:nvPr/>
        </p:nvSpPr>
        <p:spPr>
          <a:xfrm>
            <a:off x="1375833" y="3355975"/>
            <a:ext cx="1407584" cy="1257300"/>
          </a:xfrm>
          <a:prstGeom prst="roundRect">
            <a:avLst/>
          </a:prstGeom>
          <a:solidFill>
            <a:srgbClr val="B9D0DC"/>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477" dirty="0">
              <a:solidFill>
                <a:srgbClr val="000000"/>
              </a:solidFill>
            </a:endParaRPr>
          </a:p>
        </p:txBody>
      </p:sp>
      <p:sp>
        <p:nvSpPr>
          <p:cNvPr id="74" name="Rounded Rectangle 73"/>
          <p:cNvSpPr/>
          <p:nvPr/>
        </p:nvSpPr>
        <p:spPr>
          <a:xfrm>
            <a:off x="91018" y="3355975"/>
            <a:ext cx="1119716" cy="1257300"/>
          </a:xfrm>
          <a:prstGeom prst="roundRect">
            <a:avLst/>
          </a:prstGeom>
          <a:solidFill>
            <a:srgbClr val="B9D0DC"/>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477" dirty="0">
              <a:solidFill>
                <a:srgbClr val="000000"/>
              </a:solidFill>
            </a:endParaRPr>
          </a:p>
        </p:txBody>
      </p:sp>
      <p:sp>
        <p:nvSpPr>
          <p:cNvPr id="20489" name="Text Placeholder 12"/>
          <p:cNvSpPr txBox="1">
            <a:spLocks/>
          </p:cNvSpPr>
          <p:nvPr/>
        </p:nvSpPr>
        <p:spPr bwMode="auto">
          <a:xfrm>
            <a:off x="10894484" y="4157663"/>
            <a:ext cx="1462616"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lstStyle>
            <a:lvl1pPr defTabSz="842963" eaLnBrk="0" hangingPunct="0">
              <a:spcBef>
                <a:spcPct val="20000"/>
              </a:spcBef>
              <a:buFont typeface="Arial" pitchFamily="34" charset="0"/>
              <a:buChar char="•"/>
              <a:defRPr sz="3200" b="1">
                <a:solidFill>
                  <a:schemeClr val="tx1"/>
                </a:solidFill>
                <a:latin typeface="Calibri" pitchFamily="34" charset="0"/>
                <a:ea typeface="MS PGothic" pitchFamily="34" charset="-128"/>
              </a:defRPr>
            </a:lvl1pPr>
            <a:lvl2pPr marL="742950" indent="-285750" defTabSz="842963" eaLnBrk="0" hangingPunct="0">
              <a:spcBef>
                <a:spcPct val="20000"/>
              </a:spcBef>
              <a:buFont typeface="Arial" pitchFamily="34" charset="0"/>
              <a:buChar char="–"/>
              <a:defRPr sz="2800" b="1">
                <a:solidFill>
                  <a:schemeClr val="tx1"/>
                </a:solidFill>
                <a:latin typeface="Calibri" pitchFamily="34" charset="0"/>
                <a:ea typeface="MS PGothic" pitchFamily="34" charset="-128"/>
              </a:defRPr>
            </a:lvl2pPr>
            <a:lvl3pPr marL="1143000" indent="-228600" defTabSz="842963" eaLnBrk="0" hangingPunct="0">
              <a:spcBef>
                <a:spcPct val="20000"/>
              </a:spcBef>
              <a:buFont typeface="Arial" pitchFamily="34" charset="0"/>
              <a:buChar char="•"/>
              <a:defRPr sz="2400" b="1">
                <a:solidFill>
                  <a:schemeClr val="tx1"/>
                </a:solidFill>
                <a:latin typeface="Calibri" pitchFamily="34" charset="0"/>
                <a:ea typeface="MS PGothic" pitchFamily="34" charset="-128"/>
              </a:defRPr>
            </a:lvl3pPr>
            <a:lvl4pPr marL="1600200" indent="-228600" defTabSz="842963" eaLnBrk="0" hangingPunct="0">
              <a:spcBef>
                <a:spcPct val="20000"/>
              </a:spcBef>
              <a:buFont typeface="Arial" pitchFamily="34" charset="0"/>
              <a:buChar char="–"/>
              <a:defRPr sz="2000" b="1">
                <a:solidFill>
                  <a:schemeClr val="tx1"/>
                </a:solidFill>
                <a:latin typeface="Calibri" pitchFamily="34" charset="0"/>
                <a:ea typeface="MS PGothic" pitchFamily="34" charset="-128"/>
              </a:defRPr>
            </a:lvl4pPr>
            <a:lvl5pPr marL="2057400" indent="-228600" defTabSz="842963" eaLnBrk="0" hangingPunct="0">
              <a:spcBef>
                <a:spcPct val="20000"/>
              </a:spcBef>
              <a:buFont typeface="Arial" pitchFamily="34" charset="0"/>
              <a:buChar char="»"/>
              <a:defRPr sz="2000" b="1">
                <a:solidFill>
                  <a:schemeClr val="tx1"/>
                </a:solidFill>
                <a:latin typeface="Calibri" pitchFamily="34" charset="0"/>
                <a:ea typeface="MS PGothic" pitchFamily="34" charset="-128"/>
              </a:defRPr>
            </a:lvl5pPr>
            <a:lvl6pPr marL="25146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6pPr>
            <a:lvl7pPr marL="29718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7pPr>
            <a:lvl8pPr marL="34290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8pPr>
            <a:lvl9pPr marL="38862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9pPr>
          </a:lstStyle>
          <a:p>
            <a:pPr algn="ctr" eaLnBrk="1" hangingPunct="1">
              <a:spcBef>
                <a:spcPct val="0"/>
              </a:spcBef>
              <a:buClr>
                <a:srgbClr val="BBE0E3"/>
              </a:buClr>
              <a:buFontTx/>
              <a:buNone/>
            </a:pPr>
            <a:r>
              <a:rPr lang="en-GB" altLang="en-US" sz="1100">
                <a:solidFill>
                  <a:srgbClr val="000000"/>
                </a:solidFill>
              </a:rPr>
              <a:t>Evaluation</a:t>
            </a:r>
          </a:p>
        </p:txBody>
      </p:sp>
      <p:sp>
        <p:nvSpPr>
          <p:cNvPr id="21" name="Freeform 256"/>
          <p:cNvSpPr>
            <a:spLocks noChangeAspect="1" noEditPoints="1"/>
          </p:cNvSpPr>
          <p:nvPr/>
        </p:nvSpPr>
        <p:spPr bwMode="gray">
          <a:xfrm>
            <a:off x="11444818" y="3684588"/>
            <a:ext cx="315383" cy="342900"/>
          </a:xfrm>
          <a:custGeom>
            <a:avLst/>
            <a:gdLst>
              <a:gd name="T0" fmla="*/ 736 w 972"/>
              <a:gd name="T1" fmla="*/ 278 h 1389"/>
              <a:gd name="T2" fmla="*/ 736 w 972"/>
              <a:gd name="T3" fmla="*/ 278 h 1389"/>
              <a:gd name="T4" fmla="*/ 798 w 972"/>
              <a:gd name="T5" fmla="*/ 139 h 1389"/>
              <a:gd name="T6" fmla="*/ 647 w 972"/>
              <a:gd name="T7" fmla="*/ 139 h 1389"/>
              <a:gd name="T8" fmla="*/ 597 w 972"/>
              <a:gd name="T9" fmla="*/ 0 h 1389"/>
              <a:gd name="T10" fmla="*/ 375 w 972"/>
              <a:gd name="T11" fmla="*/ 0 h 1389"/>
              <a:gd name="T12" fmla="*/ 325 w 972"/>
              <a:gd name="T13" fmla="*/ 139 h 1389"/>
              <a:gd name="T14" fmla="*/ 173 w 972"/>
              <a:gd name="T15" fmla="*/ 139 h 1389"/>
              <a:gd name="T16" fmla="*/ 236 w 972"/>
              <a:gd name="T17" fmla="*/ 278 h 1389"/>
              <a:gd name="T18" fmla="*/ 736 w 972"/>
              <a:gd name="T19" fmla="*/ 278 h 1389"/>
              <a:gd name="T20" fmla="*/ 736 w 972"/>
              <a:gd name="T21" fmla="*/ 278 h 1389"/>
              <a:gd name="T22" fmla="*/ 875 w 972"/>
              <a:gd name="T23" fmla="*/ 139 h 1389"/>
              <a:gd name="T24" fmla="*/ 875 w 972"/>
              <a:gd name="T25" fmla="*/ 139 h 1389"/>
              <a:gd name="T26" fmla="*/ 791 w 972"/>
              <a:gd name="T27" fmla="*/ 348 h 1389"/>
              <a:gd name="T28" fmla="*/ 180 w 972"/>
              <a:gd name="T29" fmla="*/ 348 h 1389"/>
              <a:gd name="T30" fmla="*/ 97 w 972"/>
              <a:gd name="T31" fmla="*/ 139 h 1389"/>
              <a:gd name="T32" fmla="*/ 0 w 972"/>
              <a:gd name="T33" fmla="*/ 236 h 1389"/>
              <a:gd name="T34" fmla="*/ 0 w 972"/>
              <a:gd name="T35" fmla="*/ 1292 h 1389"/>
              <a:gd name="T36" fmla="*/ 97 w 972"/>
              <a:gd name="T37" fmla="*/ 1389 h 1389"/>
              <a:gd name="T38" fmla="*/ 875 w 972"/>
              <a:gd name="T39" fmla="*/ 1389 h 1389"/>
              <a:gd name="T40" fmla="*/ 972 w 972"/>
              <a:gd name="T41" fmla="*/ 1292 h 1389"/>
              <a:gd name="T42" fmla="*/ 972 w 972"/>
              <a:gd name="T43" fmla="*/ 236 h 1389"/>
              <a:gd name="T44" fmla="*/ 875 w 972"/>
              <a:gd name="T45" fmla="*/ 139 h 1389"/>
              <a:gd name="T46" fmla="*/ 875 w 972"/>
              <a:gd name="T47" fmla="*/ 139 h 1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72" h="1389">
                <a:moveTo>
                  <a:pt x="736" y="278"/>
                </a:moveTo>
                <a:lnTo>
                  <a:pt x="736" y="278"/>
                </a:lnTo>
                <a:lnTo>
                  <a:pt x="798" y="139"/>
                </a:lnTo>
                <a:lnTo>
                  <a:pt x="647" y="139"/>
                </a:lnTo>
                <a:lnTo>
                  <a:pt x="597" y="0"/>
                </a:lnTo>
                <a:lnTo>
                  <a:pt x="375" y="0"/>
                </a:lnTo>
                <a:lnTo>
                  <a:pt x="325" y="139"/>
                </a:lnTo>
                <a:lnTo>
                  <a:pt x="173" y="139"/>
                </a:lnTo>
                <a:lnTo>
                  <a:pt x="236" y="278"/>
                </a:lnTo>
                <a:lnTo>
                  <a:pt x="736" y="278"/>
                </a:lnTo>
                <a:lnTo>
                  <a:pt x="736" y="278"/>
                </a:lnTo>
                <a:close/>
                <a:moveTo>
                  <a:pt x="875" y="139"/>
                </a:moveTo>
                <a:lnTo>
                  <a:pt x="875" y="139"/>
                </a:lnTo>
                <a:lnTo>
                  <a:pt x="791" y="348"/>
                </a:lnTo>
                <a:lnTo>
                  <a:pt x="180" y="348"/>
                </a:lnTo>
                <a:lnTo>
                  <a:pt x="97" y="139"/>
                </a:lnTo>
                <a:cubicBezTo>
                  <a:pt x="43" y="139"/>
                  <a:pt x="0" y="183"/>
                  <a:pt x="0" y="236"/>
                </a:cubicBezTo>
                <a:lnTo>
                  <a:pt x="0" y="1292"/>
                </a:lnTo>
                <a:cubicBezTo>
                  <a:pt x="0" y="1345"/>
                  <a:pt x="43" y="1389"/>
                  <a:pt x="97" y="1389"/>
                </a:cubicBezTo>
                <a:lnTo>
                  <a:pt x="875" y="1389"/>
                </a:lnTo>
                <a:cubicBezTo>
                  <a:pt x="928" y="1389"/>
                  <a:pt x="972" y="1345"/>
                  <a:pt x="972" y="1292"/>
                </a:cubicBezTo>
                <a:lnTo>
                  <a:pt x="972" y="236"/>
                </a:lnTo>
                <a:cubicBezTo>
                  <a:pt x="972" y="183"/>
                  <a:pt x="928" y="139"/>
                  <a:pt x="875" y="139"/>
                </a:cubicBezTo>
                <a:lnTo>
                  <a:pt x="875" y="139"/>
                </a:lnTo>
                <a:close/>
              </a:path>
            </a:pathLst>
          </a:custGeom>
          <a:solidFill>
            <a:srgbClr val="FF9900"/>
          </a:solidFill>
          <a:ln w="0">
            <a:noFill/>
            <a:prstDash val="solid"/>
            <a:round/>
            <a:headEnd/>
            <a:tailEnd/>
          </a:ln>
        </p:spPr>
        <p:txBody>
          <a:bodyPr lIns="84406" tIns="42203" rIns="84406" bIns="42203"/>
          <a:lstStyle/>
          <a:p>
            <a:pPr>
              <a:defRPr/>
            </a:pPr>
            <a:endParaRPr lang="en-US" sz="1108" dirty="0">
              <a:solidFill>
                <a:srgbClr val="0F5494"/>
              </a:solidFill>
            </a:endParaRPr>
          </a:p>
        </p:txBody>
      </p:sp>
      <p:sp>
        <p:nvSpPr>
          <p:cNvPr id="20491" name="Text Placeholder 12"/>
          <p:cNvSpPr txBox="1">
            <a:spLocks/>
          </p:cNvSpPr>
          <p:nvPr/>
        </p:nvSpPr>
        <p:spPr bwMode="auto">
          <a:xfrm>
            <a:off x="7727951" y="4157663"/>
            <a:ext cx="3240616"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lstStyle>
            <a:lvl1pPr defTabSz="842963" eaLnBrk="0" hangingPunct="0">
              <a:spcBef>
                <a:spcPct val="20000"/>
              </a:spcBef>
              <a:buFont typeface="Arial" pitchFamily="34" charset="0"/>
              <a:buChar char="•"/>
              <a:defRPr sz="3200" b="1">
                <a:solidFill>
                  <a:schemeClr val="tx1"/>
                </a:solidFill>
                <a:latin typeface="Calibri" pitchFamily="34" charset="0"/>
                <a:ea typeface="MS PGothic" pitchFamily="34" charset="-128"/>
              </a:defRPr>
            </a:lvl1pPr>
            <a:lvl2pPr marL="742950" indent="-285750" defTabSz="842963" eaLnBrk="0" hangingPunct="0">
              <a:spcBef>
                <a:spcPct val="20000"/>
              </a:spcBef>
              <a:buFont typeface="Arial" pitchFamily="34" charset="0"/>
              <a:buChar char="–"/>
              <a:defRPr sz="2800" b="1">
                <a:solidFill>
                  <a:schemeClr val="tx1"/>
                </a:solidFill>
                <a:latin typeface="Calibri" pitchFamily="34" charset="0"/>
                <a:ea typeface="MS PGothic" pitchFamily="34" charset="-128"/>
              </a:defRPr>
            </a:lvl2pPr>
            <a:lvl3pPr marL="1143000" indent="-228600" defTabSz="842963" eaLnBrk="0" hangingPunct="0">
              <a:spcBef>
                <a:spcPct val="20000"/>
              </a:spcBef>
              <a:buFont typeface="Arial" pitchFamily="34" charset="0"/>
              <a:buChar char="•"/>
              <a:defRPr sz="2400" b="1">
                <a:solidFill>
                  <a:schemeClr val="tx1"/>
                </a:solidFill>
                <a:latin typeface="Calibri" pitchFamily="34" charset="0"/>
                <a:ea typeface="MS PGothic" pitchFamily="34" charset="-128"/>
              </a:defRPr>
            </a:lvl3pPr>
            <a:lvl4pPr marL="1600200" indent="-228600" defTabSz="842963" eaLnBrk="0" hangingPunct="0">
              <a:spcBef>
                <a:spcPct val="20000"/>
              </a:spcBef>
              <a:buFont typeface="Arial" pitchFamily="34" charset="0"/>
              <a:buChar char="–"/>
              <a:defRPr sz="2000" b="1">
                <a:solidFill>
                  <a:schemeClr val="tx1"/>
                </a:solidFill>
                <a:latin typeface="Calibri" pitchFamily="34" charset="0"/>
                <a:ea typeface="MS PGothic" pitchFamily="34" charset="-128"/>
              </a:defRPr>
            </a:lvl4pPr>
            <a:lvl5pPr marL="2057400" indent="-228600" defTabSz="842963" eaLnBrk="0" hangingPunct="0">
              <a:spcBef>
                <a:spcPct val="20000"/>
              </a:spcBef>
              <a:buFont typeface="Arial" pitchFamily="34" charset="0"/>
              <a:buChar char="»"/>
              <a:defRPr sz="2000" b="1">
                <a:solidFill>
                  <a:schemeClr val="tx1"/>
                </a:solidFill>
                <a:latin typeface="Calibri" pitchFamily="34" charset="0"/>
                <a:ea typeface="MS PGothic" pitchFamily="34" charset="-128"/>
              </a:defRPr>
            </a:lvl5pPr>
            <a:lvl6pPr marL="25146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6pPr>
            <a:lvl7pPr marL="29718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7pPr>
            <a:lvl8pPr marL="34290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8pPr>
            <a:lvl9pPr marL="38862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9pPr>
          </a:lstStyle>
          <a:p>
            <a:pPr algn="ctr" eaLnBrk="1" hangingPunct="1">
              <a:spcBef>
                <a:spcPct val="0"/>
              </a:spcBef>
              <a:buClr>
                <a:srgbClr val="BBE0E3"/>
              </a:buClr>
              <a:buFontTx/>
              <a:buNone/>
            </a:pPr>
            <a:r>
              <a:rPr lang="en-GB" altLang="en-US" sz="1100" dirty="0">
                <a:solidFill>
                  <a:srgbClr val="000000"/>
                </a:solidFill>
              </a:rPr>
              <a:t>Implementation </a:t>
            </a:r>
            <a:r>
              <a:rPr lang="en-GB" altLang="en-US" sz="1100" b="0" dirty="0">
                <a:solidFill>
                  <a:srgbClr val="000000"/>
                </a:solidFill>
              </a:rPr>
              <a:t>(incl. Audit)</a:t>
            </a:r>
          </a:p>
        </p:txBody>
      </p:sp>
      <p:sp>
        <p:nvSpPr>
          <p:cNvPr id="22" name="Freeform 20"/>
          <p:cNvSpPr>
            <a:spLocks noEditPoints="1"/>
          </p:cNvSpPr>
          <p:nvPr/>
        </p:nvSpPr>
        <p:spPr bwMode="gray">
          <a:xfrm>
            <a:off x="7721600" y="3695700"/>
            <a:ext cx="493184" cy="387350"/>
          </a:xfrm>
          <a:custGeom>
            <a:avLst/>
            <a:gdLst/>
            <a:ahLst/>
            <a:cxnLst>
              <a:cxn ang="0">
                <a:pos x="77" y="202"/>
              </a:cxn>
              <a:cxn ang="0">
                <a:pos x="62" y="192"/>
              </a:cxn>
              <a:cxn ang="0">
                <a:pos x="45" y="199"/>
              </a:cxn>
              <a:cxn ang="0">
                <a:pos x="37" y="183"/>
              </a:cxn>
              <a:cxn ang="0">
                <a:pos x="19" y="180"/>
              </a:cxn>
              <a:cxn ang="0">
                <a:pos x="9" y="163"/>
              </a:cxn>
              <a:cxn ang="0">
                <a:pos x="15" y="146"/>
              </a:cxn>
              <a:cxn ang="0">
                <a:pos x="5" y="130"/>
              </a:cxn>
              <a:cxn ang="0">
                <a:pos x="19" y="119"/>
              </a:cxn>
              <a:cxn ang="0">
                <a:pos x="19" y="101"/>
              </a:cxn>
              <a:cxn ang="0">
                <a:pos x="36" y="98"/>
              </a:cxn>
              <a:cxn ang="0">
                <a:pos x="45" y="82"/>
              </a:cxn>
              <a:cxn ang="0">
                <a:pos x="62" y="88"/>
              </a:cxn>
              <a:cxn ang="0">
                <a:pos x="77" y="79"/>
              </a:cxn>
              <a:cxn ang="0">
                <a:pos x="89" y="92"/>
              </a:cxn>
              <a:cxn ang="0">
                <a:pos x="107" y="92"/>
              </a:cxn>
              <a:cxn ang="0">
                <a:pos x="110" y="110"/>
              </a:cxn>
              <a:cxn ang="0">
                <a:pos x="126" y="118"/>
              </a:cxn>
              <a:cxn ang="0">
                <a:pos x="119" y="135"/>
              </a:cxn>
              <a:cxn ang="0">
                <a:pos x="129" y="150"/>
              </a:cxn>
              <a:cxn ang="0">
                <a:pos x="115" y="162"/>
              </a:cxn>
              <a:cxn ang="0">
                <a:pos x="116" y="180"/>
              </a:cxn>
              <a:cxn ang="0">
                <a:pos x="98" y="183"/>
              </a:cxn>
              <a:cxn ang="0">
                <a:pos x="90" y="199"/>
              </a:cxn>
              <a:cxn ang="0">
                <a:pos x="27" y="151"/>
              </a:cxn>
              <a:cxn ang="0">
                <a:pos x="108" y="129"/>
              </a:cxn>
              <a:cxn ang="0">
                <a:pos x="61" y="116"/>
              </a:cxn>
              <a:cxn ang="0">
                <a:pos x="74" y="164"/>
              </a:cxn>
              <a:cxn ang="0">
                <a:pos x="61" y="116"/>
              </a:cxn>
              <a:cxn ang="0">
                <a:pos x="77" y="130"/>
              </a:cxn>
              <a:cxn ang="0">
                <a:pos x="57" y="150"/>
              </a:cxn>
              <a:cxn ang="0">
                <a:pos x="176" y="44"/>
              </a:cxn>
              <a:cxn ang="0">
                <a:pos x="165" y="58"/>
              </a:cxn>
              <a:cxn ang="0">
                <a:pos x="167" y="77"/>
              </a:cxn>
              <a:cxn ang="0">
                <a:pos x="149" y="80"/>
              </a:cxn>
              <a:cxn ang="0">
                <a:pos x="138" y="95"/>
              </a:cxn>
              <a:cxn ang="0">
                <a:pos x="123" y="84"/>
              </a:cxn>
              <a:cxn ang="0">
                <a:pos x="104" y="86"/>
              </a:cxn>
              <a:cxn ang="0">
                <a:pos x="101" y="69"/>
              </a:cxn>
              <a:cxn ang="0">
                <a:pos x="87" y="57"/>
              </a:cxn>
              <a:cxn ang="0">
                <a:pos x="97" y="42"/>
              </a:cxn>
              <a:cxn ang="0">
                <a:pos x="95" y="23"/>
              </a:cxn>
              <a:cxn ang="0">
                <a:pos x="113" y="20"/>
              </a:cxn>
              <a:cxn ang="0">
                <a:pos x="125" y="6"/>
              </a:cxn>
              <a:cxn ang="0">
                <a:pos x="139" y="16"/>
              </a:cxn>
              <a:cxn ang="0">
                <a:pos x="158" y="14"/>
              </a:cxn>
              <a:cxn ang="0">
                <a:pos x="161" y="32"/>
              </a:cxn>
              <a:cxn ang="0">
                <a:pos x="176" y="44"/>
              </a:cxn>
              <a:cxn ang="0">
                <a:pos x="139" y="42"/>
              </a:cxn>
              <a:cxn ang="0">
                <a:pos x="123" y="58"/>
              </a:cxn>
            </a:cxnLst>
            <a:rect l="0" t="0" r="r" b="b"/>
            <a:pathLst>
              <a:path w="181" h="207">
                <a:moveTo>
                  <a:pt x="90" y="199"/>
                </a:moveTo>
                <a:cubicBezTo>
                  <a:pt x="91" y="204"/>
                  <a:pt x="79" y="207"/>
                  <a:pt x="77" y="202"/>
                </a:cubicBezTo>
                <a:cubicBezTo>
                  <a:pt x="76" y="198"/>
                  <a:pt x="74" y="195"/>
                  <a:pt x="73" y="192"/>
                </a:cubicBezTo>
                <a:cubicBezTo>
                  <a:pt x="69" y="193"/>
                  <a:pt x="65" y="193"/>
                  <a:pt x="62" y="192"/>
                </a:cubicBezTo>
                <a:cubicBezTo>
                  <a:pt x="60" y="195"/>
                  <a:pt x="59" y="198"/>
                  <a:pt x="57" y="202"/>
                </a:cubicBezTo>
                <a:cubicBezTo>
                  <a:pt x="56" y="207"/>
                  <a:pt x="44" y="204"/>
                  <a:pt x="45" y="199"/>
                </a:cubicBezTo>
                <a:cubicBezTo>
                  <a:pt x="46" y="194"/>
                  <a:pt x="46" y="191"/>
                  <a:pt x="46" y="188"/>
                </a:cubicBezTo>
                <a:cubicBezTo>
                  <a:pt x="43" y="187"/>
                  <a:pt x="39" y="185"/>
                  <a:pt x="37" y="183"/>
                </a:cubicBezTo>
                <a:cubicBezTo>
                  <a:pt x="34" y="184"/>
                  <a:pt x="31" y="186"/>
                  <a:pt x="28" y="189"/>
                </a:cubicBezTo>
                <a:cubicBezTo>
                  <a:pt x="24" y="192"/>
                  <a:pt x="15" y="184"/>
                  <a:pt x="19" y="180"/>
                </a:cubicBezTo>
                <a:cubicBezTo>
                  <a:pt x="22" y="177"/>
                  <a:pt x="24" y="174"/>
                  <a:pt x="25" y="171"/>
                </a:cubicBezTo>
                <a:cubicBezTo>
                  <a:pt x="19" y="163"/>
                  <a:pt x="20" y="160"/>
                  <a:pt x="9" y="163"/>
                </a:cubicBezTo>
                <a:cubicBezTo>
                  <a:pt x="4" y="164"/>
                  <a:pt x="0" y="152"/>
                  <a:pt x="5" y="150"/>
                </a:cubicBezTo>
                <a:cubicBezTo>
                  <a:pt x="10" y="149"/>
                  <a:pt x="13" y="147"/>
                  <a:pt x="15" y="146"/>
                </a:cubicBezTo>
                <a:cubicBezTo>
                  <a:pt x="15" y="142"/>
                  <a:pt x="15" y="139"/>
                  <a:pt x="15" y="135"/>
                </a:cubicBezTo>
                <a:cubicBezTo>
                  <a:pt x="13" y="133"/>
                  <a:pt x="10" y="132"/>
                  <a:pt x="5" y="130"/>
                </a:cubicBezTo>
                <a:cubicBezTo>
                  <a:pt x="1" y="129"/>
                  <a:pt x="4" y="117"/>
                  <a:pt x="9" y="118"/>
                </a:cubicBezTo>
                <a:cubicBezTo>
                  <a:pt x="13" y="119"/>
                  <a:pt x="17" y="119"/>
                  <a:pt x="19" y="119"/>
                </a:cubicBezTo>
                <a:cubicBezTo>
                  <a:pt x="21" y="116"/>
                  <a:pt x="23" y="113"/>
                  <a:pt x="25" y="110"/>
                </a:cubicBezTo>
                <a:cubicBezTo>
                  <a:pt x="24" y="107"/>
                  <a:pt x="22" y="104"/>
                  <a:pt x="19" y="101"/>
                </a:cubicBezTo>
                <a:cubicBezTo>
                  <a:pt x="15" y="97"/>
                  <a:pt x="24" y="88"/>
                  <a:pt x="28" y="92"/>
                </a:cubicBezTo>
                <a:cubicBezTo>
                  <a:pt x="31" y="95"/>
                  <a:pt x="34" y="97"/>
                  <a:pt x="36" y="98"/>
                </a:cubicBezTo>
                <a:cubicBezTo>
                  <a:pt x="39" y="96"/>
                  <a:pt x="43" y="94"/>
                  <a:pt x="46" y="92"/>
                </a:cubicBezTo>
                <a:cubicBezTo>
                  <a:pt x="46" y="90"/>
                  <a:pt x="46" y="86"/>
                  <a:pt x="45" y="82"/>
                </a:cubicBezTo>
                <a:cubicBezTo>
                  <a:pt x="44" y="77"/>
                  <a:pt x="56" y="74"/>
                  <a:pt x="57" y="78"/>
                </a:cubicBezTo>
                <a:cubicBezTo>
                  <a:pt x="59" y="83"/>
                  <a:pt x="60" y="86"/>
                  <a:pt x="62" y="88"/>
                </a:cubicBezTo>
                <a:cubicBezTo>
                  <a:pt x="65" y="88"/>
                  <a:pt x="69" y="88"/>
                  <a:pt x="73" y="88"/>
                </a:cubicBezTo>
                <a:cubicBezTo>
                  <a:pt x="74" y="86"/>
                  <a:pt x="76" y="83"/>
                  <a:pt x="77" y="79"/>
                </a:cubicBezTo>
                <a:cubicBezTo>
                  <a:pt x="79" y="74"/>
                  <a:pt x="91" y="77"/>
                  <a:pt x="90" y="82"/>
                </a:cubicBezTo>
                <a:cubicBezTo>
                  <a:pt x="88" y="86"/>
                  <a:pt x="88" y="90"/>
                  <a:pt x="89" y="92"/>
                </a:cubicBezTo>
                <a:cubicBezTo>
                  <a:pt x="92" y="94"/>
                  <a:pt x="95" y="96"/>
                  <a:pt x="98" y="98"/>
                </a:cubicBezTo>
                <a:cubicBezTo>
                  <a:pt x="101" y="97"/>
                  <a:pt x="104" y="95"/>
                  <a:pt x="107" y="92"/>
                </a:cubicBezTo>
                <a:cubicBezTo>
                  <a:pt x="110" y="88"/>
                  <a:pt x="119" y="97"/>
                  <a:pt x="116" y="101"/>
                </a:cubicBezTo>
                <a:cubicBezTo>
                  <a:pt x="113" y="104"/>
                  <a:pt x="111" y="107"/>
                  <a:pt x="110" y="110"/>
                </a:cubicBezTo>
                <a:cubicBezTo>
                  <a:pt x="112" y="113"/>
                  <a:pt x="114" y="116"/>
                  <a:pt x="115" y="119"/>
                </a:cubicBezTo>
                <a:cubicBezTo>
                  <a:pt x="118" y="119"/>
                  <a:pt x="121" y="119"/>
                  <a:pt x="126" y="118"/>
                </a:cubicBezTo>
                <a:cubicBezTo>
                  <a:pt x="131" y="117"/>
                  <a:pt x="134" y="129"/>
                  <a:pt x="129" y="130"/>
                </a:cubicBezTo>
                <a:cubicBezTo>
                  <a:pt x="125" y="132"/>
                  <a:pt x="121" y="133"/>
                  <a:pt x="119" y="135"/>
                </a:cubicBezTo>
                <a:cubicBezTo>
                  <a:pt x="120" y="139"/>
                  <a:pt x="120" y="142"/>
                  <a:pt x="119" y="146"/>
                </a:cubicBezTo>
                <a:cubicBezTo>
                  <a:pt x="121" y="148"/>
                  <a:pt x="125" y="149"/>
                  <a:pt x="129" y="150"/>
                </a:cubicBezTo>
                <a:cubicBezTo>
                  <a:pt x="134" y="152"/>
                  <a:pt x="131" y="164"/>
                  <a:pt x="126" y="163"/>
                </a:cubicBezTo>
                <a:cubicBezTo>
                  <a:pt x="121" y="162"/>
                  <a:pt x="118" y="161"/>
                  <a:pt x="115" y="162"/>
                </a:cubicBezTo>
                <a:cubicBezTo>
                  <a:pt x="114" y="165"/>
                  <a:pt x="112" y="168"/>
                  <a:pt x="110" y="171"/>
                </a:cubicBezTo>
                <a:cubicBezTo>
                  <a:pt x="111" y="174"/>
                  <a:pt x="113" y="177"/>
                  <a:pt x="116" y="180"/>
                </a:cubicBezTo>
                <a:cubicBezTo>
                  <a:pt x="119" y="184"/>
                  <a:pt x="110" y="192"/>
                  <a:pt x="107" y="189"/>
                </a:cubicBezTo>
                <a:cubicBezTo>
                  <a:pt x="103" y="186"/>
                  <a:pt x="100" y="184"/>
                  <a:pt x="98" y="183"/>
                </a:cubicBezTo>
                <a:cubicBezTo>
                  <a:pt x="95" y="185"/>
                  <a:pt x="92" y="187"/>
                  <a:pt x="89" y="188"/>
                </a:cubicBezTo>
                <a:cubicBezTo>
                  <a:pt x="88" y="191"/>
                  <a:pt x="88" y="194"/>
                  <a:pt x="90" y="199"/>
                </a:cubicBezTo>
                <a:close/>
                <a:moveTo>
                  <a:pt x="56" y="100"/>
                </a:moveTo>
                <a:cubicBezTo>
                  <a:pt x="34" y="106"/>
                  <a:pt x="21" y="129"/>
                  <a:pt x="27" y="151"/>
                </a:cubicBezTo>
                <a:cubicBezTo>
                  <a:pt x="33" y="174"/>
                  <a:pt x="56" y="187"/>
                  <a:pt x="78" y="181"/>
                </a:cubicBezTo>
                <a:cubicBezTo>
                  <a:pt x="100" y="175"/>
                  <a:pt x="114" y="152"/>
                  <a:pt x="108" y="129"/>
                </a:cubicBezTo>
                <a:cubicBezTo>
                  <a:pt x="102" y="107"/>
                  <a:pt x="79" y="94"/>
                  <a:pt x="56" y="100"/>
                </a:cubicBezTo>
                <a:close/>
                <a:moveTo>
                  <a:pt x="61" y="116"/>
                </a:moveTo>
                <a:cubicBezTo>
                  <a:pt x="48" y="120"/>
                  <a:pt x="40" y="133"/>
                  <a:pt x="43" y="147"/>
                </a:cubicBezTo>
                <a:cubicBezTo>
                  <a:pt x="47" y="160"/>
                  <a:pt x="60" y="168"/>
                  <a:pt x="74" y="164"/>
                </a:cubicBezTo>
                <a:cubicBezTo>
                  <a:pt x="87" y="161"/>
                  <a:pt x="95" y="147"/>
                  <a:pt x="91" y="134"/>
                </a:cubicBezTo>
                <a:cubicBezTo>
                  <a:pt x="88" y="121"/>
                  <a:pt x="74" y="113"/>
                  <a:pt x="61" y="116"/>
                </a:cubicBezTo>
                <a:close/>
                <a:moveTo>
                  <a:pt x="57" y="130"/>
                </a:moveTo>
                <a:cubicBezTo>
                  <a:pt x="63" y="125"/>
                  <a:pt x="72" y="125"/>
                  <a:pt x="77" y="130"/>
                </a:cubicBezTo>
                <a:cubicBezTo>
                  <a:pt x="83" y="136"/>
                  <a:pt x="83" y="145"/>
                  <a:pt x="77" y="150"/>
                </a:cubicBezTo>
                <a:cubicBezTo>
                  <a:pt x="72" y="156"/>
                  <a:pt x="63" y="156"/>
                  <a:pt x="57" y="150"/>
                </a:cubicBezTo>
                <a:cubicBezTo>
                  <a:pt x="52" y="145"/>
                  <a:pt x="52" y="136"/>
                  <a:pt x="57" y="130"/>
                </a:cubicBezTo>
                <a:close/>
                <a:moveTo>
                  <a:pt x="176" y="44"/>
                </a:moveTo>
                <a:cubicBezTo>
                  <a:pt x="181" y="44"/>
                  <a:pt x="181" y="56"/>
                  <a:pt x="176" y="57"/>
                </a:cubicBezTo>
                <a:cubicBezTo>
                  <a:pt x="171" y="57"/>
                  <a:pt x="168" y="57"/>
                  <a:pt x="165" y="58"/>
                </a:cubicBezTo>
                <a:cubicBezTo>
                  <a:pt x="164" y="62"/>
                  <a:pt x="163" y="65"/>
                  <a:pt x="161" y="69"/>
                </a:cubicBezTo>
                <a:cubicBezTo>
                  <a:pt x="162" y="71"/>
                  <a:pt x="164" y="74"/>
                  <a:pt x="167" y="77"/>
                </a:cubicBezTo>
                <a:cubicBezTo>
                  <a:pt x="171" y="81"/>
                  <a:pt x="162" y="90"/>
                  <a:pt x="158" y="86"/>
                </a:cubicBezTo>
                <a:cubicBezTo>
                  <a:pt x="155" y="83"/>
                  <a:pt x="152" y="81"/>
                  <a:pt x="149" y="80"/>
                </a:cubicBezTo>
                <a:cubicBezTo>
                  <a:pt x="146" y="82"/>
                  <a:pt x="143" y="84"/>
                  <a:pt x="139" y="84"/>
                </a:cubicBezTo>
                <a:cubicBezTo>
                  <a:pt x="138" y="87"/>
                  <a:pt x="138" y="90"/>
                  <a:pt x="138" y="95"/>
                </a:cubicBezTo>
                <a:cubicBezTo>
                  <a:pt x="137" y="100"/>
                  <a:pt x="125" y="100"/>
                  <a:pt x="125" y="95"/>
                </a:cubicBezTo>
                <a:cubicBezTo>
                  <a:pt x="125" y="90"/>
                  <a:pt x="124" y="87"/>
                  <a:pt x="123" y="84"/>
                </a:cubicBezTo>
                <a:cubicBezTo>
                  <a:pt x="119" y="84"/>
                  <a:pt x="116" y="82"/>
                  <a:pt x="113" y="80"/>
                </a:cubicBezTo>
                <a:cubicBezTo>
                  <a:pt x="110" y="81"/>
                  <a:pt x="107" y="83"/>
                  <a:pt x="104" y="86"/>
                </a:cubicBezTo>
                <a:cubicBezTo>
                  <a:pt x="100" y="90"/>
                  <a:pt x="92" y="81"/>
                  <a:pt x="95" y="77"/>
                </a:cubicBezTo>
                <a:cubicBezTo>
                  <a:pt x="98" y="74"/>
                  <a:pt x="100" y="71"/>
                  <a:pt x="101" y="69"/>
                </a:cubicBezTo>
                <a:cubicBezTo>
                  <a:pt x="99" y="66"/>
                  <a:pt x="98" y="62"/>
                  <a:pt x="97" y="58"/>
                </a:cubicBezTo>
                <a:cubicBezTo>
                  <a:pt x="94" y="57"/>
                  <a:pt x="91" y="57"/>
                  <a:pt x="87" y="57"/>
                </a:cubicBezTo>
                <a:cubicBezTo>
                  <a:pt x="81" y="56"/>
                  <a:pt x="81" y="44"/>
                  <a:pt x="87" y="44"/>
                </a:cubicBezTo>
                <a:cubicBezTo>
                  <a:pt x="91" y="44"/>
                  <a:pt x="94" y="43"/>
                  <a:pt x="97" y="42"/>
                </a:cubicBezTo>
                <a:cubicBezTo>
                  <a:pt x="98" y="39"/>
                  <a:pt x="99" y="35"/>
                  <a:pt x="101" y="32"/>
                </a:cubicBezTo>
                <a:cubicBezTo>
                  <a:pt x="100" y="29"/>
                  <a:pt x="98" y="27"/>
                  <a:pt x="95" y="23"/>
                </a:cubicBezTo>
                <a:cubicBezTo>
                  <a:pt x="91" y="19"/>
                  <a:pt x="100" y="11"/>
                  <a:pt x="104" y="14"/>
                </a:cubicBezTo>
                <a:cubicBezTo>
                  <a:pt x="107" y="17"/>
                  <a:pt x="110" y="19"/>
                  <a:pt x="113" y="20"/>
                </a:cubicBezTo>
                <a:cubicBezTo>
                  <a:pt x="116" y="18"/>
                  <a:pt x="119" y="17"/>
                  <a:pt x="123" y="16"/>
                </a:cubicBezTo>
                <a:cubicBezTo>
                  <a:pt x="124" y="14"/>
                  <a:pt x="125" y="10"/>
                  <a:pt x="125" y="6"/>
                </a:cubicBezTo>
                <a:cubicBezTo>
                  <a:pt x="125" y="0"/>
                  <a:pt x="137" y="0"/>
                  <a:pt x="138" y="6"/>
                </a:cubicBezTo>
                <a:cubicBezTo>
                  <a:pt x="138" y="10"/>
                  <a:pt x="138" y="14"/>
                  <a:pt x="139" y="16"/>
                </a:cubicBezTo>
                <a:cubicBezTo>
                  <a:pt x="143" y="17"/>
                  <a:pt x="146" y="19"/>
                  <a:pt x="150" y="21"/>
                </a:cubicBezTo>
                <a:cubicBezTo>
                  <a:pt x="152" y="19"/>
                  <a:pt x="155" y="17"/>
                  <a:pt x="158" y="14"/>
                </a:cubicBezTo>
                <a:cubicBezTo>
                  <a:pt x="162" y="11"/>
                  <a:pt x="171" y="20"/>
                  <a:pt x="167" y="23"/>
                </a:cubicBezTo>
                <a:cubicBezTo>
                  <a:pt x="164" y="27"/>
                  <a:pt x="162" y="29"/>
                  <a:pt x="161" y="32"/>
                </a:cubicBezTo>
                <a:cubicBezTo>
                  <a:pt x="163" y="35"/>
                  <a:pt x="164" y="39"/>
                  <a:pt x="165" y="42"/>
                </a:cubicBezTo>
                <a:cubicBezTo>
                  <a:pt x="168" y="43"/>
                  <a:pt x="171" y="44"/>
                  <a:pt x="176" y="44"/>
                </a:cubicBezTo>
                <a:close/>
                <a:moveTo>
                  <a:pt x="123" y="42"/>
                </a:moveTo>
                <a:cubicBezTo>
                  <a:pt x="127" y="38"/>
                  <a:pt x="135" y="38"/>
                  <a:pt x="139" y="42"/>
                </a:cubicBezTo>
                <a:cubicBezTo>
                  <a:pt x="143" y="47"/>
                  <a:pt x="143" y="54"/>
                  <a:pt x="139" y="58"/>
                </a:cubicBezTo>
                <a:cubicBezTo>
                  <a:pt x="135" y="63"/>
                  <a:pt x="127" y="63"/>
                  <a:pt x="123" y="58"/>
                </a:cubicBezTo>
                <a:cubicBezTo>
                  <a:pt x="119" y="54"/>
                  <a:pt x="119" y="47"/>
                  <a:pt x="123" y="42"/>
                </a:cubicBezTo>
                <a:close/>
              </a:path>
            </a:pathLst>
          </a:custGeom>
          <a:solidFill>
            <a:srgbClr val="FF9900"/>
          </a:solidFill>
          <a:ln w="9525">
            <a:noFill/>
            <a:round/>
            <a:headEnd/>
            <a:tailEnd/>
          </a:ln>
        </p:spPr>
        <p:txBody>
          <a:bodyPr lIns="84406" tIns="42203" rIns="84406" bIns="42203"/>
          <a:lstStyle/>
          <a:p>
            <a:pPr>
              <a:defRPr/>
            </a:pPr>
            <a:endParaRPr lang="en-US" sz="1108" dirty="0">
              <a:solidFill>
                <a:srgbClr val="0F5494"/>
              </a:solidFill>
            </a:endParaRPr>
          </a:p>
        </p:txBody>
      </p:sp>
      <p:sp>
        <p:nvSpPr>
          <p:cNvPr id="20493" name="Text Placeholder 12"/>
          <p:cNvSpPr txBox="1">
            <a:spLocks/>
          </p:cNvSpPr>
          <p:nvPr/>
        </p:nvSpPr>
        <p:spPr bwMode="auto">
          <a:xfrm>
            <a:off x="1229785" y="4064000"/>
            <a:ext cx="162983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lstStyle>
            <a:lvl1pPr defTabSz="842963" eaLnBrk="0" hangingPunct="0">
              <a:spcBef>
                <a:spcPct val="20000"/>
              </a:spcBef>
              <a:buFont typeface="Arial" pitchFamily="34" charset="0"/>
              <a:buChar char="•"/>
              <a:defRPr sz="3200" b="1">
                <a:solidFill>
                  <a:schemeClr val="tx1"/>
                </a:solidFill>
                <a:latin typeface="Calibri" pitchFamily="34" charset="0"/>
                <a:ea typeface="MS PGothic" pitchFamily="34" charset="-128"/>
              </a:defRPr>
            </a:lvl1pPr>
            <a:lvl2pPr marL="742950" indent="-285750" defTabSz="842963" eaLnBrk="0" hangingPunct="0">
              <a:spcBef>
                <a:spcPct val="20000"/>
              </a:spcBef>
              <a:buFont typeface="Arial" pitchFamily="34" charset="0"/>
              <a:buChar char="–"/>
              <a:defRPr sz="2800" b="1">
                <a:solidFill>
                  <a:schemeClr val="tx1"/>
                </a:solidFill>
                <a:latin typeface="Calibri" pitchFamily="34" charset="0"/>
                <a:ea typeface="MS PGothic" pitchFamily="34" charset="-128"/>
              </a:defRPr>
            </a:lvl2pPr>
            <a:lvl3pPr marL="1143000" indent="-228600" defTabSz="842963" eaLnBrk="0" hangingPunct="0">
              <a:spcBef>
                <a:spcPct val="20000"/>
              </a:spcBef>
              <a:buFont typeface="Arial" pitchFamily="34" charset="0"/>
              <a:buChar char="•"/>
              <a:defRPr sz="2400" b="1">
                <a:solidFill>
                  <a:schemeClr val="tx1"/>
                </a:solidFill>
                <a:latin typeface="Calibri" pitchFamily="34" charset="0"/>
                <a:ea typeface="MS PGothic" pitchFamily="34" charset="-128"/>
              </a:defRPr>
            </a:lvl3pPr>
            <a:lvl4pPr marL="1600200" indent="-228600" defTabSz="842963" eaLnBrk="0" hangingPunct="0">
              <a:spcBef>
                <a:spcPct val="20000"/>
              </a:spcBef>
              <a:buFont typeface="Arial" pitchFamily="34" charset="0"/>
              <a:buChar char="–"/>
              <a:defRPr sz="2000" b="1">
                <a:solidFill>
                  <a:schemeClr val="tx1"/>
                </a:solidFill>
                <a:latin typeface="Calibri" pitchFamily="34" charset="0"/>
                <a:ea typeface="MS PGothic" pitchFamily="34" charset="-128"/>
              </a:defRPr>
            </a:lvl4pPr>
            <a:lvl5pPr marL="2057400" indent="-228600" defTabSz="842963" eaLnBrk="0" hangingPunct="0">
              <a:spcBef>
                <a:spcPct val="20000"/>
              </a:spcBef>
              <a:buFont typeface="Arial" pitchFamily="34" charset="0"/>
              <a:buChar char="»"/>
              <a:defRPr sz="2000" b="1">
                <a:solidFill>
                  <a:schemeClr val="tx1"/>
                </a:solidFill>
                <a:latin typeface="Calibri" pitchFamily="34" charset="0"/>
                <a:ea typeface="MS PGothic" pitchFamily="34" charset="-128"/>
              </a:defRPr>
            </a:lvl5pPr>
            <a:lvl6pPr marL="25146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6pPr>
            <a:lvl7pPr marL="29718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7pPr>
            <a:lvl8pPr marL="34290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8pPr>
            <a:lvl9pPr marL="38862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9pPr>
          </a:lstStyle>
          <a:p>
            <a:pPr algn="ctr" eaLnBrk="1" hangingPunct="1">
              <a:spcBef>
                <a:spcPct val="0"/>
              </a:spcBef>
              <a:buClr>
                <a:srgbClr val="BBE0E3"/>
              </a:buClr>
              <a:buFontTx/>
              <a:buNone/>
            </a:pPr>
            <a:r>
              <a:rPr lang="en-GB" altLang="en-US" sz="1100">
                <a:solidFill>
                  <a:srgbClr val="000000"/>
                </a:solidFill>
              </a:rPr>
              <a:t>Multi-Annual Financial Planning</a:t>
            </a:r>
          </a:p>
        </p:txBody>
      </p:sp>
      <p:sp>
        <p:nvSpPr>
          <p:cNvPr id="35" name="Freeform 33"/>
          <p:cNvSpPr>
            <a:spLocks noEditPoints="1"/>
          </p:cNvSpPr>
          <p:nvPr/>
        </p:nvSpPr>
        <p:spPr bwMode="gray">
          <a:xfrm>
            <a:off x="1828800" y="3690938"/>
            <a:ext cx="448733" cy="330200"/>
          </a:xfrm>
          <a:custGeom>
            <a:avLst/>
            <a:gdLst/>
            <a:ahLst/>
            <a:cxnLst>
              <a:cxn ang="0">
                <a:pos x="180" y="108"/>
              </a:cxn>
              <a:cxn ang="0">
                <a:pos x="169" y="108"/>
              </a:cxn>
              <a:cxn ang="0">
                <a:pos x="163" y="113"/>
              </a:cxn>
              <a:cxn ang="0">
                <a:pos x="163" y="190"/>
              </a:cxn>
              <a:cxn ang="0">
                <a:pos x="169" y="195"/>
              </a:cxn>
              <a:cxn ang="0">
                <a:pos x="180" y="195"/>
              </a:cxn>
              <a:cxn ang="0">
                <a:pos x="185" y="190"/>
              </a:cxn>
              <a:cxn ang="0">
                <a:pos x="185" y="113"/>
              </a:cxn>
              <a:cxn ang="0">
                <a:pos x="180" y="108"/>
              </a:cxn>
              <a:cxn ang="0">
                <a:pos x="199" y="22"/>
              </a:cxn>
              <a:cxn ang="0">
                <a:pos x="159" y="93"/>
              </a:cxn>
              <a:cxn ang="0">
                <a:pos x="145" y="69"/>
              </a:cxn>
              <a:cxn ang="0">
                <a:pos x="122" y="83"/>
              </a:cxn>
              <a:cxn ang="0">
                <a:pos x="74" y="69"/>
              </a:cxn>
              <a:cxn ang="0">
                <a:pos x="57" y="40"/>
              </a:cxn>
              <a:cxn ang="0">
                <a:pos x="0" y="73"/>
              </a:cxn>
              <a:cxn ang="0">
                <a:pos x="21" y="37"/>
              </a:cxn>
              <a:cxn ang="0">
                <a:pos x="88" y="34"/>
              </a:cxn>
              <a:cxn ang="0">
                <a:pos x="103" y="61"/>
              </a:cxn>
              <a:cxn ang="0">
                <a:pos x="131" y="45"/>
              </a:cxn>
              <a:cxn ang="0">
                <a:pos x="118" y="22"/>
              </a:cxn>
              <a:cxn ang="0">
                <a:pos x="199" y="22"/>
              </a:cxn>
              <a:cxn ang="0">
                <a:pos x="129" y="123"/>
              </a:cxn>
              <a:cxn ang="0">
                <a:pos x="141" y="123"/>
              </a:cxn>
              <a:cxn ang="0">
                <a:pos x="146" y="128"/>
              </a:cxn>
              <a:cxn ang="0">
                <a:pos x="146" y="190"/>
              </a:cxn>
              <a:cxn ang="0">
                <a:pos x="141" y="195"/>
              </a:cxn>
              <a:cxn ang="0">
                <a:pos x="129" y="195"/>
              </a:cxn>
              <a:cxn ang="0">
                <a:pos x="124" y="190"/>
              </a:cxn>
              <a:cxn ang="0">
                <a:pos x="124" y="128"/>
              </a:cxn>
              <a:cxn ang="0">
                <a:pos x="129" y="123"/>
              </a:cxn>
              <a:cxn ang="0">
                <a:pos x="101" y="141"/>
              </a:cxn>
              <a:cxn ang="0">
                <a:pos x="90" y="141"/>
              </a:cxn>
              <a:cxn ang="0">
                <a:pos x="84" y="146"/>
              </a:cxn>
              <a:cxn ang="0">
                <a:pos x="84" y="190"/>
              </a:cxn>
              <a:cxn ang="0">
                <a:pos x="90" y="195"/>
              </a:cxn>
              <a:cxn ang="0">
                <a:pos x="101" y="195"/>
              </a:cxn>
              <a:cxn ang="0">
                <a:pos x="106" y="190"/>
              </a:cxn>
              <a:cxn ang="0">
                <a:pos x="106" y="146"/>
              </a:cxn>
              <a:cxn ang="0">
                <a:pos x="101" y="141"/>
              </a:cxn>
              <a:cxn ang="0">
                <a:pos x="50" y="86"/>
              </a:cxn>
              <a:cxn ang="0">
                <a:pos x="62" y="86"/>
              </a:cxn>
              <a:cxn ang="0">
                <a:pos x="67" y="91"/>
              </a:cxn>
              <a:cxn ang="0">
                <a:pos x="67" y="190"/>
              </a:cxn>
              <a:cxn ang="0">
                <a:pos x="62" y="195"/>
              </a:cxn>
              <a:cxn ang="0">
                <a:pos x="50" y="195"/>
              </a:cxn>
              <a:cxn ang="0">
                <a:pos x="45" y="190"/>
              </a:cxn>
              <a:cxn ang="0">
                <a:pos x="45" y="91"/>
              </a:cxn>
              <a:cxn ang="0">
                <a:pos x="50" y="86"/>
              </a:cxn>
              <a:cxn ang="0">
                <a:pos x="22" y="109"/>
              </a:cxn>
              <a:cxn ang="0">
                <a:pos x="11" y="109"/>
              </a:cxn>
              <a:cxn ang="0">
                <a:pos x="5" y="115"/>
              </a:cxn>
              <a:cxn ang="0">
                <a:pos x="5" y="190"/>
              </a:cxn>
              <a:cxn ang="0">
                <a:pos x="11" y="195"/>
              </a:cxn>
              <a:cxn ang="0">
                <a:pos x="22" y="195"/>
              </a:cxn>
              <a:cxn ang="0">
                <a:pos x="27" y="190"/>
              </a:cxn>
              <a:cxn ang="0">
                <a:pos x="27" y="115"/>
              </a:cxn>
              <a:cxn ang="0">
                <a:pos x="22" y="109"/>
              </a:cxn>
            </a:cxnLst>
            <a:rect l="0" t="0" r="r" b="b"/>
            <a:pathLst>
              <a:path w="199" h="195">
                <a:moveTo>
                  <a:pt x="180" y="108"/>
                </a:moveTo>
                <a:cubicBezTo>
                  <a:pt x="169" y="108"/>
                  <a:pt x="169" y="108"/>
                  <a:pt x="169" y="108"/>
                </a:cubicBezTo>
                <a:cubicBezTo>
                  <a:pt x="166" y="108"/>
                  <a:pt x="163" y="111"/>
                  <a:pt x="163" y="113"/>
                </a:cubicBezTo>
                <a:cubicBezTo>
                  <a:pt x="163" y="190"/>
                  <a:pt x="163" y="190"/>
                  <a:pt x="163" y="190"/>
                </a:cubicBezTo>
                <a:cubicBezTo>
                  <a:pt x="163" y="193"/>
                  <a:pt x="166" y="195"/>
                  <a:pt x="169" y="195"/>
                </a:cubicBezTo>
                <a:cubicBezTo>
                  <a:pt x="180" y="195"/>
                  <a:pt x="180" y="195"/>
                  <a:pt x="180" y="195"/>
                </a:cubicBezTo>
                <a:cubicBezTo>
                  <a:pt x="183" y="195"/>
                  <a:pt x="185" y="193"/>
                  <a:pt x="185" y="190"/>
                </a:cubicBezTo>
                <a:cubicBezTo>
                  <a:pt x="185" y="113"/>
                  <a:pt x="185" y="113"/>
                  <a:pt x="185" y="113"/>
                </a:cubicBezTo>
                <a:cubicBezTo>
                  <a:pt x="185" y="111"/>
                  <a:pt x="183" y="108"/>
                  <a:pt x="180" y="108"/>
                </a:cubicBezTo>
                <a:close/>
                <a:moveTo>
                  <a:pt x="199" y="22"/>
                </a:moveTo>
                <a:cubicBezTo>
                  <a:pt x="159" y="93"/>
                  <a:pt x="159" y="93"/>
                  <a:pt x="159" y="93"/>
                </a:cubicBezTo>
                <a:cubicBezTo>
                  <a:pt x="145" y="69"/>
                  <a:pt x="145" y="69"/>
                  <a:pt x="145" y="69"/>
                </a:cubicBezTo>
                <a:cubicBezTo>
                  <a:pt x="122" y="83"/>
                  <a:pt x="122" y="83"/>
                  <a:pt x="122" y="83"/>
                </a:cubicBezTo>
                <a:cubicBezTo>
                  <a:pt x="100" y="97"/>
                  <a:pt x="88" y="93"/>
                  <a:pt x="74" y="69"/>
                </a:cubicBezTo>
                <a:cubicBezTo>
                  <a:pt x="57" y="40"/>
                  <a:pt x="57" y="40"/>
                  <a:pt x="57" y="40"/>
                </a:cubicBezTo>
                <a:cubicBezTo>
                  <a:pt x="0" y="73"/>
                  <a:pt x="0" y="73"/>
                  <a:pt x="0" y="73"/>
                </a:cubicBezTo>
                <a:cubicBezTo>
                  <a:pt x="3" y="65"/>
                  <a:pt x="11" y="50"/>
                  <a:pt x="21" y="37"/>
                </a:cubicBezTo>
                <a:cubicBezTo>
                  <a:pt x="44" y="10"/>
                  <a:pt x="68" y="0"/>
                  <a:pt x="88" y="34"/>
                </a:cubicBezTo>
                <a:cubicBezTo>
                  <a:pt x="103" y="61"/>
                  <a:pt x="103" y="61"/>
                  <a:pt x="103" y="61"/>
                </a:cubicBezTo>
                <a:cubicBezTo>
                  <a:pt x="131" y="45"/>
                  <a:pt x="131" y="45"/>
                  <a:pt x="131" y="45"/>
                </a:cubicBezTo>
                <a:cubicBezTo>
                  <a:pt x="118" y="22"/>
                  <a:pt x="118" y="22"/>
                  <a:pt x="118" y="22"/>
                </a:cubicBezTo>
                <a:cubicBezTo>
                  <a:pt x="199" y="22"/>
                  <a:pt x="199" y="22"/>
                  <a:pt x="199" y="22"/>
                </a:cubicBezTo>
                <a:close/>
                <a:moveTo>
                  <a:pt x="129" y="123"/>
                </a:moveTo>
                <a:cubicBezTo>
                  <a:pt x="141" y="123"/>
                  <a:pt x="141" y="123"/>
                  <a:pt x="141" y="123"/>
                </a:cubicBezTo>
                <a:cubicBezTo>
                  <a:pt x="144" y="123"/>
                  <a:pt x="146" y="125"/>
                  <a:pt x="146" y="128"/>
                </a:cubicBezTo>
                <a:cubicBezTo>
                  <a:pt x="146" y="190"/>
                  <a:pt x="146" y="190"/>
                  <a:pt x="146" y="190"/>
                </a:cubicBezTo>
                <a:cubicBezTo>
                  <a:pt x="146" y="193"/>
                  <a:pt x="144" y="195"/>
                  <a:pt x="141" y="195"/>
                </a:cubicBezTo>
                <a:cubicBezTo>
                  <a:pt x="129" y="195"/>
                  <a:pt x="129" y="195"/>
                  <a:pt x="129" y="195"/>
                </a:cubicBezTo>
                <a:cubicBezTo>
                  <a:pt x="126" y="195"/>
                  <a:pt x="124" y="193"/>
                  <a:pt x="124" y="190"/>
                </a:cubicBezTo>
                <a:cubicBezTo>
                  <a:pt x="124" y="128"/>
                  <a:pt x="124" y="128"/>
                  <a:pt x="124" y="128"/>
                </a:cubicBezTo>
                <a:cubicBezTo>
                  <a:pt x="124" y="125"/>
                  <a:pt x="126" y="123"/>
                  <a:pt x="129" y="123"/>
                </a:cubicBezTo>
                <a:close/>
                <a:moveTo>
                  <a:pt x="101" y="141"/>
                </a:moveTo>
                <a:cubicBezTo>
                  <a:pt x="90" y="141"/>
                  <a:pt x="90" y="141"/>
                  <a:pt x="90" y="141"/>
                </a:cubicBezTo>
                <a:cubicBezTo>
                  <a:pt x="87" y="141"/>
                  <a:pt x="84" y="143"/>
                  <a:pt x="84" y="146"/>
                </a:cubicBezTo>
                <a:cubicBezTo>
                  <a:pt x="84" y="190"/>
                  <a:pt x="84" y="190"/>
                  <a:pt x="84" y="190"/>
                </a:cubicBezTo>
                <a:cubicBezTo>
                  <a:pt x="84" y="193"/>
                  <a:pt x="87" y="195"/>
                  <a:pt x="90" y="195"/>
                </a:cubicBezTo>
                <a:cubicBezTo>
                  <a:pt x="101" y="195"/>
                  <a:pt x="101" y="195"/>
                  <a:pt x="101" y="195"/>
                </a:cubicBezTo>
                <a:cubicBezTo>
                  <a:pt x="104" y="195"/>
                  <a:pt x="106" y="193"/>
                  <a:pt x="106" y="190"/>
                </a:cubicBezTo>
                <a:cubicBezTo>
                  <a:pt x="106" y="146"/>
                  <a:pt x="106" y="146"/>
                  <a:pt x="106" y="146"/>
                </a:cubicBezTo>
                <a:cubicBezTo>
                  <a:pt x="106" y="143"/>
                  <a:pt x="104" y="141"/>
                  <a:pt x="101" y="141"/>
                </a:cubicBezTo>
                <a:close/>
                <a:moveTo>
                  <a:pt x="50" y="86"/>
                </a:moveTo>
                <a:cubicBezTo>
                  <a:pt x="62" y="86"/>
                  <a:pt x="62" y="86"/>
                  <a:pt x="62" y="86"/>
                </a:cubicBezTo>
                <a:cubicBezTo>
                  <a:pt x="65" y="86"/>
                  <a:pt x="67" y="88"/>
                  <a:pt x="67" y="91"/>
                </a:cubicBezTo>
                <a:cubicBezTo>
                  <a:pt x="67" y="190"/>
                  <a:pt x="67" y="190"/>
                  <a:pt x="67" y="190"/>
                </a:cubicBezTo>
                <a:cubicBezTo>
                  <a:pt x="67" y="193"/>
                  <a:pt x="65" y="195"/>
                  <a:pt x="62" y="195"/>
                </a:cubicBezTo>
                <a:cubicBezTo>
                  <a:pt x="50" y="195"/>
                  <a:pt x="50" y="195"/>
                  <a:pt x="50" y="195"/>
                </a:cubicBezTo>
                <a:cubicBezTo>
                  <a:pt x="47" y="195"/>
                  <a:pt x="45" y="193"/>
                  <a:pt x="45" y="190"/>
                </a:cubicBezTo>
                <a:cubicBezTo>
                  <a:pt x="45" y="91"/>
                  <a:pt x="45" y="91"/>
                  <a:pt x="45" y="91"/>
                </a:cubicBezTo>
                <a:cubicBezTo>
                  <a:pt x="45" y="88"/>
                  <a:pt x="47" y="86"/>
                  <a:pt x="50" y="86"/>
                </a:cubicBezTo>
                <a:close/>
                <a:moveTo>
                  <a:pt x="22" y="109"/>
                </a:moveTo>
                <a:cubicBezTo>
                  <a:pt x="11" y="109"/>
                  <a:pt x="11" y="109"/>
                  <a:pt x="11" y="109"/>
                </a:cubicBezTo>
                <a:cubicBezTo>
                  <a:pt x="8" y="109"/>
                  <a:pt x="5" y="112"/>
                  <a:pt x="5" y="115"/>
                </a:cubicBezTo>
                <a:cubicBezTo>
                  <a:pt x="5" y="190"/>
                  <a:pt x="5" y="190"/>
                  <a:pt x="5" y="190"/>
                </a:cubicBezTo>
                <a:cubicBezTo>
                  <a:pt x="5" y="193"/>
                  <a:pt x="8" y="195"/>
                  <a:pt x="11" y="195"/>
                </a:cubicBezTo>
                <a:cubicBezTo>
                  <a:pt x="22" y="195"/>
                  <a:pt x="22" y="195"/>
                  <a:pt x="22" y="195"/>
                </a:cubicBezTo>
                <a:cubicBezTo>
                  <a:pt x="25" y="195"/>
                  <a:pt x="27" y="193"/>
                  <a:pt x="27" y="190"/>
                </a:cubicBezTo>
                <a:cubicBezTo>
                  <a:pt x="27" y="115"/>
                  <a:pt x="27" y="115"/>
                  <a:pt x="27" y="115"/>
                </a:cubicBezTo>
                <a:cubicBezTo>
                  <a:pt x="27" y="112"/>
                  <a:pt x="25" y="109"/>
                  <a:pt x="22" y="109"/>
                </a:cubicBezTo>
                <a:close/>
              </a:path>
            </a:pathLst>
          </a:custGeom>
          <a:solidFill>
            <a:srgbClr val="FF9900"/>
          </a:solidFill>
          <a:ln w="9525">
            <a:noFill/>
            <a:round/>
            <a:headEnd/>
            <a:tailEnd/>
          </a:ln>
        </p:spPr>
        <p:txBody>
          <a:bodyPr lIns="84406" tIns="42203" rIns="84406" bIns="42203"/>
          <a:lstStyle/>
          <a:p>
            <a:pPr>
              <a:defRPr/>
            </a:pPr>
            <a:endParaRPr lang="en-US" sz="1108" dirty="0">
              <a:solidFill>
                <a:srgbClr val="0F5494"/>
              </a:solidFill>
            </a:endParaRPr>
          </a:p>
        </p:txBody>
      </p:sp>
      <p:sp>
        <p:nvSpPr>
          <p:cNvPr id="20495" name="Text Placeholder 12"/>
          <p:cNvSpPr txBox="1">
            <a:spLocks/>
          </p:cNvSpPr>
          <p:nvPr/>
        </p:nvSpPr>
        <p:spPr bwMode="auto">
          <a:xfrm>
            <a:off x="101600" y="4108451"/>
            <a:ext cx="992717"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lstStyle>
            <a:lvl1pPr defTabSz="842963" eaLnBrk="0" hangingPunct="0">
              <a:spcBef>
                <a:spcPct val="20000"/>
              </a:spcBef>
              <a:buFont typeface="Arial" pitchFamily="34" charset="0"/>
              <a:buChar char="•"/>
              <a:defRPr sz="3200" b="1">
                <a:solidFill>
                  <a:schemeClr val="tx1"/>
                </a:solidFill>
                <a:latin typeface="Calibri" pitchFamily="34" charset="0"/>
                <a:ea typeface="MS PGothic" pitchFamily="34" charset="-128"/>
              </a:defRPr>
            </a:lvl1pPr>
            <a:lvl2pPr marL="742950" indent="-285750" defTabSz="842963" eaLnBrk="0" hangingPunct="0">
              <a:spcBef>
                <a:spcPct val="20000"/>
              </a:spcBef>
              <a:buFont typeface="Arial" pitchFamily="34" charset="0"/>
              <a:buChar char="–"/>
              <a:defRPr sz="2800" b="1">
                <a:solidFill>
                  <a:schemeClr val="tx1"/>
                </a:solidFill>
                <a:latin typeface="Calibri" pitchFamily="34" charset="0"/>
                <a:ea typeface="MS PGothic" pitchFamily="34" charset="-128"/>
              </a:defRPr>
            </a:lvl2pPr>
            <a:lvl3pPr marL="1143000" indent="-228600" defTabSz="842963" eaLnBrk="0" hangingPunct="0">
              <a:spcBef>
                <a:spcPct val="20000"/>
              </a:spcBef>
              <a:buFont typeface="Arial" pitchFamily="34" charset="0"/>
              <a:buChar char="•"/>
              <a:defRPr sz="2400" b="1">
                <a:solidFill>
                  <a:schemeClr val="tx1"/>
                </a:solidFill>
                <a:latin typeface="Calibri" pitchFamily="34" charset="0"/>
                <a:ea typeface="MS PGothic" pitchFamily="34" charset="-128"/>
              </a:defRPr>
            </a:lvl3pPr>
            <a:lvl4pPr marL="1600200" indent="-228600" defTabSz="842963" eaLnBrk="0" hangingPunct="0">
              <a:spcBef>
                <a:spcPct val="20000"/>
              </a:spcBef>
              <a:buFont typeface="Arial" pitchFamily="34" charset="0"/>
              <a:buChar char="–"/>
              <a:defRPr sz="2000" b="1">
                <a:solidFill>
                  <a:schemeClr val="tx1"/>
                </a:solidFill>
                <a:latin typeface="Calibri" pitchFamily="34" charset="0"/>
                <a:ea typeface="MS PGothic" pitchFamily="34" charset="-128"/>
              </a:defRPr>
            </a:lvl4pPr>
            <a:lvl5pPr marL="2057400" indent="-228600" defTabSz="842963" eaLnBrk="0" hangingPunct="0">
              <a:spcBef>
                <a:spcPct val="20000"/>
              </a:spcBef>
              <a:buFont typeface="Arial" pitchFamily="34" charset="0"/>
              <a:buChar char="»"/>
              <a:defRPr sz="2000" b="1">
                <a:solidFill>
                  <a:schemeClr val="tx1"/>
                </a:solidFill>
                <a:latin typeface="Calibri" pitchFamily="34" charset="0"/>
                <a:ea typeface="MS PGothic" pitchFamily="34" charset="-128"/>
              </a:defRPr>
            </a:lvl5pPr>
            <a:lvl6pPr marL="25146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6pPr>
            <a:lvl7pPr marL="29718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7pPr>
            <a:lvl8pPr marL="34290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8pPr>
            <a:lvl9pPr marL="38862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9pPr>
          </a:lstStyle>
          <a:p>
            <a:pPr algn="ctr" eaLnBrk="1" hangingPunct="1">
              <a:spcBef>
                <a:spcPct val="0"/>
              </a:spcBef>
              <a:buClr>
                <a:srgbClr val="BBE0E3"/>
              </a:buClr>
              <a:buFontTx/>
              <a:buNone/>
            </a:pPr>
            <a:r>
              <a:rPr lang="en-GB" altLang="en-US" sz="1100">
                <a:solidFill>
                  <a:srgbClr val="000000"/>
                </a:solidFill>
              </a:rPr>
              <a:t>Policy Making</a:t>
            </a:r>
          </a:p>
        </p:txBody>
      </p:sp>
      <p:grpSp>
        <p:nvGrpSpPr>
          <p:cNvPr id="39" name="Group 38"/>
          <p:cNvGrpSpPr/>
          <p:nvPr/>
        </p:nvGrpSpPr>
        <p:grpSpPr>
          <a:xfrm>
            <a:off x="397783" y="3689837"/>
            <a:ext cx="440501" cy="332727"/>
            <a:chOff x="4136389" y="1583634"/>
            <a:chExt cx="566824" cy="570861"/>
          </a:xfrm>
          <a:solidFill>
            <a:srgbClr val="FF9900"/>
          </a:solidFill>
        </p:grpSpPr>
        <p:sp>
          <p:nvSpPr>
            <p:cNvPr id="32" name="Freeform 61"/>
            <p:cNvSpPr>
              <a:spLocks noChangeAspect="1" noEditPoints="1"/>
            </p:cNvSpPr>
            <p:nvPr/>
          </p:nvSpPr>
          <p:spPr bwMode="gray">
            <a:xfrm>
              <a:off x="4136389" y="1583634"/>
              <a:ext cx="534036" cy="570861"/>
            </a:xfrm>
            <a:custGeom>
              <a:avLst/>
              <a:gdLst/>
              <a:ahLst/>
              <a:cxnLst>
                <a:cxn ang="0">
                  <a:pos x="187" y="0"/>
                </a:cxn>
                <a:cxn ang="0">
                  <a:pos x="169" y="0"/>
                </a:cxn>
                <a:cxn ang="0">
                  <a:pos x="167" y="0"/>
                </a:cxn>
                <a:cxn ang="0">
                  <a:pos x="151" y="0"/>
                </a:cxn>
                <a:cxn ang="0">
                  <a:pos x="149" y="0"/>
                </a:cxn>
                <a:cxn ang="0">
                  <a:pos x="76" y="0"/>
                </a:cxn>
                <a:cxn ang="0">
                  <a:pos x="76" y="9"/>
                </a:cxn>
                <a:cxn ang="0">
                  <a:pos x="151" y="9"/>
                </a:cxn>
                <a:cxn ang="0">
                  <a:pos x="167" y="26"/>
                </a:cxn>
                <a:cxn ang="0">
                  <a:pos x="167" y="201"/>
                </a:cxn>
                <a:cxn ang="0">
                  <a:pos x="151" y="218"/>
                </a:cxn>
                <a:cxn ang="0">
                  <a:pos x="26" y="218"/>
                </a:cxn>
                <a:cxn ang="0">
                  <a:pos x="10" y="201"/>
                </a:cxn>
                <a:cxn ang="0">
                  <a:pos x="10" y="65"/>
                </a:cxn>
                <a:cxn ang="0">
                  <a:pos x="39" y="65"/>
                </a:cxn>
                <a:cxn ang="0">
                  <a:pos x="66" y="39"/>
                </a:cxn>
                <a:cxn ang="0">
                  <a:pos x="66" y="0"/>
                </a:cxn>
                <a:cxn ang="0">
                  <a:pos x="56" y="0"/>
                </a:cxn>
                <a:cxn ang="0">
                  <a:pos x="0" y="56"/>
                </a:cxn>
                <a:cxn ang="0">
                  <a:pos x="0" y="201"/>
                </a:cxn>
                <a:cxn ang="0">
                  <a:pos x="26" y="228"/>
                </a:cxn>
                <a:cxn ang="0">
                  <a:pos x="149" y="228"/>
                </a:cxn>
                <a:cxn ang="0">
                  <a:pos x="151" y="228"/>
                </a:cxn>
                <a:cxn ang="0">
                  <a:pos x="167" y="228"/>
                </a:cxn>
                <a:cxn ang="0">
                  <a:pos x="169" y="228"/>
                </a:cxn>
                <a:cxn ang="0">
                  <a:pos x="187" y="228"/>
                </a:cxn>
                <a:cxn ang="0">
                  <a:pos x="213" y="201"/>
                </a:cxn>
                <a:cxn ang="0">
                  <a:pos x="213" y="26"/>
                </a:cxn>
                <a:cxn ang="0">
                  <a:pos x="187" y="0"/>
                </a:cxn>
                <a:cxn ang="0">
                  <a:pos x="55" y="13"/>
                </a:cxn>
                <a:cxn ang="0">
                  <a:pos x="55" y="39"/>
                </a:cxn>
                <a:cxn ang="0">
                  <a:pos x="39" y="54"/>
                </a:cxn>
                <a:cxn ang="0">
                  <a:pos x="13" y="54"/>
                </a:cxn>
                <a:cxn ang="0">
                  <a:pos x="55" y="13"/>
                </a:cxn>
                <a:cxn ang="0">
                  <a:pos x="170" y="9"/>
                </a:cxn>
                <a:cxn ang="0">
                  <a:pos x="185" y="26"/>
                </a:cxn>
                <a:cxn ang="0">
                  <a:pos x="185" y="201"/>
                </a:cxn>
                <a:cxn ang="0">
                  <a:pos x="171" y="218"/>
                </a:cxn>
                <a:cxn ang="0">
                  <a:pos x="177" y="201"/>
                </a:cxn>
                <a:cxn ang="0">
                  <a:pos x="177" y="26"/>
                </a:cxn>
                <a:cxn ang="0">
                  <a:pos x="170" y="9"/>
                </a:cxn>
                <a:cxn ang="0">
                  <a:pos x="203" y="201"/>
                </a:cxn>
                <a:cxn ang="0">
                  <a:pos x="189" y="218"/>
                </a:cxn>
                <a:cxn ang="0">
                  <a:pos x="195" y="201"/>
                </a:cxn>
                <a:cxn ang="0">
                  <a:pos x="195" y="26"/>
                </a:cxn>
                <a:cxn ang="0">
                  <a:pos x="188" y="9"/>
                </a:cxn>
                <a:cxn ang="0">
                  <a:pos x="203" y="26"/>
                </a:cxn>
                <a:cxn ang="0">
                  <a:pos x="203" y="201"/>
                </a:cxn>
              </a:cxnLst>
              <a:rect l="0" t="0" r="r" b="b"/>
              <a:pathLst>
                <a:path w="213" h="228">
                  <a:moveTo>
                    <a:pt x="187" y="0"/>
                  </a:moveTo>
                  <a:cubicBezTo>
                    <a:pt x="180" y="0"/>
                    <a:pt x="174" y="0"/>
                    <a:pt x="169" y="0"/>
                  </a:cubicBezTo>
                  <a:cubicBezTo>
                    <a:pt x="168" y="0"/>
                    <a:pt x="168" y="0"/>
                    <a:pt x="167" y="0"/>
                  </a:cubicBezTo>
                  <a:cubicBezTo>
                    <a:pt x="161" y="0"/>
                    <a:pt x="156" y="0"/>
                    <a:pt x="151" y="0"/>
                  </a:cubicBezTo>
                  <a:cubicBezTo>
                    <a:pt x="150" y="0"/>
                    <a:pt x="149" y="0"/>
                    <a:pt x="149" y="0"/>
                  </a:cubicBezTo>
                  <a:cubicBezTo>
                    <a:pt x="76" y="0"/>
                    <a:pt x="76" y="0"/>
                    <a:pt x="76" y="0"/>
                  </a:cubicBezTo>
                  <a:cubicBezTo>
                    <a:pt x="76" y="9"/>
                    <a:pt x="76" y="9"/>
                    <a:pt x="76" y="9"/>
                  </a:cubicBezTo>
                  <a:cubicBezTo>
                    <a:pt x="151" y="9"/>
                    <a:pt x="151" y="9"/>
                    <a:pt x="151" y="9"/>
                  </a:cubicBezTo>
                  <a:cubicBezTo>
                    <a:pt x="160" y="9"/>
                    <a:pt x="167" y="17"/>
                    <a:pt x="167" y="26"/>
                  </a:cubicBezTo>
                  <a:cubicBezTo>
                    <a:pt x="167" y="72"/>
                    <a:pt x="167" y="201"/>
                    <a:pt x="167" y="201"/>
                  </a:cubicBezTo>
                  <a:cubicBezTo>
                    <a:pt x="167" y="211"/>
                    <a:pt x="160" y="218"/>
                    <a:pt x="151" y="218"/>
                  </a:cubicBezTo>
                  <a:cubicBezTo>
                    <a:pt x="26" y="218"/>
                    <a:pt x="26" y="218"/>
                    <a:pt x="26" y="218"/>
                  </a:cubicBezTo>
                  <a:cubicBezTo>
                    <a:pt x="17" y="218"/>
                    <a:pt x="10" y="211"/>
                    <a:pt x="10" y="201"/>
                  </a:cubicBezTo>
                  <a:cubicBezTo>
                    <a:pt x="10" y="65"/>
                    <a:pt x="10" y="65"/>
                    <a:pt x="10" y="65"/>
                  </a:cubicBezTo>
                  <a:cubicBezTo>
                    <a:pt x="39" y="65"/>
                    <a:pt x="39" y="65"/>
                    <a:pt x="39" y="65"/>
                  </a:cubicBezTo>
                  <a:cubicBezTo>
                    <a:pt x="54" y="65"/>
                    <a:pt x="66" y="53"/>
                    <a:pt x="66" y="39"/>
                  </a:cubicBezTo>
                  <a:cubicBezTo>
                    <a:pt x="66" y="26"/>
                    <a:pt x="66" y="13"/>
                    <a:pt x="66" y="0"/>
                  </a:cubicBezTo>
                  <a:cubicBezTo>
                    <a:pt x="56" y="0"/>
                    <a:pt x="56" y="0"/>
                    <a:pt x="56" y="0"/>
                  </a:cubicBezTo>
                  <a:cubicBezTo>
                    <a:pt x="0" y="56"/>
                    <a:pt x="0" y="56"/>
                    <a:pt x="0" y="56"/>
                  </a:cubicBezTo>
                  <a:cubicBezTo>
                    <a:pt x="0" y="201"/>
                    <a:pt x="0" y="201"/>
                    <a:pt x="0" y="201"/>
                  </a:cubicBezTo>
                  <a:cubicBezTo>
                    <a:pt x="0" y="216"/>
                    <a:pt x="12" y="228"/>
                    <a:pt x="26" y="228"/>
                  </a:cubicBezTo>
                  <a:cubicBezTo>
                    <a:pt x="119" y="228"/>
                    <a:pt x="143" y="228"/>
                    <a:pt x="149" y="228"/>
                  </a:cubicBezTo>
                  <a:cubicBezTo>
                    <a:pt x="149" y="228"/>
                    <a:pt x="150" y="228"/>
                    <a:pt x="151" y="228"/>
                  </a:cubicBezTo>
                  <a:cubicBezTo>
                    <a:pt x="160" y="228"/>
                    <a:pt x="165" y="228"/>
                    <a:pt x="167" y="228"/>
                  </a:cubicBezTo>
                  <a:cubicBezTo>
                    <a:pt x="168" y="228"/>
                    <a:pt x="168" y="228"/>
                    <a:pt x="169" y="228"/>
                  </a:cubicBezTo>
                  <a:cubicBezTo>
                    <a:pt x="187" y="228"/>
                    <a:pt x="187" y="228"/>
                    <a:pt x="187" y="228"/>
                  </a:cubicBezTo>
                  <a:cubicBezTo>
                    <a:pt x="201" y="228"/>
                    <a:pt x="213" y="216"/>
                    <a:pt x="213" y="201"/>
                  </a:cubicBezTo>
                  <a:cubicBezTo>
                    <a:pt x="213" y="26"/>
                    <a:pt x="213" y="26"/>
                    <a:pt x="213" y="26"/>
                  </a:cubicBezTo>
                  <a:cubicBezTo>
                    <a:pt x="213" y="12"/>
                    <a:pt x="201" y="0"/>
                    <a:pt x="187" y="0"/>
                  </a:cubicBezTo>
                  <a:close/>
                  <a:moveTo>
                    <a:pt x="55" y="13"/>
                  </a:moveTo>
                  <a:cubicBezTo>
                    <a:pt x="55" y="13"/>
                    <a:pt x="55" y="13"/>
                    <a:pt x="55" y="39"/>
                  </a:cubicBezTo>
                  <a:cubicBezTo>
                    <a:pt x="55" y="47"/>
                    <a:pt x="48" y="54"/>
                    <a:pt x="39" y="54"/>
                  </a:cubicBezTo>
                  <a:cubicBezTo>
                    <a:pt x="39" y="54"/>
                    <a:pt x="39" y="54"/>
                    <a:pt x="13" y="54"/>
                  </a:cubicBezTo>
                  <a:cubicBezTo>
                    <a:pt x="13" y="54"/>
                    <a:pt x="13" y="54"/>
                    <a:pt x="55" y="13"/>
                  </a:cubicBezTo>
                  <a:close/>
                  <a:moveTo>
                    <a:pt x="170" y="9"/>
                  </a:moveTo>
                  <a:cubicBezTo>
                    <a:pt x="179" y="10"/>
                    <a:pt x="185" y="18"/>
                    <a:pt x="185" y="26"/>
                  </a:cubicBezTo>
                  <a:cubicBezTo>
                    <a:pt x="185" y="72"/>
                    <a:pt x="185" y="201"/>
                    <a:pt x="185" y="201"/>
                  </a:cubicBezTo>
                  <a:cubicBezTo>
                    <a:pt x="185" y="211"/>
                    <a:pt x="179" y="217"/>
                    <a:pt x="171" y="218"/>
                  </a:cubicBezTo>
                  <a:cubicBezTo>
                    <a:pt x="175" y="214"/>
                    <a:pt x="177" y="208"/>
                    <a:pt x="177" y="201"/>
                  </a:cubicBezTo>
                  <a:cubicBezTo>
                    <a:pt x="177" y="26"/>
                    <a:pt x="177" y="26"/>
                    <a:pt x="177" y="26"/>
                  </a:cubicBezTo>
                  <a:cubicBezTo>
                    <a:pt x="177" y="20"/>
                    <a:pt x="174" y="14"/>
                    <a:pt x="170" y="9"/>
                  </a:cubicBezTo>
                  <a:close/>
                  <a:moveTo>
                    <a:pt x="203" y="201"/>
                  </a:moveTo>
                  <a:cubicBezTo>
                    <a:pt x="203" y="211"/>
                    <a:pt x="197" y="217"/>
                    <a:pt x="189" y="218"/>
                  </a:cubicBezTo>
                  <a:cubicBezTo>
                    <a:pt x="193" y="214"/>
                    <a:pt x="195" y="208"/>
                    <a:pt x="195" y="201"/>
                  </a:cubicBezTo>
                  <a:cubicBezTo>
                    <a:pt x="195" y="26"/>
                    <a:pt x="195" y="26"/>
                    <a:pt x="195" y="26"/>
                  </a:cubicBezTo>
                  <a:cubicBezTo>
                    <a:pt x="195" y="20"/>
                    <a:pt x="192" y="14"/>
                    <a:pt x="188" y="9"/>
                  </a:cubicBezTo>
                  <a:cubicBezTo>
                    <a:pt x="197" y="10"/>
                    <a:pt x="203" y="18"/>
                    <a:pt x="203" y="26"/>
                  </a:cubicBezTo>
                  <a:cubicBezTo>
                    <a:pt x="203" y="72"/>
                    <a:pt x="203" y="201"/>
                    <a:pt x="203" y="201"/>
                  </a:cubicBezTo>
                  <a:close/>
                </a:path>
              </a:pathLst>
            </a:custGeom>
            <a:solidFill>
              <a:srgbClr val="FF9900"/>
            </a:solidFill>
            <a:ln w="9525">
              <a:noFill/>
              <a:round/>
              <a:headEnd/>
              <a:tailEnd/>
            </a:ln>
          </p:spPr>
          <p:txBody>
            <a:bodyPr lIns="84406" tIns="42203" rIns="84406" bIns="42203"/>
            <a:lstStyle/>
            <a:p>
              <a:pPr>
                <a:defRPr/>
              </a:pPr>
              <a:endParaRPr lang="en-US" sz="1108" dirty="0">
                <a:solidFill>
                  <a:srgbClr val="0F5494"/>
                </a:solidFill>
              </a:endParaRPr>
            </a:p>
          </p:txBody>
        </p:sp>
        <p:sp>
          <p:nvSpPr>
            <p:cNvPr id="2" name="Rectangle 1"/>
            <p:cNvSpPr/>
            <p:nvPr/>
          </p:nvSpPr>
          <p:spPr>
            <a:xfrm rot="2412835">
              <a:off x="4469261" y="1628381"/>
              <a:ext cx="183367" cy="122244"/>
            </a:xfrm>
            <a:prstGeom prst="rect">
              <a:avLst/>
            </a:prstGeom>
            <a:grp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108" dirty="0">
                <a:solidFill>
                  <a:srgbClr val="000000"/>
                </a:solidFill>
              </a:endParaRPr>
            </a:p>
          </p:txBody>
        </p:sp>
        <p:sp>
          <p:nvSpPr>
            <p:cNvPr id="5" name="Rounded Rectangle 4"/>
            <p:cNvSpPr/>
            <p:nvPr/>
          </p:nvSpPr>
          <p:spPr>
            <a:xfrm rot="2412835">
              <a:off x="4442386" y="1585633"/>
              <a:ext cx="50936" cy="122244"/>
            </a:xfrm>
            <a:prstGeom prst="roundRect">
              <a:avLst/>
            </a:prstGeom>
            <a:grp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108" dirty="0">
                <a:solidFill>
                  <a:srgbClr val="000000"/>
                </a:solidFill>
              </a:endParaRPr>
            </a:p>
          </p:txBody>
        </p:sp>
        <p:sp>
          <p:nvSpPr>
            <p:cNvPr id="36" name="Rounded Rectangle 35"/>
            <p:cNvSpPr/>
            <p:nvPr/>
          </p:nvSpPr>
          <p:spPr>
            <a:xfrm rot="2412835">
              <a:off x="4652277" y="1763095"/>
              <a:ext cx="50936" cy="122244"/>
            </a:xfrm>
            <a:prstGeom prst="roundRect">
              <a:avLst/>
            </a:prstGeom>
            <a:grp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108" dirty="0">
                <a:solidFill>
                  <a:srgbClr val="000000"/>
                </a:solidFill>
              </a:endParaRPr>
            </a:p>
          </p:txBody>
        </p:sp>
        <p:sp>
          <p:nvSpPr>
            <p:cNvPr id="37" name="Trapezoid 36"/>
            <p:cNvSpPr/>
            <p:nvPr/>
          </p:nvSpPr>
          <p:spPr>
            <a:xfrm rot="2412835">
              <a:off x="4328281" y="1686006"/>
              <a:ext cx="101869" cy="436867"/>
            </a:xfrm>
            <a:prstGeom prst="trapezoid">
              <a:avLst/>
            </a:prstGeom>
            <a:grp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108" dirty="0">
                <a:solidFill>
                  <a:srgbClr val="000000"/>
                </a:solidFill>
              </a:endParaRPr>
            </a:p>
          </p:txBody>
        </p:sp>
      </p:grpSp>
      <p:sp>
        <p:nvSpPr>
          <p:cNvPr id="20497" name="Text Placeholder 12"/>
          <p:cNvSpPr txBox="1">
            <a:spLocks/>
          </p:cNvSpPr>
          <p:nvPr/>
        </p:nvSpPr>
        <p:spPr bwMode="auto">
          <a:xfrm>
            <a:off x="6525685" y="4157663"/>
            <a:ext cx="117263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lstStyle>
            <a:lvl1pPr defTabSz="842963" eaLnBrk="0" hangingPunct="0">
              <a:spcBef>
                <a:spcPct val="20000"/>
              </a:spcBef>
              <a:buFont typeface="Arial" pitchFamily="34" charset="0"/>
              <a:buChar char="•"/>
              <a:defRPr sz="3200" b="1">
                <a:solidFill>
                  <a:schemeClr val="tx1"/>
                </a:solidFill>
                <a:latin typeface="Calibri" pitchFamily="34" charset="0"/>
                <a:ea typeface="MS PGothic" pitchFamily="34" charset="-128"/>
              </a:defRPr>
            </a:lvl1pPr>
            <a:lvl2pPr marL="742950" indent="-285750" defTabSz="842963" eaLnBrk="0" hangingPunct="0">
              <a:spcBef>
                <a:spcPct val="20000"/>
              </a:spcBef>
              <a:buFont typeface="Arial" pitchFamily="34" charset="0"/>
              <a:buChar char="–"/>
              <a:defRPr sz="2800" b="1">
                <a:solidFill>
                  <a:schemeClr val="tx1"/>
                </a:solidFill>
                <a:latin typeface="Calibri" pitchFamily="34" charset="0"/>
                <a:ea typeface="MS PGothic" pitchFamily="34" charset="-128"/>
              </a:defRPr>
            </a:lvl2pPr>
            <a:lvl3pPr marL="1143000" indent="-228600" defTabSz="842963" eaLnBrk="0" hangingPunct="0">
              <a:spcBef>
                <a:spcPct val="20000"/>
              </a:spcBef>
              <a:buFont typeface="Arial" pitchFamily="34" charset="0"/>
              <a:buChar char="•"/>
              <a:defRPr sz="2400" b="1">
                <a:solidFill>
                  <a:schemeClr val="tx1"/>
                </a:solidFill>
                <a:latin typeface="Calibri" pitchFamily="34" charset="0"/>
                <a:ea typeface="MS PGothic" pitchFamily="34" charset="-128"/>
              </a:defRPr>
            </a:lvl3pPr>
            <a:lvl4pPr marL="1600200" indent="-228600" defTabSz="842963" eaLnBrk="0" hangingPunct="0">
              <a:spcBef>
                <a:spcPct val="20000"/>
              </a:spcBef>
              <a:buFont typeface="Arial" pitchFamily="34" charset="0"/>
              <a:buChar char="–"/>
              <a:defRPr sz="2000" b="1">
                <a:solidFill>
                  <a:schemeClr val="tx1"/>
                </a:solidFill>
                <a:latin typeface="Calibri" pitchFamily="34" charset="0"/>
                <a:ea typeface="MS PGothic" pitchFamily="34" charset="-128"/>
              </a:defRPr>
            </a:lvl4pPr>
            <a:lvl5pPr marL="2057400" indent="-228600" defTabSz="842963" eaLnBrk="0" hangingPunct="0">
              <a:spcBef>
                <a:spcPct val="20000"/>
              </a:spcBef>
              <a:buFont typeface="Arial" pitchFamily="34" charset="0"/>
              <a:buChar char="»"/>
              <a:defRPr sz="2000" b="1">
                <a:solidFill>
                  <a:schemeClr val="tx1"/>
                </a:solidFill>
                <a:latin typeface="Calibri" pitchFamily="34" charset="0"/>
                <a:ea typeface="MS PGothic" pitchFamily="34" charset="-128"/>
              </a:defRPr>
            </a:lvl5pPr>
            <a:lvl6pPr marL="25146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6pPr>
            <a:lvl7pPr marL="29718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7pPr>
            <a:lvl8pPr marL="34290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8pPr>
            <a:lvl9pPr marL="38862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9pPr>
          </a:lstStyle>
          <a:p>
            <a:pPr algn="ctr" eaLnBrk="1" hangingPunct="1">
              <a:spcBef>
                <a:spcPct val="0"/>
              </a:spcBef>
              <a:buClr>
                <a:srgbClr val="BBE0E3"/>
              </a:buClr>
              <a:buFontTx/>
              <a:buNone/>
            </a:pPr>
            <a:r>
              <a:rPr lang="en-GB" altLang="en-US" sz="1100">
                <a:solidFill>
                  <a:srgbClr val="000000"/>
                </a:solidFill>
              </a:rPr>
              <a:t>Financing</a:t>
            </a:r>
          </a:p>
        </p:txBody>
      </p:sp>
      <p:sp>
        <p:nvSpPr>
          <p:cNvPr id="20498" name="Text Placeholder 12"/>
          <p:cNvSpPr txBox="1">
            <a:spLocks/>
          </p:cNvSpPr>
          <p:nvPr/>
        </p:nvSpPr>
        <p:spPr bwMode="auto">
          <a:xfrm>
            <a:off x="4754034" y="4017963"/>
            <a:ext cx="1545167"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lstStyle>
            <a:lvl1pPr defTabSz="842963" eaLnBrk="0" hangingPunct="0">
              <a:spcBef>
                <a:spcPct val="20000"/>
              </a:spcBef>
              <a:buFont typeface="Arial" pitchFamily="34" charset="0"/>
              <a:buChar char="•"/>
              <a:defRPr sz="3200" b="1">
                <a:solidFill>
                  <a:schemeClr val="tx1"/>
                </a:solidFill>
                <a:latin typeface="Calibri" pitchFamily="34" charset="0"/>
                <a:ea typeface="MS PGothic" pitchFamily="34" charset="-128"/>
              </a:defRPr>
            </a:lvl1pPr>
            <a:lvl2pPr marL="742950" indent="-285750" defTabSz="842963" eaLnBrk="0" hangingPunct="0">
              <a:spcBef>
                <a:spcPct val="20000"/>
              </a:spcBef>
              <a:buFont typeface="Arial" pitchFamily="34" charset="0"/>
              <a:buChar char="–"/>
              <a:defRPr sz="2800" b="1">
                <a:solidFill>
                  <a:schemeClr val="tx1"/>
                </a:solidFill>
                <a:latin typeface="Calibri" pitchFamily="34" charset="0"/>
                <a:ea typeface="MS PGothic" pitchFamily="34" charset="-128"/>
              </a:defRPr>
            </a:lvl2pPr>
            <a:lvl3pPr marL="1143000" indent="-228600" defTabSz="842963" eaLnBrk="0" hangingPunct="0">
              <a:spcBef>
                <a:spcPct val="20000"/>
              </a:spcBef>
              <a:buFont typeface="Arial" pitchFamily="34" charset="0"/>
              <a:buChar char="•"/>
              <a:defRPr sz="2400" b="1">
                <a:solidFill>
                  <a:schemeClr val="tx1"/>
                </a:solidFill>
                <a:latin typeface="Calibri" pitchFamily="34" charset="0"/>
                <a:ea typeface="MS PGothic" pitchFamily="34" charset="-128"/>
              </a:defRPr>
            </a:lvl3pPr>
            <a:lvl4pPr marL="1600200" indent="-228600" defTabSz="842963" eaLnBrk="0" hangingPunct="0">
              <a:spcBef>
                <a:spcPct val="20000"/>
              </a:spcBef>
              <a:buFont typeface="Arial" pitchFamily="34" charset="0"/>
              <a:buChar char="–"/>
              <a:defRPr sz="2000" b="1">
                <a:solidFill>
                  <a:schemeClr val="tx1"/>
                </a:solidFill>
                <a:latin typeface="Calibri" pitchFamily="34" charset="0"/>
                <a:ea typeface="MS PGothic" pitchFamily="34" charset="-128"/>
              </a:defRPr>
            </a:lvl4pPr>
            <a:lvl5pPr marL="2057400" indent="-228600" defTabSz="842963" eaLnBrk="0" hangingPunct="0">
              <a:spcBef>
                <a:spcPct val="20000"/>
              </a:spcBef>
              <a:buFont typeface="Arial" pitchFamily="34" charset="0"/>
              <a:buChar char="»"/>
              <a:defRPr sz="2000" b="1">
                <a:solidFill>
                  <a:schemeClr val="tx1"/>
                </a:solidFill>
                <a:latin typeface="Calibri" pitchFamily="34" charset="0"/>
                <a:ea typeface="MS PGothic" pitchFamily="34" charset="-128"/>
              </a:defRPr>
            </a:lvl5pPr>
            <a:lvl6pPr marL="25146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6pPr>
            <a:lvl7pPr marL="29718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7pPr>
            <a:lvl8pPr marL="34290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8pPr>
            <a:lvl9pPr marL="38862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9pPr>
          </a:lstStyle>
          <a:p>
            <a:pPr algn="ctr" eaLnBrk="1" hangingPunct="1">
              <a:spcBef>
                <a:spcPct val="0"/>
              </a:spcBef>
              <a:buClr>
                <a:srgbClr val="BBE0E3"/>
              </a:buClr>
              <a:buFontTx/>
              <a:buNone/>
            </a:pPr>
            <a:r>
              <a:rPr lang="en-GB" altLang="en-US" sz="1100">
                <a:solidFill>
                  <a:srgbClr val="000000"/>
                </a:solidFill>
              </a:rPr>
              <a:t>Identification &amp; Formulation</a:t>
            </a:r>
          </a:p>
        </p:txBody>
      </p:sp>
      <p:sp>
        <p:nvSpPr>
          <p:cNvPr id="20" name="Freeform 31"/>
          <p:cNvSpPr>
            <a:spLocks noEditPoints="1"/>
          </p:cNvSpPr>
          <p:nvPr/>
        </p:nvSpPr>
        <p:spPr bwMode="gray">
          <a:xfrm>
            <a:off x="4470401" y="3644901"/>
            <a:ext cx="503767" cy="422275"/>
          </a:xfrm>
          <a:custGeom>
            <a:avLst/>
            <a:gdLst/>
            <a:ahLst/>
            <a:cxnLst>
              <a:cxn ang="0">
                <a:pos x="158" y="39"/>
              </a:cxn>
              <a:cxn ang="0">
                <a:pos x="168" y="89"/>
              </a:cxn>
              <a:cxn ang="0">
                <a:pos x="185" y="119"/>
              </a:cxn>
              <a:cxn ang="0">
                <a:pos x="168" y="128"/>
              </a:cxn>
              <a:cxn ang="0">
                <a:pos x="171" y="140"/>
              </a:cxn>
              <a:cxn ang="0">
                <a:pos x="166" y="143"/>
              </a:cxn>
              <a:cxn ang="0">
                <a:pos x="168" y="148"/>
              </a:cxn>
              <a:cxn ang="0">
                <a:pos x="161" y="156"/>
              </a:cxn>
              <a:cxn ang="0">
                <a:pos x="162" y="175"/>
              </a:cxn>
              <a:cxn ang="0">
                <a:pos x="126" y="179"/>
              </a:cxn>
              <a:cxn ang="0">
                <a:pos x="110" y="210"/>
              </a:cxn>
              <a:cxn ang="0">
                <a:pos x="21" y="194"/>
              </a:cxn>
              <a:cxn ang="0">
                <a:pos x="37" y="150"/>
              </a:cxn>
              <a:cxn ang="0">
                <a:pos x="25" y="43"/>
              </a:cxn>
              <a:cxn ang="0">
                <a:pos x="158" y="39"/>
              </a:cxn>
              <a:cxn ang="0">
                <a:pos x="78" y="142"/>
              </a:cxn>
              <a:cxn ang="0">
                <a:pos x="104" y="139"/>
              </a:cxn>
              <a:cxn ang="0">
                <a:pos x="105" y="148"/>
              </a:cxn>
              <a:cxn ang="0">
                <a:pos x="79" y="151"/>
              </a:cxn>
              <a:cxn ang="0">
                <a:pos x="78" y="142"/>
              </a:cxn>
              <a:cxn ang="0">
                <a:pos x="78" y="125"/>
              </a:cxn>
              <a:cxn ang="0">
                <a:pos x="104" y="122"/>
              </a:cxn>
              <a:cxn ang="0">
                <a:pos x="105" y="131"/>
              </a:cxn>
              <a:cxn ang="0">
                <a:pos x="79" y="134"/>
              </a:cxn>
              <a:cxn ang="0">
                <a:pos x="78" y="125"/>
              </a:cxn>
              <a:cxn ang="0">
                <a:pos x="91" y="36"/>
              </a:cxn>
              <a:cxn ang="0">
                <a:pos x="58" y="70"/>
              </a:cxn>
              <a:cxn ang="0">
                <a:pos x="61" y="85"/>
              </a:cxn>
              <a:cxn ang="0">
                <a:pos x="68" y="94"/>
              </a:cxn>
              <a:cxn ang="0">
                <a:pos x="74" y="111"/>
              </a:cxn>
              <a:cxn ang="0">
                <a:pos x="78" y="115"/>
              </a:cxn>
              <a:cxn ang="0">
                <a:pos x="104" y="115"/>
              </a:cxn>
              <a:cxn ang="0">
                <a:pos x="109" y="111"/>
              </a:cxn>
              <a:cxn ang="0">
                <a:pos x="115" y="94"/>
              </a:cxn>
              <a:cxn ang="0">
                <a:pos x="122" y="85"/>
              </a:cxn>
              <a:cxn ang="0">
                <a:pos x="125" y="70"/>
              </a:cxn>
              <a:cxn ang="0">
                <a:pos x="91" y="36"/>
              </a:cxn>
            </a:cxnLst>
            <a:rect l="0" t="0" r="r" b="b"/>
            <a:pathLst>
              <a:path w="187" h="210">
                <a:moveTo>
                  <a:pt x="158" y="39"/>
                </a:moveTo>
                <a:cubicBezTo>
                  <a:pt x="180" y="68"/>
                  <a:pt x="166" y="77"/>
                  <a:pt x="168" y="89"/>
                </a:cubicBezTo>
                <a:cubicBezTo>
                  <a:pt x="171" y="102"/>
                  <a:pt x="187" y="112"/>
                  <a:pt x="185" y="119"/>
                </a:cubicBezTo>
                <a:cubicBezTo>
                  <a:pt x="182" y="126"/>
                  <a:pt x="169" y="124"/>
                  <a:pt x="168" y="128"/>
                </a:cubicBezTo>
                <a:cubicBezTo>
                  <a:pt x="168" y="133"/>
                  <a:pt x="172" y="138"/>
                  <a:pt x="171" y="140"/>
                </a:cubicBezTo>
                <a:cubicBezTo>
                  <a:pt x="171" y="142"/>
                  <a:pt x="166" y="143"/>
                  <a:pt x="166" y="143"/>
                </a:cubicBezTo>
                <a:cubicBezTo>
                  <a:pt x="166" y="143"/>
                  <a:pt x="169" y="146"/>
                  <a:pt x="168" y="148"/>
                </a:cubicBezTo>
                <a:cubicBezTo>
                  <a:pt x="168" y="151"/>
                  <a:pt x="161" y="151"/>
                  <a:pt x="161" y="156"/>
                </a:cubicBezTo>
                <a:cubicBezTo>
                  <a:pt x="161" y="161"/>
                  <a:pt x="169" y="170"/>
                  <a:pt x="162" y="175"/>
                </a:cubicBezTo>
                <a:cubicBezTo>
                  <a:pt x="156" y="180"/>
                  <a:pt x="138" y="174"/>
                  <a:pt x="126" y="179"/>
                </a:cubicBezTo>
                <a:cubicBezTo>
                  <a:pt x="118" y="183"/>
                  <a:pt x="113" y="198"/>
                  <a:pt x="110" y="210"/>
                </a:cubicBezTo>
                <a:cubicBezTo>
                  <a:pt x="70" y="201"/>
                  <a:pt x="47" y="196"/>
                  <a:pt x="21" y="194"/>
                </a:cubicBezTo>
                <a:cubicBezTo>
                  <a:pt x="21" y="194"/>
                  <a:pt x="39" y="166"/>
                  <a:pt x="37" y="150"/>
                </a:cubicBezTo>
                <a:cubicBezTo>
                  <a:pt x="35" y="133"/>
                  <a:pt x="0" y="91"/>
                  <a:pt x="25" y="43"/>
                </a:cubicBezTo>
                <a:cubicBezTo>
                  <a:pt x="47" y="0"/>
                  <a:pt x="128" y="0"/>
                  <a:pt x="158" y="39"/>
                </a:cubicBezTo>
                <a:close/>
                <a:moveTo>
                  <a:pt x="78" y="142"/>
                </a:moveTo>
                <a:cubicBezTo>
                  <a:pt x="104" y="139"/>
                  <a:pt x="104" y="139"/>
                  <a:pt x="104" y="139"/>
                </a:cubicBezTo>
                <a:cubicBezTo>
                  <a:pt x="110" y="139"/>
                  <a:pt x="111" y="148"/>
                  <a:pt x="105" y="148"/>
                </a:cubicBezTo>
                <a:cubicBezTo>
                  <a:pt x="79" y="151"/>
                  <a:pt x="79" y="151"/>
                  <a:pt x="79" y="151"/>
                </a:cubicBezTo>
                <a:cubicBezTo>
                  <a:pt x="73" y="151"/>
                  <a:pt x="72" y="142"/>
                  <a:pt x="78" y="142"/>
                </a:cubicBezTo>
                <a:close/>
                <a:moveTo>
                  <a:pt x="78" y="125"/>
                </a:moveTo>
                <a:cubicBezTo>
                  <a:pt x="104" y="122"/>
                  <a:pt x="104" y="122"/>
                  <a:pt x="104" y="122"/>
                </a:cubicBezTo>
                <a:cubicBezTo>
                  <a:pt x="110" y="122"/>
                  <a:pt x="111" y="130"/>
                  <a:pt x="105" y="131"/>
                </a:cubicBezTo>
                <a:cubicBezTo>
                  <a:pt x="79" y="134"/>
                  <a:pt x="79" y="134"/>
                  <a:pt x="79" y="134"/>
                </a:cubicBezTo>
                <a:cubicBezTo>
                  <a:pt x="73" y="134"/>
                  <a:pt x="72" y="125"/>
                  <a:pt x="78" y="125"/>
                </a:cubicBezTo>
                <a:close/>
                <a:moveTo>
                  <a:pt x="91" y="36"/>
                </a:moveTo>
                <a:cubicBezTo>
                  <a:pt x="73" y="36"/>
                  <a:pt x="58" y="52"/>
                  <a:pt x="58" y="70"/>
                </a:cubicBezTo>
                <a:cubicBezTo>
                  <a:pt x="58" y="75"/>
                  <a:pt x="58" y="80"/>
                  <a:pt x="61" y="85"/>
                </a:cubicBezTo>
                <a:cubicBezTo>
                  <a:pt x="63" y="88"/>
                  <a:pt x="66" y="91"/>
                  <a:pt x="68" y="94"/>
                </a:cubicBezTo>
                <a:cubicBezTo>
                  <a:pt x="72" y="100"/>
                  <a:pt x="74" y="104"/>
                  <a:pt x="74" y="111"/>
                </a:cubicBezTo>
                <a:cubicBezTo>
                  <a:pt x="74" y="113"/>
                  <a:pt x="76" y="115"/>
                  <a:pt x="78" y="115"/>
                </a:cubicBezTo>
                <a:cubicBezTo>
                  <a:pt x="104" y="115"/>
                  <a:pt x="104" y="115"/>
                  <a:pt x="104" y="115"/>
                </a:cubicBezTo>
                <a:cubicBezTo>
                  <a:pt x="107" y="115"/>
                  <a:pt x="109" y="113"/>
                  <a:pt x="109" y="111"/>
                </a:cubicBezTo>
                <a:cubicBezTo>
                  <a:pt x="109" y="104"/>
                  <a:pt x="111" y="100"/>
                  <a:pt x="115" y="94"/>
                </a:cubicBezTo>
                <a:cubicBezTo>
                  <a:pt x="117" y="91"/>
                  <a:pt x="120" y="88"/>
                  <a:pt x="122" y="85"/>
                </a:cubicBezTo>
                <a:cubicBezTo>
                  <a:pt x="124" y="80"/>
                  <a:pt x="125" y="75"/>
                  <a:pt x="125" y="70"/>
                </a:cubicBezTo>
                <a:cubicBezTo>
                  <a:pt x="125" y="52"/>
                  <a:pt x="110" y="36"/>
                  <a:pt x="91" y="36"/>
                </a:cubicBezTo>
                <a:close/>
              </a:path>
            </a:pathLst>
          </a:custGeom>
          <a:solidFill>
            <a:srgbClr val="FF9900"/>
          </a:solidFill>
          <a:ln w="9525">
            <a:noFill/>
            <a:round/>
            <a:headEnd/>
            <a:tailEnd/>
          </a:ln>
        </p:spPr>
        <p:txBody>
          <a:bodyPr lIns="84406" tIns="42203" rIns="84406" bIns="42203"/>
          <a:lstStyle/>
          <a:p>
            <a:pPr>
              <a:defRPr/>
            </a:pPr>
            <a:endParaRPr lang="en-US" sz="1108" dirty="0">
              <a:solidFill>
                <a:srgbClr val="0F5494"/>
              </a:solidFill>
            </a:endParaRPr>
          </a:p>
        </p:txBody>
      </p:sp>
      <p:sp>
        <p:nvSpPr>
          <p:cNvPr id="20500" name="Text Placeholder 12"/>
          <p:cNvSpPr txBox="1">
            <a:spLocks/>
          </p:cNvSpPr>
          <p:nvPr/>
        </p:nvSpPr>
        <p:spPr bwMode="auto">
          <a:xfrm>
            <a:off x="2859617" y="4113213"/>
            <a:ext cx="1462616"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lstStyle>
            <a:lvl1pPr defTabSz="842963" eaLnBrk="0" hangingPunct="0">
              <a:spcBef>
                <a:spcPct val="20000"/>
              </a:spcBef>
              <a:buFont typeface="Arial" pitchFamily="34" charset="0"/>
              <a:buChar char="•"/>
              <a:defRPr sz="3200" b="1">
                <a:solidFill>
                  <a:schemeClr val="tx1"/>
                </a:solidFill>
                <a:latin typeface="Calibri" pitchFamily="34" charset="0"/>
                <a:ea typeface="MS PGothic" pitchFamily="34" charset="-128"/>
              </a:defRPr>
            </a:lvl1pPr>
            <a:lvl2pPr marL="742950" indent="-285750" defTabSz="842963" eaLnBrk="0" hangingPunct="0">
              <a:spcBef>
                <a:spcPct val="20000"/>
              </a:spcBef>
              <a:buFont typeface="Arial" pitchFamily="34" charset="0"/>
              <a:buChar char="–"/>
              <a:defRPr sz="2800" b="1">
                <a:solidFill>
                  <a:schemeClr val="tx1"/>
                </a:solidFill>
                <a:latin typeface="Calibri" pitchFamily="34" charset="0"/>
                <a:ea typeface="MS PGothic" pitchFamily="34" charset="-128"/>
              </a:defRPr>
            </a:lvl2pPr>
            <a:lvl3pPr marL="1143000" indent="-228600" defTabSz="842963" eaLnBrk="0" hangingPunct="0">
              <a:spcBef>
                <a:spcPct val="20000"/>
              </a:spcBef>
              <a:buFont typeface="Arial" pitchFamily="34" charset="0"/>
              <a:buChar char="•"/>
              <a:defRPr sz="2400" b="1">
                <a:solidFill>
                  <a:schemeClr val="tx1"/>
                </a:solidFill>
                <a:latin typeface="Calibri" pitchFamily="34" charset="0"/>
                <a:ea typeface="MS PGothic" pitchFamily="34" charset="-128"/>
              </a:defRPr>
            </a:lvl3pPr>
            <a:lvl4pPr marL="1600200" indent="-228600" defTabSz="842963" eaLnBrk="0" hangingPunct="0">
              <a:spcBef>
                <a:spcPct val="20000"/>
              </a:spcBef>
              <a:buFont typeface="Arial" pitchFamily="34" charset="0"/>
              <a:buChar char="–"/>
              <a:defRPr sz="2000" b="1">
                <a:solidFill>
                  <a:schemeClr val="tx1"/>
                </a:solidFill>
                <a:latin typeface="Calibri" pitchFamily="34" charset="0"/>
                <a:ea typeface="MS PGothic" pitchFamily="34" charset="-128"/>
              </a:defRPr>
            </a:lvl4pPr>
            <a:lvl5pPr marL="2057400" indent="-228600" defTabSz="842963" eaLnBrk="0" hangingPunct="0">
              <a:spcBef>
                <a:spcPct val="20000"/>
              </a:spcBef>
              <a:buFont typeface="Arial" pitchFamily="34" charset="0"/>
              <a:buChar char="»"/>
              <a:defRPr sz="2000" b="1">
                <a:solidFill>
                  <a:schemeClr val="tx1"/>
                </a:solidFill>
                <a:latin typeface="Calibri" pitchFamily="34" charset="0"/>
                <a:ea typeface="MS PGothic" pitchFamily="34" charset="-128"/>
              </a:defRPr>
            </a:lvl5pPr>
            <a:lvl6pPr marL="25146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6pPr>
            <a:lvl7pPr marL="29718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7pPr>
            <a:lvl8pPr marL="34290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8pPr>
            <a:lvl9pPr marL="38862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9pPr>
          </a:lstStyle>
          <a:p>
            <a:pPr algn="ctr" eaLnBrk="1" hangingPunct="1">
              <a:spcBef>
                <a:spcPct val="0"/>
              </a:spcBef>
              <a:buClr>
                <a:srgbClr val="BBE0E3"/>
              </a:buClr>
              <a:buFontTx/>
              <a:buNone/>
            </a:pPr>
            <a:r>
              <a:rPr lang="en-GB" altLang="en-US" sz="1100">
                <a:solidFill>
                  <a:srgbClr val="000000"/>
                </a:solidFill>
              </a:rPr>
              <a:t>(Indicative) Programming</a:t>
            </a:r>
          </a:p>
        </p:txBody>
      </p:sp>
      <p:sp>
        <p:nvSpPr>
          <p:cNvPr id="20501" name="Freeform 34"/>
          <p:cNvSpPr>
            <a:spLocks noEditPoints="1"/>
          </p:cNvSpPr>
          <p:nvPr/>
        </p:nvSpPr>
        <p:spPr bwMode="gray">
          <a:xfrm>
            <a:off x="2980267" y="3687763"/>
            <a:ext cx="474133" cy="336550"/>
          </a:xfrm>
          <a:custGeom>
            <a:avLst/>
            <a:gdLst>
              <a:gd name="T0" fmla="*/ 2147483647 w 203"/>
              <a:gd name="T1" fmla="*/ 0 h 192"/>
              <a:gd name="T2" fmla="*/ 2147483647 w 203"/>
              <a:gd name="T3" fmla="*/ 2147483647 h 192"/>
              <a:gd name="T4" fmla="*/ 2147483647 w 203"/>
              <a:gd name="T5" fmla="*/ 2147483647 h 192"/>
              <a:gd name="T6" fmla="*/ 2147483647 w 203"/>
              <a:gd name="T7" fmla="*/ 2147483647 h 192"/>
              <a:gd name="T8" fmla="*/ 2147483647 w 203"/>
              <a:gd name="T9" fmla="*/ 2147483647 h 192"/>
              <a:gd name="T10" fmla="*/ 2147483647 w 203"/>
              <a:gd name="T11" fmla="*/ 2147483647 h 192"/>
              <a:gd name="T12" fmla="*/ 2147483647 w 203"/>
              <a:gd name="T13" fmla="*/ 2147483647 h 192"/>
              <a:gd name="T14" fmla="*/ 2147483647 w 203"/>
              <a:gd name="T15" fmla="*/ 2147483647 h 192"/>
              <a:gd name="T16" fmla="*/ 2147483647 w 203"/>
              <a:gd name="T17" fmla="*/ 2147483647 h 192"/>
              <a:gd name="T18" fmla="*/ 2147483647 w 203"/>
              <a:gd name="T19" fmla="*/ 2147483647 h 192"/>
              <a:gd name="T20" fmla="*/ 2147483647 w 203"/>
              <a:gd name="T21" fmla="*/ 2147483647 h 192"/>
              <a:gd name="T22" fmla="*/ 2147483647 w 203"/>
              <a:gd name="T23" fmla="*/ 2147483647 h 192"/>
              <a:gd name="T24" fmla="*/ 2147483647 w 203"/>
              <a:gd name="T25" fmla="*/ 2147483647 h 192"/>
              <a:gd name="T26" fmla="*/ 2147483647 w 203"/>
              <a:gd name="T27" fmla="*/ 2147483647 h 192"/>
              <a:gd name="T28" fmla="*/ 2147483647 w 203"/>
              <a:gd name="T29" fmla="*/ 2147483647 h 192"/>
              <a:gd name="T30" fmla="*/ 2147483647 w 203"/>
              <a:gd name="T31" fmla="*/ 2147483647 h 192"/>
              <a:gd name="T32" fmla="*/ 2147483647 w 203"/>
              <a:gd name="T33" fmla="*/ 2147483647 h 192"/>
              <a:gd name="T34" fmla="*/ 2147483647 w 203"/>
              <a:gd name="T35" fmla="*/ 2147483647 h 192"/>
              <a:gd name="T36" fmla="*/ 2147483647 w 203"/>
              <a:gd name="T37" fmla="*/ 2147483647 h 192"/>
              <a:gd name="T38" fmla="*/ 2147483647 w 203"/>
              <a:gd name="T39" fmla="*/ 2147483647 h 192"/>
              <a:gd name="T40" fmla="*/ 2147483647 w 203"/>
              <a:gd name="T41" fmla="*/ 2147483647 h 192"/>
              <a:gd name="T42" fmla="*/ 2147483647 w 203"/>
              <a:gd name="T43" fmla="*/ 2147483647 h 192"/>
              <a:gd name="T44" fmla="*/ 2147483647 w 203"/>
              <a:gd name="T45" fmla="*/ 0 h 192"/>
              <a:gd name="T46" fmla="*/ 2147483647 w 203"/>
              <a:gd name="T47" fmla="*/ 2147483647 h 192"/>
              <a:gd name="T48" fmla="*/ 2147483647 w 203"/>
              <a:gd name="T49" fmla="*/ 2147483647 h 192"/>
              <a:gd name="T50" fmla="*/ 2147483647 w 203"/>
              <a:gd name="T51" fmla="*/ 2147483647 h 192"/>
              <a:gd name="T52" fmla="*/ 0 w 203"/>
              <a:gd name="T53" fmla="*/ 2147483647 h 192"/>
              <a:gd name="T54" fmla="*/ 2147483647 w 203"/>
              <a:gd name="T55" fmla="*/ 2147483647 h 192"/>
              <a:gd name="T56" fmla="*/ 2147483647 w 203"/>
              <a:gd name="T57" fmla="*/ 2147483647 h 192"/>
              <a:gd name="T58" fmla="*/ 2147483647 w 203"/>
              <a:gd name="T59" fmla="*/ 2147483647 h 192"/>
              <a:gd name="T60" fmla="*/ 2147483647 w 203"/>
              <a:gd name="T61" fmla="*/ 2147483647 h 192"/>
              <a:gd name="T62" fmla="*/ 2147483647 w 203"/>
              <a:gd name="T63" fmla="*/ 2147483647 h 192"/>
              <a:gd name="T64" fmla="*/ 2147483647 w 203"/>
              <a:gd name="T65" fmla="*/ 2147483647 h 192"/>
              <a:gd name="T66" fmla="*/ 2147483647 w 203"/>
              <a:gd name="T67" fmla="*/ 2147483647 h 192"/>
              <a:gd name="T68" fmla="*/ 2147483647 w 203"/>
              <a:gd name="T69" fmla="*/ 2147483647 h 192"/>
              <a:gd name="T70" fmla="*/ 2147483647 w 203"/>
              <a:gd name="T71" fmla="*/ 2147483647 h 192"/>
              <a:gd name="T72" fmla="*/ 2147483647 w 203"/>
              <a:gd name="T73" fmla="*/ 2147483647 h 192"/>
              <a:gd name="T74" fmla="*/ 2147483647 w 203"/>
              <a:gd name="T75" fmla="*/ 2147483647 h 192"/>
              <a:gd name="T76" fmla="*/ 2147483647 w 203"/>
              <a:gd name="T77" fmla="*/ 2147483647 h 192"/>
              <a:gd name="T78" fmla="*/ 2147483647 w 203"/>
              <a:gd name="T79" fmla="*/ 2147483647 h 192"/>
              <a:gd name="T80" fmla="*/ 2147483647 w 203"/>
              <a:gd name="T81" fmla="*/ 2147483647 h 192"/>
              <a:gd name="T82" fmla="*/ 2147483647 w 203"/>
              <a:gd name="T83" fmla="*/ 2147483647 h 192"/>
              <a:gd name="T84" fmla="*/ 2147483647 w 203"/>
              <a:gd name="T85" fmla="*/ 2147483647 h 192"/>
              <a:gd name="T86" fmla="*/ 2147483647 w 203"/>
              <a:gd name="T87" fmla="*/ 2147483647 h 192"/>
              <a:gd name="T88" fmla="*/ 2147483647 w 203"/>
              <a:gd name="T89" fmla="*/ 2147483647 h 192"/>
              <a:gd name="T90" fmla="*/ 2147483647 w 203"/>
              <a:gd name="T91" fmla="*/ 2147483647 h 192"/>
              <a:gd name="T92" fmla="*/ 2147483647 w 203"/>
              <a:gd name="T93" fmla="*/ 2147483647 h 192"/>
              <a:gd name="T94" fmla="*/ 2147483647 w 203"/>
              <a:gd name="T95" fmla="*/ 2147483647 h 192"/>
              <a:gd name="T96" fmla="*/ 2147483647 w 203"/>
              <a:gd name="T97" fmla="*/ 2147483647 h 192"/>
              <a:gd name="T98" fmla="*/ 2147483647 w 203"/>
              <a:gd name="T99" fmla="*/ 2147483647 h 192"/>
              <a:gd name="T100" fmla="*/ 2147483647 w 203"/>
              <a:gd name="T101" fmla="*/ 2147483647 h 192"/>
              <a:gd name="T102" fmla="*/ 2147483647 w 203"/>
              <a:gd name="T103" fmla="*/ 2147483647 h 192"/>
              <a:gd name="T104" fmla="*/ 2147483647 w 203"/>
              <a:gd name="T105" fmla="*/ 2147483647 h 192"/>
              <a:gd name="T106" fmla="*/ 2147483647 w 203"/>
              <a:gd name="T107" fmla="*/ 2147483647 h 192"/>
              <a:gd name="T108" fmla="*/ 2147483647 w 203"/>
              <a:gd name="T109" fmla="*/ 2147483647 h 192"/>
              <a:gd name="T110" fmla="*/ 2147483647 w 203"/>
              <a:gd name="T111" fmla="*/ 2147483647 h 192"/>
              <a:gd name="T112" fmla="*/ 2147483647 w 203"/>
              <a:gd name="T113" fmla="*/ 2147483647 h 1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3" h="192">
                <a:moveTo>
                  <a:pt x="96" y="0"/>
                </a:moveTo>
                <a:cubicBezTo>
                  <a:pt x="124" y="0"/>
                  <a:pt x="149" y="12"/>
                  <a:pt x="165" y="31"/>
                </a:cubicBezTo>
                <a:cubicBezTo>
                  <a:pt x="155" y="37"/>
                  <a:pt x="155" y="37"/>
                  <a:pt x="155" y="37"/>
                </a:cubicBezTo>
                <a:cubicBezTo>
                  <a:pt x="147" y="29"/>
                  <a:pt x="138" y="22"/>
                  <a:pt x="127" y="18"/>
                </a:cubicBezTo>
                <a:cubicBezTo>
                  <a:pt x="133" y="26"/>
                  <a:pt x="137" y="35"/>
                  <a:pt x="141" y="45"/>
                </a:cubicBezTo>
                <a:cubicBezTo>
                  <a:pt x="122" y="55"/>
                  <a:pt x="122" y="55"/>
                  <a:pt x="122" y="55"/>
                </a:cubicBezTo>
                <a:cubicBezTo>
                  <a:pt x="102" y="55"/>
                  <a:pt x="102" y="55"/>
                  <a:pt x="102" y="55"/>
                </a:cubicBezTo>
                <a:cubicBezTo>
                  <a:pt x="102" y="87"/>
                  <a:pt x="102" y="87"/>
                  <a:pt x="102" y="87"/>
                </a:cubicBezTo>
                <a:cubicBezTo>
                  <a:pt x="127" y="87"/>
                  <a:pt x="127" y="87"/>
                  <a:pt x="127" y="87"/>
                </a:cubicBezTo>
                <a:cubicBezTo>
                  <a:pt x="124" y="90"/>
                  <a:pt x="121" y="94"/>
                  <a:pt x="118" y="97"/>
                </a:cubicBezTo>
                <a:cubicBezTo>
                  <a:pt x="102" y="97"/>
                  <a:pt x="102" y="97"/>
                  <a:pt x="102" y="97"/>
                </a:cubicBezTo>
                <a:cubicBezTo>
                  <a:pt x="102" y="111"/>
                  <a:pt x="102" y="111"/>
                  <a:pt x="102" y="111"/>
                </a:cubicBezTo>
                <a:cubicBezTo>
                  <a:pt x="99" y="113"/>
                  <a:pt x="95" y="115"/>
                  <a:pt x="92" y="117"/>
                </a:cubicBezTo>
                <a:cubicBezTo>
                  <a:pt x="92" y="97"/>
                  <a:pt x="92" y="97"/>
                  <a:pt x="92" y="97"/>
                </a:cubicBezTo>
                <a:cubicBezTo>
                  <a:pt x="56" y="97"/>
                  <a:pt x="56" y="97"/>
                  <a:pt x="56" y="97"/>
                </a:cubicBezTo>
                <a:cubicBezTo>
                  <a:pt x="57" y="107"/>
                  <a:pt x="58" y="116"/>
                  <a:pt x="60" y="126"/>
                </a:cubicBezTo>
                <a:cubicBezTo>
                  <a:pt x="57" y="126"/>
                  <a:pt x="53" y="126"/>
                  <a:pt x="49" y="126"/>
                </a:cubicBezTo>
                <a:cubicBezTo>
                  <a:pt x="47" y="116"/>
                  <a:pt x="46" y="107"/>
                  <a:pt x="46" y="97"/>
                </a:cubicBezTo>
                <a:cubicBezTo>
                  <a:pt x="16" y="97"/>
                  <a:pt x="16" y="97"/>
                  <a:pt x="16" y="97"/>
                </a:cubicBezTo>
                <a:cubicBezTo>
                  <a:pt x="17" y="105"/>
                  <a:pt x="18" y="113"/>
                  <a:pt x="21" y="120"/>
                </a:cubicBezTo>
                <a:cubicBezTo>
                  <a:pt x="15" y="117"/>
                  <a:pt x="10" y="113"/>
                  <a:pt x="6" y="109"/>
                </a:cubicBezTo>
                <a:cubicBezTo>
                  <a:pt x="5" y="104"/>
                  <a:pt x="4" y="98"/>
                  <a:pt x="4" y="92"/>
                </a:cubicBezTo>
                <a:cubicBezTo>
                  <a:pt x="4" y="39"/>
                  <a:pt x="43" y="0"/>
                  <a:pt x="96" y="0"/>
                </a:cubicBezTo>
                <a:close/>
                <a:moveTo>
                  <a:pt x="203" y="23"/>
                </a:moveTo>
                <a:cubicBezTo>
                  <a:pt x="127" y="67"/>
                  <a:pt x="127" y="67"/>
                  <a:pt x="127" y="67"/>
                </a:cubicBezTo>
                <a:cubicBezTo>
                  <a:pt x="147" y="79"/>
                  <a:pt x="147" y="79"/>
                  <a:pt x="147" y="79"/>
                </a:cubicBezTo>
                <a:cubicBezTo>
                  <a:pt x="103" y="158"/>
                  <a:pt x="16" y="142"/>
                  <a:pt x="0" y="116"/>
                </a:cubicBezTo>
                <a:cubicBezTo>
                  <a:pt x="37" y="192"/>
                  <a:pt x="141" y="178"/>
                  <a:pt x="182" y="99"/>
                </a:cubicBezTo>
                <a:cubicBezTo>
                  <a:pt x="203" y="110"/>
                  <a:pt x="203" y="110"/>
                  <a:pt x="203" y="110"/>
                </a:cubicBezTo>
                <a:cubicBezTo>
                  <a:pt x="203" y="23"/>
                  <a:pt x="203" y="23"/>
                  <a:pt x="203" y="23"/>
                </a:cubicBezTo>
                <a:close/>
                <a:moveTo>
                  <a:pt x="185" y="114"/>
                </a:moveTo>
                <a:cubicBezTo>
                  <a:pt x="175" y="155"/>
                  <a:pt x="141" y="183"/>
                  <a:pt x="96" y="183"/>
                </a:cubicBezTo>
                <a:cubicBezTo>
                  <a:pt x="82" y="183"/>
                  <a:pt x="69" y="181"/>
                  <a:pt x="58" y="176"/>
                </a:cubicBezTo>
                <a:cubicBezTo>
                  <a:pt x="109" y="185"/>
                  <a:pt x="158" y="156"/>
                  <a:pt x="184" y="114"/>
                </a:cubicBezTo>
                <a:cubicBezTo>
                  <a:pt x="185" y="114"/>
                  <a:pt x="185" y="114"/>
                  <a:pt x="185" y="114"/>
                </a:cubicBezTo>
                <a:close/>
                <a:moveTo>
                  <a:pt x="102" y="13"/>
                </a:moveTo>
                <a:cubicBezTo>
                  <a:pt x="118" y="14"/>
                  <a:pt x="126" y="33"/>
                  <a:pt x="130" y="45"/>
                </a:cubicBezTo>
                <a:cubicBezTo>
                  <a:pt x="102" y="45"/>
                  <a:pt x="102" y="45"/>
                  <a:pt x="102" y="45"/>
                </a:cubicBezTo>
                <a:cubicBezTo>
                  <a:pt x="102" y="13"/>
                  <a:pt x="102" y="13"/>
                  <a:pt x="102" y="13"/>
                </a:cubicBezTo>
                <a:close/>
                <a:moveTo>
                  <a:pt x="16" y="87"/>
                </a:moveTo>
                <a:cubicBezTo>
                  <a:pt x="17" y="75"/>
                  <a:pt x="20" y="65"/>
                  <a:pt x="24" y="55"/>
                </a:cubicBezTo>
                <a:cubicBezTo>
                  <a:pt x="50" y="55"/>
                  <a:pt x="50" y="55"/>
                  <a:pt x="50" y="55"/>
                </a:cubicBezTo>
                <a:cubicBezTo>
                  <a:pt x="48" y="66"/>
                  <a:pt x="46" y="76"/>
                  <a:pt x="46" y="87"/>
                </a:cubicBezTo>
                <a:cubicBezTo>
                  <a:pt x="16" y="87"/>
                  <a:pt x="16" y="87"/>
                  <a:pt x="16" y="87"/>
                </a:cubicBezTo>
                <a:close/>
                <a:moveTo>
                  <a:pt x="30" y="45"/>
                </a:moveTo>
                <a:cubicBezTo>
                  <a:pt x="39" y="32"/>
                  <a:pt x="52" y="22"/>
                  <a:pt x="68" y="17"/>
                </a:cubicBezTo>
                <a:cubicBezTo>
                  <a:pt x="61" y="25"/>
                  <a:pt x="56" y="35"/>
                  <a:pt x="53" y="45"/>
                </a:cubicBezTo>
                <a:cubicBezTo>
                  <a:pt x="30" y="45"/>
                  <a:pt x="30" y="45"/>
                  <a:pt x="30" y="45"/>
                </a:cubicBezTo>
                <a:close/>
                <a:moveTo>
                  <a:pt x="92" y="12"/>
                </a:moveTo>
                <a:cubicBezTo>
                  <a:pt x="92" y="45"/>
                  <a:pt x="92" y="45"/>
                  <a:pt x="92" y="45"/>
                </a:cubicBezTo>
                <a:cubicBezTo>
                  <a:pt x="64" y="45"/>
                  <a:pt x="64" y="45"/>
                  <a:pt x="64" y="45"/>
                </a:cubicBezTo>
                <a:cubicBezTo>
                  <a:pt x="67" y="34"/>
                  <a:pt x="76" y="13"/>
                  <a:pt x="92" y="12"/>
                </a:cubicBezTo>
                <a:close/>
                <a:moveTo>
                  <a:pt x="92" y="87"/>
                </a:moveTo>
                <a:cubicBezTo>
                  <a:pt x="56" y="87"/>
                  <a:pt x="56" y="87"/>
                  <a:pt x="56" y="87"/>
                </a:cubicBezTo>
                <a:cubicBezTo>
                  <a:pt x="57" y="76"/>
                  <a:pt x="58" y="66"/>
                  <a:pt x="61" y="55"/>
                </a:cubicBezTo>
                <a:cubicBezTo>
                  <a:pt x="92" y="55"/>
                  <a:pt x="92" y="55"/>
                  <a:pt x="92" y="55"/>
                </a:cubicBezTo>
                <a:cubicBezTo>
                  <a:pt x="92" y="87"/>
                  <a:pt x="92" y="87"/>
                  <a:pt x="92" y="87"/>
                </a:cubicBezTo>
                <a:close/>
              </a:path>
            </a:pathLst>
          </a:custGeom>
          <a:solidFill>
            <a:srgbClr val="FF9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20502" name="Group 139"/>
          <p:cNvGrpSpPr>
            <a:grpSpLocks/>
          </p:cNvGrpSpPr>
          <p:nvPr/>
        </p:nvGrpSpPr>
        <p:grpSpPr bwMode="auto">
          <a:xfrm>
            <a:off x="6707718" y="3644900"/>
            <a:ext cx="905933" cy="361950"/>
            <a:chOff x="1483664" y="1421916"/>
            <a:chExt cx="903523" cy="559284"/>
          </a:xfrm>
        </p:grpSpPr>
        <p:grpSp>
          <p:nvGrpSpPr>
            <p:cNvPr id="20572" name="Group 140"/>
            <p:cNvGrpSpPr>
              <a:grpSpLocks/>
            </p:cNvGrpSpPr>
            <p:nvPr/>
          </p:nvGrpSpPr>
          <p:grpSpPr bwMode="auto">
            <a:xfrm>
              <a:off x="1483664" y="1421916"/>
              <a:ext cx="585355" cy="402721"/>
              <a:chOff x="1929245" y="1295400"/>
              <a:chExt cx="585355" cy="402721"/>
            </a:xfrm>
          </p:grpSpPr>
          <p:sp>
            <p:nvSpPr>
              <p:cNvPr id="173" name="Rectangle 172"/>
              <p:cNvSpPr/>
              <p:nvPr/>
            </p:nvSpPr>
            <p:spPr>
              <a:xfrm>
                <a:off x="2058018" y="1295400"/>
                <a:ext cx="455984" cy="250206"/>
              </a:xfrm>
              <a:prstGeom prst="rect">
                <a:avLst/>
              </a:prstGeom>
              <a:solidFill>
                <a:schemeClr val="bg1"/>
              </a:solidFill>
              <a:ln w="19050">
                <a:solidFill>
                  <a:srgbClr val="FF99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600" dirty="0" err="1">
                  <a:solidFill>
                    <a:srgbClr val="000000"/>
                  </a:solidFill>
                </a:endParaRPr>
              </a:p>
            </p:txBody>
          </p:sp>
          <p:sp>
            <p:nvSpPr>
              <p:cNvPr id="174" name="Rectangle 173"/>
              <p:cNvSpPr/>
              <p:nvPr/>
            </p:nvSpPr>
            <p:spPr>
              <a:xfrm>
                <a:off x="1992576" y="1371444"/>
                <a:ext cx="458094" cy="250206"/>
              </a:xfrm>
              <a:prstGeom prst="rect">
                <a:avLst/>
              </a:prstGeom>
              <a:solidFill>
                <a:schemeClr val="bg1"/>
              </a:solidFill>
              <a:ln w="19050">
                <a:solidFill>
                  <a:srgbClr val="FF99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600" dirty="0" err="1">
                  <a:solidFill>
                    <a:srgbClr val="000000"/>
                  </a:solidFill>
                </a:endParaRPr>
              </a:p>
            </p:txBody>
          </p:sp>
          <p:sp>
            <p:nvSpPr>
              <p:cNvPr id="181" name="Rectangle 180"/>
              <p:cNvSpPr/>
              <p:nvPr/>
            </p:nvSpPr>
            <p:spPr>
              <a:xfrm>
                <a:off x="1929245" y="1447486"/>
                <a:ext cx="455984" cy="250206"/>
              </a:xfrm>
              <a:prstGeom prst="rect">
                <a:avLst/>
              </a:prstGeom>
              <a:solidFill>
                <a:schemeClr val="bg1"/>
              </a:solidFill>
              <a:ln w="19050">
                <a:solidFill>
                  <a:srgbClr val="FF99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600" dirty="0" err="1">
                  <a:solidFill>
                    <a:srgbClr val="000000"/>
                  </a:solidFill>
                </a:endParaRPr>
              </a:p>
            </p:txBody>
          </p:sp>
          <p:sp>
            <p:nvSpPr>
              <p:cNvPr id="20580" name="Freeform 25"/>
              <p:cNvSpPr>
                <a:spLocks noChangeAspect="1" noEditPoints="1"/>
              </p:cNvSpPr>
              <p:nvPr/>
            </p:nvSpPr>
            <p:spPr bwMode="gray">
              <a:xfrm rot="-120000">
                <a:off x="2063740" y="1474523"/>
                <a:ext cx="188210" cy="196874"/>
              </a:xfrm>
              <a:custGeom>
                <a:avLst/>
                <a:gdLst>
                  <a:gd name="T0" fmla="*/ 2147483647 w 190"/>
                  <a:gd name="T1" fmla="*/ 0 h 189"/>
                  <a:gd name="T2" fmla="*/ 2147483647 w 190"/>
                  <a:gd name="T3" fmla="*/ 2147483647 h 189"/>
                  <a:gd name="T4" fmla="*/ 2147483647 w 190"/>
                  <a:gd name="T5" fmla="*/ 2147483647 h 189"/>
                  <a:gd name="T6" fmla="*/ 0 w 190"/>
                  <a:gd name="T7" fmla="*/ 2147483647 h 189"/>
                  <a:gd name="T8" fmla="*/ 2147483647 w 190"/>
                  <a:gd name="T9" fmla="*/ 0 h 189"/>
                  <a:gd name="T10" fmla="*/ 2147483647 w 190"/>
                  <a:gd name="T11" fmla="*/ 2147483647 h 189"/>
                  <a:gd name="T12" fmla="*/ 2147483647 w 190"/>
                  <a:gd name="T13" fmla="*/ 2147483647 h 189"/>
                  <a:gd name="T14" fmla="*/ 2147483647 w 190"/>
                  <a:gd name="T15" fmla="*/ 2147483647 h 189"/>
                  <a:gd name="T16" fmla="*/ 2147483647 w 190"/>
                  <a:gd name="T17" fmla="*/ 2147483647 h 189"/>
                  <a:gd name="T18" fmla="*/ 2147483647 w 190"/>
                  <a:gd name="T19" fmla="*/ 2147483647 h 189"/>
                  <a:gd name="T20" fmla="*/ 2147483647 w 190"/>
                  <a:gd name="T21" fmla="*/ 2147483647 h 189"/>
                  <a:gd name="T22" fmla="*/ 2147483647 w 190"/>
                  <a:gd name="T23" fmla="*/ 2147483647 h 189"/>
                  <a:gd name="T24" fmla="*/ 2147483647 w 190"/>
                  <a:gd name="T25" fmla="*/ 2147483647 h 189"/>
                  <a:gd name="T26" fmla="*/ 2147483647 w 190"/>
                  <a:gd name="T27" fmla="*/ 2147483647 h 189"/>
                  <a:gd name="T28" fmla="*/ 2147483647 w 190"/>
                  <a:gd name="T29" fmla="*/ 2147483647 h 189"/>
                  <a:gd name="T30" fmla="*/ 2147483647 w 190"/>
                  <a:gd name="T31" fmla="*/ 2147483647 h 189"/>
                  <a:gd name="T32" fmla="*/ 2147483647 w 190"/>
                  <a:gd name="T33" fmla="*/ 2147483647 h 189"/>
                  <a:gd name="T34" fmla="*/ 2147483647 w 190"/>
                  <a:gd name="T35" fmla="*/ 2147483647 h 189"/>
                  <a:gd name="T36" fmla="*/ 2147483647 w 190"/>
                  <a:gd name="T37" fmla="*/ 2147483647 h 189"/>
                  <a:gd name="T38" fmla="*/ 2147483647 w 190"/>
                  <a:gd name="T39" fmla="*/ 2147483647 h 189"/>
                  <a:gd name="T40" fmla="*/ 2147483647 w 190"/>
                  <a:gd name="T41" fmla="*/ 2147483647 h 189"/>
                  <a:gd name="T42" fmla="*/ 2147483647 w 190"/>
                  <a:gd name="T43" fmla="*/ 2147483647 h 189"/>
                  <a:gd name="T44" fmla="*/ 2147483647 w 190"/>
                  <a:gd name="T45" fmla="*/ 2147483647 h 189"/>
                  <a:gd name="T46" fmla="*/ 2147483647 w 190"/>
                  <a:gd name="T47" fmla="*/ 2147483647 h 189"/>
                  <a:gd name="T48" fmla="*/ 2147483647 w 190"/>
                  <a:gd name="T49" fmla="*/ 2147483647 h 189"/>
                  <a:gd name="T50" fmla="*/ 2147483647 w 190"/>
                  <a:gd name="T51" fmla="*/ 2147483647 h 189"/>
                  <a:gd name="T52" fmla="*/ 2147483647 w 190"/>
                  <a:gd name="T53" fmla="*/ 2147483647 h 189"/>
                  <a:gd name="T54" fmla="*/ 2147483647 w 190"/>
                  <a:gd name="T55" fmla="*/ 2147483647 h 189"/>
                  <a:gd name="T56" fmla="*/ 2147483647 w 190"/>
                  <a:gd name="T57" fmla="*/ 2147483647 h 189"/>
                  <a:gd name="T58" fmla="*/ 2147483647 w 190"/>
                  <a:gd name="T59" fmla="*/ 2147483647 h 189"/>
                  <a:gd name="T60" fmla="*/ 2147483647 w 190"/>
                  <a:gd name="T61" fmla="*/ 2147483647 h 18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90" h="189">
                    <a:moveTo>
                      <a:pt x="95" y="0"/>
                    </a:moveTo>
                    <a:cubicBezTo>
                      <a:pt x="147" y="0"/>
                      <a:pt x="190" y="42"/>
                      <a:pt x="190" y="95"/>
                    </a:cubicBezTo>
                    <a:cubicBezTo>
                      <a:pt x="190" y="147"/>
                      <a:pt x="147" y="189"/>
                      <a:pt x="95" y="189"/>
                    </a:cubicBezTo>
                    <a:cubicBezTo>
                      <a:pt x="43" y="189"/>
                      <a:pt x="0" y="147"/>
                      <a:pt x="0" y="95"/>
                    </a:cubicBezTo>
                    <a:cubicBezTo>
                      <a:pt x="0" y="42"/>
                      <a:pt x="43" y="0"/>
                      <a:pt x="95" y="0"/>
                    </a:cubicBezTo>
                    <a:close/>
                    <a:moveTo>
                      <a:pt x="95" y="13"/>
                    </a:moveTo>
                    <a:cubicBezTo>
                      <a:pt x="140" y="13"/>
                      <a:pt x="177" y="49"/>
                      <a:pt x="177" y="95"/>
                    </a:cubicBezTo>
                    <a:cubicBezTo>
                      <a:pt x="177" y="140"/>
                      <a:pt x="140" y="176"/>
                      <a:pt x="95" y="176"/>
                    </a:cubicBezTo>
                    <a:cubicBezTo>
                      <a:pt x="50" y="176"/>
                      <a:pt x="13" y="140"/>
                      <a:pt x="13" y="95"/>
                    </a:cubicBezTo>
                    <a:cubicBezTo>
                      <a:pt x="13" y="49"/>
                      <a:pt x="50" y="13"/>
                      <a:pt x="95" y="13"/>
                    </a:cubicBezTo>
                    <a:close/>
                    <a:moveTo>
                      <a:pt x="136" y="148"/>
                    </a:moveTo>
                    <a:cubicBezTo>
                      <a:pt x="132" y="132"/>
                      <a:pt x="132" y="132"/>
                      <a:pt x="132" y="132"/>
                    </a:cubicBezTo>
                    <a:cubicBezTo>
                      <a:pt x="111" y="140"/>
                      <a:pt x="84" y="137"/>
                      <a:pt x="75" y="114"/>
                    </a:cubicBezTo>
                    <a:cubicBezTo>
                      <a:pt x="116" y="114"/>
                      <a:pt x="116" y="114"/>
                      <a:pt x="116" y="114"/>
                    </a:cubicBezTo>
                    <a:cubicBezTo>
                      <a:pt x="120" y="99"/>
                      <a:pt x="120" y="99"/>
                      <a:pt x="120" y="99"/>
                    </a:cubicBezTo>
                    <a:cubicBezTo>
                      <a:pt x="72" y="99"/>
                      <a:pt x="72" y="99"/>
                      <a:pt x="72" y="99"/>
                    </a:cubicBezTo>
                    <a:cubicBezTo>
                      <a:pt x="72" y="96"/>
                      <a:pt x="72" y="93"/>
                      <a:pt x="72" y="90"/>
                    </a:cubicBezTo>
                    <a:cubicBezTo>
                      <a:pt x="123" y="90"/>
                      <a:pt x="123" y="90"/>
                      <a:pt x="123" y="90"/>
                    </a:cubicBezTo>
                    <a:cubicBezTo>
                      <a:pt x="127" y="76"/>
                      <a:pt x="127" y="76"/>
                      <a:pt x="127" y="76"/>
                    </a:cubicBezTo>
                    <a:cubicBezTo>
                      <a:pt x="75" y="76"/>
                      <a:pt x="75" y="76"/>
                      <a:pt x="75" y="76"/>
                    </a:cubicBezTo>
                    <a:cubicBezTo>
                      <a:pt x="85" y="52"/>
                      <a:pt x="111" y="49"/>
                      <a:pt x="132" y="57"/>
                    </a:cubicBezTo>
                    <a:cubicBezTo>
                      <a:pt x="133" y="52"/>
                      <a:pt x="135" y="46"/>
                      <a:pt x="136" y="41"/>
                    </a:cubicBezTo>
                    <a:cubicBezTo>
                      <a:pt x="103" y="24"/>
                      <a:pt x="58" y="33"/>
                      <a:pt x="48" y="76"/>
                    </a:cubicBezTo>
                    <a:cubicBezTo>
                      <a:pt x="31" y="76"/>
                      <a:pt x="31" y="76"/>
                      <a:pt x="31" y="76"/>
                    </a:cubicBezTo>
                    <a:cubicBezTo>
                      <a:pt x="31" y="90"/>
                      <a:pt x="31" y="90"/>
                      <a:pt x="31" y="90"/>
                    </a:cubicBezTo>
                    <a:cubicBezTo>
                      <a:pt x="46" y="90"/>
                      <a:pt x="46" y="90"/>
                      <a:pt x="46" y="90"/>
                    </a:cubicBezTo>
                    <a:cubicBezTo>
                      <a:pt x="46" y="93"/>
                      <a:pt x="46" y="96"/>
                      <a:pt x="46" y="99"/>
                    </a:cubicBezTo>
                    <a:cubicBezTo>
                      <a:pt x="31" y="99"/>
                      <a:pt x="31" y="99"/>
                      <a:pt x="31" y="99"/>
                    </a:cubicBezTo>
                    <a:cubicBezTo>
                      <a:pt x="31" y="114"/>
                      <a:pt x="31" y="114"/>
                      <a:pt x="31" y="114"/>
                    </a:cubicBezTo>
                    <a:cubicBezTo>
                      <a:pt x="48" y="114"/>
                      <a:pt x="48" y="114"/>
                      <a:pt x="48" y="114"/>
                    </a:cubicBezTo>
                    <a:cubicBezTo>
                      <a:pt x="58" y="157"/>
                      <a:pt x="104" y="165"/>
                      <a:pt x="136" y="148"/>
                    </a:cubicBez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20573" name="Group 156"/>
            <p:cNvGrpSpPr>
              <a:grpSpLocks/>
            </p:cNvGrpSpPr>
            <p:nvPr/>
          </p:nvGrpSpPr>
          <p:grpSpPr bwMode="auto">
            <a:xfrm>
              <a:off x="1905000" y="1601177"/>
              <a:ext cx="482187" cy="380023"/>
              <a:chOff x="4846358" y="1518821"/>
              <a:chExt cx="482187" cy="380023"/>
            </a:xfrm>
          </p:grpSpPr>
          <p:sp>
            <p:nvSpPr>
              <p:cNvPr id="20574" name="Freeform 146"/>
              <p:cNvSpPr>
                <a:spLocks noChangeAspect="1" noEditPoints="1"/>
              </p:cNvSpPr>
              <p:nvPr/>
            </p:nvSpPr>
            <p:spPr bwMode="gray">
              <a:xfrm>
                <a:off x="4846358" y="1518821"/>
                <a:ext cx="243178" cy="305816"/>
              </a:xfrm>
              <a:custGeom>
                <a:avLst/>
                <a:gdLst>
                  <a:gd name="T0" fmla="*/ 2147483647 w 972"/>
                  <a:gd name="T1" fmla="*/ 0 h 1222"/>
                  <a:gd name="T2" fmla="*/ 2147483647 w 972"/>
                  <a:gd name="T3" fmla="*/ 0 h 1222"/>
                  <a:gd name="T4" fmla="*/ 0 w 972"/>
                  <a:gd name="T5" fmla="*/ 2147483647 h 1222"/>
                  <a:gd name="T6" fmla="*/ 0 w 972"/>
                  <a:gd name="T7" fmla="*/ 2147483647 h 1222"/>
                  <a:gd name="T8" fmla="*/ 2147483647 w 972"/>
                  <a:gd name="T9" fmla="*/ 2147483647 h 1222"/>
                  <a:gd name="T10" fmla="*/ 2147483647 w 972"/>
                  <a:gd name="T11" fmla="*/ 2147483647 h 1222"/>
                  <a:gd name="T12" fmla="*/ 2147483647 w 972"/>
                  <a:gd name="T13" fmla="*/ 2147483647 h 1222"/>
                  <a:gd name="T14" fmla="*/ 2147483647 w 972"/>
                  <a:gd name="T15" fmla="*/ 0 h 1222"/>
                  <a:gd name="T16" fmla="*/ 2147483647 w 972"/>
                  <a:gd name="T17" fmla="*/ 0 h 1222"/>
                  <a:gd name="T18" fmla="*/ 2147483647 w 972"/>
                  <a:gd name="T19" fmla="*/ 2147483647 h 1222"/>
                  <a:gd name="T20" fmla="*/ 2147483647 w 972"/>
                  <a:gd name="T21" fmla="*/ 2147483647 h 1222"/>
                  <a:gd name="T22" fmla="*/ 2147483647 w 972"/>
                  <a:gd name="T23" fmla="*/ 2147483647 h 1222"/>
                  <a:gd name="T24" fmla="*/ 2147483647 w 972"/>
                  <a:gd name="T25" fmla="*/ 2147483647 h 1222"/>
                  <a:gd name="T26" fmla="*/ 0 w 972"/>
                  <a:gd name="T27" fmla="*/ 2147483647 h 1222"/>
                  <a:gd name="T28" fmla="*/ 0 w 972"/>
                  <a:gd name="T29" fmla="*/ 2147483647 h 1222"/>
                  <a:gd name="T30" fmla="*/ 2147483647 w 972"/>
                  <a:gd name="T31" fmla="*/ 2147483647 h 1222"/>
                  <a:gd name="T32" fmla="*/ 2147483647 w 972"/>
                  <a:gd name="T33" fmla="*/ 2147483647 h 1222"/>
                  <a:gd name="T34" fmla="*/ 2147483647 w 972"/>
                  <a:gd name="T35" fmla="*/ 2147483647 h 1222"/>
                  <a:gd name="T36" fmla="*/ 2147483647 w 972"/>
                  <a:gd name="T37" fmla="*/ 2147483647 h 1222"/>
                  <a:gd name="T38" fmla="*/ 2147483647 w 972"/>
                  <a:gd name="T39" fmla="*/ 2147483647 h 1222"/>
                  <a:gd name="T40" fmla="*/ 2147483647 w 972"/>
                  <a:gd name="T41" fmla="*/ 2147483647 h 1222"/>
                  <a:gd name="T42" fmla="*/ 2147483647 w 972"/>
                  <a:gd name="T43" fmla="*/ 2147483647 h 1222"/>
                  <a:gd name="T44" fmla="*/ 2147483647 w 972"/>
                  <a:gd name="T45" fmla="*/ 2147483647 h 1222"/>
                  <a:gd name="T46" fmla="*/ 2147483647 w 972"/>
                  <a:gd name="T47" fmla="*/ 2147483647 h 1222"/>
                  <a:gd name="T48" fmla="*/ 0 w 972"/>
                  <a:gd name="T49" fmla="*/ 2147483647 h 1222"/>
                  <a:gd name="T50" fmla="*/ 0 w 972"/>
                  <a:gd name="T51" fmla="*/ 2147483647 h 1222"/>
                  <a:gd name="T52" fmla="*/ 2147483647 w 972"/>
                  <a:gd name="T53" fmla="*/ 2147483647 h 1222"/>
                  <a:gd name="T54" fmla="*/ 2147483647 w 972"/>
                  <a:gd name="T55" fmla="*/ 2147483647 h 1222"/>
                  <a:gd name="T56" fmla="*/ 2147483647 w 972"/>
                  <a:gd name="T57" fmla="*/ 2147483647 h 1222"/>
                  <a:gd name="T58" fmla="*/ 2147483647 w 972"/>
                  <a:gd name="T59" fmla="*/ 2147483647 h 1222"/>
                  <a:gd name="T60" fmla="*/ 2147483647 w 972"/>
                  <a:gd name="T61" fmla="*/ 2147483647 h 122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972" h="1222">
                    <a:moveTo>
                      <a:pt x="486" y="0"/>
                    </a:moveTo>
                    <a:lnTo>
                      <a:pt x="486" y="0"/>
                    </a:lnTo>
                    <a:cubicBezTo>
                      <a:pt x="217" y="0"/>
                      <a:pt x="0" y="82"/>
                      <a:pt x="0" y="183"/>
                    </a:cubicBezTo>
                    <a:lnTo>
                      <a:pt x="0" y="270"/>
                    </a:lnTo>
                    <a:cubicBezTo>
                      <a:pt x="0" y="377"/>
                      <a:pt x="217" y="464"/>
                      <a:pt x="486" y="464"/>
                    </a:cubicBezTo>
                    <a:cubicBezTo>
                      <a:pt x="754" y="464"/>
                      <a:pt x="972" y="377"/>
                      <a:pt x="972" y="270"/>
                    </a:cubicBezTo>
                    <a:lnTo>
                      <a:pt x="972" y="183"/>
                    </a:lnTo>
                    <a:cubicBezTo>
                      <a:pt x="972" y="82"/>
                      <a:pt x="754" y="0"/>
                      <a:pt x="486" y="0"/>
                    </a:cubicBezTo>
                    <a:close/>
                    <a:moveTo>
                      <a:pt x="954" y="453"/>
                    </a:moveTo>
                    <a:lnTo>
                      <a:pt x="954" y="453"/>
                    </a:lnTo>
                    <a:cubicBezTo>
                      <a:pt x="896" y="537"/>
                      <a:pt x="708" y="598"/>
                      <a:pt x="486" y="598"/>
                    </a:cubicBezTo>
                    <a:cubicBezTo>
                      <a:pt x="263" y="598"/>
                      <a:pt x="76" y="537"/>
                      <a:pt x="18" y="453"/>
                    </a:cubicBezTo>
                    <a:cubicBezTo>
                      <a:pt x="6" y="436"/>
                      <a:pt x="0" y="445"/>
                      <a:pt x="0" y="453"/>
                    </a:cubicBezTo>
                    <a:cubicBezTo>
                      <a:pt x="0" y="461"/>
                      <a:pt x="0" y="616"/>
                      <a:pt x="0" y="616"/>
                    </a:cubicBezTo>
                    <a:cubicBezTo>
                      <a:pt x="0" y="739"/>
                      <a:pt x="217" y="838"/>
                      <a:pt x="486" y="838"/>
                    </a:cubicBezTo>
                    <a:cubicBezTo>
                      <a:pt x="754" y="838"/>
                      <a:pt x="972" y="739"/>
                      <a:pt x="972" y="616"/>
                    </a:cubicBezTo>
                    <a:cubicBezTo>
                      <a:pt x="972" y="616"/>
                      <a:pt x="972" y="461"/>
                      <a:pt x="972" y="453"/>
                    </a:cubicBezTo>
                    <a:cubicBezTo>
                      <a:pt x="972" y="445"/>
                      <a:pt x="966" y="436"/>
                      <a:pt x="954" y="453"/>
                    </a:cubicBezTo>
                    <a:close/>
                    <a:moveTo>
                      <a:pt x="953" y="808"/>
                    </a:moveTo>
                    <a:lnTo>
                      <a:pt x="953" y="808"/>
                    </a:lnTo>
                    <a:cubicBezTo>
                      <a:pt x="894" y="903"/>
                      <a:pt x="708" y="972"/>
                      <a:pt x="486" y="972"/>
                    </a:cubicBezTo>
                    <a:cubicBezTo>
                      <a:pt x="264" y="972"/>
                      <a:pt x="77" y="903"/>
                      <a:pt x="19" y="808"/>
                    </a:cubicBezTo>
                    <a:cubicBezTo>
                      <a:pt x="6" y="788"/>
                      <a:pt x="0" y="799"/>
                      <a:pt x="0" y="809"/>
                    </a:cubicBezTo>
                    <a:cubicBezTo>
                      <a:pt x="0" y="819"/>
                      <a:pt x="0" y="948"/>
                      <a:pt x="0" y="948"/>
                    </a:cubicBezTo>
                    <a:cubicBezTo>
                      <a:pt x="0" y="1082"/>
                      <a:pt x="217" y="1222"/>
                      <a:pt x="486" y="1222"/>
                    </a:cubicBezTo>
                    <a:cubicBezTo>
                      <a:pt x="754" y="1222"/>
                      <a:pt x="972" y="1082"/>
                      <a:pt x="972" y="948"/>
                    </a:cubicBezTo>
                    <a:cubicBezTo>
                      <a:pt x="972" y="948"/>
                      <a:pt x="972" y="819"/>
                      <a:pt x="972" y="809"/>
                    </a:cubicBezTo>
                    <a:cubicBezTo>
                      <a:pt x="972" y="799"/>
                      <a:pt x="965" y="788"/>
                      <a:pt x="953" y="808"/>
                    </a:cubicBezTo>
                    <a:close/>
                  </a:path>
                </a:pathLst>
              </a:custGeom>
              <a:solidFill>
                <a:srgbClr val="FF99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59" name="Oval 158"/>
              <p:cNvSpPr/>
              <p:nvPr/>
            </p:nvSpPr>
            <p:spPr>
              <a:xfrm>
                <a:off x="5001334" y="1606937"/>
                <a:ext cx="272324" cy="274736"/>
              </a:xfrm>
              <a:prstGeom prst="ellipse">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600" dirty="0" err="1">
                  <a:solidFill>
                    <a:srgbClr val="000000"/>
                  </a:solidFill>
                </a:endParaRPr>
              </a:p>
            </p:txBody>
          </p:sp>
          <p:sp>
            <p:nvSpPr>
              <p:cNvPr id="20576" name="Freeform 25"/>
              <p:cNvSpPr>
                <a:spLocks noChangeAspect="1" noEditPoints="1"/>
              </p:cNvSpPr>
              <p:nvPr/>
            </p:nvSpPr>
            <p:spPr bwMode="gray">
              <a:xfrm>
                <a:off x="5035375" y="1606979"/>
                <a:ext cx="293170" cy="291865"/>
              </a:xfrm>
              <a:custGeom>
                <a:avLst/>
                <a:gdLst>
                  <a:gd name="T0" fmla="*/ 2147483647 w 190"/>
                  <a:gd name="T1" fmla="*/ 0 h 189"/>
                  <a:gd name="T2" fmla="*/ 2147483647 w 190"/>
                  <a:gd name="T3" fmla="*/ 2147483647 h 189"/>
                  <a:gd name="T4" fmla="*/ 2147483647 w 190"/>
                  <a:gd name="T5" fmla="*/ 2147483647 h 189"/>
                  <a:gd name="T6" fmla="*/ 0 w 190"/>
                  <a:gd name="T7" fmla="*/ 2147483647 h 189"/>
                  <a:gd name="T8" fmla="*/ 2147483647 w 190"/>
                  <a:gd name="T9" fmla="*/ 0 h 189"/>
                  <a:gd name="T10" fmla="*/ 2147483647 w 190"/>
                  <a:gd name="T11" fmla="*/ 2147483647 h 189"/>
                  <a:gd name="T12" fmla="*/ 2147483647 w 190"/>
                  <a:gd name="T13" fmla="*/ 2147483647 h 189"/>
                  <a:gd name="T14" fmla="*/ 2147483647 w 190"/>
                  <a:gd name="T15" fmla="*/ 2147483647 h 189"/>
                  <a:gd name="T16" fmla="*/ 2147483647 w 190"/>
                  <a:gd name="T17" fmla="*/ 2147483647 h 189"/>
                  <a:gd name="T18" fmla="*/ 2147483647 w 190"/>
                  <a:gd name="T19" fmla="*/ 2147483647 h 189"/>
                  <a:gd name="T20" fmla="*/ 2147483647 w 190"/>
                  <a:gd name="T21" fmla="*/ 2147483647 h 189"/>
                  <a:gd name="T22" fmla="*/ 2147483647 w 190"/>
                  <a:gd name="T23" fmla="*/ 2147483647 h 189"/>
                  <a:gd name="T24" fmla="*/ 2147483647 w 190"/>
                  <a:gd name="T25" fmla="*/ 2147483647 h 189"/>
                  <a:gd name="T26" fmla="*/ 2147483647 w 190"/>
                  <a:gd name="T27" fmla="*/ 2147483647 h 189"/>
                  <a:gd name="T28" fmla="*/ 2147483647 w 190"/>
                  <a:gd name="T29" fmla="*/ 2147483647 h 189"/>
                  <a:gd name="T30" fmla="*/ 2147483647 w 190"/>
                  <a:gd name="T31" fmla="*/ 2147483647 h 189"/>
                  <a:gd name="T32" fmla="*/ 2147483647 w 190"/>
                  <a:gd name="T33" fmla="*/ 2147483647 h 189"/>
                  <a:gd name="T34" fmla="*/ 2147483647 w 190"/>
                  <a:gd name="T35" fmla="*/ 2147483647 h 189"/>
                  <a:gd name="T36" fmla="*/ 2147483647 w 190"/>
                  <a:gd name="T37" fmla="*/ 2147483647 h 189"/>
                  <a:gd name="T38" fmla="*/ 2147483647 w 190"/>
                  <a:gd name="T39" fmla="*/ 2147483647 h 189"/>
                  <a:gd name="T40" fmla="*/ 2147483647 w 190"/>
                  <a:gd name="T41" fmla="*/ 2147483647 h 189"/>
                  <a:gd name="T42" fmla="*/ 2147483647 w 190"/>
                  <a:gd name="T43" fmla="*/ 2147483647 h 189"/>
                  <a:gd name="T44" fmla="*/ 2147483647 w 190"/>
                  <a:gd name="T45" fmla="*/ 2147483647 h 189"/>
                  <a:gd name="T46" fmla="*/ 2147483647 w 190"/>
                  <a:gd name="T47" fmla="*/ 2147483647 h 189"/>
                  <a:gd name="T48" fmla="*/ 2147483647 w 190"/>
                  <a:gd name="T49" fmla="*/ 2147483647 h 189"/>
                  <a:gd name="T50" fmla="*/ 2147483647 w 190"/>
                  <a:gd name="T51" fmla="*/ 2147483647 h 189"/>
                  <a:gd name="T52" fmla="*/ 2147483647 w 190"/>
                  <a:gd name="T53" fmla="*/ 2147483647 h 189"/>
                  <a:gd name="T54" fmla="*/ 2147483647 w 190"/>
                  <a:gd name="T55" fmla="*/ 2147483647 h 189"/>
                  <a:gd name="T56" fmla="*/ 2147483647 w 190"/>
                  <a:gd name="T57" fmla="*/ 2147483647 h 189"/>
                  <a:gd name="T58" fmla="*/ 2147483647 w 190"/>
                  <a:gd name="T59" fmla="*/ 2147483647 h 189"/>
                  <a:gd name="T60" fmla="*/ 2147483647 w 190"/>
                  <a:gd name="T61" fmla="*/ 2147483647 h 18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90" h="189">
                    <a:moveTo>
                      <a:pt x="95" y="0"/>
                    </a:moveTo>
                    <a:cubicBezTo>
                      <a:pt x="147" y="0"/>
                      <a:pt x="190" y="42"/>
                      <a:pt x="190" y="95"/>
                    </a:cubicBezTo>
                    <a:cubicBezTo>
                      <a:pt x="190" y="147"/>
                      <a:pt x="147" y="189"/>
                      <a:pt x="95" y="189"/>
                    </a:cubicBezTo>
                    <a:cubicBezTo>
                      <a:pt x="43" y="189"/>
                      <a:pt x="0" y="147"/>
                      <a:pt x="0" y="95"/>
                    </a:cubicBezTo>
                    <a:cubicBezTo>
                      <a:pt x="0" y="42"/>
                      <a:pt x="43" y="0"/>
                      <a:pt x="95" y="0"/>
                    </a:cubicBezTo>
                    <a:close/>
                    <a:moveTo>
                      <a:pt x="95" y="13"/>
                    </a:moveTo>
                    <a:cubicBezTo>
                      <a:pt x="140" y="13"/>
                      <a:pt x="177" y="49"/>
                      <a:pt x="177" y="95"/>
                    </a:cubicBezTo>
                    <a:cubicBezTo>
                      <a:pt x="177" y="140"/>
                      <a:pt x="140" y="176"/>
                      <a:pt x="95" y="176"/>
                    </a:cubicBezTo>
                    <a:cubicBezTo>
                      <a:pt x="50" y="176"/>
                      <a:pt x="13" y="140"/>
                      <a:pt x="13" y="95"/>
                    </a:cubicBezTo>
                    <a:cubicBezTo>
                      <a:pt x="13" y="49"/>
                      <a:pt x="50" y="13"/>
                      <a:pt x="95" y="13"/>
                    </a:cubicBezTo>
                    <a:close/>
                    <a:moveTo>
                      <a:pt x="136" y="148"/>
                    </a:moveTo>
                    <a:cubicBezTo>
                      <a:pt x="132" y="132"/>
                      <a:pt x="132" y="132"/>
                      <a:pt x="132" y="132"/>
                    </a:cubicBezTo>
                    <a:cubicBezTo>
                      <a:pt x="111" y="140"/>
                      <a:pt x="84" y="137"/>
                      <a:pt x="75" y="114"/>
                    </a:cubicBezTo>
                    <a:cubicBezTo>
                      <a:pt x="116" y="114"/>
                      <a:pt x="116" y="114"/>
                      <a:pt x="116" y="114"/>
                    </a:cubicBezTo>
                    <a:cubicBezTo>
                      <a:pt x="120" y="99"/>
                      <a:pt x="120" y="99"/>
                      <a:pt x="120" y="99"/>
                    </a:cubicBezTo>
                    <a:cubicBezTo>
                      <a:pt x="72" y="99"/>
                      <a:pt x="72" y="99"/>
                      <a:pt x="72" y="99"/>
                    </a:cubicBezTo>
                    <a:cubicBezTo>
                      <a:pt x="72" y="96"/>
                      <a:pt x="72" y="93"/>
                      <a:pt x="72" y="90"/>
                    </a:cubicBezTo>
                    <a:cubicBezTo>
                      <a:pt x="123" y="90"/>
                      <a:pt x="123" y="90"/>
                      <a:pt x="123" y="90"/>
                    </a:cubicBezTo>
                    <a:cubicBezTo>
                      <a:pt x="127" y="76"/>
                      <a:pt x="127" y="76"/>
                      <a:pt x="127" y="76"/>
                    </a:cubicBezTo>
                    <a:cubicBezTo>
                      <a:pt x="75" y="76"/>
                      <a:pt x="75" y="76"/>
                      <a:pt x="75" y="76"/>
                    </a:cubicBezTo>
                    <a:cubicBezTo>
                      <a:pt x="85" y="52"/>
                      <a:pt x="111" y="49"/>
                      <a:pt x="132" y="57"/>
                    </a:cubicBezTo>
                    <a:cubicBezTo>
                      <a:pt x="133" y="52"/>
                      <a:pt x="135" y="46"/>
                      <a:pt x="136" y="41"/>
                    </a:cubicBezTo>
                    <a:cubicBezTo>
                      <a:pt x="103" y="24"/>
                      <a:pt x="58" y="33"/>
                      <a:pt x="48" y="76"/>
                    </a:cubicBezTo>
                    <a:cubicBezTo>
                      <a:pt x="31" y="76"/>
                      <a:pt x="31" y="76"/>
                      <a:pt x="31" y="76"/>
                    </a:cubicBezTo>
                    <a:cubicBezTo>
                      <a:pt x="31" y="90"/>
                      <a:pt x="31" y="90"/>
                      <a:pt x="31" y="90"/>
                    </a:cubicBezTo>
                    <a:cubicBezTo>
                      <a:pt x="46" y="90"/>
                      <a:pt x="46" y="90"/>
                      <a:pt x="46" y="90"/>
                    </a:cubicBezTo>
                    <a:cubicBezTo>
                      <a:pt x="46" y="93"/>
                      <a:pt x="46" y="96"/>
                      <a:pt x="46" y="99"/>
                    </a:cubicBezTo>
                    <a:cubicBezTo>
                      <a:pt x="31" y="99"/>
                      <a:pt x="31" y="99"/>
                      <a:pt x="31" y="99"/>
                    </a:cubicBezTo>
                    <a:cubicBezTo>
                      <a:pt x="31" y="114"/>
                      <a:pt x="31" y="114"/>
                      <a:pt x="31" y="114"/>
                    </a:cubicBezTo>
                    <a:cubicBezTo>
                      <a:pt x="48" y="114"/>
                      <a:pt x="48" y="114"/>
                      <a:pt x="48" y="114"/>
                    </a:cubicBezTo>
                    <a:cubicBezTo>
                      <a:pt x="58" y="157"/>
                      <a:pt x="104" y="165"/>
                      <a:pt x="136" y="148"/>
                    </a:cubicBez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graphicFrame>
        <p:nvGraphicFramePr>
          <p:cNvPr id="20503" name="Object 49" hidden="1"/>
          <p:cNvGraphicFramePr>
            <a:graphicFrameLocks noChangeAspect="1"/>
          </p:cNvGraphicFramePr>
          <p:nvPr>
            <p:custDataLst>
              <p:tags r:id="rId2"/>
            </p:custDataLst>
          </p:nvPr>
        </p:nvGraphicFramePr>
        <p:xfrm>
          <a:off x="2118" y="265114"/>
          <a:ext cx="2116" cy="1587"/>
        </p:xfrm>
        <a:graphic>
          <a:graphicData uri="http://schemas.openxmlformats.org/presentationml/2006/ole">
            <mc:AlternateContent xmlns:mc="http://schemas.openxmlformats.org/markup-compatibility/2006">
              <mc:Choice xmlns:v="urn:schemas-microsoft-com:vml" Requires="v">
                <p:oleObj spid="_x0000_s18445" name="think-cell Slide" r:id="rId5" imgW="360" imgH="360" progId="TCLayout.ActiveDocument.1">
                  <p:embed/>
                </p:oleObj>
              </mc:Choice>
              <mc:Fallback>
                <p:oleObj name="think-cell Slide" r:id="rId5" imgW="360" imgH="360" progId="TCLayout.ActiveDocument.1">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8" y="265114"/>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04" name="Title 2"/>
          <p:cNvSpPr>
            <a:spLocks noGrp="1"/>
          </p:cNvSpPr>
          <p:nvPr>
            <p:ph type="title"/>
          </p:nvPr>
        </p:nvSpPr>
        <p:spPr>
          <a:xfrm>
            <a:off x="8467" y="1268414"/>
            <a:ext cx="12192000" cy="534987"/>
          </a:xfrm>
        </p:spPr>
        <p:txBody>
          <a:bodyPr/>
          <a:lstStyle/>
          <a:p>
            <a:r>
              <a:rPr lang="en-GB" altLang="en-US" sz="2400" dirty="0" smtClean="0"/>
              <a:t/>
            </a:r>
            <a:br>
              <a:rPr lang="en-GB" altLang="en-US" sz="2400" dirty="0" smtClean="0"/>
            </a:br>
            <a:r>
              <a:rPr lang="en-GB" altLang="en-US" sz="2400" dirty="0" smtClean="0"/>
              <a:t>Process Overview with </a:t>
            </a:r>
            <a:r>
              <a:rPr lang="en-GB" altLang="en-US" sz="2400" dirty="0" err="1" smtClean="0"/>
              <a:t>OpSys</a:t>
            </a:r>
            <a:r>
              <a:rPr lang="en-GB" altLang="en-US" sz="2400" dirty="0" smtClean="0"/>
              <a:t> scope</a:t>
            </a:r>
          </a:p>
        </p:txBody>
      </p:sp>
      <p:grpSp>
        <p:nvGrpSpPr>
          <p:cNvPr id="20505" name="Group 32"/>
          <p:cNvGrpSpPr>
            <a:grpSpLocks/>
          </p:cNvGrpSpPr>
          <p:nvPr/>
        </p:nvGrpSpPr>
        <p:grpSpPr bwMode="auto">
          <a:xfrm>
            <a:off x="8252885" y="2716213"/>
            <a:ext cx="2510367" cy="635000"/>
            <a:chOff x="6189192" y="2715718"/>
            <a:chExt cx="1883371" cy="635607"/>
          </a:xfrm>
        </p:grpSpPr>
        <p:sp>
          <p:nvSpPr>
            <p:cNvPr id="83" name="Line Callout 1 (No Border) 82"/>
            <p:cNvSpPr/>
            <p:nvPr/>
          </p:nvSpPr>
          <p:spPr>
            <a:xfrm>
              <a:off x="6708468" y="2715718"/>
              <a:ext cx="1114778" cy="319392"/>
            </a:xfrm>
            <a:prstGeom prst="callout1">
              <a:avLst>
                <a:gd name="adj1" fmla="val 117380"/>
                <a:gd name="adj2" fmla="val 43762"/>
                <a:gd name="adj3" fmla="val 226960"/>
                <a:gd name="adj4" fmla="val 37789"/>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r>
                <a:rPr lang="en-GB" sz="1292" b="1" kern="0" dirty="0">
                  <a:solidFill>
                    <a:srgbClr val="FFFFFF">
                      <a:lumMod val="50000"/>
                    </a:srgbClr>
                  </a:solidFill>
                </a:rPr>
                <a:t>Achieved Results</a:t>
              </a:r>
            </a:p>
          </p:txBody>
        </p:sp>
        <p:sp>
          <p:nvSpPr>
            <p:cNvPr id="162" name="Freeform 177"/>
            <p:cNvSpPr>
              <a:spLocks/>
            </p:cNvSpPr>
            <p:nvPr/>
          </p:nvSpPr>
          <p:spPr bwMode="gray">
            <a:xfrm>
              <a:off x="7767667" y="2764977"/>
              <a:ext cx="215968" cy="290791"/>
            </a:xfrm>
            <a:custGeom>
              <a:avLst/>
              <a:gdLst>
                <a:gd name="T0" fmla="*/ 157 w 157"/>
                <a:gd name="T1" fmla="*/ 44 h 211"/>
                <a:gd name="T2" fmla="*/ 70 w 157"/>
                <a:gd name="T3" fmla="*/ 35 h 211"/>
                <a:gd name="T4" fmla="*/ 17 w 157"/>
                <a:gd name="T5" fmla="*/ 18 h 211"/>
                <a:gd name="T6" fmla="*/ 17 w 157"/>
                <a:gd name="T7" fmla="*/ 0 h 211"/>
                <a:gd name="T8" fmla="*/ 0 w 157"/>
                <a:gd name="T9" fmla="*/ 0 h 211"/>
                <a:gd name="T10" fmla="*/ 0 w 157"/>
                <a:gd name="T11" fmla="*/ 211 h 211"/>
                <a:gd name="T12" fmla="*/ 17 w 157"/>
                <a:gd name="T13" fmla="*/ 211 h 211"/>
                <a:gd name="T14" fmla="*/ 17 w 157"/>
                <a:gd name="T15" fmla="*/ 105 h 211"/>
                <a:gd name="T16" fmla="*/ 70 w 157"/>
                <a:gd name="T17" fmla="*/ 123 h 211"/>
                <a:gd name="T18" fmla="*/ 157 w 157"/>
                <a:gd name="T19" fmla="*/ 132 h 211"/>
                <a:gd name="T20" fmla="*/ 131 w 157"/>
                <a:gd name="T21" fmla="*/ 88 h 211"/>
                <a:gd name="T22" fmla="*/ 157 w 157"/>
                <a:gd name="T23" fmla="*/ 44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211">
                  <a:moveTo>
                    <a:pt x="157" y="44"/>
                  </a:moveTo>
                  <a:cubicBezTo>
                    <a:pt x="157" y="44"/>
                    <a:pt x="105" y="35"/>
                    <a:pt x="70" y="35"/>
                  </a:cubicBezTo>
                  <a:cubicBezTo>
                    <a:pt x="35" y="35"/>
                    <a:pt x="17" y="18"/>
                    <a:pt x="17" y="18"/>
                  </a:cubicBezTo>
                  <a:cubicBezTo>
                    <a:pt x="17" y="0"/>
                    <a:pt x="17" y="0"/>
                    <a:pt x="17" y="0"/>
                  </a:cubicBezTo>
                  <a:cubicBezTo>
                    <a:pt x="0" y="0"/>
                    <a:pt x="0" y="0"/>
                    <a:pt x="0" y="0"/>
                  </a:cubicBezTo>
                  <a:cubicBezTo>
                    <a:pt x="0" y="211"/>
                    <a:pt x="0" y="211"/>
                    <a:pt x="0" y="211"/>
                  </a:cubicBezTo>
                  <a:cubicBezTo>
                    <a:pt x="17" y="211"/>
                    <a:pt x="17" y="211"/>
                    <a:pt x="17" y="211"/>
                  </a:cubicBezTo>
                  <a:cubicBezTo>
                    <a:pt x="17" y="105"/>
                    <a:pt x="17" y="105"/>
                    <a:pt x="17" y="105"/>
                  </a:cubicBezTo>
                  <a:cubicBezTo>
                    <a:pt x="17" y="105"/>
                    <a:pt x="35" y="123"/>
                    <a:pt x="70" y="123"/>
                  </a:cubicBezTo>
                  <a:cubicBezTo>
                    <a:pt x="105" y="123"/>
                    <a:pt x="157" y="132"/>
                    <a:pt x="157" y="132"/>
                  </a:cubicBezTo>
                  <a:cubicBezTo>
                    <a:pt x="131" y="88"/>
                    <a:pt x="131" y="88"/>
                    <a:pt x="131" y="88"/>
                  </a:cubicBezTo>
                  <a:lnTo>
                    <a:pt x="157" y="44"/>
                  </a:lnTo>
                  <a:close/>
                </a:path>
              </a:pathLst>
            </a:custGeom>
            <a:solidFill>
              <a:schemeClr val="accent2"/>
            </a:solidFill>
            <a:ln>
              <a:noFill/>
            </a:ln>
          </p:spPr>
          <p:txBody>
            <a:bodyPr lIns="84406" tIns="42203" rIns="84406" bIns="42203"/>
            <a:lstStyle/>
            <a:p>
              <a:pPr>
                <a:defRPr/>
              </a:pPr>
              <a:endParaRPr lang="en-US" sz="1108" dirty="0">
                <a:solidFill>
                  <a:srgbClr val="0F5494"/>
                </a:solidFill>
              </a:endParaRPr>
            </a:p>
          </p:txBody>
        </p:sp>
        <p:sp>
          <p:nvSpPr>
            <p:cNvPr id="118" name="Isosceles Triangle 117"/>
            <p:cNvSpPr/>
            <p:nvPr/>
          </p:nvSpPr>
          <p:spPr>
            <a:xfrm>
              <a:off x="6189192" y="3055768"/>
              <a:ext cx="1883371" cy="295557"/>
            </a:xfrm>
            <a:prstGeom prst="triangle">
              <a:avLst/>
            </a:prstGeom>
            <a:solidFill>
              <a:schemeClr val="bg1">
                <a:lumMod val="50000"/>
              </a:schemeClr>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600" dirty="0" err="1">
                <a:solidFill>
                  <a:srgbClr val="000000"/>
                </a:solidFill>
              </a:endParaRPr>
            </a:p>
          </p:txBody>
        </p:sp>
      </p:grpSp>
      <p:grpSp>
        <p:nvGrpSpPr>
          <p:cNvPr id="20506" name="Group 24"/>
          <p:cNvGrpSpPr>
            <a:grpSpLocks/>
          </p:cNvGrpSpPr>
          <p:nvPr/>
        </p:nvGrpSpPr>
        <p:grpSpPr bwMode="auto">
          <a:xfrm>
            <a:off x="1358901" y="4594225"/>
            <a:ext cx="1369484" cy="395288"/>
            <a:chOff x="1019657" y="4593676"/>
            <a:chExt cx="1026887" cy="396473"/>
          </a:xfrm>
        </p:grpSpPr>
        <p:sp>
          <p:nvSpPr>
            <p:cNvPr id="111" name="Isosceles Triangle 110"/>
            <p:cNvSpPr/>
            <p:nvPr/>
          </p:nvSpPr>
          <p:spPr>
            <a:xfrm rot="10800000">
              <a:off x="1267253" y="4593676"/>
              <a:ext cx="544393" cy="124196"/>
            </a:xfrm>
            <a:prstGeom prst="triangle">
              <a:avLst/>
            </a:prstGeom>
            <a:solidFill>
              <a:schemeClr val="bg1">
                <a:lumMod val="50000"/>
              </a:schemeClr>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600" dirty="0" err="1">
                <a:solidFill>
                  <a:srgbClr val="000000"/>
                </a:solidFill>
              </a:endParaRPr>
            </a:p>
          </p:txBody>
        </p:sp>
        <p:sp>
          <p:nvSpPr>
            <p:cNvPr id="167" name="Rectangle 166"/>
            <p:cNvSpPr/>
            <p:nvPr/>
          </p:nvSpPr>
          <p:spPr>
            <a:xfrm>
              <a:off x="1019657" y="4646221"/>
              <a:ext cx="1026887" cy="343928"/>
            </a:xfrm>
            <a:prstGeom prst="rect">
              <a:avLst/>
            </a:prstGeom>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r>
                <a:rPr lang="en-GB" sz="900" b="1" i="1" kern="0" dirty="0">
                  <a:solidFill>
                    <a:srgbClr val="FFFFFF">
                      <a:lumMod val="50000"/>
                    </a:srgbClr>
                  </a:solidFill>
                </a:rPr>
                <a:t>Instrument</a:t>
              </a:r>
            </a:p>
          </p:txBody>
        </p:sp>
      </p:grpSp>
      <p:grpSp>
        <p:nvGrpSpPr>
          <p:cNvPr id="20507" name="Group 30"/>
          <p:cNvGrpSpPr>
            <a:grpSpLocks/>
          </p:cNvGrpSpPr>
          <p:nvPr/>
        </p:nvGrpSpPr>
        <p:grpSpPr bwMode="auto">
          <a:xfrm>
            <a:off x="4946651" y="2803525"/>
            <a:ext cx="3124200" cy="547688"/>
            <a:chOff x="3710602" y="2803132"/>
            <a:chExt cx="2342213" cy="548193"/>
          </a:xfrm>
        </p:grpSpPr>
        <p:sp>
          <p:nvSpPr>
            <p:cNvPr id="119" name="Isosceles Triangle 118"/>
            <p:cNvSpPr/>
            <p:nvPr/>
          </p:nvSpPr>
          <p:spPr>
            <a:xfrm>
              <a:off x="3710602" y="3111391"/>
              <a:ext cx="2342213" cy="239934"/>
            </a:xfrm>
            <a:prstGeom prst="triangle">
              <a:avLst/>
            </a:prstGeom>
            <a:solidFill>
              <a:schemeClr val="bg1">
                <a:lumMod val="50000"/>
              </a:schemeClr>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600" dirty="0" err="1">
                <a:solidFill>
                  <a:srgbClr val="000000"/>
                </a:solidFill>
              </a:endParaRPr>
            </a:p>
          </p:txBody>
        </p:sp>
        <p:sp>
          <p:nvSpPr>
            <p:cNvPr id="84" name="Line Callout 1 (No Border) 83"/>
            <p:cNvSpPr/>
            <p:nvPr/>
          </p:nvSpPr>
          <p:spPr>
            <a:xfrm>
              <a:off x="4808713" y="2803132"/>
              <a:ext cx="1113979" cy="319382"/>
            </a:xfrm>
            <a:prstGeom prst="callout1">
              <a:avLst>
                <a:gd name="adj1" fmla="val 117380"/>
                <a:gd name="adj2" fmla="val 43762"/>
                <a:gd name="adj3" fmla="val 220148"/>
                <a:gd name="adj4" fmla="val 10435"/>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r>
                <a:rPr lang="en-GB" sz="1292" b="1" kern="0" dirty="0">
                  <a:solidFill>
                    <a:srgbClr val="FFFFFF">
                      <a:lumMod val="50000"/>
                    </a:srgbClr>
                  </a:solidFill>
                </a:rPr>
                <a:t>Targeted Results</a:t>
              </a:r>
            </a:p>
          </p:txBody>
        </p:sp>
      </p:grpSp>
      <p:grpSp>
        <p:nvGrpSpPr>
          <p:cNvPr id="20508" name="Group 40"/>
          <p:cNvGrpSpPr>
            <a:grpSpLocks/>
          </p:cNvGrpSpPr>
          <p:nvPr/>
        </p:nvGrpSpPr>
        <p:grpSpPr bwMode="auto">
          <a:xfrm>
            <a:off x="2937934" y="2763839"/>
            <a:ext cx="2495551" cy="587375"/>
            <a:chOff x="2202950" y="2763367"/>
            <a:chExt cx="1872000" cy="587959"/>
          </a:xfrm>
        </p:grpSpPr>
        <p:sp>
          <p:nvSpPr>
            <p:cNvPr id="121" name="Isosceles Triangle 120"/>
            <p:cNvSpPr/>
            <p:nvPr/>
          </p:nvSpPr>
          <p:spPr>
            <a:xfrm>
              <a:off x="2202950" y="3124087"/>
              <a:ext cx="1872000" cy="227239"/>
            </a:xfrm>
            <a:prstGeom prst="triangle">
              <a:avLst/>
            </a:prstGeom>
            <a:solidFill>
              <a:schemeClr val="bg1">
                <a:lumMod val="50000"/>
              </a:schemeClr>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600" dirty="0" err="1">
                <a:solidFill>
                  <a:srgbClr val="000000"/>
                </a:solidFill>
              </a:endParaRPr>
            </a:p>
          </p:txBody>
        </p:sp>
        <p:sp>
          <p:nvSpPr>
            <p:cNvPr id="161" name="Freeform 14"/>
            <p:cNvSpPr>
              <a:spLocks noEditPoints="1"/>
            </p:cNvSpPr>
            <p:nvPr/>
          </p:nvSpPr>
          <p:spPr bwMode="gray">
            <a:xfrm>
              <a:off x="3844721" y="2764956"/>
              <a:ext cx="193710" cy="316227"/>
            </a:xfrm>
            <a:custGeom>
              <a:avLst/>
              <a:gdLst>
                <a:gd name="T0" fmla="*/ 140 w 140"/>
                <a:gd name="T1" fmla="*/ 70 h 228"/>
                <a:gd name="T2" fmla="*/ 70 w 140"/>
                <a:gd name="T3" fmla="*/ 0 h 228"/>
                <a:gd name="T4" fmla="*/ 0 w 140"/>
                <a:gd name="T5" fmla="*/ 70 h 228"/>
                <a:gd name="T6" fmla="*/ 9 w 140"/>
                <a:gd name="T7" fmla="*/ 105 h 228"/>
                <a:gd name="T8" fmla="*/ 9 w 140"/>
                <a:gd name="T9" fmla="*/ 105 h 228"/>
                <a:gd name="T10" fmla="*/ 70 w 140"/>
                <a:gd name="T11" fmla="*/ 228 h 228"/>
                <a:gd name="T12" fmla="*/ 131 w 140"/>
                <a:gd name="T13" fmla="*/ 105 h 228"/>
                <a:gd name="T14" fmla="*/ 131 w 140"/>
                <a:gd name="T15" fmla="*/ 105 h 228"/>
                <a:gd name="T16" fmla="*/ 140 w 140"/>
                <a:gd name="T17" fmla="*/ 70 h 228"/>
                <a:gd name="T18" fmla="*/ 70 w 140"/>
                <a:gd name="T19" fmla="*/ 105 h 228"/>
                <a:gd name="T20" fmla="*/ 35 w 140"/>
                <a:gd name="T21" fmla="*/ 70 h 228"/>
                <a:gd name="T22" fmla="*/ 70 w 140"/>
                <a:gd name="T23" fmla="*/ 35 h 228"/>
                <a:gd name="T24" fmla="*/ 105 w 140"/>
                <a:gd name="T25" fmla="*/ 70 h 228"/>
                <a:gd name="T26" fmla="*/ 70 w 140"/>
                <a:gd name="T27"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0" h="228">
                  <a:moveTo>
                    <a:pt x="140" y="70"/>
                  </a:moveTo>
                  <a:cubicBezTo>
                    <a:pt x="140" y="32"/>
                    <a:pt x="109" y="0"/>
                    <a:pt x="70" y="0"/>
                  </a:cubicBezTo>
                  <a:cubicBezTo>
                    <a:pt x="31" y="0"/>
                    <a:pt x="0" y="32"/>
                    <a:pt x="0" y="70"/>
                  </a:cubicBezTo>
                  <a:cubicBezTo>
                    <a:pt x="0" y="83"/>
                    <a:pt x="3" y="95"/>
                    <a:pt x="9" y="105"/>
                  </a:cubicBezTo>
                  <a:cubicBezTo>
                    <a:pt x="9" y="105"/>
                    <a:pt x="9" y="105"/>
                    <a:pt x="9" y="105"/>
                  </a:cubicBezTo>
                  <a:cubicBezTo>
                    <a:pt x="70" y="228"/>
                    <a:pt x="70" y="228"/>
                    <a:pt x="70" y="228"/>
                  </a:cubicBezTo>
                  <a:cubicBezTo>
                    <a:pt x="131" y="105"/>
                    <a:pt x="131" y="105"/>
                    <a:pt x="131" y="105"/>
                  </a:cubicBezTo>
                  <a:cubicBezTo>
                    <a:pt x="131" y="105"/>
                    <a:pt x="131" y="105"/>
                    <a:pt x="131" y="105"/>
                  </a:cubicBezTo>
                  <a:cubicBezTo>
                    <a:pt x="137" y="95"/>
                    <a:pt x="140" y="83"/>
                    <a:pt x="140" y="70"/>
                  </a:cubicBezTo>
                  <a:close/>
                  <a:moveTo>
                    <a:pt x="70" y="105"/>
                  </a:moveTo>
                  <a:cubicBezTo>
                    <a:pt x="51" y="105"/>
                    <a:pt x="35" y="90"/>
                    <a:pt x="35" y="70"/>
                  </a:cubicBezTo>
                  <a:cubicBezTo>
                    <a:pt x="35" y="51"/>
                    <a:pt x="51" y="35"/>
                    <a:pt x="70" y="35"/>
                  </a:cubicBezTo>
                  <a:cubicBezTo>
                    <a:pt x="89" y="35"/>
                    <a:pt x="105" y="51"/>
                    <a:pt x="105" y="70"/>
                  </a:cubicBezTo>
                  <a:cubicBezTo>
                    <a:pt x="105" y="90"/>
                    <a:pt x="89" y="105"/>
                    <a:pt x="70" y="105"/>
                  </a:cubicBezTo>
                  <a:close/>
                </a:path>
              </a:pathLst>
            </a:custGeom>
            <a:solidFill>
              <a:schemeClr val="accent2"/>
            </a:solidFill>
            <a:ln>
              <a:noFill/>
            </a:ln>
          </p:spPr>
          <p:txBody>
            <a:bodyPr lIns="84406" tIns="42203" rIns="84406" bIns="42203"/>
            <a:lstStyle/>
            <a:p>
              <a:pPr>
                <a:defRPr/>
              </a:pPr>
              <a:endParaRPr lang="en-US" sz="1662" dirty="0">
                <a:solidFill>
                  <a:srgbClr val="0F5494"/>
                </a:solidFill>
              </a:endParaRPr>
            </a:p>
          </p:txBody>
        </p:sp>
        <p:sp>
          <p:nvSpPr>
            <p:cNvPr id="112" name="Line Callout 1 (No Border) 111"/>
            <p:cNvSpPr/>
            <p:nvPr/>
          </p:nvSpPr>
          <p:spPr>
            <a:xfrm>
              <a:off x="2628477" y="2763367"/>
              <a:ext cx="1322626" cy="319404"/>
            </a:xfrm>
            <a:prstGeom prst="callout1">
              <a:avLst>
                <a:gd name="adj1" fmla="val 117380"/>
                <a:gd name="adj2" fmla="val 43762"/>
                <a:gd name="adj3" fmla="val 226960"/>
                <a:gd name="adj4" fmla="val 37789"/>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r>
                <a:rPr lang="en-GB" sz="1292" b="1" kern="0" dirty="0">
                  <a:solidFill>
                    <a:srgbClr val="FFFFFF">
                      <a:lumMod val="50000"/>
                    </a:srgbClr>
                  </a:solidFill>
                </a:rPr>
                <a:t>Objectives</a:t>
              </a:r>
            </a:p>
            <a:p>
              <a:pPr algn="ctr">
                <a:defRPr/>
              </a:pPr>
              <a:r>
                <a:rPr lang="en-GB" sz="1292" b="1" kern="0" dirty="0">
                  <a:solidFill>
                    <a:srgbClr val="FFFFFF">
                      <a:lumMod val="50000"/>
                    </a:srgbClr>
                  </a:solidFill>
                </a:rPr>
                <a:t>Indicators</a:t>
              </a:r>
            </a:p>
          </p:txBody>
        </p:sp>
      </p:grpSp>
      <p:sp>
        <p:nvSpPr>
          <p:cNvPr id="116" name="Rectangle 115"/>
          <p:cNvSpPr/>
          <p:nvPr/>
        </p:nvSpPr>
        <p:spPr>
          <a:xfrm>
            <a:off x="2897718" y="4729164"/>
            <a:ext cx="1631949" cy="344487"/>
          </a:xfrm>
          <a:prstGeom prst="rect">
            <a:avLst/>
          </a:prstGeom>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r>
              <a:rPr lang="en-GB" sz="900" b="1" i="1" kern="0" dirty="0">
                <a:solidFill>
                  <a:srgbClr val="FFFFFF">
                    <a:lumMod val="50000"/>
                  </a:srgbClr>
                </a:solidFill>
              </a:rPr>
              <a:t>Commission Decision: MIP/ISP/SSF</a:t>
            </a:r>
          </a:p>
        </p:txBody>
      </p:sp>
      <p:sp>
        <p:nvSpPr>
          <p:cNvPr id="107" name="Isosceles Triangle 106"/>
          <p:cNvSpPr/>
          <p:nvPr/>
        </p:nvSpPr>
        <p:spPr>
          <a:xfrm rot="10800000">
            <a:off x="3236384" y="4567239"/>
            <a:ext cx="726016" cy="123825"/>
          </a:xfrm>
          <a:prstGeom prst="triangle">
            <a:avLst/>
          </a:prstGeom>
          <a:solidFill>
            <a:schemeClr val="bg1">
              <a:lumMod val="50000"/>
            </a:schemeClr>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600" dirty="0" err="1">
              <a:solidFill>
                <a:srgbClr val="000000"/>
              </a:solidFill>
            </a:endParaRPr>
          </a:p>
        </p:txBody>
      </p:sp>
      <p:sp>
        <p:nvSpPr>
          <p:cNvPr id="20511" name="TextBox 149"/>
          <p:cNvSpPr txBox="1">
            <a:spLocks noChangeArrowheads="1"/>
          </p:cNvSpPr>
          <p:nvPr/>
        </p:nvSpPr>
        <p:spPr bwMode="auto">
          <a:xfrm>
            <a:off x="3556000" y="3427413"/>
            <a:ext cx="745067"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itchFamily="34" charset="0"/>
              <a:buChar char="•"/>
              <a:defRPr sz="3200" b="1">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b="1">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b="1">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b="1">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b="1">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9pPr>
          </a:lstStyle>
          <a:p>
            <a:pPr eaLnBrk="1" hangingPunct="1">
              <a:spcBef>
                <a:spcPct val="0"/>
              </a:spcBef>
              <a:buFontTx/>
              <a:buNone/>
            </a:pPr>
            <a:r>
              <a:rPr lang="en-GB" altLang="en-US" sz="700" b="0" i="1">
                <a:solidFill>
                  <a:srgbClr val="7F7F7F"/>
                </a:solidFill>
              </a:rPr>
              <a:t>Specific process for: GGDC – special form of budget support -</a:t>
            </a:r>
          </a:p>
        </p:txBody>
      </p:sp>
      <p:sp>
        <p:nvSpPr>
          <p:cNvPr id="20512" name="TextBox 188"/>
          <p:cNvSpPr txBox="1">
            <a:spLocks noChangeArrowheads="1"/>
          </p:cNvSpPr>
          <p:nvPr/>
        </p:nvSpPr>
        <p:spPr bwMode="auto">
          <a:xfrm>
            <a:off x="9245600" y="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spcBef>
                <a:spcPct val="20000"/>
              </a:spcBef>
              <a:buFont typeface="Arial" pitchFamily="34" charset="0"/>
              <a:buChar char="•"/>
              <a:defRPr sz="3200" b="1">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b="1">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b="1">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b="1">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b="1">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9pPr>
          </a:lstStyle>
          <a:p>
            <a:pPr eaLnBrk="1" hangingPunct="1">
              <a:spcBef>
                <a:spcPct val="0"/>
              </a:spcBef>
              <a:buFontTx/>
              <a:buNone/>
            </a:pPr>
            <a:r>
              <a:rPr lang="en-GB" altLang="en-US" sz="1200" b="0" i="1">
                <a:solidFill>
                  <a:srgbClr val="0F5494"/>
                </a:solidFill>
              </a:rPr>
              <a:t>Legend:</a:t>
            </a:r>
          </a:p>
        </p:txBody>
      </p:sp>
      <p:grpSp>
        <p:nvGrpSpPr>
          <p:cNvPr id="20513" name="Group 50"/>
          <p:cNvGrpSpPr>
            <a:grpSpLocks/>
          </p:cNvGrpSpPr>
          <p:nvPr/>
        </p:nvGrpSpPr>
        <p:grpSpPr bwMode="auto">
          <a:xfrm>
            <a:off x="1301752" y="2197100"/>
            <a:ext cx="10788649" cy="425450"/>
            <a:chOff x="976796" y="2196460"/>
            <a:chExt cx="8091004" cy="425552"/>
          </a:xfrm>
        </p:grpSpPr>
        <p:sp>
          <p:nvSpPr>
            <p:cNvPr id="20557" name="Freeform 242"/>
            <p:cNvSpPr>
              <a:spLocks noChangeAspect="1" noEditPoints="1"/>
            </p:cNvSpPr>
            <p:nvPr/>
          </p:nvSpPr>
          <p:spPr bwMode="gray">
            <a:xfrm>
              <a:off x="8375594" y="2312876"/>
              <a:ext cx="297013" cy="309136"/>
            </a:xfrm>
            <a:custGeom>
              <a:avLst/>
              <a:gdLst>
                <a:gd name="T0" fmla="*/ 2147483647 w 1448"/>
                <a:gd name="T1" fmla="*/ 2147483647 h 1479"/>
                <a:gd name="T2" fmla="*/ 2147483647 w 1448"/>
                <a:gd name="T3" fmla="*/ 2147483647 h 1479"/>
                <a:gd name="T4" fmla="*/ 2147483647 w 1448"/>
                <a:gd name="T5" fmla="*/ 2147483647 h 1479"/>
                <a:gd name="T6" fmla="*/ 2147483647 w 1448"/>
                <a:gd name="T7" fmla="*/ 2147483647 h 1479"/>
                <a:gd name="T8" fmla="*/ 2147483647 w 1448"/>
                <a:gd name="T9" fmla="*/ 2147483647 h 1479"/>
                <a:gd name="T10" fmla="*/ 2147483647 w 1448"/>
                <a:gd name="T11" fmla="*/ 2147483647 h 1479"/>
                <a:gd name="T12" fmla="*/ 2147483647 w 1448"/>
                <a:gd name="T13" fmla="*/ 2147483647 h 1479"/>
                <a:gd name="T14" fmla="*/ 2147483647 w 1448"/>
                <a:gd name="T15" fmla="*/ 2147483647 h 1479"/>
                <a:gd name="T16" fmla="*/ 2147483647 w 1448"/>
                <a:gd name="T17" fmla="*/ 2147483647 h 1479"/>
                <a:gd name="T18" fmla="*/ 2147483647 w 1448"/>
                <a:gd name="T19" fmla="*/ 2147483647 h 1479"/>
                <a:gd name="T20" fmla="*/ 2147483647 w 1448"/>
                <a:gd name="T21" fmla="*/ 2147483647 h 1479"/>
                <a:gd name="T22" fmla="*/ 2147483647 w 1448"/>
                <a:gd name="T23" fmla="*/ 2147483647 h 1479"/>
                <a:gd name="T24" fmla="*/ 2147483647 w 1448"/>
                <a:gd name="T25" fmla="*/ 2147483647 h 1479"/>
                <a:gd name="T26" fmla="*/ 2147483647 w 1448"/>
                <a:gd name="T27" fmla="*/ 2147483647 h 1479"/>
                <a:gd name="T28" fmla="*/ 2147483647 w 1448"/>
                <a:gd name="T29" fmla="*/ 2147483647 h 1479"/>
                <a:gd name="T30" fmla="*/ 2147483647 w 1448"/>
                <a:gd name="T31" fmla="*/ 2147483647 h 1479"/>
                <a:gd name="T32" fmla="*/ 2147483647 w 1448"/>
                <a:gd name="T33" fmla="*/ 2147483647 h 1479"/>
                <a:gd name="T34" fmla="*/ 2147483647 w 1448"/>
                <a:gd name="T35" fmla="*/ 2147483647 h 1479"/>
                <a:gd name="T36" fmla="*/ 2147483647 w 1448"/>
                <a:gd name="T37" fmla="*/ 2147483647 h 1479"/>
                <a:gd name="T38" fmla="*/ 2147483647 w 1448"/>
                <a:gd name="T39" fmla="*/ 2147483647 h 1479"/>
                <a:gd name="T40" fmla="*/ 2147483647 w 1448"/>
                <a:gd name="T41" fmla="*/ 2147483647 h 1479"/>
                <a:gd name="T42" fmla="*/ 2147483647 w 1448"/>
                <a:gd name="T43" fmla="*/ 2147483647 h 1479"/>
                <a:gd name="T44" fmla="*/ 2147483647 w 1448"/>
                <a:gd name="T45" fmla="*/ 2147483647 h 1479"/>
                <a:gd name="T46" fmla="*/ 2147483647 w 1448"/>
                <a:gd name="T47" fmla="*/ 2147483647 h 1479"/>
                <a:gd name="T48" fmla="*/ 2147483647 w 1448"/>
                <a:gd name="T49" fmla="*/ 2147483647 h 1479"/>
                <a:gd name="T50" fmla="*/ 2147483647 w 1448"/>
                <a:gd name="T51" fmla="*/ 2147483647 h 1479"/>
                <a:gd name="T52" fmla="*/ 2147483647 w 1448"/>
                <a:gd name="T53" fmla="*/ 2147483647 h 1479"/>
                <a:gd name="T54" fmla="*/ 2147483647 w 1448"/>
                <a:gd name="T55" fmla="*/ 2147483647 h 1479"/>
                <a:gd name="T56" fmla="*/ 2147483647 w 1448"/>
                <a:gd name="T57" fmla="*/ 2147483647 h 1479"/>
                <a:gd name="T58" fmla="*/ 2147483647 w 1448"/>
                <a:gd name="T59" fmla="*/ 2147483647 h 1479"/>
                <a:gd name="T60" fmla="*/ 2147483647 w 1448"/>
                <a:gd name="T61" fmla="*/ 2147483647 h 1479"/>
                <a:gd name="T62" fmla="*/ 2147483647 w 1448"/>
                <a:gd name="T63" fmla="*/ 2147483647 h 1479"/>
                <a:gd name="T64" fmla="*/ 2147483647 w 1448"/>
                <a:gd name="T65" fmla="*/ 2147483647 h 1479"/>
                <a:gd name="T66" fmla="*/ 2147483647 w 1448"/>
                <a:gd name="T67" fmla="*/ 2147483647 h 1479"/>
                <a:gd name="T68" fmla="*/ 2147483647 w 1448"/>
                <a:gd name="T69" fmla="*/ 2147483647 h 1479"/>
                <a:gd name="T70" fmla="*/ 2147483647 w 1448"/>
                <a:gd name="T71" fmla="*/ 2147483647 h 1479"/>
                <a:gd name="T72" fmla="*/ 2147483647 w 1448"/>
                <a:gd name="T73" fmla="*/ 2147483647 h 1479"/>
                <a:gd name="T74" fmla="*/ 2147483647 w 1448"/>
                <a:gd name="T75" fmla="*/ 2147483647 h 1479"/>
                <a:gd name="T76" fmla="*/ 2147483647 w 1448"/>
                <a:gd name="T77" fmla="*/ 2147483647 h 1479"/>
                <a:gd name="T78" fmla="*/ 2147483647 w 1448"/>
                <a:gd name="T79" fmla="*/ 2147483647 h 1479"/>
                <a:gd name="T80" fmla="*/ 2147483647 w 1448"/>
                <a:gd name="T81" fmla="*/ 2147483647 h 1479"/>
                <a:gd name="T82" fmla="*/ 2147483647 w 1448"/>
                <a:gd name="T83" fmla="*/ 2147483647 h 1479"/>
                <a:gd name="T84" fmla="*/ 2147483647 w 1448"/>
                <a:gd name="T85" fmla="*/ 2147483647 h 1479"/>
                <a:gd name="T86" fmla="*/ 2147483647 w 1448"/>
                <a:gd name="T87" fmla="*/ 2147483647 h 14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48" h="1479">
                  <a:moveTo>
                    <a:pt x="1429" y="483"/>
                  </a:moveTo>
                  <a:lnTo>
                    <a:pt x="1429" y="483"/>
                  </a:lnTo>
                  <a:cubicBezTo>
                    <a:pt x="1410" y="450"/>
                    <a:pt x="1368" y="438"/>
                    <a:pt x="1334" y="457"/>
                  </a:cubicBezTo>
                  <a:lnTo>
                    <a:pt x="1200" y="532"/>
                  </a:lnTo>
                  <a:cubicBezTo>
                    <a:pt x="1167" y="551"/>
                    <a:pt x="1155" y="593"/>
                    <a:pt x="1174" y="626"/>
                  </a:cubicBezTo>
                  <a:cubicBezTo>
                    <a:pt x="1186" y="649"/>
                    <a:pt x="1210" y="662"/>
                    <a:pt x="1234" y="662"/>
                  </a:cubicBezTo>
                  <a:cubicBezTo>
                    <a:pt x="1246" y="662"/>
                    <a:pt x="1257" y="659"/>
                    <a:pt x="1268" y="653"/>
                  </a:cubicBezTo>
                  <a:lnTo>
                    <a:pt x="1402" y="578"/>
                  </a:lnTo>
                  <a:cubicBezTo>
                    <a:pt x="1436" y="559"/>
                    <a:pt x="1448" y="517"/>
                    <a:pt x="1429" y="483"/>
                  </a:cubicBezTo>
                  <a:close/>
                  <a:moveTo>
                    <a:pt x="821" y="274"/>
                  </a:moveTo>
                  <a:lnTo>
                    <a:pt x="821" y="274"/>
                  </a:lnTo>
                  <a:cubicBezTo>
                    <a:pt x="832" y="280"/>
                    <a:pt x="844" y="283"/>
                    <a:pt x="855" y="283"/>
                  </a:cubicBezTo>
                  <a:cubicBezTo>
                    <a:pt x="880" y="283"/>
                    <a:pt x="903" y="270"/>
                    <a:pt x="916" y="247"/>
                  </a:cubicBezTo>
                  <a:lnTo>
                    <a:pt x="991" y="113"/>
                  </a:lnTo>
                  <a:cubicBezTo>
                    <a:pt x="1010" y="80"/>
                    <a:pt x="998" y="38"/>
                    <a:pt x="964" y="19"/>
                  </a:cubicBezTo>
                  <a:cubicBezTo>
                    <a:pt x="931" y="0"/>
                    <a:pt x="889" y="12"/>
                    <a:pt x="870" y="46"/>
                  </a:cubicBezTo>
                  <a:lnTo>
                    <a:pt x="795" y="179"/>
                  </a:lnTo>
                  <a:cubicBezTo>
                    <a:pt x="776" y="213"/>
                    <a:pt x="788" y="255"/>
                    <a:pt x="821" y="274"/>
                  </a:cubicBezTo>
                  <a:close/>
                  <a:moveTo>
                    <a:pt x="1071" y="446"/>
                  </a:moveTo>
                  <a:lnTo>
                    <a:pt x="1071" y="446"/>
                  </a:lnTo>
                  <a:cubicBezTo>
                    <a:pt x="1089" y="446"/>
                    <a:pt x="1107" y="439"/>
                    <a:pt x="1120" y="425"/>
                  </a:cubicBezTo>
                  <a:lnTo>
                    <a:pt x="1253" y="293"/>
                  </a:lnTo>
                  <a:cubicBezTo>
                    <a:pt x="1280" y="266"/>
                    <a:pt x="1280" y="222"/>
                    <a:pt x="1253" y="195"/>
                  </a:cubicBezTo>
                  <a:cubicBezTo>
                    <a:pt x="1226" y="168"/>
                    <a:pt x="1182" y="168"/>
                    <a:pt x="1155" y="195"/>
                  </a:cubicBezTo>
                  <a:lnTo>
                    <a:pt x="1022" y="327"/>
                  </a:lnTo>
                  <a:cubicBezTo>
                    <a:pt x="995" y="354"/>
                    <a:pt x="995" y="398"/>
                    <a:pt x="1022" y="425"/>
                  </a:cubicBezTo>
                  <a:cubicBezTo>
                    <a:pt x="1036" y="439"/>
                    <a:pt x="1054" y="446"/>
                    <a:pt x="1071" y="446"/>
                  </a:cubicBezTo>
                  <a:close/>
                  <a:moveTo>
                    <a:pt x="1061" y="993"/>
                  </a:moveTo>
                  <a:lnTo>
                    <a:pt x="1061" y="993"/>
                  </a:lnTo>
                  <a:cubicBezTo>
                    <a:pt x="1038" y="1016"/>
                    <a:pt x="860" y="961"/>
                    <a:pt x="688" y="790"/>
                  </a:cubicBezTo>
                  <a:cubicBezTo>
                    <a:pt x="517" y="618"/>
                    <a:pt x="462" y="440"/>
                    <a:pt x="485" y="417"/>
                  </a:cubicBezTo>
                  <a:cubicBezTo>
                    <a:pt x="508" y="394"/>
                    <a:pt x="686" y="449"/>
                    <a:pt x="858" y="621"/>
                  </a:cubicBezTo>
                  <a:cubicBezTo>
                    <a:pt x="1029" y="792"/>
                    <a:pt x="1084" y="970"/>
                    <a:pt x="1061" y="993"/>
                  </a:cubicBezTo>
                  <a:close/>
                  <a:moveTo>
                    <a:pt x="418" y="327"/>
                  </a:moveTo>
                  <a:lnTo>
                    <a:pt x="418" y="327"/>
                  </a:lnTo>
                  <a:cubicBezTo>
                    <a:pt x="340" y="405"/>
                    <a:pt x="0" y="891"/>
                    <a:pt x="293" y="1185"/>
                  </a:cubicBezTo>
                  <a:cubicBezTo>
                    <a:pt x="588" y="1479"/>
                    <a:pt x="1073" y="1139"/>
                    <a:pt x="1151" y="1061"/>
                  </a:cubicBezTo>
                  <a:cubicBezTo>
                    <a:pt x="1229" y="983"/>
                    <a:pt x="1128" y="756"/>
                    <a:pt x="925" y="553"/>
                  </a:cubicBezTo>
                  <a:cubicBezTo>
                    <a:pt x="723" y="350"/>
                    <a:pt x="496" y="249"/>
                    <a:pt x="418" y="327"/>
                  </a:cubicBezTo>
                  <a:close/>
                </a:path>
              </a:pathLst>
            </a:custGeom>
            <a:solidFill>
              <a:srgbClr val="FF99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33" name="Rounded Rectangle 132"/>
            <p:cNvSpPr/>
            <p:nvPr/>
          </p:nvSpPr>
          <p:spPr>
            <a:xfrm>
              <a:off x="976796" y="2199636"/>
              <a:ext cx="8091004" cy="417613"/>
            </a:xfrm>
            <a:prstGeom prst="roundRect">
              <a:avLst/>
            </a:prstGeom>
            <a:noFill/>
            <a:ln w="19050">
              <a:solidFill>
                <a:srgbClr val="FF96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477" dirty="0">
                <a:solidFill>
                  <a:srgbClr val="000000"/>
                </a:solidFill>
              </a:endParaRPr>
            </a:p>
          </p:txBody>
        </p:sp>
        <p:sp>
          <p:nvSpPr>
            <p:cNvPr id="20559" name="Text Placeholder 12"/>
            <p:cNvSpPr txBox="1">
              <a:spLocks/>
            </p:cNvSpPr>
            <p:nvPr/>
          </p:nvSpPr>
          <p:spPr bwMode="auto">
            <a:xfrm>
              <a:off x="1075215" y="2253624"/>
              <a:ext cx="3954226" cy="319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lstStyle>
              <a:lvl1pPr defTabSz="842963" eaLnBrk="0" hangingPunct="0">
                <a:spcBef>
                  <a:spcPct val="20000"/>
                </a:spcBef>
                <a:buFont typeface="Arial" pitchFamily="34" charset="0"/>
                <a:buChar char="•"/>
                <a:defRPr sz="3200" b="1">
                  <a:solidFill>
                    <a:schemeClr val="tx1"/>
                  </a:solidFill>
                  <a:latin typeface="Calibri" pitchFamily="34" charset="0"/>
                  <a:ea typeface="MS PGothic" pitchFamily="34" charset="-128"/>
                </a:defRPr>
              </a:lvl1pPr>
              <a:lvl2pPr marL="742950" indent="-285750" defTabSz="842963" eaLnBrk="0" hangingPunct="0">
                <a:spcBef>
                  <a:spcPct val="20000"/>
                </a:spcBef>
                <a:buFont typeface="Arial" pitchFamily="34" charset="0"/>
                <a:buChar char="–"/>
                <a:defRPr sz="2800" b="1">
                  <a:solidFill>
                    <a:schemeClr val="tx1"/>
                  </a:solidFill>
                  <a:latin typeface="Calibri" pitchFamily="34" charset="0"/>
                  <a:ea typeface="MS PGothic" pitchFamily="34" charset="-128"/>
                </a:defRPr>
              </a:lvl2pPr>
              <a:lvl3pPr marL="1143000" indent="-228600" defTabSz="842963" eaLnBrk="0" hangingPunct="0">
                <a:spcBef>
                  <a:spcPct val="20000"/>
                </a:spcBef>
                <a:buFont typeface="Arial" pitchFamily="34" charset="0"/>
                <a:buChar char="•"/>
                <a:defRPr sz="2400" b="1">
                  <a:solidFill>
                    <a:schemeClr val="tx1"/>
                  </a:solidFill>
                  <a:latin typeface="Calibri" pitchFamily="34" charset="0"/>
                  <a:ea typeface="MS PGothic" pitchFamily="34" charset="-128"/>
                </a:defRPr>
              </a:lvl3pPr>
              <a:lvl4pPr marL="1600200" indent="-228600" defTabSz="842963" eaLnBrk="0" hangingPunct="0">
                <a:spcBef>
                  <a:spcPct val="20000"/>
                </a:spcBef>
                <a:buFont typeface="Arial" pitchFamily="34" charset="0"/>
                <a:buChar char="–"/>
                <a:defRPr sz="2000" b="1">
                  <a:solidFill>
                    <a:schemeClr val="tx1"/>
                  </a:solidFill>
                  <a:latin typeface="Calibri" pitchFamily="34" charset="0"/>
                  <a:ea typeface="MS PGothic" pitchFamily="34" charset="-128"/>
                </a:defRPr>
              </a:lvl4pPr>
              <a:lvl5pPr marL="2057400" indent="-228600" defTabSz="842963" eaLnBrk="0" hangingPunct="0">
                <a:spcBef>
                  <a:spcPct val="20000"/>
                </a:spcBef>
                <a:buFont typeface="Arial" pitchFamily="34" charset="0"/>
                <a:buChar char="»"/>
                <a:defRPr sz="2000" b="1">
                  <a:solidFill>
                    <a:schemeClr val="tx1"/>
                  </a:solidFill>
                  <a:latin typeface="Calibri" pitchFamily="34" charset="0"/>
                  <a:ea typeface="MS PGothic" pitchFamily="34" charset="-128"/>
                </a:defRPr>
              </a:lvl5pPr>
              <a:lvl6pPr marL="25146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6pPr>
              <a:lvl7pPr marL="29718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7pPr>
              <a:lvl8pPr marL="34290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8pPr>
              <a:lvl9pPr marL="38862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9pPr>
            </a:lstStyle>
            <a:p>
              <a:pPr algn="ctr" eaLnBrk="1" hangingPunct="1">
                <a:spcBef>
                  <a:spcPct val="0"/>
                </a:spcBef>
                <a:buClr>
                  <a:srgbClr val="BBE0E3"/>
                </a:buClr>
                <a:buFontTx/>
                <a:buNone/>
              </a:pPr>
              <a:r>
                <a:rPr lang="en-GB" altLang="en-US" sz="1100">
                  <a:solidFill>
                    <a:srgbClr val="000000"/>
                  </a:solidFill>
                </a:rPr>
                <a:t>Transparency, Reporting and Communication</a:t>
              </a:r>
            </a:p>
          </p:txBody>
        </p:sp>
        <p:sp>
          <p:nvSpPr>
            <p:cNvPr id="20560" name="Freeform 20"/>
            <p:cNvSpPr>
              <a:spLocks noEditPoints="1"/>
            </p:cNvSpPr>
            <p:nvPr/>
          </p:nvSpPr>
          <p:spPr bwMode="gray">
            <a:xfrm>
              <a:off x="8621807" y="2196460"/>
              <a:ext cx="369793" cy="377528"/>
            </a:xfrm>
            <a:custGeom>
              <a:avLst/>
              <a:gdLst>
                <a:gd name="T0" fmla="*/ 2147483647 w 202"/>
                <a:gd name="T1" fmla="*/ 2147483647 h 206"/>
                <a:gd name="T2" fmla="*/ 0 w 202"/>
                <a:gd name="T3" fmla="*/ 2147483647 h 206"/>
                <a:gd name="T4" fmla="*/ 2147483647 w 202"/>
                <a:gd name="T5" fmla="*/ 2147483647 h 206"/>
                <a:gd name="T6" fmla="*/ 2147483647 w 202"/>
                <a:gd name="T7" fmla="*/ 2147483647 h 206"/>
                <a:gd name="T8" fmla="*/ 2147483647 w 202"/>
                <a:gd name="T9" fmla="*/ 2147483647 h 206"/>
                <a:gd name="T10" fmla="*/ 2147483647 w 202"/>
                <a:gd name="T11" fmla="*/ 2147483647 h 206"/>
                <a:gd name="T12" fmla="*/ 2147483647 w 202"/>
                <a:gd name="T13" fmla="*/ 2147483647 h 206"/>
                <a:gd name="T14" fmla="*/ 2147483647 w 202"/>
                <a:gd name="T15" fmla="*/ 2147483647 h 206"/>
                <a:gd name="T16" fmla="*/ 2147483647 w 202"/>
                <a:gd name="T17" fmla="*/ 2147483647 h 206"/>
                <a:gd name="T18" fmla="*/ 2147483647 w 202"/>
                <a:gd name="T19" fmla="*/ 2147483647 h 206"/>
                <a:gd name="T20" fmla="*/ 2147483647 w 202"/>
                <a:gd name="T21" fmla="*/ 2147483647 h 206"/>
                <a:gd name="T22" fmla="*/ 2147483647 w 202"/>
                <a:gd name="T23" fmla="*/ 2147483647 h 206"/>
                <a:gd name="T24" fmla="*/ 2147483647 w 202"/>
                <a:gd name="T25" fmla="*/ 2147483647 h 206"/>
                <a:gd name="T26" fmla="*/ 2147483647 w 202"/>
                <a:gd name="T27" fmla="*/ 2147483647 h 206"/>
                <a:gd name="T28" fmla="*/ 2147483647 w 202"/>
                <a:gd name="T29" fmla="*/ 2147483647 h 206"/>
                <a:gd name="T30" fmla="*/ 2147483647 w 202"/>
                <a:gd name="T31" fmla="*/ 2147483647 h 206"/>
                <a:gd name="T32" fmla="*/ 2147483647 w 202"/>
                <a:gd name="T33" fmla="*/ 2147483647 h 206"/>
                <a:gd name="T34" fmla="*/ 2147483647 w 202"/>
                <a:gd name="T35" fmla="*/ 2147483647 h 206"/>
                <a:gd name="T36" fmla="*/ 2147483647 w 202"/>
                <a:gd name="T37" fmla="*/ 2147483647 h 206"/>
                <a:gd name="T38" fmla="*/ 2147483647 w 202"/>
                <a:gd name="T39" fmla="*/ 2147483647 h 206"/>
                <a:gd name="T40" fmla="*/ 2147483647 w 202"/>
                <a:gd name="T41" fmla="*/ 2147483647 h 206"/>
                <a:gd name="T42" fmla="*/ 2147483647 w 202"/>
                <a:gd name="T43" fmla="*/ 2147483647 h 206"/>
                <a:gd name="T44" fmla="*/ 2147483647 w 202"/>
                <a:gd name="T45" fmla="*/ 2147483647 h 206"/>
                <a:gd name="T46" fmla="*/ 2147483647 w 202"/>
                <a:gd name="T47" fmla="*/ 2147483647 h 206"/>
                <a:gd name="T48" fmla="*/ 2147483647 w 202"/>
                <a:gd name="T49" fmla="*/ 2147483647 h 206"/>
                <a:gd name="T50" fmla="*/ 2147483647 w 202"/>
                <a:gd name="T51" fmla="*/ 2147483647 h 206"/>
                <a:gd name="T52" fmla="*/ 2147483647 w 202"/>
                <a:gd name="T53" fmla="*/ 2147483647 h 206"/>
                <a:gd name="T54" fmla="*/ 2147483647 w 202"/>
                <a:gd name="T55" fmla="*/ 2147483647 h 206"/>
                <a:gd name="T56" fmla="*/ 2147483647 w 202"/>
                <a:gd name="T57" fmla="*/ 2147483647 h 206"/>
                <a:gd name="T58" fmla="*/ 2147483647 w 202"/>
                <a:gd name="T59" fmla="*/ 2147483647 h 206"/>
                <a:gd name="T60" fmla="*/ 2147483647 w 202"/>
                <a:gd name="T61" fmla="*/ 2147483647 h 206"/>
                <a:gd name="T62" fmla="*/ 2147483647 w 202"/>
                <a:gd name="T63" fmla="*/ 2147483647 h 206"/>
                <a:gd name="T64" fmla="*/ 2147483647 w 202"/>
                <a:gd name="T65" fmla="*/ 2147483647 h 206"/>
                <a:gd name="T66" fmla="*/ 2147483647 w 202"/>
                <a:gd name="T67" fmla="*/ 2147483647 h 206"/>
                <a:gd name="T68" fmla="*/ 2147483647 w 202"/>
                <a:gd name="T69" fmla="*/ 2147483647 h 206"/>
                <a:gd name="T70" fmla="*/ 2147483647 w 202"/>
                <a:gd name="T71" fmla="*/ 2147483647 h 206"/>
                <a:gd name="T72" fmla="*/ 2147483647 w 202"/>
                <a:gd name="T73" fmla="*/ 2147483647 h 206"/>
                <a:gd name="T74" fmla="*/ 2147483647 w 202"/>
                <a:gd name="T75" fmla="*/ 2147483647 h 206"/>
                <a:gd name="T76" fmla="*/ 2147483647 w 202"/>
                <a:gd name="T77" fmla="*/ 2147483647 h 206"/>
                <a:gd name="T78" fmla="*/ 2147483647 w 202"/>
                <a:gd name="T79" fmla="*/ 2147483647 h 206"/>
                <a:gd name="T80" fmla="*/ 2147483647 w 202"/>
                <a:gd name="T81" fmla="*/ 2147483647 h 206"/>
                <a:gd name="T82" fmla="*/ 2147483647 w 202"/>
                <a:gd name="T83" fmla="*/ 2147483647 h 206"/>
                <a:gd name="T84" fmla="*/ 2147483647 w 202"/>
                <a:gd name="T85" fmla="*/ 2147483647 h 206"/>
                <a:gd name="T86" fmla="*/ 2147483647 w 202"/>
                <a:gd name="T87" fmla="*/ 2147483647 h 206"/>
                <a:gd name="T88" fmla="*/ 2147483647 w 202"/>
                <a:gd name="T89" fmla="*/ 2147483647 h 206"/>
                <a:gd name="T90" fmla="*/ 2147483647 w 202"/>
                <a:gd name="T91" fmla="*/ 2147483647 h 206"/>
                <a:gd name="T92" fmla="*/ 2147483647 w 202"/>
                <a:gd name="T93" fmla="*/ 2147483647 h 206"/>
                <a:gd name="T94" fmla="*/ 2147483647 w 202"/>
                <a:gd name="T95" fmla="*/ 2147483647 h 206"/>
                <a:gd name="T96" fmla="*/ 2147483647 w 202"/>
                <a:gd name="T97" fmla="*/ 2147483647 h 206"/>
                <a:gd name="T98" fmla="*/ 2147483647 w 202"/>
                <a:gd name="T99" fmla="*/ 2147483647 h 206"/>
                <a:gd name="T100" fmla="*/ 2147483647 w 202"/>
                <a:gd name="T101" fmla="*/ 2147483647 h 206"/>
                <a:gd name="T102" fmla="*/ 2147483647 w 202"/>
                <a:gd name="T103" fmla="*/ 2147483647 h 206"/>
                <a:gd name="T104" fmla="*/ 2147483647 w 202"/>
                <a:gd name="T105" fmla="*/ 2147483647 h 206"/>
                <a:gd name="T106" fmla="*/ 2147483647 w 202"/>
                <a:gd name="T107" fmla="*/ 2147483647 h 2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2" h="206">
                  <a:moveTo>
                    <a:pt x="53" y="110"/>
                  </a:moveTo>
                  <a:cubicBezTo>
                    <a:pt x="0" y="141"/>
                    <a:pt x="0" y="141"/>
                    <a:pt x="0" y="141"/>
                  </a:cubicBezTo>
                  <a:cubicBezTo>
                    <a:pt x="3" y="129"/>
                    <a:pt x="24" y="112"/>
                    <a:pt x="46" y="98"/>
                  </a:cubicBezTo>
                  <a:cubicBezTo>
                    <a:pt x="48" y="102"/>
                    <a:pt x="50" y="106"/>
                    <a:pt x="53" y="110"/>
                  </a:cubicBezTo>
                  <a:close/>
                  <a:moveTo>
                    <a:pt x="78" y="36"/>
                  </a:moveTo>
                  <a:cubicBezTo>
                    <a:pt x="96" y="19"/>
                    <a:pt x="124" y="19"/>
                    <a:pt x="141" y="36"/>
                  </a:cubicBezTo>
                  <a:cubicBezTo>
                    <a:pt x="158" y="53"/>
                    <a:pt x="158" y="81"/>
                    <a:pt x="141" y="99"/>
                  </a:cubicBezTo>
                  <a:cubicBezTo>
                    <a:pt x="124" y="116"/>
                    <a:pt x="96" y="116"/>
                    <a:pt x="78" y="99"/>
                  </a:cubicBezTo>
                  <a:cubicBezTo>
                    <a:pt x="61" y="81"/>
                    <a:pt x="61" y="53"/>
                    <a:pt x="78" y="36"/>
                  </a:cubicBezTo>
                  <a:close/>
                  <a:moveTo>
                    <a:pt x="66" y="24"/>
                  </a:moveTo>
                  <a:cubicBezTo>
                    <a:pt x="90" y="0"/>
                    <a:pt x="129" y="0"/>
                    <a:pt x="153" y="24"/>
                  </a:cubicBezTo>
                  <a:cubicBezTo>
                    <a:pt x="178" y="48"/>
                    <a:pt x="178" y="87"/>
                    <a:pt x="153" y="111"/>
                  </a:cubicBezTo>
                  <a:cubicBezTo>
                    <a:pt x="129" y="135"/>
                    <a:pt x="90" y="135"/>
                    <a:pt x="66" y="111"/>
                  </a:cubicBezTo>
                  <a:cubicBezTo>
                    <a:pt x="42" y="87"/>
                    <a:pt x="42" y="48"/>
                    <a:pt x="66" y="24"/>
                  </a:cubicBezTo>
                  <a:close/>
                  <a:moveTo>
                    <a:pt x="151" y="129"/>
                  </a:moveTo>
                  <a:cubicBezTo>
                    <a:pt x="149" y="122"/>
                    <a:pt x="162" y="108"/>
                    <a:pt x="169" y="111"/>
                  </a:cubicBezTo>
                  <a:cubicBezTo>
                    <a:pt x="179" y="114"/>
                    <a:pt x="197" y="131"/>
                    <a:pt x="200" y="141"/>
                  </a:cubicBezTo>
                  <a:cubicBezTo>
                    <a:pt x="202" y="148"/>
                    <a:pt x="189" y="162"/>
                    <a:pt x="181" y="160"/>
                  </a:cubicBezTo>
                  <a:cubicBezTo>
                    <a:pt x="171" y="157"/>
                    <a:pt x="154" y="139"/>
                    <a:pt x="151" y="129"/>
                  </a:cubicBezTo>
                  <a:close/>
                  <a:moveTo>
                    <a:pt x="104" y="139"/>
                  </a:moveTo>
                  <a:cubicBezTo>
                    <a:pt x="116" y="139"/>
                    <a:pt x="116" y="139"/>
                    <a:pt x="116" y="139"/>
                  </a:cubicBezTo>
                  <a:cubicBezTo>
                    <a:pt x="119" y="139"/>
                    <a:pt x="121" y="142"/>
                    <a:pt x="121" y="145"/>
                  </a:cubicBezTo>
                  <a:cubicBezTo>
                    <a:pt x="121" y="201"/>
                    <a:pt x="121" y="201"/>
                    <a:pt x="121" y="201"/>
                  </a:cubicBezTo>
                  <a:cubicBezTo>
                    <a:pt x="121" y="204"/>
                    <a:pt x="119" y="206"/>
                    <a:pt x="116" y="206"/>
                  </a:cubicBezTo>
                  <a:cubicBezTo>
                    <a:pt x="104" y="206"/>
                    <a:pt x="104" y="206"/>
                    <a:pt x="104" y="206"/>
                  </a:cubicBezTo>
                  <a:cubicBezTo>
                    <a:pt x="101" y="206"/>
                    <a:pt x="99" y="204"/>
                    <a:pt x="99" y="201"/>
                  </a:cubicBezTo>
                  <a:cubicBezTo>
                    <a:pt x="99" y="145"/>
                    <a:pt x="99" y="145"/>
                    <a:pt x="99" y="145"/>
                  </a:cubicBezTo>
                  <a:cubicBezTo>
                    <a:pt x="99" y="142"/>
                    <a:pt x="101" y="139"/>
                    <a:pt x="104" y="139"/>
                  </a:cubicBezTo>
                  <a:close/>
                  <a:moveTo>
                    <a:pt x="76" y="158"/>
                  </a:moveTo>
                  <a:cubicBezTo>
                    <a:pt x="65" y="158"/>
                    <a:pt x="65" y="158"/>
                    <a:pt x="65" y="158"/>
                  </a:cubicBezTo>
                  <a:cubicBezTo>
                    <a:pt x="62" y="158"/>
                    <a:pt x="59" y="161"/>
                    <a:pt x="59" y="164"/>
                  </a:cubicBezTo>
                  <a:cubicBezTo>
                    <a:pt x="59" y="201"/>
                    <a:pt x="59" y="201"/>
                    <a:pt x="59" y="201"/>
                  </a:cubicBezTo>
                  <a:cubicBezTo>
                    <a:pt x="59" y="204"/>
                    <a:pt x="62" y="206"/>
                    <a:pt x="65" y="206"/>
                  </a:cubicBezTo>
                  <a:cubicBezTo>
                    <a:pt x="76" y="206"/>
                    <a:pt x="76" y="206"/>
                    <a:pt x="76" y="206"/>
                  </a:cubicBezTo>
                  <a:cubicBezTo>
                    <a:pt x="79" y="206"/>
                    <a:pt x="81" y="204"/>
                    <a:pt x="81" y="201"/>
                  </a:cubicBezTo>
                  <a:cubicBezTo>
                    <a:pt x="81" y="164"/>
                    <a:pt x="81" y="164"/>
                    <a:pt x="81" y="164"/>
                  </a:cubicBezTo>
                  <a:cubicBezTo>
                    <a:pt x="81" y="161"/>
                    <a:pt x="79" y="158"/>
                    <a:pt x="76" y="158"/>
                  </a:cubicBezTo>
                  <a:close/>
                  <a:moveTo>
                    <a:pt x="25" y="175"/>
                  </a:moveTo>
                  <a:cubicBezTo>
                    <a:pt x="37" y="175"/>
                    <a:pt x="37" y="175"/>
                    <a:pt x="37" y="175"/>
                  </a:cubicBezTo>
                  <a:cubicBezTo>
                    <a:pt x="40" y="175"/>
                    <a:pt x="42" y="178"/>
                    <a:pt x="42" y="180"/>
                  </a:cubicBezTo>
                  <a:cubicBezTo>
                    <a:pt x="42" y="201"/>
                    <a:pt x="42" y="201"/>
                    <a:pt x="42" y="201"/>
                  </a:cubicBezTo>
                  <a:cubicBezTo>
                    <a:pt x="42" y="204"/>
                    <a:pt x="40" y="206"/>
                    <a:pt x="37" y="206"/>
                  </a:cubicBezTo>
                  <a:cubicBezTo>
                    <a:pt x="25" y="206"/>
                    <a:pt x="25" y="206"/>
                    <a:pt x="25" y="206"/>
                  </a:cubicBezTo>
                  <a:cubicBezTo>
                    <a:pt x="22" y="206"/>
                    <a:pt x="20" y="204"/>
                    <a:pt x="20" y="201"/>
                  </a:cubicBezTo>
                  <a:cubicBezTo>
                    <a:pt x="20" y="180"/>
                    <a:pt x="20" y="180"/>
                    <a:pt x="20" y="180"/>
                  </a:cubicBezTo>
                  <a:cubicBezTo>
                    <a:pt x="20" y="178"/>
                    <a:pt x="22" y="175"/>
                    <a:pt x="25" y="175"/>
                  </a:cubicBezTo>
                  <a:close/>
                  <a:moveTo>
                    <a:pt x="143" y="49"/>
                  </a:moveTo>
                  <a:cubicBezTo>
                    <a:pt x="114" y="100"/>
                    <a:pt x="114" y="100"/>
                    <a:pt x="114" y="100"/>
                  </a:cubicBezTo>
                  <a:cubicBezTo>
                    <a:pt x="105" y="85"/>
                    <a:pt x="105" y="85"/>
                    <a:pt x="105" y="85"/>
                  </a:cubicBezTo>
                  <a:cubicBezTo>
                    <a:pt x="88" y="95"/>
                    <a:pt x="88" y="95"/>
                    <a:pt x="88" y="95"/>
                  </a:cubicBezTo>
                  <a:cubicBezTo>
                    <a:pt x="81" y="90"/>
                    <a:pt x="77" y="83"/>
                    <a:pt x="75" y="75"/>
                  </a:cubicBezTo>
                  <a:cubicBezTo>
                    <a:pt x="82" y="71"/>
                    <a:pt x="88" y="67"/>
                    <a:pt x="93" y="64"/>
                  </a:cubicBezTo>
                  <a:cubicBezTo>
                    <a:pt x="84" y="49"/>
                    <a:pt x="84" y="49"/>
                    <a:pt x="84" y="49"/>
                  </a:cubicBezTo>
                  <a:cubicBezTo>
                    <a:pt x="143" y="49"/>
                    <a:pt x="143" y="49"/>
                    <a:pt x="143" y="49"/>
                  </a:cubicBez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 name="Rectangle 143"/>
            <p:cNvSpPr/>
            <p:nvPr/>
          </p:nvSpPr>
          <p:spPr>
            <a:xfrm flipV="1">
              <a:off x="1030768" y="2209163"/>
              <a:ext cx="7359211" cy="107976"/>
            </a:xfrm>
            <a:prstGeom prst="rect">
              <a:avLst/>
            </a:prstGeom>
            <a:solidFill>
              <a:srgbClr val="92D050"/>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600" dirty="0" err="1">
                <a:solidFill>
                  <a:srgbClr val="000000"/>
                </a:solidFill>
              </a:endParaRPr>
            </a:p>
          </p:txBody>
        </p:sp>
      </p:grpSp>
      <p:grpSp>
        <p:nvGrpSpPr>
          <p:cNvPr id="20514" name="Group 48"/>
          <p:cNvGrpSpPr>
            <a:grpSpLocks/>
          </p:cNvGrpSpPr>
          <p:nvPr/>
        </p:nvGrpSpPr>
        <p:grpSpPr bwMode="auto">
          <a:xfrm>
            <a:off x="1219200" y="5486401"/>
            <a:ext cx="10896600" cy="493713"/>
            <a:chOff x="914400" y="5486400"/>
            <a:chExt cx="8172143" cy="493406"/>
          </a:xfrm>
        </p:grpSpPr>
        <p:sp>
          <p:nvSpPr>
            <p:cNvPr id="81" name="Rounded Rectangle 80"/>
            <p:cNvSpPr/>
            <p:nvPr/>
          </p:nvSpPr>
          <p:spPr>
            <a:xfrm>
              <a:off x="976311" y="5495919"/>
              <a:ext cx="8110232" cy="483887"/>
            </a:xfrm>
            <a:prstGeom prst="roundRect">
              <a:avLst/>
            </a:prstGeom>
            <a:noFill/>
            <a:ln w="19050">
              <a:solidFill>
                <a:srgbClr val="FF96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477" dirty="0">
                <a:solidFill>
                  <a:srgbClr val="000000"/>
                </a:solidFill>
              </a:endParaRPr>
            </a:p>
          </p:txBody>
        </p:sp>
        <p:sp>
          <p:nvSpPr>
            <p:cNvPr id="20551" name="Text Placeholder 12"/>
            <p:cNvSpPr txBox="1">
              <a:spLocks/>
            </p:cNvSpPr>
            <p:nvPr/>
          </p:nvSpPr>
          <p:spPr bwMode="auto">
            <a:xfrm>
              <a:off x="914400" y="5638705"/>
              <a:ext cx="5011550" cy="15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lstStyle>
              <a:lvl1pPr defTabSz="842963" eaLnBrk="0" hangingPunct="0">
                <a:spcBef>
                  <a:spcPct val="20000"/>
                </a:spcBef>
                <a:buFont typeface="Arial" pitchFamily="34" charset="0"/>
                <a:buChar char="•"/>
                <a:defRPr sz="3200" b="1">
                  <a:solidFill>
                    <a:schemeClr val="tx1"/>
                  </a:solidFill>
                  <a:latin typeface="Calibri" pitchFamily="34" charset="0"/>
                  <a:ea typeface="MS PGothic" pitchFamily="34" charset="-128"/>
                </a:defRPr>
              </a:lvl1pPr>
              <a:lvl2pPr marL="742950" indent="-285750" defTabSz="842963" eaLnBrk="0" hangingPunct="0">
                <a:spcBef>
                  <a:spcPct val="20000"/>
                </a:spcBef>
                <a:buFont typeface="Arial" pitchFamily="34" charset="0"/>
                <a:buChar char="–"/>
                <a:defRPr sz="2800" b="1">
                  <a:solidFill>
                    <a:schemeClr val="tx1"/>
                  </a:solidFill>
                  <a:latin typeface="Calibri" pitchFamily="34" charset="0"/>
                  <a:ea typeface="MS PGothic" pitchFamily="34" charset="-128"/>
                </a:defRPr>
              </a:lvl2pPr>
              <a:lvl3pPr marL="1143000" indent="-228600" defTabSz="842963" eaLnBrk="0" hangingPunct="0">
                <a:spcBef>
                  <a:spcPct val="20000"/>
                </a:spcBef>
                <a:buFont typeface="Arial" pitchFamily="34" charset="0"/>
                <a:buChar char="•"/>
                <a:defRPr sz="2400" b="1">
                  <a:solidFill>
                    <a:schemeClr val="tx1"/>
                  </a:solidFill>
                  <a:latin typeface="Calibri" pitchFamily="34" charset="0"/>
                  <a:ea typeface="MS PGothic" pitchFamily="34" charset="-128"/>
                </a:defRPr>
              </a:lvl3pPr>
              <a:lvl4pPr marL="1600200" indent="-228600" defTabSz="842963" eaLnBrk="0" hangingPunct="0">
                <a:spcBef>
                  <a:spcPct val="20000"/>
                </a:spcBef>
                <a:buFont typeface="Arial" pitchFamily="34" charset="0"/>
                <a:buChar char="–"/>
                <a:defRPr sz="2000" b="1">
                  <a:solidFill>
                    <a:schemeClr val="tx1"/>
                  </a:solidFill>
                  <a:latin typeface="Calibri" pitchFamily="34" charset="0"/>
                  <a:ea typeface="MS PGothic" pitchFamily="34" charset="-128"/>
                </a:defRPr>
              </a:lvl4pPr>
              <a:lvl5pPr marL="2057400" indent="-228600" defTabSz="842963" eaLnBrk="0" hangingPunct="0">
                <a:spcBef>
                  <a:spcPct val="20000"/>
                </a:spcBef>
                <a:buFont typeface="Arial" pitchFamily="34" charset="0"/>
                <a:buChar char="»"/>
                <a:defRPr sz="2000" b="1">
                  <a:solidFill>
                    <a:schemeClr val="tx1"/>
                  </a:solidFill>
                  <a:latin typeface="Calibri" pitchFamily="34" charset="0"/>
                  <a:ea typeface="MS PGothic" pitchFamily="34" charset="-128"/>
                </a:defRPr>
              </a:lvl5pPr>
              <a:lvl6pPr marL="25146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6pPr>
              <a:lvl7pPr marL="29718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7pPr>
              <a:lvl8pPr marL="34290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8pPr>
              <a:lvl9pPr marL="3886200" indent="-228600" defTabSz="842963"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9pPr>
            </a:lstStyle>
            <a:p>
              <a:pPr algn="ctr" eaLnBrk="1" hangingPunct="1">
                <a:spcBef>
                  <a:spcPct val="0"/>
                </a:spcBef>
                <a:buClr>
                  <a:srgbClr val="BBE0E3"/>
                </a:buClr>
                <a:buFontTx/>
                <a:buNone/>
              </a:pPr>
              <a:r>
                <a:rPr lang="en-GB" altLang="en-US" sz="1100">
                  <a:solidFill>
                    <a:srgbClr val="000000"/>
                  </a:solidFill>
                </a:rPr>
                <a:t>Continuous Improvement and Knowledge Management</a:t>
              </a:r>
            </a:p>
          </p:txBody>
        </p:sp>
        <p:grpSp>
          <p:nvGrpSpPr>
            <p:cNvPr id="20552" name="Group 127"/>
            <p:cNvGrpSpPr>
              <a:grpSpLocks/>
            </p:cNvGrpSpPr>
            <p:nvPr/>
          </p:nvGrpSpPr>
          <p:grpSpPr bwMode="auto">
            <a:xfrm>
              <a:off x="8211593" y="5486400"/>
              <a:ext cx="703807" cy="396000"/>
              <a:chOff x="210594" y="2504499"/>
              <a:chExt cx="703807" cy="396000"/>
            </a:xfrm>
          </p:grpSpPr>
          <p:grpSp>
            <p:nvGrpSpPr>
              <p:cNvPr id="129" name="Group 128"/>
              <p:cNvGrpSpPr/>
              <p:nvPr/>
            </p:nvGrpSpPr>
            <p:grpSpPr bwMode="gray">
              <a:xfrm>
                <a:off x="457201" y="2513126"/>
                <a:ext cx="342554" cy="369050"/>
                <a:chOff x="6969126" y="1104900"/>
                <a:chExt cx="287338" cy="309563"/>
              </a:xfrm>
              <a:solidFill>
                <a:srgbClr val="FF9900"/>
              </a:solidFill>
            </p:grpSpPr>
            <p:sp>
              <p:nvSpPr>
                <p:cNvPr id="165" name="Freeform 47"/>
                <p:cNvSpPr>
                  <a:spLocks noEditPoints="1"/>
                </p:cNvSpPr>
                <p:nvPr/>
              </p:nvSpPr>
              <p:spPr bwMode="gray">
                <a:xfrm>
                  <a:off x="6969126" y="1104900"/>
                  <a:ext cx="220663" cy="220662"/>
                </a:xfrm>
                <a:custGeom>
                  <a:avLst/>
                  <a:gdLst>
                    <a:gd name="T0" fmla="*/ 176 w 176"/>
                    <a:gd name="T1" fmla="*/ 99 h 176"/>
                    <a:gd name="T2" fmla="*/ 172 w 176"/>
                    <a:gd name="T3" fmla="*/ 73 h 176"/>
                    <a:gd name="T4" fmla="*/ 151 w 176"/>
                    <a:gd name="T5" fmla="*/ 70 h 176"/>
                    <a:gd name="T6" fmla="*/ 147 w 176"/>
                    <a:gd name="T7" fmla="*/ 50 h 176"/>
                    <a:gd name="T8" fmla="*/ 158 w 176"/>
                    <a:gd name="T9" fmla="*/ 33 h 176"/>
                    <a:gd name="T10" fmla="*/ 137 w 176"/>
                    <a:gd name="T11" fmla="*/ 18 h 176"/>
                    <a:gd name="T12" fmla="*/ 120 w 176"/>
                    <a:gd name="T13" fmla="*/ 31 h 176"/>
                    <a:gd name="T14" fmla="*/ 103 w 176"/>
                    <a:gd name="T15" fmla="*/ 20 h 176"/>
                    <a:gd name="T16" fmla="*/ 99 w 176"/>
                    <a:gd name="T17" fmla="*/ 0 h 176"/>
                    <a:gd name="T18" fmla="*/ 74 w 176"/>
                    <a:gd name="T19" fmla="*/ 4 h 176"/>
                    <a:gd name="T20" fmla="*/ 70 w 176"/>
                    <a:gd name="T21" fmla="*/ 25 h 176"/>
                    <a:gd name="T22" fmla="*/ 50 w 176"/>
                    <a:gd name="T23" fmla="*/ 30 h 176"/>
                    <a:gd name="T24" fmla="*/ 34 w 176"/>
                    <a:gd name="T25" fmla="*/ 18 h 176"/>
                    <a:gd name="T26" fmla="*/ 19 w 176"/>
                    <a:gd name="T27" fmla="*/ 39 h 176"/>
                    <a:gd name="T28" fmla="*/ 31 w 176"/>
                    <a:gd name="T29" fmla="*/ 57 h 176"/>
                    <a:gd name="T30" fmla="*/ 20 w 176"/>
                    <a:gd name="T31" fmla="*/ 73 h 176"/>
                    <a:gd name="T32" fmla="*/ 0 w 176"/>
                    <a:gd name="T33" fmla="*/ 77 h 176"/>
                    <a:gd name="T34" fmla="*/ 4 w 176"/>
                    <a:gd name="T35" fmla="*/ 103 h 176"/>
                    <a:gd name="T36" fmla="*/ 25 w 176"/>
                    <a:gd name="T37" fmla="*/ 106 h 176"/>
                    <a:gd name="T38" fmla="*/ 30 w 176"/>
                    <a:gd name="T39" fmla="*/ 126 h 176"/>
                    <a:gd name="T40" fmla="*/ 19 w 176"/>
                    <a:gd name="T41" fmla="*/ 142 h 176"/>
                    <a:gd name="T42" fmla="*/ 39 w 176"/>
                    <a:gd name="T43" fmla="*/ 157 h 176"/>
                    <a:gd name="T44" fmla="*/ 57 w 176"/>
                    <a:gd name="T45" fmla="*/ 145 h 176"/>
                    <a:gd name="T46" fmla="*/ 73 w 176"/>
                    <a:gd name="T47" fmla="*/ 156 h 176"/>
                    <a:gd name="T48" fmla="*/ 77 w 176"/>
                    <a:gd name="T49" fmla="*/ 176 h 176"/>
                    <a:gd name="T50" fmla="*/ 103 w 176"/>
                    <a:gd name="T51" fmla="*/ 172 h 176"/>
                    <a:gd name="T52" fmla="*/ 107 w 176"/>
                    <a:gd name="T53" fmla="*/ 151 h 176"/>
                    <a:gd name="T54" fmla="*/ 126 w 176"/>
                    <a:gd name="T55" fmla="*/ 146 h 176"/>
                    <a:gd name="T56" fmla="*/ 143 w 176"/>
                    <a:gd name="T57" fmla="*/ 157 h 176"/>
                    <a:gd name="T58" fmla="*/ 158 w 176"/>
                    <a:gd name="T59" fmla="*/ 137 h 176"/>
                    <a:gd name="T60" fmla="*/ 146 w 176"/>
                    <a:gd name="T61" fmla="*/ 119 h 176"/>
                    <a:gd name="T62" fmla="*/ 156 w 176"/>
                    <a:gd name="T63" fmla="*/ 103 h 176"/>
                    <a:gd name="T64" fmla="*/ 88 w 176"/>
                    <a:gd name="T65" fmla="*/ 126 h 176"/>
                    <a:gd name="T66" fmla="*/ 88 w 176"/>
                    <a:gd name="T67" fmla="*/ 50 h 176"/>
                    <a:gd name="T68" fmla="*/ 88 w 176"/>
                    <a:gd name="T69" fmla="*/ 12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6" h="176">
                      <a:moveTo>
                        <a:pt x="172" y="103"/>
                      </a:moveTo>
                      <a:cubicBezTo>
                        <a:pt x="174" y="103"/>
                        <a:pt x="176" y="101"/>
                        <a:pt x="176" y="99"/>
                      </a:cubicBezTo>
                      <a:cubicBezTo>
                        <a:pt x="176" y="77"/>
                        <a:pt x="176" y="77"/>
                        <a:pt x="176" y="77"/>
                      </a:cubicBezTo>
                      <a:cubicBezTo>
                        <a:pt x="176" y="75"/>
                        <a:pt x="174" y="73"/>
                        <a:pt x="172" y="73"/>
                      </a:cubicBezTo>
                      <a:cubicBezTo>
                        <a:pt x="156" y="73"/>
                        <a:pt x="156" y="73"/>
                        <a:pt x="156" y="73"/>
                      </a:cubicBezTo>
                      <a:cubicBezTo>
                        <a:pt x="154" y="73"/>
                        <a:pt x="152" y="72"/>
                        <a:pt x="151" y="70"/>
                      </a:cubicBezTo>
                      <a:cubicBezTo>
                        <a:pt x="146" y="57"/>
                        <a:pt x="146" y="57"/>
                        <a:pt x="146" y="57"/>
                      </a:cubicBezTo>
                      <a:cubicBezTo>
                        <a:pt x="145" y="55"/>
                        <a:pt x="145" y="52"/>
                        <a:pt x="147" y="50"/>
                      </a:cubicBezTo>
                      <a:cubicBezTo>
                        <a:pt x="158" y="39"/>
                        <a:pt x="158" y="39"/>
                        <a:pt x="158" y="39"/>
                      </a:cubicBezTo>
                      <a:cubicBezTo>
                        <a:pt x="159" y="38"/>
                        <a:pt x="159" y="35"/>
                        <a:pt x="158" y="33"/>
                      </a:cubicBezTo>
                      <a:cubicBezTo>
                        <a:pt x="143" y="18"/>
                        <a:pt x="143" y="18"/>
                        <a:pt x="143" y="18"/>
                      </a:cubicBezTo>
                      <a:cubicBezTo>
                        <a:pt x="141" y="17"/>
                        <a:pt x="139" y="17"/>
                        <a:pt x="137" y="18"/>
                      </a:cubicBezTo>
                      <a:cubicBezTo>
                        <a:pt x="126" y="30"/>
                        <a:pt x="126" y="30"/>
                        <a:pt x="126" y="30"/>
                      </a:cubicBezTo>
                      <a:cubicBezTo>
                        <a:pt x="124" y="31"/>
                        <a:pt x="121" y="32"/>
                        <a:pt x="120" y="31"/>
                      </a:cubicBezTo>
                      <a:cubicBezTo>
                        <a:pt x="107" y="25"/>
                        <a:pt x="107" y="25"/>
                        <a:pt x="107" y="25"/>
                      </a:cubicBezTo>
                      <a:cubicBezTo>
                        <a:pt x="104" y="24"/>
                        <a:pt x="103" y="22"/>
                        <a:pt x="103" y="20"/>
                      </a:cubicBezTo>
                      <a:cubicBezTo>
                        <a:pt x="103" y="4"/>
                        <a:pt x="103" y="4"/>
                        <a:pt x="103" y="4"/>
                      </a:cubicBezTo>
                      <a:cubicBezTo>
                        <a:pt x="103" y="2"/>
                        <a:pt x="101" y="0"/>
                        <a:pt x="99" y="0"/>
                      </a:cubicBezTo>
                      <a:cubicBezTo>
                        <a:pt x="78" y="0"/>
                        <a:pt x="78" y="0"/>
                        <a:pt x="78" y="0"/>
                      </a:cubicBezTo>
                      <a:cubicBezTo>
                        <a:pt x="75" y="0"/>
                        <a:pt x="74" y="2"/>
                        <a:pt x="74" y="4"/>
                      </a:cubicBezTo>
                      <a:cubicBezTo>
                        <a:pt x="74" y="20"/>
                        <a:pt x="74" y="20"/>
                        <a:pt x="74" y="20"/>
                      </a:cubicBezTo>
                      <a:cubicBezTo>
                        <a:pt x="74" y="22"/>
                        <a:pt x="72" y="24"/>
                        <a:pt x="70" y="25"/>
                      </a:cubicBezTo>
                      <a:cubicBezTo>
                        <a:pt x="57" y="31"/>
                        <a:pt x="57" y="31"/>
                        <a:pt x="57" y="31"/>
                      </a:cubicBezTo>
                      <a:cubicBezTo>
                        <a:pt x="55" y="32"/>
                        <a:pt x="52" y="31"/>
                        <a:pt x="50" y="30"/>
                      </a:cubicBezTo>
                      <a:cubicBezTo>
                        <a:pt x="39" y="18"/>
                        <a:pt x="39" y="18"/>
                        <a:pt x="39" y="18"/>
                      </a:cubicBezTo>
                      <a:cubicBezTo>
                        <a:pt x="38" y="17"/>
                        <a:pt x="35" y="17"/>
                        <a:pt x="34" y="18"/>
                      </a:cubicBezTo>
                      <a:cubicBezTo>
                        <a:pt x="19" y="33"/>
                        <a:pt x="19" y="33"/>
                        <a:pt x="19" y="33"/>
                      </a:cubicBezTo>
                      <a:cubicBezTo>
                        <a:pt x="17" y="35"/>
                        <a:pt x="17" y="38"/>
                        <a:pt x="19" y="39"/>
                      </a:cubicBezTo>
                      <a:cubicBezTo>
                        <a:pt x="30" y="50"/>
                        <a:pt x="30" y="50"/>
                        <a:pt x="30" y="50"/>
                      </a:cubicBezTo>
                      <a:cubicBezTo>
                        <a:pt x="31" y="52"/>
                        <a:pt x="32" y="55"/>
                        <a:pt x="31" y="57"/>
                      </a:cubicBezTo>
                      <a:cubicBezTo>
                        <a:pt x="25" y="70"/>
                        <a:pt x="25" y="70"/>
                        <a:pt x="25" y="70"/>
                      </a:cubicBezTo>
                      <a:cubicBezTo>
                        <a:pt x="25" y="72"/>
                        <a:pt x="22" y="73"/>
                        <a:pt x="20" y="73"/>
                      </a:cubicBezTo>
                      <a:cubicBezTo>
                        <a:pt x="4" y="73"/>
                        <a:pt x="4" y="73"/>
                        <a:pt x="4" y="73"/>
                      </a:cubicBezTo>
                      <a:cubicBezTo>
                        <a:pt x="2" y="73"/>
                        <a:pt x="0" y="75"/>
                        <a:pt x="0" y="77"/>
                      </a:cubicBezTo>
                      <a:cubicBezTo>
                        <a:pt x="0" y="99"/>
                        <a:pt x="0" y="99"/>
                        <a:pt x="0" y="99"/>
                      </a:cubicBezTo>
                      <a:cubicBezTo>
                        <a:pt x="0" y="101"/>
                        <a:pt x="2" y="103"/>
                        <a:pt x="4" y="103"/>
                      </a:cubicBezTo>
                      <a:cubicBezTo>
                        <a:pt x="20" y="103"/>
                        <a:pt x="20" y="103"/>
                        <a:pt x="20" y="103"/>
                      </a:cubicBezTo>
                      <a:cubicBezTo>
                        <a:pt x="22" y="103"/>
                        <a:pt x="25" y="104"/>
                        <a:pt x="25" y="106"/>
                      </a:cubicBezTo>
                      <a:cubicBezTo>
                        <a:pt x="31" y="119"/>
                        <a:pt x="31" y="119"/>
                        <a:pt x="31" y="119"/>
                      </a:cubicBezTo>
                      <a:cubicBezTo>
                        <a:pt x="32" y="121"/>
                        <a:pt x="31" y="124"/>
                        <a:pt x="30" y="126"/>
                      </a:cubicBezTo>
                      <a:cubicBezTo>
                        <a:pt x="19" y="137"/>
                        <a:pt x="19" y="137"/>
                        <a:pt x="19" y="137"/>
                      </a:cubicBezTo>
                      <a:cubicBezTo>
                        <a:pt x="17" y="138"/>
                        <a:pt x="17" y="141"/>
                        <a:pt x="19" y="142"/>
                      </a:cubicBezTo>
                      <a:cubicBezTo>
                        <a:pt x="34" y="157"/>
                        <a:pt x="34" y="157"/>
                        <a:pt x="34" y="157"/>
                      </a:cubicBezTo>
                      <a:cubicBezTo>
                        <a:pt x="35" y="159"/>
                        <a:pt x="38" y="159"/>
                        <a:pt x="39" y="157"/>
                      </a:cubicBezTo>
                      <a:cubicBezTo>
                        <a:pt x="50" y="146"/>
                        <a:pt x="50" y="146"/>
                        <a:pt x="50" y="146"/>
                      </a:cubicBezTo>
                      <a:cubicBezTo>
                        <a:pt x="52" y="145"/>
                        <a:pt x="55" y="144"/>
                        <a:pt x="57" y="145"/>
                      </a:cubicBezTo>
                      <a:cubicBezTo>
                        <a:pt x="70" y="151"/>
                        <a:pt x="70" y="151"/>
                        <a:pt x="70" y="151"/>
                      </a:cubicBezTo>
                      <a:cubicBezTo>
                        <a:pt x="72" y="152"/>
                        <a:pt x="73" y="154"/>
                        <a:pt x="73" y="156"/>
                      </a:cubicBezTo>
                      <a:cubicBezTo>
                        <a:pt x="73" y="172"/>
                        <a:pt x="73" y="172"/>
                        <a:pt x="73" y="172"/>
                      </a:cubicBezTo>
                      <a:cubicBezTo>
                        <a:pt x="73" y="174"/>
                        <a:pt x="75" y="176"/>
                        <a:pt x="77" y="176"/>
                      </a:cubicBezTo>
                      <a:cubicBezTo>
                        <a:pt x="99" y="176"/>
                        <a:pt x="99" y="176"/>
                        <a:pt x="99" y="176"/>
                      </a:cubicBezTo>
                      <a:cubicBezTo>
                        <a:pt x="101" y="176"/>
                        <a:pt x="103" y="174"/>
                        <a:pt x="103" y="172"/>
                      </a:cubicBezTo>
                      <a:cubicBezTo>
                        <a:pt x="103" y="156"/>
                        <a:pt x="103" y="156"/>
                        <a:pt x="103" y="156"/>
                      </a:cubicBezTo>
                      <a:cubicBezTo>
                        <a:pt x="103" y="154"/>
                        <a:pt x="104" y="152"/>
                        <a:pt x="107" y="151"/>
                      </a:cubicBezTo>
                      <a:cubicBezTo>
                        <a:pt x="120" y="145"/>
                        <a:pt x="120" y="145"/>
                        <a:pt x="120" y="145"/>
                      </a:cubicBezTo>
                      <a:cubicBezTo>
                        <a:pt x="121" y="144"/>
                        <a:pt x="124" y="145"/>
                        <a:pt x="126" y="146"/>
                      </a:cubicBezTo>
                      <a:cubicBezTo>
                        <a:pt x="137" y="157"/>
                        <a:pt x="137" y="157"/>
                        <a:pt x="137" y="157"/>
                      </a:cubicBezTo>
                      <a:cubicBezTo>
                        <a:pt x="139" y="159"/>
                        <a:pt x="141" y="159"/>
                        <a:pt x="143" y="157"/>
                      </a:cubicBezTo>
                      <a:cubicBezTo>
                        <a:pt x="158" y="142"/>
                        <a:pt x="158" y="142"/>
                        <a:pt x="158" y="142"/>
                      </a:cubicBezTo>
                      <a:cubicBezTo>
                        <a:pt x="159" y="141"/>
                        <a:pt x="159" y="138"/>
                        <a:pt x="158" y="137"/>
                      </a:cubicBezTo>
                      <a:cubicBezTo>
                        <a:pt x="147" y="126"/>
                        <a:pt x="147" y="126"/>
                        <a:pt x="147" y="126"/>
                      </a:cubicBezTo>
                      <a:cubicBezTo>
                        <a:pt x="145" y="124"/>
                        <a:pt x="145" y="121"/>
                        <a:pt x="146" y="119"/>
                      </a:cubicBezTo>
                      <a:cubicBezTo>
                        <a:pt x="151" y="106"/>
                        <a:pt x="151" y="106"/>
                        <a:pt x="151" y="106"/>
                      </a:cubicBezTo>
                      <a:cubicBezTo>
                        <a:pt x="152" y="104"/>
                        <a:pt x="154" y="103"/>
                        <a:pt x="156" y="103"/>
                      </a:cubicBezTo>
                      <a:lnTo>
                        <a:pt x="172" y="103"/>
                      </a:lnTo>
                      <a:close/>
                      <a:moveTo>
                        <a:pt x="88" y="126"/>
                      </a:moveTo>
                      <a:cubicBezTo>
                        <a:pt x="67" y="126"/>
                        <a:pt x="50" y="109"/>
                        <a:pt x="50" y="88"/>
                      </a:cubicBezTo>
                      <a:cubicBezTo>
                        <a:pt x="50" y="67"/>
                        <a:pt x="67" y="50"/>
                        <a:pt x="88" y="50"/>
                      </a:cubicBezTo>
                      <a:cubicBezTo>
                        <a:pt x="109" y="50"/>
                        <a:pt x="126" y="67"/>
                        <a:pt x="126" y="88"/>
                      </a:cubicBezTo>
                      <a:cubicBezTo>
                        <a:pt x="126" y="109"/>
                        <a:pt x="109" y="126"/>
                        <a:pt x="88" y="126"/>
                      </a:cubicBezTo>
                      <a:close/>
                    </a:path>
                  </a:pathLst>
                </a:custGeom>
                <a:grpFill/>
                <a:ln>
                  <a:noFill/>
                </a:ln>
              </p:spPr>
              <p:txBody>
                <a:bodyPr/>
                <a:lstStyle/>
                <a:p>
                  <a:pPr>
                    <a:defRPr/>
                  </a:pPr>
                  <a:endParaRPr lang="en-US" sz="1200">
                    <a:solidFill>
                      <a:srgbClr val="0F5494"/>
                    </a:solidFill>
                  </a:endParaRPr>
                </a:p>
              </p:txBody>
            </p:sp>
            <p:sp>
              <p:nvSpPr>
                <p:cNvPr id="166" name="Freeform 48"/>
                <p:cNvSpPr>
                  <a:spLocks noEditPoints="1"/>
                </p:cNvSpPr>
                <p:nvPr/>
              </p:nvSpPr>
              <p:spPr bwMode="gray">
                <a:xfrm>
                  <a:off x="7146926" y="1303338"/>
                  <a:ext cx="109538" cy="111125"/>
                </a:xfrm>
                <a:custGeom>
                  <a:avLst/>
                  <a:gdLst>
                    <a:gd name="T0" fmla="*/ 87 w 87"/>
                    <a:gd name="T1" fmla="*/ 49 h 88"/>
                    <a:gd name="T2" fmla="*/ 85 w 87"/>
                    <a:gd name="T3" fmla="*/ 37 h 88"/>
                    <a:gd name="T4" fmla="*/ 75 w 87"/>
                    <a:gd name="T5" fmla="*/ 35 h 88"/>
                    <a:gd name="T6" fmla="*/ 73 w 87"/>
                    <a:gd name="T7" fmla="*/ 25 h 88"/>
                    <a:gd name="T8" fmla="*/ 78 w 87"/>
                    <a:gd name="T9" fmla="*/ 17 h 88"/>
                    <a:gd name="T10" fmla="*/ 68 w 87"/>
                    <a:gd name="T11" fmla="*/ 9 h 88"/>
                    <a:gd name="T12" fmla="*/ 59 w 87"/>
                    <a:gd name="T13" fmla="*/ 15 h 88"/>
                    <a:gd name="T14" fmla="*/ 51 w 87"/>
                    <a:gd name="T15" fmla="*/ 10 h 88"/>
                    <a:gd name="T16" fmla="*/ 49 w 87"/>
                    <a:gd name="T17" fmla="*/ 0 h 88"/>
                    <a:gd name="T18" fmla="*/ 36 w 87"/>
                    <a:gd name="T19" fmla="*/ 2 h 88"/>
                    <a:gd name="T20" fmla="*/ 34 w 87"/>
                    <a:gd name="T21" fmla="*/ 13 h 88"/>
                    <a:gd name="T22" fmla="*/ 25 w 87"/>
                    <a:gd name="T23" fmla="*/ 15 h 88"/>
                    <a:gd name="T24" fmla="*/ 16 w 87"/>
                    <a:gd name="T25" fmla="*/ 9 h 88"/>
                    <a:gd name="T26" fmla="*/ 9 w 87"/>
                    <a:gd name="T27" fmla="*/ 20 h 88"/>
                    <a:gd name="T28" fmla="*/ 15 w 87"/>
                    <a:gd name="T29" fmla="*/ 28 h 88"/>
                    <a:gd name="T30" fmla="*/ 10 w 87"/>
                    <a:gd name="T31" fmla="*/ 37 h 88"/>
                    <a:gd name="T32" fmla="*/ 0 w 87"/>
                    <a:gd name="T33" fmla="*/ 39 h 88"/>
                    <a:gd name="T34" fmla="*/ 2 w 87"/>
                    <a:gd name="T35" fmla="*/ 51 h 88"/>
                    <a:gd name="T36" fmla="*/ 12 w 87"/>
                    <a:gd name="T37" fmla="*/ 53 h 88"/>
                    <a:gd name="T38" fmla="*/ 14 w 87"/>
                    <a:gd name="T39" fmla="*/ 63 h 88"/>
                    <a:gd name="T40" fmla="*/ 9 w 87"/>
                    <a:gd name="T41" fmla="*/ 71 h 88"/>
                    <a:gd name="T42" fmla="*/ 19 w 87"/>
                    <a:gd name="T43" fmla="*/ 79 h 88"/>
                    <a:gd name="T44" fmla="*/ 28 w 87"/>
                    <a:gd name="T45" fmla="*/ 73 h 88"/>
                    <a:gd name="T46" fmla="*/ 36 w 87"/>
                    <a:gd name="T47" fmla="*/ 78 h 88"/>
                    <a:gd name="T48" fmla="*/ 38 w 87"/>
                    <a:gd name="T49" fmla="*/ 88 h 88"/>
                    <a:gd name="T50" fmla="*/ 51 w 87"/>
                    <a:gd name="T51" fmla="*/ 86 h 88"/>
                    <a:gd name="T52" fmla="*/ 53 w 87"/>
                    <a:gd name="T53" fmla="*/ 75 h 88"/>
                    <a:gd name="T54" fmla="*/ 62 w 87"/>
                    <a:gd name="T55" fmla="*/ 73 h 88"/>
                    <a:gd name="T56" fmla="*/ 71 w 87"/>
                    <a:gd name="T57" fmla="*/ 79 h 88"/>
                    <a:gd name="T58" fmla="*/ 78 w 87"/>
                    <a:gd name="T59" fmla="*/ 68 h 88"/>
                    <a:gd name="T60" fmla="*/ 72 w 87"/>
                    <a:gd name="T61" fmla="*/ 60 h 88"/>
                    <a:gd name="T62" fmla="*/ 78 w 87"/>
                    <a:gd name="T63" fmla="*/ 51 h 88"/>
                    <a:gd name="T64" fmla="*/ 58 w 87"/>
                    <a:gd name="T65" fmla="*/ 44 h 88"/>
                    <a:gd name="T66" fmla="*/ 29 w 87"/>
                    <a:gd name="T67" fmla="*/ 44 h 88"/>
                    <a:gd name="T68" fmla="*/ 58 w 87"/>
                    <a:gd name="T69"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7" h="88">
                      <a:moveTo>
                        <a:pt x="85" y="51"/>
                      </a:moveTo>
                      <a:cubicBezTo>
                        <a:pt x="86" y="51"/>
                        <a:pt x="87" y="50"/>
                        <a:pt x="87" y="49"/>
                      </a:cubicBezTo>
                      <a:cubicBezTo>
                        <a:pt x="87" y="39"/>
                        <a:pt x="87" y="39"/>
                        <a:pt x="87" y="39"/>
                      </a:cubicBezTo>
                      <a:cubicBezTo>
                        <a:pt x="87" y="38"/>
                        <a:pt x="86" y="37"/>
                        <a:pt x="85" y="37"/>
                      </a:cubicBezTo>
                      <a:cubicBezTo>
                        <a:pt x="78" y="37"/>
                        <a:pt x="78" y="37"/>
                        <a:pt x="78" y="37"/>
                      </a:cubicBezTo>
                      <a:cubicBezTo>
                        <a:pt x="77" y="37"/>
                        <a:pt x="75" y="36"/>
                        <a:pt x="75" y="35"/>
                      </a:cubicBezTo>
                      <a:cubicBezTo>
                        <a:pt x="72" y="28"/>
                        <a:pt x="72" y="28"/>
                        <a:pt x="72" y="28"/>
                      </a:cubicBezTo>
                      <a:cubicBezTo>
                        <a:pt x="72" y="27"/>
                        <a:pt x="72" y="26"/>
                        <a:pt x="73" y="25"/>
                      </a:cubicBezTo>
                      <a:cubicBezTo>
                        <a:pt x="78" y="20"/>
                        <a:pt x="78" y="20"/>
                        <a:pt x="78" y="20"/>
                      </a:cubicBezTo>
                      <a:cubicBezTo>
                        <a:pt x="79" y="19"/>
                        <a:pt x="79" y="17"/>
                        <a:pt x="78" y="17"/>
                      </a:cubicBezTo>
                      <a:cubicBezTo>
                        <a:pt x="71" y="9"/>
                        <a:pt x="71" y="9"/>
                        <a:pt x="71" y="9"/>
                      </a:cubicBezTo>
                      <a:cubicBezTo>
                        <a:pt x="70" y="8"/>
                        <a:pt x="69" y="8"/>
                        <a:pt x="68" y="9"/>
                      </a:cubicBezTo>
                      <a:cubicBezTo>
                        <a:pt x="62" y="15"/>
                        <a:pt x="62" y="15"/>
                        <a:pt x="62" y="15"/>
                      </a:cubicBezTo>
                      <a:cubicBezTo>
                        <a:pt x="62" y="15"/>
                        <a:pt x="60" y="16"/>
                        <a:pt x="59" y="15"/>
                      </a:cubicBezTo>
                      <a:cubicBezTo>
                        <a:pt x="53" y="13"/>
                        <a:pt x="53" y="13"/>
                        <a:pt x="53" y="13"/>
                      </a:cubicBezTo>
                      <a:cubicBezTo>
                        <a:pt x="52" y="12"/>
                        <a:pt x="51" y="11"/>
                        <a:pt x="51" y="10"/>
                      </a:cubicBezTo>
                      <a:cubicBezTo>
                        <a:pt x="51" y="2"/>
                        <a:pt x="51" y="2"/>
                        <a:pt x="51" y="2"/>
                      </a:cubicBezTo>
                      <a:cubicBezTo>
                        <a:pt x="51" y="1"/>
                        <a:pt x="50" y="0"/>
                        <a:pt x="49" y="0"/>
                      </a:cubicBezTo>
                      <a:cubicBezTo>
                        <a:pt x="38" y="0"/>
                        <a:pt x="38" y="0"/>
                        <a:pt x="38" y="0"/>
                      </a:cubicBezTo>
                      <a:cubicBezTo>
                        <a:pt x="37" y="0"/>
                        <a:pt x="36" y="1"/>
                        <a:pt x="36" y="2"/>
                      </a:cubicBezTo>
                      <a:cubicBezTo>
                        <a:pt x="36" y="10"/>
                        <a:pt x="36" y="10"/>
                        <a:pt x="36" y="10"/>
                      </a:cubicBezTo>
                      <a:cubicBezTo>
                        <a:pt x="36" y="11"/>
                        <a:pt x="35" y="12"/>
                        <a:pt x="34" y="13"/>
                      </a:cubicBezTo>
                      <a:cubicBezTo>
                        <a:pt x="28" y="15"/>
                        <a:pt x="28" y="15"/>
                        <a:pt x="28" y="15"/>
                      </a:cubicBezTo>
                      <a:cubicBezTo>
                        <a:pt x="27" y="16"/>
                        <a:pt x="25" y="15"/>
                        <a:pt x="25" y="15"/>
                      </a:cubicBezTo>
                      <a:cubicBezTo>
                        <a:pt x="19" y="9"/>
                        <a:pt x="19" y="9"/>
                        <a:pt x="19" y="9"/>
                      </a:cubicBezTo>
                      <a:cubicBezTo>
                        <a:pt x="18" y="8"/>
                        <a:pt x="17" y="8"/>
                        <a:pt x="16" y="9"/>
                      </a:cubicBezTo>
                      <a:cubicBezTo>
                        <a:pt x="9" y="17"/>
                        <a:pt x="9" y="17"/>
                        <a:pt x="9" y="17"/>
                      </a:cubicBezTo>
                      <a:cubicBezTo>
                        <a:pt x="8" y="17"/>
                        <a:pt x="8" y="19"/>
                        <a:pt x="9" y="20"/>
                      </a:cubicBezTo>
                      <a:cubicBezTo>
                        <a:pt x="14" y="25"/>
                        <a:pt x="14" y="25"/>
                        <a:pt x="14" y="25"/>
                      </a:cubicBezTo>
                      <a:cubicBezTo>
                        <a:pt x="15" y="26"/>
                        <a:pt x="15" y="27"/>
                        <a:pt x="15" y="28"/>
                      </a:cubicBezTo>
                      <a:cubicBezTo>
                        <a:pt x="12" y="35"/>
                        <a:pt x="12" y="35"/>
                        <a:pt x="12" y="35"/>
                      </a:cubicBezTo>
                      <a:cubicBezTo>
                        <a:pt x="12" y="36"/>
                        <a:pt x="11" y="37"/>
                        <a:pt x="10" y="37"/>
                      </a:cubicBezTo>
                      <a:cubicBezTo>
                        <a:pt x="2" y="37"/>
                        <a:pt x="2" y="37"/>
                        <a:pt x="2" y="37"/>
                      </a:cubicBezTo>
                      <a:cubicBezTo>
                        <a:pt x="1" y="37"/>
                        <a:pt x="0" y="38"/>
                        <a:pt x="0" y="39"/>
                      </a:cubicBezTo>
                      <a:cubicBezTo>
                        <a:pt x="0" y="49"/>
                        <a:pt x="0" y="49"/>
                        <a:pt x="0" y="49"/>
                      </a:cubicBezTo>
                      <a:cubicBezTo>
                        <a:pt x="0" y="50"/>
                        <a:pt x="1" y="51"/>
                        <a:pt x="2" y="51"/>
                      </a:cubicBezTo>
                      <a:cubicBezTo>
                        <a:pt x="10" y="51"/>
                        <a:pt x="10" y="51"/>
                        <a:pt x="10" y="51"/>
                      </a:cubicBezTo>
                      <a:cubicBezTo>
                        <a:pt x="11" y="51"/>
                        <a:pt x="12" y="52"/>
                        <a:pt x="12" y="53"/>
                      </a:cubicBezTo>
                      <a:cubicBezTo>
                        <a:pt x="15" y="60"/>
                        <a:pt x="15" y="60"/>
                        <a:pt x="15" y="60"/>
                      </a:cubicBezTo>
                      <a:cubicBezTo>
                        <a:pt x="15" y="61"/>
                        <a:pt x="15" y="62"/>
                        <a:pt x="14" y="63"/>
                      </a:cubicBezTo>
                      <a:cubicBezTo>
                        <a:pt x="9" y="68"/>
                        <a:pt x="9" y="68"/>
                        <a:pt x="9" y="68"/>
                      </a:cubicBezTo>
                      <a:cubicBezTo>
                        <a:pt x="8" y="69"/>
                        <a:pt x="8" y="70"/>
                        <a:pt x="9" y="71"/>
                      </a:cubicBezTo>
                      <a:cubicBezTo>
                        <a:pt x="16" y="79"/>
                        <a:pt x="16" y="79"/>
                        <a:pt x="16" y="79"/>
                      </a:cubicBezTo>
                      <a:cubicBezTo>
                        <a:pt x="17" y="79"/>
                        <a:pt x="18" y="79"/>
                        <a:pt x="19" y="79"/>
                      </a:cubicBezTo>
                      <a:cubicBezTo>
                        <a:pt x="25" y="73"/>
                        <a:pt x="25" y="73"/>
                        <a:pt x="25" y="73"/>
                      </a:cubicBezTo>
                      <a:cubicBezTo>
                        <a:pt x="25" y="72"/>
                        <a:pt x="27" y="72"/>
                        <a:pt x="28" y="73"/>
                      </a:cubicBezTo>
                      <a:cubicBezTo>
                        <a:pt x="34" y="75"/>
                        <a:pt x="34" y="75"/>
                        <a:pt x="34" y="75"/>
                      </a:cubicBezTo>
                      <a:cubicBezTo>
                        <a:pt x="35" y="76"/>
                        <a:pt x="36" y="77"/>
                        <a:pt x="36" y="78"/>
                      </a:cubicBezTo>
                      <a:cubicBezTo>
                        <a:pt x="36" y="86"/>
                        <a:pt x="36" y="86"/>
                        <a:pt x="36" y="86"/>
                      </a:cubicBezTo>
                      <a:cubicBezTo>
                        <a:pt x="36" y="87"/>
                        <a:pt x="37" y="88"/>
                        <a:pt x="38" y="88"/>
                      </a:cubicBezTo>
                      <a:cubicBezTo>
                        <a:pt x="49" y="88"/>
                        <a:pt x="49" y="88"/>
                        <a:pt x="49" y="88"/>
                      </a:cubicBezTo>
                      <a:cubicBezTo>
                        <a:pt x="50" y="88"/>
                        <a:pt x="51" y="87"/>
                        <a:pt x="51" y="86"/>
                      </a:cubicBezTo>
                      <a:cubicBezTo>
                        <a:pt x="51" y="78"/>
                        <a:pt x="51" y="78"/>
                        <a:pt x="51" y="78"/>
                      </a:cubicBezTo>
                      <a:cubicBezTo>
                        <a:pt x="51" y="77"/>
                        <a:pt x="52" y="76"/>
                        <a:pt x="53" y="75"/>
                      </a:cubicBezTo>
                      <a:cubicBezTo>
                        <a:pt x="59" y="73"/>
                        <a:pt x="59" y="73"/>
                        <a:pt x="59" y="73"/>
                      </a:cubicBezTo>
                      <a:cubicBezTo>
                        <a:pt x="60" y="72"/>
                        <a:pt x="62" y="72"/>
                        <a:pt x="62" y="73"/>
                      </a:cubicBezTo>
                      <a:cubicBezTo>
                        <a:pt x="68" y="79"/>
                        <a:pt x="68" y="79"/>
                        <a:pt x="68" y="79"/>
                      </a:cubicBezTo>
                      <a:cubicBezTo>
                        <a:pt x="69" y="79"/>
                        <a:pt x="70" y="79"/>
                        <a:pt x="71" y="79"/>
                      </a:cubicBezTo>
                      <a:cubicBezTo>
                        <a:pt x="78" y="71"/>
                        <a:pt x="78" y="71"/>
                        <a:pt x="78" y="71"/>
                      </a:cubicBezTo>
                      <a:cubicBezTo>
                        <a:pt x="79" y="70"/>
                        <a:pt x="79" y="69"/>
                        <a:pt x="78" y="68"/>
                      </a:cubicBezTo>
                      <a:cubicBezTo>
                        <a:pt x="73" y="63"/>
                        <a:pt x="73" y="63"/>
                        <a:pt x="73" y="63"/>
                      </a:cubicBezTo>
                      <a:cubicBezTo>
                        <a:pt x="72" y="62"/>
                        <a:pt x="72" y="61"/>
                        <a:pt x="72" y="60"/>
                      </a:cubicBezTo>
                      <a:cubicBezTo>
                        <a:pt x="75" y="53"/>
                        <a:pt x="75" y="53"/>
                        <a:pt x="75" y="53"/>
                      </a:cubicBezTo>
                      <a:cubicBezTo>
                        <a:pt x="75" y="52"/>
                        <a:pt x="76" y="51"/>
                        <a:pt x="78" y="51"/>
                      </a:cubicBezTo>
                      <a:lnTo>
                        <a:pt x="85" y="51"/>
                      </a:lnTo>
                      <a:close/>
                      <a:moveTo>
                        <a:pt x="58" y="44"/>
                      </a:moveTo>
                      <a:cubicBezTo>
                        <a:pt x="58" y="52"/>
                        <a:pt x="52" y="59"/>
                        <a:pt x="44" y="59"/>
                      </a:cubicBezTo>
                      <a:cubicBezTo>
                        <a:pt x="35" y="59"/>
                        <a:pt x="29" y="52"/>
                        <a:pt x="29" y="44"/>
                      </a:cubicBezTo>
                      <a:cubicBezTo>
                        <a:pt x="29" y="36"/>
                        <a:pt x="35" y="29"/>
                        <a:pt x="44" y="29"/>
                      </a:cubicBezTo>
                      <a:cubicBezTo>
                        <a:pt x="52" y="29"/>
                        <a:pt x="58" y="36"/>
                        <a:pt x="58" y="44"/>
                      </a:cubicBezTo>
                      <a:close/>
                    </a:path>
                  </a:pathLst>
                </a:custGeom>
                <a:grpFill/>
                <a:ln>
                  <a:noFill/>
                </a:ln>
              </p:spPr>
              <p:txBody>
                <a:bodyPr/>
                <a:lstStyle/>
                <a:p>
                  <a:pPr>
                    <a:defRPr/>
                  </a:pPr>
                  <a:endParaRPr lang="en-US" sz="1200">
                    <a:solidFill>
                      <a:srgbClr val="0F5494"/>
                    </a:solidFill>
                  </a:endParaRPr>
                </a:p>
              </p:txBody>
            </p:sp>
          </p:grpSp>
          <p:grpSp>
            <p:nvGrpSpPr>
              <p:cNvPr id="130" name="Group 129"/>
              <p:cNvGrpSpPr/>
              <p:nvPr/>
            </p:nvGrpSpPr>
            <p:grpSpPr bwMode="gray">
              <a:xfrm rot="5400000">
                <a:off x="558599" y="2499878"/>
                <a:ext cx="342554" cy="369050"/>
                <a:chOff x="6969126" y="1104900"/>
                <a:chExt cx="287338" cy="309563"/>
              </a:xfrm>
              <a:solidFill>
                <a:srgbClr val="FF9900"/>
              </a:solidFill>
            </p:grpSpPr>
            <p:sp>
              <p:nvSpPr>
                <p:cNvPr id="163" name="Freeform 47"/>
                <p:cNvSpPr>
                  <a:spLocks noEditPoints="1"/>
                </p:cNvSpPr>
                <p:nvPr/>
              </p:nvSpPr>
              <p:spPr bwMode="gray">
                <a:xfrm>
                  <a:off x="6969126" y="1104900"/>
                  <a:ext cx="220663" cy="220662"/>
                </a:xfrm>
                <a:custGeom>
                  <a:avLst/>
                  <a:gdLst>
                    <a:gd name="T0" fmla="*/ 176 w 176"/>
                    <a:gd name="T1" fmla="*/ 99 h 176"/>
                    <a:gd name="T2" fmla="*/ 172 w 176"/>
                    <a:gd name="T3" fmla="*/ 73 h 176"/>
                    <a:gd name="T4" fmla="*/ 151 w 176"/>
                    <a:gd name="T5" fmla="*/ 70 h 176"/>
                    <a:gd name="T6" fmla="*/ 147 w 176"/>
                    <a:gd name="T7" fmla="*/ 50 h 176"/>
                    <a:gd name="T8" fmla="*/ 158 w 176"/>
                    <a:gd name="T9" fmla="*/ 33 h 176"/>
                    <a:gd name="T10" fmla="*/ 137 w 176"/>
                    <a:gd name="T11" fmla="*/ 18 h 176"/>
                    <a:gd name="T12" fmla="*/ 120 w 176"/>
                    <a:gd name="T13" fmla="*/ 31 h 176"/>
                    <a:gd name="T14" fmla="*/ 103 w 176"/>
                    <a:gd name="T15" fmla="*/ 20 h 176"/>
                    <a:gd name="T16" fmla="*/ 99 w 176"/>
                    <a:gd name="T17" fmla="*/ 0 h 176"/>
                    <a:gd name="T18" fmla="*/ 74 w 176"/>
                    <a:gd name="T19" fmla="*/ 4 h 176"/>
                    <a:gd name="T20" fmla="*/ 70 w 176"/>
                    <a:gd name="T21" fmla="*/ 25 h 176"/>
                    <a:gd name="T22" fmla="*/ 50 w 176"/>
                    <a:gd name="T23" fmla="*/ 30 h 176"/>
                    <a:gd name="T24" fmla="*/ 34 w 176"/>
                    <a:gd name="T25" fmla="*/ 18 h 176"/>
                    <a:gd name="T26" fmla="*/ 19 w 176"/>
                    <a:gd name="T27" fmla="*/ 39 h 176"/>
                    <a:gd name="T28" fmla="*/ 31 w 176"/>
                    <a:gd name="T29" fmla="*/ 57 h 176"/>
                    <a:gd name="T30" fmla="*/ 20 w 176"/>
                    <a:gd name="T31" fmla="*/ 73 h 176"/>
                    <a:gd name="T32" fmla="*/ 0 w 176"/>
                    <a:gd name="T33" fmla="*/ 77 h 176"/>
                    <a:gd name="T34" fmla="*/ 4 w 176"/>
                    <a:gd name="T35" fmla="*/ 103 h 176"/>
                    <a:gd name="T36" fmla="*/ 25 w 176"/>
                    <a:gd name="T37" fmla="*/ 106 h 176"/>
                    <a:gd name="T38" fmla="*/ 30 w 176"/>
                    <a:gd name="T39" fmla="*/ 126 h 176"/>
                    <a:gd name="T40" fmla="*/ 19 w 176"/>
                    <a:gd name="T41" fmla="*/ 142 h 176"/>
                    <a:gd name="T42" fmla="*/ 39 w 176"/>
                    <a:gd name="T43" fmla="*/ 157 h 176"/>
                    <a:gd name="T44" fmla="*/ 57 w 176"/>
                    <a:gd name="T45" fmla="*/ 145 h 176"/>
                    <a:gd name="T46" fmla="*/ 73 w 176"/>
                    <a:gd name="T47" fmla="*/ 156 h 176"/>
                    <a:gd name="T48" fmla="*/ 77 w 176"/>
                    <a:gd name="T49" fmla="*/ 176 h 176"/>
                    <a:gd name="T50" fmla="*/ 103 w 176"/>
                    <a:gd name="T51" fmla="*/ 172 h 176"/>
                    <a:gd name="T52" fmla="*/ 107 w 176"/>
                    <a:gd name="T53" fmla="*/ 151 h 176"/>
                    <a:gd name="T54" fmla="*/ 126 w 176"/>
                    <a:gd name="T55" fmla="*/ 146 h 176"/>
                    <a:gd name="T56" fmla="*/ 143 w 176"/>
                    <a:gd name="T57" fmla="*/ 157 h 176"/>
                    <a:gd name="T58" fmla="*/ 158 w 176"/>
                    <a:gd name="T59" fmla="*/ 137 h 176"/>
                    <a:gd name="T60" fmla="*/ 146 w 176"/>
                    <a:gd name="T61" fmla="*/ 119 h 176"/>
                    <a:gd name="T62" fmla="*/ 156 w 176"/>
                    <a:gd name="T63" fmla="*/ 103 h 176"/>
                    <a:gd name="T64" fmla="*/ 88 w 176"/>
                    <a:gd name="T65" fmla="*/ 126 h 176"/>
                    <a:gd name="T66" fmla="*/ 88 w 176"/>
                    <a:gd name="T67" fmla="*/ 50 h 176"/>
                    <a:gd name="T68" fmla="*/ 88 w 176"/>
                    <a:gd name="T69" fmla="*/ 12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6" h="176">
                      <a:moveTo>
                        <a:pt x="172" y="103"/>
                      </a:moveTo>
                      <a:cubicBezTo>
                        <a:pt x="174" y="103"/>
                        <a:pt x="176" y="101"/>
                        <a:pt x="176" y="99"/>
                      </a:cubicBezTo>
                      <a:cubicBezTo>
                        <a:pt x="176" y="77"/>
                        <a:pt x="176" y="77"/>
                        <a:pt x="176" y="77"/>
                      </a:cubicBezTo>
                      <a:cubicBezTo>
                        <a:pt x="176" y="75"/>
                        <a:pt x="174" y="73"/>
                        <a:pt x="172" y="73"/>
                      </a:cubicBezTo>
                      <a:cubicBezTo>
                        <a:pt x="156" y="73"/>
                        <a:pt x="156" y="73"/>
                        <a:pt x="156" y="73"/>
                      </a:cubicBezTo>
                      <a:cubicBezTo>
                        <a:pt x="154" y="73"/>
                        <a:pt x="152" y="72"/>
                        <a:pt x="151" y="70"/>
                      </a:cubicBezTo>
                      <a:cubicBezTo>
                        <a:pt x="146" y="57"/>
                        <a:pt x="146" y="57"/>
                        <a:pt x="146" y="57"/>
                      </a:cubicBezTo>
                      <a:cubicBezTo>
                        <a:pt x="145" y="55"/>
                        <a:pt x="145" y="52"/>
                        <a:pt x="147" y="50"/>
                      </a:cubicBezTo>
                      <a:cubicBezTo>
                        <a:pt x="158" y="39"/>
                        <a:pt x="158" y="39"/>
                        <a:pt x="158" y="39"/>
                      </a:cubicBezTo>
                      <a:cubicBezTo>
                        <a:pt x="159" y="38"/>
                        <a:pt x="159" y="35"/>
                        <a:pt x="158" y="33"/>
                      </a:cubicBezTo>
                      <a:cubicBezTo>
                        <a:pt x="143" y="18"/>
                        <a:pt x="143" y="18"/>
                        <a:pt x="143" y="18"/>
                      </a:cubicBezTo>
                      <a:cubicBezTo>
                        <a:pt x="141" y="17"/>
                        <a:pt x="139" y="17"/>
                        <a:pt x="137" y="18"/>
                      </a:cubicBezTo>
                      <a:cubicBezTo>
                        <a:pt x="126" y="30"/>
                        <a:pt x="126" y="30"/>
                        <a:pt x="126" y="30"/>
                      </a:cubicBezTo>
                      <a:cubicBezTo>
                        <a:pt x="124" y="31"/>
                        <a:pt x="121" y="32"/>
                        <a:pt x="120" y="31"/>
                      </a:cubicBezTo>
                      <a:cubicBezTo>
                        <a:pt x="107" y="25"/>
                        <a:pt x="107" y="25"/>
                        <a:pt x="107" y="25"/>
                      </a:cubicBezTo>
                      <a:cubicBezTo>
                        <a:pt x="104" y="24"/>
                        <a:pt x="103" y="22"/>
                        <a:pt x="103" y="20"/>
                      </a:cubicBezTo>
                      <a:cubicBezTo>
                        <a:pt x="103" y="4"/>
                        <a:pt x="103" y="4"/>
                        <a:pt x="103" y="4"/>
                      </a:cubicBezTo>
                      <a:cubicBezTo>
                        <a:pt x="103" y="2"/>
                        <a:pt x="101" y="0"/>
                        <a:pt x="99" y="0"/>
                      </a:cubicBezTo>
                      <a:cubicBezTo>
                        <a:pt x="78" y="0"/>
                        <a:pt x="78" y="0"/>
                        <a:pt x="78" y="0"/>
                      </a:cubicBezTo>
                      <a:cubicBezTo>
                        <a:pt x="75" y="0"/>
                        <a:pt x="74" y="2"/>
                        <a:pt x="74" y="4"/>
                      </a:cubicBezTo>
                      <a:cubicBezTo>
                        <a:pt x="74" y="20"/>
                        <a:pt x="74" y="20"/>
                        <a:pt x="74" y="20"/>
                      </a:cubicBezTo>
                      <a:cubicBezTo>
                        <a:pt x="74" y="22"/>
                        <a:pt x="72" y="24"/>
                        <a:pt x="70" y="25"/>
                      </a:cubicBezTo>
                      <a:cubicBezTo>
                        <a:pt x="57" y="31"/>
                        <a:pt x="57" y="31"/>
                        <a:pt x="57" y="31"/>
                      </a:cubicBezTo>
                      <a:cubicBezTo>
                        <a:pt x="55" y="32"/>
                        <a:pt x="52" y="31"/>
                        <a:pt x="50" y="30"/>
                      </a:cubicBezTo>
                      <a:cubicBezTo>
                        <a:pt x="39" y="18"/>
                        <a:pt x="39" y="18"/>
                        <a:pt x="39" y="18"/>
                      </a:cubicBezTo>
                      <a:cubicBezTo>
                        <a:pt x="38" y="17"/>
                        <a:pt x="35" y="17"/>
                        <a:pt x="34" y="18"/>
                      </a:cubicBezTo>
                      <a:cubicBezTo>
                        <a:pt x="19" y="33"/>
                        <a:pt x="19" y="33"/>
                        <a:pt x="19" y="33"/>
                      </a:cubicBezTo>
                      <a:cubicBezTo>
                        <a:pt x="17" y="35"/>
                        <a:pt x="17" y="38"/>
                        <a:pt x="19" y="39"/>
                      </a:cubicBezTo>
                      <a:cubicBezTo>
                        <a:pt x="30" y="50"/>
                        <a:pt x="30" y="50"/>
                        <a:pt x="30" y="50"/>
                      </a:cubicBezTo>
                      <a:cubicBezTo>
                        <a:pt x="31" y="52"/>
                        <a:pt x="32" y="55"/>
                        <a:pt x="31" y="57"/>
                      </a:cubicBezTo>
                      <a:cubicBezTo>
                        <a:pt x="25" y="70"/>
                        <a:pt x="25" y="70"/>
                        <a:pt x="25" y="70"/>
                      </a:cubicBezTo>
                      <a:cubicBezTo>
                        <a:pt x="25" y="72"/>
                        <a:pt x="22" y="73"/>
                        <a:pt x="20" y="73"/>
                      </a:cubicBezTo>
                      <a:cubicBezTo>
                        <a:pt x="4" y="73"/>
                        <a:pt x="4" y="73"/>
                        <a:pt x="4" y="73"/>
                      </a:cubicBezTo>
                      <a:cubicBezTo>
                        <a:pt x="2" y="73"/>
                        <a:pt x="0" y="75"/>
                        <a:pt x="0" y="77"/>
                      </a:cubicBezTo>
                      <a:cubicBezTo>
                        <a:pt x="0" y="99"/>
                        <a:pt x="0" y="99"/>
                        <a:pt x="0" y="99"/>
                      </a:cubicBezTo>
                      <a:cubicBezTo>
                        <a:pt x="0" y="101"/>
                        <a:pt x="2" y="103"/>
                        <a:pt x="4" y="103"/>
                      </a:cubicBezTo>
                      <a:cubicBezTo>
                        <a:pt x="20" y="103"/>
                        <a:pt x="20" y="103"/>
                        <a:pt x="20" y="103"/>
                      </a:cubicBezTo>
                      <a:cubicBezTo>
                        <a:pt x="22" y="103"/>
                        <a:pt x="25" y="104"/>
                        <a:pt x="25" y="106"/>
                      </a:cubicBezTo>
                      <a:cubicBezTo>
                        <a:pt x="31" y="119"/>
                        <a:pt x="31" y="119"/>
                        <a:pt x="31" y="119"/>
                      </a:cubicBezTo>
                      <a:cubicBezTo>
                        <a:pt x="32" y="121"/>
                        <a:pt x="31" y="124"/>
                        <a:pt x="30" y="126"/>
                      </a:cubicBezTo>
                      <a:cubicBezTo>
                        <a:pt x="19" y="137"/>
                        <a:pt x="19" y="137"/>
                        <a:pt x="19" y="137"/>
                      </a:cubicBezTo>
                      <a:cubicBezTo>
                        <a:pt x="17" y="138"/>
                        <a:pt x="17" y="141"/>
                        <a:pt x="19" y="142"/>
                      </a:cubicBezTo>
                      <a:cubicBezTo>
                        <a:pt x="34" y="157"/>
                        <a:pt x="34" y="157"/>
                        <a:pt x="34" y="157"/>
                      </a:cubicBezTo>
                      <a:cubicBezTo>
                        <a:pt x="35" y="159"/>
                        <a:pt x="38" y="159"/>
                        <a:pt x="39" y="157"/>
                      </a:cubicBezTo>
                      <a:cubicBezTo>
                        <a:pt x="50" y="146"/>
                        <a:pt x="50" y="146"/>
                        <a:pt x="50" y="146"/>
                      </a:cubicBezTo>
                      <a:cubicBezTo>
                        <a:pt x="52" y="145"/>
                        <a:pt x="55" y="144"/>
                        <a:pt x="57" y="145"/>
                      </a:cubicBezTo>
                      <a:cubicBezTo>
                        <a:pt x="70" y="151"/>
                        <a:pt x="70" y="151"/>
                        <a:pt x="70" y="151"/>
                      </a:cubicBezTo>
                      <a:cubicBezTo>
                        <a:pt x="72" y="152"/>
                        <a:pt x="73" y="154"/>
                        <a:pt x="73" y="156"/>
                      </a:cubicBezTo>
                      <a:cubicBezTo>
                        <a:pt x="73" y="172"/>
                        <a:pt x="73" y="172"/>
                        <a:pt x="73" y="172"/>
                      </a:cubicBezTo>
                      <a:cubicBezTo>
                        <a:pt x="73" y="174"/>
                        <a:pt x="75" y="176"/>
                        <a:pt x="77" y="176"/>
                      </a:cubicBezTo>
                      <a:cubicBezTo>
                        <a:pt x="99" y="176"/>
                        <a:pt x="99" y="176"/>
                        <a:pt x="99" y="176"/>
                      </a:cubicBezTo>
                      <a:cubicBezTo>
                        <a:pt x="101" y="176"/>
                        <a:pt x="103" y="174"/>
                        <a:pt x="103" y="172"/>
                      </a:cubicBezTo>
                      <a:cubicBezTo>
                        <a:pt x="103" y="156"/>
                        <a:pt x="103" y="156"/>
                        <a:pt x="103" y="156"/>
                      </a:cubicBezTo>
                      <a:cubicBezTo>
                        <a:pt x="103" y="154"/>
                        <a:pt x="104" y="152"/>
                        <a:pt x="107" y="151"/>
                      </a:cubicBezTo>
                      <a:cubicBezTo>
                        <a:pt x="120" y="145"/>
                        <a:pt x="120" y="145"/>
                        <a:pt x="120" y="145"/>
                      </a:cubicBezTo>
                      <a:cubicBezTo>
                        <a:pt x="121" y="144"/>
                        <a:pt x="124" y="145"/>
                        <a:pt x="126" y="146"/>
                      </a:cubicBezTo>
                      <a:cubicBezTo>
                        <a:pt x="137" y="157"/>
                        <a:pt x="137" y="157"/>
                        <a:pt x="137" y="157"/>
                      </a:cubicBezTo>
                      <a:cubicBezTo>
                        <a:pt x="139" y="159"/>
                        <a:pt x="141" y="159"/>
                        <a:pt x="143" y="157"/>
                      </a:cubicBezTo>
                      <a:cubicBezTo>
                        <a:pt x="158" y="142"/>
                        <a:pt x="158" y="142"/>
                        <a:pt x="158" y="142"/>
                      </a:cubicBezTo>
                      <a:cubicBezTo>
                        <a:pt x="159" y="141"/>
                        <a:pt x="159" y="138"/>
                        <a:pt x="158" y="137"/>
                      </a:cubicBezTo>
                      <a:cubicBezTo>
                        <a:pt x="147" y="126"/>
                        <a:pt x="147" y="126"/>
                        <a:pt x="147" y="126"/>
                      </a:cubicBezTo>
                      <a:cubicBezTo>
                        <a:pt x="145" y="124"/>
                        <a:pt x="145" y="121"/>
                        <a:pt x="146" y="119"/>
                      </a:cubicBezTo>
                      <a:cubicBezTo>
                        <a:pt x="151" y="106"/>
                        <a:pt x="151" y="106"/>
                        <a:pt x="151" y="106"/>
                      </a:cubicBezTo>
                      <a:cubicBezTo>
                        <a:pt x="152" y="104"/>
                        <a:pt x="154" y="103"/>
                        <a:pt x="156" y="103"/>
                      </a:cubicBezTo>
                      <a:lnTo>
                        <a:pt x="172" y="103"/>
                      </a:lnTo>
                      <a:close/>
                      <a:moveTo>
                        <a:pt x="88" y="126"/>
                      </a:moveTo>
                      <a:cubicBezTo>
                        <a:pt x="67" y="126"/>
                        <a:pt x="50" y="109"/>
                        <a:pt x="50" y="88"/>
                      </a:cubicBezTo>
                      <a:cubicBezTo>
                        <a:pt x="50" y="67"/>
                        <a:pt x="67" y="50"/>
                        <a:pt x="88" y="50"/>
                      </a:cubicBezTo>
                      <a:cubicBezTo>
                        <a:pt x="109" y="50"/>
                        <a:pt x="126" y="67"/>
                        <a:pt x="126" y="88"/>
                      </a:cubicBezTo>
                      <a:cubicBezTo>
                        <a:pt x="126" y="109"/>
                        <a:pt x="109" y="126"/>
                        <a:pt x="88" y="126"/>
                      </a:cubicBezTo>
                      <a:close/>
                    </a:path>
                  </a:pathLst>
                </a:custGeom>
                <a:grpFill/>
                <a:ln>
                  <a:noFill/>
                </a:ln>
              </p:spPr>
              <p:txBody>
                <a:bodyPr/>
                <a:lstStyle/>
                <a:p>
                  <a:pPr>
                    <a:defRPr/>
                  </a:pPr>
                  <a:endParaRPr lang="en-US" sz="1200">
                    <a:solidFill>
                      <a:srgbClr val="0F5494"/>
                    </a:solidFill>
                  </a:endParaRPr>
                </a:p>
              </p:txBody>
            </p:sp>
            <p:sp>
              <p:nvSpPr>
                <p:cNvPr id="164" name="Freeform 48"/>
                <p:cNvSpPr>
                  <a:spLocks noEditPoints="1"/>
                </p:cNvSpPr>
                <p:nvPr/>
              </p:nvSpPr>
              <p:spPr bwMode="gray">
                <a:xfrm>
                  <a:off x="7146926" y="1303338"/>
                  <a:ext cx="109538" cy="111125"/>
                </a:xfrm>
                <a:custGeom>
                  <a:avLst/>
                  <a:gdLst>
                    <a:gd name="T0" fmla="*/ 87 w 87"/>
                    <a:gd name="T1" fmla="*/ 49 h 88"/>
                    <a:gd name="T2" fmla="*/ 85 w 87"/>
                    <a:gd name="T3" fmla="*/ 37 h 88"/>
                    <a:gd name="T4" fmla="*/ 75 w 87"/>
                    <a:gd name="T5" fmla="*/ 35 h 88"/>
                    <a:gd name="T6" fmla="*/ 73 w 87"/>
                    <a:gd name="T7" fmla="*/ 25 h 88"/>
                    <a:gd name="T8" fmla="*/ 78 w 87"/>
                    <a:gd name="T9" fmla="*/ 17 h 88"/>
                    <a:gd name="T10" fmla="*/ 68 w 87"/>
                    <a:gd name="T11" fmla="*/ 9 h 88"/>
                    <a:gd name="T12" fmla="*/ 59 w 87"/>
                    <a:gd name="T13" fmla="*/ 15 h 88"/>
                    <a:gd name="T14" fmla="*/ 51 w 87"/>
                    <a:gd name="T15" fmla="*/ 10 h 88"/>
                    <a:gd name="T16" fmla="*/ 49 w 87"/>
                    <a:gd name="T17" fmla="*/ 0 h 88"/>
                    <a:gd name="T18" fmla="*/ 36 w 87"/>
                    <a:gd name="T19" fmla="*/ 2 h 88"/>
                    <a:gd name="T20" fmla="*/ 34 w 87"/>
                    <a:gd name="T21" fmla="*/ 13 h 88"/>
                    <a:gd name="T22" fmla="*/ 25 w 87"/>
                    <a:gd name="T23" fmla="*/ 15 h 88"/>
                    <a:gd name="T24" fmla="*/ 16 w 87"/>
                    <a:gd name="T25" fmla="*/ 9 h 88"/>
                    <a:gd name="T26" fmla="*/ 9 w 87"/>
                    <a:gd name="T27" fmla="*/ 20 h 88"/>
                    <a:gd name="T28" fmla="*/ 15 w 87"/>
                    <a:gd name="T29" fmla="*/ 28 h 88"/>
                    <a:gd name="T30" fmla="*/ 10 w 87"/>
                    <a:gd name="T31" fmla="*/ 37 h 88"/>
                    <a:gd name="T32" fmla="*/ 0 w 87"/>
                    <a:gd name="T33" fmla="*/ 39 h 88"/>
                    <a:gd name="T34" fmla="*/ 2 w 87"/>
                    <a:gd name="T35" fmla="*/ 51 h 88"/>
                    <a:gd name="T36" fmla="*/ 12 w 87"/>
                    <a:gd name="T37" fmla="*/ 53 h 88"/>
                    <a:gd name="T38" fmla="*/ 14 w 87"/>
                    <a:gd name="T39" fmla="*/ 63 h 88"/>
                    <a:gd name="T40" fmla="*/ 9 w 87"/>
                    <a:gd name="T41" fmla="*/ 71 h 88"/>
                    <a:gd name="T42" fmla="*/ 19 w 87"/>
                    <a:gd name="T43" fmla="*/ 79 h 88"/>
                    <a:gd name="T44" fmla="*/ 28 w 87"/>
                    <a:gd name="T45" fmla="*/ 73 h 88"/>
                    <a:gd name="T46" fmla="*/ 36 w 87"/>
                    <a:gd name="T47" fmla="*/ 78 h 88"/>
                    <a:gd name="T48" fmla="*/ 38 w 87"/>
                    <a:gd name="T49" fmla="*/ 88 h 88"/>
                    <a:gd name="T50" fmla="*/ 51 w 87"/>
                    <a:gd name="T51" fmla="*/ 86 h 88"/>
                    <a:gd name="T52" fmla="*/ 53 w 87"/>
                    <a:gd name="T53" fmla="*/ 75 h 88"/>
                    <a:gd name="T54" fmla="*/ 62 w 87"/>
                    <a:gd name="T55" fmla="*/ 73 h 88"/>
                    <a:gd name="T56" fmla="*/ 71 w 87"/>
                    <a:gd name="T57" fmla="*/ 79 h 88"/>
                    <a:gd name="T58" fmla="*/ 78 w 87"/>
                    <a:gd name="T59" fmla="*/ 68 h 88"/>
                    <a:gd name="T60" fmla="*/ 72 w 87"/>
                    <a:gd name="T61" fmla="*/ 60 h 88"/>
                    <a:gd name="T62" fmla="*/ 78 w 87"/>
                    <a:gd name="T63" fmla="*/ 51 h 88"/>
                    <a:gd name="T64" fmla="*/ 58 w 87"/>
                    <a:gd name="T65" fmla="*/ 44 h 88"/>
                    <a:gd name="T66" fmla="*/ 29 w 87"/>
                    <a:gd name="T67" fmla="*/ 44 h 88"/>
                    <a:gd name="T68" fmla="*/ 58 w 87"/>
                    <a:gd name="T69"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7" h="88">
                      <a:moveTo>
                        <a:pt x="85" y="51"/>
                      </a:moveTo>
                      <a:cubicBezTo>
                        <a:pt x="86" y="51"/>
                        <a:pt x="87" y="50"/>
                        <a:pt x="87" y="49"/>
                      </a:cubicBezTo>
                      <a:cubicBezTo>
                        <a:pt x="87" y="39"/>
                        <a:pt x="87" y="39"/>
                        <a:pt x="87" y="39"/>
                      </a:cubicBezTo>
                      <a:cubicBezTo>
                        <a:pt x="87" y="38"/>
                        <a:pt x="86" y="37"/>
                        <a:pt x="85" y="37"/>
                      </a:cubicBezTo>
                      <a:cubicBezTo>
                        <a:pt x="78" y="37"/>
                        <a:pt x="78" y="37"/>
                        <a:pt x="78" y="37"/>
                      </a:cubicBezTo>
                      <a:cubicBezTo>
                        <a:pt x="77" y="37"/>
                        <a:pt x="75" y="36"/>
                        <a:pt x="75" y="35"/>
                      </a:cubicBezTo>
                      <a:cubicBezTo>
                        <a:pt x="72" y="28"/>
                        <a:pt x="72" y="28"/>
                        <a:pt x="72" y="28"/>
                      </a:cubicBezTo>
                      <a:cubicBezTo>
                        <a:pt x="72" y="27"/>
                        <a:pt x="72" y="26"/>
                        <a:pt x="73" y="25"/>
                      </a:cubicBezTo>
                      <a:cubicBezTo>
                        <a:pt x="78" y="20"/>
                        <a:pt x="78" y="20"/>
                        <a:pt x="78" y="20"/>
                      </a:cubicBezTo>
                      <a:cubicBezTo>
                        <a:pt x="79" y="19"/>
                        <a:pt x="79" y="17"/>
                        <a:pt x="78" y="17"/>
                      </a:cubicBezTo>
                      <a:cubicBezTo>
                        <a:pt x="71" y="9"/>
                        <a:pt x="71" y="9"/>
                        <a:pt x="71" y="9"/>
                      </a:cubicBezTo>
                      <a:cubicBezTo>
                        <a:pt x="70" y="8"/>
                        <a:pt x="69" y="8"/>
                        <a:pt x="68" y="9"/>
                      </a:cubicBezTo>
                      <a:cubicBezTo>
                        <a:pt x="62" y="15"/>
                        <a:pt x="62" y="15"/>
                        <a:pt x="62" y="15"/>
                      </a:cubicBezTo>
                      <a:cubicBezTo>
                        <a:pt x="62" y="15"/>
                        <a:pt x="60" y="16"/>
                        <a:pt x="59" y="15"/>
                      </a:cubicBezTo>
                      <a:cubicBezTo>
                        <a:pt x="53" y="13"/>
                        <a:pt x="53" y="13"/>
                        <a:pt x="53" y="13"/>
                      </a:cubicBezTo>
                      <a:cubicBezTo>
                        <a:pt x="52" y="12"/>
                        <a:pt x="51" y="11"/>
                        <a:pt x="51" y="10"/>
                      </a:cubicBezTo>
                      <a:cubicBezTo>
                        <a:pt x="51" y="2"/>
                        <a:pt x="51" y="2"/>
                        <a:pt x="51" y="2"/>
                      </a:cubicBezTo>
                      <a:cubicBezTo>
                        <a:pt x="51" y="1"/>
                        <a:pt x="50" y="0"/>
                        <a:pt x="49" y="0"/>
                      </a:cubicBezTo>
                      <a:cubicBezTo>
                        <a:pt x="38" y="0"/>
                        <a:pt x="38" y="0"/>
                        <a:pt x="38" y="0"/>
                      </a:cubicBezTo>
                      <a:cubicBezTo>
                        <a:pt x="37" y="0"/>
                        <a:pt x="36" y="1"/>
                        <a:pt x="36" y="2"/>
                      </a:cubicBezTo>
                      <a:cubicBezTo>
                        <a:pt x="36" y="10"/>
                        <a:pt x="36" y="10"/>
                        <a:pt x="36" y="10"/>
                      </a:cubicBezTo>
                      <a:cubicBezTo>
                        <a:pt x="36" y="11"/>
                        <a:pt x="35" y="12"/>
                        <a:pt x="34" y="13"/>
                      </a:cubicBezTo>
                      <a:cubicBezTo>
                        <a:pt x="28" y="15"/>
                        <a:pt x="28" y="15"/>
                        <a:pt x="28" y="15"/>
                      </a:cubicBezTo>
                      <a:cubicBezTo>
                        <a:pt x="27" y="16"/>
                        <a:pt x="25" y="15"/>
                        <a:pt x="25" y="15"/>
                      </a:cubicBezTo>
                      <a:cubicBezTo>
                        <a:pt x="19" y="9"/>
                        <a:pt x="19" y="9"/>
                        <a:pt x="19" y="9"/>
                      </a:cubicBezTo>
                      <a:cubicBezTo>
                        <a:pt x="18" y="8"/>
                        <a:pt x="17" y="8"/>
                        <a:pt x="16" y="9"/>
                      </a:cubicBezTo>
                      <a:cubicBezTo>
                        <a:pt x="9" y="17"/>
                        <a:pt x="9" y="17"/>
                        <a:pt x="9" y="17"/>
                      </a:cubicBezTo>
                      <a:cubicBezTo>
                        <a:pt x="8" y="17"/>
                        <a:pt x="8" y="19"/>
                        <a:pt x="9" y="20"/>
                      </a:cubicBezTo>
                      <a:cubicBezTo>
                        <a:pt x="14" y="25"/>
                        <a:pt x="14" y="25"/>
                        <a:pt x="14" y="25"/>
                      </a:cubicBezTo>
                      <a:cubicBezTo>
                        <a:pt x="15" y="26"/>
                        <a:pt x="15" y="27"/>
                        <a:pt x="15" y="28"/>
                      </a:cubicBezTo>
                      <a:cubicBezTo>
                        <a:pt x="12" y="35"/>
                        <a:pt x="12" y="35"/>
                        <a:pt x="12" y="35"/>
                      </a:cubicBezTo>
                      <a:cubicBezTo>
                        <a:pt x="12" y="36"/>
                        <a:pt x="11" y="37"/>
                        <a:pt x="10" y="37"/>
                      </a:cubicBezTo>
                      <a:cubicBezTo>
                        <a:pt x="2" y="37"/>
                        <a:pt x="2" y="37"/>
                        <a:pt x="2" y="37"/>
                      </a:cubicBezTo>
                      <a:cubicBezTo>
                        <a:pt x="1" y="37"/>
                        <a:pt x="0" y="38"/>
                        <a:pt x="0" y="39"/>
                      </a:cubicBezTo>
                      <a:cubicBezTo>
                        <a:pt x="0" y="49"/>
                        <a:pt x="0" y="49"/>
                        <a:pt x="0" y="49"/>
                      </a:cubicBezTo>
                      <a:cubicBezTo>
                        <a:pt x="0" y="50"/>
                        <a:pt x="1" y="51"/>
                        <a:pt x="2" y="51"/>
                      </a:cubicBezTo>
                      <a:cubicBezTo>
                        <a:pt x="10" y="51"/>
                        <a:pt x="10" y="51"/>
                        <a:pt x="10" y="51"/>
                      </a:cubicBezTo>
                      <a:cubicBezTo>
                        <a:pt x="11" y="51"/>
                        <a:pt x="12" y="52"/>
                        <a:pt x="12" y="53"/>
                      </a:cubicBezTo>
                      <a:cubicBezTo>
                        <a:pt x="15" y="60"/>
                        <a:pt x="15" y="60"/>
                        <a:pt x="15" y="60"/>
                      </a:cubicBezTo>
                      <a:cubicBezTo>
                        <a:pt x="15" y="61"/>
                        <a:pt x="15" y="62"/>
                        <a:pt x="14" y="63"/>
                      </a:cubicBezTo>
                      <a:cubicBezTo>
                        <a:pt x="9" y="68"/>
                        <a:pt x="9" y="68"/>
                        <a:pt x="9" y="68"/>
                      </a:cubicBezTo>
                      <a:cubicBezTo>
                        <a:pt x="8" y="69"/>
                        <a:pt x="8" y="70"/>
                        <a:pt x="9" y="71"/>
                      </a:cubicBezTo>
                      <a:cubicBezTo>
                        <a:pt x="16" y="79"/>
                        <a:pt x="16" y="79"/>
                        <a:pt x="16" y="79"/>
                      </a:cubicBezTo>
                      <a:cubicBezTo>
                        <a:pt x="17" y="79"/>
                        <a:pt x="18" y="79"/>
                        <a:pt x="19" y="79"/>
                      </a:cubicBezTo>
                      <a:cubicBezTo>
                        <a:pt x="25" y="73"/>
                        <a:pt x="25" y="73"/>
                        <a:pt x="25" y="73"/>
                      </a:cubicBezTo>
                      <a:cubicBezTo>
                        <a:pt x="25" y="72"/>
                        <a:pt x="27" y="72"/>
                        <a:pt x="28" y="73"/>
                      </a:cubicBezTo>
                      <a:cubicBezTo>
                        <a:pt x="34" y="75"/>
                        <a:pt x="34" y="75"/>
                        <a:pt x="34" y="75"/>
                      </a:cubicBezTo>
                      <a:cubicBezTo>
                        <a:pt x="35" y="76"/>
                        <a:pt x="36" y="77"/>
                        <a:pt x="36" y="78"/>
                      </a:cubicBezTo>
                      <a:cubicBezTo>
                        <a:pt x="36" y="86"/>
                        <a:pt x="36" y="86"/>
                        <a:pt x="36" y="86"/>
                      </a:cubicBezTo>
                      <a:cubicBezTo>
                        <a:pt x="36" y="87"/>
                        <a:pt x="37" y="88"/>
                        <a:pt x="38" y="88"/>
                      </a:cubicBezTo>
                      <a:cubicBezTo>
                        <a:pt x="49" y="88"/>
                        <a:pt x="49" y="88"/>
                        <a:pt x="49" y="88"/>
                      </a:cubicBezTo>
                      <a:cubicBezTo>
                        <a:pt x="50" y="88"/>
                        <a:pt x="51" y="87"/>
                        <a:pt x="51" y="86"/>
                      </a:cubicBezTo>
                      <a:cubicBezTo>
                        <a:pt x="51" y="78"/>
                        <a:pt x="51" y="78"/>
                        <a:pt x="51" y="78"/>
                      </a:cubicBezTo>
                      <a:cubicBezTo>
                        <a:pt x="51" y="77"/>
                        <a:pt x="52" y="76"/>
                        <a:pt x="53" y="75"/>
                      </a:cubicBezTo>
                      <a:cubicBezTo>
                        <a:pt x="59" y="73"/>
                        <a:pt x="59" y="73"/>
                        <a:pt x="59" y="73"/>
                      </a:cubicBezTo>
                      <a:cubicBezTo>
                        <a:pt x="60" y="72"/>
                        <a:pt x="62" y="72"/>
                        <a:pt x="62" y="73"/>
                      </a:cubicBezTo>
                      <a:cubicBezTo>
                        <a:pt x="68" y="79"/>
                        <a:pt x="68" y="79"/>
                        <a:pt x="68" y="79"/>
                      </a:cubicBezTo>
                      <a:cubicBezTo>
                        <a:pt x="69" y="79"/>
                        <a:pt x="70" y="79"/>
                        <a:pt x="71" y="79"/>
                      </a:cubicBezTo>
                      <a:cubicBezTo>
                        <a:pt x="78" y="71"/>
                        <a:pt x="78" y="71"/>
                        <a:pt x="78" y="71"/>
                      </a:cubicBezTo>
                      <a:cubicBezTo>
                        <a:pt x="79" y="70"/>
                        <a:pt x="79" y="69"/>
                        <a:pt x="78" y="68"/>
                      </a:cubicBezTo>
                      <a:cubicBezTo>
                        <a:pt x="73" y="63"/>
                        <a:pt x="73" y="63"/>
                        <a:pt x="73" y="63"/>
                      </a:cubicBezTo>
                      <a:cubicBezTo>
                        <a:pt x="72" y="62"/>
                        <a:pt x="72" y="61"/>
                        <a:pt x="72" y="60"/>
                      </a:cubicBezTo>
                      <a:cubicBezTo>
                        <a:pt x="75" y="53"/>
                        <a:pt x="75" y="53"/>
                        <a:pt x="75" y="53"/>
                      </a:cubicBezTo>
                      <a:cubicBezTo>
                        <a:pt x="75" y="52"/>
                        <a:pt x="76" y="51"/>
                        <a:pt x="78" y="51"/>
                      </a:cubicBezTo>
                      <a:lnTo>
                        <a:pt x="85" y="51"/>
                      </a:lnTo>
                      <a:close/>
                      <a:moveTo>
                        <a:pt x="58" y="44"/>
                      </a:moveTo>
                      <a:cubicBezTo>
                        <a:pt x="58" y="52"/>
                        <a:pt x="52" y="59"/>
                        <a:pt x="44" y="59"/>
                      </a:cubicBezTo>
                      <a:cubicBezTo>
                        <a:pt x="35" y="59"/>
                        <a:pt x="29" y="52"/>
                        <a:pt x="29" y="44"/>
                      </a:cubicBezTo>
                      <a:cubicBezTo>
                        <a:pt x="29" y="36"/>
                        <a:pt x="35" y="29"/>
                        <a:pt x="44" y="29"/>
                      </a:cubicBezTo>
                      <a:cubicBezTo>
                        <a:pt x="52" y="29"/>
                        <a:pt x="58" y="36"/>
                        <a:pt x="58" y="44"/>
                      </a:cubicBezTo>
                      <a:close/>
                    </a:path>
                  </a:pathLst>
                </a:custGeom>
                <a:grpFill/>
                <a:ln>
                  <a:noFill/>
                </a:ln>
              </p:spPr>
              <p:txBody>
                <a:bodyPr/>
                <a:lstStyle/>
                <a:p>
                  <a:pPr>
                    <a:defRPr/>
                  </a:pPr>
                  <a:endParaRPr lang="en-US" sz="1200">
                    <a:solidFill>
                      <a:srgbClr val="0F5494"/>
                    </a:solidFill>
                  </a:endParaRPr>
                </a:p>
              </p:txBody>
            </p:sp>
          </p:grpSp>
          <p:sp>
            <p:nvSpPr>
              <p:cNvPr id="131" name="Freeform 6"/>
              <p:cNvSpPr>
                <a:spLocks/>
              </p:cNvSpPr>
              <p:nvPr/>
            </p:nvSpPr>
            <p:spPr bwMode="gray">
              <a:xfrm rot="2551333">
                <a:off x="210865" y="2504499"/>
                <a:ext cx="574654" cy="396629"/>
              </a:xfrm>
              <a:custGeom>
                <a:avLst/>
                <a:gdLst>
                  <a:gd name="T0" fmla="*/ 179 w 202"/>
                  <a:gd name="T1" fmla="*/ 121 h 162"/>
                  <a:gd name="T2" fmla="*/ 131 w 202"/>
                  <a:gd name="T3" fmla="*/ 136 h 162"/>
                  <a:gd name="T4" fmla="*/ 124 w 202"/>
                  <a:gd name="T5" fmla="*/ 135 h 162"/>
                  <a:gd name="T6" fmla="*/ 121 w 202"/>
                  <a:gd name="T7" fmla="*/ 135 h 162"/>
                  <a:gd name="T8" fmla="*/ 116 w 202"/>
                  <a:gd name="T9" fmla="*/ 134 h 162"/>
                  <a:gd name="T10" fmla="*/ 113 w 202"/>
                  <a:gd name="T11" fmla="*/ 134 h 162"/>
                  <a:gd name="T12" fmla="*/ 108 w 202"/>
                  <a:gd name="T13" fmla="*/ 132 h 162"/>
                  <a:gd name="T14" fmla="*/ 105 w 202"/>
                  <a:gd name="T15" fmla="*/ 131 h 162"/>
                  <a:gd name="T16" fmla="*/ 100 w 202"/>
                  <a:gd name="T17" fmla="*/ 129 h 162"/>
                  <a:gd name="T18" fmla="*/ 98 w 202"/>
                  <a:gd name="T19" fmla="*/ 129 h 162"/>
                  <a:gd name="T20" fmla="*/ 92 w 202"/>
                  <a:gd name="T21" fmla="*/ 126 h 162"/>
                  <a:gd name="T22" fmla="*/ 92 w 202"/>
                  <a:gd name="T23" fmla="*/ 126 h 162"/>
                  <a:gd name="T24" fmla="*/ 73 w 202"/>
                  <a:gd name="T25" fmla="*/ 111 h 162"/>
                  <a:gd name="T26" fmla="*/ 73 w 202"/>
                  <a:gd name="T27" fmla="*/ 111 h 162"/>
                  <a:gd name="T28" fmla="*/ 68 w 202"/>
                  <a:gd name="T29" fmla="*/ 106 h 162"/>
                  <a:gd name="T30" fmla="*/ 67 w 202"/>
                  <a:gd name="T31" fmla="*/ 104 h 162"/>
                  <a:gd name="T32" fmla="*/ 48 w 202"/>
                  <a:gd name="T33" fmla="*/ 53 h 162"/>
                  <a:gd name="T34" fmla="*/ 70 w 202"/>
                  <a:gd name="T35" fmla="*/ 53 h 162"/>
                  <a:gd name="T36" fmla="*/ 35 w 202"/>
                  <a:gd name="T37" fmla="*/ 0 h 162"/>
                  <a:gd name="T38" fmla="*/ 0 w 202"/>
                  <a:gd name="T39" fmla="*/ 53 h 162"/>
                  <a:gd name="T40" fmla="*/ 22 w 202"/>
                  <a:gd name="T41" fmla="*/ 53 h 162"/>
                  <a:gd name="T42" fmla="*/ 42 w 202"/>
                  <a:gd name="T43" fmla="*/ 115 h 162"/>
                  <a:gd name="T44" fmla="*/ 42 w 202"/>
                  <a:gd name="T45" fmla="*/ 115 h 162"/>
                  <a:gd name="T46" fmla="*/ 46 w 202"/>
                  <a:gd name="T47" fmla="*/ 121 h 162"/>
                  <a:gd name="T48" fmla="*/ 47 w 202"/>
                  <a:gd name="T49" fmla="*/ 123 h 162"/>
                  <a:gd name="T50" fmla="*/ 54 w 202"/>
                  <a:gd name="T51" fmla="*/ 129 h 162"/>
                  <a:gd name="T52" fmla="*/ 54 w 202"/>
                  <a:gd name="T53" fmla="*/ 130 h 162"/>
                  <a:gd name="T54" fmla="*/ 79 w 202"/>
                  <a:gd name="T55" fmla="*/ 149 h 162"/>
                  <a:gd name="T56" fmla="*/ 80 w 202"/>
                  <a:gd name="T57" fmla="*/ 149 h 162"/>
                  <a:gd name="T58" fmla="*/ 88 w 202"/>
                  <a:gd name="T59" fmla="*/ 153 h 162"/>
                  <a:gd name="T60" fmla="*/ 90 w 202"/>
                  <a:gd name="T61" fmla="*/ 154 h 162"/>
                  <a:gd name="T62" fmla="*/ 97 w 202"/>
                  <a:gd name="T63" fmla="*/ 156 h 162"/>
                  <a:gd name="T64" fmla="*/ 100 w 202"/>
                  <a:gd name="T65" fmla="*/ 157 h 162"/>
                  <a:gd name="T66" fmla="*/ 107 w 202"/>
                  <a:gd name="T67" fmla="*/ 159 h 162"/>
                  <a:gd name="T68" fmla="*/ 111 w 202"/>
                  <a:gd name="T69" fmla="*/ 160 h 162"/>
                  <a:gd name="T70" fmla="*/ 113 w 202"/>
                  <a:gd name="T71" fmla="*/ 161 h 162"/>
                  <a:gd name="T72" fmla="*/ 119 w 202"/>
                  <a:gd name="T73" fmla="*/ 161 h 162"/>
                  <a:gd name="T74" fmla="*/ 121 w 202"/>
                  <a:gd name="T75" fmla="*/ 162 h 162"/>
                  <a:gd name="T76" fmla="*/ 132 w 202"/>
                  <a:gd name="T77" fmla="*/ 162 h 162"/>
                  <a:gd name="T78" fmla="*/ 195 w 202"/>
                  <a:gd name="T79" fmla="*/ 142 h 162"/>
                  <a:gd name="T80" fmla="*/ 198 w 202"/>
                  <a:gd name="T81" fmla="*/ 124 h 162"/>
                  <a:gd name="T82" fmla="*/ 179 w 202"/>
                  <a:gd name="T83" fmla="*/ 12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2" h="162">
                    <a:moveTo>
                      <a:pt x="179" y="121"/>
                    </a:moveTo>
                    <a:cubicBezTo>
                      <a:pt x="165" y="131"/>
                      <a:pt x="148" y="136"/>
                      <a:pt x="131" y="136"/>
                    </a:cubicBezTo>
                    <a:cubicBezTo>
                      <a:pt x="128" y="136"/>
                      <a:pt x="126" y="136"/>
                      <a:pt x="124" y="135"/>
                    </a:cubicBezTo>
                    <a:cubicBezTo>
                      <a:pt x="123" y="135"/>
                      <a:pt x="122" y="135"/>
                      <a:pt x="121" y="135"/>
                    </a:cubicBezTo>
                    <a:cubicBezTo>
                      <a:pt x="119" y="135"/>
                      <a:pt x="118" y="135"/>
                      <a:pt x="116" y="134"/>
                    </a:cubicBezTo>
                    <a:cubicBezTo>
                      <a:pt x="115" y="134"/>
                      <a:pt x="114" y="134"/>
                      <a:pt x="113" y="134"/>
                    </a:cubicBezTo>
                    <a:cubicBezTo>
                      <a:pt x="111" y="133"/>
                      <a:pt x="109" y="133"/>
                      <a:pt x="108" y="132"/>
                    </a:cubicBezTo>
                    <a:cubicBezTo>
                      <a:pt x="107" y="132"/>
                      <a:pt x="106" y="132"/>
                      <a:pt x="105" y="131"/>
                    </a:cubicBezTo>
                    <a:cubicBezTo>
                      <a:pt x="103" y="131"/>
                      <a:pt x="102" y="130"/>
                      <a:pt x="100" y="129"/>
                    </a:cubicBezTo>
                    <a:cubicBezTo>
                      <a:pt x="99" y="129"/>
                      <a:pt x="99" y="129"/>
                      <a:pt x="98" y="129"/>
                    </a:cubicBezTo>
                    <a:cubicBezTo>
                      <a:pt x="96" y="128"/>
                      <a:pt x="94" y="127"/>
                      <a:pt x="92" y="126"/>
                    </a:cubicBezTo>
                    <a:cubicBezTo>
                      <a:pt x="92" y="126"/>
                      <a:pt x="92" y="126"/>
                      <a:pt x="92" y="126"/>
                    </a:cubicBezTo>
                    <a:cubicBezTo>
                      <a:pt x="85" y="122"/>
                      <a:pt x="78" y="117"/>
                      <a:pt x="73" y="111"/>
                    </a:cubicBezTo>
                    <a:cubicBezTo>
                      <a:pt x="73" y="111"/>
                      <a:pt x="73" y="111"/>
                      <a:pt x="73" y="111"/>
                    </a:cubicBezTo>
                    <a:cubicBezTo>
                      <a:pt x="71" y="109"/>
                      <a:pt x="69" y="108"/>
                      <a:pt x="68" y="106"/>
                    </a:cubicBezTo>
                    <a:cubicBezTo>
                      <a:pt x="67" y="105"/>
                      <a:pt x="67" y="105"/>
                      <a:pt x="67" y="104"/>
                    </a:cubicBezTo>
                    <a:cubicBezTo>
                      <a:pt x="55" y="90"/>
                      <a:pt x="48" y="72"/>
                      <a:pt x="48" y="53"/>
                    </a:cubicBezTo>
                    <a:cubicBezTo>
                      <a:pt x="70" y="53"/>
                      <a:pt x="70" y="53"/>
                      <a:pt x="70" y="53"/>
                    </a:cubicBezTo>
                    <a:cubicBezTo>
                      <a:pt x="35" y="0"/>
                      <a:pt x="35" y="0"/>
                      <a:pt x="35" y="0"/>
                    </a:cubicBezTo>
                    <a:cubicBezTo>
                      <a:pt x="0" y="53"/>
                      <a:pt x="0" y="53"/>
                      <a:pt x="0" y="53"/>
                    </a:cubicBezTo>
                    <a:cubicBezTo>
                      <a:pt x="22" y="53"/>
                      <a:pt x="22" y="53"/>
                      <a:pt x="22" y="53"/>
                    </a:cubicBezTo>
                    <a:cubicBezTo>
                      <a:pt x="22" y="76"/>
                      <a:pt x="29" y="97"/>
                      <a:pt x="42" y="115"/>
                    </a:cubicBezTo>
                    <a:cubicBezTo>
                      <a:pt x="42" y="115"/>
                      <a:pt x="42" y="115"/>
                      <a:pt x="42" y="115"/>
                    </a:cubicBezTo>
                    <a:cubicBezTo>
                      <a:pt x="43" y="117"/>
                      <a:pt x="45" y="119"/>
                      <a:pt x="46" y="121"/>
                    </a:cubicBezTo>
                    <a:cubicBezTo>
                      <a:pt x="46" y="121"/>
                      <a:pt x="47" y="122"/>
                      <a:pt x="47" y="123"/>
                    </a:cubicBezTo>
                    <a:cubicBezTo>
                      <a:pt x="49" y="125"/>
                      <a:pt x="52" y="127"/>
                      <a:pt x="54" y="129"/>
                    </a:cubicBezTo>
                    <a:cubicBezTo>
                      <a:pt x="54" y="130"/>
                      <a:pt x="54" y="130"/>
                      <a:pt x="54" y="130"/>
                    </a:cubicBezTo>
                    <a:cubicBezTo>
                      <a:pt x="62" y="137"/>
                      <a:pt x="70" y="144"/>
                      <a:pt x="79" y="149"/>
                    </a:cubicBezTo>
                    <a:cubicBezTo>
                      <a:pt x="80" y="149"/>
                      <a:pt x="80" y="149"/>
                      <a:pt x="80" y="149"/>
                    </a:cubicBezTo>
                    <a:cubicBezTo>
                      <a:pt x="82" y="150"/>
                      <a:pt x="85" y="152"/>
                      <a:pt x="88" y="153"/>
                    </a:cubicBezTo>
                    <a:cubicBezTo>
                      <a:pt x="88" y="153"/>
                      <a:pt x="89" y="153"/>
                      <a:pt x="90" y="154"/>
                    </a:cubicBezTo>
                    <a:cubicBezTo>
                      <a:pt x="92" y="155"/>
                      <a:pt x="94" y="156"/>
                      <a:pt x="97" y="156"/>
                    </a:cubicBezTo>
                    <a:cubicBezTo>
                      <a:pt x="98" y="157"/>
                      <a:pt x="99" y="157"/>
                      <a:pt x="100" y="157"/>
                    </a:cubicBezTo>
                    <a:cubicBezTo>
                      <a:pt x="102" y="158"/>
                      <a:pt x="104" y="159"/>
                      <a:pt x="107" y="159"/>
                    </a:cubicBezTo>
                    <a:cubicBezTo>
                      <a:pt x="108" y="159"/>
                      <a:pt x="109" y="160"/>
                      <a:pt x="111" y="160"/>
                    </a:cubicBezTo>
                    <a:cubicBezTo>
                      <a:pt x="112" y="160"/>
                      <a:pt x="112" y="160"/>
                      <a:pt x="113" y="161"/>
                    </a:cubicBezTo>
                    <a:cubicBezTo>
                      <a:pt x="115" y="161"/>
                      <a:pt x="117" y="161"/>
                      <a:pt x="119" y="161"/>
                    </a:cubicBezTo>
                    <a:cubicBezTo>
                      <a:pt x="120" y="161"/>
                      <a:pt x="120" y="162"/>
                      <a:pt x="121" y="162"/>
                    </a:cubicBezTo>
                    <a:cubicBezTo>
                      <a:pt x="125" y="162"/>
                      <a:pt x="128" y="162"/>
                      <a:pt x="132" y="162"/>
                    </a:cubicBezTo>
                    <a:cubicBezTo>
                      <a:pt x="154" y="162"/>
                      <a:pt x="176" y="155"/>
                      <a:pt x="195" y="142"/>
                    </a:cubicBezTo>
                    <a:cubicBezTo>
                      <a:pt x="201" y="138"/>
                      <a:pt x="202" y="130"/>
                      <a:pt x="198" y="124"/>
                    </a:cubicBezTo>
                    <a:cubicBezTo>
                      <a:pt x="194" y="118"/>
                      <a:pt x="185" y="117"/>
                      <a:pt x="179" y="121"/>
                    </a:cubicBez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lIns="84406" tIns="42203" rIns="84406" bIns="42203"/>
              <a:lstStyle/>
              <a:p>
                <a:pPr>
                  <a:defRPr/>
                </a:pPr>
                <a:endParaRPr lang="en-US" sz="1108" dirty="0">
                  <a:solidFill>
                    <a:srgbClr val="000000"/>
                  </a:solidFill>
                </a:endParaRPr>
              </a:p>
            </p:txBody>
          </p:sp>
        </p:grpSp>
        <p:sp>
          <p:nvSpPr>
            <p:cNvPr id="145" name="Rectangle 144"/>
            <p:cNvSpPr/>
            <p:nvPr/>
          </p:nvSpPr>
          <p:spPr>
            <a:xfrm flipV="1">
              <a:off x="1100131" y="5500679"/>
              <a:ext cx="7197455" cy="109469"/>
            </a:xfrm>
            <a:prstGeom prst="rect">
              <a:avLst/>
            </a:prstGeom>
            <a:solidFill>
              <a:srgbClr val="92D050"/>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600" dirty="0" err="1">
                <a:solidFill>
                  <a:srgbClr val="000000"/>
                </a:solidFill>
              </a:endParaRPr>
            </a:p>
          </p:txBody>
        </p:sp>
      </p:grpSp>
      <p:grpSp>
        <p:nvGrpSpPr>
          <p:cNvPr id="20515" name="Group 47"/>
          <p:cNvGrpSpPr>
            <a:grpSpLocks/>
          </p:cNvGrpSpPr>
          <p:nvPr/>
        </p:nvGrpSpPr>
        <p:grpSpPr bwMode="auto">
          <a:xfrm>
            <a:off x="1320800" y="6115050"/>
            <a:ext cx="10788651" cy="666750"/>
            <a:chOff x="990600" y="6114776"/>
            <a:chExt cx="8091004" cy="667024"/>
          </a:xfrm>
        </p:grpSpPr>
        <p:grpSp>
          <p:nvGrpSpPr>
            <p:cNvPr id="176" name="Group 175"/>
            <p:cNvGrpSpPr/>
            <p:nvPr/>
          </p:nvGrpSpPr>
          <p:grpSpPr bwMode="gray">
            <a:xfrm>
              <a:off x="8625838" y="6419652"/>
              <a:ext cx="289562" cy="342554"/>
              <a:chOff x="5932488" y="4292600"/>
              <a:chExt cx="242888" cy="287338"/>
            </a:xfrm>
            <a:solidFill>
              <a:srgbClr val="FF9900"/>
            </a:solidFill>
          </p:grpSpPr>
          <p:sp>
            <p:nvSpPr>
              <p:cNvPr id="177" name="Freeform 229"/>
              <p:cNvSpPr>
                <a:spLocks/>
              </p:cNvSpPr>
              <p:nvPr/>
            </p:nvSpPr>
            <p:spPr bwMode="gray">
              <a:xfrm>
                <a:off x="6030913" y="4392613"/>
                <a:ext cx="44450" cy="100013"/>
              </a:xfrm>
              <a:custGeom>
                <a:avLst/>
                <a:gdLst>
                  <a:gd name="T0" fmla="*/ 27 w 35"/>
                  <a:gd name="T1" fmla="*/ 38 h 79"/>
                  <a:gd name="T2" fmla="*/ 27 w 35"/>
                  <a:gd name="T3" fmla="*/ 0 h 79"/>
                  <a:gd name="T4" fmla="*/ 9 w 35"/>
                  <a:gd name="T5" fmla="*/ 0 h 79"/>
                  <a:gd name="T6" fmla="*/ 9 w 35"/>
                  <a:gd name="T7" fmla="*/ 38 h 79"/>
                  <a:gd name="T8" fmla="*/ 0 w 35"/>
                  <a:gd name="T9" fmla="*/ 53 h 79"/>
                  <a:gd name="T10" fmla="*/ 9 w 35"/>
                  <a:gd name="T11" fmla="*/ 68 h 79"/>
                  <a:gd name="T12" fmla="*/ 9 w 35"/>
                  <a:gd name="T13" fmla="*/ 79 h 79"/>
                  <a:gd name="T14" fmla="*/ 27 w 35"/>
                  <a:gd name="T15" fmla="*/ 79 h 79"/>
                  <a:gd name="T16" fmla="*/ 27 w 35"/>
                  <a:gd name="T17" fmla="*/ 68 h 79"/>
                  <a:gd name="T18" fmla="*/ 35 w 35"/>
                  <a:gd name="T19" fmla="*/ 53 h 79"/>
                  <a:gd name="T20" fmla="*/ 27 w 35"/>
                  <a:gd name="T21" fmla="*/ 3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79">
                    <a:moveTo>
                      <a:pt x="27" y="38"/>
                    </a:moveTo>
                    <a:cubicBezTo>
                      <a:pt x="27" y="0"/>
                      <a:pt x="27" y="0"/>
                      <a:pt x="27" y="0"/>
                    </a:cubicBezTo>
                    <a:cubicBezTo>
                      <a:pt x="9" y="0"/>
                      <a:pt x="9" y="0"/>
                      <a:pt x="9" y="0"/>
                    </a:cubicBezTo>
                    <a:cubicBezTo>
                      <a:pt x="9" y="38"/>
                      <a:pt x="9" y="38"/>
                      <a:pt x="9" y="38"/>
                    </a:cubicBezTo>
                    <a:cubicBezTo>
                      <a:pt x="4" y="41"/>
                      <a:pt x="0" y="46"/>
                      <a:pt x="0" y="53"/>
                    </a:cubicBezTo>
                    <a:cubicBezTo>
                      <a:pt x="0" y="59"/>
                      <a:pt x="4" y="65"/>
                      <a:pt x="9" y="68"/>
                    </a:cubicBezTo>
                    <a:cubicBezTo>
                      <a:pt x="9" y="79"/>
                      <a:pt x="9" y="79"/>
                      <a:pt x="9" y="79"/>
                    </a:cubicBezTo>
                    <a:cubicBezTo>
                      <a:pt x="27" y="79"/>
                      <a:pt x="27" y="79"/>
                      <a:pt x="27" y="79"/>
                    </a:cubicBezTo>
                    <a:cubicBezTo>
                      <a:pt x="27" y="68"/>
                      <a:pt x="27" y="68"/>
                      <a:pt x="27" y="68"/>
                    </a:cubicBezTo>
                    <a:cubicBezTo>
                      <a:pt x="32" y="65"/>
                      <a:pt x="35" y="59"/>
                      <a:pt x="35" y="53"/>
                    </a:cubicBezTo>
                    <a:cubicBezTo>
                      <a:pt x="35" y="46"/>
                      <a:pt x="32" y="41"/>
                      <a:pt x="27"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200">
                  <a:solidFill>
                    <a:srgbClr val="0F5494"/>
                  </a:solidFill>
                </a:endParaRPr>
              </a:p>
            </p:txBody>
          </p:sp>
          <p:sp>
            <p:nvSpPr>
              <p:cNvPr id="178" name="Freeform 230"/>
              <p:cNvSpPr>
                <a:spLocks noEditPoints="1"/>
              </p:cNvSpPr>
              <p:nvPr/>
            </p:nvSpPr>
            <p:spPr bwMode="gray">
              <a:xfrm>
                <a:off x="5932488" y="4292600"/>
                <a:ext cx="242888" cy="287338"/>
              </a:xfrm>
              <a:custGeom>
                <a:avLst/>
                <a:gdLst>
                  <a:gd name="T0" fmla="*/ 174 w 193"/>
                  <a:gd name="T1" fmla="*/ 73 h 228"/>
                  <a:gd name="T2" fmla="*/ 193 w 193"/>
                  <a:gd name="T3" fmla="*/ 54 h 228"/>
                  <a:gd name="T4" fmla="*/ 174 w 193"/>
                  <a:gd name="T5" fmla="*/ 36 h 228"/>
                  <a:gd name="T6" fmla="*/ 155 w 193"/>
                  <a:gd name="T7" fmla="*/ 55 h 228"/>
                  <a:gd name="T8" fmla="*/ 106 w 193"/>
                  <a:gd name="T9" fmla="*/ 36 h 228"/>
                  <a:gd name="T10" fmla="*/ 106 w 193"/>
                  <a:gd name="T11" fmla="*/ 18 h 228"/>
                  <a:gd name="T12" fmla="*/ 114 w 193"/>
                  <a:gd name="T13" fmla="*/ 18 h 228"/>
                  <a:gd name="T14" fmla="*/ 114 w 193"/>
                  <a:gd name="T15" fmla="*/ 0 h 228"/>
                  <a:gd name="T16" fmla="*/ 79 w 193"/>
                  <a:gd name="T17" fmla="*/ 0 h 228"/>
                  <a:gd name="T18" fmla="*/ 79 w 193"/>
                  <a:gd name="T19" fmla="*/ 18 h 228"/>
                  <a:gd name="T20" fmla="*/ 88 w 193"/>
                  <a:gd name="T21" fmla="*/ 18 h 228"/>
                  <a:gd name="T22" fmla="*/ 88 w 193"/>
                  <a:gd name="T23" fmla="*/ 36 h 228"/>
                  <a:gd name="T24" fmla="*/ 0 w 193"/>
                  <a:gd name="T25" fmla="*/ 132 h 228"/>
                  <a:gd name="T26" fmla="*/ 97 w 193"/>
                  <a:gd name="T27" fmla="*/ 228 h 228"/>
                  <a:gd name="T28" fmla="*/ 193 w 193"/>
                  <a:gd name="T29" fmla="*/ 132 h 228"/>
                  <a:gd name="T30" fmla="*/ 174 w 193"/>
                  <a:gd name="T31" fmla="*/ 73 h 228"/>
                  <a:gd name="T32" fmla="*/ 97 w 193"/>
                  <a:gd name="T33" fmla="*/ 211 h 228"/>
                  <a:gd name="T34" fmla="*/ 18 w 193"/>
                  <a:gd name="T35" fmla="*/ 132 h 228"/>
                  <a:gd name="T36" fmla="*/ 97 w 193"/>
                  <a:gd name="T37" fmla="*/ 53 h 228"/>
                  <a:gd name="T38" fmla="*/ 176 w 193"/>
                  <a:gd name="T39" fmla="*/ 132 h 228"/>
                  <a:gd name="T40" fmla="*/ 97 w 193"/>
                  <a:gd name="T41" fmla="*/ 211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3" h="228">
                    <a:moveTo>
                      <a:pt x="174" y="73"/>
                    </a:moveTo>
                    <a:cubicBezTo>
                      <a:pt x="193" y="54"/>
                      <a:pt x="193" y="54"/>
                      <a:pt x="193" y="54"/>
                    </a:cubicBezTo>
                    <a:cubicBezTo>
                      <a:pt x="174" y="36"/>
                      <a:pt x="174" y="36"/>
                      <a:pt x="174" y="36"/>
                    </a:cubicBezTo>
                    <a:cubicBezTo>
                      <a:pt x="155" y="55"/>
                      <a:pt x="155" y="55"/>
                      <a:pt x="155" y="55"/>
                    </a:cubicBezTo>
                    <a:cubicBezTo>
                      <a:pt x="141" y="44"/>
                      <a:pt x="124" y="37"/>
                      <a:pt x="106" y="36"/>
                    </a:cubicBezTo>
                    <a:cubicBezTo>
                      <a:pt x="106" y="18"/>
                      <a:pt x="106" y="18"/>
                      <a:pt x="106" y="18"/>
                    </a:cubicBezTo>
                    <a:cubicBezTo>
                      <a:pt x="114" y="18"/>
                      <a:pt x="114" y="18"/>
                      <a:pt x="114" y="18"/>
                    </a:cubicBezTo>
                    <a:cubicBezTo>
                      <a:pt x="114" y="0"/>
                      <a:pt x="114" y="0"/>
                      <a:pt x="114" y="0"/>
                    </a:cubicBezTo>
                    <a:cubicBezTo>
                      <a:pt x="79" y="0"/>
                      <a:pt x="79" y="0"/>
                      <a:pt x="79" y="0"/>
                    </a:cubicBezTo>
                    <a:cubicBezTo>
                      <a:pt x="79" y="18"/>
                      <a:pt x="79" y="18"/>
                      <a:pt x="79" y="18"/>
                    </a:cubicBezTo>
                    <a:cubicBezTo>
                      <a:pt x="88" y="18"/>
                      <a:pt x="88" y="18"/>
                      <a:pt x="88" y="18"/>
                    </a:cubicBezTo>
                    <a:cubicBezTo>
                      <a:pt x="88" y="36"/>
                      <a:pt x="88" y="36"/>
                      <a:pt x="88" y="36"/>
                    </a:cubicBezTo>
                    <a:cubicBezTo>
                      <a:pt x="39" y="40"/>
                      <a:pt x="0" y="81"/>
                      <a:pt x="0" y="132"/>
                    </a:cubicBezTo>
                    <a:cubicBezTo>
                      <a:pt x="0" y="185"/>
                      <a:pt x="43" y="228"/>
                      <a:pt x="97" y="228"/>
                    </a:cubicBezTo>
                    <a:cubicBezTo>
                      <a:pt x="150" y="228"/>
                      <a:pt x="193" y="185"/>
                      <a:pt x="193" y="132"/>
                    </a:cubicBezTo>
                    <a:cubicBezTo>
                      <a:pt x="193" y="110"/>
                      <a:pt x="186" y="90"/>
                      <a:pt x="174" y="73"/>
                    </a:cubicBezTo>
                    <a:close/>
                    <a:moveTo>
                      <a:pt x="97" y="211"/>
                    </a:moveTo>
                    <a:cubicBezTo>
                      <a:pt x="53" y="211"/>
                      <a:pt x="18" y="175"/>
                      <a:pt x="18" y="132"/>
                    </a:cubicBezTo>
                    <a:cubicBezTo>
                      <a:pt x="18" y="88"/>
                      <a:pt x="53" y="53"/>
                      <a:pt x="97" y="53"/>
                    </a:cubicBezTo>
                    <a:cubicBezTo>
                      <a:pt x="140" y="53"/>
                      <a:pt x="176" y="88"/>
                      <a:pt x="176" y="132"/>
                    </a:cubicBezTo>
                    <a:cubicBezTo>
                      <a:pt x="176" y="175"/>
                      <a:pt x="140" y="211"/>
                      <a:pt x="97" y="2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200">
                  <a:solidFill>
                    <a:srgbClr val="0F5494"/>
                  </a:solidFill>
                </a:endParaRPr>
              </a:p>
            </p:txBody>
          </p:sp>
        </p:grpSp>
        <p:sp>
          <p:nvSpPr>
            <p:cNvPr id="20545" name="Freeform 27"/>
            <p:cNvSpPr>
              <a:spLocks noEditPoints="1"/>
            </p:cNvSpPr>
            <p:nvPr/>
          </p:nvSpPr>
          <p:spPr bwMode="gray">
            <a:xfrm>
              <a:off x="8305800" y="6397139"/>
              <a:ext cx="345502" cy="365067"/>
            </a:xfrm>
            <a:custGeom>
              <a:avLst/>
              <a:gdLst>
                <a:gd name="T0" fmla="*/ 2147483647 w 202"/>
                <a:gd name="T1" fmla="*/ 2147483647 h 181"/>
                <a:gd name="T2" fmla="*/ 2147483647 w 202"/>
                <a:gd name="T3" fmla="*/ 2147483647 h 181"/>
                <a:gd name="T4" fmla="*/ 2147483647 w 202"/>
                <a:gd name="T5" fmla="*/ 2147483647 h 181"/>
                <a:gd name="T6" fmla="*/ 2147483647 w 202"/>
                <a:gd name="T7" fmla="*/ 2147483647 h 181"/>
                <a:gd name="T8" fmla="*/ 2147483647 w 202"/>
                <a:gd name="T9" fmla="*/ 2147483647 h 181"/>
                <a:gd name="T10" fmla="*/ 2147483647 w 202"/>
                <a:gd name="T11" fmla="*/ 2147483647 h 181"/>
                <a:gd name="T12" fmla="*/ 2147483647 w 202"/>
                <a:gd name="T13" fmla="*/ 2147483647 h 181"/>
                <a:gd name="T14" fmla="*/ 2147483647 w 202"/>
                <a:gd name="T15" fmla="*/ 2147483647 h 181"/>
                <a:gd name="T16" fmla="*/ 0 w 202"/>
                <a:gd name="T17" fmla="*/ 2147483647 h 181"/>
                <a:gd name="T18" fmla="*/ 2147483647 w 202"/>
                <a:gd name="T19" fmla="*/ 2147483647 h 181"/>
                <a:gd name="T20" fmla="*/ 2147483647 w 202"/>
                <a:gd name="T21" fmla="*/ 2147483647 h 181"/>
                <a:gd name="T22" fmla="*/ 0 w 202"/>
                <a:gd name="T23" fmla="*/ 2147483647 h 181"/>
                <a:gd name="T24" fmla="*/ 2147483647 w 202"/>
                <a:gd name="T25" fmla="*/ 2147483647 h 181"/>
                <a:gd name="T26" fmla="*/ 2147483647 w 202"/>
                <a:gd name="T27" fmla="*/ 2147483647 h 181"/>
                <a:gd name="T28" fmla="*/ 0 w 202"/>
                <a:gd name="T29" fmla="*/ 2147483647 h 181"/>
                <a:gd name="T30" fmla="*/ 2147483647 w 202"/>
                <a:gd name="T31" fmla="*/ 2147483647 h 181"/>
                <a:gd name="T32" fmla="*/ 2147483647 w 202"/>
                <a:gd name="T33" fmla="*/ 2147483647 h 181"/>
                <a:gd name="T34" fmla="*/ 0 w 202"/>
                <a:gd name="T35" fmla="*/ 2147483647 h 181"/>
                <a:gd name="T36" fmla="*/ 2147483647 w 202"/>
                <a:gd name="T37" fmla="*/ 2147483647 h 181"/>
                <a:gd name="T38" fmla="*/ 2147483647 w 202"/>
                <a:gd name="T39" fmla="*/ 2147483647 h 181"/>
                <a:gd name="T40" fmla="*/ 2147483647 w 202"/>
                <a:gd name="T41" fmla="*/ 0 h 181"/>
                <a:gd name="T42" fmla="*/ 2147483647 w 202"/>
                <a:gd name="T43" fmla="*/ 2147483647 h 181"/>
                <a:gd name="T44" fmla="*/ 2147483647 w 202"/>
                <a:gd name="T45" fmla="*/ 2147483647 h 181"/>
                <a:gd name="T46" fmla="*/ 2147483647 w 202"/>
                <a:gd name="T47" fmla="*/ 2147483647 h 181"/>
                <a:gd name="T48" fmla="*/ 2147483647 w 202"/>
                <a:gd name="T49" fmla="*/ 2147483647 h 181"/>
                <a:gd name="T50" fmla="*/ 2147483647 w 202"/>
                <a:gd name="T51" fmla="*/ 2147483647 h 181"/>
                <a:gd name="T52" fmla="*/ 2147483647 w 202"/>
                <a:gd name="T53" fmla="*/ 2147483647 h 181"/>
                <a:gd name="T54" fmla="*/ 2147483647 w 202"/>
                <a:gd name="T55" fmla="*/ 2147483647 h 181"/>
                <a:gd name="T56" fmla="*/ 2147483647 w 202"/>
                <a:gd name="T57" fmla="*/ 2147483647 h 181"/>
                <a:gd name="T58" fmla="*/ 2147483647 w 202"/>
                <a:gd name="T59" fmla="*/ 2147483647 h 181"/>
                <a:gd name="T60" fmla="*/ 2147483647 w 202"/>
                <a:gd name="T61" fmla="*/ 2147483647 h 181"/>
                <a:gd name="T62" fmla="*/ 2147483647 w 202"/>
                <a:gd name="T63" fmla="*/ 2147483647 h 181"/>
                <a:gd name="T64" fmla="*/ 2147483647 w 202"/>
                <a:gd name="T65" fmla="*/ 2147483647 h 181"/>
                <a:gd name="T66" fmla="*/ 2147483647 w 202"/>
                <a:gd name="T67" fmla="*/ 2147483647 h 181"/>
                <a:gd name="T68" fmla="*/ 2147483647 w 202"/>
                <a:gd name="T69" fmla="*/ 2147483647 h 181"/>
                <a:gd name="T70" fmla="*/ 2147483647 w 202"/>
                <a:gd name="T71" fmla="*/ 2147483647 h 181"/>
                <a:gd name="T72" fmla="*/ 2147483647 w 202"/>
                <a:gd name="T73" fmla="*/ 2147483647 h 1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2" h="181">
                  <a:moveTo>
                    <a:pt x="171" y="19"/>
                  </a:moveTo>
                  <a:cubicBezTo>
                    <a:pt x="171" y="26"/>
                    <a:pt x="171" y="26"/>
                    <a:pt x="171" y="26"/>
                  </a:cubicBezTo>
                  <a:cubicBezTo>
                    <a:pt x="168" y="26"/>
                    <a:pt x="166" y="27"/>
                    <a:pt x="163" y="28"/>
                  </a:cubicBezTo>
                  <a:cubicBezTo>
                    <a:pt x="163" y="19"/>
                    <a:pt x="163" y="19"/>
                    <a:pt x="163" y="19"/>
                  </a:cubicBezTo>
                  <a:cubicBezTo>
                    <a:pt x="163" y="13"/>
                    <a:pt x="158" y="8"/>
                    <a:pt x="151" y="8"/>
                  </a:cubicBezTo>
                  <a:cubicBezTo>
                    <a:pt x="61" y="8"/>
                    <a:pt x="61" y="8"/>
                    <a:pt x="61" y="8"/>
                  </a:cubicBezTo>
                  <a:cubicBezTo>
                    <a:pt x="61" y="173"/>
                    <a:pt x="61" y="173"/>
                    <a:pt x="61" y="173"/>
                  </a:cubicBezTo>
                  <a:cubicBezTo>
                    <a:pt x="151" y="173"/>
                    <a:pt x="151" y="173"/>
                    <a:pt x="151" y="173"/>
                  </a:cubicBezTo>
                  <a:cubicBezTo>
                    <a:pt x="158" y="173"/>
                    <a:pt x="163" y="167"/>
                    <a:pt x="163" y="161"/>
                  </a:cubicBezTo>
                  <a:cubicBezTo>
                    <a:pt x="163" y="124"/>
                    <a:pt x="163" y="124"/>
                    <a:pt x="163" y="124"/>
                  </a:cubicBezTo>
                  <a:cubicBezTo>
                    <a:pt x="171" y="116"/>
                    <a:pt x="171" y="116"/>
                    <a:pt x="171" y="116"/>
                  </a:cubicBezTo>
                  <a:cubicBezTo>
                    <a:pt x="171" y="161"/>
                    <a:pt x="171" y="161"/>
                    <a:pt x="171" y="161"/>
                  </a:cubicBezTo>
                  <a:cubicBezTo>
                    <a:pt x="171" y="172"/>
                    <a:pt x="162" y="181"/>
                    <a:pt x="151" y="181"/>
                  </a:cubicBezTo>
                  <a:cubicBezTo>
                    <a:pt x="38" y="181"/>
                    <a:pt x="38" y="181"/>
                    <a:pt x="38" y="181"/>
                  </a:cubicBezTo>
                  <a:cubicBezTo>
                    <a:pt x="27" y="181"/>
                    <a:pt x="19" y="172"/>
                    <a:pt x="19" y="161"/>
                  </a:cubicBezTo>
                  <a:cubicBezTo>
                    <a:pt x="19" y="154"/>
                    <a:pt x="19" y="154"/>
                    <a:pt x="19" y="154"/>
                  </a:cubicBezTo>
                  <a:cubicBezTo>
                    <a:pt x="9" y="154"/>
                    <a:pt x="9" y="154"/>
                    <a:pt x="9" y="154"/>
                  </a:cubicBezTo>
                  <a:cubicBezTo>
                    <a:pt x="3" y="154"/>
                    <a:pt x="0" y="150"/>
                    <a:pt x="0" y="145"/>
                  </a:cubicBezTo>
                  <a:cubicBezTo>
                    <a:pt x="37" y="145"/>
                    <a:pt x="37" y="145"/>
                    <a:pt x="37" y="145"/>
                  </a:cubicBezTo>
                  <a:cubicBezTo>
                    <a:pt x="37" y="141"/>
                    <a:pt x="34" y="137"/>
                    <a:pt x="28" y="137"/>
                  </a:cubicBezTo>
                  <a:cubicBezTo>
                    <a:pt x="19" y="137"/>
                    <a:pt x="19" y="137"/>
                    <a:pt x="19" y="137"/>
                  </a:cubicBezTo>
                  <a:cubicBezTo>
                    <a:pt x="19" y="117"/>
                    <a:pt x="19" y="117"/>
                    <a:pt x="19" y="117"/>
                  </a:cubicBezTo>
                  <a:cubicBezTo>
                    <a:pt x="9" y="117"/>
                    <a:pt x="9" y="117"/>
                    <a:pt x="9" y="117"/>
                  </a:cubicBezTo>
                  <a:cubicBezTo>
                    <a:pt x="3" y="117"/>
                    <a:pt x="0" y="113"/>
                    <a:pt x="0" y="109"/>
                  </a:cubicBezTo>
                  <a:cubicBezTo>
                    <a:pt x="37" y="109"/>
                    <a:pt x="37" y="109"/>
                    <a:pt x="37" y="109"/>
                  </a:cubicBezTo>
                  <a:cubicBezTo>
                    <a:pt x="37" y="104"/>
                    <a:pt x="34" y="100"/>
                    <a:pt x="28" y="100"/>
                  </a:cubicBezTo>
                  <a:cubicBezTo>
                    <a:pt x="19" y="100"/>
                    <a:pt x="19" y="100"/>
                    <a:pt x="19" y="100"/>
                  </a:cubicBezTo>
                  <a:cubicBezTo>
                    <a:pt x="19" y="80"/>
                    <a:pt x="19" y="80"/>
                    <a:pt x="19" y="80"/>
                  </a:cubicBezTo>
                  <a:cubicBezTo>
                    <a:pt x="9" y="80"/>
                    <a:pt x="9" y="80"/>
                    <a:pt x="9" y="80"/>
                  </a:cubicBezTo>
                  <a:cubicBezTo>
                    <a:pt x="3" y="80"/>
                    <a:pt x="0" y="76"/>
                    <a:pt x="0" y="72"/>
                  </a:cubicBezTo>
                  <a:cubicBezTo>
                    <a:pt x="37" y="72"/>
                    <a:pt x="37" y="72"/>
                    <a:pt x="37" y="72"/>
                  </a:cubicBezTo>
                  <a:cubicBezTo>
                    <a:pt x="37" y="68"/>
                    <a:pt x="34" y="63"/>
                    <a:pt x="28" y="63"/>
                  </a:cubicBezTo>
                  <a:cubicBezTo>
                    <a:pt x="19" y="63"/>
                    <a:pt x="19" y="63"/>
                    <a:pt x="19" y="63"/>
                  </a:cubicBezTo>
                  <a:cubicBezTo>
                    <a:pt x="19" y="43"/>
                    <a:pt x="19" y="43"/>
                    <a:pt x="19" y="43"/>
                  </a:cubicBezTo>
                  <a:cubicBezTo>
                    <a:pt x="9" y="43"/>
                    <a:pt x="9" y="43"/>
                    <a:pt x="9" y="43"/>
                  </a:cubicBezTo>
                  <a:cubicBezTo>
                    <a:pt x="3" y="43"/>
                    <a:pt x="0" y="39"/>
                    <a:pt x="0" y="35"/>
                  </a:cubicBezTo>
                  <a:cubicBezTo>
                    <a:pt x="37" y="35"/>
                    <a:pt x="37" y="35"/>
                    <a:pt x="37" y="35"/>
                  </a:cubicBezTo>
                  <a:cubicBezTo>
                    <a:pt x="37" y="31"/>
                    <a:pt x="34" y="26"/>
                    <a:pt x="28" y="26"/>
                  </a:cubicBezTo>
                  <a:cubicBezTo>
                    <a:pt x="19" y="26"/>
                    <a:pt x="19" y="26"/>
                    <a:pt x="19" y="26"/>
                  </a:cubicBezTo>
                  <a:cubicBezTo>
                    <a:pt x="19" y="19"/>
                    <a:pt x="19" y="19"/>
                    <a:pt x="19" y="19"/>
                  </a:cubicBezTo>
                  <a:cubicBezTo>
                    <a:pt x="19" y="9"/>
                    <a:pt x="27" y="0"/>
                    <a:pt x="38" y="0"/>
                  </a:cubicBezTo>
                  <a:cubicBezTo>
                    <a:pt x="151" y="0"/>
                    <a:pt x="151" y="0"/>
                    <a:pt x="151" y="0"/>
                  </a:cubicBezTo>
                  <a:cubicBezTo>
                    <a:pt x="162" y="0"/>
                    <a:pt x="171" y="8"/>
                    <a:pt x="171" y="19"/>
                  </a:cubicBezTo>
                  <a:close/>
                  <a:moveTo>
                    <a:pt x="132" y="139"/>
                  </a:moveTo>
                  <a:cubicBezTo>
                    <a:pt x="95" y="149"/>
                    <a:pt x="95" y="149"/>
                    <a:pt x="95" y="149"/>
                  </a:cubicBezTo>
                  <a:cubicBezTo>
                    <a:pt x="91" y="151"/>
                    <a:pt x="87" y="146"/>
                    <a:pt x="88" y="142"/>
                  </a:cubicBezTo>
                  <a:cubicBezTo>
                    <a:pt x="92" y="128"/>
                    <a:pt x="92" y="128"/>
                    <a:pt x="92" y="128"/>
                  </a:cubicBezTo>
                  <a:cubicBezTo>
                    <a:pt x="104" y="140"/>
                    <a:pt x="104" y="140"/>
                    <a:pt x="104" y="140"/>
                  </a:cubicBezTo>
                  <a:cubicBezTo>
                    <a:pt x="129" y="133"/>
                    <a:pt x="129" y="133"/>
                    <a:pt x="129" y="133"/>
                  </a:cubicBezTo>
                  <a:cubicBezTo>
                    <a:pt x="129" y="135"/>
                    <a:pt x="130" y="137"/>
                    <a:pt x="132" y="139"/>
                  </a:cubicBezTo>
                  <a:close/>
                  <a:moveTo>
                    <a:pt x="179" y="94"/>
                  </a:moveTo>
                  <a:cubicBezTo>
                    <a:pt x="137" y="136"/>
                    <a:pt x="137" y="136"/>
                    <a:pt x="137" y="136"/>
                  </a:cubicBezTo>
                  <a:cubicBezTo>
                    <a:pt x="133" y="132"/>
                    <a:pt x="133" y="126"/>
                    <a:pt x="137" y="122"/>
                  </a:cubicBezTo>
                  <a:cubicBezTo>
                    <a:pt x="166" y="94"/>
                    <a:pt x="166" y="94"/>
                    <a:pt x="166" y="94"/>
                  </a:cubicBezTo>
                  <a:cubicBezTo>
                    <a:pt x="161" y="89"/>
                    <a:pt x="161" y="89"/>
                    <a:pt x="161" y="89"/>
                  </a:cubicBezTo>
                  <a:cubicBezTo>
                    <a:pt x="133" y="118"/>
                    <a:pt x="133" y="118"/>
                    <a:pt x="133" y="118"/>
                  </a:cubicBezTo>
                  <a:cubicBezTo>
                    <a:pt x="123" y="127"/>
                    <a:pt x="110" y="114"/>
                    <a:pt x="120" y="104"/>
                  </a:cubicBezTo>
                  <a:cubicBezTo>
                    <a:pt x="148" y="76"/>
                    <a:pt x="148" y="76"/>
                    <a:pt x="148" y="76"/>
                  </a:cubicBezTo>
                  <a:cubicBezTo>
                    <a:pt x="143" y="72"/>
                    <a:pt x="143" y="72"/>
                    <a:pt x="143" y="72"/>
                  </a:cubicBezTo>
                  <a:cubicBezTo>
                    <a:pt x="115" y="100"/>
                    <a:pt x="115" y="100"/>
                    <a:pt x="115" y="100"/>
                  </a:cubicBezTo>
                  <a:cubicBezTo>
                    <a:pt x="111" y="104"/>
                    <a:pt x="105" y="104"/>
                    <a:pt x="101" y="101"/>
                  </a:cubicBezTo>
                  <a:cubicBezTo>
                    <a:pt x="143" y="59"/>
                    <a:pt x="143" y="59"/>
                    <a:pt x="143" y="59"/>
                  </a:cubicBezTo>
                  <a:cubicBezTo>
                    <a:pt x="179" y="94"/>
                    <a:pt x="179" y="94"/>
                    <a:pt x="179" y="94"/>
                  </a:cubicBezTo>
                  <a:close/>
                  <a:moveTo>
                    <a:pt x="148" y="54"/>
                  </a:moveTo>
                  <a:cubicBezTo>
                    <a:pt x="152" y="50"/>
                    <a:pt x="152" y="50"/>
                    <a:pt x="152" y="50"/>
                  </a:cubicBezTo>
                  <a:cubicBezTo>
                    <a:pt x="164" y="61"/>
                    <a:pt x="176" y="73"/>
                    <a:pt x="188" y="85"/>
                  </a:cubicBezTo>
                  <a:cubicBezTo>
                    <a:pt x="184" y="89"/>
                    <a:pt x="184" y="89"/>
                    <a:pt x="184" y="89"/>
                  </a:cubicBezTo>
                  <a:cubicBezTo>
                    <a:pt x="172" y="77"/>
                    <a:pt x="160" y="66"/>
                    <a:pt x="148" y="54"/>
                  </a:cubicBezTo>
                  <a:close/>
                  <a:moveTo>
                    <a:pt x="180" y="40"/>
                  </a:moveTo>
                  <a:cubicBezTo>
                    <a:pt x="197" y="58"/>
                    <a:pt x="197" y="58"/>
                    <a:pt x="197" y="58"/>
                  </a:cubicBezTo>
                  <a:cubicBezTo>
                    <a:pt x="202" y="63"/>
                    <a:pt x="202" y="71"/>
                    <a:pt x="197" y="76"/>
                  </a:cubicBezTo>
                  <a:cubicBezTo>
                    <a:pt x="193" y="80"/>
                    <a:pt x="193" y="80"/>
                    <a:pt x="193" y="80"/>
                  </a:cubicBezTo>
                  <a:cubicBezTo>
                    <a:pt x="157" y="45"/>
                    <a:pt x="157" y="45"/>
                    <a:pt x="157" y="45"/>
                  </a:cubicBezTo>
                  <a:cubicBezTo>
                    <a:pt x="161" y="40"/>
                    <a:pt x="161" y="40"/>
                    <a:pt x="161" y="40"/>
                  </a:cubicBezTo>
                  <a:cubicBezTo>
                    <a:pt x="166" y="35"/>
                    <a:pt x="175" y="35"/>
                    <a:pt x="180" y="40"/>
                  </a:cubicBez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3" name="TextBox 112"/>
            <p:cNvSpPr txBox="1"/>
            <p:nvPr/>
          </p:nvSpPr>
          <p:spPr>
            <a:xfrm>
              <a:off x="1219186" y="6221183"/>
              <a:ext cx="7041729" cy="560617"/>
            </a:xfrm>
            <a:prstGeom prst="rect">
              <a:avLst/>
            </a:prstGeom>
          </p:spPr>
          <p:txBody>
            <a:bodyPr lIns="0" tIns="0" rIns="0" bIns="0"/>
            <a:lstStyle/>
            <a:p>
              <a:pPr>
                <a:defRPr/>
              </a:pPr>
              <a:r>
                <a:rPr lang="en-GB" sz="1100" b="1" dirty="0">
                  <a:solidFill>
                    <a:srgbClr val="000000"/>
                  </a:solidFill>
                </a:rPr>
                <a:t>Individual and Team Productivity: </a:t>
              </a:r>
            </a:p>
            <a:p>
              <a:pPr marL="171450" indent="-171450">
                <a:buFont typeface="Arial" panose="020B0604020202020204" pitchFamily="34" charset="0"/>
                <a:buChar char="•"/>
                <a:defRPr/>
              </a:pPr>
              <a:r>
                <a:rPr lang="en-GB" sz="1100" b="1" i="1" dirty="0">
                  <a:solidFill>
                    <a:srgbClr val="000000"/>
                  </a:solidFill>
                </a:rPr>
                <a:t>Internal and External Collaboration and coordination; Time and project management</a:t>
              </a:r>
            </a:p>
          </p:txBody>
        </p:sp>
        <p:sp>
          <p:nvSpPr>
            <p:cNvPr id="20547" name="Freeform 30"/>
            <p:cNvSpPr>
              <a:spLocks noEditPoints="1"/>
            </p:cNvSpPr>
            <p:nvPr/>
          </p:nvSpPr>
          <p:spPr bwMode="gray">
            <a:xfrm>
              <a:off x="8453425" y="6169085"/>
              <a:ext cx="309575" cy="303596"/>
            </a:xfrm>
            <a:custGeom>
              <a:avLst/>
              <a:gdLst>
                <a:gd name="T0" fmla="*/ 2147483647 w 177"/>
                <a:gd name="T1" fmla="*/ 2147483647 h 191"/>
                <a:gd name="T2" fmla="*/ 2147483647 w 177"/>
                <a:gd name="T3" fmla="*/ 2147483647 h 191"/>
                <a:gd name="T4" fmla="*/ 0 w 177"/>
                <a:gd name="T5" fmla="*/ 2147483647 h 191"/>
                <a:gd name="T6" fmla="*/ 0 w 177"/>
                <a:gd name="T7" fmla="*/ 2147483647 h 191"/>
                <a:gd name="T8" fmla="*/ 2147483647 w 177"/>
                <a:gd name="T9" fmla="*/ 2147483647 h 191"/>
                <a:gd name="T10" fmla="*/ 2147483647 w 177"/>
                <a:gd name="T11" fmla="*/ 2147483647 h 191"/>
                <a:gd name="T12" fmla="*/ 2147483647 w 177"/>
                <a:gd name="T13" fmla="*/ 2147483647 h 191"/>
                <a:gd name="T14" fmla="*/ 2147483647 w 177"/>
                <a:gd name="T15" fmla="*/ 2147483647 h 191"/>
                <a:gd name="T16" fmla="*/ 2147483647 w 177"/>
                <a:gd name="T17" fmla="*/ 0 h 191"/>
                <a:gd name="T18" fmla="*/ 2147483647 w 177"/>
                <a:gd name="T19" fmla="*/ 2147483647 h 191"/>
                <a:gd name="T20" fmla="*/ 2147483647 w 177"/>
                <a:gd name="T21" fmla="*/ 2147483647 h 191"/>
                <a:gd name="T22" fmla="*/ 2147483647 w 177"/>
                <a:gd name="T23" fmla="*/ 2147483647 h 191"/>
                <a:gd name="T24" fmla="*/ 2147483647 w 177"/>
                <a:gd name="T25" fmla="*/ 2147483647 h 191"/>
                <a:gd name="T26" fmla="*/ 2147483647 w 177"/>
                <a:gd name="T27" fmla="*/ 2147483647 h 191"/>
                <a:gd name="T28" fmla="*/ 2147483647 w 177"/>
                <a:gd name="T29" fmla="*/ 0 h 191"/>
                <a:gd name="T30" fmla="*/ 2147483647 w 177"/>
                <a:gd name="T31" fmla="*/ 2147483647 h 191"/>
                <a:gd name="T32" fmla="*/ 2147483647 w 177"/>
                <a:gd name="T33" fmla="*/ 2147483647 h 191"/>
                <a:gd name="T34" fmla="*/ 2147483647 w 177"/>
                <a:gd name="T35" fmla="*/ 2147483647 h 191"/>
                <a:gd name="T36" fmla="*/ 2147483647 w 177"/>
                <a:gd name="T37" fmla="*/ 2147483647 h 191"/>
                <a:gd name="T38" fmla="*/ 2147483647 w 177"/>
                <a:gd name="T39" fmla="*/ 2147483647 h 191"/>
                <a:gd name="T40" fmla="*/ 2147483647 w 177"/>
                <a:gd name="T41" fmla="*/ 2147483647 h 191"/>
                <a:gd name="T42" fmla="*/ 2147483647 w 177"/>
                <a:gd name="T43" fmla="*/ 2147483647 h 191"/>
                <a:gd name="T44" fmla="*/ 2147483647 w 177"/>
                <a:gd name="T45" fmla="*/ 2147483647 h 191"/>
                <a:gd name="T46" fmla="*/ 2147483647 w 177"/>
                <a:gd name="T47" fmla="*/ 2147483647 h 191"/>
                <a:gd name="T48" fmla="*/ 2147483647 w 177"/>
                <a:gd name="T49" fmla="*/ 2147483647 h 191"/>
                <a:gd name="T50" fmla="*/ 2147483647 w 177"/>
                <a:gd name="T51" fmla="*/ 2147483647 h 191"/>
                <a:gd name="T52" fmla="*/ 2147483647 w 177"/>
                <a:gd name="T53" fmla="*/ 2147483647 h 191"/>
                <a:gd name="T54" fmla="*/ 2147483647 w 177"/>
                <a:gd name="T55" fmla="*/ 2147483647 h 191"/>
                <a:gd name="T56" fmla="*/ 2147483647 w 177"/>
                <a:gd name="T57" fmla="*/ 2147483647 h 191"/>
                <a:gd name="T58" fmla="*/ 2147483647 w 177"/>
                <a:gd name="T59" fmla="*/ 2147483647 h 191"/>
                <a:gd name="T60" fmla="*/ 2147483647 w 177"/>
                <a:gd name="T61" fmla="*/ 2147483647 h 191"/>
                <a:gd name="T62" fmla="*/ 2147483647 w 177"/>
                <a:gd name="T63" fmla="*/ 2147483647 h 191"/>
                <a:gd name="T64" fmla="*/ 2147483647 w 177"/>
                <a:gd name="T65" fmla="*/ 2147483647 h 191"/>
                <a:gd name="T66" fmla="*/ 2147483647 w 177"/>
                <a:gd name="T67" fmla="*/ 2147483647 h 191"/>
                <a:gd name="T68" fmla="*/ 2147483647 w 177"/>
                <a:gd name="T69" fmla="*/ 2147483647 h 191"/>
                <a:gd name="T70" fmla="*/ 2147483647 w 177"/>
                <a:gd name="T71" fmla="*/ 2147483647 h 191"/>
                <a:gd name="T72" fmla="*/ 2147483647 w 177"/>
                <a:gd name="T73" fmla="*/ 2147483647 h 191"/>
                <a:gd name="T74" fmla="*/ 2147483647 w 177"/>
                <a:gd name="T75" fmla="*/ 2147483647 h 191"/>
                <a:gd name="T76" fmla="*/ 2147483647 w 177"/>
                <a:gd name="T77" fmla="*/ 2147483647 h 191"/>
                <a:gd name="T78" fmla="*/ 2147483647 w 177"/>
                <a:gd name="T79" fmla="*/ 2147483647 h 191"/>
                <a:gd name="T80" fmla="*/ 2147483647 w 177"/>
                <a:gd name="T81" fmla="*/ 2147483647 h 191"/>
                <a:gd name="T82" fmla="*/ 2147483647 w 177"/>
                <a:gd name="T83" fmla="*/ 2147483647 h 191"/>
                <a:gd name="T84" fmla="*/ 2147483647 w 177"/>
                <a:gd name="T85" fmla="*/ 2147483647 h 191"/>
                <a:gd name="T86" fmla="*/ 2147483647 w 177"/>
                <a:gd name="T87" fmla="*/ 2147483647 h 191"/>
                <a:gd name="T88" fmla="*/ 2147483647 w 177"/>
                <a:gd name="T89" fmla="*/ 2147483647 h 191"/>
                <a:gd name="T90" fmla="*/ 2147483647 w 177"/>
                <a:gd name="T91" fmla="*/ 2147483647 h 191"/>
                <a:gd name="T92" fmla="*/ 2147483647 w 177"/>
                <a:gd name="T93" fmla="*/ 2147483647 h 191"/>
                <a:gd name="T94" fmla="*/ 2147483647 w 177"/>
                <a:gd name="T95" fmla="*/ 2147483647 h 191"/>
                <a:gd name="T96" fmla="*/ 2147483647 w 177"/>
                <a:gd name="T97" fmla="*/ 2147483647 h 191"/>
                <a:gd name="T98" fmla="*/ 2147483647 w 177"/>
                <a:gd name="T99" fmla="*/ 2147483647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77" h="191">
                  <a:moveTo>
                    <a:pt x="156" y="191"/>
                  </a:moveTo>
                  <a:cubicBezTo>
                    <a:pt x="21" y="191"/>
                    <a:pt x="21" y="191"/>
                    <a:pt x="21" y="191"/>
                  </a:cubicBezTo>
                  <a:cubicBezTo>
                    <a:pt x="9" y="191"/>
                    <a:pt x="0" y="181"/>
                    <a:pt x="0" y="169"/>
                  </a:cubicBezTo>
                  <a:cubicBezTo>
                    <a:pt x="0" y="48"/>
                    <a:pt x="0" y="48"/>
                    <a:pt x="0" y="48"/>
                  </a:cubicBezTo>
                  <a:cubicBezTo>
                    <a:pt x="0" y="36"/>
                    <a:pt x="9" y="26"/>
                    <a:pt x="21" y="26"/>
                  </a:cubicBezTo>
                  <a:cubicBezTo>
                    <a:pt x="34" y="26"/>
                    <a:pt x="34" y="26"/>
                    <a:pt x="34" y="26"/>
                  </a:cubicBezTo>
                  <a:cubicBezTo>
                    <a:pt x="34" y="40"/>
                    <a:pt x="34" y="40"/>
                    <a:pt x="34" y="40"/>
                  </a:cubicBezTo>
                  <a:cubicBezTo>
                    <a:pt x="34" y="49"/>
                    <a:pt x="40" y="53"/>
                    <a:pt x="46" y="53"/>
                  </a:cubicBezTo>
                  <a:cubicBezTo>
                    <a:pt x="46" y="0"/>
                    <a:pt x="46" y="0"/>
                    <a:pt x="46" y="0"/>
                  </a:cubicBezTo>
                  <a:cubicBezTo>
                    <a:pt x="52" y="0"/>
                    <a:pt x="58" y="5"/>
                    <a:pt x="58" y="13"/>
                  </a:cubicBezTo>
                  <a:cubicBezTo>
                    <a:pt x="58" y="26"/>
                    <a:pt x="58" y="26"/>
                    <a:pt x="58" y="26"/>
                  </a:cubicBezTo>
                  <a:cubicBezTo>
                    <a:pt x="119" y="26"/>
                    <a:pt x="119" y="26"/>
                    <a:pt x="119" y="26"/>
                  </a:cubicBezTo>
                  <a:cubicBezTo>
                    <a:pt x="119" y="40"/>
                    <a:pt x="119" y="40"/>
                    <a:pt x="119" y="40"/>
                  </a:cubicBezTo>
                  <a:cubicBezTo>
                    <a:pt x="119" y="49"/>
                    <a:pt x="125" y="53"/>
                    <a:pt x="131" y="53"/>
                  </a:cubicBezTo>
                  <a:cubicBezTo>
                    <a:pt x="131" y="0"/>
                    <a:pt x="131" y="0"/>
                    <a:pt x="131" y="0"/>
                  </a:cubicBezTo>
                  <a:cubicBezTo>
                    <a:pt x="137" y="0"/>
                    <a:pt x="142" y="5"/>
                    <a:pt x="142" y="13"/>
                  </a:cubicBezTo>
                  <a:cubicBezTo>
                    <a:pt x="142" y="26"/>
                    <a:pt x="142" y="26"/>
                    <a:pt x="142" y="26"/>
                  </a:cubicBezTo>
                  <a:cubicBezTo>
                    <a:pt x="156" y="26"/>
                    <a:pt x="156" y="26"/>
                    <a:pt x="156" y="26"/>
                  </a:cubicBezTo>
                  <a:cubicBezTo>
                    <a:pt x="167" y="26"/>
                    <a:pt x="177" y="36"/>
                    <a:pt x="177" y="48"/>
                  </a:cubicBezTo>
                  <a:cubicBezTo>
                    <a:pt x="177" y="169"/>
                    <a:pt x="177" y="169"/>
                    <a:pt x="177" y="169"/>
                  </a:cubicBezTo>
                  <a:cubicBezTo>
                    <a:pt x="177" y="181"/>
                    <a:pt x="168" y="191"/>
                    <a:pt x="156" y="191"/>
                  </a:cubicBezTo>
                  <a:close/>
                  <a:moveTo>
                    <a:pt x="156" y="182"/>
                  </a:moveTo>
                  <a:cubicBezTo>
                    <a:pt x="163" y="182"/>
                    <a:pt x="168" y="176"/>
                    <a:pt x="168" y="169"/>
                  </a:cubicBezTo>
                  <a:cubicBezTo>
                    <a:pt x="168" y="80"/>
                    <a:pt x="168" y="80"/>
                    <a:pt x="168" y="80"/>
                  </a:cubicBezTo>
                  <a:cubicBezTo>
                    <a:pt x="9" y="80"/>
                    <a:pt x="9" y="80"/>
                    <a:pt x="9" y="80"/>
                  </a:cubicBezTo>
                  <a:cubicBezTo>
                    <a:pt x="9" y="169"/>
                    <a:pt x="9" y="169"/>
                    <a:pt x="9" y="169"/>
                  </a:cubicBezTo>
                  <a:cubicBezTo>
                    <a:pt x="9" y="176"/>
                    <a:pt x="14" y="182"/>
                    <a:pt x="21" y="182"/>
                  </a:cubicBezTo>
                  <a:cubicBezTo>
                    <a:pt x="156" y="182"/>
                    <a:pt x="156" y="182"/>
                    <a:pt x="156" y="182"/>
                  </a:cubicBezTo>
                  <a:close/>
                  <a:moveTo>
                    <a:pt x="83" y="164"/>
                  </a:moveTo>
                  <a:cubicBezTo>
                    <a:pt x="36" y="164"/>
                    <a:pt x="36" y="164"/>
                    <a:pt x="36" y="164"/>
                  </a:cubicBezTo>
                  <a:cubicBezTo>
                    <a:pt x="32" y="164"/>
                    <a:pt x="32" y="152"/>
                    <a:pt x="36" y="152"/>
                  </a:cubicBezTo>
                  <a:cubicBezTo>
                    <a:pt x="51" y="152"/>
                    <a:pt x="51" y="152"/>
                    <a:pt x="51" y="152"/>
                  </a:cubicBezTo>
                  <a:cubicBezTo>
                    <a:pt x="51" y="117"/>
                    <a:pt x="51" y="117"/>
                    <a:pt x="51" y="117"/>
                  </a:cubicBezTo>
                  <a:cubicBezTo>
                    <a:pt x="36" y="117"/>
                    <a:pt x="36" y="117"/>
                    <a:pt x="36" y="117"/>
                  </a:cubicBezTo>
                  <a:cubicBezTo>
                    <a:pt x="33" y="117"/>
                    <a:pt x="34" y="106"/>
                    <a:pt x="36" y="106"/>
                  </a:cubicBezTo>
                  <a:cubicBezTo>
                    <a:pt x="43" y="106"/>
                    <a:pt x="52" y="105"/>
                    <a:pt x="53" y="96"/>
                  </a:cubicBezTo>
                  <a:cubicBezTo>
                    <a:pt x="53" y="92"/>
                    <a:pt x="68" y="92"/>
                    <a:pt x="68" y="96"/>
                  </a:cubicBezTo>
                  <a:cubicBezTo>
                    <a:pt x="68" y="152"/>
                    <a:pt x="68" y="152"/>
                    <a:pt x="68" y="152"/>
                  </a:cubicBezTo>
                  <a:cubicBezTo>
                    <a:pt x="83" y="152"/>
                    <a:pt x="83" y="152"/>
                    <a:pt x="83" y="152"/>
                  </a:cubicBezTo>
                  <a:cubicBezTo>
                    <a:pt x="87" y="152"/>
                    <a:pt x="87" y="164"/>
                    <a:pt x="83" y="164"/>
                  </a:cubicBezTo>
                  <a:close/>
                  <a:moveTo>
                    <a:pt x="127" y="129"/>
                  </a:moveTo>
                  <a:cubicBezTo>
                    <a:pt x="127" y="118"/>
                    <a:pt x="126" y="107"/>
                    <a:pt x="117" y="107"/>
                  </a:cubicBezTo>
                  <a:cubicBezTo>
                    <a:pt x="108" y="107"/>
                    <a:pt x="106" y="118"/>
                    <a:pt x="106" y="129"/>
                  </a:cubicBezTo>
                  <a:cubicBezTo>
                    <a:pt x="106" y="140"/>
                    <a:pt x="108" y="152"/>
                    <a:pt x="117" y="152"/>
                  </a:cubicBezTo>
                  <a:cubicBezTo>
                    <a:pt x="126" y="152"/>
                    <a:pt x="127" y="140"/>
                    <a:pt x="127" y="129"/>
                  </a:cubicBezTo>
                  <a:close/>
                  <a:moveTo>
                    <a:pt x="144" y="129"/>
                  </a:moveTo>
                  <a:cubicBezTo>
                    <a:pt x="144" y="148"/>
                    <a:pt x="139" y="166"/>
                    <a:pt x="117" y="166"/>
                  </a:cubicBezTo>
                  <a:cubicBezTo>
                    <a:pt x="95" y="166"/>
                    <a:pt x="90" y="148"/>
                    <a:pt x="90" y="129"/>
                  </a:cubicBezTo>
                  <a:cubicBezTo>
                    <a:pt x="90" y="111"/>
                    <a:pt x="95" y="93"/>
                    <a:pt x="117" y="93"/>
                  </a:cubicBezTo>
                  <a:cubicBezTo>
                    <a:pt x="138" y="93"/>
                    <a:pt x="144" y="111"/>
                    <a:pt x="144" y="129"/>
                  </a:cubicBez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 name="Rounded Rectangle 122"/>
            <p:cNvSpPr/>
            <p:nvPr/>
          </p:nvSpPr>
          <p:spPr>
            <a:xfrm>
              <a:off x="990600" y="6114776"/>
              <a:ext cx="8091004" cy="525679"/>
            </a:xfrm>
            <a:prstGeom prst="roundRect">
              <a:avLst/>
            </a:prstGeom>
            <a:noFill/>
            <a:ln w="19050">
              <a:solidFill>
                <a:srgbClr val="FF96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477" dirty="0">
                <a:solidFill>
                  <a:srgbClr val="000000"/>
                </a:solidFill>
              </a:endParaRPr>
            </a:p>
          </p:txBody>
        </p:sp>
        <p:sp>
          <p:nvSpPr>
            <p:cNvPr id="146" name="Rectangle 145"/>
            <p:cNvSpPr/>
            <p:nvPr/>
          </p:nvSpPr>
          <p:spPr>
            <a:xfrm flipV="1">
              <a:off x="1100131" y="6140186"/>
              <a:ext cx="7197294" cy="107994"/>
            </a:xfrm>
            <a:prstGeom prst="rect">
              <a:avLst/>
            </a:prstGeom>
            <a:solidFill>
              <a:srgbClr val="92D050"/>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600" dirty="0" err="1">
                <a:solidFill>
                  <a:srgbClr val="000000"/>
                </a:solidFill>
              </a:endParaRPr>
            </a:p>
          </p:txBody>
        </p:sp>
      </p:grpSp>
      <p:grpSp>
        <p:nvGrpSpPr>
          <p:cNvPr id="20516" name="Group 22"/>
          <p:cNvGrpSpPr>
            <a:grpSpLocks/>
          </p:cNvGrpSpPr>
          <p:nvPr/>
        </p:nvGrpSpPr>
        <p:grpSpPr bwMode="auto">
          <a:xfrm>
            <a:off x="2980267" y="1638300"/>
            <a:ext cx="9110133" cy="1866900"/>
            <a:chOff x="2235418" y="1561872"/>
            <a:chExt cx="6832382" cy="1867128"/>
          </a:xfrm>
        </p:grpSpPr>
        <p:sp>
          <p:nvSpPr>
            <p:cNvPr id="186" name="Rectangle 185"/>
            <p:cNvSpPr/>
            <p:nvPr/>
          </p:nvSpPr>
          <p:spPr>
            <a:xfrm flipV="1">
              <a:off x="6785048" y="1612678"/>
              <a:ext cx="415912" cy="107963"/>
            </a:xfrm>
            <a:prstGeom prst="rect">
              <a:avLst/>
            </a:prstGeom>
            <a:solidFill>
              <a:srgbClr val="92D050"/>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600" dirty="0" err="1">
                <a:solidFill>
                  <a:srgbClr val="000000"/>
                </a:solidFill>
              </a:endParaRPr>
            </a:p>
          </p:txBody>
        </p:sp>
        <p:sp>
          <p:nvSpPr>
            <p:cNvPr id="187" name="TextBox 186"/>
            <p:cNvSpPr txBox="1"/>
            <p:nvPr/>
          </p:nvSpPr>
          <p:spPr>
            <a:xfrm>
              <a:off x="7246996" y="1561872"/>
              <a:ext cx="898496" cy="211164"/>
            </a:xfrm>
            <a:prstGeom prst="rect">
              <a:avLst/>
            </a:prstGeom>
          </p:spPr>
          <p:txBody>
            <a:bodyPr wrap="none" lIns="0" tIns="0" rIns="0" bIns="0"/>
            <a:lstStyle/>
            <a:p>
              <a:pPr>
                <a:defRPr/>
              </a:pPr>
              <a:r>
                <a:rPr lang="en-GB" sz="1200" i="1" dirty="0">
                  <a:solidFill>
                    <a:schemeClr val="accent4">
                      <a:lumMod val="75000"/>
                    </a:schemeClr>
                  </a:solidFill>
                </a:rPr>
                <a:t>Core value</a:t>
              </a:r>
            </a:p>
          </p:txBody>
        </p:sp>
        <p:sp>
          <p:nvSpPr>
            <p:cNvPr id="147" name="Rectangle 146"/>
            <p:cNvSpPr/>
            <p:nvPr/>
          </p:nvSpPr>
          <p:spPr>
            <a:xfrm flipV="1">
              <a:off x="2235418" y="3321037"/>
              <a:ext cx="6832382" cy="107963"/>
            </a:xfrm>
            <a:prstGeom prst="rect">
              <a:avLst/>
            </a:prstGeom>
            <a:solidFill>
              <a:srgbClr val="92D050"/>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600" dirty="0" err="1">
                <a:solidFill>
                  <a:srgbClr val="000000"/>
                </a:solidFill>
              </a:endParaRPr>
            </a:p>
          </p:txBody>
        </p:sp>
      </p:grpSp>
      <p:grpSp>
        <p:nvGrpSpPr>
          <p:cNvPr id="20517" name="Group 23"/>
          <p:cNvGrpSpPr>
            <a:grpSpLocks/>
          </p:cNvGrpSpPr>
          <p:nvPr/>
        </p:nvGrpSpPr>
        <p:grpSpPr bwMode="auto">
          <a:xfrm>
            <a:off x="484718" y="1866901"/>
            <a:ext cx="10426700" cy="1598613"/>
            <a:chOff x="363969" y="1866905"/>
            <a:chExt cx="7820350" cy="1598095"/>
          </a:xfrm>
        </p:grpSpPr>
        <p:sp>
          <p:nvSpPr>
            <p:cNvPr id="184" name="Oval 183"/>
            <p:cNvSpPr/>
            <p:nvPr/>
          </p:nvSpPr>
          <p:spPr>
            <a:xfrm>
              <a:off x="6858701" y="1897058"/>
              <a:ext cx="179395" cy="180916"/>
            </a:xfrm>
            <a:prstGeom prst="ellipse">
              <a:avLst/>
            </a:prstGeom>
            <a:solidFill>
              <a:srgbClr val="92D050"/>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600" dirty="0" err="1">
                <a:solidFill>
                  <a:srgbClr val="000000"/>
                </a:solidFill>
              </a:endParaRPr>
            </a:p>
          </p:txBody>
        </p:sp>
        <p:sp>
          <p:nvSpPr>
            <p:cNvPr id="188" name="TextBox 187"/>
            <p:cNvSpPr txBox="1"/>
            <p:nvPr/>
          </p:nvSpPr>
          <p:spPr>
            <a:xfrm>
              <a:off x="7285757" y="1866905"/>
              <a:ext cx="898562" cy="211070"/>
            </a:xfrm>
            <a:prstGeom prst="rect">
              <a:avLst/>
            </a:prstGeom>
          </p:spPr>
          <p:txBody>
            <a:bodyPr wrap="none" lIns="0" tIns="0" rIns="0" bIns="0"/>
            <a:lstStyle/>
            <a:p>
              <a:pPr>
                <a:defRPr/>
              </a:pPr>
              <a:r>
                <a:rPr lang="en-GB" sz="1200" i="1" dirty="0">
                  <a:solidFill>
                    <a:schemeClr val="accent4">
                      <a:lumMod val="75000"/>
                    </a:schemeClr>
                  </a:solidFill>
                </a:rPr>
                <a:t>Contributing</a:t>
              </a:r>
              <a:r>
                <a:rPr lang="en-GB" sz="1200" i="1" dirty="0">
                  <a:solidFill>
                    <a:srgbClr val="FFFFFF"/>
                  </a:solidFill>
                </a:rPr>
                <a:t> value</a:t>
              </a:r>
            </a:p>
          </p:txBody>
        </p:sp>
        <p:sp>
          <p:nvSpPr>
            <p:cNvPr id="148" name="Oval 147"/>
            <p:cNvSpPr/>
            <p:nvPr/>
          </p:nvSpPr>
          <p:spPr>
            <a:xfrm>
              <a:off x="363969" y="3285670"/>
              <a:ext cx="179394" cy="179330"/>
            </a:xfrm>
            <a:prstGeom prst="ellipse">
              <a:avLst/>
            </a:prstGeom>
            <a:solidFill>
              <a:srgbClr val="92D050"/>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600" dirty="0" err="1">
                <a:solidFill>
                  <a:srgbClr val="000000"/>
                </a:solidFill>
              </a:endParaRPr>
            </a:p>
          </p:txBody>
        </p:sp>
        <p:sp>
          <p:nvSpPr>
            <p:cNvPr id="149" name="Oval 148"/>
            <p:cNvSpPr/>
            <p:nvPr/>
          </p:nvSpPr>
          <p:spPr>
            <a:xfrm>
              <a:off x="1443514" y="3285670"/>
              <a:ext cx="179394" cy="179330"/>
            </a:xfrm>
            <a:prstGeom prst="ellipse">
              <a:avLst/>
            </a:prstGeom>
            <a:solidFill>
              <a:srgbClr val="92D050"/>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600" dirty="0" err="1">
                <a:solidFill>
                  <a:srgbClr val="000000"/>
                </a:solidFill>
              </a:endParaRPr>
            </a:p>
          </p:txBody>
        </p:sp>
      </p:grpSp>
      <p:sp>
        <p:nvSpPr>
          <p:cNvPr id="183" name="Oval 182"/>
          <p:cNvSpPr/>
          <p:nvPr/>
        </p:nvSpPr>
        <p:spPr>
          <a:xfrm>
            <a:off x="9158818" y="1454150"/>
            <a:ext cx="264583" cy="141288"/>
          </a:xfrm>
          <a:prstGeom prst="ellipse">
            <a:avLst/>
          </a:prstGeom>
          <a:solidFill>
            <a:srgbClr val="FFFF66"/>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600" dirty="0" err="1">
              <a:solidFill>
                <a:srgbClr val="000000"/>
              </a:solidFill>
            </a:endParaRPr>
          </a:p>
        </p:txBody>
      </p:sp>
      <p:sp>
        <p:nvSpPr>
          <p:cNvPr id="185" name="TextBox 184"/>
          <p:cNvSpPr txBox="1"/>
          <p:nvPr/>
        </p:nvSpPr>
        <p:spPr>
          <a:xfrm>
            <a:off x="9662584" y="1416050"/>
            <a:ext cx="2326216" cy="217488"/>
          </a:xfrm>
          <a:prstGeom prst="rect">
            <a:avLst/>
          </a:prstGeom>
        </p:spPr>
        <p:txBody>
          <a:bodyPr wrap="none" lIns="0" tIns="0" rIns="0" bIns="0"/>
          <a:lstStyle/>
          <a:p>
            <a:pPr>
              <a:defRPr/>
            </a:pPr>
            <a:r>
              <a:rPr lang="en-GB" sz="1200" i="1" dirty="0">
                <a:solidFill>
                  <a:schemeClr val="accent4">
                    <a:lumMod val="75000"/>
                  </a:schemeClr>
                </a:solidFill>
              </a:rPr>
              <a:t>External action specificities</a:t>
            </a:r>
          </a:p>
        </p:txBody>
      </p:sp>
      <p:sp>
        <p:nvSpPr>
          <p:cNvPr id="168" name="Oval 167"/>
          <p:cNvSpPr/>
          <p:nvPr/>
        </p:nvSpPr>
        <p:spPr>
          <a:xfrm>
            <a:off x="2986618" y="4506914"/>
            <a:ext cx="264583" cy="141287"/>
          </a:xfrm>
          <a:prstGeom prst="ellipse">
            <a:avLst/>
          </a:prstGeom>
          <a:solidFill>
            <a:srgbClr val="FFFF66"/>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600" dirty="0" err="1">
              <a:solidFill>
                <a:srgbClr val="000000"/>
              </a:solidFill>
            </a:endParaRPr>
          </a:p>
        </p:txBody>
      </p:sp>
      <p:sp>
        <p:nvSpPr>
          <p:cNvPr id="124" name="Rectangle 123"/>
          <p:cNvSpPr/>
          <p:nvPr/>
        </p:nvSpPr>
        <p:spPr>
          <a:xfrm>
            <a:off x="4476752" y="4646614"/>
            <a:ext cx="2127249" cy="327025"/>
          </a:xfrm>
          <a:prstGeom prst="rect">
            <a:avLst/>
          </a:prstGeom>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r>
              <a:rPr lang="en-GB" sz="900" b="1" i="1" kern="0" dirty="0">
                <a:solidFill>
                  <a:srgbClr val="FFFFFF">
                    <a:lumMod val="50000"/>
                  </a:srgbClr>
                </a:solidFill>
              </a:rPr>
              <a:t>Action</a:t>
            </a:r>
          </a:p>
        </p:txBody>
      </p:sp>
      <p:sp>
        <p:nvSpPr>
          <p:cNvPr id="109" name="Isosceles Triangle 108"/>
          <p:cNvSpPr/>
          <p:nvPr/>
        </p:nvSpPr>
        <p:spPr>
          <a:xfrm rot="10800000">
            <a:off x="4895851" y="4578351"/>
            <a:ext cx="1200149" cy="123825"/>
          </a:xfrm>
          <a:prstGeom prst="triangle">
            <a:avLst/>
          </a:prstGeom>
          <a:solidFill>
            <a:schemeClr val="bg1">
              <a:lumMod val="50000"/>
            </a:schemeClr>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600" dirty="0" err="1">
              <a:solidFill>
                <a:srgbClr val="000000"/>
              </a:solidFill>
            </a:endParaRPr>
          </a:p>
        </p:txBody>
      </p:sp>
      <p:sp>
        <p:nvSpPr>
          <p:cNvPr id="20523" name="TextBox 109"/>
          <p:cNvSpPr txBox="1">
            <a:spLocks noChangeArrowheads="1"/>
          </p:cNvSpPr>
          <p:nvPr/>
        </p:nvSpPr>
        <p:spPr bwMode="auto">
          <a:xfrm>
            <a:off x="5259917" y="3505200"/>
            <a:ext cx="1278467"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itchFamily="34" charset="0"/>
              <a:buChar char="•"/>
              <a:defRPr sz="3200" b="1">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b="1">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b="1">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b="1">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b="1">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9pPr>
          </a:lstStyle>
          <a:p>
            <a:pPr eaLnBrk="1" hangingPunct="1">
              <a:spcBef>
                <a:spcPct val="0"/>
              </a:spcBef>
              <a:buFontTx/>
              <a:buNone/>
            </a:pPr>
            <a:r>
              <a:rPr lang="en-GB" altLang="en-US" sz="800" b="0" i="1">
                <a:solidFill>
                  <a:srgbClr val="7F7F7F"/>
                </a:solidFill>
              </a:rPr>
              <a:t>Specific process for: Budget Support, CBC, Blending..</a:t>
            </a:r>
          </a:p>
        </p:txBody>
      </p:sp>
      <p:sp>
        <p:nvSpPr>
          <p:cNvPr id="169" name="Oval 168"/>
          <p:cNvSpPr/>
          <p:nvPr/>
        </p:nvSpPr>
        <p:spPr>
          <a:xfrm>
            <a:off x="4470400" y="4506914"/>
            <a:ext cx="264584" cy="141287"/>
          </a:xfrm>
          <a:prstGeom prst="ellipse">
            <a:avLst/>
          </a:prstGeom>
          <a:solidFill>
            <a:srgbClr val="FFFF66"/>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600" dirty="0" err="1">
              <a:solidFill>
                <a:srgbClr val="000000"/>
              </a:solidFill>
            </a:endParaRPr>
          </a:p>
        </p:txBody>
      </p:sp>
      <p:sp>
        <p:nvSpPr>
          <p:cNvPr id="125" name="Rectangle 124"/>
          <p:cNvSpPr/>
          <p:nvPr/>
        </p:nvSpPr>
        <p:spPr>
          <a:xfrm>
            <a:off x="6015568" y="4572000"/>
            <a:ext cx="2315633" cy="909638"/>
          </a:xfrm>
          <a:prstGeom prst="rect">
            <a:avLst/>
          </a:prstGeom>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r>
              <a:rPr lang="en-GB" sz="900" b="1" i="1" kern="0" dirty="0">
                <a:solidFill>
                  <a:srgbClr val="FFFFFF">
                    <a:lumMod val="50000"/>
                  </a:srgbClr>
                </a:solidFill>
              </a:rPr>
              <a:t>Commission Decision: (M)AAP, Measure, CBC Action Programme, Exceptional Assistance Measure etc. </a:t>
            </a:r>
          </a:p>
        </p:txBody>
      </p:sp>
      <p:sp>
        <p:nvSpPr>
          <p:cNvPr id="115" name="Isosceles Triangle 114"/>
          <p:cNvSpPr/>
          <p:nvPr/>
        </p:nvSpPr>
        <p:spPr>
          <a:xfrm rot="10800000">
            <a:off x="6705601" y="4567239"/>
            <a:ext cx="726017" cy="123825"/>
          </a:xfrm>
          <a:prstGeom prst="triangle">
            <a:avLst/>
          </a:prstGeom>
          <a:solidFill>
            <a:schemeClr val="bg1">
              <a:lumMod val="50000"/>
            </a:schemeClr>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600" dirty="0" err="1">
              <a:solidFill>
                <a:srgbClr val="000000"/>
              </a:solidFill>
            </a:endParaRPr>
          </a:p>
        </p:txBody>
      </p:sp>
      <p:sp>
        <p:nvSpPr>
          <p:cNvPr id="170" name="Oval 169"/>
          <p:cNvSpPr/>
          <p:nvPr/>
        </p:nvSpPr>
        <p:spPr>
          <a:xfrm>
            <a:off x="6563785" y="4506914"/>
            <a:ext cx="264583" cy="141287"/>
          </a:xfrm>
          <a:prstGeom prst="ellipse">
            <a:avLst/>
          </a:prstGeom>
          <a:solidFill>
            <a:srgbClr val="FFFF66"/>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600" dirty="0" err="1">
              <a:solidFill>
                <a:srgbClr val="000000"/>
              </a:solidFill>
            </a:endParaRPr>
          </a:p>
        </p:txBody>
      </p:sp>
      <p:sp>
        <p:nvSpPr>
          <p:cNvPr id="114" name="Rectangle 113"/>
          <p:cNvSpPr/>
          <p:nvPr/>
        </p:nvSpPr>
        <p:spPr>
          <a:xfrm>
            <a:off x="8123768" y="4837113"/>
            <a:ext cx="2544233" cy="342900"/>
          </a:xfrm>
          <a:prstGeom prst="rect">
            <a:avLst/>
          </a:prstGeom>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r>
              <a:rPr lang="en-GB" sz="900" b="1" i="1" kern="0" dirty="0">
                <a:solidFill>
                  <a:srgbClr val="FFFFFF">
                    <a:lumMod val="50000"/>
                  </a:srgbClr>
                </a:solidFill>
              </a:rPr>
              <a:t>Programme / Project</a:t>
            </a:r>
          </a:p>
        </p:txBody>
      </p:sp>
      <p:sp>
        <p:nvSpPr>
          <p:cNvPr id="8" name="Isosceles Triangle 7"/>
          <p:cNvSpPr/>
          <p:nvPr/>
        </p:nvSpPr>
        <p:spPr>
          <a:xfrm rot="10800000">
            <a:off x="8534401" y="4567239"/>
            <a:ext cx="1536700" cy="123825"/>
          </a:xfrm>
          <a:prstGeom prst="triangle">
            <a:avLst/>
          </a:prstGeom>
          <a:solidFill>
            <a:schemeClr val="bg1">
              <a:lumMod val="50000"/>
            </a:schemeClr>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600" dirty="0" err="1">
              <a:solidFill>
                <a:srgbClr val="000000"/>
              </a:solidFill>
            </a:endParaRPr>
          </a:p>
        </p:txBody>
      </p:sp>
      <p:sp>
        <p:nvSpPr>
          <p:cNvPr id="20530" name="TextBox 133"/>
          <p:cNvSpPr txBox="1">
            <a:spLocks noChangeArrowheads="1"/>
          </p:cNvSpPr>
          <p:nvPr/>
        </p:nvSpPr>
        <p:spPr bwMode="auto">
          <a:xfrm>
            <a:off x="8350251" y="3435351"/>
            <a:ext cx="26162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itchFamily="34" charset="0"/>
              <a:buChar char="•"/>
              <a:defRPr sz="3200" b="1">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b="1">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b="1">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b="1">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b="1">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b="1">
                <a:solidFill>
                  <a:schemeClr val="tx1"/>
                </a:solidFill>
                <a:latin typeface="Calibri" pitchFamily="34" charset="0"/>
                <a:ea typeface="MS PGothic" pitchFamily="34" charset="-128"/>
              </a:defRPr>
            </a:lvl9pPr>
          </a:lstStyle>
          <a:p>
            <a:pPr eaLnBrk="1" hangingPunct="1">
              <a:spcBef>
                <a:spcPct val="0"/>
              </a:spcBef>
              <a:buFontTx/>
              <a:buNone/>
            </a:pPr>
            <a:r>
              <a:rPr lang="en-GB" altLang="en-US" sz="800" b="0" i="1">
                <a:solidFill>
                  <a:srgbClr val="7F7F7F"/>
                </a:solidFill>
              </a:rPr>
              <a:t>3 management modes: direct/indirect/shared </a:t>
            </a:r>
          </a:p>
          <a:p>
            <a:pPr eaLnBrk="1" hangingPunct="1">
              <a:spcBef>
                <a:spcPct val="0"/>
              </a:spcBef>
              <a:buFontTx/>
              <a:buNone/>
            </a:pPr>
            <a:r>
              <a:rPr lang="en-GB" altLang="en-US" sz="800" b="0" i="1">
                <a:solidFill>
                  <a:srgbClr val="7F7F7F"/>
                </a:solidFill>
              </a:rPr>
              <a:t>Implementation modalities: Procurement, CfP, Contracts and Grant Contracts, Budget support, PAGODA, Blending, PE, Union TF, CBC, Twinning, Taiex, etc.</a:t>
            </a:r>
          </a:p>
        </p:txBody>
      </p:sp>
      <p:sp>
        <p:nvSpPr>
          <p:cNvPr id="171" name="Oval 170"/>
          <p:cNvSpPr/>
          <p:nvPr/>
        </p:nvSpPr>
        <p:spPr>
          <a:xfrm>
            <a:off x="7768167" y="4506914"/>
            <a:ext cx="264584" cy="141287"/>
          </a:xfrm>
          <a:prstGeom prst="ellipse">
            <a:avLst/>
          </a:prstGeom>
          <a:solidFill>
            <a:srgbClr val="FFFF66"/>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600" dirty="0" err="1">
              <a:solidFill>
                <a:srgbClr val="000000"/>
              </a:solidFill>
            </a:endParaRPr>
          </a:p>
        </p:txBody>
      </p:sp>
      <p:grpSp>
        <p:nvGrpSpPr>
          <p:cNvPr id="20532" name="Group 46"/>
          <p:cNvGrpSpPr>
            <a:grpSpLocks/>
          </p:cNvGrpSpPr>
          <p:nvPr/>
        </p:nvGrpSpPr>
        <p:grpSpPr bwMode="auto">
          <a:xfrm>
            <a:off x="120651" y="5461000"/>
            <a:ext cx="1098549" cy="1231900"/>
            <a:chOff x="90275" y="5461591"/>
            <a:chExt cx="824125" cy="1230969"/>
          </a:xfrm>
        </p:grpSpPr>
        <p:grpSp>
          <p:nvGrpSpPr>
            <p:cNvPr id="143" name="Group 142"/>
            <p:cNvGrpSpPr>
              <a:grpSpLocks noChangeAspect="1"/>
            </p:cNvGrpSpPr>
            <p:nvPr/>
          </p:nvGrpSpPr>
          <p:grpSpPr bwMode="gray">
            <a:xfrm>
              <a:off x="225270" y="6101717"/>
              <a:ext cx="308130" cy="590843"/>
              <a:chOff x="2800351" y="5872163"/>
              <a:chExt cx="153988" cy="295275"/>
            </a:xfrm>
            <a:solidFill>
              <a:srgbClr val="00529B"/>
            </a:solidFill>
          </p:grpSpPr>
          <p:sp>
            <p:nvSpPr>
              <p:cNvPr id="151" name="Freeform 402"/>
              <p:cNvSpPr>
                <a:spLocks/>
              </p:cNvSpPr>
              <p:nvPr/>
            </p:nvSpPr>
            <p:spPr bwMode="gray">
              <a:xfrm>
                <a:off x="2800351" y="5916613"/>
                <a:ext cx="153988" cy="250825"/>
              </a:xfrm>
              <a:custGeom>
                <a:avLst/>
                <a:gdLst>
                  <a:gd name="T0" fmla="*/ 85 w 97"/>
                  <a:gd name="T1" fmla="*/ 107 h 158"/>
                  <a:gd name="T2" fmla="*/ 60 w 97"/>
                  <a:gd name="T3" fmla="*/ 70 h 158"/>
                  <a:gd name="T4" fmla="*/ 62 w 97"/>
                  <a:gd name="T5" fmla="*/ 58 h 158"/>
                  <a:gd name="T6" fmla="*/ 89 w 97"/>
                  <a:gd name="T7" fmla="*/ 78 h 158"/>
                  <a:gd name="T8" fmla="*/ 97 w 97"/>
                  <a:gd name="T9" fmla="*/ 67 h 158"/>
                  <a:gd name="T10" fmla="*/ 64 w 97"/>
                  <a:gd name="T11" fmla="*/ 44 h 158"/>
                  <a:gd name="T12" fmla="*/ 66 w 97"/>
                  <a:gd name="T13" fmla="*/ 17 h 158"/>
                  <a:gd name="T14" fmla="*/ 33 w 97"/>
                  <a:gd name="T15" fmla="*/ 0 h 158"/>
                  <a:gd name="T16" fmla="*/ 4 w 97"/>
                  <a:gd name="T17" fmla="*/ 33 h 158"/>
                  <a:gd name="T18" fmla="*/ 2 w 97"/>
                  <a:gd name="T19" fmla="*/ 80 h 158"/>
                  <a:gd name="T20" fmla="*/ 16 w 97"/>
                  <a:gd name="T21" fmla="*/ 80 h 158"/>
                  <a:gd name="T22" fmla="*/ 17 w 97"/>
                  <a:gd name="T23" fmla="*/ 39 h 158"/>
                  <a:gd name="T24" fmla="*/ 30 w 97"/>
                  <a:gd name="T25" fmla="*/ 28 h 158"/>
                  <a:gd name="T26" fmla="*/ 29 w 97"/>
                  <a:gd name="T27" fmla="*/ 74 h 158"/>
                  <a:gd name="T28" fmla="*/ 31 w 97"/>
                  <a:gd name="T29" fmla="*/ 75 h 158"/>
                  <a:gd name="T30" fmla="*/ 0 w 97"/>
                  <a:gd name="T31" fmla="*/ 155 h 158"/>
                  <a:gd name="T32" fmla="*/ 13 w 97"/>
                  <a:gd name="T33" fmla="*/ 158 h 158"/>
                  <a:gd name="T34" fmla="*/ 47 w 97"/>
                  <a:gd name="T35" fmla="*/ 90 h 158"/>
                  <a:gd name="T36" fmla="*/ 69 w 97"/>
                  <a:gd name="T37" fmla="*/ 116 h 158"/>
                  <a:gd name="T38" fmla="*/ 80 w 97"/>
                  <a:gd name="T39" fmla="*/ 158 h 158"/>
                  <a:gd name="T40" fmla="*/ 97 w 97"/>
                  <a:gd name="T41" fmla="*/ 158 h 158"/>
                  <a:gd name="T42" fmla="*/ 85 w 97"/>
                  <a:gd name="T43" fmla="*/ 107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158">
                    <a:moveTo>
                      <a:pt x="85" y="107"/>
                    </a:moveTo>
                    <a:lnTo>
                      <a:pt x="60" y="70"/>
                    </a:lnTo>
                    <a:lnTo>
                      <a:pt x="62" y="58"/>
                    </a:lnTo>
                    <a:lnTo>
                      <a:pt x="89" y="78"/>
                    </a:lnTo>
                    <a:lnTo>
                      <a:pt x="97" y="67"/>
                    </a:lnTo>
                    <a:lnTo>
                      <a:pt x="64" y="44"/>
                    </a:lnTo>
                    <a:lnTo>
                      <a:pt x="66" y="17"/>
                    </a:lnTo>
                    <a:lnTo>
                      <a:pt x="33" y="0"/>
                    </a:lnTo>
                    <a:lnTo>
                      <a:pt x="4" y="33"/>
                    </a:lnTo>
                    <a:lnTo>
                      <a:pt x="2" y="80"/>
                    </a:lnTo>
                    <a:lnTo>
                      <a:pt x="16" y="80"/>
                    </a:lnTo>
                    <a:lnTo>
                      <a:pt x="17" y="39"/>
                    </a:lnTo>
                    <a:lnTo>
                      <a:pt x="30" y="28"/>
                    </a:lnTo>
                    <a:lnTo>
                      <a:pt x="29" y="74"/>
                    </a:lnTo>
                    <a:lnTo>
                      <a:pt x="31" y="75"/>
                    </a:lnTo>
                    <a:lnTo>
                      <a:pt x="0" y="155"/>
                    </a:lnTo>
                    <a:lnTo>
                      <a:pt x="13" y="158"/>
                    </a:lnTo>
                    <a:lnTo>
                      <a:pt x="47" y="90"/>
                    </a:lnTo>
                    <a:lnTo>
                      <a:pt x="69" y="116"/>
                    </a:lnTo>
                    <a:lnTo>
                      <a:pt x="80" y="158"/>
                    </a:lnTo>
                    <a:lnTo>
                      <a:pt x="97" y="158"/>
                    </a:lnTo>
                    <a:lnTo>
                      <a:pt x="85"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84406" tIns="42203" rIns="84406" bIns="42203"/>
              <a:lstStyle/>
              <a:p>
                <a:pPr>
                  <a:defRPr/>
                </a:pPr>
                <a:endParaRPr lang="en-US" sz="1662" dirty="0">
                  <a:solidFill>
                    <a:srgbClr val="0F5494"/>
                  </a:solidFill>
                </a:endParaRPr>
              </a:p>
            </p:txBody>
          </p:sp>
          <p:sp>
            <p:nvSpPr>
              <p:cNvPr id="152" name="Oval 403"/>
              <p:cNvSpPr>
                <a:spLocks noChangeArrowheads="1"/>
              </p:cNvSpPr>
              <p:nvPr/>
            </p:nvSpPr>
            <p:spPr bwMode="gray">
              <a:xfrm>
                <a:off x="2870201" y="5872163"/>
                <a:ext cx="50800" cy="476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lIns="84406" tIns="42203" rIns="84406" bIns="42203"/>
              <a:lstStyle/>
              <a:p>
                <a:pPr>
                  <a:defRPr/>
                </a:pPr>
                <a:endParaRPr lang="en-US" sz="1662" dirty="0">
                  <a:solidFill>
                    <a:srgbClr val="0F5494"/>
                  </a:solidFill>
                </a:endParaRPr>
              </a:p>
            </p:txBody>
          </p:sp>
        </p:grpSp>
        <p:grpSp>
          <p:nvGrpSpPr>
            <p:cNvPr id="135" name="Group 134"/>
            <p:cNvGrpSpPr>
              <a:grpSpLocks noChangeAspect="1"/>
            </p:cNvGrpSpPr>
            <p:nvPr/>
          </p:nvGrpSpPr>
          <p:grpSpPr bwMode="gray">
            <a:xfrm>
              <a:off x="582174" y="5895239"/>
              <a:ext cx="308130" cy="590843"/>
              <a:chOff x="2800351" y="5872163"/>
              <a:chExt cx="153988" cy="295275"/>
            </a:xfrm>
            <a:solidFill>
              <a:schemeClr val="accent5">
                <a:lumMod val="75000"/>
              </a:schemeClr>
            </a:solidFill>
          </p:grpSpPr>
          <p:sp>
            <p:nvSpPr>
              <p:cNvPr id="137" name="Freeform 402"/>
              <p:cNvSpPr>
                <a:spLocks/>
              </p:cNvSpPr>
              <p:nvPr/>
            </p:nvSpPr>
            <p:spPr bwMode="gray">
              <a:xfrm>
                <a:off x="2800351" y="5916613"/>
                <a:ext cx="153988" cy="250825"/>
              </a:xfrm>
              <a:custGeom>
                <a:avLst/>
                <a:gdLst>
                  <a:gd name="T0" fmla="*/ 85 w 97"/>
                  <a:gd name="T1" fmla="*/ 107 h 158"/>
                  <a:gd name="T2" fmla="*/ 60 w 97"/>
                  <a:gd name="T3" fmla="*/ 70 h 158"/>
                  <a:gd name="T4" fmla="*/ 62 w 97"/>
                  <a:gd name="T5" fmla="*/ 58 h 158"/>
                  <a:gd name="T6" fmla="*/ 89 w 97"/>
                  <a:gd name="T7" fmla="*/ 78 h 158"/>
                  <a:gd name="T8" fmla="*/ 97 w 97"/>
                  <a:gd name="T9" fmla="*/ 67 h 158"/>
                  <a:gd name="T10" fmla="*/ 64 w 97"/>
                  <a:gd name="T11" fmla="*/ 44 h 158"/>
                  <a:gd name="T12" fmla="*/ 66 w 97"/>
                  <a:gd name="T13" fmla="*/ 17 h 158"/>
                  <a:gd name="T14" fmla="*/ 33 w 97"/>
                  <a:gd name="T15" fmla="*/ 0 h 158"/>
                  <a:gd name="T16" fmla="*/ 4 w 97"/>
                  <a:gd name="T17" fmla="*/ 33 h 158"/>
                  <a:gd name="T18" fmla="*/ 2 w 97"/>
                  <a:gd name="T19" fmla="*/ 80 h 158"/>
                  <a:gd name="T20" fmla="*/ 16 w 97"/>
                  <a:gd name="T21" fmla="*/ 80 h 158"/>
                  <a:gd name="T22" fmla="*/ 17 w 97"/>
                  <a:gd name="T23" fmla="*/ 39 h 158"/>
                  <a:gd name="T24" fmla="*/ 30 w 97"/>
                  <a:gd name="T25" fmla="*/ 28 h 158"/>
                  <a:gd name="T26" fmla="*/ 29 w 97"/>
                  <a:gd name="T27" fmla="*/ 74 h 158"/>
                  <a:gd name="T28" fmla="*/ 31 w 97"/>
                  <a:gd name="T29" fmla="*/ 75 h 158"/>
                  <a:gd name="T30" fmla="*/ 0 w 97"/>
                  <a:gd name="T31" fmla="*/ 155 h 158"/>
                  <a:gd name="T32" fmla="*/ 13 w 97"/>
                  <a:gd name="T33" fmla="*/ 158 h 158"/>
                  <a:gd name="T34" fmla="*/ 47 w 97"/>
                  <a:gd name="T35" fmla="*/ 90 h 158"/>
                  <a:gd name="T36" fmla="*/ 69 w 97"/>
                  <a:gd name="T37" fmla="*/ 116 h 158"/>
                  <a:gd name="T38" fmla="*/ 80 w 97"/>
                  <a:gd name="T39" fmla="*/ 158 h 158"/>
                  <a:gd name="T40" fmla="*/ 97 w 97"/>
                  <a:gd name="T41" fmla="*/ 158 h 158"/>
                  <a:gd name="T42" fmla="*/ 85 w 97"/>
                  <a:gd name="T43" fmla="*/ 107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158">
                    <a:moveTo>
                      <a:pt x="85" y="107"/>
                    </a:moveTo>
                    <a:lnTo>
                      <a:pt x="60" y="70"/>
                    </a:lnTo>
                    <a:lnTo>
                      <a:pt x="62" y="58"/>
                    </a:lnTo>
                    <a:lnTo>
                      <a:pt x="89" y="78"/>
                    </a:lnTo>
                    <a:lnTo>
                      <a:pt x="97" y="67"/>
                    </a:lnTo>
                    <a:lnTo>
                      <a:pt x="64" y="44"/>
                    </a:lnTo>
                    <a:lnTo>
                      <a:pt x="66" y="17"/>
                    </a:lnTo>
                    <a:lnTo>
                      <a:pt x="33" y="0"/>
                    </a:lnTo>
                    <a:lnTo>
                      <a:pt x="4" y="33"/>
                    </a:lnTo>
                    <a:lnTo>
                      <a:pt x="2" y="80"/>
                    </a:lnTo>
                    <a:lnTo>
                      <a:pt x="16" y="80"/>
                    </a:lnTo>
                    <a:lnTo>
                      <a:pt x="17" y="39"/>
                    </a:lnTo>
                    <a:lnTo>
                      <a:pt x="30" y="28"/>
                    </a:lnTo>
                    <a:lnTo>
                      <a:pt x="29" y="74"/>
                    </a:lnTo>
                    <a:lnTo>
                      <a:pt x="31" y="75"/>
                    </a:lnTo>
                    <a:lnTo>
                      <a:pt x="0" y="155"/>
                    </a:lnTo>
                    <a:lnTo>
                      <a:pt x="13" y="158"/>
                    </a:lnTo>
                    <a:lnTo>
                      <a:pt x="47" y="90"/>
                    </a:lnTo>
                    <a:lnTo>
                      <a:pt x="69" y="116"/>
                    </a:lnTo>
                    <a:lnTo>
                      <a:pt x="80" y="158"/>
                    </a:lnTo>
                    <a:lnTo>
                      <a:pt x="97" y="158"/>
                    </a:lnTo>
                    <a:lnTo>
                      <a:pt x="85"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84406" tIns="42203" rIns="84406" bIns="42203"/>
              <a:lstStyle/>
              <a:p>
                <a:pPr>
                  <a:defRPr/>
                </a:pPr>
                <a:endParaRPr lang="en-US" sz="1662" dirty="0">
                  <a:solidFill>
                    <a:srgbClr val="0F5494"/>
                  </a:solidFill>
                </a:endParaRPr>
              </a:p>
            </p:txBody>
          </p:sp>
          <p:sp>
            <p:nvSpPr>
              <p:cNvPr id="142" name="Oval 403"/>
              <p:cNvSpPr>
                <a:spLocks noChangeArrowheads="1"/>
              </p:cNvSpPr>
              <p:nvPr/>
            </p:nvSpPr>
            <p:spPr bwMode="gray">
              <a:xfrm>
                <a:off x="2870201" y="5872163"/>
                <a:ext cx="50800" cy="476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lIns="84406" tIns="42203" rIns="84406" bIns="42203"/>
              <a:lstStyle/>
              <a:p>
                <a:pPr>
                  <a:defRPr/>
                </a:pPr>
                <a:endParaRPr lang="en-US" sz="1662" dirty="0">
                  <a:solidFill>
                    <a:srgbClr val="0F5494"/>
                  </a:solidFill>
                </a:endParaRPr>
              </a:p>
            </p:txBody>
          </p:sp>
        </p:grpSp>
        <p:pic>
          <p:nvPicPr>
            <p:cNvPr id="191" name="Picture 190"/>
            <p:cNvPicPr>
              <a:picLocks noChangeAspect="1"/>
            </p:cNvPicPr>
            <p:nvPr/>
          </p:nvPicPr>
          <p:blipFill>
            <a:blip r:embed="rId7" cstate="print">
              <a:duotone>
                <a:prstClr val="black"/>
                <a:schemeClr val="tx2">
                  <a:tint val="45000"/>
                  <a:satMod val="400000"/>
                </a:schemeClr>
              </a:duotone>
            </a:blip>
            <a:stretch>
              <a:fillRect/>
            </a:stretch>
          </p:blipFill>
          <p:spPr>
            <a:xfrm>
              <a:off x="534318" y="5461591"/>
              <a:ext cx="380082" cy="377107"/>
            </a:xfrm>
            <a:prstGeom prst="rect">
              <a:avLst/>
            </a:prstGeom>
          </p:spPr>
        </p:pic>
        <p:pic>
          <p:nvPicPr>
            <p:cNvPr id="192" name="Picture 191"/>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0275" y="5743405"/>
              <a:ext cx="456413" cy="304275"/>
            </a:xfrm>
            <a:prstGeom prst="rect">
              <a:avLst/>
            </a:prstGeom>
          </p:spPr>
        </p:pic>
      </p:grpSp>
      <p:sp>
        <p:nvSpPr>
          <p:cNvPr id="117" name="Title 1"/>
          <p:cNvSpPr txBox="1">
            <a:spLocks/>
          </p:cNvSpPr>
          <p:nvPr/>
        </p:nvSpPr>
        <p:spPr bwMode="auto">
          <a:xfrm>
            <a:off x="323852" y="332656"/>
            <a:ext cx="429735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eaLnBrk="1" hangingPunct="1"/>
            <a:r>
              <a:rPr lang="en-GB" altLang="en-US" b="0" kern="0" dirty="0" smtClean="0">
                <a:solidFill>
                  <a:srgbClr val="FFC000"/>
                </a:solidFill>
                <a:latin typeface="Calibri Light" panose="020F0302020204030204" pitchFamily="34" charset="0"/>
              </a:rPr>
              <a:t>Process overview</a:t>
            </a:r>
          </a:p>
        </p:txBody>
      </p:sp>
      <p:sp>
        <p:nvSpPr>
          <p:cNvPr id="120" name="Slide Number Placeholder 1"/>
          <p:cNvSpPr txBox="1">
            <a:spLocks/>
          </p:cNvSpPr>
          <p:nvPr/>
        </p:nvSpPr>
        <p:spPr bwMode="auto">
          <a:xfrm>
            <a:off x="5746594" y="6597352"/>
            <a:ext cx="637439"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20000"/>
              </a:spcBef>
              <a:spcAft>
                <a:spcPct val="0"/>
              </a:spcAft>
              <a:buClr>
                <a:schemeClr val="bg1"/>
              </a:buClr>
              <a:buChar char="•"/>
              <a:defRPr sz="2400" i="1" kern="1200">
                <a:solidFill>
                  <a:srgbClr val="0F5494"/>
                </a:solidFill>
                <a:latin typeface="Verdana" pitchFamily="34" charset="0"/>
                <a:ea typeface="ヒラギノ角ゴ ProN W3" charset="0"/>
                <a:cs typeface="ヒラギノ角ゴ ProN W3" charset="0"/>
                <a:sym typeface="Gill Sans" charset="0"/>
              </a:defRPr>
            </a:lvl1pPr>
            <a:lvl2pPr marL="742950" indent="-285750" algn="ctr" rtl="0" fontAlgn="base">
              <a:spcBef>
                <a:spcPct val="20000"/>
              </a:spcBef>
              <a:spcAft>
                <a:spcPct val="0"/>
              </a:spcAft>
              <a:buClr>
                <a:srgbClr val="009FBA"/>
              </a:buClr>
              <a:buChar char="•"/>
              <a:defRPr sz="2000" b="1" kern="1200">
                <a:solidFill>
                  <a:srgbClr val="0F5494"/>
                </a:solidFill>
                <a:latin typeface="Verdana" pitchFamily="34" charset="0"/>
                <a:ea typeface="ヒラギノ角ゴ ProN W3" charset="0"/>
                <a:cs typeface="ヒラギノ角ゴ ProN W3" charset="0"/>
                <a:sym typeface="Gill Sans" charset="0"/>
              </a:defRPr>
            </a:lvl2pPr>
            <a:lvl3pPr marL="1143000" indent="-228600" algn="ctr" rtl="0" fontAlgn="base">
              <a:spcBef>
                <a:spcPct val="20000"/>
              </a:spcBef>
              <a:spcAft>
                <a:spcPct val="0"/>
              </a:spcAft>
              <a:defRPr sz="1400" kern="1200">
                <a:solidFill>
                  <a:srgbClr val="0F5494"/>
                </a:solidFill>
                <a:latin typeface="Verdana" pitchFamily="34" charset="0"/>
                <a:ea typeface="ヒラギノ角ゴ ProN W3" charset="0"/>
                <a:cs typeface="ヒラギノ角ゴ ProN W3" charset="0"/>
                <a:sym typeface="Gill Sans" charset="0"/>
              </a:defRPr>
            </a:lvl3pPr>
            <a:lvl4pPr marL="1600200" indent="-228600" algn="ctr" rtl="0" fontAlgn="base">
              <a:spcBef>
                <a:spcPct val="20000"/>
              </a:spcBef>
              <a:spcAft>
                <a:spcPct val="0"/>
              </a:spcAft>
              <a:buChar char="–"/>
              <a:defRPr sz="2000" kern="1200">
                <a:solidFill>
                  <a:schemeClr val="tx1"/>
                </a:solidFill>
                <a:latin typeface="Arial" charset="0"/>
                <a:ea typeface="ヒラギノ角ゴ ProN W3" charset="0"/>
                <a:cs typeface="ヒラギノ角ゴ ProN W3" charset="0"/>
                <a:sym typeface="Gill Sans" charset="0"/>
              </a:defRPr>
            </a:lvl4pPr>
            <a:lvl5pPr marL="2057400" indent="-228600" algn="ctr" rtl="0" fontAlgn="base">
              <a:spcBef>
                <a:spcPct val="20000"/>
              </a:spcBef>
              <a:spcAft>
                <a:spcPct val="0"/>
              </a:spcAft>
              <a:buChar char="»"/>
              <a:defRPr sz="2000" kern="1200">
                <a:solidFill>
                  <a:schemeClr val="tx1"/>
                </a:solidFill>
                <a:latin typeface="Arial" charset="0"/>
                <a:ea typeface="ヒラギノ角ゴ ProN W3" charset="0"/>
                <a:cs typeface="ヒラギノ角ゴ ProN W3" charset="0"/>
                <a:sym typeface="Gill Sans"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ヒラギノ角ゴ ProN W3" charset="0"/>
                <a:cs typeface="ヒラギノ角ゴ ProN W3" charset="0"/>
                <a:sym typeface="Gill Sans"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ヒラギノ角ゴ ProN W3" charset="0"/>
                <a:cs typeface="ヒラギノ角ゴ ProN W3" charset="0"/>
                <a:sym typeface="Gill Sans"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ヒラギノ角ゴ ProN W3" charset="0"/>
                <a:cs typeface="ヒラギノ角ゴ ProN W3" charset="0"/>
                <a:sym typeface="Gill Sans"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ヒラギノ角ゴ ProN W3" charset="0"/>
                <a:cs typeface="ヒラギノ角ゴ ProN W3" charset="0"/>
                <a:sym typeface="Gill Sans" charset="0"/>
              </a:defRPr>
            </a:lvl9pPr>
          </a:lstStyle>
          <a:p>
            <a:pPr algn="ctr">
              <a:spcBef>
                <a:spcPct val="0"/>
              </a:spcBef>
              <a:buClrTx/>
              <a:buFontTx/>
              <a:buNone/>
            </a:pPr>
            <a:fld id="{6A47FC18-6C9A-49F6-8576-2421747CCFEF}" type="slidenum">
              <a:rPr lang="en-GB" altLang="fr-FR" sz="1400" i="0" smtClean="0">
                <a:solidFill>
                  <a:schemeClr val="bg1"/>
                </a:solidFill>
                <a:latin typeface="Calibri Light" panose="020F0302020204030204" pitchFamily="34" charset="0"/>
              </a:rPr>
              <a:pPr algn="ctr">
                <a:spcBef>
                  <a:spcPct val="0"/>
                </a:spcBef>
                <a:buClrTx/>
                <a:buFontTx/>
                <a:buNone/>
              </a:pPr>
              <a:t>19</a:t>
            </a:fld>
            <a:endParaRPr lang="en-GB" altLang="fr-FR" sz="1400" i="0" dirty="0">
              <a:solidFill>
                <a:schemeClr val="bg1"/>
              </a:solidFill>
              <a:latin typeface="Calibri Light" panose="020F0302020204030204" pitchFamily="34" charset="0"/>
            </a:endParaRPr>
          </a:p>
        </p:txBody>
      </p:sp>
    </p:spTree>
    <p:extLst>
      <p:ext uri="{BB962C8B-B14F-4D97-AF65-F5344CB8AC3E}">
        <p14:creationId xmlns:p14="http://schemas.microsoft.com/office/powerpoint/2010/main" val="2630722490"/>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bwMode="auto">
          <a:xfrm rot="16200000">
            <a:off x="4909188" y="3410556"/>
            <a:ext cx="2331168" cy="1385723"/>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F5494"/>
                </a:solidFill>
                <a:effectLst/>
                <a:latin typeface="Verdana" pitchFamily="34" charset="0"/>
              </a:rPr>
              <a:t> </a:t>
            </a:r>
          </a:p>
        </p:txBody>
      </p:sp>
      <p:sp>
        <p:nvSpPr>
          <p:cNvPr id="5" name="Title 1"/>
          <p:cNvSpPr txBox="1">
            <a:spLocks/>
          </p:cNvSpPr>
          <p:nvPr/>
        </p:nvSpPr>
        <p:spPr bwMode="auto">
          <a:xfrm>
            <a:off x="1" y="38057"/>
            <a:ext cx="5286369"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r>
              <a:rPr lang="en-GB" altLang="fr-FR" kern="0" dirty="0" smtClean="0">
                <a:solidFill>
                  <a:schemeClr val="bg1"/>
                </a:solidFill>
                <a:latin typeface="Calibri Light" panose="020F0302020204030204" pitchFamily="34" charset="0"/>
              </a:rPr>
              <a:t/>
            </a:r>
            <a:br>
              <a:rPr lang="en-GB" altLang="fr-FR" kern="0" dirty="0" smtClean="0">
                <a:solidFill>
                  <a:schemeClr val="bg1"/>
                </a:solidFill>
                <a:latin typeface="Calibri Light" panose="020F0302020204030204" pitchFamily="34" charset="0"/>
              </a:rPr>
            </a:br>
            <a:r>
              <a:rPr lang="fr-BE" altLang="fr-FR" sz="2400" b="0" kern="0" dirty="0" smtClean="0">
                <a:solidFill>
                  <a:srgbClr val="FFC000"/>
                </a:solidFill>
                <a:latin typeface="Calibri Light" panose="020F0302020204030204" pitchFamily="34" charset="0"/>
              </a:rPr>
              <a:t>OPSYS – SCOPE /</a:t>
            </a:r>
            <a:r>
              <a:rPr lang="fr-BE" altLang="fr-FR" sz="2400" b="0" kern="0" dirty="0" err="1" smtClean="0">
                <a:solidFill>
                  <a:srgbClr val="FFC000"/>
                </a:solidFill>
                <a:latin typeface="Calibri Light" panose="020F0302020204030204" pitchFamily="34" charset="0"/>
              </a:rPr>
              <a:t>functionalities</a:t>
            </a:r>
            <a:r>
              <a:rPr lang="fr-BE" altLang="fr-FR" sz="2400" b="0" kern="0" dirty="0" smtClean="0">
                <a:solidFill>
                  <a:srgbClr val="FFC000"/>
                </a:solidFill>
                <a:latin typeface="Calibri Light" panose="020F0302020204030204" pitchFamily="34" charset="0"/>
              </a:rPr>
              <a:t>-</a:t>
            </a:r>
            <a:r>
              <a:rPr lang="fr-BE" altLang="fr-FR" sz="2400" b="0" kern="0" dirty="0" err="1" smtClean="0">
                <a:solidFill>
                  <a:srgbClr val="FFC000"/>
                </a:solidFill>
                <a:latin typeface="Calibri Light" panose="020F0302020204030204" pitchFamily="34" charset="0"/>
              </a:rPr>
              <a:t>outcomes</a:t>
            </a:r>
            <a:r>
              <a:rPr lang="fr-BE" altLang="fr-FR" sz="2400" b="0" kern="0" dirty="0" smtClean="0">
                <a:solidFill>
                  <a:srgbClr val="FFC000"/>
                </a:solidFill>
                <a:latin typeface="Calibri Light" panose="020F0302020204030204" pitchFamily="34" charset="0"/>
              </a:rPr>
              <a:t> (April </a:t>
            </a:r>
            <a:r>
              <a:rPr lang="fr-BE" altLang="fr-FR" sz="2400" b="0" kern="0" smtClean="0">
                <a:solidFill>
                  <a:srgbClr val="FFC000"/>
                </a:solidFill>
                <a:latin typeface="Calibri Light" panose="020F0302020204030204" pitchFamily="34" charset="0"/>
              </a:rPr>
              <a:t>2015 report)</a:t>
            </a:r>
            <a:endParaRPr lang="fr-BE" altLang="fr-FR" sz="2400" b="0" kern="0" dirty="0" smtClean="0">
              <a:solidFill>
                <a:srgbClr val="FFC000"/>
              </a:solidFill>
              <a:latin typeface="Calibri Light" panose="020F0302020204030204" pitchFamily="34" charset="0"/>
            </a:endParaRPr>
          </a:p>
        </p:txBody>
      </p:sp>
      <p:grpSp>
        <p:nvGrpSpPr>
          <p:cNvPr id="3" name="Group 5"/>
          <p:cNvGrpSpPr/>
          <p:nvPr/>
        </p:nvGrpSpPr>
        <p:grpSpPr>
          <a:xfrm>
            <a:off x="5599787" y="3282227"/>
            <a:ext cx="425368" cy="1484177"/>
            <a:chOff x="6259513" y="1922463"/>
            <a:chExt cx="447675" cy="1474787"/>
          </a:xfrm>
          <a:solidFill>
            <a:srgbClr val="0F5494"/>
          </a:solidFill>
        </p:grpSpPr>
        <p:sp>
          <p:nvSpPr>
            <p:cNvPr id="7" name="Freeform 49"/>
            <p:cNvSpPr>
              <a:spLocks noEditPoints="1"/>
            </p:cNvSpPr>
            <p:nvPr/>
          </p:nvSpPr>
          <p:spPr bwMode="auto">
            <a:xfrm>
              <a:off x="6259513" y="1922463"/>
              <a:ext cx="447675" cy="1474787"/>
            </a:xfrm>
            <a:custGeom>
              <a:avLst/>
              <a:gdLst>
                <a:gd name="T0" fmla="*/ 251 w 282"/>
                <a:gd name="T1" fmla="*/ 841 h 929"/>
                <a:gd name="T2" fmla="*/ 234 w 282"/>
                <a:gd name="T3" fmla="*/ 744 h 929"/>
                <a:gd name="T4" fmla="*/ 222 w 282"/>
                <a:gd name="T5" fmla="*/ 658 h 929"/>
                <a:gd name="T6" fmla="*/ 219 w 282"/>
                <a:gd name="T7" fmla="*/ 505 h 929"/>
                <a:gd name="T8" fmla="*/ 211 w 282"/>
                <a:gd name="T9" fmla="*/ 387 h 929"/>
                <a:gd name="T10" fmla="*/ 205 w 282"/>
                <a:gd name="T11" fmla="*/ 334 h 929"/>
                <a:gd name="T12" fmla="*/ 207 w 282"/>
                <a:gd name="T13" fmla="*/ 322 h 929"/>
                <a:gd name="T14" fmla="*/ 222 w 282"/>
                <a:gd name="T15" fmla="*/ 310 h 929"/>
                <a:gd name="T16" fmla="*/ 254 w 282"/>
                <a:gd name="T17" fmla="*/ 297 h 929"/>
                <a:gd name="T18" fmla="*/ 245 w 282"/>
                <a:gd name="T19" fmla="*/ 239 h 929"/>
                <a:gd name="T20" fmla="*/ 214 w 282"/>
                <a:gd name="T21" fmla="*/ 169 h 929"/>
                <a:gd name="T22" fmla="*/ 151 w 282"/>
                <a:gd name="T23" fmla="*/ 140 h 929"/>
                <a:gd name="T24" fmla="*/ 140 w 282"/>
                <a:gd name="T25" fmla="*/ 125 h 929"/>
                <a:gd name="T26" fmla="*/ 154 w 282"/>
                <a:gd name="T27" fmla="*/ 92 h 929"/>
                <a:gd name="T28" fmla="*/ 153 w 282"/>
                <a:gd name="T29" fmla="*/ 34 h 929"/>
                <a:gd name="T30" fmla="*/ 106 w 282"/>
                <a:gd name="T31" fmla="*/ 0 h 929"/>
                <a:gd name="T32" fmla="*/ 69 w 282"/>
                <a:gd name="T33" fmla="*/ 44 h 929"/>
                <a:gd name="T34" fmla="*/ 66 w 282"/>
                <a:gd name="T35" fmla="*/ 77 h 929"/>
                <a:gd name="T36" fmla="*/ 83 w 282"/>
                <a:gd name="T37" fmla="*/ 123 h 929"/>
                <a:gd name="T38" fmla="*/ 15 w 282"/>
                <a:gd name="T39" fmla="*/ 158 h 929"/>
                <a:gd name="T40" fmla="*/ 0 w 282"/>
                <a:gd name="T41" fmla="*/ 223 h 929"/>
                <a:gd name="T42" fmla="*/ 12 w 282"/>
                <a:gd name="T43" fmla="*/ 326 h 929"/>
                <a:gd name="T44" fmla="*/ 9 w 282"/>
                <a:gd name="T45" fmla="*/ 447 h 929"/>
                <a:gd name="T46" fmla="*/ 35 w 282"/>
                <a:gd name="T47" fmla="*/ 667 h 929"/>
                <a:gd name="T48" fmla="*/ 31 w 282"/>
                <a:gd name="T49" fmla="*/ 815 h 929"/>
                <a:gd name="T50" fmla="*/ 20 w 282"/>
                <a:gd name="T51" fmla="*/ 900 h 929"/>
                <a:gd name="T52" fmla="*/ 38 w 282"/>
                <a:gd name="T53" fmla="*/ 929 h 929"/>
                <a:gd name="T54" fmla="*/ 79 w 282"/>
                <a:gd name="T55" fmla="*/ 905 h 929"/>
                <a:gd name="T56" fmla="*/ 97 w 282"/>
                <a:gd name="T57" fmla="*/ 851 h 929"/>
                <a:gd name="T58" fmla="*/ 106 w 282"/>
                <a:gd name="T59" fmla="*/ 720 h 929"/>
                <a:gd name="T60" fmla="*/ 123 w 282"/>
                <a:gd name="T61" fmla="*/ 607 h 929"/>
                <a:gd name="T62" fmla="*/ 137 w 282"/>
                <a:gd name="T63" fmla="*/ 581 h 929"/>
                <a:gd name="T64" fmla="*/ 151 w 282"/>
                <a:gd name="T65" fmla="*/ 642 h 929"/>
                <a:gd name="T66" fmla="*/ 160 w 282"/>
                <a:gd name="T67" fmla="*/ 703 h 929"/>
                <a:gd name="T68" fmla="*/ 185 w 282"/>
                <a:gd name="T69" fmla="*/ 857 h 929"/>
                <a:gd name="T70" fmla="*/ 217 w 282"/>
                <a:gd name="T71" fmla="*/ 891 h 929"/>
                <a:gd name="T72" fmla="*/ 270 w 282"/>
                <a:gd name="T73" fmla="*/ 911 h 929"/>
                <a:gd name="T74" fmla="*/ 274 w 282"/>
                <a:gd name="T75" fmla="*/ 875 h 929"/>
                <a:gd name="T76" fmla="*/ 71 w 282"/>
                <a:gd name="T77" fmla="*/ 368 h 929"/>
                <a:gd name="T78" fmla="*/ 123 w 282"/>
                <a:gd name="T79" fmla="*/ 333 h 929"/>
                <a:gd name="T80" fmla="*/ 129 w 282"/>
                <a:gd name="T81" fmla="*/ 303 h 929"/>
                <a:gd name="T82" fmla="*/ 122 w 282"/>
                <a:gd name="T83" fmla="*/ 293 h 929"/>
                <a:gd name="T84" fmla="*/ 92 w 282"/>
                <a:gd name="T85" fmla="*/ 288 h 929"/>
                <a:gd name="T86" fmla="*/ 111 w 282"/>
                <a:gd name="T87" fmla="*/ 280 h 929"/>
                <a:gd name="T88" fmla="*/ 125 w 282"/>
                <a:gd name="T89" fmla="*/ 256 h 929"/>
                <a:gd name="T90" fmla="*/ 105 w 282"/>
                <a:gd name="T91" fmla="*/ 249 h 929"/>
                <a:gd name="T92" fmla="*/ 79 w 282"/>
                <a:gd name="T93" fmla="*/ 231 h 929"/>
                <a:gd name="T94" fmla="*/ 65 w 282"/>
                <a:gd name="T95" fmla="*/ 191 h 929"/>
                <a:gd name="T96" fmla="*/ 199 w 282"/>
                <a:gd name="T97" fmla="*/ 199 h 929"/>
                <a:gd name="T98" fmla="*/ 151 w 282"/>
                <a:gd name="T99" fmla="*/ 252 h 929"/>
                <a:gd name="T100" fmla="*/ 143 w 282"/>
                <a:gd name="T101" fmla="*/ 293 h 929"/>
                <a:gd name="T102" fmla="*/ 140 w 282"/>
                <a:gd name="T103" fmla="*/ 297 h 929"/>
                <a:gd name="T104" fmla="*/ 146 w 282"/>
                <a:gd name="T105" fmla="*/ 313 h 929"/>
                <a:gd name="T106" fmla="*/ 146 w 282"/>
                <a:gd name="T107" fmla="*/ 322 h 929"/>
                <a:gd name="T108" fmla="*/ 170 w 282"/>
                <a:gd name="T109" fmla="*/ 331 h 929"/>
                <a:gd name="T110" fmla="*/ 75 w 282"/>
                <a:gd name="T111" fmla="*/ 283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2" h="929">
                  <a:moveTo>
                    <a:pt x="274" y="875"/>
                  </a:moveTo>
                  <a:lnTo>
                    <a:pt x="274" y="875"/>
                  </a:lnTo>
                  <a:lnTo>
                    <a:pt x="264" y="866"/>
                  </a:lnTo>
                  <a:lnTo>
                    <a:pt x="253" y="858"/>
                  </a:lnTo>
                  <a:lnTo>
                    <a:pt x="242" y="852"/>
                  </a:lnTo>
                  <a:lnTo>
                    <a:pt x="242" y="848"/>
                  </a:lnTo>
                  <a:lnTo>
                    <a:pt x="251" y="841"/>
                  </a:lnTo>
                  <a:lnTo>
                    <a:pt x="251" y="841"/>
                  </a:lnTo>
                  <a:lnTo>
                    <a:pt x="253" y="829"/>
                  </a:lnTo>
                  <a:lnTo>
                    <a:pt x="251" y="818"/>
                  </a:lnTo>
                  <a:lnTo>
                    <a:pt x="250" y="807"/>
                  </a:lnTo>
                  <a:lnTo>
                    <a:pt x="250" y="807"/>
                  </a:lnTo>
                  <a:lnTo>
                    <a:pt x="240" y="780"/>
                  </a:lnTo>
                  <a:lnTo>
                    <a:pt x="236" y="761"/>
                  </a:lnTo>
                  <a:lnTo>
                    <a:pt x="234" y="744"/>
                  </a:lnTo>
                  <a:lnTo>
                    <a:pt x="234" y="744"/>
                  </a:lnTo>
                  <a:lnTo>
                    <a:pt x="236" y="715"/>
                  </a:lnTo>
                  <a:lnTo>
                    <a:pt x="234" y="703"/>
                  </a:lnTo>
                  <a:lnTo>
                    <a:pt x="231" y="698"/>
                  </a:lnTo>
                  <a:lnTo>
                    <a:pt x="228" y="693"/>
                  </a:lnTo>
                  <a:lnTo>
                    <a:pt x="228" y="693"/>
                  </a:lnTo>
                  <a:lnTo>
                    <a:pt x="225" y="687"/>
                  </a:lnTo>
                  <a:lnTo>
                    <a:pt x="223" y="679"/>
                  </a:lnTo>
                  <a:lnTo>
                    <a:pt x="222" y="658"/>
                  </a:lnTo>
                  <a:lnTo>
                    <a:pt x="220" y="627"/>
                  </a:lnTo>
                  <a:lnTo>
                    <a:pt x="220" y="627"/>
                  </a:lnTo>
                  <a:lnTo>
                    <a:pt x="222" y="615"/>
                  </a:lnTo>
                  <a:lnTo>
                    <a:pt x="222" y="595"/>
                  </a:lnTo>
                  <a:lnTo>
                    <a:pt x="223" y="570"/>
                  </a:lnTo>
                  <a:lnTo>
                    <a:pt x="223" y="548"/>
                  </a:lnTo>
                  <a:lnTo>
                    <a:pt x="223" y="548"/>
                  </a:lnTo>
                  <a:lnTo>
                    <a:pt x="219" y="505"/>
                  </a:lnTo>
                  <a:lnTo>
                    <a:pt x="216" y="481"/>
                  </a:lnTo>
                  <a:lnTo>
                    <a:pt x="234" y="478"/>
                  </a:lnTo>
                  <a:lnTo>
                    <a:pt x="234" y="478"/>
                  </a:lnTo>
                  <a:lnTo>
                    <a:pt x="228" y="448"/>
                  </a:lnTo>
                  <a:lnTo>
                    <a:pt x="222" y="424"/>
                  </a:lnTo>
                  <a:lnTo>
                    <a:pt x="217" y="404"/>
                  </a:lnTo>
                  <a:lnTo>
                    <a:pt x="217" y="404"/>
                  </a:lnTo>
                  <a:lnTo>
                    <a:pt x="211" y="387"/>
                  </a:lnTo>
                  <a:lnTo>
                    <a:pt x="207" y="365"/>
                  </a:lnTo>
                  <a:lnTo>
                    <a:pt x="202" y="347"/>
                  </a:lnTo>
                  <a:lnTo>
                    <a:pt x="202" y="336"/>
                  </a:lnTo>
                  <a:lnTo>
                    <a:pt x="202" y="336"/>
                  </a:lnTo>
                  <a:lnTo>
                    <a:pt x="202" y="334"/>
                  </a:lnTo>
                  <a:lnTo>
                    <a:pt x="202" y="334"/>
                  </a:lnTo>
                  <a:lnTo>
                    <a:pt x="205" y="334"/>
                  </a:lnTo>
                  <a:lnTo>
                    <a:pt x="205" y="334"/>
                  </a:lnTo>
                  <a:lnTo>
                    <a:pt x="207" y="334"/>
                  </a:lnTo>
                  <a:lnTo>
                    <a:pt x="208" y="333"/>
                  </a:lnTo>
                  <a:lnTo>
                    <a:pt x="207" y="328"/>
                  </a:lnTo>
                  <a:lnTo>
                    <a:pt x="207" y="328"/>
                  </a:lnTo>
                  <a:lnTo>
                    <a:pt x="208" y="326"/>
                  </a:lnTo>
                  <a:lnTo>
                    <a:pt x="208" y="323"/>
                  </a:lnTo>
                  <a:lnTo>
                    <a:pt x="207" y="322"/>
                  </a:lnTo>
                  <a:lnTo>
                    <a:pt x="207" y="322"/>
                  </a:lnTo>
                  <a:lnTo>
                    <a:pt x="208" y="320"/>
                  </a:lnTo>
                  <a:lnTo>
                    <a:pt x="210" y="319"/>
                  </a:lnTo>
                  <a:lnTo>
                    <a:pt x="210" y="316"/>
                  </a:lnTo>
                  <a:lnTo>
                    <a:pt x="210" y="316"/>
                  </a:lnTo>
                  <a:lnTo>
                    <a:pt x="210" y="314"/>
                  </a:lnTo>
                  <a:lnTo>
                    <a:pt x="208" y="313"/>
                  </a:lnTo>
                  <a:lnTo>
                    <a:pt x="208" y="313"/>
                  </a:lnTo>
                  <a:lnTo>
                    <a:pt x="222" y="310"/>
                  </a:lnTo>
                  <a:lnTo>
                    <a:pt x="231" y="308"/>
                  </a:lnTo>
                  <a:lnTo>
                    <a:pt x="237" y="308"/>
                  </a:lnTo>
                  <a:lnTo>
                    <a:pt x="237" y="308"/>
                  </a:lnTo>
                  <a:lnTo>
                    <a:pt x="244" y="308"/>
                  </a:lnTo>
                  <a:lnTo>
                    <a:pt x="248" y="305"/>
                  </a:lnTo>
                  <a:lnTo>
                    <a:pt x="253" y="302"/>
                  </a:lnTo>
                  <a:lnTo>
                    <a:pt x="254" y="297"/>
                  </a:lnTo>
                  <a:lnTo>
                    <a:pt x="254" y="297"/>
                  </a:lnTo>
                  <a:lnTo>
                    <a:pt x="256" y="289"/>
                  </a:lnTo>
                  <a:lnTo>
                    <a:pt x="256" y="280"/>
                  </a:lnTo>
                  <a:lnTo>
                    <a:pt x="256" y="269"/>
                  </a:lnTo>
                  <a:lnTo>
                    <a:pt x="254" y="260"/>
                  </a:lnTo>
                  <a:lnTo>
                    <a:pt x="254" y="260"/>
                  </a:lnTo>
                  <a:lnTo>
                    <a:pt x="251" y="249"/>
                  </a:lnTo>
                  <a:lnTo>
                    <a:pt x="248" y="243"/>
                  </a:lnTo>
                  <a:lnTo>
                    <a:pt x="245" y="239"/>
                  </a:lnTo>
                  <a:lnTo>
                    <a:pt x="245" y="239"/>
                  </a:lnTo>
                  <a:lnTo>
                    <a:pt x="237" y="229"/>
                  </a:lnTo>
                  <a:lnTo>
                    <a:pt x="234" y="223"/>
                  </a:lnTo>
                  <a:lnTo>
                    <a:pt x="234" y="223"/>
                  </a:lnTo>
                  <a:lnTo>
                    <a:pt x="223" y="195"/>
                  </a:lnTo>
                  <a:lnTo>
                    <a:pt x="223" y="195"/>
                  </a:lnTo>
                  <a:lnTo>
                    <a:pt x="214" y="169"/>
                  </a:lnTo>
                  <a:lnTo>
                    <a:pt x="214" y="169"/>
                  </a:lnTo>
                  <a:lnTo>
                    <a:pt x="214" y="165"/>
                  </a:lnTo>
                  <a:lnTo>
                    <a:pt x="213" y="160"/>
                  </a:lnTo>
                  <a:lnTo>
                    <a:pt x="208" y="155"/>
                  </a:lnTo>
                  <a:lnTo>
                    <a:pt x="200" y="152"/>
                  </a:lnTo>
                  <a:lnTo>
                    <a:pt x="200" y="152"/>
                  </a:lnTo>
                  <a:lnTo>
                    <a:pt x="171" y="146"/>
                  </a:lnTo>
                  <a:lnTo>
                    <a:pt x="159" y="143"/>
                  </a:lnTo>
                  <a:lnTo>
                    <a:pt x="151" y="140"/>
                  </a:lnTo>
                  <a:lnTo>
                    <a:pt x="151" y="140"/>
                  </a:lnTo>
                  <a:lnTo>
                    <a:pt x="151" y="138"/>
                  </a:lnTo>
                  <a:lnTo>
                    <a:pt x="149" y="135"/>
                  </a:lnTo>
                  <a:lnTo>
                    <a:pt x="148" y="131"/>
                  </a:lnTo>
                  <a:lnTo>
                    <a:pt x="145" y="129"/>
                  </a:lnTo>
                  <a:lnTo>
                    <a:pt x="140" y="128"/>
                  </a:lnTo>
                  <a:lnTo>
                    <a:pt x="140" y="125"/>
                  </a:lnTo>
                  <a:lnTo>
                    <a:pt x="140" y="125"/>
                  </a:lnTo>
                  <a:lnTo>
                    <a:pt x="142" y="115"/>
                  </a:lnTo>
                  <a:lnTo>
                    <a:pt x="145" y="106"/>
                  </a:lnTo>
                  <a:lnTo>
                    <a:pt x="145" y="98"/>
                  </a:lnTo>
                  <a:lnTo>
                    <a:pt x="145" y="98"/>
                  </a:lnTo>
                  <a:lnTo>
                    <a:pt x="149" y="98"/>
                  </a:lnTo>
                  <a:lnTo>
                    <a:pt x="153" y="97"/>
                  </a:lnTo>
                  <a:lnTo>
                    <a:pt x="154" y="92"/>
                  </a:lnTo>
                  <a:lnTo>
                    <a:pt x="154" y="92"/>
                  </a:lnTo>
                  <a:lnTo>
                    <a:pt x="159" y="71"/>
                  </a:lnTo>
                  <a:lnTo>
                    <a:pt x="159" y="71"/>
                  </a:lnTo>
                  <a:lnTo>
                    <a:pt x="157" y="69"/>
                  </a:lnTo>
                  <a:lnTo>
                    <a:pt x="153" y="68"/>
                  </a:lnTo>
                  <a:lnTo>
                    <a:pt x="153" y="68"/>
                  </a:lnTo>
                  <a:lnTo>
                    <a:pt x="154" y="38"/>
                  </a:lnTo>
                  <a:lnTo>
                    <a:pt x="154" y="38"/>
                  </a:lnTo>
                  <a:lnTo>
                    <a:pt x="153" y="34"/>
                  </a:lnTo>
                  <a:lnTo>
                    <a:pt x="151" y="27"/>
                  </a:lnTo>
                  <a:lnTo>
                    <a:pt x="148" y="21"/>
                  </a:lnTo>
                  <a:lnTo>
                    <a:pt x="143" y="15"/>
                  </a:lnTo>
                  <a:lnTo>
                    <a:pt x="137" y="9"/>
                  </a:lnTo>
                  <a:lnTo>
                    <a:pt x="129" y="4"/>
                  </a:lnTo>
                  <a:lnTo>
                    <a:pt x="119" y="1"/>
                  </a:lnTo>
                  <a:lnTo>
                    <a:pt x="106" y="0"/>
                  </a:lnTo>
                  <a:lnTo>
                    <a:pt x="106" y="0"/>
                  </a:lnTo>
                  <a:lnTo>
                    <a:pt x="100" y="0"/>
                  </a:lnTo>
                  <a:lnTo>
                    <a:pt x="96" y="1"/>
                  </a:lnTo>
                  <a:lnTo>
                    <a:pt x="86" y="6"/>
                  </a:lnTo>
                  <a:lnTo>
                    <a:pt x="80" y="12"/>
                  </a:lnTo>
                  <a:lnTo>
                    <a:pt x="74" y="20"/>
                  </a:lnTo>
                  <a:lnTo>
                    <a:pt x="71" y="27"/>
                  </a:lnTo>
                  <a:lnTo>
                    <a:pt x="69" y="35"/>
                  </a:lnTo>
                  <a:lnTo>
                    <a:pt x="69" y="44"/>
                  </a:lnTo>
                  <a:lnTo>
                    <a:pt x="69" y="44"/>
                  </a:lnTo>
                  <a:lnTo>
                    <a:pt x="72" y="68"/>
                  </a:lnTo>
                  <a:lnTo>
                    <a:pt x="72" y="68"/>
                  </a:lnTo>
                  <a:lnTo>
                    <a:pt x="71" y="68"/>
                  </a:lnTo>
                  <a:lnTo>
                    <a:pt x="68" y="69"/>
                  </a:lnTo>
                  <a:lnTo>
                    <a:pt x="66" y="72"/>
                  </a:lnTo>
                  <a:lnTo>
                    <a:pt x="65" y="74"/>
                  </a:lnTo>
                  <a:lnTo>
                    <a:pt x="66" y="77"/>
                  </a:lnTo>
                  <a:lnTo>
                    <a:pt x="66" y="77"/>
                  </a:lnTo>
                  <a:lnTo>
                    <a:pt x="68" y="86"/>
                  </a:lnTo>
                  <a:lnTo>
                    <a:pt x="71" y="92"/>
                  </a:lnTo>
                  <a:lnTo>
                    <a:pt x="74" y="97"/>
                  </a:lnTo>
                  <a:lnTo>
                    <a:pt x="75" y="98"/>
                  </a:lnTo>
                  <a:lnTo>
                    <a:pt x="79" y="98"/>
                  </a:lnTo>
                  <a:lnTo>
                    <a:pt x="83" y="123"/>
                  </a:lnTo>
                  <a:lnTo>
                    <a:pt x="83" y="123"/>
                  </a:lnTo>
                  <a:lnTo>
                    <a:pt x="79" y="128"/>
                  </a:lnTo>
                  <a:lnTo>
                    <a:pt x="75" y="132"/>
                  </a:lnTo>
                  <a:lnTo>
                    <a:pt x="69" y="137"/>
                  </a:lnTo>
                  <a:lnTo>
                    <a:pt x="69" y="137"/>
                  </a:lnTo>
                  <a:lnTo>
                    <a:pt x="46" y="146"/>
                  </a:lnTo>
                  <a:lnTo>
                    <a:pt x="23" y="155"/>
                  </a:lnTo>
                  <a:lnTo>
                    <a:pt x="23" y="155"/>
                  </a:lnTo>
                  <a:lnTo>
                    <a:pt x="15" y="158"/>
                  </a:lnTo>
                  <a:lnTo>
                    <a:pt x="9" y="163"/>
                  </a:lnTo>
                  <a:lnTo>
                    <a:pt x="6" y="171"/>
                  </a:lnTo>
                  <a:lnTo>
                    <a:pt x="5" y="183"/>
                  </a:lnTo>
                  <a:lnTo>
                    <a:pt x="5" y="183"/>
                  </a:lnTo>
                  <a:lnTo>
                    <a:pt x="2" y="206"/>
                  </a:lnTo>
                  <a:lnTo>
                    <a:pt x="0" y="214"/>
                  </a:lnTo>
                  <a:lnTo>
                    <a:pt x="0" y="223"/>
                  </a:lnTo>
                  <a:lnTo>
                    <a:pt x="0" y="223"/>
                  </a:lnTo>
                  <a:lnTo>
                    <a:pt x="0" y="249"/>
                  </a:lnTo>
                  <a:lnTo>
                    <a:pt x="0" y="283"/>
                  </a:lnTo>
                  <a:lnTo>
                    <a:pt x="0" y="283"/>
                  </a:lnTo>
                  <a:lnTo>
                    <a:pt x="0" y="299"/>
                  </a:lnTo>
                  <a:lnTo>
                    <a:pt x="2" y="306"/>
                  </a:lnTo>
                  <a:lnTo>
                    <a:pt x="3" y="314"/>
                  </a:lnTo>
                  <a:lnTo>
                    <a:pt x="8" y="320"/>
                  </a:lnTo>
                  <a:lnTo>
                    <a:pt x="12" y="326"/>
                  </a:lnTo>
                  <a:lnTo>
                    <a:pt x="18" y="333"/>
                  </a:lnTo>
                  <a:lnTo>
                    <a:pt x="28" y="337"/>
                  </a:lnTo>
                  <a:lnTo>
                    <a:pt x="28" y="337"/>
                  </a:lnTo>
                  <a:lnTo>
                    <a:pt x="22" y="359"/>
                  </a:lnTo>
                  <a:lnTo>
                    <a:pt x="17" y="384"/>
                  </a:lnTo>
                  <a:lnTo>
                    <a:pt x="12" y="416"/>
                  </a:lnTo>
                  <a:lnTo>
                    <a:pt x="12" y="416"/>
                  </a:lnTo>
                  <a:lnTo>
                    <a:pt x="9" y="447"/>
                  </a:lnTo>
                  <a:lnTo>
                    <a:pt x="9" y="470"/>
                  </a:lnTo>
                  <a:lnTo>
                    <a:pt x="9" y="490"/>
                  </a:lnTo>
                  <a:lnTo>
                    <a:pt x="28" y="493"/>
                  </a:lnTo>
                  <a:lnTo>
                    <a:pt x="28" y="493"/>
                  </a:lnTo>
                  <a:lnTo>
                    <a:pt x="32" y="562"/>
                  </a:lnTo>
                  <a:lnTo>
                    <a:pt x="32" y="562"/>
                  </a:lnTo>
                  <a:lnTo>
                    <a:pt x="35" y="632"/>
                  </a:lnTo>
                  <a:lnTo>
                    <a:pt x="35" y="667"/>
                  </a:lnTo>
                  <a:lnTo>
                    <a:pt x="34" y="704"/>
                  </a:lnTo>
                  <a:lnTo>
                    <a:pt x="34" y="704"/>
                  </a:lnTo>
                  <a:lnTo>
                    <a:pt x="34" y="740"/>
                  </a:lnTo>
                  <a:lnTo>
                    <a:pt x="34" y="767"/>
                  </a:lnTo>
                  <a:lnTo>
                    <a:pt x="34" y="792"/>
                  </a:lnTo>
                  <a:lnTo>
                    <a:pt x="34" y="803"/>
                  </a:lnTo>
                  <a:lnTo>
                    <a:pt x="31" y="815"/>
                  </a:lnTo>
                  <a:lnTo>
                    <a:pt x="31" y="815"/>
                  </a:lnTo>
                  <a:lnTo>
                    <a:pt x="29" y="827"/>
                  </a:lnTo>
                  <a:lnTo>
                    <a:pt x="28" y="840"/>
                  </a:lnTo>
                  <a:lnTo>
                    <a:pt x="29" y="863"/>
                  </a:lnTo>
                  <a:lnTo>
                    <a:pt x="31" y="880"/>
                  </a:lnTo>
                  <a:lnTo>
                    <a:pt x="32" y="889"/>
                  </a:lnTo>
                  <a:lnTo>
                    <a:pt x="32" y="889"/>
                  </a:lnTo>
                  <a:lnTo>
                    <a:pt x="28" y="892"/>
                  </a:lnTo>
                  <a:lnTo>
                    <a:pt x="20" y="900"/>
                  </a:lnTo>
                  <a:lnTo>
                    <a:pt x="17" y="905"/>
                  </a:lnTo>
                  <a:lnTo>
                    <a:pt x="15" y="911"/>
                  </a:lnTo>
                  <a:lnTo>
                    <a:pt x="15" y="917"/>
                  </a:lnTo>
                  <a:lnTo>
                    <a:pt x="18" y="921"/>
                  </a:lnTo>
                  <a:lnTo>
                    <a:pt x="18" y="921"/>
                  </a:lnTo>
                  <a:lnTo>
                    <a:pt x="25" y="928"/>
                  </a:lnTo>
                  <a:lnTo>
                    <a:pt x="31" y="929"/>
                  </a:lnTo>
                  <a:lnTo>
                    <a:pt x="38" y="929"/>
                  </a:lnTo>
                  <a:lnTo>
                    <a:pt x="46" y="928"/>
                  </a:lnTo>
                  <a:lnTo>
                    <a:pt x="52" y="925"/>
                  </a:lnTo>
                  <a:lnTo>
                    <a:pt x="60" y="921"/>
                  </a:lnTo>
                  <a:lnTo>
                    <a:pt x="65" y="917"/>
                  </a:lnTo>
                  <a:lnTo>
                    <a:pt x="69" y="911"/>
                  </a:lnTo>
                  <a:lnTo>
                    <a:pt x="69" y="911"/>
                  </a:lnTo>
                  <a:lnTo>
                    <a:pt x="74" y="908"/>
                  </a:lnTo>
                  <a:lnTo>
                    <a:pt x="79" y="905"/>
                  </a:lnTo>
                  <a:lnTo>
                    <a:pt x="89" y="900"/>
                  </a:lnTo>
                  <a:lnTo>
                    <a:pt x="94" y="897"/>
                  </a:lnTo>
                  <a:lnTo>
                    <a:pt x="97" y="892"/>
                  </a:lnTo>
                  <a:lnTo>
                    <a:pt x="97" y="886"/>
                  </a:lnTo>
                  <a:lnTo>
                    <a:pt x="96" y="877"/>
                  </a:lnTo>
                  <a:lnTo>
                    <a:pt x="102" y="874"/>
                  </a:lnTo>
                  <a:lnTo>
                    <a:pt x="102" y="874"/>
                  </a:lnTo>
                  <a:lnTo>
                    <a:pt x="97" y="851"/>
                  </a:lnTo>
                  <a:lnTo>
                    <a:pt x="94" y="831"/>
                  </a:lnTo>
                  <a:lnTo>
                    <a:pt x="92" y="812"/>
                  </a:lnTo>
                  <a:lnTo>
                    <a:pt x="92" y="812"/>
                  </a:lnTo>
                  <a:lnTo>
                    <a:pt x="96" y="797"/>
                  </a:lnTo>
                  <a:lnTo>
                    <a:pt x="100" y="774"/>
                  </a:lnTo>
                  <a:lnTo>
                    <a:pt x="105" y="749"/>
                  </a:lnTo>
                  <a:lnTo>
                    <a:pt x="106" y="735"/>
                  </a:lnTo>
                  <a:lnTo>
                    <a:pt x="106" y="720"/>
                  </a:lnTo>
                  <a:lnTo>
                    <a:pt x="106" y="720"/>
                  </a:lnTo>
                  <a:lnTo>
                    <a:pt x="106" y="707"/>
                  </a:lnTo>
                  <a:lnTo>
                    <a:pt x="106" y="696"/>
                  </a:lnTo>
                  <a:lnTo>
                    <a:pt x="109" y="679"/>
                  </a:lnTo>
                  <a:lnTo>
                    <a:pt x="112" y="669"/>
                  </a:lnTo>
                  <a:lnTo>
                    <a:pt x="116" y="656"/>
                  </a:lnTo>
                  <a:lnTo>
                    <a:pt x="116" y="656"/>
                  </a:lnTo>
                  <a:lnTo>
                    <a:pt x="123" y="607"/>
                  </a:lnTo>
                  <a:lnTo>
                    <a:pt x="126" y="579"/>
                  </a:lnTo>
                  <a:lnTo>
                    <a:pt x="126" y="567"/>
                  </a:lnTo>
                  <a:lnTo>
                    <a:pt x="125" y="558"/>
                  </a:lnTo>
                  <a:lnTo>
                    <a:pt x="125" y="558"/>
                  </a:lnTo>
                  <a:lnTo>
                    <a:pt x="129" y="565"/>
                  </a:lnTo>
                  <a:lnTo>
                    <a:pt x="134" y="573"/>
                  </a:lnTo>
                  <a:lnTo>
                    <a:pt x="137" y="581"/>
                  </a:lnTo>
                  <a:lnTo>
                    <a:pt x="137" y="581"/>
                  </a:lnTo>
                  <a:lnTo>
                    <a:pt x="139" y="589"/>
                  </a:lnTo>
                  <a:lnTo>
                    <a:pt x="139" y="595"/>
                  </a:lnTo>
                  <a:lnTo>
                    <a:pt x="139" y="602"/>
                  </a:lnTo>
                  <a:lnTo>
                    <a:pt x="142" y="613"/>
                  </a:lnTo>
                  <a:lnTo>
                    <a:pt x="142" y="613"/>
                  </a:lnTo>
                  <a:lnTo>
                    <a:pt x="149" y="630"/>
                  </a:lnTo>
                  <a:lnTo>
                    <a:pt x="151" y="636"/>
                  </a:lnTo>
                  <a:lnTo>
                    <a:pt x="151" y="642"/>
                  </a:lnTo>
                  <a:lnTo>
                    <a:pt x="151" y="642"/>
                  </a:lnTo>
                  <a:lnTo>
                    <a:pt x="153" y="661"/>
                  </a:lnTo>
                  <a:lnTo>
                    <a:pt x="157" y="676"/>
                  </a:lnTo>
                  <a:lnTo>
                    <a:pt x="157" y="676"/>
                  </a:lnTo>
                  <a:lnTo>
                    <a:pt x="159" y="683"/>
                  </a:lnTo>
                  <a:lnTo>
                    <a:pt x="159" y="689"/>
                  </a:lnTo>
                  <a:lnTo>
                    <a:pt x="160" y="703"/>
                  </a:lnTo>
                  <a:lnTo>
                    <a:pt x="160" y="703"/>
                  </a:lnTo>
                  <a:lnTo>
                    <a:pt x="176" y="801"/>
                  </a:lnTo>
                  <a:lnTo>
                    <a:pt x="176" y="801"/>
                  </a:lnTo>
                  <a:lnTo>
                    <a:pt x="177" y="814"/>
                  </a:lnTo>
                  <a:lnTo>
                    <a:pt x="182" y="829"/>
                  </a:lnTo>
                  <a:lnTo>
                    <a:pt x="188" y="848"/>
                  </a:lnTo>
                  <a:lnTo>
                    <a:pt x="188" y="848"/>
                  </a:lnTo>
                  <a:lnTo>
                    <a:pt x="186" y="852"/>
                  </a:lnTo>
                  <a:lnTo>
                    <a:pt x="185" y="857"/>
                  </a:lnTo>
                  <a:lnTo>
                    <a:pt x="183" y="861"/>
                  </a:lnTo>
                  <a:lnTo>
                    <a:pt x="183" y="861"/>
                  </a:lnTo>
                  <a:lnTo>
                    <a:pt x="185" y="868"/>
                  </a:lnTo>
                  <a:lnTo>
                    <a:pt x="186" y="872"/>
                  </a:lnTo>
                  <a:lnTo>
                    <a:pt x="193" y="877"/>
                  </a:lnTo>
                  <a:lnTo>
                    <a:pt x="200" y="881"/>
                  </a:lnTo>
                  <a:lnTo>
                    <a:pt x="200" y="881"/>
                  </a:lnTo>
                  <a:lnTo>
                    <a:pt x="217" y="891"/>
                  </a:lnTo>
                  <a:lnTo>
                    <a:pt x="227" y="895"/>
                  </a:lnTo>
                  <a:lnTo>
                    <a:pt x="236" y="901"/>
                  </a:lnTo>
                  <a:lnTo>
                    <a:pt x="236" y="901"/>
                  </a:lnTo>
                  <a:lnTo>
                    <a:pt x="244" y="908"/>
                  </a:lnTo>
                  <a:lnTo>
                    <a:pt x="253" y="912"/>
                  </a:lnTo>
                  <a:lnTo>
                    <a:pt x="262" y="914"/>
                  </a:lnTo>
                  <a:lnTo>
                    <a:pt x="270" y="911"/>
                  </a:lnTo>
                  <a:lnTo>
                    <a:pt x="270" y="911"/>
                  </a:lnTo>
                  <a:lnTo>
                    <a:pt x="274" y="909"/>
                  </a:lnTo>
                  <a:lnTo>
                    <a:pt x="277" y="906"/>
                  </a:lnTo>
                  <a:lnTo>
                    <a:pt x="281" y="901"/>
                  </a:lnTo>
                  <a:lnTo>
                    <a:pt x="282" y="897"/>
                  </a:lnTo>
                  <a:lnTo>
                    <a:pt x="282" y="892"/>
                  </a:lnTo>
                  <a:lnTo>
                    <a:pt x="281" y="886"/>
                  </a:lnTo>
                  <a:lnTo>
                    <a:pt x="279" y="881"/>
                  </a:lnTo>
                  <a:lnTo>
                    <a:pt x="274" y="875"/>
                  </a:lnTo>
                  <a:lnTo>
                    <a:pt x="274" y="875"/>
                  </a:lnTo>
                  <a:close/>
                  <a:moveTo>
                    <a:pt x="197" y="359"/>
                  </a:moveTo>
                  <a:lnTo>
                    <a:pt x="197" y="359"/>
                  </a:lnTo>
                  <a:lnTo>
                    <a:pt x="197" y="363"/>
                  </a:lnTo>
                  <a:lnTo>
                    <a:pt x="194" y="367"/>
                  </a:lnTo>
                  <a:lnTo>
                    <a:pt x="191" y="368"/>
                  </a:lnTo>
                  <a:lnTo>
                    <a:pt x="186" y="370"/>
                  </a:lnTo>
                  <a:lnTo>
                    <a:pt x="71" y="368"/>
                  </a:lnTo>
                  <a:lnTo>
                    <a:pt x="71" y="368"/>
                  </a:lnTo>
                  <a:lnTo>
                    <a:pt x="66" y="368"/>
                  </a:lnTo>
                  <a:lnTo>
                    <a:pt x="63" y="365"/>
                  </a:lnTo>
                  <a:lnTo>
                    <a:pt x="62" y="362"/>
                  </a:lnTo>
                  <a:lnTo>
                    <a:pt x="60" y="359"/>
                  </a:lnTo>
                  <a:lnTo>
                    <a:pt x="60" y="331"/>
                  </a:lnTo>
                  <a:lnTo>
                    <a:pt x="120" y="343"/>
                  </a:lnTo>
                  <a:lnTo>
                    <a:pt x="123" y="333"/>
                  </a:lnTo>
                  <a:lnTo>
                    <a:pt x="123" y="333"/>
                  </a:lnTo>
                  <a:lnTo>
                    <a:pt x="123" y="333"/>
                  </a:lnTo>
                  <a:lnTo>
                    <a:pt x="123" y="333"/>
                  </a:lnTo>
                  <a:lnTo>
                    <a:pt x="123" y="333"/>
                  </a:lnTo>
                  <a:lnTo>
                    <a:pt x="123" y="331"/>
                  </a:lnTo>
                  <a:lnTo>
                    <a:pt x="123" y="331"/>
                  </a:lnTo>
                  <a:lnTo>
                    <a:pt x="126" y="320"/>
                  </a:lnTo>
                  <a:lnTo>
                    <a:pt x="129" y="303"/>
                  </a:lnTo>
                  <a:lnTo>
                    <a:pt x="129" y="303"/>
                  </a:lnTo>
                  <a:lnTo>
                    <a:pt x="131" y="297"/>
                  </a:lnTo>
                  <a:lnTo>
                    <a:pt x="131" y="297"/>
                  </a:lnTo>
                  <a:lnTo>
                    <a:pt x="131" y="294"/>
                  </a:lnTo>
                  <a:lnTo>
                    <a:pt x="131" y="294"/>
                  </a:lnTo>
                  <a:lnTo>
                    <a:pt x="125" y="293"/>
                  </a:lnTo>
                  <a:lnTo>
                    <a:pt x="125" y="293"/>
                  </a:lnTo>
                  <a:lnTo>
                    <a:pt x="122" y="293"/>
                  </a:lnTo>
                  <a:lnTo>
                    <a:pt x="122" y="293"/>
                  </a:lnTo>
                  <a:lnTo>
                    <a:pt x="120" y="293"/>
                  </a:lnTo>
                  <a:lnTo>
                    <a:pt x="120" y="293"/>
                  </a:lnTo>
                  <a:lnTo>
                    <a:pt x="109" y="291"/>
                  </a:lnTo>
                  <a:lnTo>
                    <a:pt x="103" y="289"/>
                  </a:lnTo>
                  <a:lnTo>
                    <a:pt x="103" y="289"/>
                  </a:lnTo>
                  <a:lnTo>
                    <a:pt x="97" y="288"/>
                  </a:lnTo>
                  <a:lnTo>
                    <a:pt x="92" y="288"/>
                  </a:lnTo>
                  <a:lnTo>
                    <a:pt x="92" y="288"/>
                  </a:lnTo>
                  <a:lnTo>
                    <a:pt x="89" y="286"/>
                  </a:lnTo>
                  <a:lnTo>
                    <a:pt x="86" y="286"/>
                  </a:lnTo>
                  <a:lnTo>
                    <a:pt x="86" y="286"/>
                  </a:lnTo>
                  <a:lnTo>
                    <a:pt x="86" y="286"/>
                  </a:lnTo>
                  <a:lnTo>
                    <a:pt x="100" y="282"/>
                  </a:lnTo>
                  <a:lnTo>
                    <a:pt x="105" y="280"/>
                  </a:lnTo>
                  <a:lnTo>
                    <a:pt x="111" y="280"/>
                  </a:lnTo>
                  <a:lnTo>
                    <a:pt x="117" y="282"/>
                  </a:lnTo>
                  <a:lnTo>
                    <a:pt x="123" y="283"/>
                  </a:lnTo>
                  <a:lnTo>
                    <a:pt x="123" y="283"/>
                  </a:lnTo>
                  <a:lnTo>
                    <a:pt x="125" y="282"/>
                  </a:lnTo>
                  <a:lnTo>
                    <a:pt x="125" y="282"/>
                  </a:lnTo>
                  <a:lnTo>
                    <a:pt x="125" y="268"/>
                  </a:lnTo>
                  <a:lnTo>
                    <a:pt x="125" y="256"/>
                  </a:lnTo>
                  <a:lnTo>
                    <a:pt x="125" y="256"/>
                  </a:lnTo>
                  <a:lnTo>
                    <a:pt x="125" y="252"/>
                  </a:lnTo>
                  <a:lnTo>
                    <a:pt x="125" y="252"/>
                  </a:lnTo>
                  <a:lnTo>
                    <a:pt x="125" y="252"/>
                  </a:lnTo>
                  <a:lnTo>
                    <a:pt x="122" y="251"/>
                  </a:lnTo>
                  <a:lnTo>
                    <a:pt x="116" y="251"/>
                  </a:lnTo>
                  <a:lnTo>
                    <a:pt x="116" y="251"/>
                  </a:lnTo>
                  <a:lnTo>
                    <a:pt x="108" y="249"/>
                  </a:lnTo>
                  <a:lnTo>
                    <a:pt x="105" y="249"/>
                  </a:lnTo>
                  <a:lnTo>
                    <a:pt x="102" y="248"/>
                  </a:lnTo>
                  <a:lnTo>
                    <a:pt x="102" y="248"/>
                  </a:lnTo>
                  <a:lnTo>
                    <a:pt x="94" y="242"/>
                  </a:lnTo>
                  <a:lnTo>
                    <a:pt x="86" y="236"/>
                  </a:lnTo>
                  <a:lnTo>
                    <a:pt x="86" y="236"/>
                  </a:lnTo>
                  <a:lnTo>
                    <a:pt x="85" y="232"/>
                  </a:lnTo>
                  <a:lnTo>
                    <a:pt x="79" y="231"/>
                  </a:lnTo>
                  <a:lnTo>
                    <a:pt x="79" y="231"/>
                  </a:lnTo>
                  <a:lnTo>
                    <a:pt x="68" y="228"/>
                  </a:lnTo>
                  <a:lnTo>
                    <a:pt x="63" y="226"/>
                  </a:lnTo>
                  <a:lnTo>
                    <a:pt x="63" y="226"/>
                  </a:lnTo>
                  <a:lnTo>
                    <a:pt x="62" y="226"/>
                  </a:lnTo>
                  <a:lnTo>
                    <a:pt x="62" y="197"/>
                  </a:lnTo>
                  <a:lnTo>
                    <a:pt x="62" y="197"/>
                  </a:lnTo>
                  <a:lnTo>
                    <a:pt x="63" y="194"/>
                  </a:lnTo>
                  <a:lnTo>
                    <a:pt x="65" y="191"/>
                  </a:lnTo>
                  <a:lnTo>
                    <a:pt x="68" y="188"/>
                  </a:lnTo>
                  <a:lnTo>
                    <a:pt x="72" y="188"/>
                  </a:lnTo>
                  <a:lnTo>
                    <a:pt x="188" y="188"/>
                  </a:lnTo>
                  <a:lnTo>
                    <a:pt x="188" y="188"/>
                  </a:lnTo>
                  <a:lnTo>
                    <a:pt x="193" y="189"/>
                  </a:lnTo>
                  <a:lnTo>
                    <a:pt x="196" y="191"/>
                  </a:lnTo>
                  <a:lnTo>
                    <a:pt x="199" y="194"/>
                  </a:lnTo>
                  <a:lnTo>
                    <a:pt x="199" y="199"/>
                  </a:lnTo>
                  <a:lnTo>
                    <a:pt x="199" y="252"/>
                  </a:lnTo>
                  <a:lnTo>
                    <a:pt x="199" y="252"/>
                  </a:lnTo>
                  <a:lnTo>
                    <a:pt x="188" y="254"/>
                  </a:lnTo>
                  <a:lnTo>
                    <a:pt x="188" y="254"/>
                  </a:lnTo>
                  <a:lnTo>
                    <a:pt x="177" y="254"/>
                  </a:lnTo>
                  <a:lnTo>
                    <a:pt x="168" y="252"/>
                  </a:lnTo>
                  <a:lnTo>
                    <a:pt x="168" y="252"/>
                  </a:lnTo>
                  <a:lnTo>
                    <a:pt x="151" y="252"/>
                  </a:lnTo>
                  <a:lnTo>
                    <a:pt x="134" y="251"/>
                  </a:lnTo>
                  <a:lnTo>
                    <a:pt x="134" y="251"/>
                  </a:lnTo>
                  <a:lnTo>
                    <a:pt x="139" y="265"/>
                  </a:lnTo>
                  <a:lnTo>
                    <a:pt x="139" y="265"/>
                  </a:lnTo>
                  <a:lnTo>
                    <a:pt x="143" y="286"/>
                  </a:lnTo>
                  <a:lnTo>
                    <a:pt x="143" y="286"/>
                  </a:lnTo>
                  <a:lnTo>
                    <a:pt x="143" y="293"/>
                  </a:lnTo>
                  <a:lnTo>
                    <a:pt x="143" y="293"/>
                  </a:lnTo>
                  <a:lnTo>
                    <a:pt x="143" y="293"/>
                  </a:lnTo>
                  <a:lnTo>
                    <a:pt x="143" y="293"/>
                  </a:lnTo>
                  <a:lnTo>
                    <a:pt x="142" y="293"/>
                  </a:lnTo>
                  <a:lnTo>
                    <a:pt x="140" y="291"/>
                  </a:lnTo>
                  <a:lnTo>
                    <a:pt x="140" y="291"/>
                  </a:lnTo>
                  <a:lnTo>
                    <a:pt x="140" y="294"/>
                  </a:lnTo>
                  <a:lnTo>
                    <a:pt x="140" y="294"/>
                  </a:lnTo>
                  <a:lnTo>
                    <a:pt x="140" y="297"/>
                  </a:lnTo>
                  <a:lnTo>
                    <a:pt x="140" y="297"/>
                  </a:lnTo>
                  <a:lnTo>
                    <a:pt x="142" y="302"/>
                  </a:lnTo>
                  <a:lnTo>
                    <a:pt x="142" y="302"/>
                  </a:lnTo>
                  <a:lnTo>
                    <a:pt x="143" y="308"/>
                  </a:lnTo>
                  <a:lnTo>
                    <a:pt x="145" y="311"/>
                  </a:lnTo>
                  <a:lnTo>
                    <a:pt x="146" y="313"/>
                  </a:lnTo>
                  <a:lnTo>
                    <a:pt x="146" y="313"/>
                  </a:lnTo>
                  <a:lnTo>
                    <a:pt x="146" y="313"/>
                  </a:lnTo>
                  <a:lnTo>
                    <a:pt x="146" y="313"/>
                  </a:lnTo>
                  <a:lnTo>
                    <a:pt x="146" y="313"/>
                  </a:lnTo>
                  <a:lnTo>
                    <a:pt x="146" y="313"/>
                  </a:lnTo>
                  <a:lnTo>
                    <a:pt x="146" y="317"/>
                  </a:lnTo>
                  <a:lnTo>
                    <a:pt x="146" y="317"/>
                  </a:lnTo>
                  <a:lnTo>
                    <a:pt x="146" y="320"/>
                  </a:lnTo>
                  <a:lnTo>
                    <a:pt x="146" y="322"/>
                  </a:lnTo>
                  <a:lnTo>
                    <a:pt x="146" y="322"/>
                  </a:lnTo>
                  <a:lnTo>
                    <a:pt x="145" y="326"/>
                  </a:lnTo>
                  <a:lnTo>
                    <a:pt x="145" y="326"/>
                  </a:lnTo>
                  <a:lnTo>
                    <a:pt x="153" y="326"/>
                  </a:lnTo>
                  <a:lnTo>
                    <a:pt x="153" y="326"/>
                  </a:lnTo>
                  <a:lnTo>
                    <a:pt x="160" y="326"/>
                  </a:lnTo>
                  <a:lnTo>
                    <a:pt x="166" y="330"/>
                  </a:lnTo>
                  <a:lnTo>
                    <a:pt x="166" y="330"/>
                  </a:lnTo>
                  <a:lnTo>
                    <a:pt x="170" y="331"/>
                  </a:lnTo>
                  <a:lnTo>
                    <a:pt x="173" y="333"/>
                  </a:lnTo>
                  <a:lnTo>
                    <a:pt x="183" y="333"/>
                  </a:lnTo>
                  <a:lnTo>
                    <a:pt x="183" y="333"/>
                  </a:lnTo>
                  <a:lnTo>
                    <a:pt x="197" y="334"/>
                  </a:lnTo>
                  <a:lnTo>
                    <a:pt x="197" y="359"/>
                  </a:lnTo>
                  <a:close/>
                  <a:moveTo>
                    <a:pt x="63" y="280"/>
                  </a:moveTo>
                  <a:lnTo>
                    <a:pt x="63" y="280"/>
                  </a:lnTo>
                  <a:lnTo>
                    <a:pt x="75" y="283"/>
                  </a:lnTo>
                  <a:lnTo>
                    <a:pt x="85" y="286"/>
                  </a:lnTo>
                  <a:lnTo>
                    <a:pt x="85" y="286"/>
                  </a:lnTo>
                  <a:lnTo>
                    <a:pt x="75" y="283"/>
                  </a:lnTo>
                  <a:lnTo>
                    <a:pt x="63" y="280"/>
                  </a:lnTo>
                  <a:lnTo>
                    <a:pt x="63"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FFFF00"/>
                </a:solidFill>
              </a:endParaRPr>
            </a:p>
          </p:txBody>
        </p:sp>
        <p:sp>
          <p:nvSpPr>
            <p:cNvPr id="8" name="Freeform 50"/>
            <p:cNvSpPr>
              <a:spLocks/>
            </p:cNvSpPr>
            <p:nvPr/>
          </p:nvSpPr>
          <p:spPr bwMode="auto">
            <a:xfrm>
              <a:off x="6389688" y="2125663"/>
              <a:ext cx="100013" cy="131762"/>
            </a:xfrm>
            <a:custGeom>
              <a:avLst/>
              <a:gdLst>
                <a:gd name="T0" fmla="*/ 61 w 63"/>
                <a:gd name="T1" fmla="*/ 7 h 83"/>
                <a:gd name="T2" fmla="*/ 61 w 63"/>
                <a:gd name="T3" fmla="*/ 7 h 83"/>
                <a:gd name="T4" fmla="*/ 60 w 63"/>
                <a:gd name="T5" fmla="*/ 10 h 83"/>
                <a:gd name="T6" fmla="*/ 57 w 63"/>
                <a:gd name="T7" fmla="*/ 17 h 83"/>
                <a:gd name="T8" fmla="*/ 51 w 63"/>
                <a:gd name="T9" fmla="*/ 21 h 83"/>
                <a:gd name="T10" fmla="*/ 46 w 63"/>
                <a:gd name="T11" fmla="*/ 23 h 83"/>
                <a:gd name="T12" fmla="*/ 41 w 63"/>
                <a:gd name="T13" fmla="*/ 24 h 83"/>
                <a:gd name="T14" fmla="*/ 41 w 63"/>
                <a:gd name="T15" fmla="*/ 24 h 83"/>
                <a:gd name="T16" fmla="*/ 35 w 63"/>
                <a:gd name="T17" fmla="*/ 23 h 83"/>
                <a:gd name="T18" fmla="*/ 29 w 63"/>
                <a:gd name="T19" fmla="*/ 21 h 83"/>
                <a:gd name="T20" fmla="*/ 17 w 63"/>
                <a:gd name="T21" fmla="*/ 15 h 83"/>
                <a:gd name="T22" fmla="*/ 6 w 63"/>
                <a:gd name="T23" fmla="*/ 7 h 83"/>
                <a:gd name="T24" fmla="*/ 4 w 63"/>
                <a:gd name="T25" fmla="*/ 3 h 83"/>
                <a:gd name="T26" fmla="*/ 3 w 63"/>
                <a:gd name="T27" fmla="*/ 0 h 83"/>
                <a:gd name="T28" fmla="*/ 3 w 63"/>
                <a:gd name="T29" fmla="*/ 0 h 83"/>
                <a:gd name="T30" fmla="*/ 0 w 63"/>
                <a:gd name="T31" fmla="*/ 1 h 83"/>
                <a:gd name="T32" fmla="*/ 0 w 63"/>
                <a:gd name="T33" fmla="*/ 4 h 83"/>
                <a:gd name="T34" fmla="*/ 1 w 63"/>
                <a:gd name="T35" fmla="*/ 10 h 83"/>
                <a:gd name="T36" fmla="*/ 1 w 63"/>
                <a:gd name="T37" fmla="*/ 10 h 83"/>
                <a:gd name="T38" fmla="*/ 4 w 63"/>
                <a:gd name="T39" fmla="*/ 15 h 83"/>
                <a:gd name="T40" fmla="*/ 7 w 63"/>
                <a:gd name="T41" fmla="*/ 20 h 83"/>
                <a:gd name="T42" fmla="*/ 10 w 63"/>
                <a:gd name="T43" fmla="*/ 24 h 83"/>
                <a:gd name="T44" fmla="*/ 14 w 63"/>
                <a:gd name="T45" fmla="*/ 32 h 83"/>
                <a:gd name="T46" fmla="*/ 14 w 63"/>
                <a:gd name="T47" fmla="*/ 32 h 83"/>
                <a:gd name="T48" fmla="*/ 27 w 63"/>
                <a:gd name="T49" fmla="*/ 83 h 83"/>
                <a:gd name="T50" fmla="*/ 27 w 63"/>
                <a:gd name="T51" fmla="*/ 83 h 83"/>
                <a:gd name="T52" fmla="*/ 37 w 63"/>
                <a:gd name="T53" fmla="*/ 64 h 83"/>
                <a:gd name="T54" fmla="*/ 49 w 63"/>
                <a:gd name="T55" fmla="*/ 41 h 83"/>
                <a:gd name="T56" fmla="*/ 49 w 63"/>
                <a:gd name="T57" fmla="*/ 41 h 83"/>
                <a:gd name="T58" fmla="*/ 58 w 63"/>
                <a:gd name="T59" fmla="*/ 23 h 83"/>
                <a:gd name="T60" fmla="*/ 61 w 63"/>
                <a:gd name="T61" fmla="*/ 13 h 83"/>
                <a:gd name="T62" fmla="*/ 63 w 63"/>
                <a:gd name="T63" fmla="*/ 10 h 83"/>
                <a:gd name="T64" fmla="*/ 61 w 63"/>
                <a:gd name="T65" fmla="*/ 7 h 83"/>
                <a:gd name="T66" fmla="*/ 61 w 63"/>
                <a:gd name="T67" fmla="*/ 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 h="83">
                  <a:moveTo>
                    <a:pt x="61" y="7"/>
                  </a:moveTo>
                  <a:lnTo>
                    <a:pt x="61" y="7"/>
                  </a:lnTo>
                  <a:lnTo>
                    <a:pt x="60" y="10"/>
                  </a:lnTo>
                  <a:lnTo>
                    <a:pt x="57" y="17"/>
                  </a:lnTo>
                  <a:lnTo>
                    <a:pt x="51" y="21"/>
                  </a:lnTo>
                  <a:lnTo>
                    <a:pt x="46" y="23"/>
                  </a:lnTo>
                  <a:lnTo>
                    <a:pt x="41" y="24"/>
                  </a:lnTo>
                  <a:lnTo>
                    <a:pt x="41" y="24"/>
                  </a:lnTo>
                  <a:lnTo>
                    <a:pt x="35" y="23"/>
                  </a:lnTo>
                  <a:lnTo>
                    <a:pt x="29" y="21"/>
                  </a:lnTo>
                  <a:lnTo>
                    <a:pt x="17" y="15"/>
                  </a:lnTo>
                  <a:lnTo>
                    <a:pt x="6" y="7"/>
                  </a:lnTo>
                  <a:lnTo>
                    <a:pt x="4" y="3"/>
                  </a:lnTo>
                  <a:lnTo>
                    <a:pt x="3" y="0"/>
                  </a:lnTo>
                  <a:lnTo>
                    <a:pt x="3" y="0"/>
                  </a:lnTo>
                  <a:lnTo>
                    <a:pt x="0" y="1"/>
                  </a:lnTo>
                  <a:lnTo>
                    <a:pt x="0" y="4"/>
                  </a:lnTo>
                  <a:lnTo>
                    <a:pt x="1" y="10"/>
                  </a:lnTo>
                  <a:lnTo>
                    <a:pt x="1" y="10"/>
                  </a:lnTo>
                  <a:lnTo>
                    <a:pt x="4" y="15"/>
                  </a:lnTo>
                  <a:lnTo>
                    <a:pt x="7" y="20"/>
                  </a:lnTo>
                  <a:lnTo>
                    <a:pt x="10" y="24"/>
                  </a:lnTo>
                  <a:lnTo>
                    <a:pt x="14" y="32"/>
                  </a:lnTo>
                  <a:lnTo>
                    <a:pt x="14" y="32"/>
                  </a:lnTo>
                  <a:lnTo>
                    <a:pt x="27" y="83"/>
                  </a:lnTo>
                  <a:lnTo>
                    <a:pt x="27" y="83"/>
                  </a:lnTo>
                  <a:lnTo>
                    <a:pt x="37" y="64"/>
                  </a:lnTo>
                  <a:lnTo>
                    <a:pt x="49" y="41"/>
                  </a:lnTo>
                  <a:lnTo>
                    <a:pt x="49" y="41"/>
                  </a:lnTo>
                  <a:lnTo>
                    <a:pt x="58" y="23"/>
                  </a:lnTo>
                  <a:lnTo>
                    <a:pt x="61" y="13"/>
                  </a:lnTo>
                  <a:lnTo>
                    <a:pt x="63" y="10"/>
                  </a:lnTo>
                  <a:lnTo>
                    <a:pt x="61" y="7"/>
                  </a:lnTo>
                  <a:lnTo>
                    <a:pt x="61"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FFFF00"/>
                </a:solidFill>
              </a:endParaRPr>
            </a:p>
          </p:txBody>
        </p:sp>
        <p:sp>
          <p:nvSpPr>
            <p:cNvPr id="9" name="Freeform 51"/>
            <p:cNvSpPr>
              <a:spLocks/>
            </p:cNvSpPr>
            <p:nvPr/>
          </p:nvSpPr>
          <p:spPr bwMode="auto">
            <a:xfrm>
              <a:off x="6432551" y="2166938"/>
              <a:ext cx="25400" cy="60325"/>
            </a:xfrm>
            <a:custGeom>
              <a:avLst/>
              <a:gdLst>
                <a:gd name="T0" fmla="*/ 10 w 16"/>
                <a:gd name="T1" fmla="*/ 1 h 38"/>
                <a:gd name="T2" fmla="*/ 10 w 16"/>
                <a:gd name="T3" fmla="*/ 1 h 38"/>
                <a:gd name="T4" fmla="*/ 7 w 16"/>
                <a:gd name="T5" fmla="*/ 0 h 38"/>
                <a:gd name="T6" fmla="*/ 5 w 16"/>
                <a:gd name="T7" fmla="*/ 0 h 38"/>
                <a:gd name="T8" fmla="*/ 2 w 16"/>
                <a:gd name="T9" fmla="*/ 3 h 38"/>
                <a:gd name="T10" fmla="*/ 0 w 16"/>
                <a:gd name="T11" fmla="*/ 8 h 38"/>
                <a:gd name="T12" fmla="*/ 2 w 16"/>
                <a:gd name="T13" fmla="*/ 11 h 38"/>
                <a:gd name="T14" fmla="*/ 2 w 16"/>
                <a:gd name="T15" fmla="*/ 11 h 38"/>
                <a:gd name="T16" fmla="*/ 5 w 16"/>
                <a:gd name="T17" fmla="*/ 14 h 38"/>
                <a:gd name="T18" fmla="*/ 5 w 16"/>
                <a:gd name="T19" fmla="*/ 14 h 38"/>
                <a:gd name="T20" fmla="*/ 3 w 16"/>
                <a:gd name="T21" fmla="*/ 21 h 38"/>
                <a:gd name="T22" fmla="*/ 3 w 16"/>
                <a:gd name="T23" fmla="*/ 29 h 38"/>
                <a:gd name="T24" fmla="*/ 3 w 16"/>
                <a:gd name="T25" fmla="*/ 38 h 38"/>
                <a:gd name="T26" fmla="*/ 13 w 16"/>
                <a:gd name="T27" fmla="*/ 38 h 38"/>
                <a:gd name="T28" fmla="*/ 13 w 16"/>
                <a:gd name="T29" fmla="*/ 38 h 38"/>
                <a:gd name="T30" fmla="*/ 14 w 16"/>
                <a:gd name="T31" fmla="*/ 21 h 38"/>
                <a:gd name="T32" fmla="*/ 13 w 16"/>
                <a:gd name="T33" fmla="*/ 12 h 38"/>
                <a:gd name="T34" fmla="*/ 13 w 16"/>
                <a:gd name="T35" fmla="*/ 12 h 38"/>
                <a:gd name="T36" fmla="*/ 14 w 16"/>
                <a:gd name="T37" fmla="*/ 11 h 38"/>
                <a:gd name="T38" fmla="*/ 14 w 16"/>
                <a:gd name="T39" fmla="*/ 11 h 38"/>
                <a:gd name="T40" fmla="*/ 16 w 16"/>
                <a:gd name="T41" fmla="*/ 6 h 38"/>
                <a:gd name="T42" fmla="*/ 14 w 16"/>
                <a:gd name="T43" fmla="*/ 4 h 38"/>
                <a:gd name="T44" fmla="*/ 10 w 16"/>
                <a:gd name="T45" fmla="*/ 1 h 38"/>
                <a:gd name="T46" fmla="*/ 10 w 16"/>
                <a:gd name="T47"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 h="38">
                  <a:moveTo>
                    <a:pt x="10" y="1"/>
                  </a:moveTo>
                  <a:lnTo>
                    <a:pt x="10" y="1"/>
                  </a:lnTo>
                  <a:lnTo>
                    <a:pt x="7" y="0"/>
                  </a:lnTo>
                  <a:lnTo>
                    <a:pt x="5" y="0"/>
                  </a:lnTo>
                  <a:lnTo>
                    <a:pt x="2" y="3"/>
                  </a:lnTo>
                  <a:lnTo>
                    <a:pt x="0" y="8"/>
                  </a:lnTo>
                  <a:lnTo>
                    <a:pt x="2" y="11"/>
                  </a:lnTo>
                  <a:lnTo>
                    <a:pt x="2" y="11"/>
                  </a:lnTo>
                  <a:lnTo>
                    <a:pt x="5" y="14"/>
                  </a:lnTo>
                  <a:lnTo>
                    <a:pt x="5" y="14"/>
                  </a:lnTo>
                  <a:lnTo>
                    <a:pt x="3" y="21"/>
                  </a:lnTo>
                  <a:lnTo>
                    <a:pt x="3" y="29"/>
                  </a:lnTo>
                  <a:lnTo>
                    <a:pt x="3" y="38"/>
                  </a:lnTo>
                  <a:lnTo>
                    <a:pt x="13" y="38"/>
                  </a:lnTo>
                  <a:lnTo>
                    <a:pt x="13" y="38"/>
                  </a:lnTo>
                  <a:lnTo>
                    <a:pt x="14" y="21"/>
                  </a:lnTo>
                  <a:lnTo>
                    <a:pt x="13" y="12"/>
                  </a:lnTo>
                  <a:lnTo>
                    <a:pt x="13" y="12"/>
                  </a:lnTo>
                  <a:lnTo>
                    <a:pt x="14" y="11"/>
                  </a:lnTo>
                  <a:lnTo>
                    <a:pt x="14" y="11"/>
                  </a:lnTo>
                  <a:lnTo>
                    <a:pt x="16" y="6"/>
                  </a:lnTo>
                  <a:lnTo>
                    <a:pt x="14" y="4"/>
                  </a:lnTo>
                  <a:lnTo>
                    <a:pt x="10" y="1"/>
                  </a:lnTo>
                  <a:lnTo>
                    <a:pt x="1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FFFF00"/>
                </a:solidFill>
              </a:endParaRPr>
            </a:p>
          </p:txBody>
        </p:sp>
        <p:sp>
          <p:nvSpPr>
            <p:cNvPr id="10" name="Freeform 52"/>
            <p:cNvSpPr>
              <a:spLocks/>
            </p:cNvSpPr>
            <p:nvPr/>
          </p:nvSpPr>
          <p:spPr bwMode="auto">
            <a:xfrm>
              <a:off x="6454776" y="2451100"/>
              <a:ext cx="0" cy="0"/>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FFFF00"/>
                </a:solidFill>
              </a:endParaRPr>
            </a:p>
          </p:txBody>
        </p:sp>
        <p:sp>
          <p:nvSpPr>
            <p:cNvPr id="11" name="Freeform 53"/>
            <p:cNvSpPr>
              <a:spLocks noEditPoints="1"/>
            </p:cNvSpPr>
            <p:nvPr/>
          </p:nvSpPr>
          <p:spPr bwMode="auto">
            <a:xfrm>
              <a:off x="6354763" y="2220913"/>
              <a:ext cx="220663" cy="288925"/>
            </a:xfrm>
            <a:custGeom>
              <a:avLst/>
              <a:gdLst>
                <a:gd name="T0" fmla="*/ 43 w 139"/>
                <a:gd name="T1" fmla="*/ 101 h 182"/>
                <a:gd name="T2" fmla="*/ 60 w 139"/>
                <a:gd name="T3" fmla="*/ 105 h 182"/>
                <a:gd name="T4" fmla="*/ 62 w 139"/>
                <a:gd name="T5" fmla="*/ 105 h 182"/>
                <a:gd name="T6" fmla="*/ 65 w 139"/>
                <a:gd name="T7" fmla="*/ 105 h 182"/>
                <a:gd name="T8" fmla="*/ 71 w 139"/>
                <a:gd name="T9" fmla="*/ 106 h 182"/>
                <a:gd name="T10" fmla="*/ 71 w 139"/>
                <a:gd name="T11" fmla="*/ 106 h 182"/>
                <a:gd name="T12" fmla="*/ 77 w 139"/>
                <a:gd name="T13" fmla="*/ 106 h 182"/>
                <a:gd name="T14" fmla="*/ 80 w 139"/>
                <a:gd name="T15" fmla="*/ 106 h 182"/>
                <a:gd name="T16" fmla="*/ 83 w 139"/>
                <a:gd name="T17" fmla="*/ 105 h 182"/>
                <a:gd name="T18" fmla="*/ 83 w 139"/>
                <a:gd name="T19" fmla="*/ 105 h 182"/>
                <a:gd name="T20" fmla="*/ 65 w 139"/>
                <a:gd name="T21" fmla="*/ 98 h 182"/>
                <a:gd name="T22" fmla="*/ 65 w 139"/>
                <a:gd name="T23" fmla="*/ 95 h 182"/>
                <a:gd name="T24" fmla="*/ 63 w 139"/>
                <a:gd name="T25" fmla="*/ 95 h 182"/>
                <a:gd name="T26" fmla="*/ 51 w 139"/>
                <a:gd name="T27" fmla="*/ 92 h 182"/>
                <a:gd name="T28" fmla="*/ 40 w 139"/>
                <a:gd name="T29" fmla="*/ 94 h 182"/>
                <a:gd name="T30" fmla="*/ 26 w 139"/>
                <a:gd name="T31" fmla="*/ 98 h 182"/>
                <a:gd name="T32" fmla="*/ 32 w 139"/>
                <a:gd name="T33" fmla="*/ 100 h 182"/>
                <a:gd name="T34" fmla="*/ 37 w 139"/>
                <a:gd name="T35" fmla="*/ 100 h 182"/>
                <a:gd name="T36" fmla="*/ 43 w 139"/>
                <a:gd name="T37" fmla="*/ 101 h 182"/>
                <a:gd name="T38" fmla="*/ 106 w 139"/>
                <a:gd name="T39" fmla="*/ 142 h 182"/>
                <a:gd name="T40" fmla="*/ 93 w 139"/>
                <a:gd name="T41" fmla="*/ 138 h 182"/>
                <a:gd name="T42" fmla="*/ 85 w 139"/>
                <a:gd name="T43" fmla="*/ 138 h 182"/>
                <a:gd name="T44" fmla="*/ 85 w 139"/>
                <a:gd name="T45" fmla="*/ 138 h 182"/>
                <a:gd name="T46" fmla="*/ 83 w 139"/>
                <a:gd name="T47" fmla="*/ 138 h 182"/>
                <a:gd name="T48" fmla="*/ 76 w 139"/>
                <a:gd name="T49" fmla="*/ 143 h 182"/>
                <a:gd name="T50" fmla="*/ 63 w 139"/>
                <a:gd name="T51" fmla="*/ 145 h 182"/>
                <a:gd name="T52" fmla="*/ 63 w 139"/>
                <a:gd name="T53" fmla="*/ 145 h 182"/>
                <a:gd name="T54" fmla="*/ 60 w 139"/>
                <a:gd name="T55" fmla="*/ 155 h 182"/>
                <a:gd name="T56" fmla="*/ 0 w 139"/>
                <a:gd name="T57" fmla="*/ 171 h 182"/>
                <a:gd name="T58" fmla="*/ 2 w 139"/>
                <a:gd name="T59" fmla="*/ 174 h 182"/>
                <a:gd name="T60" fmla="*/ 6 w 139"/>
                <a:gd name="T61" fmla="*/ 180 h 182"/>
                <a:gd name="T62" fmla="*/ 126 w 139"/>
                <a:gd name="T63" fmla="*/ 182 h 182"/>
                <a:gd name="T64" fmla="*/ 131 w 139"/>
                <a:gd name="T65" fmla="*/ 180 h 182"/>
                <a:gd name="T66" fmla="*/ 137 w 139"/>
                <a:gd name="T67" fmla="*/ 175 h 182"/>
                <a:gd name="T68" fmla="*/ 137 w 139"/>
                <a:gd name="T69" fmla="*/ 146 h 182"/>
                <a:gd name="T70" fmla="*/ 123 w 139"/>
                <a:gd name="T71" fmla="*/ 145 h 182"/>
                <a:gd name="T72" fmla="*/ 113 w 139"/>
                <a:gd name="T73" fmla="*/ 145 h 182"/>
                <a:gd name="T74" fmla="*/ 106 w 139"/>
                <a:gd name="T75" fmla="*/ 142 h 182"/>
                <a:gd name="T76" fmla="*/ 128 w 139"/>
                <a:gd name="T77" fmla="*/ 0 h 182"/>
                <a:gd name="T78" fmla="*/ 12 w 139"/>
                <a:gd name="T79" fmla="*/ 0 h 182"/>
                <a:gd name="T80" fmla="*/ 5 w 139"/>
                <a:gd name="T81" fmla="*/ 3 h 182"/>
                <a:gd name="T82" fmla="*/ 2 w 139"/>
                <a:gd name="T83" fmla="*/ 9 h 182"/>
                <a:gd name="T84" fmla="*/ 2 w 139"/>
                <a:gd name="T85" fmla="*/ 38 h 182"/>
                <a:gd name="T86" fmla="*/ 3 w 139"/>
                <a:gd name="T87" fmla="*/ 38 h 182"/>
                <a:gd name="T88" fmla="*/ 19 w 139"/>
                <a:gd name="T89" fmla="*/ 43 h 182"/>
                <a:gd name="T90" fmla="*/ 25 w 139"/>
                <a:gd name="T91" fmla="*/ 44 h 182"/>
                <a:gd name="T92" fmla="*/ 26 w 139"/>
                <a:gd name="T93" fmla="*/ 48 h 182"/>
                <a:gd name="T94" fmla="*/ 42 w 139"/>
                <a:gd name="T95" fmla="*/ 60 h 182"/>
                <a:gd name="T96" fmla="*/ 45 w 139"/>
                <a:gd name="T97" fmla="*/ 61 h 182"/>
                <a:gd name="T98" fmla="*/ 56 w 139"/>
                <a:gd name="T99" fmla="*/ 63 h 182"/>
                <a:gd name="T100" fmla="*/ 62 w 139"/>
                <a:gd name="T101" fmla="*/ 63 h 182"/>
                <a:gd name="T102" fmla="*/ 65 w 139"/>
                <a:gd name="T103" fmla="*/ 64 h 182"/>
                <a:gd name="T104" fmla="*/ 69 w 139"/>
                <a:gd name="T105" fmla="*/ 63 h 182"/>
                <a:gd name="T106" fmla="*/ 74 w 139"/>
                <a:gd name="T107" fmla="*/ 63 h 182"/>
                <a:gd name="T108" fmla="*/ 91 w 139"/>
                <a:gd name="T109" fmla="*/ 64 h 182"/>
                <a:gd name="T110" fmla="*/ 108 w 139"/>
                <a:gd name="T111" fmla="*/ 64 h 182"/>
                <a:gd name="T112" fmla="*/ 128 w 139"/>
                <a:gd name="T113" fmla="*/ 66 h 182"/>
                <a:gd name="T114" fmla="*/ 139 w 139"/>
                <a:gd name="T115" fmla="*/ 64 h 182"/>
                <a:gd name="T116" fmla="*/ 139 w 139"/>
                <a:gd name="T117" fmla="*/ 11 h 182"/>
                <a:gd name="T118" fmla="*/ 136 w 139"/>
                <a:gd name="T119" fmla="*/ 3 h 182"/>
                <a:gd name="T120" fmla="*/ 128 w 139"/>
                <a:gd name="T121"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9" h="182">
                  <a:moveTo>
                    <a:pt x="43" y="101"/>
                  </a:moveTo>
                  <a:lnTo>
                    <a:pt x="43" y="101"/>
                  </a:lnTo>
                  <a:lnTo>
                    <a:pt x="49" y="103"/>
                  </a:lnTo>
                  <a:lnTo>
                    <a:pt x="60" y="105"/>
                  </a:lnTo>
                  <a:lnTo>
                    <a:pt x="60" y="105"/>
                  </a:lnTo>
                  <a:lnTo>
                    <a:pt x="62" y="105"/>
                  </a:lnTo>
                  <a:lnTo>
                    <a:pt x="62" y="105"/>
                  </a:lnTo>
                  <a:lnTo>
                    <a:pt x="65" y="105"/>
                  </a:lnTo>
                  <a:lnTo>
                    <a:pt x="65" y="105"/>
                  </a:lnTo>
                  <a:lnTo>
                    <a:pt x="71" y="106"/>
                  </a:lnTo>
                  <a:lnTo>
                    <a:pt x="71" y="106"/>
                  </a:lnTo>
                  <a:lnTo>
                    <a:pt x="71" y="106"/>
                  </a:lnTo>
                  <a:lnTo>
                    <a:pt x="71" y="106"/>
                  </a:lnTo>
                  <a:lnTo>
                    <a:pt x="77" y="106"/>
                  </a:lnTo>
                  <a:lnTo>
                    <a:pt x="77" y="106"/>
                  </a:lnTo>
                  <a:lnTo>
                    <a:pt x="80" y="106"/>
                  </a:lnTo>
                  <a:lnTo>
                    <a:pt x="80" y="106"/>
                  </a:lnTo>
                  <a:lnTo>
                    <a:pt x="83" y="105"/>
                  </a:lnTo>
                  <a:lnTo>
                    <a:pt x="83" y="105"/>
                  </a:lnTo>
                  <a:lnTo>
                    <a:pt x="83" y="105"/>
                  </a:lnTo>
                  <a:lnTo>
                    <a:pt x="77" y="103"/>
                  </a:lnTo>
                  <a:lnTo>
                    <a:pt x="65" y="98"/>
                  </a:lnTo>
                  <a:lnTo>
                    <a:pt x="65" y="95"/>
                  </a:lnTo>
                  <a:lnTo>
                    <a:pt x="65" y="95"/>
                  </a:lnTo>
                  <a:lnTo>
                    <a:pt x="63" y="95"/>
                  </a:lnTo>
                  <a:lnTo>
                    <a:pt x="63" y="95"/>
                  </a:lnTo>
                  <a:lnTo>
                    <a:pt x="57" y="94"/>
                  </a:lnTo>
                  <a:lnTo>
                    <a:pt x="51" y="92"/>
                  </a:lnTo>
                  <a:lnTo>
                    <a:pt x="45" y="92"/>
                  </a:lnTo>
                  <a:lnTo>
                    <a:pt x="40" y="94"/>
                  </a:lnTo>
                  <a:lnTo>
                    <a:pt x="26" y="98"/>
                  </a:lnTo>
                  <a:lnTo>
                    <a:pt x="26" y="98"/>
                  </a:lnTo>
                  <a:lnTo>
                    <a:pt x="29" y="98"/>
                  </a:lnTo>
                  <a:lnTo>
                    <a:pt x="32" y="100"/>
                  </a:lnTo>
                  <a:lnTo>
                    <a:pt x="32" y="100"/>
                  </a:lnTo>
                  <a:lnTo>
                    <a:pt x="37" y="100"/>
                  </a:lnTo>
                  <a:lnTo>
                    <a:pt x="43" y="101"/>
                  </a:lnTo>
                  <a:lnTo>
                    <a:pt x="43" y="101"/>
                  </a:lnTo>
                  <a:close/>
                  <a:moveTo>
                    <a:pt x="106" y="142"/>
                  </a:moveTo>
                  <a:lnTo>
                    <a:pt x="106" y="142"/>
                  </a:lnTo>
                  <a:lnTo>
                    <a:pt x="100" y="138"/>
                  </a:lnTo>
                  <a:lnTo>
                    <a:pt x="93" y="138"/>
                  </a:lnTo>
                  <a:lnTo>
                    <a:pt x="93" y="138"/>
                  </a:lnTo>
                  <a:lnTo>
                    <a:pt x="85" y="138"/>
                  </a:lnTo>
                  <a:lnTo>
                    <a:pt x="85" y="138"/>
                  </a:lnTo>
                  <a:lnTo>
                    <a:pt x="85" y="138"/>
                  </a:lnTo>
                  <a:lnTo>
                    <a:pt x="85" y="138"/>
                  </a:lnTo>
                  <a:lnTo>
                    <a:pt x="83" y="138"/>
                  </a:lnTo>
                  <a:lnTo>
                    <a:pt x="82" y="142"/>
                  </a:lnTo>
                  <a:lnTo>
                    <a:pt x="76" y="143"/>
                  </a:lnTo>
                  <a:lnTo>
                    <a:pt x="63" y="145"/>
                  </a:lnTo>
                  <a:lnTo>
                    <a:pt x="63" y="145"/>
                  </a:lnTo>
                  <a:lnTo>
                    <a:pt x="63" y="145"/>
                  </a:lnTo>
                  <a:lnTo>
                    <a:pt x="63" y="145"/>
                  </a:lnTo>
                  <a:lnTo>
                    <a:pt x="63" y="145"/>
                  </a:lnTo>
                  <a:lnTo>
                    <a:pt x="60" y="155"/>
                  </a:lnTo>
                  <a:lnTo>
                    <a:pt x="0" y="143"/>
                  </a:lnTo>
                  <a:lnTo>
                    <a:pt x="0" y="171"/>
                  </a:lnTo>
                  <a:lnTo>
                    <a:pt x="0" y="171"/>
                  </a:lnTo>
                  <a:lnTo>
                    <a:pt x="2" y="174"/>
                  </a:lnTo>
                  <a:lnTo>
                    <a:pt x="3" y="177"/>
                  </a:lnTo>
                  <a:lnTo>
                    <a:pt x="6" y="180"/>
                  </a:lnTo>
                  <a:lnTo>
                    <a:pt x="11" y="180"/>
                  </a:lnTo>
                  <a:lnTo>
                    <a:pt x="126" y="182"/>
                  </a:lnTo>
                  <a:lnTo>
                    <a:pt x="126" y="182"/>
                  </a:lnTo>
                  <a:lnTo>
                    <a:pt x="131" y="180"/>
                  </a:lnTo>
                  <a:lnTo>
                    <a:pt x="134" y="179"/>
                  </a:lnTo>
                  <a:lnTo>
                    <a:pt x="137" y="175"/>
                  </a:lnTo>
                  <a:lnTo>
                    <a:pt x="137" y="171"/>
                  </a:lnTo>
                  <a:lnTo>
                    <a:pt x="137" y="146"/>
                  </a:lnTo>
                  <a:lnTo>
                    <a:pt x="137" y="146"/>
                  </a:lnTo>
                  <a:lnTo>
                    <a:pt x="123" y="145"/>
                  </a:lnTo>
                  <a:lnTo>
                    <a:pt x="123" y="145"/>
                  </a:lnTo>
                  <a:lnTo>
                    <a:pt x="113" y="145"/>
                  </a:lnTo>
                  <a:lnTo>
                    <a:pt x="110" y="143"/>
                  </a:lnTo>
                  <a:lnTo>
                    <a:pt x="106" y="142"/>
                  </a:lnTo>
                  <a:lnTo>
                    <a:pt x="106" y="142"/>
                  </a:lnTo>
                  <a:close/>
                  <a:moveTo>
                    <a:pt x="128" y="0"/>
                  </a:moveTo>
                  <a:lnTo>
                    <a:pt x="12" y="0"/>
                  </a:lnTo>
                  <a:lnTo>
                    <a:pt x="12" y="0"/>
                  </a:lnTo>
                  <a:lnTo>
                    <a:pt x="8" y="0"/>
                  </a:lnTo>
                  <a:lnTo>
                    <a:pt x="5" y="3"/>
                  </a:lnTo>
                  <a:lnTo>
                    <a:pt x="3" y="6"/>
                  </a:lnTo>
                  <a:lnTo>
                    <a:pt x="2" y="9"/>
                  </a:lnTo>
                  <a:lnTo>
                    <a:pt x="2" y="38"/>
                  </a:lnTo>
                  <a:lnTo>
                    <a:pt x="2" y="38"/>
                  </a:lnTo>
                  <a:lnTo>
                    <a:pt x="3" y="38"/>
                  </a:lnTo>
                  <a:lnTo>
                    <a:pt x="3" y="38"/>
                  </a:lnTo>
                  <a:lnTo>
                    <a:pt x="8" y="40"/>
                  </a:lnTo>
                  <a:lnTo>
                    <a:pt x="19" y="43"/>
                  </a:lnTo>
                  <a:lnTo>
                    <a:pt x="19" y="43"/>
                  </a:lnTo>
                  <a:lnTo>
                    <a:pt x="25" y="44"/>
                  </a:lnTo>
                  <a:lnTo>
                    <a:pt x="26" y="48"/>
                  </a:lnTo>
                  <a:lnTo>
                    <a:pt x="26" y="48"/>
                  </a:lnTo>
                  <a:lnTo>
                    <a:pt x="34" y="54"/>
                  </a:lnTo>
                  <a:lnTo>
                    <a:pt x="42" y="60"/>
                  </a:lnTo>
                  <a:lnTo>
                    <a:pt x="42" y="60"/>
                  </a:lnTo>
                  <a:lnTo>
                    <a:pt x="45" y="61"/>
                  </a:lnTo>
                  <a:lnTo>
                    <a:pt x="48" y="61"/>
                  </a:lnTo>
                  <a:lnTo>
                    <a:pt x="56" y="63"/>
                  </a:lnTo>
                  <a:lnTo>
                    <a:pt x="56" y="63"/>
                  </a:lnTo>
                  <a:lnTo>
                    <a:pt x="62" y="63"/>
                  </a:lnTo>
                  <a:lnTo>
                    <a:pt x="65" y="64"/>
                  </a:lnTo>
                  <a:lnTo>
                    <a:pt x="65" y="64"/>
                  </a:lnTo>
                  <a:lnTo>
                    <a:pt x="66" y="63"/>
                  </a:lnTo>
                  <a:lnTo>
                    <a:pt x="69" y="63"/>
                  </a:lnTo>
                  <a:lnTo>
                    <a:pt x="69" y="63"/>
                  </a:lnTo>
                  <a:lnTo>
                    <a:pt x="74" y="63"/>
                  </a:lnTo>
                  <a:lnTo>
                    <a:pt x="74" y="63"/>
                  </a:lnTo>
                  <a:lnTo>
                    <a:pt x="91" y="64"/>
                  </a:lnTo>
                  <a:lnTo>
                    <a:pt x="108" y="64"/>
                  </a:lnTo>
                  <a:lnTo>
                    <a:pt x="108" y="64"/>
                  </a:lnTo>
                  <a:lnTo>
                    <a:pt x="117" y="66"/>
                  </a:lnTo>
                  <a:lnTo>
                    <a:pt x="128" y="66"/>
                  </a:lnTo>
                  <a:lnTo>
                    <a:pt x="128" y="66"/>
                  </a:lnTo>
                  <a:lnTo>
                    <a:pt x="139" y="64"/>
                  </a:lnTo>
                  <a:lnTo>
                    <a:pt x="139" y="11"/>
                  </a:lnTo>
                  <a:lnTo>
                    <a:pt x="139" y="11"/>
                  </a:lnTo>
                  <a:lnTo>
                    <a:pt x="139" y="6"/>
                  </a:lnTo>
                  <a:lnTo>
                    <a:pt x="136" y="3"/>
                  </a:lnTo>
                  <a:lnTo>
                    <a:pt x="133" y="1"/>
                  </a:lnTo>
                  <a:lnTo>
                    <a:pt x="128" y="0"/>
                  </a:lnTo>
                  <a:lnTo>
                    <a:pt x="12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FFFF00"/>
                </a:solidFill>
              </a:endParaRPr>
            </a:p>
          </p:txBody>
        </p:sp>
        <p:sp>
          <p:nvSpPr>
            <p:cNvPr id="12" name="Freeform 54"/>
            <p:cNvSpPr>
              <a:spLocks/>
            </p:cNvSpPr>
            <p:nvPr/>
          </p:nvSpPr>
          <p:spPr bwMode="auto">
            <a:xfrm>
              <a:off x="6454776" y="2389188"/>
              <a:ext cx="36513" cy="61912"/>
            </a:xfrm>
            <a:custGeom>
              <a:avLst/>
              <a:gdLst>
                <a:gd name="T0" fmla="*/ 23 w 23"/>
                <a:gd name="T1" fmla="*/ 23 h 39"/>
                <a:gd name="T2" fmla="*/ 23 w 23"/>
                <a:gd name="T3" fmla="*/ 23 h 39"/>
                <a:gd name="T4" fmla="*/ 23 w 23"/>
                <a:gd name="T5" fmla="*/ 19 h 39"/>
                <a:gd name="T6" fmla="*/ 23 w 23"/>
                <a:gd name="T7" fmla="*/ 19 h 39"/>
                <a:gd name="T8" fmla="*/ 23 w 23"/>
                <a:gd name="T9" fmla="*/ 19 h 39"/>
                <a:gd name="T10" fmla="*/ 23 w 23"/>
                <a:gd name="T11" fmla="*/ 12 h 39"/>
                <a:gd name="T12" fmla="*/ 23 w 23"/>
                <a:gd name="T13" fmla="*/ 12 h 39"/>
                <a:gd name="T14" fmla="*/ 20 w 23"/>
                <a:gd name="T15" fmla="*/ 12 h 39"/>
                <a:gd name="T16" fmla="*/ 19 w 23"/>
                <a:gd name="T17" fmla="*/ 8 h 39"/>
                <a:gd name="T18" fmla="*/ 19 w 23"/>
                <a:gd name="T19" fmla="*/ 8 h 39"/>
                <a:gd name="T20" fmla="*/ 17 w 23"/>
                <a:gd name="T21" fmla="*/ 3 h 39"/>
                <a:gd name="T22" fmla="*/ 17 w 23"/>
                <a:gd name="T23" fmla="*/ 3 h 39"/>
                <a:gd name="T24" fmla="*/ 17 w 23"/>
                <a:gd name="T25" fmla="*/ 0 h 39"/>
                <a:gd name="T26" fmla="*/ 17 w 23"/>
                <a:gd name="T27" fmla="*/ 0 h 39"/>
                <a:gd name="T28" fmla="*/ 17 w 23"/>
                <a:gd name="T29" fmla="*/ 0 h 39"/>
                <a:gd name="T30" fmla="*/ 17 w 23"/>
                <a:gd name="T31" fmla="*/ 0 h 39"/>
                <a:gd name="T32" fmla="*/ 16 w 23"/>
                <a:gd name="T33" fmla="*/ 0 h 39"/>
                <a:gd name="T34" fmla="*/ 16 w 23"/>
                <a:gd name="T35" fmla="*/ 0 h 39"/>
                <a:gd name="T36" fmla="*/ 14 w 23"/>
                <a:gd name="T37" fmla="*/ 0 h 39"/>
                <a:gd name="T38" fmla="*/ 14 w 23"/>
                <a:gd name="T39" fmla="*/ 0 h 39"/>
                <a:gd name="T40" fmla="*/ 8 w 23"/>
                <a:gd name="T41" fmla="*/ 0 h 39"/>
                <a:gd name="T42" fmla="*/ 8 w 23"/>
                <a:gd name="T43" fmla="*/ 0 h 39"/>
                <a:gd name="T44" fmla="*/ 8 w 23"/>
                <a:gd name="T45" fmla="*/ 0 h 39"/>
                <a:gd name="T46" fmla="*/ 8 w 23"/>
                <a:gd name="T47" fmla="*/ 0 h 39"/>
                <a:gd name="T48" fmla="*/ 8 w 23"/>
                <a:gd name="T49" fmla="*/ 3 h 39"/>
                <a:gd name="T50" fmla="*/ 8 w 23"/>
                <a:gd name="T51" fmla="*/ 3 h 39"/>
                <a:gd name="T52" fmla="*/ 6 w 23"/>
                <a:gd name="T53" fmla="*/ 9 h 39"/>
                <a:gd name="T54" fmla="*/ 6 w 23"/>
                <a:gd name="T55" fmla="*/ 9 h 39"/>
                <a:gd name="T56" fmla="*/ 3 w 23"/>
                <a:gd name="T57" fmla="*/ 26 h 39"/>
                <a:gd name="T58" fmla="*/ 0 w 23"/>
                <a:gd name="T59" fmla="*/ 37 h 39"/>
                <a:gd name="T60" fmla="*/ 0 w 23"/>
                <a:gd name="T61" fmla="*/ 37 h 39"/>
                <a:gd name="T62" fmla="*/ 0 w 23"/>
                <a:gd name="T63" fmla="*/ 39 h 39"/>
                <a:gd name="T64" fmla="*/ 0 w 23"/>
                <a:gd name="T65" fmla="*/ 39 h 39"/>
                <a:gd name="T66" fmla="*/ 13 w 23"/>
                <a:gd name="T67" fmla="*/ 37 h 39"/>
                <a:gd name="T68" fmla="*/ 19 w 23"/>
                <a:gd name="T69" fmla="*/ 36 h 39"/>
                <a:gd name="T70" fmla="*/ 20 w 23"/>
                <a:gd name="T71" fmla="*/ 32 h 39"/>
                <a:gd name="T72" fmla="*/ 22 w 23"/>
                <a:gd name="T73" fmla="*/ 32 h 39"/>
                <a:gd name="T74" fmla="*/ 22 w 23"/>
                <a:gd name="T75" fmla="*/ 32 h 39"/>
                <a:gd name="T76" fmla="*/ 22 w 23"/>
                <a:gd name="T77" fmla="*/ 32 h 39"/>
                <a:gd name="T78" fmla="*/ 22 w 23"/>
                <a:gd name="T79" fmla="*/ 32 h 39"/>
                <a:gd name="T80" fmla="*/ 23 w 23"/>
                <a:gd name="T81" fmla="*/ 28 h 39"/>
                <a:gd name="T82" fmla="*/ 23 w 23"/>
                <a:gd name="T83" fmla="*/ 28 h 39"/>
                <a:gd name="T84" fmla="*/ 23 w 23"/>
                <a:gd name="T85" fmla="*/ 26 h 39"/>
                <a:gd name="T86" fmla="*/ 23 w 23"/>
                <a:gd name="T87" fmla="*/ 23 h 39"/>
                <a:gd name="T88" fmla="*/ 23 w 23"/>
                <a:gd name="T89"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 h="39">
                  <a:moveTo>
                    <a:pt x="23" y="23"/>
                  </a:moveTo>
                  <a:lnTo>
                    <a:pt x="23" y="23"/>
                  </a:lnTo>
                  <a:lnTo>
                    <a:pt x="23" y="19"/>
                  </a:lnTo>
                  <a:lnTo>
                    <a:pt x="23" y="19"/>
                  </a:lnTo>
                  <a:lnTo>
                    <a:pt x="23" y="19"/>
                  </a:lnTo>
                  <a:lnTo>
                    <a:pt x="23" y="12"/>
                  </a:lnTo>
                  <a:lnTo>
                    <a:pt x="23" y="12"/>
                  </a:lnTo>
                  <a:lnTo>
                    <a:pt x="20" y="12"/>
                  </a:lnTo>
                  <a:lnTo>
                    <a:pt x="19" y="8"/>
                  </a:lnTo>
                  <a:lnTo>
                    <a:pt x="19" y="8"/>
                  </a:lnTo>
                  <a:lnTo>
                    <a:pt x="17" y="3"/>
                  </a:lnTo>
                  <a:lnTo>
                    <a:pt x="17" y="3"/>
                  </a:lnTo>
                  <a:lnTo>
                    <a:pt x="17" y="0"/>
                  </a:lnTo>
                  <a:lnTo>
                    <a:pt x="17" y="0"/>
                  </a:lnTo>
                  <a:lnTo>
                    <a:pt x="17" y="0"/>
                  </a:lnTo>
                  <a:lnTo>
                    <a:pt x="17" y="0"/>
                  </a:lnTo>
                  <a:lnTo>
                    <a:pt x="16" y="0"/>
                  </a:lnTo>
                  <a:lnTo>
                    <a:pt x="16" y="0"/>
                  </a:lnTo>
                  <a:lnTo>
                    <a:pt x="14" y="0"/>
                  </a:lnTo>
                  <a:lnTo>
                    <a:pt x="14" y="0"/>
                  </a:lnTo>
                  <a:lnTo>
                    <a:pt x="8" y="0"/>
                  </a:lnTo>
                  <a:lnTo>
                    <a:pt x="8" y="0"/>
                  </a:lnTo>
                  <a:lnTo>
                    <a:pt x="8" y="0"/>
                  </a:lnTo>
                  <a:lnTo>
                    <a:pt x="8" y="0"/>
                  </a:lnTo>
                  <a:lnTo>
                    <a:pt x="8" y="3"/>
                  </a:lnTo>
                  <a:lnTo>
                    <a:pt x="8" y="3"/>
                  </a:lnTo>
                  <a:lnTo>
                    <a:pt x="6" y="9"/>
                  </a:lnTo>
                  <a:lnTo>
                    <a:pt x="6" y="9"/>
                  </a:lnTo>
                  <a:lnTo>
                    <a:pt x="3" y="26"/>
                  </a:lnTo>
                  <a:lnTo>
                    <a:pt x="0" y="37"/>
                  </a:lnTo>
                  <a:lnTo>
                    <a:pt x="0" y="37"/>
                  </a:lnTo>
                  <a:lnTo>
                    <a:pt x="0" y="39"/>
                  </a:lnTo>
                  <a:lnTo>
                    <a:pt x="0" y="39"/>
                  </a:lnTo>
                  <a:lnTo>
                    <a:pt x="13" y="37"/>
                  </a:lnTo>
                  <a:lnTo>
                    <a:pt x="19" y="36"/>
                  </a:lnTo>
                  <a:lnTo>
                    <a:pt x="20" y="32"/>
                  </a:lnTo>
                  <a:lnTo>
                    <a:pt x="22" y="32"/>
                  </a:lnTo>
                  <a:lnTo>
                    <a:pt x="22" y="32"/>
                  </a:lnTo>
                  <a:lnTo>
                    <a:pt x="22" y="32"/>
                  </a:lnTo>
                  <a:lnTo>
                    <a:pt x="22" y="32"/>
                  </a:lnTo>
                  <a:lnTo>
                    <a:pt x="23" y="28"/>
                  </a:lnTo>
                  <a:lnTo>
                    <a:pt x="23" y="28"/>
                  </a:lnTo>
                  <a:lnTo>
                    <a:pt x="23" y="26"/>
                  </a:lnTo>
                  <a:lnTo>
                    <a:pt x="23" y="23"/>
                  </a:lnTo>
                  <a:lnTo>
                    <a:pt x="23"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FFFF00"/>
                </a:solidFill>
              </a:endParaRPr>
            </a:p>
          </p:txBody>
        </p:sp>
        <p:sp>
          <p:nvSpPr>
            <p:cNvPr id="13" name="Freeform 55"/>
            <p:cNvSpPr>
              <a:spLocks/>
            </p:cNvSpPr>
            <p:nvPr/>
          </p:nvSpPr>
          <p:spPr bwMode="auto">
            <a:xfrm>
              <a:off x="6454776" y="2320925"/>
              <a:ext cx="31750" cy="66675"/>
            </a:xfrm>
            <a:custGeom>
              <a:avLst/>
              <a:gdLst>
                <a:gd name="T0" fmla="*/ 20 w 20"/>
                <a:gd name="T1" fmla="*/ 35 h 42"/>
                <a:gd name="T2" fmla="*/ 20 w 20"/>
                <a:gd name="T3" fmla="*/ 35 h 42"/>
                <a:gd name="T4" fmla="*/ 16 w 20"/>
                <a:gd name="T5" fmla="*/ 14 h 42"/>
                <a:gd name="T6" fmla="*/ 16 w 20"/>
                <a:gd name="T7" fmla="*/ 14 h 42"/>
                <a:gd name="T8" fmla="*/ 11 w 20"/>
                <a:gd name="T9" fmla="*/ 0 h 42"/>
                <a:gd name="T10" fmla="*/ 11 w 20"/>
                <a:gd name="T11" fmla="*/ 0 h 42"/>
                <a:gd name="T12" fmla="*/ 6 w 20"/>
                <a:gd name="T13" fmla="*/ 0 h 42"/>
                <a:gd name="T14" fmla="*/ 3 w 20"/>
                <a:gd name="T15" fmla="*/ 0 h 42"/>
                <a:gd name="T16" fmla="*/ 2 w 20"/>
                <a:gd name="T17" fmla="*/ 1 h 42"/>
                <a:gd name="T18" fmla="*/ 2 w 20"/>
                <a:gd name="T19" fmla="*/ 1 h 42"/>
                <a:gd name="T20" fmla="*/ 2 w 20"/>
                <a:gd name="T21" fmla="*/ 5 h 42"/>
                <a:gd name="T22" fmla="*/ 2 w 20"/>
                <a:gd name="T23" fmla="*/ 5 h 42"/>
                <a:gd name="T24" fmla="*/ 2 w 20"/>
                <a:gd name="T25" fmla="*/ 17 h 42"/>
                <a:gd name="T26" fmla="*/ 2 w 20"/>
                <a:gd name="T27" fmla="*/ 31 h 42"/>
                <a:gd name="T28" fmla="*/ 2 w 20"/>
                <a:gd name="T29" fmla="*/ 31 h 42"/>
                <a:gd name="T30" fmla="*/ 0 w 20"/>
                <a:gd name="T31" fmla="*/ 32 h 42"/>
                <a:gd name="T32" fmla="*/ 0 w 20"/>
                <a:gd name="T33" fmla="*/ 32 h 42"/>
                <a:gd name="T34" fmla="*/ 2 w 20"/>
                <a:gd name="T35" fmla="*/ 32 h 42"/>
                <a:gd name="T36" fmla="*/ 2 w 20"/>
                <a:gd name="T37" fmla="*/ 35 h 42"/>
                <a:gd name="T38" fmla="*/ 14 w 20"/>
                <a:gd name="T39" fmla="*/ 40 h 42"/>
                <a:gd name="T40" fmla="*/ 20 w 20"/>
                <a:gd name="T41" fmla="*/ 42 h 42"/>
                <a:gd name="T42" fmla="*/ 20 w 20"/>
                <a:gd name="T43" fmla="*/ 42 h 42"/>
                <a:gd name="T44" fmla="*/ 20 w 20"/>
                <a:gd name="T45" fmla="*/ 35 h 42"/>
                <a:gd name="T46" fmla="*/ 20 w 20"/>
                <a:gd name="T47" fmla="*/ 3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 h="42">
                  <a:moveTo>
                    <a:pt x="20" y="35"/>
                  </a:moveTo>
                  <a:lnTo>
                    <a:pt x="20" y="35"/>
                  </a:lnTo>
                  <a:lnTo>
                    <a:pt x="16" y="14"/>
                  </a:lnTo>
                  <a:lnTo>
                    <a:pt x="16" y="14"/>
                  </a:lnTo>
                  <a:lnTo>
                    <a:pt x="11" y="0"/>
                  </a:lnTo>
                  <a:lnTo>
                    <a:pt x="11" y="0"/>
                  </a:lnTo>
                  <a:lnTo>
                    <a:pt x="6" y="0"/>
                  </a:lnTo>
                  <a:lnTo>
                    <a:pt x="3" y="0"/>
                  </a:lnTo>
                  <a:lnTo>
                    <a:pt x="2" y="1"/>
                  </a:lnTo>
                  <a:lnTo>
                    <a:pt x="2" y="1"/>
                  </a:lnTo>
                  <a:lnTo>
                    <a:pt x="2" y="5"/>
                  </a:lnTo>
                  <a:lnTo>
                    <a:pt x="2" y="5"/>
                  </a:lnTo>
                  <a:lnTo>
                    <a:pt x="2" y="17"/>
                  </a:lnTo>
                  <a:lnTo>
                    <a:pt x="2" y="31"/>
                  </a:lnTo>
                  <a:lnTo>
                    <a:pt x="2" y="31"/>
                  </a:lnTo>
                  <a:lnTo>
                    <a:pt x="0" y="32"/>
                  </a:lnTo>
                  <a:lnTo>
                    <a:pt x="0" y="32"/>
                  </a:lnTo>
                  <a:lnTo>
                    <a:pt x="2" y="32"/>
                  </a:lnTo>
                  <a:lnTo>
                    <a:pt x="2" y="35"/>
                  </a:lnTo>
                  <a:lnTo>
                    <a:pt x="14" y="40"/>
                  </a:lnTo>
                  <a:lnTo>
                    <a:pt x="20" y="42"/>
                  </a:lnTo>
                  <a:lnTo>
                    <a:pt x="20" y="42"/>
                  </a:lnTo>
                  <a:lnTo>
                    <a:pt x="20" y="35"/>
                  </a:lnTo>
                  <a:lnTo>
                    <a:pt x="2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FFFF00"/>
                </a:solidFill>
              </a:endParaRPr>
            </a:p>
          </p:txBody>
        </p:sp>
      </p:grpSp>
      <p:sp>
        <p:nvSpPr>
          <p:cNvPr id="14" name="TextBox 13"/>
          <p:cNvSpPr txBox="1"/>
          <p:nvPr/>
        </p:nvSpPr>
        <p:spPr>
          <a:xfrm>
            <a:off x="5381910" y="4766404"/>
            <a:ext cx="1385723" cy="338554"/>
          </a:xfrm>
          <a:prstGeom prst="rect">
            <a:avLst/>
          </a:prstGeom>
          <a:noFill/>
        </p:spPr>
        <p:txBody>
          <a:bodyPr wrap="square" rtlCol="0">
            <a:spAutoFit/>
          </a:bodyPr>
          <a:lstStyle/>
          <a:p>
            <a:r>
              <a:rPr lang="en-GB" dirty="0" smtClean="0">
                <a:latin typeface="Calibri" panose="020F0502020204030204" pitchFamily="34" charset="0"/>
              </a:rPr>
              <a:t>USER CENTRIC</a:t>
            </a:r>
            <a:endParaRPr lang="en-GB" dirty="0">
              <a:latin typeface="Calibri" panose="020F0502020204030204" pitchFamily="34" charset="0"/>
            </a:endParaRPr>
          </a:p>
        </p:txBody>
      </p:sp>
      <p:sp>
        <p:nvSpPr>
          <p:cNvPr id="15" name="Teardrop 14"/>
          <p:cNvSpPr/>
          <p:nvPr/>
        </p:nvSpPr>
        <p:spPr bwMode="ltGray">
          <a:xfrm rot="5400000">
            <a:off x="1612479" y="-468446"/>
            <a:ext cx="1759064" cy="4683183"/>
          </a:xfrm>
          <a:prstGeom prst="teardrop">
            <a:avLst>
              <a:gd name="adj" fmla="val 151405"/>
            </a:avLst>
          </a:prstGeom>
          <a:solidFill>
            <a:srgbClr val="CCEC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16" name="TextBox 15"/>
          <p:cNvSpPr txBox="1"/>
          <p:nvPr/>
        </p:nvSpPr>
        <p:spPr>
          <a:xfrm>
            <a:off x="31029" y="1124745"/>
            <a:ext cx="5112465" cy="1436804"/>
          </a:xfrm>
          <a:prstGeom prst="rect">
            <a:avLst/>
          </a:prstGeom>
          <a:noFill/>
        </p:spPr>
        <p:txBody>
          <a:bodyPr wrap="square" rtlCol="0">
            <a:spAutoFit/>
          </a:bodyPr>
          <a:lstStyle/>
          <a:p>
            <a:r>
              <a:rPr lang="en-GB" sz="1400" b="1" i="1" dirty="0" smtClean="0">
                <a:solidFill>
                  <a:srgbClr val="002060"/>
                </a:solidFill>
                <a:latin typeface="Calibri Light" panose="020F0302020204030204" pitchFamily="34" charset="0"/>
              </a:rPr>
              <a:t>Strategic Objectives</a:t>
            </a:r>
            <a:r>
              <a:rPr lang="en-GB" sz="1400" dirty="0" smtClean="0">
                <a:solidFill>
                  <a:srgbClr val="002060"/>
                </a:solidFill>
                <a:latin typeface="Calibri Light" panose="020F0302020204030204" pitchFamily="34" charset="0"/>
              </a:rPr>
              <a:t>: </a:t>
            </a:r>
          </a:p>
          <a:p>
            <a:pPr marL="285750" indent="-285750" algn="l">
              <a:buFont typeface="Arial" panose="020B0604020202020204" pitchFamily="34" charset="0"/>
              <a:buChar char="•"/>
            </a:pPr>
            <a:r>
              <a:rPr lang="fr-BE" sz="1400" dirty="0" err="1" smtClean="0">
                <a:solidFill>
                  <a:srgbClr val="002060"/>
                </a:solidFill>
                <a:latin typeface="Calibri Light" panose="020F0302020204030204" pitchFamily="34" charset="0"/>
              </a:rPr>
              <a:t>Increasing</a:t>
            </a:r>
            <a:r>
              <a:rPr lang="fr-BE" sz="1400" dirty="0" smtClean="0">
                <a:solidFill>
                  <a:srgbClr val="002060"/>
                </a:solidFill>
                <a:latin typeface="Calibri Light" panose="020F0302020204030204" pitchFamily="34" charset="0"/>
              </a:rPr>
              <a:t> </a:t>
            </a:r>
            <a:r>
              <a:rPr lang="fr-BE" sz="1400" dirty="0" err="1" smtClean="0">
                <a:solidFill>
                  <a:srgbClr val="002060"/>
                </a:solidFill>
                <a:latin typeface="Calibri Light" panose="020F0302020204030204" pitchFamily="34" charset="0"/>
              </a:rPr>
              <a:t>productivity</a:t>
            </a:r>
            <a:r>
              <a:rPr lang="fr-BE" sz="1400" dirty="0" smtClean="0">
                <a:solidFill>
                  <a:srgbClr val="002060"/>
                </a:solidFill>
                <a:latin typeface="Calibri Light" panose="020F0302020204030204" pitchFamily="34" charset="0"/>
              </a:rPr>
              <a:t> (</a:t>
            </a:r>
            <a:r>
              <a:rPr lang="fr-BE" sz="1400" dirty="0" err="1" smtClean="0">
                <a:solidFill>
                  <a:srgbClr val="002060"/>
                </a:solidFill>
                <a:latin typeface="Calibri Light" panose="020F0302020204030204" pitchFamily="34" charset="0"/>
              </a:rPr>
              <a:t>efficiency</a:t>
            </a:r>
            <a:r>
              <a:rPr lang="fr-BE" sz="1400" dirty="0" smtClean="0">
                <a:solidFill>
                  <a:srgbClr val="002060"/>
                </a:solidFill>
                <a:latin typeface="Calibri Light" panose="020F0302020204030204" pitchFamily="34" charset="0"/>
              </a:rPr>
              <a:t>, </a:t>
            </a:r>
            <a:r>
              <a:rPr lang="fr-BE" sz="1400" dirty="0" err="1" smtClean="0">
                <a:solidFill>
                  <a:srgbClr val="002060"/>
                </a:solidFill>
                <a:latin typeface="Calibri Light" panose="020F0302020204030204" pitchFamily="34" charset="0"/>
              </a:rPr>
              <a:t>processes</a:t>
            </a:r>
            <a:r>
              <a:rPr lang="fr-BE" sz="1400" dirty="0" smtClean="0">
                <a:solidFill>
                  <a:srgbClr val="002060"/>
                </a:solidFill>
                <a:latin typeface="Calibri Light" panose="020F0302020204030204" pitchFamily="34" charset="0"/>
              </a:rPr>
              <a:t>)</a:t>
            </a:r>
          </a:p>
          <a:p>
            <a:pPr marL="285750" indent="-285750" algn="l">
              <a:buFont typeface="Arial" panose="020B0604020202020204" pitchFamily="34" charset="0"/>
              <a:buChar char="•"/>
            </a:pPr>
            <a:r>
              <a:rPr lang="fr-BE" sz="1400" dirty="0" err="1" smtClean="0">
                <a:solidFill>
                  <a:srgbClr val="002060"/>
                </a:solidFill>
                <a:latin typeface="Calibri Light" panose="020F0302020204030204" pitchFamily="34" charset="0"/>
              </a:rPr>
              <a:t>Improving</a:t>
            </a:r>
            <a:r>
              <a:rPr lang="fr-BE" sz="1400" dirty="0" smtClean="0">
                <a:solidFill>
                  <a:srgbClr val="002060"/>
                </a:solidFill>
                <a:latin typeface="Calibri Light" panose="020F0302020204030204" pitchFamily="34" charset="0"/>
              </a:rPr>
              <a:t> </a:t>
            </a:r>
            <a:r>
              <a:rPr lang="fr-BE" sz="1400" dirty="0" err="1" smtClean="0">
                <a:solidFill>
                  <a:srgbClr val="002060"/>
                </a:solidFill>
                <a:latin typeface="Calibri Light" panose="020F0302020204030204" pitchFamily="34" charset="0"/>
              </a:rPr>
              <a:t>quality</a:t>
            </a:r>
            <a:r>
              <a:rPr lang="fr-BE" sz="1400" dirty="0" smtClean="0">
                <a:solidFill>
                  <a:srgbClr val="002060"/>
                </a:solidFill>
                <a:latin typeface="Calibri Light" panose="020F0302020204030204" pitchFamily="34" charset="0"/>
              </a:rPr>
              <a:t> (data/</a:t>
            </a:r>
            <a:r>
              <a:rPr lang="fr-BE" sz="1400" dirty="0" err="1" smtClean="0">
                <a:solidFill>
                  <a:srgbClr val="002060"/>
                </a:solidFill>
                <a:latin typeface="Calibri Light" panose="020F0302020204030204" pitchFamily="34" charset="0"/>
              </a:rPr>
              <a:t>operations</a:t>
            </a:r>
            <a:r>
              <a:rPr lang="fr-BE" sz="1400" dirty="0" smtClean="0">
                <a:solidFill>
                  <a:srgbClr val="002060"/>
                </a:solidFill>
                <a:latin typeface="Calibri Light" panose="020F0302020204030204" pitchFamily="34" charset="0"/>
              </a:rPr>
              <a:t>)</a:t>
            </a:r>
          </a:p>
          <a:p>
            <a:pPr marL="285750" indent="-285750" algn="l">
              <a:buFont typeface="Arial" panose="020B0604020202020204" pitchFamily="34" charset="0"/>
              <a:buChar char="•"/>
            </a:pPr>
            <a:r>
              <a:rPr lang="fr-BE" sz="1400" dirty="0" err="1" smtClean="0">
                <a:solidFill>
                  <a:srgbClr val="002060"/>
                </a:solidFill>
                <a:latin typeface="Calibri Light" panose="020F0302020204030204" pitchFamily="34" charset="0"/>
              </a:rPr>
              <a:t>Shifting</a:t>
            </a:r>
            <a:r>
              <a:rPr lang="fr-BE" sz="1400" dirty="0" smtClean="0">
                <a:solidFill>
                  <a:srgbClr val="002060"/>
                </a:solidFill>
                <a:latin typeface="Calibri Light" panose="020F0302020204030204" pitchFamily="34" charset="0"/>
              </a:rPr>
              <a:t> to a </a:t>
            </a:r>
            <a:r>
              <a:rPr lang="fr-BE" sz="1400" dirty="0" err="1" smtClean="0">
                <a:solidFill>
                  <a:srgbClr val="002060"/>
                </a:solidFill>
                <a:latin typeface="Calibri Light" panose="020F0302020204030204" pitchFamily="34" charset="0"/>
              </a:rPr>
              <a:t>result</a:t>
            </a:r>
            <a:r>
              <a:rPr lang="fr-BE" sz="1400" dirty="0" smtClean="0">
                <a:solidFill>
                  <a:srgbClr val="002060"/>
                </a:solidFill>
                <a:latin typeface="Calibri Light" panose="020F0302020204030204" pitchFamily="34" charset="0"/>
              </a:rPr>
              <a:t> orientation </a:t>
            </a:r>
            <a:r>
              <a:rPr lang="fr-BE" sz="1400" dirty="0" err="1" smtClean="0">
                <a:solidFill>
                  <a:srgbClr val="002060"/>
                </a:solidFill>
                <a:latin typeface="Calibri Light" panose="020F0302020204030204" pitchFamily="34" charset="0"/>
              </a:rPr>
              <a:t>mind</a:t>
            </a:r>
            <a:r>
              <a:rPr lang="fr-BE" sz="1400" dirty="0" smtClean="0">
                <a:solidFill>
                  <a:srgbClr val="002060"/>
                </a:solidFill>
                <a:latin typeface="Calibri Light" panose="020F0302020204030204" pitchFamily="34" charset="0"/>
              </a:rPr>
              <a:t>-set</a:t>
            </a:r>
          </a:p>
          <a:p>
            <a:pPr marL="285750" indent="-285750" algn="l">
              <a:buFont typeface="Arial" panose="020B0604020202020204" pitchFamily="34" charset="0"/>
              <a:buChar char="•"/>
            </a:pPr>
            <a:r>
              <a:rPr lang="fr-BE" sz="1400" dirty="0" err="1" smtClean="0">
                <a:solidFill>
                  <a:srgbClr val="002060"/>
                </a:solidFill>
                <a:latin typeface="Calibri Light" panose="020F0302020204030204" pitchFamily="34" charset="0"/>
              </a:rPr>
              <a:t>Transparency</a:t>
            </a:r>
            <a:r>
              <a:rPr lang="fr-BE" sz="1400" dirty="0" smtClean="0">
                <a:solidFill>
                  <a:srgbClr val="002060"/>
                </a:solidFill>
                <a:latin typeface="Calibri Light" panose="020F0302020204030204" pitchFamily="34" charset="0"/>
              </a:rPr>
              <a:t>/ </a:t>
            </a:r>
            <a:r>
              <a:rPr lang="fr-BE" sz="1400" dirty="0" err="1" smtClean="0">
                <a:solidFill>
                  <a:srgbClr val="002060"/>
                </a:solidFill>
                <a:latin typeface="Calibri Light" panose="020F0302020204030204" pitchFamily="34" charset="0"/>
              </a:rPr>
              <a:t>Connecting</a:t>
            </a:r>
            <a:r>
              <a:rPr lang="fr-BE" sz="1400" dirty="0" smtClean="0">
                <a:solidFill>
                  <a:srgbClr val="002060"/>
                </a:solidFill>
                <a:latin typeface="Calibri Light" panose="020F0302020204030204" pitchFamily="34" charset="0"/>
              </a:rPr>
              <a:t> </a:t>
            </a:r>
            <a:r>
              <a:rPr lang="fr-BE" sz="1400" dirty="0">
                <a:solidFill>
                  <a:srgbClr val="002060"/>
                </a:solidFill>
                <a:latin typeface="Calibri Light" panose="020F0302020204030204" pitchFamily="34" charset="0"/>
              </a:rPr>
              <a:t>to </a:t>
            </a:r>
            <a:r>
              <a:rPr lang="fr-BE" sz="1400" dirty="0" err="1">
                <a:solidFill>
                  <a:srgbClr val="002060"/>
                </a:solidFill>
                <a:latin typeface="Calibri Light" panose="020F0302020204030204" pitchFamily="34" charset="0"/>
              </a:rPr>
              <a:t>external</a:t>
            </a:r>
            <a:r>
              <a:rPr lang="fr-BE" sz="1400" dirty="0">
                <a:solidFill>
                  <a:srgbClr val="002060"/>
                </a:solidFill>
                <a:latin typeface="Calibri Light" panose="020F0302020204030204" pitchFamily="34" charset="0"/>
              </a:rPr>
              <a:t> </a:t>
            </a:r>
            <a:r>
              <a:rPr lang="fr-BE" sz="1400" dirty="0" err="1" smtClean="0">
                <a:solidFill>
                  <a:srgbClr val="002060"/>
                </a:solidFill>
                <a:latin typeface="Calibri Light" panose="020F0302020204030204" pitchFamily="34" charset="0"/>
              </a:rPr>
              <a:t>partners</a:t>
            </a:r>
            <a:r>
              <a:rPr lang="fr-BE" sz="1400" dirty="0" smtClean="0">
                <a:solidFill>
                  <a:srgbClr val="002060"/>
                </a:solidFill>
                <a:latin typeface="Calibri Light" panose="020F0302020204030204" pitchFamily="34" charset="0"/>
              </a:rPr>
              <a:t> </a:t>
            </a:r>
            <a:endParaRPr lang="en-GB" sz="1400" dirty="0" smtClean="0">
              <a:solidFill>
                <a:srgbClr val="002060"/>
              </a:solidFill>
              <a:latin typeface="Calibri Light" panose="020F0302020204030204" pitchFamily="34" charset="0"/>
            </a:endParaRPr>
          </a:p>
        </p:txBody>
      </p:sp>
      <p:sp>
        <p:nvSpPr>
          <p:cNvPr id="2" name="Rounded Rectangle 1"/>
          <p:cNvSpPr/>
          <p:nvPr/>
        </p:nvSpPr>
        <p:spPr bwMode="auto">
          <a:xfrm>
            <a:off x="5486400" y="1285861"/>
            <a:ext cx="4642048" cy="714380"/>
          </a:xfrm>
          <a:prstGeom prst="round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0F5494"/>
                </a:solidFill>
                <a:effectLst/>
                <a:latin typeface="Calibri Light" panose="020F0302020204030204" pitchFamily="34" charset="0"/>
              </a:rPr>
              <a:t>1- Operational</a:t>
            </a:r>
            <a:r>
              <a:rPr kumimoji="0" lang="en-GB" sz="1800" b="1" i="0" u="none" strike="noStrike" cap="none" normalizeH="0" dirty="0" smtClean="0">
                <a:ln>
                  <a:noFill/>
                </a:ln>
                <a:solidFill>
                  <a:srgbClr val="0F5494"/>
                </a:solidFill>
                <a:effectLst/>
                <a:latin typeface="Calibri Light" panose="020F0302020204030204" pitchFamily="34" charset="0"/>
              </a:rPr>
              <a:t> entities</a:t>
            </a:r>
            <a:endParaRPr kumimoji="0" lang="en-GB" sz="1400" b="0" i="0" u="none" strike="noStrike" cap="none" normalizeH="0" dirty="0" smtClean="0">
              <a:ln>
                <a:noFill/>
              </a:ln>
              <a:solidFill>
                <a:srgbClr val="0F5494"/>
              </a:solidFill>
              <a:effectLst/>
              <a:latin typeface="Calibri Light" panose="020F0302020204030204" pitchFamily="34" charset="0"/>
            </a:endParaRPr>
          </a:p>
          <a:p>
            <a:pPr marL="174625"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100" b="0" i="0" u="none" strike="noStrike" cap="none" normalizeH="0" baseline="0" dirty="0" smtClean="0">
                <a:ln>
                  <a:noFill/>
                </a:ln>
                <a:solidFill>
                  <a:srgbClr val="0F5494"/>
                </a:solidFill>
                <a:effectLst/>
                <a:latin typeface="Calibri Light" panose="020F0302020204030204" pitchFamily="34" charset="0"/>
              </a:rPr>
              <a:t>Shift from financial to result based mind-set</a:t>
            </a:r>
          </a:p>
          <a:p>
            <a:pPr marL="174625"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GB" sz="1100" dirty="0" smtClean="0">
                <a:solidFill>
                  <a:srgbClr val="0F5494"/>
                </a:solidFill>
                <a:latin typeface="Calibri Light" panose="020F0302020204030204" pitchFamily="34" charset="0"/>
              </a:rPr>
              <a:t>Programming, action and project levels</a:t>
            </a:r>
            <a:endParaRPr kumimoji="0" lang="en-GB" sz="1100" b="0" i="0" u="none" strike="noStrike" cap="none" normalizeH="0" baseline="0" dirty="0" smtClean="0">
              <a:ln>
                <a:noFill/>
              </a:ln>
              <a:solidFill>
                <a:srgbClr val="0F5494"/>
              </a:solidFill>
              <a:effectLst/>
              <a:latin typeface="Calibri Light" panose="020F0302020204030204" pitchFamily="34" charset="0"/>
            </a:endParaRPr>
          </a:p>
        </p:txBody>
      </p:sp>
      <p:sp>
        <p:nvSpPr>
          <p:cNvPr id="17" name="Rounded Rectangle 16"/>
          <p:cNvSpPr/>
          <p:nvPr/>
        </p:nvSpPr>
        <p:spPr bwMode="auto">
          <a:xfrm>
            <a:off x="6953256" y="2071678"/>
            <a:ext cx="4476781" cy="857256"/>
          </a:xfrm>
          <a:prstGeom prst="round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0F5494"/>
                </a:solidFill>
                <a:effectLst/>
                <a:latin typeface="Calibri Light" panose="020F0302020204030204" pitchFamily="34" charset="0"/>
              </a:rPr>
              <a:t>2- External collaboration </a:t>
            </a:r>
            <a:endParaRPr kumimoji="0" lang="en-GB" sz="1800" b="0" i="0" u="none" strike="noStrike" cap="none" normalizeH="0" dirty="0" smtClean="0">
              <a:ln>
                <a:noFill/>
              </a:ln>
              <a:solidFill>
                <a:srgbClr val="0F5494"/>
              </a:solidFill>
              <a:effectLst/>
              <a:latin typeface="Calibri Light" panose="020F0302020204030204" pitchFamily="34" charset="0"/>
            </a:endParaRPr>
          </a:p>
          <a:p>
            <a:pPr marL="174625"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GB" sz="1100" dirty="0" err="1" smtClean="0">
                <a:solidFill>
                  <a:srgbClr val="0F5494"/>
                </a:solidFill>
                <a:latin typeface="Calibri Light" panose="020F0302020204030204" pitchFamily="34" charset="0"/>
              </a:rPr>
              <a:t>Acces</a:t>
            </a:r>
            <a:r>
              <a:rPr lang="en-GB" sz="1100" dirty="0" smtClean="0">
                <a:solidFill>
                  <a:srgbClr val="0F5494"/>
                </a:solidFill>
                <a:latin typeface="Calibri Light" panose="020F0302020204030204" pitchFamily="34" charset="0"/>
              </a:rPr>
              <a:t> for implementing partners</a:t>
            </a:r>
          </a:p>
          <a:p>
            <a:pPr marL="174625"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100" b="0" i="0" u="none" strike="noStrike" cap="none" normalizeH="0" baseline="0" dirty="0" smtClean="0">
                <a:ln>
                  <a:noFill/>
                </a:ln>
                <a:solidFill>
                  <a:srgbClr val="0F5494"/>
                </a:solidFill>
                <a:effectLst/>
                <a:latin typeface="Calibri Light" panose="020F0302020204030204" pitchFamily="34" charset="0"/>
              </a:rPr>
              <a:t>Access EEAS &amp; EU MS for joint programming</a:t>
            </a:r>
          </a:p>
          <a:p>
            <a:pPr marL="174625"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GB" sz="1100" dirty="0" smtClean="0">
                <a:solidFill>
                  <a:srgbClr val="0F5494"/>
                </a:solidFill>
                <a:latin typeface="Calibri Light" panose="020F0302020204030204" pitchFamily="34" charset="0"/>
              </a:rPr>
              <a:t>Access for other partners</a:t>
            </a:r>
            <a:endParaRPr kumimoji="0" lang="en-GB" sz="1100" b="0" i="0" u="none" strike="noStrike" cap="none" normalizeH="0" baseline="0" dirty="0" smtClean="0">
              <a:ln>
                <a:noFill/>
              </a:ln>
              <a:solidFill>
                <a:srgbClr val="0F5494"/>
              </a:solidFill>
              <a:effectLst/>
              <a:latin typeface="Calibri Light" panose="020F0302020204030204" pitchFamily="34" charset="0"/>
            </a:endParaRPr>
          </a:p>
        </p:txBody>
      </p:sp>
      <p:sp>
        <p:nvSpPr>
          <p:cNvPr id="18" name="Rounded Rectangle 17"/>
          <p:cNvSpPr/>
          <p:nvPr/>
        </p:nvSpPr>
        <p:spPr bwMode="auto">
          <a:xfrm>
            <a:off x="6191251" y="5786454"/>
            <a:ext cx="5048285" cy="785818"/>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0F5494"/>
                </a:solidFill>
                <a:effectLst/>
                <a:latin typeface="Calibri Light" panose="020F0302020204030204" pitchFamily="34" charset="0"/>
              </a:rPr>
              <a:t>5- CRIS ABAC rationalisation</a:t>
            </a:r>
            <a:endParaRPr kumimoji="0" lang="en-GB" sz="1400" i="0" u="none" strike="noStrike" cap="none" normalizeH="0" dirty="0" smtClean="0">
              <a:ln>
                <a:noFill/>
              </a:ln>
              <a:solidFill>
                <a:srgbClr val="0F5494"/>
              </a:solidFill>
              <a:effectLst/>
              <a:latin typeface="Calibri Light" panose="020F0302020204030204" pitchFamily="34" charset="0"/>
            </a:endParaRPr>
          </a:p>
          <a:p>
            <a:pPr marL="174625"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100" b="0" i="0" u="none" strike="noStrike" cap="none" normalizeH="0" baseline="0" dirty="0" smtClean="0">
                <a:ln>
                  <a:noFill/>
                </a:ln>
                <a:solidFill>
                  <a:srgbClr val="0F5494"/>
                </a:solidFill>
                <a:effectLst/>
                <a:latin typeface="Calibri Light" panose="020F0302020204030204" pitchFamily="34" charset="0"/>
              </a:rPr>
              <a:t>Phasing out from CRIS Decision, Contract, FWC, ..</a:t>
            </a:r>
          </a:p>
          <a:p>
            <a:pPr marL="174625"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100" b="0" i="0" u="none" strike="noStrike" cap="none" normalizeH="0" baseline="0" dirty="0" smtClean="0">
                <a:ln>
                  <a:noFill/>
                </a:ln>
                <a:solidFill>
                  <a:srgbClr val="0F5494"/>
                </a:solidFill>
                <a:effectLst/>
                <a:latin typeface="Calibri Light" panose="020F0302020204030204" pitchFamily="34" charset="0"/>
              </a:rPr>
              <a:t>Financial transactions to ABAC through web-services</a:t>
            </a:r>
          </a:p>
        </p:txBody>
      </p:sp>
      <p:sp>
        <p:nvSpPr>
          <p:cNvPr id="19" name="Rounded Rectangle 18"/>
          <p:cNvSpPr/>
          <p:nvPr/>
        </p:nvSpPr>
        <p:spPr bwMode="auto">
          <a:xfrm>
            <a:off x="7143757" y="4000504"/>
            <a:ext cx="4572032" cy="1714512"/>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0F5494"/>
                </a:solidFill>
                <a:effectLst/>
                <a:latin typeface="Calibri Light" panose="020F0302020204030204" pitchFamily="34" charset="0"/>
              </a:rPr>
              <a:t>4- Addressing CRIS gaps</a:t>
            </a:r>
            <a:r>
              <a:rPr lang="en-GB" sz="1400" b="1" dirty="0" smtClean="0">
                <a:solidFill>
                  <a:srgbClr val="0F5494"/>
                </a:solidFill>
                <a:latin typeface="Calibri Light" panose="020F0302020204030204" pitchFamily="34" charset="0"/>
              </a:rPr>
              <a:t> </a:t>
            </a:r>
          </a:p>
          <a:p>
            <a:pPr marL="3175" marR="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GB" sz="1100" i="0" u="none" strike="noStrike" cap="none" normalizeH="0" baseline="0" dirty="0" smtClean="0">
                <a:ln>
                  <a:noFill/>
                </a:ln>
                <a:solidFill>
                  <a:srgbClr val="0F5494"/>
                </a:solidFill>
                <a:effectLst/>
                <a:latin typeface="Calibri Light" panose="020F0302020204030204" pitchFamily="34" charset="0"/>
              </a:rPr>
              <a:t>Document management</a:t>
            </a:r>
          </a:p>
          <a:p>
            <a:pPr marL="3175" marR="0" indent="0" algn="l" defTabSz="914400" rtl="0" eaLnBrk="1" fontAlgn="base" latinLnBrk="0" hangingPunct="1">
              <a:lnSpc>
                <a:spcPct val="100000"/>
              </a:lnSpc>
              <a:spcBef>
                <a:spcPct val="0"/>
              </a:spcBef>
              <a:spcAft>
                <a:spcPct val="0"/>
              </a:spcAft>
              <a:buClrTx/>
              <a:buSzTx/>
              <a:buFont typeface="Arial" pitchFamily="34" charset="0"/>
              <a:buChar char="•"/>
              <a:tabLst/>
            </a:pPr>
            <a:r>
              <a:rPr lang="en-GB" sz="1100" dirty="0" smtClean="0">
                <a:solidFill>
                  <a:srgbClr val="0F5494"/>
                </a:solidFill>
                <a:latin typeface="Calibri Light" panose="020F0302020204030204" pitchFamily="34" charset="0"/>
              </a:rPr>
              <a:t>Sector tagging</a:t>
            </a:r>
          </a:p>
          <a:p>
            <a:pPr marL="3175" marR="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GB" sz="1100" i="0" u="none" strike="noStrike" cap="none" normalizeH="0" baseline="0" dirty="0" smtClean="0">
                <a:ln>
                  <a:noFill/>
                </a:ln>
                <a:solidFill>
                  <a:srgbClr val="0F5494"/>
                </a:solidFill>
                <a:effectLst/>
                <a:latin typeface="Calibri Light" panose="020F0302020204030204" pitchFamily="34" charset="0"/>
              </a:rPr>
              <a:t>Tendering, structured data</a:t>
            </a:r>
          </a:p>
          <a:p>
            <a:pPr marL="3175" marR="0" indent="0" algn="l" defTabSz="914400" rtl="0" eaLnBrk="1" fontAlgn="base" latinLnBrk="0" hangingPunct="1">
              <a:lnSpc>
                <a:spcPct val="100000"/>
              </a:lnSpc>
              <a:spcBef>
                <a:spcPct val="0"/>
              </a:spcBef>
              <a:spcAft>
                <a:spcPct val="0"/>
              </a:spcAft>
              <a:buClrTx/>
              <a:buSzTx/>
              <a:buFont typeface="Arial" pitchFamily="34" charset="0"/>
              <a:buChar char="•"/>
              <a:tabLst/>
            </a:pPr>
            <a:r>
              <a:rPr lang="en-GB" sz="1100" dirty="0" smtClean="0">
                <a:solidFill>
                  <a:srgbClr val="0F5494"/>
                </a:solidFill>
                <a:latin typeface="Calibri Light" panose="020F0302020204030204" pitchFamily="34" charset="0"/>
              </a:rPr>
              <a:t>Time management, </a:t>
            </a:r>
            <a:r>
              <a:rPr kumimoji="0" lang="en-GB" sz="1100" i="0" u="none" strike="noStrike" cap="none" normalizeH="0" baseline="0" dirty="0" smtClean="0">
                <a:ln>
                  <a:noFill/>
                </a:ln>
                <a:solidFill>
                  <a:srgbClr val="0F5494"/>
                </a:solidFill>
                <a:effectLst/>
                <a:latin typeface="Calibri Light" panose="020F0302020204030204" pitchFamily="34" charset="0"/>
              </a:rPr>
              <a:t>Notifications</a:t>
            </a:r>
          </a:p>
          <a:p>
            <a:pPr marL="3175" marR="0" indent="0" algn="l" defTabSz="914400" rtl="0" eaLnBrk="1" fontAlgn="base" latinLnBrk="0" hangingPunct="1">
              <a:lnSpc>
                <a:spcPct val="100000"/>
              </a:lnSpc>
              <a:spcBef>
                <a:spcPct val="0"/>
              </a:spcBef>
              <a:spcAft>
                <a:spcPct val="0"/>
              </a:spcAft>
              <a:buClrTx/>
              <a:buSzTx/>
              <a:buFont typeface="Arial" pitchFamily="34" charset="0"/>
              <a:buChar char="•"/>
              <a:tabLst/>
            </a:pPr>
            <a:r>
              <a:rPr lang="en-GB" sz="1100" dirty="0" smtClean="0">
                <a:solidFill>
                  <a:srgbClr val="0F5494"/>
                </a:solidFill>
                <a:latin typeface="Calibri Light" panose="020F0302020204030204" pitchFamily="34" charset="0"/>
              </a:rPr>
              <a:t>Keep history of data</a:t>
            </a:r>
          </a:p>
          <a:p>
            <a:pPr marL="3175" marR="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GB" sz="1100" i="0" u="none" strike="noStrike" cap="none" normalizeH="0" baseline="0" dirty="0" smtClean="0">
                <a:ln>
                  <a:noFill/>
                </a:ln>
                <a:solidFill>
                  <a:srgbClr val="0F5494"/>
                </a:solidFill>
                <a:effectLst/>
                <a:latin typeface="Calibri Light" panose="020F0302020204030204" pitchFamily="34" charset="0"/>
              </a:rPr>
              <a:t>Operational portfolio management</a:t>
            </a:r>
          </a:p>
          <a:p>
            <a:pPr marL="3175" marR="0" indent="0" algn="l" defTabSz="914400" rtl="0" eaLnBrk="1" fontAlgn="base" latinLnBrk="0" hangingPunct="1">
              <a:lnSpc>
                <a:spcPct val="100000"/>
              </a:lnSpc>
              <a:spcBef>
                <a:spcPct val="0"/>
              </a:spcBef>
              <a:spcAft>
                <a:spcPct val="0"/>
              </a:spcAft>
              <a:buClrTx/>
              <a:buSzTx/>
              <a:buFont typeface="Arial" pitchFamily="34" charset="0"/>
              <a:buChar char="•"/>
              <a:tabLst/>
            </a:pPr>
            <a:r>
              <a:rPr lang="en-GB" sz="1100" dirty="0" smtClean="0">
                <a:solidFill>
                  <a:srgbClr val="0F5494"/>
                </a:solidFill>
                <a:latin typeface="Calibri Light" panose="020F0302020204030204" pitchFamily="34" charset="0"/>
              </a:rPr>
              <a:t>Monitoring, capturing testimonies</a:t>
            </a:r>
          </a:p>
          <a:p>
            <a:pPr marL="3175" marR="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GB" sz="1100" i="0" u="none" strike="noStrike" cap="none" normalizeH="0" baseline="0" dirty="0" smtClean="0">
                <a:ln>
                  <a:noFill/>
                </a:ln>
                <a:solidFill>
                  <a:srgbClr val="0F5494"/>
                </a:solidFill>
                <a:effectLst/>
                <a:latin typeface="Calibri Light" panose="020F0302020204030204" pitchFamily="34" charset="0"/>
              </a:rPr>
              <a:t>New implementing modalities</a:t>
            </a:r>
          </a:p>
        </p:txBody>
      </p:sp>
      <p:sp>
        <p:nvSpPr>
          <p:cNvPr id="20" name="Rounded Rectangle 19"/>
          <p:cNvSpPr/>
          <p:nvPr/>
        </p:nvSpPr>
        <p:spPr bwMode="auto">
          <a:xfrm>
            <a:off x="6953256" y="3000372"/>
            <a:ext cx="4476781" cy="928694"/>
          </a:xfrm>
          <a:prstGeom prst="round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0F5494"/>
                </a:solidFill>
                <a:effectLst/>
                <a:latin typeface="Calibri Light" panose="020F0302020204030204" pitchFamily="34" charset="0"/>
              </a:rPr>
              <a:t>3- Internal collaboration</a:t>
            </a:r>
            <a:endParaRPr kumimoji="0" lang="en-GB" sz="1800" b="1" i="0" u="none" strike="noStrike" cap="none" normalizeH="0" dirty="0" smtClean="0">
              <a:ln>
                <a:noFill/>
              </a:ln>
              <a:solidFill>
                <a:srgbClr val="0F5494"/>
              </a:solidFill>
              <a:effectLst/>
              <a:latin typeface="Calibri Light" panose="020F0302020204030204" pitchFamily="34" charset="0"/>
            </a:endParaRPr>
          </a:p>
          <a:p>
            <a:pPr marL="174625"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100" i="0" u="none" strike="noStrike" cap="none" normalizeH="0" dirty="0" smtClean="0">
                <a:ln>
                  <a:noFill/>
                </a:ln>
                <a:solidFill>
                  <a:srgbClr val="0F5494"/>
                </a:solidFill>
                <a:effectLst/>
                <a:latin typeface="Calibri Light" panose="020F0302020204030204" pitchFamily="34" charset="0"/>
              </a:rPr>
              <a:t>Collaborative work on documents</a:t>
            </a:r>
          </a:p>
          <a:p>
            <a:pPr marL="174625"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GB" sz="1100" dirty="0" smtClean="0">
                <a:solidFill>
                  <a:srgbClr val="0F5494"/>
                </a:solidFill>
                <a:latin typeface="Calibri Light" panose="020F0302020204030204" pitchFamily="34" charset="0"/>
              </a:rPr>
              <a:t>Building trust, access to information, supporting process simplification and sub-delegations</a:t>
            </a:r>
            <a:endParaRPr kumimoji="0" lang="en-GB" sz="1100" i="0" u="none" strike="noStrike" cap="none" normalizeH="0" dirty="0" smtClean="0">
              <a:ln>
                <a:noFill/>
              </a:ln>
              <a:solidFill>
                <a:srgbClr val="0F5494"/>
              </a:solidFill>
              <a:effectLst/>
              <a:latin typeface="Calibri Light" panose="020F0302020204030204" pitchFamily="34" charset="0"/>
            </a:endParaRPr>
          </a:p>
        </p:txBody>
      </p:sp>
      <p:sp>
        <p:nvSpPr>
          <p:cNvPr id="21" name="Rounded Rectangle 20"/>
          <p:cNvSpPr/>
          <p:nvPr/>
        </p:nvSpPr>
        <p:spPr bwMode="auto">
          <a:xfrm>
            <a:off x="2000221" y="5715016"/>
            <a:ext cx="3941768" cy="857256"/>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0F5494"/>
                </a:solidFill>
                <a:effectLst/>
                <a:latin typeface="Calibri Light" panose="020F0302020204030204" pitchFamily="34" charset="0"/>
              </a:rPr>
              <a:t>6- Results</a:t>
            </a:r>
            <a:r>
              <a:rPr kumimoji="0" lang="en-GB" sz="1800" b="1" i="0" u="none" strike="noStrike" cap="none" normalizeH="0" dirty="0" smtClean="0">
                <a:ln>
                  <a:noFill/>
                </a:ln>
                <a:solidFill>
                  <a:srgbClr val="0F5494"/>
                </a:solidFill>
                <a:effectLst/>
                <a:latin typeface="Calibri Light" panose="020F0302020204030204" pitchFamily="34" charset="0"/>
              </a:rPr>
              <a:t> management</a:t>
            </a:r>
          </a:p>
          <a:p>
            <a:pPr marL="174625"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100" i="0" u="none" strike="noStrike" cap="none" normalizeH="0" dirty="0" smtClean="0">
                <a:ln>
                  <a:noFill/>
                </a:ln>
                <a:solidFill>
                  <a:srgbClr val="0F5494"/>
                </a:solidFill>
                <a:effectLst/>
                <a:latin typeface="Calibri Light" panose="020F0302020204030204" pitchFamily="34" charset="0"/>
              </a:rPr>
              <a:t>Capturing </a:t>
            </a:r>
            <a:r>
              <a:rPr kumimoji="0" lang="en-GB" sz="1100" i="0" u="none" strike="noStrike" cap="none" normalizeH="0" dirty="0" err="1" smtClean="0">
                <a:ln>
                  <a:noFill/>
                </a:ln>
                <a:solidFill>
                  <a:srgbClr val="0F5494"/>
                </a:solidFill>
                <a:effectLst/>
                <a:latin typeface="Calibri Light" panose="020F0302020204030204" pitchFamily="34" charset="0"/>
              </a:rPr>
              <a:t>logframes</a:t>
            </a:r>
            <a:r>
              <a:rPr kumimoji="0" lang="en-GB" sz="1100" i="0" u="none" strike="noStrike" cap="none" normalizeH="0" dirty="0" smtClean="0">
                <a:ln>
                  <a:noFill/>
                </a:ln>
                <a:solidFill>
                  <a:srgbClr val="0F5494"/>
                </a:solidFill>
                <a:effectLst/>
                <a:latin typeface="Calibri Light" panose="020F0302020204030204" pitchFamily="34" charset="0"/>
              </a:rPr>
              <a:t> &amp; targets, matching with EU indicators, measurement</a:t>
            </a:r>
          </a:p>
        </p:txBody>
      </p:sp>
      <p:cxnSp>
        <p:nvCxnSpPr>
          <p:cNvPr id="23" name="Straight Connector 22"/>
          <p:cNvCxnSpPr>
            <a:endCxn id="19" idx="1"/>
          </p:cNvCxnSpPr>
          <p:nvPr/>
        </p:nvCxnSpPr>
        <p:spPr bwMode="auto">
          <a:xfrm>
            <a:off x="6762755" y="4714884"/>
            <a:ext cx="381003" cy="142876"/>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p:cNvCxnSpPr/>
          <p:nvPr/>
        </p:nvCxnSpPr>
        <p:spPr bwMode="auto">
          <a:xfrm rot="16200000" flipH="1">
            <a:off x="6357939" y="5310201"/>
            <a:ext cx="428628" cy="381003"/>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p:cNvCxnSpPr>
            <a:endCxn id="22" idx="1"/>
          </p:cNvCxnSpPr>
          <p:nvPr/>
        </p:nvCxnSpPr>
        <p:spPr bwMode="auto">
          <a:xfrm rot="5400000" flipH="1" flipV="1">
            <a:off x="5671878" y="5312124"/>
            <a:ext cx="446014" cy="359772"/>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p:cNvCxnSpPr>
            <a:stCxn id="22" idx="3"/>
          </p:cNvCxnSpPr>
          <p:nvPr/>
        </p:nvCxnSpPr>
        <p:spPr bwMode="auto">
          <a:xfrm rot="5400000" flipH="1" flipV="1">
            <a:off x="5759464" y="2315548"/>
            <a:ext cx="937594" cy="30698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p:cNvCxnSpPr>
            <a:endCxn id="17" idx="1"/>
          </p:cNvCxnSpPr>
          <p:nvPr/>
        </p:nvCxnSpPr>
        <p:spPr bwMode="auto">
          <a:xfrm rot="5400000" flipH="1" flipV="1">
            <a:off x="6596066" y="2571744"/>
            <a:ext cx="428628" cy="285752"/>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p:cNvCxnSpPr/>
          <p:nvPr/>
        </p:nvCxnSpPr>
        <p:spPr bwMode="auto">
          <a:xfrm>
            <a:off x="6762755" y="3571876"/>
            <a:ext cx="175715" cy="2020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 name="Group 28"/>
          <p:cNvGrpSpPr/>
          <p:nvPr/>
        </p:nvGrpSpPr>
        <p:grpSpPr>
          <a:xfrm>
            <a:off x="6081229" y="3315014"/>
            <a:ext cx="499024" cy="1393852"/>
            <a:chOff x="3452813" y="6670699"/>
            <a:chExt cx="612775" cy="2051050"/>
          </a:xfrm>
          <a:solidFill>
            <a:srgbClr val="0F5494"/>
          </a:solidFill>
        </p:grpSpPr>
        <p:sp>
          <p:nvSpPr>
            <p:cNvPr id="31" name="Freeform 181"/>
            <p:cNvSpPr>
              <a:spLocks/>
            </p:cNvSpPr>
            <p:nvPr/>
          </p:nvSpPr>
          <p:spPr bwMode="auto">
            <a:xfrm>
              <a:off x="3452813" y="7172349"/>
              <a:ext cx="568325" cy="1549400"/>
            </a:xfrm>
            <a:custGeom>
              <a:avLst/>
              <a:gdLst>
                <a:gd name="T0" fmla="*/ 318 w 358"/>
                <a:gd name="T1" fmla="*/ 130 h 976"/>
                <a:gd name="T2" fmla="*/ 316 w 358"/>
                <a:gd name="T3" fmla="*/ 116 h 976"/>
                <a:gd name="T4" fmla="*/ 332 w 358"/>
                <a:gd name="T5" fmla="*/ 114 h 976"/>
                <a:gd name="T6" fmla="*/ 326 w 358"/>
                <a:gd name="T7" fmla="*/ 102 h 976"/>
                <a:gd name="T8" fmla="*/ 198 w 358"/>
                <a:gd name="T9" fmla="*/ 50 h 976"/>
                <a:gd name="T10" fmla="*/ 194 w 358"/>
                <a:gd name="T11" fmla="*/ 24 h 976"/>
                <a:gd name="T12" fmla="*/ 198 w 358"/>
                <a:gd name="T13" fmla="*/ 0 h 976"/>
                <a:gd name="T14" fmla="*/ 172 w 358"/>
                <a:gd name="T15" fmla="*/ 62 h 976"/>
                <a:gd name="T16" fmla="*/ 142 w 358"/>
                <a:gd name="T17" fmla="*/ 130 h 976"/>
                <a:gd name="T18" fmla="*/ 144 w 358"/>
                <a:gd name="T19" fmla="*/ 166 h 976"/>
                <a:gd name="T20" fmla="*/ 142 w 358"/>
                <a:gd name="T21" fmla="*/ 220 h 976"/>
                <a:gd name="T22" fmla="*/ 116 w 358"/>
                <a:gd name="T23" fmla="*/ 372 h 976"/>
                <a:gd name="T24" fmla="*/ 108 w 358"/>
                <a:gd name="T25" fmla="*/ 524 h 976"/>
                <a:gd name="T26" fmla="*/ 104 w 358"/>
                <a:gd name="T27" fmla="*/ 586 h 976"/>
                <a:gd name="T28" fmla="*/ 94 w 358"/>
                <a:gd name="T29" fmla="*/ 646 h 976"/>
                <a:gd name="T30" fmla="*/ 76 w 358"/>
                <a:gd name="T31" fmla="*/ 790 h 976"/>
                <a:gd name="T32" fmla="*/ 64 w 358"/>
                <a:gd name="T33" fmla="*/ 866 h 976"/>
                <a:gd name="T34" fmla="*/ 46 w 358"/>
                <a:gd name="T35" fmla="*/ 920 h 976"/>
                <a:gd name="T36" fmla="*/ 24 w 358"/>
                <a:gd name="T37" fmla="*/ 950 h 976"/>
                <a:gd name="T38" fmla="*/ 0 w 358"/>
                <a:gd name="T39" fmla="*/ 960 h 976"/>
                <a:gd name="T40" fmla="*/ 12 w 358"/>
                <a:gd name="T41" fmla="*/ 974 h 976"/>
                <a:gd name="T42" fmla="*/ 36 w 358"/>
                <a:gd name="T43" fmla="*/ 976 h 976"/>
                <a:gd name="T44" fmla="*/ 74 w 358"/>
                <a:gd name="T45" fmla="*/ 964 h 976"/>
                <a:gd name="T46" fmla="*/ 90 w 358"/>
                <a:gd name="T47" fmla="*/ 936 h 976"/>
                <a:gd name="T48" fmla="*/ 104 w 358"/>
                <a:gd name="T49" fmla="*/ 938 h 976"/>
                <a:gd name="T50" fmla="*/ 108 w 358"/>
                <a:gd name="T51" fmla="*/ 976 h 976"/>
                <a:gd name="T52" fmla="*/ 114 w 358"/>
                <a:gd name="T53" fmla="*/ 970 h 976"/>
                <a:gd name="T54" fmla="*/ 118 w 358"/>
                <a:gd name="T55" fmla="*/ 922 h 976"/>
                <a:gd name="T56" fmla="*/ 126 w 358"/>
                <a:gd name="T57" fmla="*/ 892 h 976"/>
                <a:gd name="T58" fmla="*/ 116 w 358"/>
                <a:gd name="T59" fmla="*/ 862 h 976"/>
                <a:gd name="T60" fmla="*/ 120 w 358"/>
                <a:gd name="T61" fmla="*/ 832 h 976"/>
                <a:gd name="T62" fmla="*/ 162 w 358"/>
                <a:gd name="T63" fmla="*/ 710 h 976"/>
                <a:gd name="T64" fmla="*/ 178 w 358"/>
                <a:gd name="T65" fmla="*/ 598 h 976"/>
                <a:gd name="T66" fmla="*/ 192 w 358"/>
                <a:gd name="T67" fmla="*/ 520 h 976"/>
                <a:gd name="T68" fmla="*/ 226 w 358"/>
                <a:gd name="T69" fmla="*/ 508 h 976"/>
                <a:gd name="T70" fmla="*/ 264 w 358"/>
                <a:gd name="T71" fmla="*/ 512 h 976"/>
                <a:gd name="T72" fmla="*/ 270 w 358"/>
                <a:gd name="T73" fmla="*/ 570 h 976"/>
                <a:gd name="T74" fmla="*/ 270 w 358"/>
                <a:gd name="T75" fmla="*/ 636 h 976"/>
                <a:gd name="T76" fmla="*/ 260 w 358"/>
                <a:gd name="T77" fmla="*/ 832 h 976"/>
                <a:gd name="T78" fmla="*/ 252 w 358"/>
                <a:gd name="T79" fmla="*/ 858 h 976"/>
                <a:gd name="T80" fmla="*/ 236 w 358"/>
                <a:gd name="T81" fmla="*/ 934 h 976"/>
                <a:gd name="T82" fmla="*/ 238 w 358"/>
                <a:gd name="T83" fmla="*/ 954 h 976"/>
                <a:gd name="T84" fmla="*/ 266 w 358"/>
                <a:gd name="T85" fmla="*/ 954 h 976"/>
                <a:gd name="T86" fmla="*/ 296 w 358"/>
                <a:gd name="T87" fmla="*/ 928 h 976"/>
                <a:gd name="T88" fmla="*/ 296 w 358"/>
                <a:gd name="T89" fmla="*/ 900 h 976"/>
                <a:gd name="T90" fmla="*/ 298 w 358"/>
                <a:gd name="T91" fmla="*/ 840 h 976"/>
                <a:gd name="T92" fmla="*/ 316 w 358"/>
                <a:gd name="T93" fmla="*/ 778 h 976"/>
                <a:gd name="T94" fmla="*/ 332 w 358"/>
                <a:gd name="T95" fmla="*/ 722 h 976"/>
                <a:gd name="T96" fmla="*/ 338 w 358"/>
                <a:gd name="T97" fmla="*/ 602 h 976"/>
                <a:gd name="T98" fmla="*/ 338 w 358"/>
                <a:gd name="T99" fmla="*/ 504 h 976"/>
                <a:gd name="T100" fmla="*/ 344 w 358"/>
                <a:gd name="T101" fmla="*/ 482 h 976"/>
                <a:gd name="T102" fmla="*/ 358 w 358"/>
                <a:gd name="T103" fmla="*/ 294 h 976"/>
                <a:gd name="T104" fmla="*/ 350 w 358"/>
                <a:gd name="T105" fmla="*/ 246 h 976"/>
                <a:gd name="T106" fmla="*/ 326 w 358"/>
                <a:gd name="T107" fmla="*/ 162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8" h="976">
                  <a:moveTo>
                    <a:pt x="326" y="162"/>
                  </a:moveTo>
                  <a:lnTo>
                    <a:pt x="326" y="162"/>
                  </a:lnTo>
                  <a:lnTo>
                    <a:pt x="322" y="142"/>
                  </a:lnTo>
                  <a:lnTo>
                    <a:pt x="318" y="130"/>
                  </a:lnTo>
                  <a:lnTo>
                    <a:pt x="314" y="122"/>
                  </a:lnTo>
                  <a:lnTo>
                    <a:pt x="314" y="116"/>
                  </a:lnTo>
                  <a:lnTo>
                    <a:pt x="314" y="116"/>
                  </a:lnTo>
                  <a:lnTo>
                    <a:pt x="316" y="116"/>
                  </a:lnTo>
                  <a:lnTo>
                    <a:pt x="322" y="116"/>
                  </a:lnTo>
                  <a:lnTo>
                    <a:pt x="328" y="116"/>
                  </a:lnTo>
                  <a:lnTo>
                    <a:pt x="332" y="114"/>
                  </a:lnTo>
                  <a:lnTo>
                    <a:pt x="332" y="114"/>
                  </a:lnTo>
                  <a:lnTo>
                    <a:pt x="332" y="108"/>
                  </a:lnTo>
                  <a:lnTo>
                    <a:pt x="332" y="108"/>
                  </a:lnTo>
                  <a:lnTo>
                    <a:pt x="332" y="106"/>
                  </a:lnTo>
                  <a:lnTo>
                    <a:pt x="326" y="102"/>
                  </a:lnTo>
                  <a:lnTo>
                    <a:pt x="310" y="94"/>
                  </a:lnTo>
                  <a:lnTo>
                    <a:pt x="262" y="76"/>
                  </a:lnTo>
                  <a:lnTo>
                    <a:pt x="214" y="58"/>
                  </a:lnTo>
                  <a:lnTo>
                    <a:pt x="198" y="50"/>
                  </a:lnTo>
                  <a:lnTo>
                    <a:pt x="194" y="46"/>
                  </a:lnTo>
                  <a:lnTo>
                    <a:pt x="192" y="44"/>
                  </a:lnTo>
                  <a:lnTo>
                    <a:pt x="192" y="44"/>
                  </a:lnTo>
                  <a:lnTo>
                    <a:pt x="194" y="24"/>
                  </a:lnTo>
                  <a:lnTo>
                    <a:pt x="198" y="2"/>
                  </a:lnTo>
                  <a:lnTo>
                    <a:pt x="198" y="0"/>
                  </a:lnTo>
                  <a:lnTo>
                    <a:pt x="198" y="0"/>
                  </a:lnTo>
                  <a:lnTo>
                    <a:pt x="198" y="0"/>
                  </a:lnTo>
                  <a:lnTo>
                    <a:pt x="194" y="18"/>
                  </a:lnTo>
                  <a:lnTo>
                    <a:pt x="188" y="34"/>
                  </a:lnTo>
                  <a:lnTo>
                    <a:pt x="182" y="48"/>
                  </a:lnTo>
                  <a:lnTo>
                    <a:pt x="172" y="62"/>
                  </a:lnTo>
                  <a:lnTo>
                    <a:pt x="162" y="76"/>
                  </a:lnTo>
                  <a:lnTo>
                    <a:pt x="154" y="92"/>
                  </a:lnTo>
                  <a:lnTo>
                    <a:pt x="146" y="110"/>
                  </a:lnTo>
                  <a:lnTo>
                    <a:pt x="142" y="130"/>
                  </a:lnTo>
                  <a:lnTo>
                    <a:pt x="142" y="130"/>
                  </a:lnTo>
                  <a:lnTo>
                    <a:pt x="140" y="140"/>
                  </a:lnTo>
                  <a:lnTo>
                    <a:pt x="140" y="148"/>
                  </a:lnTo>
                  <a:lnTo>
                    <a:pt x="144" y="166"/>
                  </a:lnTo>
                  <a:lnTo>
                    <a:pt x="144" y="190"/>
                  </a:lnTo>
                  <a:lnTo>
                    <a:pt x="144" y="204"/>
                  </a:lnTo>
                  <a:lnTo>
                    <a:pt x="142" y="220"/>
                  </a:lnTo>
                  <a:lnTo>
                    <a:pt x="142" y="220"/>
                  </a:lnTo>
                  <a:lnTo>
                    <a:pt x="130" y="296"/>
                  </a:lnTo>
                  <a:lnTo>
                    <a:pt x="124" y="334"/>
                  </a:lnTo>
                  <a:lnTo>
                    <a:pt x="116" y="372"/>
                  </a:lnTo>
                  <a:lnTo>
                    <a:pt x="116" y="372"/>
                  </a:lnTo>
                  <a:lnTo>
                    <a:pt x="110" y="412"/>
                  </a:lnTo>
                  <a:lnTo>
                    <a:pt x="108" y="450"/>
                  </a:lnTo>
                  <a:lnTo>
                    <a:pt x="108" y="524"/>
                  </a:lnTo>
                  <a:lnTo>
                    <a:pt x="108" y="524"/>
                  </a:lnTo>
                  <a:lnTo>
                    <a:pt x="108" y="538"/>
                  </a:lnTo>
                  <a:lnTo>
                    <a:pt x="106" y="552"/>
                  </a:lnTo>
                  <a:lnTo>
                    <a:pt x="104" y="586"/>
                  </a:lnTo>
                  <a:lnTo>
                    <a:pt x="104" y="586"/>
                  </a:lnTo>
                  <a:lnTo>
                    <a:pt x="104" y="608"/>
                  </a:lnTo>
                  <a:lnTo>
                    <a:pt x="102" y="622"/>
                  </a:lnTo>
                  <a:lnTo>
                    <a:pt x="94" y="646"/>
                  </a:lnTo>
                  <a:lnTo>
                    <a:pt x="94" y="646"/>
                  </a:lnTo>
                  <a:lnTo>
                    <a:pt x="88" y="670"/>
                  </a:lnTo>
                  <a:lnTo>
                    <a:pt x="86" y="694"/>
                  </a:lnTo>
                  <a:lnTo>
                    <a:pt x="80" y="742"/>
                  </a:lnTo>
                  <a:lnTo>
                    <a:pt x="76" y="790"/>
                  </a:lnTo>
                  <a:lnTo>
                    <a:pt x="72" y="812"/>
                  </a:lnTo>
                  <a:lnTo>
                    <a:pt x="68" y="834"/>
                  </a:lnTo>
                  <a:lnTo>
                    <a:pt x="68" y="834"/>
                  </a:lnTo>
                  <a:lnTo>
                    <a:pt x="64" y="866"/>
                  </a:lnTo>
                  <a:lnTo>
                    <a:pt x="60" y="888"/>
                  </a:lnTo>
                  <a:lnTo>
                    <a:pt x="54" y="904"/>
                  </a:lnTo>
                  <a:lnTo>
                    <a:pt x="46" y="920"/>
                  </a:lnTo>
                  <a:lnTo>
                    <a:pt x="46" y="920"/>
                  </a:lnTo>
                  <a:lnTo>
                    <a:pt x="40" y="932"/>
                  </a:lnTo>
                  <a:lnTo>
                    <a:pt x="34" y="942"/>
                  </a:lnTo>
                  <a:lnTo>
                    <a:pt x="30" y="946"/>
                  </a:lnTo>
                  <a:lnTo>
                    <a:pt x="24" y="950"/>
                  </a:lnTo>
                  <a:lnTo>
                    <a:pt x="10" y="954"/>
                  </a:lnTo>
                  <a:lnTo>
                    <a:pt x="10" y="954"/>
                  </a:lnTo>
                  <a:lnTo>
                    <a:pt x="4" y="956"/>
                  </a:lnTo>
                  <a:lnTo>
                    <a:pt x="0" y="960"/>
                  </a:lnTo>
                  <a:lnTo>
                    <a:pt x="0" y="964"/>
                  </a:lnTo>
                  <a:lnTo>
                    <a:pt x="2" y="966"/>
                  </a:lnTo>
                  <a:lnTo>
                    <a:pt x="6" y="970"/>
                  </a:lnTo>
                  <a:lnTo>
                    <a:pt x="12" y="974"/>
                  </a:lnTo>
                  <a:lnTo>
                    <a:pt x="18" y="976"/>
                  </a:lnTo>
                  <a:lnTo>
                    <a:pt x="24" y="976"/>
                  </a:lnTo>
                  <a:lnTo>
                    <a:pt x="24" y="976"/>
                  </a:lnTo>
                  <a:lnTo>
                    <a:pt x="36" y="976"/>
                  </a:lnTo>
                  <a:lnTo>
                    <a:pt x="50" y="976"/>
                  </a:lnTo>
                  <a:lnTo>
                    <a:pt x="64" y="972"/>
                  </a:lnTo>
                  <a:lnTo>
                    <a:pt x="70" y="970"/>
                  </a:lnTo>
                  <a:lnTo>
                    <a:pt x="74" y="964"/>
                  </a:lnTo>
                  <a:lnTo>
                    <a:pt x="74" y="964"/>
                  </a:lnTo>
                  <a:lnTo>
                    <a:pt x="84" y="948"/>
                  </a:lnTo>
                  <a:lnTo>
                    <a:pt x="90" y="936"/>
                  </a:lnTo>
                  <a:lnTo>
                    <a:pt x="90" y="936"/>
                  </a:lnTo>
                  <a:lnTo>
                    <a:pt x="94" y="934"/>
                  </a:lnTo>
                  <a:lnTo>
                    <a:pt x="98" y="934"/>
                  </a:lnTo>
                  <a:lnTo>
                    <a:pt x="102" y="934"/>
                  </a:lnTo>
                  <a:lnTo>
                    <a:pt x="104" y="938"/>
                  </a:lnTo>
                  <a:lnTo>
                    <a:pt x="104" y="938"/>
                  </a:lnTo>
                  <a:lnTo>
                    <a:pt x="106" y="958"/>
                  </a:lnTo>
                  <a:lnTo>
                    <a:pt x="106" y="970"/>
                  </a:lnTo>
                  <a:lnTo>
                    <a:pt x="108" y="976"/>
                  </a:lnTo>
                  <a:lnTo>
                    <a:pt x="108" y="976"/>
                  </a:lnTo>
                  <a:lnTo>
                    <a:pt x="112" y="976"/>
                  </a:lnTo>
                  <a:lnTo>
                    <a:pt x="112" y="976"/>
                  </a:lnTo>
                  <a:lnTo>
                    <a:pt x="114" y="970"/>
                  </a:lnTo>
                  <a:lnTo>
                    <a:pt x="114" y="960"/>
                  </a:lnTo>
                  <a:lnTo>
                    <a:pt x="116" y="926"/>
                  </a:lnTo>
                  <a:lnTo>
                    <a:pt x="116" y="926"/>
                  </a:lnTo>
                  <a:lnTo>
                    <a:pt x="118" y="922"/>
                  </a:lnTo>
                  <a:lnTo>
                    <a:pt x="122" y="914"/>
                  </a:lnTo>
                  <a:lnTo>
                    <a:pt x="126" y="904"/>
                  </a:lnTo>
                  <a:lnTo>
                    <a:pt x="126" y="898"/>
                  </a:lnTo>
                  <a:lnTo>
                    <a:pt x="126" y="892"/>
                  </a:lnTo>
                  <a:lnTo>
                    <a:pt x="126" y="892"/>
                  </a:lnTo>
                  <a:lnTo>
                    <a:pt x="126" y="884"/>
                  </a:lnTo>
                  <a:lnTo>
                    <a:pt x="120" y="874"/>
                  </a:lnTo>
                  <a:lnTo>
                    <a:pt x="116" y="862"/>
                  </a:lnTo>
                  <a:lnTo>
                    <a:pt x="114" y="854"/>
                  </a:lnTo>
                  <a:lnTo>
                    <a:pt x="114" y="854"/>
                  </a:lnTo>
                  <a:lnTo>
                    <a:pt x="116" y="842"/>
                  </a:lnTo>
                  <a:lnTo>
                    <a:pt x="120" y="832"/>
                  </a:lnTo>
                  <a:lnTo>
                    <a:pt x="132" y="800"/>
                  </a:lnTo>
                  <a:lnTo>
                    <a:pt x="132" y="800"/>
                  </a:lnTo>
                  <a:lnTo>
                    <a:pt x="152" y="738"/>
                  </a:lnTo>
                  <a:lnTo>
                    <a:pt x="162" y="710"/>
                  </a:lnTo>
                  <a:lnTo>
                    <a:pt x="168" y="680"/>
                  </a:lnTo>
                  <a:lnTo>
                    <a:pt x="168" y="680"/>
                  </a:lnTo>
                  <a:lnTo>
                    <a:pt x="172" y="630"/>
                  </a:lnTo>
                  <a:lnTo>
                    <a:pt x="178" y="598"/>
                  </a:lnTo>
                  <a:lnTo>
                    <a:pt x="184" y="576"/>
                  </a:lnTo>
                  <a:lnTo>
                    <a:pt x="188" y="558"/>
                  </a:lnTo>
                  <a:lnTo>
                    <a:pt x="188" y="558"/>
                  </a:lnTo>
                  <a:lnTo>
                    <a:pt x="192" y="520"/>
                  </a:lnTo>
                  <a:lnTo>
                    <a:pt x="194" y="514"/>
                  </a:lnTo>
                  <a:lnTo>
                    <a:pt x="200" y="512"/>
                  </a:lnTo>
                  <a:lnTo>
                    <a:pt x="200" y="512"/>
                  </a:lnTo>
                  <a:lnTo>
                    <a:pt x="226" y="508"/>
                  </a:lnTo>
                  <a:lnTo>
                    <a:pt x="256" y="508"/>
                  </a:lnTo>
                  <a:lnTo>
                    <a:pt x="256" y="508"/>
                  </a:lnTo>
                  <a:lnTo>
                    <a:pt x="262" y="508"/>
                  </a:lnTo>
                  <a:lnTo>
                    <a:pt x="264" y="512"/>
                  </a:lnTo>
                  <a:lnTo>
                    <a:pt x="264" y="536"/>
                  </a:lnTo>
                  <a:lnTo>
                    <a:pt x="264" y="536"/>
                  </a:lnTo>
                  <a:lnTo>
                    <a:pt x="266" y="550"/>
                  </a:lnTo>
                  <a:lnTo>
                    <a:pt x="270" y="570"/>
                  </a:lnTo>
                  <a:lnTo>
                    <a:pt x="272" y="598"/>
                  </a:lnTo>
                  <a:lnTo>
                    <a:pt x="272" y="616"/>
                  </a:lnTo>
                  <a:lnTo>
                    <a:pt x="270" y="636"/>
                  </a:lnTo>
                  <a:lnTo>
                    <a:pt x="270" y="636"/>
                  </a:lnTo>
                  <a:lnTo>
                    <a:pt x="268" y="756"/>
                  </a:lnTo>
                  <a:lnTo>
                    <a:pt x="266" y="786"/>
                  </a:lnTo>
                  <a:lnTo>
                    <a:pt x="264" y="810"/>
                  </a:lnTo>
                  <a:lnTo>
                    <a:pt x="260" y="832"/>
                  </a:lnTo>
                  <a:lnTo>
                    <a:pt x="254" y="846"/>
                  </a:lnTo>
                  <a:lnTo>
                    <a:pt x="254" y="846"/>
                  </a:lnTo>
                  <a:lnTo>
                    <a:pt x="252" y="858"/>
                  </a:lnTo>
                  <a:lnTo>
                    <a:pt x="252" y="858"/>
                  </a:lnTo>
                  <a:lnTo>
                    <a:pt x="250" y="880"/>
                  </a:lnTo>
                  <a:lnTo>
                    <a:pt x="246" y="896"/>
                  </a:lnTo>
                  <a:lnTo>
                    <a:pt x="236" y="934"/>
                  </a:lnTo>
                  <a:lnTo>
                    <a:pt x="236" y="934"/>
                  </a:lnTo>
                  <a:lnTo>
                    <a:pt x="234" y="942"/>
                  </a:lnTo>
                  <a:lnTo>
                    <a:pt x="234" y="948"/>
                  </a:lnTo>
                  <a:lnTo>
                    <a:pt x="236" y="952"/>
                  </a:lnTo>
                  <a:lnTo>
                    <a:pt x="238" y="954"/>
                  </a:lnTo>
                  <a:lnTo>
                    <a:pt x="248" y="956"/>
                  </a:lnTo>
                  <a:lnTo>
                    <a:pt x="260" y="956"/>
                  </a:lnTo>
                  <a:lnTo>
                    <a:pt x="260" y="956"/>
                  </a:lnTo>
                  <a:lnTo>
                    <a:pt x="266" y="954"/>
                  </a:lnTo>
                  <a:lnTo>
                    <a:pt x="274" y="952"/>
                  </a:lnTo>
                  <a:lnTo>
                    <a:pt x="288" y="942"/>
                  </a:lnTo>
                  <a:lnTo>
                    <a:pt x="292" y="936"/>
                  </a:lnTo>
                  <a:lnTo>
                    <a:pt x="296" y="928"/>
                  </a:lnTo>
                  <a:lnTo>
                    <a:pt x="298" y="922"/>
                  </a:lnTo>
                  <a:lnTo>
                    <a:pt x="298" y="916"/>
                  </a:lnTo>
                  <a:lnTo>
                    <a:pt x="298" y="916"/>
                  </a:lnTo>
                  <a:lnTo>
                    <a:pt x="296" y="900"/>
                  </a:lnTo>
                  <a:lnTo>
                    <a:pt x="298" y="878"/>
                  </a:lnTo>
                  <a:lnTo>
                    <a:pt x="298" y="856"/>
                  </a:lnTo>
                  <a:lnTo>
                    <a:pt x="298" y="840"/>
                  </a:lnTo>
                  <a:lnTo>
                    <a:pt x="298" y="840"/>
                  </a:lnTo>
                  <a:lnTo>
                    <a:pt x="298" y="832"/>
                  </a:lnTo>
                  <a:lnTo>
                    <a:pt x="300" y="822"/>
                  </a:lnTo>
                  <a:lnTo>
                    <a:pt x="308" y="800"/>
                  </a:lnTo>
                  <a:lnTo>
                    <a:pt x="316" y="778"/>
                  </a:lnTo>
                  <a:lnTo>
                    <a:pt x="322" y="760"/>
                  </a:lnTo>
                  <a:lnTo>
                    <a:pt x="322" y="760"/>
                  </a:lnTo>
                  <a:lnTo>
                    <a:pt x="328" y="742"/>
                  </a:lnTo>
                  <a:lnTo>
                    <a:pt x="332" y="722"/>
                  </a:lnTo>
                  <a:lnTo>
                    <a:pt x="338" y="684"/>
                  </a:lnTo>
                  <a:lnTo>
                    <a:pt x="340" y="644"/>
                  </a:lnTo>
                  <a:lnTo>
                    <a:pt x="338" y="602"/>
                  </a:lnTo>
                  <a:lnTo>
                    <a:pt x="338" y="602"/>
                  </a:lnTo>
                  <a:lnTo>
                    <a:pt x="338" y="556"/>
                  </a:lnTo>
                  <a:lnTo>
                    <a:pt x="336" y="510"/>
                  </a:lnTo>
                  <a:lnTo>
                    <a:pt x="336" y="510"/>
                  </a:lnTo>
                  <a:lnTo>
                    <a:pt x="338" y="504"/>
                  </a:lnTo>
                  <a:lnTo>
                    <a:pt x="340" y="498"/>
                  </a:lnTo>
                  <a:lnTo>
                    <a:pt x="344" y="492"/>
                  </a:lnTo>
                  <a:lnTo>
                    <a:pt x="344" y="482"/>
                  </a:lnTo>
                  <a:lnTo>
                    <a:pt x="344" y="482"/>
                  </a:lnTo>
                  <a:lnTo>
                    <a:pt x="350" y="426"/>
                  </a:lnTo>
                  <a:lnTo>
                    <a:pt x="356" y="370"/>
                  </a:lnTo>
                  <a:lnTo>
                    <a:pt x="358" y="320"/>
                  </a:lnTo>
                  <a:lnTo>
                    <a:pt x="358" y="294"/>
                  </a:lnTo>
                  <a:lnTo>
                    <a:pt x="356" y="272"/>
                  </a:lnTo>
                  <a:lnTo>
                    <a:pt x="356" y="272"/>
                  </a:lnTo>
                  <a:lnTo>
                    <a:pt x="354" y="260"/>
                  </a:lnTo>
                  <a:lnTo>
                    <a:pt x="350" y="246"/>
                  </a:lnTo>
                  <a:lnTo>
                    <a:pt x="340" y="216"/>
                  </a:lnTo>
                  <a:lnTo>
                    <a:pt x="330" y="188"/>
                  </a:lnTo>
                  <a:lnTo>
                    <a:pt x="326" y="174"/>
                  </a:lnTo>
                  <a:lnTo>
                    <a:pt x="326" y="162"/>
                  </a:lnTo>
                  <a:lnTo>
                    <a:pt x="326" y="1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82"/>
            <p:cNvSpPr>
              <a:spLocks/>
            </p:cNvSpPr>
            <p:nvPr/>
          </p:nvSpPr>
          <p:spPr bwMode="auto">
            <a:xfrm>
              <a:off x="3525838" y="6969149"/>
              <a:ext cx="539750" cy="419100"/>
            </a:xfrm>
            <a:custGeom>
              <a:avLst/>
              <a:gdLst>
                <a:gd name="T0" fmla="*/ 256 w 340"/>
                <a:gd name="T1" fmla="*/ 34 h 264"/>
                <a:gd name="T2" fmla="*/ 270 w 340"/>
                <a:gd name="T3" fmla="*/ 36 h 264"/>
                <a:gd name="T4" fmla="*/ 318 w 340"/>
                <a:gd name="T5" fmla="*/ 28 h 264"/>
                <a:gd name="T6" fmla="*/ 324 w 340"/>
                <a:gd name="T7" fmla="*/ 30 h 264"/>
                <a:gd name="T8" fmla="*/ 334 w 340"/>
                <a:gd name="T9" fmla="*/ 36 h 264"/>
                <a:gd name="T10" fmla="*/ 338 w 340"/>
                <a:gd name="T11" fmla="*/ 54 h 264"/>
                <a:gd name="T12" fmla="*/ 340 w 340"/>
                <a:gd name="T13" fmla="*/ 66 h 264"/>
                <a:gd name="T14" fmla="*/ 336 w 340"/>
                <a:gd name="T15" fmla="*/ 98 h 264"/>
                <a:gd name="T16" fmla="*/ 320 w 340"/>
                <a:gd name="T17" fmla="*/ 150 h 264"/>
                <a:gd name="T18" fmla="*/ 312 w 340"/>
                <a:gd name="T19" fmla="*/ 170 h 264"/>
                <a:gd name="T20" fmla="*/ 292 w 340"/>
                <a:gd name="T21" fmla="*/ 212 h 264"/>
                <a:gd name="T22" fmla="*/ 272 w 340"/>
                <a:gd name="T23" fmla="*/ 240 h 264"/>
                <a:gd name="T24" fmla="*/ 252 w 340"/>
                <a:gd name="T25" fmla="*/ 258 h 264"/>
                <a:gd name="T26" fmla="*/ 238 w 340"/>
                <a:gd name="T27" fmla="*/ 264 h 264"/>
                <a:gd name="T28" fmla="*/ 230 w 340"/>
                <a:gd name="T29" fmla="*/ 262 h 264"/>
                <a:gd name="T30" fmla="*/ 218 w 340"/>
                <a:gd name="T31" fmla="*/ 250 h 264"/>
                <a:gd name="T32" fmla="*/ 212 w 340"/>
                <a:gd name="T33" fmla="*/ 236 h 264"/>
                <a:gd name="T34" fmla="*/ 198 w 340"/>
                <a:gd name="T35" fmla="*/ 210 h 264"/>
                <a:gd name="T36" fmla="*/ 184 w 340"/>
                <a:gd name="T37" fmla="*/ 202 h 264"/>
                <a:gd name="T38" fmla="*/ 170 w 340"/>
                <a:gd name="T39" fmla="*/ 206 h 264"/>
                <a:gd name="T40" fmla="*/ 140 w 340"/>
                <a:gd name="T41" fmla="*/ 234 h 264"/>
                <a:gd name="T42" fmla="*/ 118 w 340"/>
                <a:gd name="T43" fmla="*/ 254 h 264"/>
                <a:gd name="T44" fmla="*/ 102 w 340"/>
                <a:gd name="T45" fmla="*/ 256 h 264"/>
                <a:gd name="T46" fmla="*/ 94 w 340"/>
                <a:gd name="T47" fmla="*/ 254 h 264"/>
                <a:gd name="T48" fmla="*/ 80 w 340"/>
                <a:gd name="T49" fmla="*/ 238 h 264"/>
                <a:gd name="T50" fmla="*/ 68 w 340"/>
                <a:gd name="T51" fmla="*/ 230 h 264"/>
                <a:gd name="T52" fmla="*/ 64 w 340"/>
                <a:gd name="T53" fmla="*/ 232 h 264"/>
                <a:gd name="T54" fmla="*/ 54 w 340"/>
                <a:gd name="T55" fmla="*/ 238 h 264"/>
                <a:gd name="T56" fmla="*/ 24 w 340"/>
                <a:gd name="T57" fmla="*/ 240 h 264"/>
                <a:gd name="T58" fmla="*/ 14 w 340"/>
                <a:gd name="T59" fmla="*/ 240 h 264"/>
                <a:gd name="T60" fmla="*/ 4 w 340"/>
                <a:gd name="T61" fmla="*/ 230 h 264"/>
                <a:gd name="T62" fmla="*/ 0 w 340"/>
                <a:gd name="T63" fmla="*/ 212 h 264"/>
                <a:gd name="T64" fmla="*/ 4 w 340"/>
                <a:gd name="T65" fmla="*/ 186 h 264"/>
                <a:gd name="T66" fmla="*/ 18 w 340"/>
                <a:gd name="T67" fmla="*/ 158 h 264"/>
                <a:gd name="T68" fmla="*/ 42 w 340"/>
                <a:gd name="T69" fmla="*/ 124 h 264"/>
                <a:gd name="T70" fmla="*/ 86 w 340"/>
                <a:gd name="T71" fmla="*/ 50 h 264"/>
                <a:gd name="T72" fmla="*/ 92 w 340"/>
                <a:gd name="T73" fmla="*/ 42 h 264"/>
                <a:gd name="T74" fmla="*/ 106 w 340"/>
                <a:gd name="T75" fmla="*/ 32 h 264"/>
                <a:gd name="T76" fmla="*/ 130 w 340"/>
                <a:gd name="T77" fmla="*/ 26 h 264"/>
                <a:gd name="T78" fmla="*/ 144 w 340"/>
                <a:gd name="T79" fmla="*/ 26 h 264"/>
                <a:gd name="T80" fmla="*/ 154 w 340"/>
                <a:gd name="T81" fmla="*/ 24 h 264"/>
                <a:gd name="T82" fmla="*/ 162 w 340"/>
                <a:gd name="T83" fmla="*/ 12 h 264"/>
                <a:gd name="T84" fmla="*/ 170 w 340"/>
                <a:gd name="T85" fmla="*/ 4 h 264"/>
                <a:gd name="T86" fmla="*/ 178 w 340"/>
                <a:gd name="T87" fmla="*/ 0 h 264"/>
                <a:gd name="T88" fmla="*/ 202 w 340"/>
                <a:gd name="T89" fmla="*/ 4 h 264"/>
                <a:gd name="T90" fmla="*/ 220 w 340"/>
                <a:gd name="T91" fmla="*/ 4 h 264"/>
                <a:gd name="T92" fmla="*/ 236 w 340"/>
                <a:gd name="T93" fmla="*/ 6 h 264"/>
                <a:gd name="T94" fmla="*/ 242 w 340"/>
                <a:gd name="T95" fmla="*/ 12 h 264"/>
                <a:gd name="T96" fmla="*/ 250 w 340"/>
                <a:gd name="T97" fmla="*/ 28 h 264"/>
                <a:gd name="T98" fmla="*/ 256 w 340"/>
                <a:gd name="T99" fmla="*/ 3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0" h="264">
                  <a:moveTo>
                    <a:pt x="256" y="34"/>
                  </a:moveTo>
                  <a:lnTo>
                    <a:pt x="256" y="34"/>
                  </a:lnTo>
                  <a:lnTo>
                    <a:pt x="262" y="36"/>
                  </a:lnTo>
                  <a:lnTo>
                    <a:pt x="270" y="36"/>
                  </a:lnTo>
                  <a:lnTo>
                    <a:pt x="288" y="34"/>
                  </a:lnTo>
                  <a:lnTo>
                    <a:pt x="318" y="28"/>
                  </a:lnTo>
                  <a:lnTo>
                    <a:pt x="318" y="28"/>
                  </a:lnTo>
                  <a:lnTo>
                    <a:pt x="324" y="30"/>
                  </a:lnTo>
                  <a:lnTo>
                    <a:pt x="330" y="32"/>
                  </a:lnTo>
                  <a:lnTo>
                    <a:pt x="334" y="36"/>
                  </a:lnTo>
                  <a:lnTo>
                    <a:pt x="336" y="42"/>
                  </a:lnTo>
                  <a:lnTo>
                    <a:pt x="338" y="54"/>
                  </a:lnTo>
                  <a:lnTo>
                    <a:pt x="340" y="66"/>
                  </a:lnTo>
                  <a:lnTo>
                    <a:pt x="340" y="66"/>
                  </a:lnTo>
                  <a:lnTo>
                    <a:pt x="338" y="84"/>
                  </a:lnTo>
                  <a:lnTo>
                    <a:pt x="336" y="98"/>
                  </a:lnTo>
                  <a:lnTo>
                    <a:pt x="330" y="126"/>
                  </a:lnTo>
                  <a:lnTo>
                    <a:pt x="320" y="150"/>
                  </a:lnTo>
                  <a:lnTo>
                    <a:pt x="312" y="170"/>
                  </a:lnTo>
                  <a:lnTo>
                    <a:pt x="312" y="170"/>
                  </a:lnTo>
                  <a:lnTo>
                    <a:pt x="302" y="192"/>
                  </a:lnTo>
                  <a:lnTo>
                    <a:pt x="292" y="212"/>
                  </a:lnTo>
                  <a:lnTo>
                    <a:pt x="282" y="228"/>
                  </a:lnTo>
                  <a:lnTo>
                    <a:pt x="272" y="240"/>
                  </a:lnTo>
                  <a:lnTo>
                    <a:pt x="262" y="250"/>
                  </a:lnTo>
                  <a:lnTo>
                    <a:pt x="252" y="258"/>
                  </a:lnTo>
                  <a:lnTo>
                    <a:pt x="244" y="262"/>
                  </a:lnTo>
                  <a:lnTo>
                    <a:pt x="238" y="264"/>
                  </a:lnTo>
                  <a:lnTo>
                    <a:pt x="238" y="264"/>
                  </a:lnTo>
                  <a:lnTo>
                    <a:pt x="230" y="262"/>
                  </a:lnTo>
                  <a:lnTo>
                    <a:pt x="224" y="258"/>
                  </a:lnTo>
                  <a:lnTo>
                    <a:pt x="218" y="250"/>
                  </a:lnTo>
                  <a:lnTo>
                    <a:pt x="212" y="236"/>
                  </a:lnTo>
                  <a:lnTo>
                    <a:pt x="212" y="236"/>
                  </a:lnTo>
                  <a:lnTo>
                    <a:pt x="204" y="220"/>
                  </a:lnTo>
                  <a:lnTo>
                    <a:pt x="198" y="210"/>
                  </a:lnTo>
                  <a:lnTo>
                    <a:pt x="192" y="204"/>
                  </a:lnTo>
                  <a:lnTo>
                    <a:pt x="184" y="202"/>
                  </a:lnTo>
                  <a:lnTo>
                    <a:pt x="178" y="204"/>
                  </a:lnTo>
                  <a:lnTo>
                    <a:pt x="170" y="206"/>
                  </a:lnTo>
                  <a:lnTo>
                    <a:pt x="156" y="220"/>
                  </a:lnTo>
                  <a:lnTo>
                    <a:pt x="140" y="234"/>
                  </a:lnTo>
                  <a:lnTo>
                    <a:pt x="126" y="248"/>
                  </a:lnTo>
                  <a:lnTo>
                    <a:pt x="118" y="254"/>
                  </a:lnTo>
                  <a:lnTo>
                    <a:pt x="110" y="256"/>
                  </a:lnTo>
                  <a:lnTo>
                    <a:pt x="102" y="256"/>
                  </a:lnTo>
                  <a:lnTo>
                    <a:pt x="94" y="254"/>
                  </a:lnTo>
                  <a:lnTo>
                    <a:pt x="94" y="254"/>
                  </a:lnTo>
                  <a:lnTo>
                    <a:pt x="88" y="246"/>
                  </a:lnTo>
                  <a:lnTo>
                    <a:pt x="80" y="238"/>
                  </a:lnTo>
                  <a:lnTo>
                    <a:pt x="72" y="232"/>
                  </a:lnTo>
                  <a:lnTo>
                    <a:pt x="68" y="230"/>
                  </a:lnTo>
                  <a:lnTo>
                    <a:pt x="64" y="232"/>
                  </a:lnTo>
                  <a:lnTo>
                    <a:pt x="64" y="232"/>
                  </a:lnTo>
                  <a:lnTo>
                    <a:pt x="60" y="236"/>
                  </a:lnTo>
                  <a:lnTo>
                    <a:pt x="54" y="238"/>
                  </a:lnTo>
                  <a:lnTo>
                    <a:pt x="38" y="240"/>
                  </a:lnTo>
                  <a:lnTo>
                    <a:pt x="24" y="240"/>
                  </a:lnTo>
                  <a:lnTo>
                    <a:pt x="14" y="240"/>
                  </a:lnTo>
                  <a:lnTo>
                    <a:pt x="14" y="240"/>
                  </a:lnTo>
                  <a:lnTo>
                    <a:pt x="8" y="236"/>
                  </a:lnTo>
                  <a:lnTo>
                    <a:pt x="4" y="230"/>
                  </a:lnTo>
                  <a:lnTo>
                    <a:pt x="0" y="222"/>
                  </a:lnTo>
                  <a:lnTo>
                    <a:pt x="0" y="212"/>
                  </a:lnTo>
                  <a:lnTo>
                    <a:pt x="0" y="200"/>
                  </a:lnTo>
                  <a:lnTo>
                    <a:pt x="4" y="186"/>
                  </a:lnTo>
                  <a:lnTo>
                    <a:pt x="10" y="172"/>
                  </a:lnTo>
                  <a:lnTo>
                    <a:pt x="18" y="158"/>
                  </a:lnTo>
                  <a:lnTo>
                    <a:pt x="18" y="158"/>
                  </a:lnTo>
                  <a:lnTo>
                    <a:pt x="42" y="124"/>
                  </a:lnTo>
                  <a:lnTo>
                    <a:pt x="58" y="94"/>
                  </a:lnTo>
                  <a:lnTo>
                    <a:pt x="86" y="50"/>
                  </a:lnTo>
                  <a:lnTo>
                    <a:pt x="86" y="50"/>
                  </a:lnTo>
                  <a:lnTo>
                    <a:pt x="92" y="42"/>
                  </a:lnTo>
                  <a:lnTo>
                    <a:pt x="100" y="36"/>
                  </a:lnTo>
                  <a:lnTo>
                    <a:pt x="106" y="32"/>
                  </a:lnTo>
                  <a:lnTo>
                    <a:pt x="114" y="30"/>
                  </a:lnTo>
                  <a:lnTo>
                    <a:pt x="130" y="26"/>
                  </a:lnTo>
                  <a:lnTo>
                    <a:pt x="144" y="26"/>
                  </a:lnTo>
                  <a:lnTo>
                    <a:pt x="144" y="26"/>
                  </a:lnTo>
                  <a:lnTo>
                    <a:pt x="150" y="24"/>
                  </a:lnTo>
                  <a:lnTo>
                    <a:pt x="154" y="24"/>
                  </a:lnTo>
                  <a:lnTo>
                    <a:pt x="158" y="18"/>
                  </a:lnTo>
                  <a:lnTo>
                    <a:pt x="162" y="12"/>
                  </a:lnTo>
                  <a:lnTo>
                    <a:pt x="170" y="4"/>
                  </a:lnTo>
                  <a:lnTo>
                    <a:pt x="170" y="4"/>
                  </a:lnTo>
                  <a:lnTo>
                    <a:pt x="174" y="2"/>
                  </a:lnTo>
                  <a:lnTo>
                    <a:pt x="178" y="0"/>
                  </a:lnTo>
                  <a:lnTo>
                    <a:pt x="188" y="2"/>
                  </a:lnTo>
                  <a:lnTo>
                    <a:pt x="202" y="4"/>
                  </a:lnTo>
                  <a:lnTo>
                    <a:pt x="220" y="4"/>
                  </a:lnTo>
                  <a:lnTo>
                    <a:pt x="220" y="4"/>
                  </a:lnTo>
                  <a:lnTo>
                    <a:pt x="230" y="4"/>
                  </a:lnTo>
                  <a:lnTo>
                    <a:pt x="236" y="6"/>
                  </a:lnTo>
                  <a:lnTo>
                    <a:pt x="240" y="8"/>
                  </a:lnTo>
                  <a:lnTo>
                    <a:pt x="242" y="12"/>
                  </a:lnTo>
                  <a:lnTo>
                    <a:pt x="246" y="22"/>
                  </a:lnTo>
                  <a:lnTo>
                    <a:pt x="250" y="28"/>
                  </a:lnTo>
                  <a:lnTo>
                    <a:pt x="256" y="34"/>
                  </a:lnTo>
                  <a:lnTo>
                    <a:pt x="256" y="3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183"/>
            <p:cNvSpPr>
              <a:spLocks/>
            </p:cNvSpPr>
            <p:nvPr/>
          </p:nvSpPr>
          <p:spPr bwMode="auto">
            <a:xfrm>
              <a:off x="3729038" y="6670699"/>
              <a:ext cx="298450" cy="501650"/>
            </a:xfrm>
            <a:custGeom>
              <a:avLst/>
              <a:gdLst>
                <a:gd name="T0" fmla="*/ 98 w 188"/>
                <a:gd name="T1" fmla="*/ 198 h 316"/>
                <a:gd name="T2" fmla="*/ 106 w 188"/>
                <a:gd name="T3" fmla="*/ 198 h 316"/>
                <a:gd name="T4" fmla="*/ 118 w 188"/>
                <a:gd name="T5" fmla="*/ 214 h 316"/>
                <a:gd name="T6" fmla="*/ 124 w 188"/>
                <a:gd name="T7" fmla="*/ 220 h 316"/>
                <a:gd name="T8" fmla="*/ 136 w 188"/>
                <a:gd name="T9" fmla="*/ 230 h 316"/>
                <a:gd name="T10" fmla="*/ 144 w 188"/>
                <a:gd name="T11" fmla="*/ 234 h 316"/>
                <a:gd name="T12" fmla="*/ 146 w 188"/>
                <a:gd name="T13" fmla="*/ 240 h 316"/>
                <a:gd name="T14" fmla="*/ 144 w 188"/>
                <a:gd name="T15" fmla="*/ 248 h 316"/>
                <a:gd name="T16" fmla="*/ 144 w 188"/>
                <a:gd name="T17" fmla="*/ 250 h 316"/>
                <a:gd name="T18" fmla="*/ 148 w 188"/>
                <a:gd name="T19" fmla="*/ 254 h 316"/>
                <a:gd name="T20" fmla="*/ 154 w 188"/>
                <a:gd name="T21" fmla="*/ 254 h 316"/>
                <a:gd name="T22" fmla="*/ 156 w 188"/>
                <a:gd name="T23" fmla="*/ 256 h 316"/>
                <a:gd name="T24" fmla="*/ 164 w 188"/>
                <a:gd name="T25" fmla="*/ 268 h 316"/>
                <a:gd name="T26" fmla="*/ 170 w 188"/>
                <a:gd name="T27" fmla="*/ 274 h 316"/>
                <a:gd name="T28" fmla="*/ 176 w 188"/>
                <a:gd name="T29" fmla="*/ 272 h 316"/>
                <a:gd name="T30" fmla="*/ 176 w 188"/>
                <a:gd name="T31" fmla="*/ 266 h 316"/>
                <a:gd name="T32" fmla="*/ 172 w 188"/>
                <a:gd name="T33" fmla="*/ 244 h 316"/>
                <a:gd name="T34" fmla="*/ 172 w 188"/>
                <a:gd name="T35" fmla="*/ 240 h 316"/>
                <a:gd name="T36" fmla="*/ 180 w 188"/>
                <a:gd name="T37" fmla="*/ 236 h 316"/>
                <a:gd name="T38" fmla="*/ 188 w 188"/>
                <a:gd name="T39" fmla="*/ 232 h 316"/>
                <a:gd name="T40" fmla="*/ 188 w 188"/>
                <a:gd name="T41" fmla="*/ 228 h 316"/>
                <a:gd name="T42" fmla="*/ 186 w 188"/>
                <a:gd name="T43" fmla="*/ 212 h 316"/>
                <a:gd name="T44" fmla="*/ 178 w 188"/>
                <a:gd name="T45" fmla="*/ 194 h 316"/>
                <a:gd name="T46" fmla="*/ 174 w 188"/>
                <a:gd name="T47" fmla="*/ 182 h 316"/>
                <a:gd name="T48" fmla="*/ 176 w 188"/>
                <a:gd name="T49" fmla="*/ 168 h 316"/>
                <a:gd name="T50" fmla="*/ 184 w 188"/>
                <a:gd name="T51" fmla="*/ 132 h 316"/>
                <a:gd name="T52" fmla="*/ 182 w 188"/>
                <a:gd name="T53" fmla="*/ 114 h 316"/>
                <a:gd name="T54" fmla="*/ 174 w 188"/>
                <a:gd name="T55" fmla="*/ 96 h 316"/>
                <a:gd name="T56" fmla="*/ 150 w 188"/>
                <a:gd name="T57" fmla="*/ 54 h 316"/>
                <a:gd name="T58" fmla="*/ 144 w 188"/>
                <a:gd name="T59" fmla="*/ 40 h 316"/>
                <a:gd name="T60" fmla="*/ 122 w 188"/>
                <a:gd name="T61" fmla="*/ 20 h 316"/>
                <a:gd name="T62" fmla="*/ 96 w 188"/>
                <a:gd name="T63" fmla="*/ 6 h 316"/>
                <a:gd name="T64" fmla="*/ 72 w 188"/>
                <a:gd name="T65" fmla="*/ 2 h 316"/>
                <a:gd name="T66" fmla="*/ 60 w 188"/>
                <a:gd name="T67" fmla="*/ 0 h 316"/>
                <a:gd name="T68" fmla="*/ 38 w 188"/>
                <a:gd name="T69" fmla="*/ 6 h 316"/>
                <a:gd name="T70" fmla="*/ 20 w 188"/>
                <a:gd name="T71" fmla="*/ 20 h 316"/>
                <a:gd name="T72" fmla="*/ 8 w 188"/>
                <a:gd name="T73" fmla="*/ 42 h 316"/>
                <a:gd name="T74" fmla="*/ 0 w 188"/>
                <a:gd name="T75" fmla="*/ 70 h 316"/>
                <a:gd name="T76" fmla="*/ 0 w 188"/>
                <a:gd name="T77" fmla="*/ 82 h 316"/>
                <a:gd name="T78" fmla="*/ 12 w 188"/>
                <a:gd name="T79" fmla="*/ 106 h 316"/>
                <a:gd name="T80" fmla="*/ 22 w 188"/>
                <a:gd name="T81" fmla="*/ 128 h 316"/>
                <a:gd name="T82" fmla="*/ 36 w 188"/>
                <a:gd name="T83" fmla="*/ 150 h 316"/>
                <a:gd name="T84" fmla="*/ 50 w 188"/>
                <a:gd name="T85" fmla="*/ 162 h 316"/>
                <a:gd name="T86" fmla="*/ 54 w 188"/>
                <a:gd name="T87" fmla="*/ 164 h 316"/>
                <a:gd name="T88" fmla="*/ 60 w 188"/>
                <a:gd name="T89" fmla="*/ 168 h 316"/>
                <a:gd name="T90" fmla="*/ 60 w 188"/>
                <a:gd name="T91" fmla="*/ 194 h 316"/>
                <a:gd name="T92" fmla="*/ 60 w 188"/>
                <a:gd name="T93" fmla="*/ 196 h 316"/>
                <a:gd name="T94" fmla="*/ 54 w 188"/>
                <a:gd name="T95" fmla="*/ 202 h 316"/>
                <a:gd name="T96" fmla="*/ 46 w 188"/>
                <a:gd name="T97" fmla="*/ 214 h 316"/>
                <a:gd name="T98" fmla="*/ 46 w 188"/>
                <a:gd name="T99" fmla="*/ 222 h 316"/>
                <a:gd name="T100" fmla="*/ 36 w 188"/>
                <a:gd name="T101" fmla="*/ 268 h 316"/>
                <a:gd name="T102" fmla="*/ 24 w 188"/>
                <a:gd name="T103" fmla="*/ 316 h 316"/>
                <a:gd name="T104" fmla="*/ 24 w 188"/>
                <a:gd name="T105" fmla="*/ 316 h 316"/>
                <a:gd name="T106" fmla="*/ 28 w 188"/>
                <a:gd name="T107" fmla="*/ 308 h 316"/>
                <a:gd name="T108" fmla="*/ 62 w 188"/>
                <a:gd name="T109" fmla="*/ 254 h 316"/>
                <a:gd name="T110" fmla="*/ 98 w 188"/>
                <a:gd name="T111" fmla="*/ 198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8" h="316">
                  <a:moveTo>
                    <a:pt x="98" y="198"/>
                  </a:moveTo>
                  <a:lnTo>
                    <a:pt x="98" y="198"/>
                  </a:lnTo>
                  <a:lnTo>
                    <a:pt x="100" y="196"/>
                  </a:lnTo>
                  <a:lnTo>
                    <a:pt x="106" y="198"/>
                  </a:lnTo>
                  <a:lnTo>
                    <a:pt x="112" y="202"/>
                  </a:lnTo>
                  <a:lnTo>
                    <a:pt x="118" y="214"/>
                  </a:lnTo>
                  <a:lnTo>
                    <a:pt x="118" y="214"/>
                  </a:lnTo>
                  <a:lnTo>
                    <a:pt x="124" y="220"/>
                  </a:lnTo>
                  <a:lnTo>
                    <a:pt x="130" y="226"/>
                  </a:lnTo>
                  <a:lnTo>
                    <a:pt x="136" y="230"/>
                  </a:lnTo>
                  <a:lnTo>
                    <a:pt x="144" y="234"/>
                  </a:lnTo>
                  <a:lnTo>
                    <a:pt x="144" y="234"/>
                  </a:lnTo>
                  <a:lnTo>
                    <a:pt x="146" y="236"/>
                  </a:lnTo>
                  <a:lnTo>
                    <a:pt x="146" y="240"/>
                  </a:lnTo>
                  <a:lnTo>
                    <a:pt x="146" y="242"/>
                  </a:lnTo>
                  <a:lnTo>
                    <a:pt x="144" y="248"/>
                  </a:lnTo>
                  <a:lnTo>
                    <a:pt x="144" y="248"/>
                  </a:lnTo>
                  <a:lnTo>
                    <a:pt x="144" y="250"/>
                  </a:lnTo>
                  <a:lnTo>
                    <a:pt x="144" y="252"/>
                  </a:lnTo>
                  <a:lnTo>
                    <a:pt x="148" y="254"/>
                  </a:lnTo>
                  <a:lnTo>
                    <a:pt x="152" y="254"/>
                  </a:lnTo>
                  <a:lnTo>
                    <a:pt x="154" y="254"/>
                  </a:lnTo>
                  <a:lnTo>
                    <a:pt x="156" y="256"/>
                  </a:lnTo>
                  <a:lnTo>
                    <a:pt x="156" y="256"/>
                  </a:lnTo>
                  <a:lnTo>
                    <a:pt x="160" y="264"/>
                  </a:lnTo>
                  <a:lnTo>
                    <a:pt x="164" y="268"/>
                  </a:lnTo>
                  <a:lnTo>
                    <a:pt x="166" y="272"/>
                  </a:lnTo>
                  <a:lnTo>
                    <a:pt x="170" y="274"/>
                  </a:lnTo>
                  <a:lnTo>
                    <a:pt x="172" y="274"/>
                  </a:lnTo>
                  <a:lnTo>
                    <a:pt x="176" y="272"/>
                  </a:lnTo>
                  <a:lnTo>
                    <a:pt x="176" y="270"/>
                  </a:lnTo>
                  <a:lnTo>
                    <a:pt x="176" y="266"/>
                  </a:lnTo>
                  <a:lnTo>
                    <a:pt x="176" y="266"/>
                  </a:lnTo>
                  <a:lnTo>
                    <a:pt x="172" y="244"/>
                  </a:lnTo>
                  <a:lnTo>
                    <a:pt x="172" y="244"/>
                  </a:lnTo>
                  <a:lnTo>
                    <a:pt x="172" y="240"/>
                  </a:lnTo>
                  <a:lnTo>
                    <a:pt x="174" y="238"/>
                  </a:lnTo>
                  <a:lnTo>
                    <a:pt x="180" y="236"/>
                  </a:lnTo>
                  <a:lnTo>
                    <a:pt x="186" y="234"/>
                  </a:lnTo>
                  <a:lnTo>
                    <a:pt x="188" y="232"/>
                  </a:lnTo>
                  <a:lnTo>
                    <a:pt x="188" y="228"/>
                  </a:lnTo>
                  <a:lnTo>
                    <a:pt x="188" y="228"/>
                  </a:lnTo>
                  <a:lnTo>
                    <a:pt x="188" y="222"/>
                  </a:lnTo>
                  <a:lnTo>
                    <a:pt x="186" y="212"/>
                  </a:lnTo>
                  <a:lnTo>
                    <a:pt x="186" y="212"/>
                  </a:lnTo>
                  <a:lnTo>
                    <a:pt x="178" y="194"/>
                  </a:lnTo>
                  <a:lnTo>
                    <a:pt x="176" y="188"/>
                  </a:lnTo>
                  <a:lnTo>
                    <a:pt x="174" y="182"/>
                  </a:lnTo>
                  <a:lnTo>
                    <a:pt x="174" y="182"/>
                  </a:lnTo>
                  <a:lnTo>
                    <a:pt x="176" y="168"/>
                  </a:lnTo>
                  <a:lnTo>
                    <a:pt x="182" y="150"/>
                  </a:lnTo>
                  <a:lnTo>
                    <a:pt x="184" y="132"/>
                  </a:lnTo>
                  <a:lnTo>
                    <a:pt x="184" y="124"/>
                  </a:lnTo>
                  <a:lnTo>
                    <a:pt x="182" y="114"/>
                  </a:lnTo>
                  <a:lnTo>
                    <a:pt x="182" y="114"/>
                  </a:lnTo>
                  <a:lnTo>
                    <a:pt x="174" y="96"/>
                  </a:lnTo>
                  <a:lnTo>
                    <a:pt x="164" y="82"/>
                  </a:lnTo>
                  <a:lnTo>
                    <a:pt x="150" y="54"/>
                  </a:lnTo>
                  <a:lnTo>
                    <a:pt x="150" y="54"/>
                  </a:lnTo>
                  <a:lnTo>
                    <a:pt x="144" y="40"/>
                  </a:lnTo>
                  <a:lnTo>
                    <a:pt x="134" y="28"/>
                  </a:lnTo>
                  <a:lnTo>
                    <a:pt x="122" y="20"/>
                  </a:lnTo>
                  <a:lnTo>
                    <a:pt x="110" y="12"/>
                  </a:lnTo>
                  <a:lnTo>
                    <a:pt x="96" y="6"/>
                  </a:lnTo>
                  <a:lnTo>
                    <a:pt x="84" y="4"/>
                  </a:lnTo>
                  <a:lnTo>
                    <a:pt x="72" y="2"/>
                  </a:lnTo>
                  <a:lnTo>
                    <a:pt x="60" y="0"/>
                  </a:lnTo>
                  <a:lnTo>
                    <a:pt x="60" y="0"/>
                  </a:lnTo>
                  <a:lnTo>
                    <a:pt x="50" y="2"/>
                  </a:lnTo>
                  <a:lnTo>
                    <a:pt x="38" y="6"/>
                  </a:lnTo>
                  <a:lnTo>
                    <a:pt x="30" y="12"/>
                  </a:lnTo>
                  <a:lnTo>
                    <a:pt x="20" y="20"/>
                  </a:lnTo>
                  <a:lnTo>
                    <a:pt x="14" y="30"/>
                  </a:lnTo>
                  <a:lnTo>
                    <a:pt x="8" y="42"/>
                  </a:lnTo>
                  <a:lnTo>
                    <a:pt x="2" y="56"/>
                  </a:lnTo>
                  <a:lnTo>
                    <a:pt x="0" y="70"/>
                  </a:lnTo>
                  <a:lnTo>
                    <a:pt x="0" y="70"/>
                  </a:lnTo>
                  <a:lnTo>
                    <a:pt x="0" y="82"/>
                  </a:lnTo>
                  <a:lnTo>
                    <a:pt x="4" y="92"/>
                  </a:lnTo>
                  <a:lnTo>
                    <a:pt x="12" y="106"/>
                  </a:lnTo>
                  <a:lnTo>
                    <a:pt x="22" y="128"/>
                  </a:lnTo>
                  <a:lnTo>
                    <a:pt x="22" y="128"/>
                  </a:lnTo>
                  <a:lnTo>
                    <a:pt x="28" y="140"/>
                  </a:lnTo>
                  <a:lnTo>
                    <a:pt x="36" y="150"/>
                  </a:lnTo>
                  <a:lnTo>
                    <a:pt x="44" y="160"/>
                  </a:lnTo>
                  <a:lnTo>
                    <a:pt x="50" y="162"/>
                  </a:lnTo>
                  <a:lnTo>
                    <a:pt x="54" y="164"/>
                  </a:lnTo>
                  <a:lnTo>
                    <a:pt x="54" y="164"/>
                  </a:lnTo>
                  <a:lnTo>
                    <a:pt x="58" y="166"/>
                  </a:lnTo>
                  <a:lnTo>
                    <a:pt x="60" y="168"/>
                  </a:lnTo>
                  <a:lnTo>
                    <a:pt x="62" y="176"/>
                  </a:lnTo>
                  <a:lnTo>
                    <a:pt x="60" y="194"/>
                  </a:lnTo>
                  <a:lnTo>
                    <a:pt x="60" y="194"/>
                  </a:lnTo>
                  <a:lnTo>
                    <a:pt x="60" y="196"/>
                  </a:lnTo>
                  <a:lnTo>
                    <a:pt x="58" y="198"/>
                  </a:lnTo>
                  <a:lnTo>
                    <a:pt x="54" y="202"/>
                  </a:lnTo>
                  <a:lnTo>
                    <a:pt x="48" y="208"/>
                  </a:lnTo>
                  <a:lnTo>
                    <a:pt x="46" y="214"/>
                  </a:lnTo>
                  <a:lnTo>
                    <a:pt x="46" y="222"/>
                  </a:lnTo>
                  <a:lnTo>
                    <a:pt x="46" y="222"/>
                  </a:lnTo>
                  <a:lnTo>
                    <a:pt x="42" y="242"/>
                  </a:lnTo>
                  <a:lnTo>
                    <a:pt x="36" y="268"/>
                  </a:lnTo>
                  <a:lnTo>
                    <a:pt x="28" y="296"/>
                  </a:lnTo>
                  <a:lnTo>
                    <a:pt x="24" y="316"/>
                  </a:lnTo>
                  <a:lnTo>
                    <a:pt x="24" y="316"/>
                  </a:lnTo>
                  <a:lnTo>
                    <a:pt x="24" y="316"/>
                  </a:lnTo>
                  <a:lnTo>
                    <a:pt x="24" y="316"/>
                  </a:lnTo>
                  <a:lnTo>
                    <a:pt x="28" y="308"/>
                  </a:lnTo>
                  <a:lnTo>
                    <a:pt x="38" y="292"/>
                  </a:lnTo>
                  <a:lnTo>
                    <a:pt x="62" y="254"/>
                  </a:lnTo>
                  <a:lnTo>
                    <a:pt x="86" y="218"/>
                  </a:lnTo>
                  <a:lnTo>
                    <a:pt x="98" y="198"/>
                  </a:lnTo>
                  <a:lnTo>
                    <a:pt x="98" y="1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184"/>
            <p:cNvSpPr>
              <a:spLocks noEditPoints="1"/>
            </p:cNvSpPr>
            <p:nvPr/>
          </p:nvSpPr>
          <p:spPr bwMode="auto">
            <a:xfrm>
              <a:off x="3557588" y="7219974"/>
              <a:ext cx="327025" cy="171450"/>
            </a:xfrm>
            <a:custGeom>
              <a:avLst/>
              <a:gdLst>
                <a:gd name="T0" fmla="*/ 204 w 206"/>
                <a:gd name="T1" fmla="*/ 104 h 108"/>
                <a:gd name="T2" fmla="*/ 194 w 206"/>
                <a:gd name="T3" fmla="*/ 86 h 108"/>
                <a:gd name="T4" fmla="*/ 182 w 206"/>
                <a:gd name="T5" fmla="*/ 58 h 108"/>
                <a:gd name="T6" fmla="*/ 180 w 206"/>
                <a:gd name="T7" fmla="*/ 48 h 108"/>
                <a:gd name="T8" fmla="*/ 182 w 206"/>
                <a:gd name="T9" fmla="*/ 42 h 108"/>
                <a:gd name="T10" fmla="*/ 194 w 206"/>
                <a:gd name="T11" fmla="*/ 34 h 108"/>
                <a:gd name="T12" fmla="*/ 198 w 206"/>
                <a:gd name="T13" fmla="*/ 26 h 108"/>
                <a:gd name="T14" fmla="*/ 192 w 206"/>
                <a:gd name="T15" fmla="*/ 22 h 108"/>
                <a:gd name="T16" fmla="*/ 168 w 206"/>
                <a:gd name="T17" fmla="*/ 16 h 108"/>
                <a:gd name="T18" fmla="*/ 146 w 206"/>
                <a:gd name="T19" fmla="*/ 14 h 108"/>
                <a:gd name="T20" fmla="*/ 120 w 206"/>
                <a:gd name="T21" fmla="*/ 18 h 108"/>
                <a:gd name="T22" fmla="*/ 96 w 206"/>
                <a:gd name="T23" fmla="*/ 20 h 108"/>
                <a:gd name="T24" fmla="*/ 84 w 206"/>
                <a:gd name="T25" fmla="*/ 14 h 108"/>
                <a:gd name="T26" fmla="*/ 68 w 206"/>
                <a:gd name="T27" fmla="*/ 2 h 108"/>
                <a:gd name="T28" fmla="*/ 60 w 206"/>
                <a:gd name="T29" fmla="*/ 2 h 108"/>
                <a:gd name="T30" fmla="*/ 50 w 206"/>
                <a:gd name="T31" fmla="*/ 2 h 108"/>
                <a:gd name="T32" fmla="*/ 40 w 206"/>
                <a:gd name="T33" fmla="*/ 2 h 108"/>
                <a:gd name="T34" fmla="*/ 34 w 206"/>
                <a:gd name="T35" fmla="*/ 10 h 108"/>
                <a:gd name="T36" fmla="*/ 28 w 206"/>
                <a:gd name="T37" fmla="*/ 16 h 108"/>
                <a:gd name="T38" fmla="*/ 26 w 206"/>
                <a:gd name="T39" fmla="*/ 16 h 108"/>
                <a:gd name="T40" fmla="*/ 20 w 206"/>
                <a:gd name="T41" fmla="*/ 20 h 108"/>
                <a:gd name="T42" fmla="*/ 18 w 206"/>
                <a:gd name="T43" fmla="*/ 24 h 108"/>
                <a:gd name="T44" fmla="*/ 10 w 206"/>
                <a:gd name="T45" fmla="*/ 46 h 108"/>
                <a:gd name="T46" fmla="*/ 6 w 206"/>
                <a:gd name="T47" fmla="*/ 56 h 108"/>
                <a:gd name="T48" fmla="*/ 0 w 206"/>
                <a:gd name="T49" fmla="*/ 68 h 108"/>
                <a:gd name="T50" fmla="*/ 6 w 206"/>
                <a:gd name="T51" fmla="*/ 78 h 108"/>
                <a:gd name="T52" fmla="*/ 32 w 206"/>
                <a:gd name="T53" fmla="*/ 82 h 108"/>
                <a:gd name="T54" fmla="*/ 48 w 206"/>
                <a:gd name="T55" fmla="*/ 82 h 108"/>
                <a:gd name="T56" fmla="*/ 76 w 206"/>
                <a:gd name="T57" fmla="*/ 78 h 108"/>
                <a:gd name="T58" fmla="*/ 80 w 206"/>
                <a:gd name="T59" fmla="*/ 80 h 108"/>
                <a:gd name="T60" fmla="*/ 80 w 206"/>
                <a:gd name="T61" fmla="*/ 86 h 108"/>
                <a:gd name="T62" fmla="*/ 84 w 206"/>
                <a:gd name="T63" fmla="*/ 92 h 108"/>
                <a:gd name="T64" fmla="*/ 90 w 206"/>
                <a:gd name="T65" fmla="*/ 96 h 108"/>
                <a:gd name="T66" fmla="*/ 142 w 206"/>
                <a:gd name="T67" fmla="*/ 106 h 108"/>
                <a:gd name="T68" fmla="*/ 192 w 206"/>
                <a:gd name="T69" fmla="*/ 108 h 108"/>
                <a:gd name="T70" fmla="*/ 206 w 206"/>
                <a:gd name="T71" fmla="*/ 106 h 108"/>
                <a:gd name="T72" fmla="*/ 204 w 206"/>
                <a:gd name="T73" fmla="*/ 104 h 108"/>
                <a:gd name="T74" fmla="*/ 50 w 206"/>
                <a:gd name="T75" fmla="*/ 18 h 108"/>
                <a:gd name="T76" fmla="*/ 40 w 206"/>
                <a:gd name="T77" fmla="*/ 16 h 108"/>
                <a:gd name="T78" fmla="*/ 44 w 206"/>
                <a:gd name="T79" fmla="*/ 14 h 108"/>
                <a:gd name="T80" fmla="*/ 50 w 206"/>
                <a:gd name="T81" fmla="*/ 1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6" h="108">
                  <a:moveTo>
                    <a:pt x="204" y="104"/>
                  </a:moveTo>
                  <a:lnTo>
                    <a:pt x="204" y="104"/>
                  </a:lnTo>
                  <a:lnTo>
                    <a:pt x="200" y="98"/>
                  </a:lnTo>
                  <a:lnTo>
                    <a:pt x="194" y="86"/>
                  </a:lnTo>
                  <a:lnTo>
                    <a:pt x="188" y="72"/>
                  </a:lnTo>
                  <a:lnTo>
                    <a:pt x="182" y="58"/>
                  </a:lnTo>
                  <a:lnTo>
                    <a:pt x="182" y="58"/>
                  </a:lnTo>
                  <a:lnTo>
                    <a:pt x="180" y="48"/>
                  </a:lnTo>
                  <a:lnTo>
                    <a:pt x="180" y="44"/>
                  </a:lnTo>
                  <a:lnTo>
                    <a:pt x="182" y="42"/>
                  </a:lnTo>
                  <a:lnTo>
                    <a:pt x="182" y="42"/>
                  </a:lnTo>
                  <a:lnTo>
                    <a:pt x="194" y="34"/>
                  </a:lnTo>
                  <a:lnTo>
                    <a:pt x="196" y="30"/>
                  </a:lnTo>
                  <a:lnTo>
                    <a:pt x="198" y="26"/>
                  </a:lnTo>
                  <a:lnTo>
                    <a:pt x="198" y="26"/>
                  </a:lnTo>
                  <a:lnTo>
                    <a:pt x="192" y="22"/>
                  </a:lnTo>
                  <a:lnTo>
                    <a:pt x="184" y="20"/>
                  </a:lnTo>
                  <a:lnTo>
                    <a:pt x="168" y="16"/>
                  </a:lnTo>
                  <a:lnTo>
                    <a:pt x="168" y="16"/>
                  </a:lnTo>
                  <a:lnTo>
                    <a:pt x="146" y="14"/>
                  </a:lnTo>
                  <a:lnTo>
                    <a:pt x="120" y="18"/>
                  </a:lnTo>
                  <a:lnTo>
                    <a:pt x="120" y="18"/>
                  </a:lnTo>
                  <a:lnTo>
                    <a:pt x="96" y="20"/>
                  </a:lnTo>
                  <a:lnTo>
                    <a:pt x="96" y="20"/>
                  </a:lnTo>
                  <a:lnTo>
                    <a:pt x="84" y="14"/>
                  </a:lnTo>
                  <a:lnTo>
                    <a:pt x="84" y="14"/>
                  </a:lnTo>
                  <a:lnTo>
                    <a:pt x="74" y="6"/>
                  </a:lnTo>
                  <a:lnTo>
                    <a:pt x="68" y="2"/>
                  </a:lnTo>
                  <a:lnTo>
                    <a:pt x="60" y="2"/>
                  </a:lnTo>
                  <a:lnTo>
                    <a:pt x="60" y="2"/>
                  </a:lnTo>
                  <a:lnTo>
                    <a:pt x="50" y="2"/>
                  </a:lnTo>
                  <a:lnTo>
                    <a:pt x="50" y="2"/>
                  </a:lnTo>
                  <a:lnTo>
                    <a:pt x="46" y="0"/>
                  </a:lnTo>
                  <a:lnTo>
                    <a:pt x="40" y="2"/>
                  </a:lnTo>
                  <a:lnTo>
                    <a:pt x="40" y="2"/>
                  </a:lnTo>
                  <a:lnTo>
                    <a:pt x="34" y="10"/>
                  </a:lnTo>
                  <a:lnTo>
                    <a:pt x="28" y="16"/>
                  </a:lnTo>
                  <a:lnTo>
                    <a:pt x="28" y="16"/>
                  </a:lnTo>
                  <a:lnTo>
                    <a:pt x="26" y="16"/>
                  </a:lnTo>
                  <a:lnTo>
                    <a:pt x="26" y="16"/>
                  </a:lnTo>
                  <a:lnTo>
                    <a:pt x="22" y="18"/>
                  </a:lnTo>
                  <a:lnTo>
                    <a:pt x="20" y="20"/>
                  </a:lnTo>
                  <a:lnTo>
                    <a:pt x="18" y="24"/>
                  </a:lnTo>
                  <a:lnTo>
                    <a:pt x="18" y="24"/>
                  </a:lnTo>
                  <a:lnTo>
                    <a:pt x="12" y="34"/>
                  </a:lnTo>
                  <a:lnTo>
                    <a:pt x="10" y="46"/>
                  </a:lnTo>
                  <a:lnTo>
                    <a:pt x="10" y="46"/>
                  </a:lnTo>
                  <a:lnTo>
                    <a:pt x="6" y="56"/>
                  </a:lnTo>
                  <a:lnTo>
                    <a:pt x="0" y="68"/>
                  </a:lnTo>
                  <a:lnTo>
                    <a:pt x="0" y="68"/>
                  </a:lnTo>
                  <a:lnTo>
                    <a:pt x="2" y="72"/>
                  </a:lnTo>
                  <a:lnTo>
                    <a:pt x="6" y="78"/>
                  </a:lnTo>
                  <a:lnTo>
                    <a:pt x="16" y="80"/>
                  </a:lnTo>
                  <a:lnTo>
                    <a:pt x="32" y="82"/>
                  </a:lnTo>
                  <a:lnTo>
                    <a:pt x="32" y="82"/>
                  </a:lnTo>
                  <a:lnTo>
                    <a:pt x="48" y="82"/>
                  </a:lnTo>
                  <a:lnTo>
                    <a:pt x="64" y="78"/>
                  </a:lnTo>
                  <a:lnTo>
                    <a:pt x="76" y="78"/>
                  </a:lnTo>
                  <a:lnTo>
                    <a:pt x="78" y="78"/>
                  </a:lnTo>
                  <a:lnTo>
                    <a:pt x="80" y="80"/>
                  </a:lnTo>
                  <a:lnTo>
                    <a:pt x="80" y="80"/>
                  </a:lnTo>
                  <a:lnTo>
                    <a:pt x="80" y="86"/>
                  </a:lnTo>
                  <a:lnTo>
                    <a:pt x="80" y="88"/>
                  </a:lnTo>
                  <a:lnTo>
                    <a:pt x="84" y="92"/>
                  </a:lnTo>
                  <a:lnTo>
                    <a:pt x="84" y="92"/>
                  </a:lnTo>
                  <a:lnTo>
                    <a:pt x="90" y="96"/>
                  </a:lnTo>
                  <a:lnTo>
                    <a:pt x="104" y="98"/>
                  </a:lnTo>
                  <a:lnTo>
                    <a:pt x="142" y="106"/>
                  </a:lnTo>
                  <a:lnTo>
                    <a:pt x="142" y="106"/>
                  </a:lnTo>
                  <a:lnTo>
                    <a:pt x="192" y="108"/>
                  </a:lnTo>
                  <a:lnTo>
                    <a:pt x="204" y="108"/>
                  </a:lnTo>
                  <a:lnTo>
                    <a:pt x="206" y="106"/>
                  </a:lnTo>
                  <a:lnTo>
                    <a:pt x="204" y="104"/>
                  </a:lnTo>
                  <a:lnTo>
                    <a:pt x="204" y="104"/>
                  </a:lnTo>
                  <a:close/>
                  <a:moveTo>
                    <a:pt x="50" y="16"/>
                  </a:moveTo>
                  <a:lnTo>
                    <a:pt x="50" y="18"/>
                  </a:lnTo>
                  <a:lnTo>
                    <a:pt x="50" y="18"/>
                  </a:lnTo>
                  <a:lnTo>
                    <a:pt x="40" y="16"/>
                  </a:lnTo>
                  <a:lnTo>
                    <a:pt x="40" y="16"/>
                  </a:lnTo>
                  <a:lnTo>
                    <a:pt x="44" y="14"/>
                  </a:lnTo>
                  <a:lnTo>
                    <a:pt x="46" y="14"/>
                  </a:lnTo>
                  <a:lnTo>
                    <a:pt x="50" y="16"/>
                  </a:lnTo>
                  <a:lnTo>
                    <a:pt x="5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8" name="Rounded Rectangle 20"/>
          <p:cNvSpPr/>
          <p:nvPr/>
        </p:nvSpPr>
        <p:spPr bwMode="auto">
          <a:xfrm>
            <a:off x="190459" y="3643314"/>
            <a:ext cx="4953035" cy="857256"/>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lang="en-GB" sz="1800" b="1" dirty="0" smtClean="0">
                <a:solidFill>
                  <a:srgbClr val="0F5494"/>
                </a:solidFill>
                <a:latin typeface="Calibri Light" panose="020F0302020204030204" pitchFamily="34" charset="0"/>
              </a:rPr>
              <a:t>9</a:t>
            </a:r>
            <a:r>
              <a:rPr kumimoji="0" lang="en-GB" sz="1800" b="1" i="0" u="none" strike="noStrike" cap="none" normalizeH="0" baseline="0" dirty="0" smtClean="0">
                <a:ln>
                  <a:noFill/>
                </a:ln>
                <a:solidFill>
                  <a:srgbClr val="0F5494"/>
                </a:solidFill>
                <a:effectLst/>
                <a:latin typeface="Calibri Light" panose="020F0302020204030204" pitchFamily="34" charset="0"/>
              </a:rPr>
              <a:t>- </a:t>
            </a:r>
            <a:r>
              <a:rPr kumimoji="0" lang="en-GB" sz="1600" b="1" i="0" u="none" strike="noStrike" cap="none" normalizeH="0" baseline="0" dirty="0" smtClean="0">
                <a:ln>
                  <a:noFill/>
                </a:ln>
                <a:solidFill>
                  <a:srgbClr val="0F5494"/>
                </a:solidFill>
                <a:effectLst/>
                <a:latin typeface="Calibri Light" panose="020F0302020204030204" pitchFamily="34" charset="0"/>
              </a:rPr>
              <a:t>enabling</a:t>
            </a:r>
            <a:r>
              <a:rPr kumimoji="0" lang="en-GB" sz="1600" b="1" i="0" u="none" strike="noStrike" cap="none" normalizeH="0" dirty="0" smtClean="0">
                <a:ln>
                  <a:noFill/>
                </a:ln>
                <a:solidFill>
                  <a:srgbClr val="0F5494"/>
                </a:solidFill>
                <a:effectLst/>
                <a:latin typeface="Calibri Light" panose="020F0302020204030204" pitchFamily="34" charset="0"/>
              </a:rPr>
              <a:t> reporting transparency  and communication</a:t>
            </a:r>
          </a:p>
          <a:p>
            <a:pPr marL="174625"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100" i="0" u="none" strike="noStrike" cap="none" normalizeH="0" dirty="0" smtClean="0">
                <a:ln>
                  <a:noFill/>
                </a:ln>
                <a:solidFill>
                  <a:srgbClr val="0F5494"/>
                </a:solidFill>
                <a:effectLst/>
                <a:latin typeface="Calibri Light" panose="020F0302020204030204" pitchFamily="34" charset="0"/>
              </a:rPr>
              <a:t>Missing data for IATI, standard project view, easing business intelligence</a:t>
            </a:r>
          </a:p>
        </p:txBody>
      </p:sp>
      <p:sp>
        <p:nvSpPr>
          <p:cNvPr id="59" name="Rounded Rectangle 20"/>
          <p:cNvSpPr/>
          <p:nvPr/>
        </p:nvSpPr>
        <p:spPr bwMode="auto">
          <a:xfrm>
            <a:off x="285709" y="2928934"/>
            <a:ext cx="4667283" cy="642942"/>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lang="en-GB" sz="1800" b="1" dirty="0" smtClean="0">
                <a:solidFill>
                  <a:srgbClr val="0F5494"/>
                </a:solidFill>
                <a:latin typeface="Calibri Light" panose="020F0302020204030204" pitchFamily="34" charset="0"/>
              </a:rPr>
              <a:t>10</a:t>
            </a:r>
            <a:r>
              <a:rPr kumimoji="0" lang="en-GB" sz="1800" b="1" i="0" u="none" strike="noStrike" cap="none" normalizeH="0" baseline="0" dirty="0" smtClean="0">
                <a:ln>
                  <a:noFill/>
                </a:ln>
                <a:solidFill>
                  <a:srgbClr val="0F5494"/>
                </a:solidFill>
                <a:effectLst/>
                <a:latin typeface="Calibri Light" panose="020F0302020204030204" pitchFamily="34" charset="0"/>
              </a:rPr>
              <a:t>- </a:t>
            </a:r>
            <a:r>
              <a:rPr kumimoji="0" lang="en-GB" sz="1600" b="1" i="0" u="none" strike="noStrike" cap="none" normalizeH="0" baseline="0" dirty="0" smtClean="0">
                <a:ln>
                  <a:noFill/>
                </a:ln>
                <a:solidFill>
                  <a:srgbClr val="0F5494"/>
                </a:solidFill>
                <a:effectLst/>
                <a:latin typeface="Calibri Light" panose="020F0302020204030204" pitchFamily="34" charset="0"/>
              </a:rPr>
              <a:t>non functional requirements</a:t>
            </a:r>
            <a:endParaRPr kumimoji="0" lang="en-GB" sz="1600" b="1" i="0" u="none" strike="noStrike" cap="none" normalizeH="0" dirty="0" smtClean="0">
              <a:ln>
                <a:noFill/>
              </a:ln>
              <a:solidFill>
                <a:srgbClr val="0F5494"/>
              </a:solidFill>
              <a:effectLst/>
              <a:latin typeface="Calibri Light" panose="020F0302020204030204" pitchFamily="34" charset="0"/>
            </a:endParaRPr>
          </a:p>
          <a:p>
            <a:pPr marL="174625"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100" i="0" u="none" strike="noStrike" cap="none" normalizeH="0" dirty="0" smtClean="0">
                <a:ln>
                  <a:noFill/>
                </a:ln>
                <a:solidFill>
                  <a:srgbClr val="0F5494"/>
                </a:solidFill>
                <a:effectLst/>
                <a:latin typeface="Calibri Light" panose="020F0302020204030204" pitchFamily="34" charset="0"/>
              </a:rPr>
              <a:t>Interoperability (no re encoding), connectivity, one stop shop, confidential data, .mobile friendly..</a:t>
            </a:r>
          </a:p>
        </p:txBody>
      </p:sp>
      <p:sp>
        <p:nvSpPr>
          <p:cNvPr id="60" name="Rounded Rectangle 20"/>
          <p:cNvSpPr/>
          <p:nvPr/>
        </p:nvSpPr>
        <p:spPr bwMode="auto">
          <a:xfrm>
            <a:off x="571461" y="4572008"/>
            <a:ext cx="4381531" cy="500066"/>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lang="en-GB" sz="1800" b="1" dirty="0" smtClean="0">
                <a:solidFill>
                  <a:srgbClr val="0F5494"/>
                </a:solidFill>
                <a:latin typeface="Calibri Light" panose="020F0302020204030204" pitchFamily="34" charset="0"/>
              </a:rPr>
              <a:t>8</a:t>
            </a:r>
            <a:r>
              <a:rPr kumimoji="0" lang="en-GB" sz="1800" b="1" i="0" u="none" strike="noStrike" cap="none" normalizeH="0" baseline="0" dirty="0" smtClean="0">
                <a:ln>
                  <a:noFill/>
                </a:ln>
                <a:solidFill>
                  <a:srgbClr val="0F5494"/>
                </a:solidFill>
                <a:effectLst/>
                <a:latin typeface="Calibri Light" panose="020F0302020204030204" pitchFamily="34" charset="0"/>
              </a:rPr>
              <a:t>- knowledge </a:t>
            </a:r>
            <a:r>
              <a:rPr kumimoji="0" lang="en-GB" sz="1800" b="1" i="0" u="none" strike="noStrike" cap="none" normalizeH="0" dirty="0" smtClean="0">
                <a:ln>
                  <a:noFill/>
                </a:ln>
                <a:solidFill>
                  <a:srgbClr val="0F5494"/>
                </a:solidFill>
                <a:effectLst/>
                <a:latin typeface="Calibri Light" panose="020F0302020204030204" pitchFamily="34" charset="0"/>
              </a:rPr>
              <a:t>management</a:t>
            </a:r>
          </a:p>
          <a:p>
            <a:pPr marL="174625"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100" i="0" u="none" strike="noStrike" cap="none" normalizeH="0" dirty="0" smtClean="0">
                <a:ln>
                  <a:noFill/>
                </a:ln>
                <a:solidFill>
                  <a:srgbClr val="0F5494"/>
                </a:solidFill>
                <a:effectLst/>
                <a:latin typeface="Calibri Light" panose="020F0302020204030204" pitchFamily="34" charset="0"/>
              </a:rPr>
              <a:t>Useful practices, data/information tagging</a:t>
            </a:r>
          </a:p>
        </p:txBody>
      </p:sp>
      <p:cxnSp>
        <p:nvCxnSpPr>
          <p:cNvPr id="61" name="Straight Connector 27"/>
          <p:cNvCxnSpPr>
            <a:stCxn id="60" idx="3"/>
          </p:cNvCxnSpPr>
          <p:nvPr/>
        </p:nvCxnSpPr>
        <p:spPr bwMode="auto">
          <a:xfrm>
            <a:off x="4952992" y="4822041"/>
            <a:ext cx="476253" cy="3572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Straight Connector 27"/>
          <p:cNvCxnSpPr>
            <a:stCxn id="58" idx="3"/>
            <a:endCxn id="22" idx="0"/>
          </p:cNvCxnSpPr>
          <p:nvPr/>
        </p:nvCxnSpPr>
        <p:spPr bwMode="auto">
          <a:xfrm>
            <a:off x="5143494" y="4071942"/>
            <a:ext cx="238417" cy="31476"/>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Straight Connector 27"/>
          <p:cNvCxnSpPr/>
          <p:nvPr/>
        </p:nvCxnSpPr>
        <p:spPr bwMode="auto">
          <a:xfrm rot="16200000" flipH="1">
            <a:off x="5000618" y="3381375"/>
            <a:ext cx="285754" cy="38100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1" name="Rounded Rectangle 20"/>
          <p:cNvSpPr/>
          <p:nvPr/>
        </p:nvSpPr>
        <p:spPr bwMode="auto">
          <a:xfrm>
            <a:off x="857213" y="5143512"/>
            <a:ext cx="4286280" cy="500066"/>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lang="en-GB" sz="1800" b="1" dirty="0" smtClean="0">
                <a:solidFill>
                  <a:srgbClr val="0F5494"/>
                </a:solidFill>
                <a:latin typeface="Calibri Light" panose="020F0302020204030204" pitchFamily="34" charset="0"/>
              </a:rPr>
              <a:t>7</a:t>
            </a:r>
            <a:r>
              <a:rPr kumimoji="0" lang="en-GB" sz="1800" b="1" i="0" u="none" strike="noStrike" cap="none" normalizeH="0" baseline="0" dirty="0" smtClean="0">
                <a:ln>
                  <a:noFill/>
                </a:ln>
                <a:solidFill>
                  <a:srgbClr val="0F5494"/>
                </a:solidFill>
                <a:effectLst/>
                <a:latin typeface="Calibri Light" panose="020F0302020204030204" pitchFamily="34" charset="0"/>
              </a:rPr>
              <a:t>- Sector context</a:t>
            </a:r>
          </a:p>
          <a:p>
            <a:pPr marL="174625"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100" i="0" u="none" strike="noStrike" cap="none" normalizeH="0" dirty="0" smtClean="0">
                <a:ln>
                  <a:noFill/>
                </a:ln>
                <a:solidFill>
                  <a:srgbClr val="0F5494"/>
                </a:solidFill>
                <a:effectLst/>
                <a:latin typeface="Calibri Light" panose="020F0302020204030204" pitchFamily="34" charset="0"/>
              </a:rPr>
              <a:t>Supporting budget support, joint </a:t>
            </a:r>
            <a:r>
              <a:rPr kumimoji="0" lang="en-GB" sz="1100" i="0" u="none" strike="noStrike" cap="none" normalizeH="0" dirty="0" err="1" smtClean="0">
                <a:ln>
                  <a:noFill/>
                </a:ln>
                <a:solidFill>
                  <a:srgbClr val="0F5494"/>
                </a:solidFill>
                <a:effectLst/>
                <a:latin typeface="Calibri Light" panose="020F0302020204030204" pitchFamily="34" charset="0"/>
              </a:rPr>
              <a:t>programing</a:t>
            </a:r>
            <a:endParaRPr kumimoji="0" lang="en-GB" sz="1100" i="0" u="none" strike="noStrike" cap="none" normalizeH="0" dirty="0" smtClean="0">
              <a:ln>
                <a:noFill/>
              </a:ln>
              <a:solidFill>
                <a:srgbClr val="0F5494"/>
              </a:solidFill>
              <a:effectLst/>
              <a:latin typeface="Calibri Light" panose="020F0302020204030204" pitchFamily="34" charset="0"/>
            </a:endParaRPr>
          </a:p>
        </p:txBody>
      </p:sp>
      <p:cxnSp>
        <p:nvCxnSpPr>
          <p:cNvPr id="86" name="Straight Connector 27"/>
          <p:cNvCxnSpPr/>
          <p:nvPr/>
        </p:nvCxnSpPr>
        <p:spPr bwMode="auto">
          <a:xfrm flipV="1">
            <a:off x="5143493" y="5214950"/>
            <a:ext cx="285752" cy="142876"/>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Slide Number Placeholder 1"/>
          <p:cNvSpPr>
            <a:spLocks noGrp="1"/>
          </p:cNvSpPr>
          <p:nvPr>
            <p:ph type="sldNum" sz="quarter" idx="12"/>
          </p:nvPr>
        </p:nvSpPr>
        <p:spPr>
          <a:xfrm>
            <a:off x="5711957" y="6625158"/>
            <a:ext cx="780811" cy="332234"/>
          </a:xfrm>
          <a:noFill/>
        </p:spPr>
        <p:txBody>
          <a:bodyPr/>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FontTx/>
              <a:buNone/>
            </a:pPr>
            <a:fld id="{6A47FC18-6C9A-49F6-8576-2421747CCFEF}" type="slidenum">
              <a:rPr lang="en-GB" altLang="fr-FR" sz="1400" i="0">
                <a:solidFill>
                  <a:schemeClr val="bg1"/>
                </a:solidFill>
                <a:latin typeface="Calibri Light" panose="020F0302020204030204" pitchFamily="34" charset="0"/>
              </a:rPr>
              <a:pPr algn="ctr">
                <a:spcBef>
                  <a:spcPct val="0"/>
                </a:spcBef>
                <a:buClrTx/>
                <a:buFontTx/>
                <a:buNone/>
              </a:pPr>
              <a:t>20</a:t>
            </a:fld>
            <a:endParaRPr lang="en-GB" altLang="fr-FR" sz="1400" i="0" dirty="0">
              <a:solidFill>
                <a:schemeClr val="bg1"/>
              </a:solidFill>
              <a:latin typeface="Calibri Light" panose="020F0302020204030204" pitchFamily="34" charset="0"/>
            </a:endParaRPr>
          </a:p>
        </p:txBody>
      </p:sp>
    </p:spTree>
    <p:extLst>
      <p:ext uri="{BB962C8B-B14F-4D97-AF65-F5344CB8AC3E}">
        <p14:creationId xmlns:p14="http://schemas.microsoft.com/office/powerpoint/2010/main" val="24668919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35389" y="262865"/>
            <a:ext cx="1204866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lgn="r"/>
            <a:endParaRPr lang="fr-BE" altLang="fr-FR" sz="2400" b="0" kern="0" dirty="0">
              <a:solidFill>
                <a:srgbClr val="FFC000"/>
              </a:solidFill>
              <a:latin typeface="Calibri Light" panose="020F0302020204030204" pitchFamily="34" charset="0"/>
            </a:endParaRPr>
          </a:p>
        </p:txBody>
      </p:sp>
      <p:sp>
        <p:nvSpPr>
          <p:cNvPr id="73" name="Rounded Rectangle 72"/>
          <p:cNvSpPr/>
          <p:nvPr/>
        </p:nvSpPr>
        <p:spPr bwMode="auto">
          <a:xfrm rot="16200000">
            <a:off x="5018714" y="3121368"/>
            <a:ext cx="2210356" cy="1385723"/>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F5494"/>
              </a:solidFill>
              <a:effectLst/>
              <a:latin typeface="Verdana" pitchFamily="34" charset="0"/>
            </a:endParaRPr>
          </a:p>
        </p:txBody>
      </p:sp>
      <p:grpSp>
        <p:nvGrpSpPr>
          <p:cNvPr id="75" name="Group 74"/>
          <p:cNvGrpSpPr/>
          <p:nvPr/>
        </p:nvGrpSpPr>
        <p:grpSpPr>
          <a:xfrm>
            <a:off x="5620849" y="3123264"/>
            <a:ext cx="425368" cy="1484177"/>
            <a:chOff x="6259513" y="1922463"/>
            <a:chExt cx="447675" cy="1474787"/>
          </a:xfrm>
          <a:solidFill>
            <a:srgbClr val="0F5494"/>
          </a:solidFill>
        </p:grpSpPr>
        <p:sp>
          <p:nvSpPr>
            <p:cNvPr id="76" name="Freeform 49"/>
            <p:cNvSpPr>
              <a:spLocks noEditPoints="1"/>
            </p:cNvSpPr>
            <p:nvPr/>
          </p:nvSpPr>
          <p:spPr bwMode="auto">
            <a:xfrm>
              <a:off x="6259513" y="1922463"/>
              <a:ext cx="447675" cy="1474787"/>
            </a:xfrm>
            <a:custGeom>
              <a:avLst/>
              <a:gdLst>
                <a:gd name="T0" fmla="*/ 251 w 282"/>
                <a:gd name="T1" fmla="*/ 841 h 929"/>
                <a:gd name="T2" fmla="*/ 234 w 282"/>
                <a:gd name="T3" fmla="*/ 744 h 929"/>
                <a:gd name="T4" fmla="*/ 222 w 282"/>
                <a:gd name="T5" fmla="*/ 658 h 929"/>
                <a:gd name="T6" fmla="*/ 219 w 282"/>
                <a:gd name="T7" fmla="*/ 505 h 929"/>
                <a:gd name="T8" fmla="*/ 211 w 282"/>
                <a:gd name="T9" fmla="*/ 387 h 929"/>
                <a:gd name="T10" fmla="*/ 205 w 282"/>
                <a:gd name="T11" fmla="*/ 334 h 929"/>
                <a:gd name="T12" fmla="*/ 207 w 282"/>
                <a:gd name="T13" fmla="*/ 322 h 929"/>
                <a:gd name="T14" fmla="*/ 222 w 282"/>
                <a:gd name="T15" fmla="*/ 310 h 929"/>
                <a:gd name="T16" fmla="*/ 254 w 282"/>
                <a:gd name="T17" fmla="*/ 297 h 929"/>
                <a:gd name="T18" fmla="*/ 245 w 282"/>
                <a:gd name="T19" fmla="*/ 239 h 929"/>
                <a:gd name="T20" fmla="*/ 214 w 282"/>
                <a:gd name="T21" fmla="*/ 169 h 929"/>
                <a:gd name="T22" fmla="*/ 151 w 282"/>
                <a:gd name="T23" fmla="*/ 140 h 929"/>
                <a:gd name="T24" fmla="*/ 140 w 282"/>
                <a:gd name="T25" fmla="*/ 125 h 929"/>
                <a:gd name="T26" fmla="*/ 154 w 282"/>
                <a:gd name="T27" fmla="*/ 92 h 929"/>
                <a:gd name="T28" fmla="*/ 153 w 282"/>
                <a:gd name="T29" fmla="*/ 34 h 929"/>
                <a:gd name="T30" fmla="*/ 106 w 282"/>
                <a:gd name="T31" fmla="*/ 0 h 929"/>
                <a:gd name="T32" fmla="*/ 69 w 282"/>
                <a:gd name="T33" fmla="*/ 44 h 929"/>
                <a:gd name="T34" fmla="*/ 66 w 282"/>
                <a:gd name="T35" fmla="*/ 77 h 929"/>
                <a:gd name="T36" fmla="*/ 83 w 282"/>
                <a:gd name="T37" fmla="*/ 123 h 929"/>
                <a:gd name="T38" fmla="*/ 15 w 282"/>
                <a:gd name="T39" fmla="*/ 158 h 929"/>
                <a:gd name="T40" fmla="*/ 0 w 282"/>
                <a:gd name="T41" fmla="*/ 223 h 929"/>
                <a:gd name="T42" fmla="*/ 12 w 282"/>
                <a:gd name="T43" fmla="*/ 326 h 929"/>
                <a:gd name="T44" fmla="*/ 9 w 282"/>
                <a:gd name="T45" fmla="*/ 447 h 929"/>
                <a:gd name="T46" fmla="*/ 35 w 282"/>
                <a:gd name="T47" fmla="*/ 667 h 929"/>
                <a:gd name="T48" fmla="*/ 31 w 282"/>
                <a:gd name="T49" fmla="*/ 815 h 929"/>
                <a:gd name="T50" fmla="*/ 20 w 282"/>
                <a:gd name="T51" fmla="*/ 900 h 929"/>
                <a:gd name="T52" fmla="*/ 38 w 282"/>
                <a:gd name="T53" fmla="*/ 929 h 929"/>
                <a:gd name="T54" fmla="*/ 79 w 282"/>
                <a:gd name="T55" fmla="*/ 905 h 929"/>
                <a:gd name="T56" fmla="*/ 97 w 282"/>
                <a:gd name="T57" fmla="*/ 851 h 929"/>
                <a:gd name="T58" fmla="*/ 106 w 282"/>
                <a:gd name="T59" fmla="*/ 720 h 929"/>
                <a:gd name="T60" fmla="*/ 123 w 282"/>
                <a:gd name="T61" fmla="*/ 607 h 929"/>
                <a:gd name="T62" fmla="*/ 137 w 282"/>
                <a:gd name="T63" fmla="*/ 581 h 929"/>
                <a:gd name="T64" fmla="*/ 151 w 282"/>
                <a:gd name="T65" fmla="*/ 642 h 929"/>
                <a:gd name="T66" fmla="*/ 160 w 282"/>
                <a:gd name="T67" fmla="*/ 703 h 929"/>
                <a:gd name="T68" fmla="*/ 185 w 282"/>
                <a:gd name="T69" fmla="*/ 857 h 929"/>
                <a:gd name="T70" fmla="*/ 217 w 282"/>
                <a:gd name="T71" fmla="*/ 891 h 929"/>
                <a:gd name="T72" fmla="*/ 270 w 282"/>
                <a:gd name="T73" fmla="*/ 911 h 929"/>
                <a:gd name="T74" fmla="*/ 274 w 282"/>
                <a:gd name="T75" fmla="*/ 875 h 929"/>
                <a:gd name="T76" fmla="*/ 71 w 282"/>
                <a:gd name="T77" fmla="*/ 368 h 929"/>
                <a:gd name="T78" fmla="*/ 123 w 282"/>
                <a:gd name="T79" fmla="*/ 333 h 929"/>
                <a:gd name="T80" fmla="*/ 129 w 282"/>
                <a:gd name="T81" fmla="*/ 303 h 929"/>
                <a:gd name="T82" fmla="*/ 122 w 282"/>
                <a:gd name="T83" fmla="*/ 293 h 929"/>
                <a:gd name="T84" fmla="*/ 92 w 282"/>
                <a:gd name="T85" fmla="*/ 288 h 929"/>
                <a:gd name="T86" fmla="*/ 111 w 282"/>
                <a:gd name="T87" fmla="*/ 280 h 929"/>
                <a:gd name="T88" fmla="*/ 125 w 282"/>
                <a:gd name="T89" fmla="*/ 256 h 929"/>
                <a:gd name="T90" fmla="*/ 105 w 282"/>
                <a:gd name="T91" fmla="*/ 249 h 929"/>
                <a:gd name="T92" fmla="*/ 79 w 282"/>
                <a:gd name="T93" fmla="*/ 231 h 929"/>
                <a:gd name="T94" fmla="*/ 65 w 282"/>
                <a:gd name="T95" fmla="*/ 191 h 929"/>
                <a:gd name="T96" fmla="*/ 199 w 282"/>
                <a:gd name="T97" fmla="*/ 199 h 929"/>
                <a:gd name="T98" fmla="*/ 151 w 282"/>
                <a:gd name="T99" fmla="*/ 252 h 929"/>
                <a:gd name="T100" fmla="*/ 143 w 282"/>
                <a:gd name="T101" fmla="*/ 293 h 929"/>
                <a:gd name="T102" fmla="*/ 140 w 282"/>
                <a:gd name="T103" fmla="*/ 297 h 929"/>
                <a:gd name="T104" fmla="*/ 146 w 282"/>
                <a:gd name="T105" fmla="*/ 313 h 929"/>
                <a:gd name="T106" fmla="*/ 146 w 282"/>
                <a:gd name="T107" fmla="*/ 322 h 929"/>
                <a:gd name="T108" fmla="*/ 170 w 282"/>
                <a:gd name="T109" fmla="*/ 331 h 929"/>
                <a:gd name="T110" fmla="*/ 75 w 282"/>
                <a:gd name="T111" fmla="*/ 283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2" h="929">
                  <a:moveTo>
                    <a:pt x="274" y="875"/>
                  </a:moveTo>
                  <a:lnTo>
                    <a:pt x="274" y="875"/>
                  </a:lnTo>
                  <a:lnTo>
                    <a:pt x="264" y="866"/>
                  </a:lnTo>
                  <a:lnTo>
                    <a:pt x="253" y="858"/>
                  </a:lnTo>
                  <a:lnTo>
                    <a:pt x="242" y="852"/>
                  </a:lnTo>
                  <a:lnTo>
                    <a:pt x="242" y="848"/>
                  </a:lnTo>
                  <a:lnTo>
                    <a:pt x="251" y="841"/>
                  </a:lnTo>
                  <a:lnTo>
                    <a:pt x="251" y="841"/>
                  </a:lnTo>
                  <a:lnTo>
                    <a:pt x="253" y="829"/>
                  </a:lnTo>
                  <a:lnTo>
                    <a:pt x="251" y="818"/>
                  </a:lnTo>
                  <a:lnTo>
                    <a:pt x="250" y="807"/>
                  </a:lnTo>
                  <a:lnTo>
                    <a:pt x="250" y="807"/>
                  </a:lnTo>
                  <a:lnTo>
                    <a:pt x="240" y="780"/>
                  </a:lnTo>
                  <a:lnTo>
                    <a:pt x="236" y="761"/>
                  </a:lnTo>
                  <a:lnTo>
                    <a:pt x="234" y="744"/>
                  </a:lnTo>
                  <a:lnTo>
                    <a:pt x="234" y="744"/>
                  </a:lnTo>
                  <a:lnTo>
                    <a:pt x="236" y="715"/>
                  </a:lnTo>
                  <a:lnTo>
                    <a:pt x="234" y="703"/>
                  </a:lnTo>
                  <a:lnTo>
                    <a:pt x="231" y="698"/>
                  </a:lnTo>
                  <a:lnTo>
                    <a:pt x="228" y="693"/>
                  </a:lnTo>
                  <a:lnTo>
                    <a:pt x="228" y="693"/>
                  </a:lnTo>
                  <a:lnTo>
                    <a:pt x="225" y="687"/>
                  </a:lnTo>
                  <a:lnTo>
                    <a:pt x="223" y="679"/>
                  </a:lnTo>
                  <a:lnTo>
                    <a:pt x="222" y="658"/>
                  </a:lnTo>
                  <a:lnTo>
                    <a:pt x="220" y="627"/>
                  </a:lnTo>
                  <a:lnTo>
                    <a:pt x="220" y="627"/>
                  </a:lnTo>
                  <a:lnTo>
                    <a:pt x="222" y="615"/>
                  </a:lnTo>
                  <a:lnTo>
                    <a:pt x="222" y="595"/>
                  </a:lnTo>
                  <a:lnTo>
                    <a:pt x="223" y="570"/>
                  </a:lnTo>
                  <a:lnTo>
                    <a:pt x="223" y="548"/>
                  </a:lnTo>
                  <a:lnTo>
                    <a:pt x="223" y="548"/>
                  </a:lnTo>
                  <a:lnTo>
                    <a:pt x="219" y="505"/>
                  </a:lnTo>
                  <a:lnTo>
                    <a:pt x="216" y="481"/>
                  </a:lnTo>
                  <a:lnTo>
                    <a:pt x="234" y="478"/>
                  </a:lnTo>
                  <a:lnTo>
                    <a:pt x="234" y="478"/>
                  </a:lnTo>
                  <a:lnTo>
                    <a:pt x="228" y="448"/>
                  </a:lnTo>
                  <a:lnTo>
                    <a:pt x="222" y="424"/>
                  </a:lnTo>
                  <a:lnTo>
                    <a:pt x="217" y="404"/>
                  </a:lnTo>
                  <a:lnTo>
                    <a:pt x="217" y="404"/>
                  </a:lnTo>
                  <a:lnTo>
                    <a:pt x="211" y="387"/>
                  </a:lnTo>
                  <a:lnTo>
                    <a:pt x="207" y="365"/>
                  </a:lnTo>
                  <a:lnTo>
                    <a:pt x="202" y="347"/>
                  </a:lnTo>
                  <a:lnTo>
                    <a:pt x="202" y="336"/>
                  </a:lnTo>
                  <a:lnTo>
                    <a:pt x="202" y="336"/>
                  </a:lnTo>
                  <a:lnTo>
                    <a:pt x="202" y="334"/>
                  </a:lnTo>
                  <a:lnTo>
                    <a:pt x="202" y="334"/>
                  </a:lnTo>
                  <a:lnTo>
                    <a:pt x="205" y="334"/>
                  </a:lnTo>
                  <a:lnTo>
                    <a:pt x="205" y="334"/>
                  </a:lnTo>
                  <a:lnTo>
                    <a:pt x="207" y="334"/>
                  </a:lnTo>
                  <a:lnTo>
                    <a:pt x="208" y="333"/>
                  </a:lnTo>
                  <a:lnTo>
                    <a:pt x="207" y="328"/>
                  </a:lnTo>
                  <a:lnTo>
                    <a:pt x="207" y="328"/>
                  </a:lnTo>
                  <a:lnTo>
                    <a:pt x="208" y="326"/>
                  </a:lnTo>
                  <a:lnTo>
                    <a:pt x="208" y="323"/>
                  </a:lnTo>
                  <a:lnTo>
                    <a:pt x="207" y="322"/>
                  </a:lnTo>
                  <a:lnTo>
                    <a:pt x="207" y="322"/>
                  </a:lnTo>
                  <a:lnTo>
                    <a:pt x="208" y="320"/>
                  </a:lnTo>
                  <a:lnTo>
                    <a:pt x="210" y="319"/>
                  </a:lnTo>
                  <a:lnTo>
                    <a:pt x="210" y="316"/>
                  </a:lnTo>
                  <a:lnTo>
                    <a:pt x="210" y="316"/>
                  </a:lnTo>
                  <a:lnTo>
                    <a:pt x="210" y="314"/>
                  </a:lnTo>
                  <a:lnTo>
                    <a:pt x="208" y="313"/>
                  </a:lnTo>
                  <a:lnTo>
                    <a:pt x="208" y="313"/>
                  </a:lnTo>
                  <a:lnTo>
                    <a:pt x="222" y="310"/>
                  </a:lnTo>
                  <a:lnTo>
                    <a:pt x="231" y="308"/>
                  </a:lnTo>
                  <a:lnTo>
                    <a:pt x="237" y="308"/>
                  </a:lnTo>
                  <a:lnTo>
                    <a:pt x="237" y="308"/>
                  </a:lnTo>
                  <a:lnTo>
                    <a:pt x="244" y="308"/>
                  </a:lnTo>
                  <a:lnTo>
                    <a:pt x="248" y="305"/>
                  </a:lnTo>
                  <a:lnTo>
                    <a:pt x="253" y="302"/>
                  </a:lnTo>
                  <a:lnTo>
                    <a:pt x="254" y="297"/>
                  </a:lnTo>
                  <a:lnTo>
                    <a:pt x="254" y="297"/>
                  </a:lnTo>
                  <a:lnTo>
                    <a:pt x="256" y="289"/>
                  </a:lnTo>
                  <a:lnTo>
                    <a:pt x="256" y="280"/>
                  </a:lnTo>
                  <a:lnTo>
                    <a:pt x="256" y="269"/>
                  </a:lnTo>
                  <a:lnTo>
                    <a:pt x="254" y="260"/>
                  </a:lnTo>
                  <a:lnTo>
                    <a:pt x="254" y="260"/>
                  </a:lnTo>
                  <a:lnTo>
                    <a:pt x="251" y="249"/>
                  </a:lnTo>
                  <a:lnTo>
                    <a:pt x="248" y="243"/>
                  </a:lnTo>
                  <a:lnTo>
                    <a:pt x="245" y="239"/>
                  </a:lnTo>
                  <a:lnTo>
                    <a:pt x="245" y="239"/>
                  </a:lnTo>
                  <a:lnTo>
                    <a:pt x="237" y="229"/>
                  </a:lnTo>
                  <a:lnTo>
                    <a:pt x="234" y="223"/>
                  </a:lnTo>
                  <a:lnTo>
                    <a:pt x="234" y="223"/>
                  </a:lnTo>
                  <a:lnTo>
                    <a:pt x="223" y="195"/>
                  </a:lnTo>
                  <a:lnTo>
                    <a:pt x="223" y="195"/>
                  </a:lnTo>
                  <a:lnTo>
                    <a:pt x="214" y="169"/>
                  </a:lnTo>
                  <a:lnTo>
                    <a:pt x="214" y="169"/>
                  </a:lnTo>
                  <a:lnTo>
                    <a:pt x="214" y="165"/>
                  </a:lnTo>
                  <a:lnTo>
                    <a:pt x="213" y="160"/>
                  </a:lnTo>
                  <a:lnTo>
                    <a:pt x="208" y="155"/>
                  </a:lnTo>
                  <a:lnTo>
                    <a:pt x="200" y="152"/>
                  </a:lnTo>
                  <a:lnTo>
                    <a:pt x="200" y="152"/>
                  </a:lnTo>
                  <a:lnTo>
                    <a:pt x="171" y="146"/>
                  </a:lnTo>
                  <a:lnTo>
                    <a:pt x="159" y="143"/>
                  </a:lnTo>
                  <a:lnTo>
                    <a:pt x="151" y="140"/>
                  </a:lnTo>
                  <a:lnTo>
                    <a:pt x="151" y="140"/>
                  </a:lnTo>
                  <a:lnTo>
                    <a:pt x="151" y="138"/>
                  </a:lnTo>
                  <a:lnTo>
                    <a:pt x="149" y="135"/>
                  </a:lnTo>
                  <a:lnTo>
                    <a:pt x="148" y="131"/>
                  </a:lnTo>
                  <a:lnTo>
                    <a:pt x="145" y="129"/>
                  </a:lnTo>
                  <a:lnTo>
                    <a:pt x="140" y="128"/>
                  </a:lnTo>
                  <a:lnTo>
                    <a:pt x="140" y="125"/>
                  </a:lnTo>
                  <a:lnTo>
                    <a:pt x="140" y="125"/>
                  </a:lnTo>
                  <a:lnTo>
                    <a:pt x="142" y="115"/>
                  </a:lnTo>
                  <a:lnTo>
                    <a:pt x="145" y="106"/>
                  </a:lnTo>
                  <a:lnTo>
                    <a:pt x="145" y="98"/>
                  </a:lnTo>
                  <a:lnTo>
                    <a:pt x="145" y="98"/>
                  </a:lnTo>
                  <a:lnTo>
                    <a:pt x="149" y="98"/>
                  </a:lnTo>
                  <a:lnTo>
                    <a:pt x="153" y="97"/>
                  </a:lnTo>
                  <a:lnTo>
                    <a:pt x="154" y="92"/>
                  </a:lnTo>
                  <a:lnTo>
                    <a:pt x="154" y="92"/>
                  </a:lnTo>
                  <a:lnTo>
                    <a:pt x="159" y="71"/>
                  </a:lnTo>
                  <a:lnTo>
                    <a:pt x="159" y="71"/>
                  </a:lnTo>
                  <a:lnTo>
                    <a:pt x="157" y="69"/>
                  </a:lnTo>
                  <a:lnTo>
                    <a:pt x="153" y="68"/>
                  </a:lnTo>
                  <a:lnTo>
                    <a:pt x="153" y="68"/>
                  </a:lnTo>
                  <a:lnTo>
                    <a:pt x="154" y="38"/>
                  </a:lnTo>
                  <a:lnTo>
                    <a:pt x="154" y="38"/>
                  </a:lnTo>
                  <a:lnTo>
                    <a:pt x="153" y="34"/>
                  </a:lnTo>
                  <a:lnTo>
                    <a:pt x="151" y="27"/>
                  </a:lnTo>
                  <a:lnTo>
                    <a:pt x="148" y="21"/>
                  </a:lnTo>
                  <a:lnTo>
                    <a:pt x="143" y="15"/>
                  </a:lnTo>
                  <a:lnTo>
                    <a:pt x="137" y="9"/>
                  </a:lnTo>
                  <a:lnTo>
                    <a:pt x="129" y="4"/>
                  </a:lnTo>
                  <a:lnTo>
                    <a:pt x="119" y="1"/>
                  </a:lnTo>
                  <a:lnTo>
                    <a:pt x="106" y="0"/>
                  </a:lnTo>
                  <a:lnTo>
                    <a:pt x="106" y="0"/>
                  </a:lnTo>
                  <a:lnTo>
                    <a:pt x="100" y="0"/>
                  </a:lnTo>
                  <a:lnTo>
                    <a:pt x="96" y="1"/>
                  </a:lnTo>
                  <a:lnTo>
                    <a:pt x="86" y="6"/>
                  </a:lnTo>
                  <a:lnTo>
                    <a:pt x="80" y="12"/>
                  </a:lnTo>
                  <a:lnTo>
                    <a:pt x="74" y="20"/>
                  </a:lnTo>
                  <a:lnTo>
                    <a:pt x="71" y="27"/>
                  </a:lnTo>
                  <a:lnTo>
                    <a:pt x="69" y="35"/>
                  </a:lnTo>
                  <a:lnTo>
                    <a:pt x="69" y="44"/>
                  </a:lnTo>
                  <a:lnTo>
                    <a:pt x="69" y="44"/>
                  </a:lnTo>
                  <a:lnTo>
                    <a:pt x="72" y="68"/>
                  </a:lnTo>
                  <a:lnTo>
                    <a:pt x="72" y="68"/>
                  </a:lnTo>
                  <a:lnTo>
                    <a:pt x="71" y="68"/>
                  </a:lnTo>
                  <a:lnTo>
                    <a:pt x="68" y="69"/>
                  </a:lnTo>
                  <a:lnTo>
                    <a:pt x="66" y="72"/>
                  </a:lnTo>
                  <a:lnTo>
                    <a:pt x="65" y="74"/>
                  </a:lnTo>
                  <a:lnTo>
                    <a:pt x="66" y="77"/>
                  </a:lnTo>
                  <a:lnTo>
                    <a:pt x="66" y="77"/>
                  </a:lnTo>
                  <a:lnTo>
                    <a:pt x="68" y="86"/>
                  </a:lnTo>
                  <a:lnTo>
                    <a:pt x="71" y="92"/>
                  </a:lnTo>
                  <a:lnTo>
                    <a:pt x="74" y="97"/>
                  </a:lnTo>
                  <a:lnTo>
                    <a:pt x="75" y="98"/>
                  </a:lnTo>
                  <a:lnTo>
                    <a:pt x="79" y="98"/>
                  </a:lnTo>
                  <a:lnTo>
                    <a:pt x="83" y="123"/>
                  </a:lnTo>
                  <a:lnTo>
                    <a:pt x="83" y="123"/>
                  </a:lnTo>
                  <a:lnTo>
                    <a:pt x="79" y="128"/>
                  </a:lnTo>
                  <a:lnTo>
                    <a:pt x="75" y="132"/>
                  </a:lnTo>
                  <a:lnTo>
                    <a:pt x="69" y="137"/>
                  </a:lnTo>
                  <a:lnTo>
                    <a:pt x="69" y="137"/>
                  </a:lnTo>
                  <a:lnTo>
                    <a:pt x="46" y="146"/>
                  </a:lnTo>
                  <a:lnTo>
                    <a:pt x="23" y="155"/>
                  </a:lnTo>
                  <a:lnTo>
                    <a:pt x="23" y="155"/>
                  </a:lnTo>
                  <a:lnTo>
                    <a:pt x="15" y="158"/>
                  </a:lnTo>
                  <a:lnTo>
                    <a:pt x="9" y="163"/>
                  </a:lnTo>
                  <a:lnTo>
                    <a:pt x="6" y="171"/>
                  </a:lnTo>
                  <a:lnTo>
                    <a:pt x="5" y="183"/>
                  </a:lnTo>
                  <a:lnTo>
                    <a:pt x="5" y="183"/>
                  </a:lnTo>
                  <a:lnTo>
                    <a:pt x="2" y="206"/>
                  </a:lnTo>
                  <a:lnTo>
                    <a:pt x="0" y="214"/>
                  </a:lnTo>
                  <a:lnTo>
                    <a:pt x="0" y="223"/>
                  </a:lnTo>
                  <a:lnTo>
                    <a:pt x="0" y="223"/>
                  </a:lnTo>
                  <a:lnTo>
                    <a:pt x="0" y="249"/>
                  </a:lnTo>
                  <a:lnTo>
                    <a:pt x="0" y="283"/>
                  </a:lnTo>
                  <a:lnTo>
                    <a:pt x="0" y="283"/>
                  </a:lnTo>
                  <a:lnTo>
                    <a:pt x="0" y="299"/>
                  </a:lnTo>
                  <a:lnTo>
                    <a:pt x="2" y="306"/>
                  </a:lnTo>
                  <a:lnTo>
                    <a:pt x="3" y="314"/>
                  </a:lnTo>
                  <a:lnTo>
                    <a:pt x="8" y="320"/>
                  </a:lnTo>
                  <a:lnTo>
                    <a:pt x="12" y="326"/>
                  </a:lnTo>
                  <a:lnTo>
                    <a:pt x="18" y="333"/>
                  </a:lnTo>
                  <a:lnTo>
                    <a:pt x="28" y="337"/>
                  </a:lnTo>
                  <a:lnTo>
                    <a:pt x="28" y="337"/>
                  </a:lnTo>
                  <a:lnTo>
                    <a:pt x="22" y="359"/>
                  </a:lnTo>
                  <a:lnTo>
                    <a:pt x="17" y="384"/>
                  </a:lnTo>
                  <a:lnTo>
                    <a:pt x="12" y="416"/>
                  </a:lnTo>
                  <a:lnTo>
                    <a:pt x="12" y="416"/>
                  </a:lnTo>
                  <a:lnTo>
                    <a:pt x="9" y="447"/>
                  </a:lnTo>
                  <a:lnTo>
                    <a:pt x="9" y="470"/>
                  </a:lnTo>
                  <a:lnTo>
                    <a:pt x="9" y="490"/>
                  </a:lnTo>
                  <a:lnTo>
                    <a:pt x="28" y="493"/>
                  </a:lnTo>
                  <a:lnTo>
                    <a:pt x="28" y="493"/>
                  </a:lnTo>
                  <a:lnTo>
                    <a:pt x="32" y="562"/>
                  </a:lnTo>
                  <a:lnTo>
                    <a:pt x="32" y="562"/>
                  </a:lnTo>
                  <a:lnTo>
                    <a:pt x="35" y="632"/>
                  </a:lnTo>
                  <a:lnTo>
                    <a:pt x="35" y="667"/>
                  </a:lnTo>
                  <a:lnTo>
                    <a:pt x="34" y="704"/>
                  </a:lnTo>
                  <a:lnTo>
                    <a:pt x="34" y="704"/>
                  </a:lnTo>
                  <a:lnTo>
                    <a:pt x="34" y="740"/>
                  </a:lnTo>
                  <a:lnTo>
                    <a:pt x="34" y="767"/>
                  </a:lnTo>
                  <a:lnTo>
                    <a:pt x="34" y="792"/>
                  </a:lnTo>
                  <a:lnTo>
                    <a:pt x="34" y="803"/>
                  </a:lnTo>
                  <a:lnTo>
                    <a:pt x="31" y="815"/>
                  </a:lnTo>
                  <a:lnTo>
                    <a:pt x="31" y="815"/>
                  </a:lnTo>
                  <a:lnTo>
                    <a:pt x="29" y="827"/>
                  </a:lnTo>
                  <a:lnTo>
                    <a:pt x="28" y="840"/>
                  </a:lnTo>
                  <a:lnTo>
                    <a:pt x="29" y="863"/>
                  </a:lnTo>
                  <a:lnTo>
                    <a:pt x="31" y="880"/>
                  </a:lnTo>
                  <a:lnTo>
                    <a:pt x="32" y="889"/>
                  </a:lnTo>
                  <a:lnTo>
                    <a:pt x="32" y="889"/>
                  </a:lnTo>
                  <a:lnTo>
                    <a:pt x="28" y="892"/>
                  </a:lnTo>
                  <a:lnTo>
                    <a:pt x="20" y="900"/>
                  </a:lnTo>
                  <a:lnTo>
                    <a:pt x="17" y="905"/>
                  </a:lnTo>
                  <a:lnTo>
                    <a:pt x="15" y="911"/>
                  </a:lnTo>
                  <a:lnTo>
                    <a:pt x="15" y="917"/>
                  </a:lnTo>
                  <a:lnTo>
                    <a:pt x="18" y="921"/>
                  </a:lnTo>
                  <a:lnTo>
                    <a:pt x="18" y="921"/>
                  </a:lnTo>
                  <a:lnTo>
                    <a:pt x="25" y="928"/>
                  </a:lnTo>
                  <a:lnTo>
                    <a:pt x="31" y="929"/>
                  </a:lnTo>
                  <a:lnTo>
                    <a:pt x="38" y="929"/>
                  </a:lnTo>
                  <a:lnTo>
                    <a:pt x="46" y="928"/>
                  </a:lnTo>
                  <a:lnTo>
                    <a:pt x="52" y="925"/>
                  </a:lnTo>
                  <a:lnTo>
                    <a:pt x="60" y="921"/>
                  </a:lnTo>
                  <a:lnTo>
                    <a:pt x="65" y="917"/>
                  </a:lnTo>
                  <a:lnTo>
                    <a:pt x="69" y="911"/>
                  </a:lnTo>
                  <a:lnTo>
                    <a:pt x="69" y="911"/>
                  </a:lnTo>
                  <a:lnTo>
                    <a:pt x="74" y="908"/>
                  </a:lnTo>
                  <a:lnTo>
                    <a:pt x="79" y="905"/>
                  </a:lnTo>
                  <a:lnTo>
                    <a:pt x="89" y="900"/>
                  </a:lnTo>
                  <a:lnTo>
                    <a:pt x="94" y="897"/>
                  </a:lnTo>
                  <a:lnTo>
                    <a:pt x="97" y="892"/>
                  </a:lnTo>
                  <a:lnTo>
                    <a:pt x="97" y="886"/>
                  </a:lnTo>
                  <a:lnTo>
                    <a:pt x="96" y="877"/>
                  </a:lnTo>
                  <a:lnTo>
                    <a:pt x="102" y="874"/>
                  </a:lnTo>
                  <a:lnTo>
                    <a:pt x="102" y="874"/>
                  </a:lnTo>
                  <a:lnTo>
                    <a:pt x="97" y="851"/>
                  </a:lnTo>
                  <a:lnTo>
                    <a:pt x="94" y="831"/>
                  </a:lnTo>
                  <a:lnTo>
                    <a:pt x="92" y="812"/>
                  </a:lnTo>
                  <a:lnTo>
                    <a:pt x="92" y="812"/>
                  </a:lnTo>
                  <a:lnTo>
                    <a:pt x="96" y="797"/>
                  </a:lnTo>
                  <a:lnTo>
                    <a:pt x="100" y="774"/>
                  </a:lnTo>
                  <a:lnTo>
                    <a:pt x="105" y="749"/>
                  </a:lnTo>
                  <a:lnTo>
                    <a:pt x="106" y="735"/>
                  </a:lnTo>
                  <a:lnTo>
                    <a:pt x="106" y="720"/>
                  </a:lnTo>
                  <a:lnTo>
                    <a:pt x="106" y="720"/>
                  </a:lnTo>
                  <a:lnTo>
                    <a:pt x="106" y="707"/>
                  </a:lnTo>
                  <a:lnTo>
                    <a:pt x="106" y="696"/>
                  </a:lnTo>
                  <a:lnTo>
                    <a:pt x="109" y="679"/>
                  </a:lnTo>
                  <a:lnTo>
                    <a:pt x="112" y="669"/>
                  </a:lnTo>
                  <a:lnTo>
                    <a:pt x="116" y="656"/>
                  </a:lnTo>
                  <a:lnTo>
                    <a:pt x="116" y="656"/>
                  </a:lnTo>
                  <a:lnTo>
                    <a:pt x="123" y="607"/>
                  </a:lnTo>
                  <a:lnTo>
                    <a:pt x="126" y="579"/>
                  </a:lnTo>
                  <a:lnTo>
                    <a:pt x="126" y="567"/>
                  </a:lnTo>
                  <a:lnTo>
                    <a:pt x="125" y="558"/>
                  </a:lnTo>
                  <a:lnTo>
                    <a:pt x="125" y="558"/>
                  </a:lnTo>
                  <a:lnTo>
                    <a:pt x="129" y="565"/>
                  </a:lnTo>
                  <a:lnTo>
                    <a:pt x="134" y="573"/>
                  </a:lnTo>
                  <a:lnTo>
                    <a:pt x="137" y="581"/>
                  </a:lnTo>
                  <a:lnTo>
                    <a:pt x="137" y="581"/>
                  </a:lnTo>
                  <a:lnTo>
                    <a:pt x="139" y="589"/>
                  </a:lnTo>
                  <a:lnTo>
                    <a:pt x="139" y="595"/>
                  </a:lnTo>
                  <a:lnTo>
                    <a:pt x="139" y="602"/>
                  </a:lnTo>
                  <a:lnTo>
                    <a:pt x="142" y="613"/>
                  </a:lnTo>
                  <a:lnTo>
                    <a:pt x="142" y="613"/>
                  </a:lnTo>
                  <a:lnTo>
                    <a:pt x="149" y="630"/>
                  </a:lnTo>
                  <a:lnTo>
                    <a:pt x="151" y="636"/>
                  </a:lnTo>
                  <a:lnTo>
                    <a:pt x="151" y="642"/>
                  </a:lnTo>
                  <a:lnTo>
                    <a:pt x="151" y="642"/>
                  </a:lnTo>
                  <a:lnTo>
                    <a:pt x="153" y="661"/>
                  </a:lnTo>
                  <a:lnTo>
                    <a:pt x="157" y="676"/>
                  </a:lnTo>
                  <a:lnTo>
                    <a:pt x="157" y="676"/>
                  </a:lnTo>
                  <a:lnTo>
                    <a:pt x="159" y="683"/>
                  </a:lnTo>
                  <a:lnTo>
                    <a:pt x="159" y="689"/>
                  </a:lnTo>
                  <a:lnTo>
                    <a:pt x="160" y="703"/>
                  </a:lnTo>
                  <a:lnTo>
                    <a:pt x="160" y="703"/>
                  </a:lnTo>
                  <a:lnTo>
                    <a:pt x="176" y="801"/>
                  </a:lnTo>
                  <a:lnTo>
                    <a:pt x="176" y="801"/>
                  </a:lnTo>
                  <a:lnTo>
                    <a:pt x="177" y="814"/>
                  </a:lnTo>
                  <a:lnTo>
                    <a:pt x="182" y="829"/>
                  </a:lnTo>
                  <a:lnTo>
                    <a:pt x="188" y="848"/>
                  </a:lnTo>
                  <a:lnTo>
                    <a:pt x="188" y="848"/>
                  </a:lnTo>
                  <a:lnTo>
                    <a:pt x="186" y="852"/>
                  </a:lnTo>
                  <a:lnTo>
                    <a:pt x="185" y="857"/>
                  </a:lnTo>
                  <a:lnTo>
                    <a:pt x="183" y="861"/>
                  </a:lnTo>
                  <a:lnTo>
                    <a:pt x="183" y="861"/>
                  </a:lnTo>
                  <a:lnTo>
                    <a:pt x="185" y="868"/>
                  </a:lnTo>
                  <a:lnTo>
                    <a:pt x="186" y="872"/>
                  </a:lnTo>
                  <a:lnTo>
                    <a:pt x="193" y="877"/>
                  </a:lnTo>
                  <a:lnTo>
                    <a:pt x="200" y="881"/>
                  </a:lnTo>
                  <a:lnTo>
                    <a:pt x="200" y="881"/>
                  </a:lnTo>
                  <a:lnTo>
                    <a:pt x="217" y="891"/>
                  </a:lnTo>
                  <a:lnTo>
                    <a:pt x="227" y="895"/>
                  </a:lnTo>
                  <a:lnTo>
                    <a:pt x="236" y="901"/>
                  </a:lnTo>
                  <a:lnTo>
                    <a:pt x="236" y="901"/>
                  </a:lnTo>
                  <a:lnTo>
                    <a:pt x="244" y="908"/>
                  </a:lnTo>
                  <a:lnTo>
                    <a:pt x="253" y="912"/>
                  </a:lnTo>
                  <a:lnTo>
                    <a:pt x="262" y="914"/>
                  </a:lnTo>
                  <a:lnTo>
                    <a:pt x="270" y="911"/>
                  </a:lnTo>
                  <a:lnTo>
                    <a:pt x="270" y="911"/>
                  </a:lnTo>
                  <a:lnTo>
                    <a:pt x="274" y="909"/>
                  </a:lnTo>
                  <a:lnTo>
                    <a:pt x="277" y="906"/>
                  </a:lnTo>
                  <a:lnTo>
                    <a:pt x="281" y="901"/>
                  </a:lnTo>
                  <a:lnTo>
                    <a:pt x="282" y="897"/>
                  </a:lnTo>
                  <a:lnTo>
                    <a:pt x="282" y="892"/>
                  </a:lnTo>
                  <a:lnTo>
                    <a:pt x="281" y="886"/>
                  </a:lnTo>
                  <a:lnTo>
                    <a:pt x="279" y="881"/>
                  </a:lnTo>
                  <a:lnTo>
                    <a:pt x="274" y="875"/>
                  </a:lnTo>
                  <a:lnTo>
                    <a:pt x="274" y="875"/>
                  </a:lnTo>
                  <a:close/>
                  <a:moveTo>
                    <a:pt x="197" y="359"/>
                  </a:moveTo>
                  <a:lnTo>
                    <a:pt x="197" y="359"/>
                  </a:lnTo>
                  <a:lnTo>
                    <a:pt x="197" y="363"/>
                  </a:lnTo>
                  <a:lnTo>
                    <a:pt x="194" y="367"/>
                  </a:lnTo>
                  <a:lnTo>
                    <a:pt x="191" y="368"/>
                  </a:lnTo>
                  <a:lnTo>
                    <a:pt x="186" y="370"/>
                  </a:lnTo>
                  <a:lnTo>
                    <a:pt x="71" y="368"/>
                  </a:lnTo>
                  <a:lnTo>
                    <a:pt x="71" y="368"/>
                  </a:lnTo>
                  <a:lnTo>
                    <a:pt x="66" y="368"/>
                  </a:lnTo>
                  <a:lnTo>
                    <a:pt x="63" y="365"/>
                  </a:lnTo>
                  <a:lnTo>
                    <a:pt x="62" y="362"/>
                  </a:lnTo>
                  <a:lnTo>
                    <a:pt x="60" y="359"/>
                  </a:lnTo>
                  <a:lnTo>
                    <a:pt x="60" y="331"/>
                  </a:lnTo>
                  <a:lnTo>
                    <a:pt x="120" y="343"/>
                  </a:lnTo>
                  <a:lnTo>
                    <a:pt x="123" y="333"/>
                  </a:lnTo>
                  <a:lnTo>
                    <a:pt x="123" y="333"/>
                  </a:lnTo>
                  <a:lnTo>
                    <a:pt x="123" y="333"/>
                  </a:lnTo>
                  <a:lnTo>
                    <a:pt x="123" y="333"/>
                  </a:lnTo>
                  <a:lnTo>
                    <a:pt x="123" y="333"/>
                  </a:lnTo>
                  <a:lnTo>
                    <a:pt x="123" y="331"/>
                  </a:lnTo>
                  <a:lnTo>
                    <a:pt x="123" y="331"/>
                  </a:lnTo>
                  <a:lnTo>
                    <a:pt x="126" y="320"/>
                  </a:lnTo>
                  <a:lnTo>
                    <a:pt x="129" y="303"/>
                  </a:lnTo>
                  <a:lnTo>
                    <a:pt x="129" y="303"/>
                  </a:lnTo>
                  <a:lnTo>
                    <a:pt x="131" y="297"/>
                  </a:lnTo>
                  <a:lnTo>
                    <a:pt x="131" y="297"/>
                  </a:lnTo>
                  <a:lnTo>
                    <a:pt x="131" y="294"/>
                  </a:lnTo>
                  <a:lnTo>
                    <a:pt x="131" y="294"/>
                  </a:lnTo>
                  <a:lnTo>
                    <a:pt x="125" y="293"/>
                  </a:lnTo>
                  <a:lnTo>
                    <a:pt x="125" y="293"/>
                  </a:lnTo>
                  <a:lnTo>
                    <a:pt x="122" y="293"/>
                  </a:lnTo>
                  <a:lnTo>
                    <a:pt x="122" y="293"/>
                  </a:lnTo>
                  <a:lnTo>
                    <a:pt x="120" y="293"/>
                  </a:lnTo>
                  <a:lnTo>
                    <a:pt x="120" y="293"/>
                  </a:lnTo>
                  <a:lnTo>
                    <a:pt x="109" y="291"/>
                  </a:lnTo>
                  <a:lnTo>
                    <a:pt x="103" y="289"/>
                  </a:lnTo>
                  <a:lnTo>
                    <a:pt x="103" y="289"/>
                  </a:lnTo>
                  <a:lnTo>
                    <a:pt x="97" y="288"/>
                  </a:lnTo>
                  <a:lnTo>
                    <a:pt x="92" y="288"/>
                  </a:lnTo>
                  <a:lnTo>
                    <a:pt x="92" y="288"/>
                  </a:lnTo>
                  <a:lnTo>
                    <a:pt x="89" y="286"/>
                  </a:lnTo>
                  <a:lnTo>
                    <a:pt x="86" y="286"/>
                  </a:lnTo>
                  <a:lnTo>
                    <a:pt x="86" y="286"/>
                  </a:lnTo>
                  <a:lnTo>
                    <a:pt x="86" y="286"/>
                  </a:lnTo>
                  <a:lnTo>
                    <a:pt x="100" y="282"/>
                  </a:lnTo>
                  <a:lnTo>
                    <a:pt x="105" y="280"/>
                  </a:lnTo>
                  <a:lnTo>
                    <a:pt x="111" y="280"/>
                  </a:lnTo>
                  <a:lnTo>
                    <a:pt x="117" y="282"/>
                  </a:lnTo>
                  <a:lnTo>
                    <a:pt x="123" y="283"/>
                  </a:lnTo>
                  <a:lnTo>
                    <a:pt x="123" y="283"/>
                  </a:lnTo>
                  <a:lnTo>
                    <a:pt x="125" y="282"/>
                  </a:lnTo>
                  <a:lnTo>
                    <a:pt x="125" y="282"/>
                  </a:lnTo>
                  <a:lnTo>
                    <a:pt x="125" y="268"/>
                  </a:lnTo>
                  <a:lnTo>
                    <a:pt x="125" y="256"/>
                  </a:lnTo>
                  <a:lnTo>
                    <a:pt x="125" y="256"/>
                  </a:lnTo>
                  <a:lnTo>
                    <a:pt x="125" y="252"/>
                  </a:lnTo>
                  <a:lnTo>
                    <a:pt x="125" y="252"/>
                  </a:lnTo>
                  <a:lnTo>
                    <a:pt x="125" y="252"/>
                  </a:lnTo>
                  <a:lnTo>
                    <a:pt x="122" y="251"/>
                  </a:lnTo>
                  <a:lnTo>
                    <a:pt x="116" y="251"/>
                  </a:lnTo>
                  <a:lnTo>
                    <a:pt x="116" y="251"/>
                  </a:lnTo>
                  <a:lnTo>
                    <a:pt x="108" y="249"/>
                  </a:lnTo>
                  <a:lnTo>
                    <a:pt x="105" y="249"/>
                  </a:lnTo>
                  <a:lnTo>
                    <a:pt x="102" y="248"/>
                  </a:lnTo>
                  <a:lnTo>
                    <a:pt x="102" y="248"/>
                  </a:lnTo>
                  <a:lnTo>
                    <a:pt x="94" y="242"/>
                  </a:lnTo>
                  <a:lnTo>
                    <a:pt x="86" y="236"/>
                  </a:lnTo>
                  <a:lnTo>
                    <a:pt x="86" y="236"/>
                  </a:lnTo>
                  <a:lnTo>
                    <a:pt x="85" y="232"/>
                  </a:lnTo>
                  <a:lnTo>
                    <a:pt x="79" y="231"/>
                  </a:lnTo>
                  <a:lnTo>
                    <a:pt x="79" y="231"/>
                  </a:lnTo>
                  <a:lnTo>
                    <a:pt x="68" y="228"/>
                  </a:lnTo>
                  <a:lnTo>
                    <a:pt x="63" y="226"/>
                  </a:lnTo>
                  <a:lnTo>
                    <a:pt x="63" y="226"/>
                  </a:lnTo>
                  <a:lnTo>
                    <a:pt x="62" y="226"/>
                  </a:lnTo>
                  <a:lnTo>
                    <a:pt x="62" y="197"/>
                  </a:lnTo>
                  <a:lnTo>
                    <a:pt x="62" y="197"/>
                  </a:lnTo>
                  <a:lnTo>
                    <a:pt x="63" y="194"/>
                  </a:lnTo>
                  <a:lnTo>
                    <a:pt x="65" y="191"/>
                  </a:lnTo>
                  <a:lnTo>
                    <a:pt x="68" y="188"/>
                  </a:lnTo>
                  <a:lnTo>
                    <a:pt x="72" y="188"/>
                  </a:lnTo>
                  <a:lnTo>
                    <a:pt x="188" y="188"/>
                  </a:lnTo>
                  <a:lnTo>
                    <a:pt x="188" y="188"/>
                  </a:lnTo>
                  <a:lnTo>
                    <a:pt x="193" y="189"/>
                  </a:lnTo>
                  <a:lnTo>
                    <a:pt x="196" y="191"/>
                  </a:lnTo>
                  <a:lnTo>
                    <a:pt x="199" y="194"/>
                  </a:lnTo>
                  <a:lnTo>
                    <a:pt x="199" y="199"/>
                  </a:lnTo>
                  <a:lnTo>
                    <a:pt x="199" y="252"/>
                  </a:lnTo>
                  <a:lnTo>
                    <a:pt x="199" y="252"/>
                  </a:lnTo>
                  <a:lnTo>
                    <a:pt x="188" y="254"/>
                  </a:lnTo>
                  <a:lnTo>
                    <a:pt x="188" y="254"/>
                  </a:lnTo>
                  <a:lnTo>
                    <a:pt x="177" y="254"/>
                  </a:lnTo>
                  <a:lnTo>
                    <a:pt x="168" y="252"/>
                  </a:lnTo>
                  <a:lnTo>
                    <a:pt x="168" y="252"/>
                  </a:lnTo>
                  <a:lnTo>
                    <a:pt x="151" y="252"/>
                  </a:lnTo>
                  <a:lnTo>
                    <a:pt x="134" y="251"/>
                  </a:lnTo>
                  <a:lnTo>
                    <a:pt x="134" y="251"/>
                  </a:lnTo>
                  <a:lnTo>
                    <a:pt x="139" y="265"/>
                  </a:lnTo>
                  <a:lnTo>
                    <a:pt x="139" y="265"/>
                  </a:lnTo>
                  <a:lnTo>
                    <a:pt x="143" y="286"/>
                  </a:lnTo>
                  <a:lnTo>
                    <a:pt x="143" y="286"/>
                  </a:lnTo>
                  <a:lnTo>
                    <a:pt x="143" y="293"/>
                  </a:lnTo>
                  <a:lnTo>
                    <a:pt x="143" y="293"/>
                  </a:lnTo>
                  <a:lnTo>
                    <a:pt x="143" y="293"/>
                  </a:lnTo>
                  <a:lnTo>
                    <a:pt x="143" y="293"/>
                  </a:lnTo>
                  <a:lnTo>
                    <a:pt x="142" y="293"/>
                  </a:lnTo>
                  <a:lnTo>
                    <a:pt x="140" y="291"/>
                  </a:lnTo>
                  <a:lnTo>
                    <a:pt x="140" y="291"/>
                  </a:lnTo>
                  <a:lnTo>
                    <a:pt x="140" y="294"/>
                  </a:lnTo>
                  <a:lnTo>
                    <a:pt x="140" y="294"/>
                  </a:lnTo>
                  <a:lnTo>
                    <a:pt x="140" y="297"/>
                  </a:lnTo>
                  <a:lnTo>
                    <a:pt x="140" y="297"/>
                  </a:lnTo>
                  <a:lnTo>
                    <a:pt x="142" y="302"/>
                  </a:lnTo>
                  <a:lnTo>
                    <a:pt x="142" y="302"/>
                  </a:lnTo>
                  <a:lnTo>
                    <a:pt x="143" y="308"/>
                  </a:lnTo>
                  <a:lnTo>
                    <a:pt x="145" y="311"/>
                  </a:lnTo>
                  <a:lnTo>
                    <a:pt x="146" y="313"/>
                  </a:lnTo>
                  <a:lnTo>
                    <a:pt x="146" y="313"/>
                  </a:lnTo>
                  <a:lnTo>
                    <a:pt x="146" y="313"/>
                  </a:lnTo>
                  <a:lnTo>
                    <a:pt x="146" y="313"/>
                  </a:lnTo>
                  <a:lnTo>
                    <a:pt x="146" y="313"/>
                  </a:lnTo>
                  <a:lnTo>
                    <a:pt x="146" y="313"/>
                  </a:lnTo>
                  <a:lnTo>
                    <a:pt x="146" y="317"/>
                  </a:lnTo>
                  <a:lnTo>
                    <a:pt x="146" y="317"/>
                  </a:lnTo>
                  <a:lnTo>
                    <a:pt x="146" y="320"/>
                  </a:lnTo>
                  <a:lnTo>
                    <a:pt x="146" y="322"/>
                  </a:lnTo>
                  <a:lnTo>
                    <a:pt x="146" y="322"/>
                  </a:lnTo>
                  <a:lnTo>
                    <a:pt x="145" y="326"/>
                  </a:lnTo>
                  <a:lnTo>
                    <a:pt x="145" y="326"/>
                  </a:lnTo>
                  <a:lnTo>
                    <a:pt x="153" y="326"/>
                  </a:lnTo>
                  <a:lnTo>
                    <a:pt x="153" y="326"/>
                  </a:lnTo>
                  <a:lnTo>
                    <a:pt x="160" y="326"/>
                  </a:lnTo>
                  <a:lnTo>
                    <a:pt x="166" y="330"/>
                  </a:lnTo>
                  <a:lnTo>
                    <a:pt x="166" y="330"/>
                  </a:lnTo>
                  <a:lnTo>
                    <a:pt x="170" y="331"/>
                  </a:lnTo>
                  <a:lnTo>
                    <a:pt x="173" y="333"/>
                  </a:lnTo>
                  <a:lnTo>
                    <a:pt x="183" y="333"/>
                  </a:lnTo>
                  <a:lnTo>
                    <a:pt x="183" y="333"/>
                  </a:lnTo>
                  <a:lnTo>
                    <a:pt x="197" y="334"/>
                  </a:lnTo>
                  <a:lnTo>
                    <a:pt x="197" y="359"/>
                  </a:lnTo>
                  <a:close/>
                  <a:moveTo>
                    <a:pt x="63" y="280"/>
                  </a:moveTo>
                  <a:lnTo>
                    <a:pt x="63" y="280"/>
                  </a:lnTo>
                  <a:lnTo>
                    <a:pt x="75" y="283"/>
                  </a:lnTo>
                  <a:lnTo>
                    <a:pt x="85" y="286"/>
                  </a:lnTo>
                  <a:lnTo>
                    <a:pt x="85" y="286"/>
                  </a:lnTo>
                  <a:lnTo>
                    <a:pt x="75" y="283"/>
                  </a:lnTo>
                  <a:lnTo>
                    <a:pt x="63" y="280"/>
                  </a:lnTo>
                  <a:lnTo>
                    <a:pt x="63"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FFFF00"/>
                </a:solidFill>
              </a:endParaRPr>
            </a:p>
          </p:txBody>
        </p:sp>
        <p:sp>
          <p:nvSpPr>
            <p:cNvPr id="77" name="Freeform 50"/>
            <p:cNvSpPr>
              <a:spLocks/>
            </p:cNvSpPr>
            <p:nvPr/>
          </p:nvSpPr>
          <p:spPr bwMode="auto">
            <a:xfrm>
              <a:off x="6389688" y="2125663"/>
              <a:ext cx="100013" cy="131762"/>
            </a:xfrm>
            <a:custGeom>
              <a:avLst/>
              <a:gdLst>
                <a:gd name="T0" fmla="*/ 61 w 63"/>
                <a:gd name="T1" fmla="*/ 7 h 83"/>
                <a:gd name="T2" fmla="*/ 61 w 63"/>
                <a:gd name="T3" fmla="*/ 7 h 83"/>
                <a:gd name="T4" fmla="*/ 60 w 63"/>
                <a:gd name="T5" fmla="*/ 10 h 83"/>
                <a:gd name="T6" fmla="*/ 57 w 63"/>
                <a:gd name="T7" fmla="*/ 17 h 83"/>
                <a:gd name="T8" fmla="*/ 51 w 63"/>
                <a:gd name="T9" fmla="*/ 21 h 83"/>
                <a:gd name="T10" fmla="*/ 46 w 63"/>
                <a:gd name="T11" fmla="*/ 23 h 83"/>
                <a:gd name="T12" fmla="*/ 41 w 63"/>
                <a:gd name="T13" fmla="*/ 24 h 83"/>
                <a:gd name="T14" fmla="*/ 41 w 63"/>
                <a:gd name="T15" fmla="*/ 24 h 83"/>
                <a:gd name="T16" fmla="*/ 35 w 63"/>
                <a:gd name="T17" fmla="*/ 23 h 83"/>
                <a:gd name="T18" fmla="*/ 29 w 63"/>
                <a:gd name="T19" fmla="*/ 21 h 83"/>
                <a:gd name="T20" fmla="*/ 17 w 63"/>
                <a:gd name="T21" fmla="*/ 15 h 83"/>
                <a:gd name="T22" fmla="*/ 6 w 63"/>
                <a:gd name="T23" fmla="*/ 7 h 83"/>
                <a:gd name="T24" fmla="*/ 4 w 63"/>
                <a:gd name="T25" fmla="*/ 3 h 83"/>
                <a:gd name="T26" fmla="*/ 3 w 63"/>
                <a:gd name="T27" fmla="*/ 0 h 83"/>
                <a:gd name="T28" fmla="*/ 3 w 63"/>
                <a:gd name="T29" fmla="*/ 0 h 83"/>
                <a:gd name="T30" fmla="*/ 0 w 63"/>
                <a:gd name="T31" fmla="*/ 1 h 83"/>
                <a:gd name="T32" fmla="*/ 0 w 63"/>
                <a:gd name="T33" fmla="*/ 4 h 83"/>
                <a:gd name="T34" fmla="*/ 1 w 63"/>
                <a:gd name="T35" fmla="*/ 10 h 83"/>
                <a:gd name="T36" fmla="*/ 1 w 63"/>
                <a:gd name="T37" fmla="*/ 10 h 83"/>
                <a:gd name="T38" fmla="*/ 4 w 63"/>
                <a:gd name="T39" fmla="*/ 15 h 83"/>
                <a:gd name="T40" fmla="*/ 7 w 63"/>
                <a:gd name="T41" fmla="*/ 20 h 83"/>
                <a:gd name="T42" fmla="*/ 10 w 63"/>
                <a:gd name="T43" fmla="*/ 24 h 83"/>
                <a:gd name="T44" fmla="*/ 14 w 63"/>
                <a:gd name="T45" fmla="*/ 32 h 83"/>
                <a:gd name="T46" fmla="*/ 14 w 63"/>
                <a:gd name="T47" fmla="*/ 32 h 83"/>
                <a:gd name="T48" fmla="*/ 27 w 63"/>
                <a:gd name="T49" fmla="*/ 83 h 83"/>
                <a:gd name="T50" fmla="*/ 27 w 63"/>
                <a:gd name="T51" fmla="*/ 83 h 83"/>
                <a:gd name="T52" fmla="*/ 37 w 63"/>
                <a:gd name="T53" fmla="*/ 64 h 83"/>
                <a:gd name="T54" fmla="*/ 49 w 63"/>
                <a:gd name="T55" fmla="*/ 41 h 83"/>
                <a:gd name="T56" fmla="*/ 49 w 63"/>
                <a:gd name="T57" fmla="*/ 41 h 83"/>
                <a:gd name="T58" fmla="*/ 58 w 63"/>
                <a:gd name="T59" fmla="*/ 23 h 83"/>
                <a:gd name="T60" fmla="*/ 61 w 63"/>
                <a:gd name="T61" fmla="*/ 13 h 83"/>
                <a:gd name="T62" fmla="*/ 63 w 63"/>
                <a:gd name="T63" fmla="*/ 10 h 83"/>
                <a:gd name="T64" fmla="*/ 61 w 63"/>
                <a:gd name="T65" fmla="*/ 7 h 83"/>
                <a:gd name="T66" fmla="*/ 61 w 63"/>
                <a:gd name="T67" fmla="*/ 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 h="83">
                  <a:moveTo>
                    <a:pt x="61" y="7"/>
                  </a:moveTo>
                  <a:lnTo>
                    <a:pt x="61" y="7"/>
                  </a:lnTo>
                  <a:lnTo>
                    <a:pt x="60" y="10"/>
                  </a:lnTo>
                  <a:lnTo>
                    <a:pt x="57" y="17"/>
                  </a:lnTo>
                  <a:lnTo>
                    <a:pt x="51" y="21"/>
                  </a:lnTo>
                  <a:lnTo>
                    <a:pt x="46" y="23"/>
                  </a:lnTo>
                  <a:lnTo>
                    <a:pt x="41" y="24"/>
                  </a:lnTo>
                  <a:lnTo>
                    <a:pt x="41" y="24"/>
                  </a:lnTo>
                  <a:lnTo>
                    <a:pt x="35" y="23"/>
                  </a:lnTo>
                  <a:lnTo>
                    <a:pt x="29" y="21"/>
                  </a:lnTo>
                  <a:lnTo>
                    <a:pt x="17" y="15"/>
                  </a:lnTo>
                  <a:lnTo>
                    <a:pt x="6" y="7"/>
                  </a:lnTo>
                  <a:lnTo>
                    <a:pt x="4" y="3"/>
                  </a:lnTo>
                  <a:lnTo>
                    <a:pt x="3" y="0"/>
                  </a:lnTo>
                  <a:lnTo>
                    <a:pt x="3" y="0"/>
                  </a:lnTo>
                  <a:lnTo>
                    <a:pt x="0" y="1"/>
                  </a:lnTo>
                  <a:lnTo>
                    <a:pt x="0" y="4"/>
                  </a:lnTo>
                  <a:lnTo>
                    <a:pt x="1" y="10"/>
                  </a:lnTo>
                  <a:lnTo>
                    <a:pt x="1" y="10"/>
                  </a:lnTo>
                  <a:lnTo>
                    <a:pt x="4" y="15"/>
                  </a:lnTo>
                  <a:lnTo>
                    <a:pt x="7" y="20"/>
                  </a:lnTo>
                  <a:lnTo>
                    <a:pt x="10" y="24"/>
                  </a:lnTo>
                  <a:lnTo>
                    <a:pt x="14" y="32"/>
                  </a:lnTo>
                  <a:lnTo>
                    <a:pt x="14" y="32"/>
                  </a:lnTo>
                  <a:lnTo>
                    <a:pt x="27" y="83"/>
                  </a:lnTo>
                  <a:lnTo>
                    <a:pt x="27" y="83"/>
                  </a:lnTo>
                  <a:lnTo>
                    <a:pt x="37" y="64"/>
                  </a:lnTo>
                  <a:lnTo>
                    <a:pt x="49" y="41"/>
                  </a:lnTo>
                  <a:lnTo>
                    <a:pt x="49" y="41"/>
                  </a:lnTo>
                  <a:lnTo>
                    <a:pt x="58" y="23"/>
                  </a:lnTo>
                  <a:lnTo>
                    <a:pt x="61" y="13"/>
                  </a:lnTo>
                  <a:lnTo>
                    <a:pt x="63" y="10"/>
                  </a:lnTo>
                  <a:lnTo>
                    <a:pt x="61" y="7"/>
                  </a:lnTo>
                  <a:lnTo>
                    <a:pt x="61"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FFFF00"/>
                </a:solidFill>
              </a:endParaRPr>
            </a:p>
          </p:txBody>
        </p:sp>
        <p:sp>
          <p:nvSpPr>
            <p:cNvPr id="78" name="Freeform 51"/>
            <p:cNvSpPr>
              <a:spLocks/>
            </p:cNvSpPr>
            <p:nvPr/>
          </p:nvSpPr>
          <p:spPr bwMode="auto">
            <a:xfrm>
              <a:off x="6432551" y="2166938"/>
              <a:ext cx="25400" cy="60325"/>
            </a:xfrm>
            <a:custGeom>
              <a:avLst/>
              <a:gdLst>
                <a:gd name="T0" fmla="*/ 10 w 16"/>
                <a:gd name="T1" fmla="*/ 1 h 38"/>
                <a:gd name="T2" fmla="*/ 10 w 16"/>
                <a:gd name="T3" fmla="*/ 1 h 38"/>
                <a:gd name="T4" fmla="*/ 7 w 16"/>
                <a:gd name="T5" fmla="*/ 0 h 38"/>
                <a:gd name="T6" fmla="*/ 5 w 16"/>
                <a:gd name="T7" fmla="*/ 0 h 38"/>
                <a:gd name="T8" fmla="*/ 2 w 16"/>
                <a:gd name="T9" fmla="*/ 3 h 38"/>
                <a:gd name="T10" fmla="*/ 0 w 16"/>
                <a:gd name="T11" fmla="*/ 8 h 38"/>
                <a:gd name="T12" fmla="*/ 2 w 16"/>
                <a:gd name="T13" fmla="*/ 11 h 38"/>
                <a:gd name="T14" fmla="*/ 2 w 16"/>
                <a:gd name="T15" fmla="*/ 11 h 38"/>
                <a:gd name="T16" fmla="*/ 5 w 16"/>
                <a:gd name="T17" fmla="*/ 14 h 38"/>
                <a:gd name="T18" fmla="*/ 5 w 16"/>
                <a:gd name="T19" fmla="*/ 14 h 38"/>
                <a:gd name="T20" fmla="*/ 3 w 16"/>
                <a:gd name="T21" fmla="*/ 21 h 38"/>
                <a:gd name="T22" fmla="*/ 3 w 16"/>
                <a:gd name="T23" fmla="*/ 29 h 38"/>
                <a:gd name="T24" fmla="*/ 3 w 16"/>
                <a:gd name="T25" fmla="*/ 38 h 38"/>
                <a:gd name="T26" fmla="*/ 13 w 16"/>
                <a:gd name="T27" fmla="*/ 38 h 38"/>
                <a:gd name="T28" fmla="*/ 13 w 16"/>
                <a:gd name="T29" fmla="*/ 38 h 38"/>
                <a:gd name="T30" fmla="*/ 14 w 16"/>
                <a:gd name="T31" fmla="*/ 21 h 38"/>
                <a:gd name="T32" fmla="*/ 13 w 16"/>
                <a:gd name="T33" fmla="*/ 12 h 38"/>
                <a:gd name="T34" fmla="*/ 13 w 16"/>
                <a:gd name="T35" fmla="*/ 12 h 38"/>
                <a:gd name="T36" fmla="*/ 14 w 16"/>
                <a:gd name="T37" fmla="*/ 11 h 38"/>
                <a:gd name="T38" fmla="*/ 14 w 16"/>
                <a:gd name="T39" fmla="*/ 11 h 38"/>
                <a:gd name="T40" fmla="*/ 16 w 16"/>
                <a:gd name="T41" fmla="*/ 6 h 38"/>
                <a:gd name="T42" fmla="*/ 14 w 16"/>
                <a:gd name="T43" fmla="*/ 4 h 38"/>
                <a:gd name="T44" fmla="*/ 10 w 16"/>
                <a:gd name="T45" fmla="*/ 1 h 38"/>
                <a:gd name="T46" fmla="*/ 10 w 16"/>
                <a:gd name="T47"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 h="38">
                  <a:moveTo>
                    <a:pt x="10" y="1"/>
                  </a:moveTo>
                  <a:lnTo>
                    <a:pt x="10" y="1"/>
                  </a:lnTo>
                  <a:lnTo>
                    <a:pt x="7" y="0"/>
                  </a:lnTo>
                  <a:lnTo>
                    <a:pt x="5" y="0"/>
                  </a:lnTo>
                  <a:lnTo>
                    <a:pt x="2" y="3"/>
                  </a:lnTo>
                  <a:lnTo>
                    <a:pt x="0" y="8"/>
                  </a:lnTo>
                  <a:lnTo>
                    <a:pt x="2" y="11"/>
                  </a:lnTo>
                  <a:lnTo>
                    <a:pt x="2" y="11"/>
                  </a:lnTo>
                  <a:lnTo>
                    <a:pt x="5" y="14"/>
                  </a:lnTo>
                  <a:lnTo>
                    <a:pt x="5" y="14"/>
                  </a:lnTo>
                  <a:lnTo>
                    <a:pt x="3" y="21"/>
                  </a:lnTo>
                  <a:lnTo>
                    <a:pt x="3" y="29"/>
                  </a:lnTo>
                  <a:lnTo>
                    <a:pt x="3" y="38"/>
                  </a:lnTo>
                  <a:lnTo>
                    <a:pt x="13" y="38"/>
                  </a:lnTo>
                  <a:lnTo>
                    <a:pt x="13" y="38"/>
                  </a:lnTo>
                  <a:lnTo>
                    <a:pt x="14" y="21"/>
                  </a:lnTo>
                  <a:lnTo>
                    <a:pt x="13" y="12"/>
                  </a:lnTo>
                  <a:lnTo>
                    <a:pt x="13" y="12"/>
                  </a:lnTo>
                  <a:lnTo>
                    <a:pt x="14" y="11"/>
                  </a:lnTo>
                  <a:lnTo>
                    <a:pt x="14" y="11"/>
                  </a:lnTo>
                  <a:lnTo>
                    <a:pt x="16" y="6"/>
                  </a:lnTo>
                  <a:lnTo>
                    <a:pt x="14" y="4"/>
                  </a:lnTo>
                  <a:lnTo>
                    <a:pt x="10" y="1"/>
                  </a:lnTo>
                  <a:lnTo>
                    <a:pt x="1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FFFF00"/>
                </a:solidFill>
              </a:endParaRPr>
            </a:p>
          </p:txBody>
        </p:sp>
        <p:sp>
          <p:nvSpPr>
            <p:cNvPr id="79" name="Freeform 52"/>
            <p:cNvSpPr>
              <a:spLocks/>
            </p:cNvSpPr>
            <p:nvPr/>
          </p:nvSpPr>
          <p:spPr bwMode="auto">
            <a:xfrm>
              <a:off x="6454776" y="2451100"/>
              <a:ext cx="0" cy="0"/>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FFFF00"/>
                </a:solidFill>
              </a:endParaRPr>
            </a:p>
          </p:txBody>
        </p:sp>
        <p:sp>
          <p:nvSpPr>
            <p:cNvPr id="80" name="Freeform 53"/>
            <p:cNvSpPr>
              <a:spLocks noEditPoints="1"/>
            </p:cNvSpPr>
            <p:nvPr/>
          </p:nvSpPr>
          <p:spPr bwMode="auto">
            <a:xfrm>
              <a:off x="6354763" y="2220913"/>
              <a:ext cx="220663" cy="288925"/>
            </a:xfrm>
            <a:custGeom>
              <a:avLst/>
              <a:gdLst>
                <a:gd name="T0" fmla="*/ 43 w 139"/>
                <a:gd name="T1" fmla="*/ 101 h 182"/>
                <a:gd name="T2" fmla="*/ 60 w 139"/>
                <a:gd name="T3" fmla="*/ 105 h 182"/>
                <a:gd name="T4" fmla="*/ 62 w 139"/>
                <a:gd name="T5" fmla="*/ 105 h 182"/>
                <a:gd name="T6" fmla="*/ 65 w 139"/>
                <a:gd name="T7" fmla="*/ 105 h 182"/>
                <a:gd name="T8" fmla="*/ 71 w 139"/>
                <a:gd name="T9" fmla="*/ 106 h 182"/>
                <a:gd name="T10" fmla="*/ 71 w 139"/>
                <a:gd name="T11" fmla="*/ 106 h 182"/>
                <a:gd name="T12" fmla="*/ 77 w 139"/>
                <a:gd name="T13" fmla="*/ 106 h 182"/>
                <a:gd name="T14" fmla="*/ 80 w 139"/>
                <a:gd name="T15" fmla="*/ 106 h 182"/>
                <a:gd name="T16" fmla="*/ 83 w 139"/>
                <a:gd name="T17" fmla="*/ 105 h 182"/>
                <a:gd name="T18" fmla="*/ 83 w 139"/>
                <a:gd name="T19" fmla="*/ 105 h 182"/>
                <a:gd name="T20" fmla="*/ 65 w 139"/>
                <a:gd name="T21" fmla="*/ 98 h 182"/>
                <a:gd name="T22" fmla="*/ 65 w 139"/>
                <a:gd name="T23" fmla="*/ 95 h 182"/>
                <a:gd name="T24" fmla="*/ 63 w 139"/>
                <a:gd name="T25" fmla="*/ 95 h 182"/>
                <a:gd name="T26" fmla="*/ 51 w 139"/>
                <a:gd name="T27" fmla="*/ 92 h 182"/>
                <a:gd name="T28" fmla="*/ 40 w 139"/>
                <a:gd name="T29" fmla="*/ 94 h 182"/>
                <a:gd name="T30" fmla="*/ 26 w 139"/>
                <a:gd name="T31" fmla="*/ 98 h 182"/>
                <a:gd name="T32" fmla="*/ 32 w 139"/>
                <a:gd name="T33" fmla="*/ 100 h 182"/>
                <a:gd name="T34" fmla="*/ 37 w 139"/>
                <a:gd name="T35" fmla="*/ 100 h 182"/>
                <a:gd name="T36" fmla="*/ 43 w 139"/>
                <a:gd name="T37" fmla="*/ 101 h 182"/>
                <a:gd name="T38" fmla="*/ 106 w 139"/>
                <a:gd name="T39" fmla="*/ 142 h 182"/>
                <a:gd name="T40" fmla="*/ 93 w 139"/>
                <a:gd name="T41" fmla="*/ 138 h 182"/>
                <a:gd name="T42" fmla="*/ 85 w 139"/>
                <a:gd name="T43" fmla="*/ 138 h 182"/>
                <a:gd name="T44" fmla="*/ 85 w 139"/>
                <a:gd name="T45" fmla="*/ 138 h 182"/>
                <a:gd name="T46" fmla="*/ 83 w 139"/>
                <a:gd name="T47" fmla="*/ 138 h 182"/>
                <a:gd name="T48" fmla="*/ 76 w 139"/>
                <a:gd name="T49" fmla="*/ 143 h 182"/>
                <a:gd name="T50" fmla="*/ 63 w 139"/>
                <a:gd name="T51" fmla="*/ 145 h 182"/>
                <a:gd name="T52" fmla="*/ 63 w 139"/>
                <a:gd name="T53" fmla="*/ 145 h 182"/>
                <a:gd name="T54" fmla="*/ 60 w 139"/>
                <a:gd name="T55" fmla="*/ 155 h 182"/>
                <a:gd name="T56" fmla="*/ 0 w 139"/>
                <a:gd name="T57" fmla="*/ 171 h 182"/>
                <a:gd name="T58" fmla="*/ 2 w 139"/>
                <a:gd name="T59" fmla="*/ 174 h 182"/>
                <a:gd name="T60" fmla="*/ 6 w 139"/>
                <a:gd name="T61" fmla="*/ 180 h 182"/>
                <a:gd name="T62" fmla="*/ 126 w 139"/>
                <a:gd name="T63" fmla="*/ 182 h 182"/>
                <a:gd name="T64" fmla="*/ 131 w 139"/>
                <a:gd name="T65" fmla="*/ 180 h 182"/>
                <a:gd name="T66" fmla="*/ 137 w 139"/>
                <a:gd name="T67" fmla="*/ 175 h 182"/>
                <a:gd name="T68" fmla="*/ 137 w 139"/>
                <a:gd name="T69" fmla="*/ 146 h 182"/>
                <a:gd name="T70" fmla="*/ 123 w 139"/>
                <a:gd name="T71" fmla="*/ 145 h 182"/>
                <a:gd name="T72" fmla="*/ 113 w 139"/>
                <a:gd name="T73" fmla="*/ 145 h 182"/>
                <a:gd name="T74" fmla="*/ 106 w 139"/>
                <a:gd name="T75" fmla="*/ 142 h 182"/>
                <a:gd name="T76" fmla="*/ 128 w 139"/>
                <a:gd name="T77" fmla="*/ 0 h 182"/>
                <a:gd name="T78" fmla="*/ 12 w 139"/>
                <a:gd name="T79" fmla="*/ 0 h 182"/>
                <a:gd name="T80" fmla="*/ 5 w 139"/>
                <a:gd name="T81" fmla="*/ 3 h 182"/>
                <a:gd name="T82" fmla="*/ 2 w 139"/>
                <a:gd name="T83" fmla="*/ 9 h 182"/>
                <a:gd name="T84" fmla="*/ 2 w 139"/>
                <a:gd name="T85" fmla="*/ 38 h 182"/>
                <a:gd name="T86" fmla="*/ 3 w 139"/>
                <a:gd name="T87" fmla="*/ 38 h 182"/>
                <a:gd name="T88" fmla="*/ 19 w 139"/>
                <a:gd name="T89" fmla="*/ 43 h 182"/>
                <a:gd name="T90" fmla="*/ 25 w 139"/>
                <a:gd name="T91" fmla="*/ 44 h 182"/>
                <a:gd name="T92" fmla="*/ 26 w 139"/>
                <a:gd name="T93" fmla="*/ 48 h 182"/>
                <a:gd name="T94" fmla="*/ 42 w 139"/>
                <a:gd name="T95" fmla="*/ 60 h 182"/>
                <a:gd name="T96" fmla="*/ 45 w 139"/>
                <a:gd name="T97" fmla="*/ 61 h 182"/>
                <a:gd name="T98" fmla="*/ 56 w 139"/>
                <a:gd name="T99" fmla="*/ 63 h 182"/>
                <a:gd name="T100" fmla="*/ 62 w 139"/>
                <a:gd name="T101" fmla="*/ 63 h 182"/>
                <a:gd name="T102" fmla="*/ 65 w 139"/>
                <a:gd name="T103" fmla="*/ 64 h 182"/>
                <a:gd name="T104" fmla="*/ 69 w 139"/>
                <a:gd name="T105" fmla="*/ 63 h 182"/>
                <a:gd name="T106" fmla="*/ 74 w 139"/>
                <a:gd name="T107" fmla="*/ 63 h 182"/>
                <a:gd name="T108" fmla="*/ 91 w 139"/>
                <a:gd name="T109" fmla="*/ 64 h 182"/>
                <a:gd name="T110" fmla="*/ 108 w 139"/>
                <a:gd name="T111" fmla="*/ 64 h 182"/>
                <a:gd name="T112" fmla="*/ 128 w 139"/>
                <a:gd name="T113" fmla="*/ 66 h 182"/>
                <a:gd name="T114" fmla="*/ 139 w 139"/>
                <a:gd name="T115" fmla="*/ 64 h 182"/>
                <a:gd name="T116" fmla="*/ 139 w 139"/>
                <a:gd name="T117" fmla="*/ 11 h 182"/>
                <a:gd name="T118" fmla="*/ 136 w 139"/>
                <a:gd name="T119" fmla="*/ 3 h 182"/>
                <a:gd name="T120" fmla="*/ 128 w 139"/>
                <a:gd name="T121"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9" h="182">
                  <a:moveTo>
                    <a:pt x="43" y="101"/>
                  </a:moveTo>
                  <a:lnTo>
                    <a:pt x="43" y="101"/>
                  </a:lnTo>
                  <a:lnTo>
                    <a:pt x="49" y="103"/>
                  </a:lnTo>
                  <a:lnTo>
                    <a:pt x="60" y="105"/>
                  </a:lnTo>
                  <a:lnTo>
                    <a:pt x="60" y="105"/>
                  </a:lnTo>
                  <a:lnTo>
                    <a:pt x="62" y="105"/>
                  </a:lnTo>
                  <a:lnTo>
                    <a:pt x="62" y="105"/>
                  </a:lnTo>
                  <a:lnTo>
                    <a:pt x="65" y="105"/>
                  </a:lnTo>
                  <a:lnTo>
                    <a:pt x="65" y="105"/>
                  </a:lnTo>
                  <a:lnTo>
                    <a:pt x="71" y="106"/>
                  </a:lnTo>
                  <a:lnTo>
                    <a:pt x="71" y="106"/>
                  </a:lnTo>
                  <a:lnTo>
                    <a:pt x="71" y="106"/>
                  </a:lnTo>
                  <a:lnTo>
                    <a:pt x="71" y="106"/>
                  </a:lnTo>
                  <a:lnTo>
                    <a:pt x="77" y="106"/>
                  </a:lnTo>
                  <a:lnTo>
                    <a:pt x="77" y="106"/>
                  </a:lnTo>
                  <a:lnTo>
                    <a:pt x="80" y="106"/>
                  </a:lnTo>
                  <a:lnTo>
                    <a:pt x="80" y="106"/>
                  </a:lnTo>
                  <a:lnTo>
                    <a:pt x="83" y="105"/>
                  </a:lnTo>
                  <a:lnTo>
                    <a:pt x="83" y="105"/>
                  </a:lnTo>
                  <a:lnTo>
                    <a:pt x="83" y="105"/>
                  </a:lnTo>
                  <a:lnTo>
                    <a:pt x="77" y="103"/>
                  </a:lnTo>
                  <a:lnTo>
                    <a:pt x="65" y="98"/>
                  </a:lnTo>
                  <a:lnTo>
                    <a:pt x="65" y="95"/>
                  </a:lnTo>
                  <a:lnTo>
                    <a:pt x="65" y="95"/>
                  </a:lnTo>
                  <a:lnTo>
                    <a:pt x="63" y="95"/>
                  </a:lnTo>
                  <a:lnTo>
                    <a:pt x="63" y="95"/>
                  </a:lnTo>
                  <a:lnTo>
                    <a:pt x="57" y="94"/>
                  </a:lnTo>
                  <a:lnTo>
                    <a:pt x="51" y="92"/>
                  </a:lnTo>
                  <a:lnTo>
                    <a:pt x="45" y="92"/>
                  </a:lnTo>
                  <a:lnTo>
                    <a:pt x="40" y="94"/>
                  </a:lnTo>
                  <a:lnTo>
                    <a:pt x="26" y="98"/>
                  </a:lnTo>
                  <a:lnTo>
                    <a:pt x="26" y="98"/>
                  </a:lnTo>
                  <a:lnTo>
                    <a:pt x="29" y="98"/>
                  </a:lnTo>
                  <a:lnTo>
                    <a:pt x="32" y="100"/>
                  </a:lnTo>
                  <a:lnTo>
                    <a:pt x="32" y="100"/>
                  </a:lnTo>
                  <a:lnTo>
                    <a:pt x="37" y="100"/>
                  </a:lnTo>
                  <a:lnTo>
                    <a:pt x="43" y="101"/>
                  </a:lnTo>
                  <a:lnTo>
                    <a:pt x="43" y="101"/>
                  </a:lnTo>
                  <a:close/>
                  <a:moveTo>
                    <a:pt x="106" y="142"/>
                  </a:moveTo>
                  <a:lnTo>
                    <a:pt x="106" y="142"/>
                  </a:lnTo>
                  <a:lnTo>
                    <a:pt x="100" y="138"/>
                  </a:lnTo>
                  <a:lnTo>
                    <a:pt x="93" y="138"/>
                  </a:lnTo>
                  <a:lnTo>
                    <a:pt x="93" y="138"/>
                  </a:lnTo>
                  <a:lnTo>
                    <a:pt x="85" y="138"/>
                  </a:lnTo>
                  <a:lnTo>
                    <a:pt x="85" y="138"/>
                  </a:lnTo>
                  <a:lnTo>
                    <a:pt x="85" y="138"/>
                  </a:lnTo>
                  <a:lnTo>
                    <a:pt x="85" y="138"/>
                  </a:lnTo>
                  <a:lnTo>
                    <a:pt x="83" y="138"/>
                  </a:lnTo>
                  <a:lnTo>
                    <a:pt x="82" y="142"/>
                  </a:lnTo>
                  <a:lnTo>
                    <a:pt x="76" y="143"/>
                  </a:lnTo>
                  <a:lnTo>
                    <a:pt x="63" y="145"/>
                  </a:lnTo>
                  <a:lnTo>
                    <a:pt x="63" y="145"/>
                  </a:lnTo>
                  <a:lnTo>
                    <a:pt x="63" y="145"/>
                  </a:lnTo>
                  <a:lnTo>
                    <a:pt x="63" y="145"/>
                  </a:lnTo>
                  <a:lnTo>
                    <a:pt x="63" y="145"/>
                  </a:lnTo>
                  <a:lnTo>
                    <a:pt x="60" y="155"/>
                  </a:lnTo>
                  <a:lnTo>
                    <a:pt x="0" y="143"/>
                  </a:lnTo>
                  <a:lnTo>
                    <a:pt x="0" y="171"/>
                  </a:lnTo>
                  <a:lnTo>
                    <a:pt x="0" y="171"/>
                  </a:lnTo>
                  <a:lnTo>
                    <a:pt x="2" y="174"/>
                  </a:lnTo>
                  <a:lnTo>
                    <a:pt x="3" y="177"/>
                  </a:lnTo>
                  <a:lnTo>
                    <a:pt x="6" y="180"/>
                  </a:lnTo>
                  <a:lnTo>
                    <a:pt x="11" y="180"/>
                  </a:lnTo>
                  <a:lnTo>
                    <a:pt x="126" y="182"/>
                  </a:lnTo>
                  <a:lnTo>
                    <a:pt x="126" y="182"/>
                  </a:lnTo>
                  <a:lnTo>
                    <a:pt x="131" y="180"/>
                  </a:lnTo>
                  <a:lnTo>
                    <a:pt x="134" y="179"/>
                  </a:lnTo>
                  <a:lnTo>
                    <a:pt x="137" y="175"/>
                  </a:lnTo>
                  <a:lnTo>
                    <a:pt x="137" y="171"/>
                  </a:lnTo>
                  <a:lnTo>
                    <a:pt x="137" y="146"/>
                  </a:lnTo>
                  <a:lnTo>
                    <a:pt x="137" y="146"/>
                  </a:lnTo>
                  <a:lnTo>
                    <a:pt x="123" y="145"/>
                  </a:lnTo>
                  <a:lnTo>
                    <a:pt x="123" y="145"/>
                  </a:lnTo>
                  <a:lnTo>
                    <a:pt x="113" y="145"/>
                  </a:lnTo>
                  <a:lnTo>
                    <a:pt x="110" y="143"/>
                  </a:lnTo>
                  <a:lnTo>
                    <a:pt x="106" y="142"/>
                  </a:lnTo>
                  <a:lnTo>
                    <a:pt x="106" y="142"/>
                  </a:lnTo>
                  <a:close/>
                  <a:moveTo>
                    <a:pt x="128" y="0"/>
                  </a:moveTo>
                  <a:lnTo>
                    <a:pt x="12" y="0"/>
                  </a:lnTo>
                  <a:lnTo>
                    <a:pt x="12" y="0"/>
                  </a:lnTo>
                  <a:lnTo>
                    <a:pt x="8" y="0"/>
                  </a:lnTo>
                  <a:lnTo>
                    <a:pt x="5" y="3"/>
                  </a:lnTo>
                  <a:lnTo>
                    <a:pt x="3" y="6"/>
                  </a:lnTo>
                  <a:lnTo>
                    <a:pt x="2" y="9"/>
                  </a:lnTo>
                  <a:lnTo>
                    <a:pt x="2" y="38"/>
                  </a:lnTo>
                  <a:lnTo>
                    <a:pt x="2" y="38"/>
                  </a:lnTo>
                  <a:lnTo>
                    <a:pt x="3" y="38"/>
                  </a:lnTo>
                  <a:lnTo>
                    <a:pt x="3" y="38"/>
                  </a:lnTo>
                  <a:lnTo>
                    <a:pt x="8" y="40"/>
                  </a:lnTo>
                  <a:lnTo>
                    <a:pt x="19" y="43"/>
                  </a:lnTo>
                  <a:lnTo>
                    <a:pt x="19" y="43"/>
                  </a:lnTo>
                  <a:lnTo>
                    <a:pt x="25" y="44"/>
                  </a:lnTo>
                  <a:lnTo>
                    <a:pt x="26" y="48"/>
                  </a:lnTo>
                  <a:lnTo>
                    <a:pt x="26" y="48"/>
                  </a:lnTo>
                  <a:lnTo>
                    <a:pt x="34" y="54"/>
                  </a:lnTo>
                  <a:lnTo>
                    <a:pt x="42" y="60"/>
                  </a:lnTo>
                  <a:lnTo>
                    <a:pt x="42" y="60"/>
                  </a:lnTo>
                  <a:lnTo>
                    <a:pt x="45" y="61"/>
                  </a:lnTo>
                  <a:lnTo>
                    <a:pt x="48" y="61"/>
                  </a:lnTo>
                  <a:lnTo>
                    <a:pt x="56" y="63"/>
                  </a:lnTo>
                  <a:lnTo>
                    <a:pt x="56" y="63"/>
                  </a:lnTo>
                  <a:lnTo>
                    <a:pt x="62" y="63"/>
                  </a:lnTo>
                  <a:lnTo>
                    <a:pt x="65" y="64"/>
                  </a:lnTo>
                  <a:lnTo>
                    <a:pt x="65" y="64"/>
                  </a:lnTo>
                  <a:lnTo>
                    <a:pt x="66" y="63"/>
                  </a:lnTo>
                  <a:lnTo>
                    <a:pt x="69" y="63"/>
                  </a:lnTo>
                  <a:lnTo>
                    <a:pt x="69" y="63"/>
                  </a:lnTo>
                  <a:lnTo>
                    <a:pt x="74" y="63"/>
                  </a:lnTo>
                  <a:lnTo>
                    <a:pt x="74" y="63"/>
                  </a:lnTo>
                  <a:lnTo>
                    <a:pt x="91" y="64"/>
                  </a:lnTo>
                  <a:lnTo>
                    <a:pt x="108" y="64"/>
                  </a:lnTo>
                  <a:lnTo>
                    <a:pt x="108" y="64"/>
                  </a:lnTo>
                  <a:lnTo>
                    <a:pt x="117" y="66"/>
                  </a:lnTo>
                  <a:lnTo>
                    <a:pt x="128" y="66"/>
                  </a:lnTo>
                  <a:lnTo>
                    <a:pt x="128" y="66"/>
                  </a:lnTo>
                  <a:lnTo>
                    <a:pt x="139" y="64"/>
                  </a:lnTo>
                  <a:lnTo>
                    <a:pt x="139" y="11"/>
                  </a:lnTo>
                  <a:lnTo>
                    <a:pt x="139" y="11"/>
                  </a:lnTo>
                  <a:lnTo>
                    <a:pt x="139" y="6"/>
                  </a:lnTo>
                  <a:lnTo>
                    <a:pt x="136" y="3"/>
                  </a:lnTo>
                  <a:lnTo>
                    <a:pt x="133" y="1"/>
                  </a:lnTo>
                  <a:lnTo>
                    <a:pt x="128" y="0"/>
                  </a:lnTo>
                  <a:lnTo>
                    <a:pt x="12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FFFF00"/>
                </a:solidFill>
              </a:endParaRPr>
            </a:p>
          </p:txBody>
        </p:sp>
        <p:sp>
          <p:nvSpPr>
            <p:cNvPr id="81" name="Freeform 54"/>
            <p:cNvSpPr>
              <a:spLocks/>
            </p:cNvSpPr>
            <p:nvPr/>
          </p:nvSpPr>
          <p:spPr bwMode="auto">
            <a:xfrm>
              <a:off x="6454776" y="2389188"/>
              <a:ext cx="36513" cy="61912"/>
            </a:xfrm>
            <a:custGeom>
              <a:avLst/>
              <a:gdLst>
                <a:gd name="T0" fmla="*/ 23 w 23"/>
                <a:gd name="T1" fmla="*/ 23 h 39"/>
                <a:gd name="T2" fmla="*/ 23 w 23"/>
                <a:gd name="T3" fmla="*/ 23 h 39"/>
                <a:gd name="T4" fmla="*/ 23 w 23"/>
                <a:gd name="T5" fmla="*/ 19 h 39"/>
                <a:gd name="T6" fmla="*/ 23 w 23"/>
                <a:gd name="T7" fmla="*/ 19 h 39"/>
                <a:gd name="T8" fmla="*/ 23 w 23"/>
                <a:gd name="T9" fmla="*/ 19 h 39"/>
                <a:gd name="T10" fmla="*/ 23 w 23"/>
                <a:gd name="T11" fmla="*/ 12 h 39"/>
                <a:gd name="T12" fmla="*/ 23 w 23"/>
                <a:gd name="T13" fmla="*/ 12 h 39"/>
                <a:gd name="T14" fmla="*/ 20 w 23"/>
                <a:gd name="T15" fmla="*/ 12 h 39"/>
                <a:gd name="T16" fmla="*/ 19 w 23"/>
                <a:gd name="T17" fmla="*/ 8 h 39"/>
                <a:gd name="T18" fmla="*/ 19 w 23"/>
                <a:gd name="T19" fmla="*/ 8 h 39"/>
                <a:gd name="T20" fmla="*/ 17 w 23"/>
                <a:gd name="T21" fmla="*/ 3 h 39"/>
                <a:gd name="T22" fmla="*/ 17 w 23"/>
                <a:gd name="T23" fmla="*/ 3 h 39"/>
                <a:gd name="T24" fmla="*/ 17 w 23"/>
                <a:gd name="T25" fmla="*/ 0 h 39"/>
                <a:gd name="T26" fmla="*/ 17 w 23"/>
                <a:gd name="T27" fmla="*/ 0 h 39"/>
                <a:gd name="T28" fmla="*/ 17 w 23"/>
                <a:gd name="T29" fmla="*/ 0 h 39"/>
                <a:gd name="T30" fmla="*/ 17 w 23"/>
                <a:gd name="T31" fmla="*/ 0 h 39"/>
                <a:gd name="T32" fmla="*/ 16 w 23"/>
                <a:gd name="T33" fmla="*/ 0 h 39"/>
                <a:gd name="T34" fmla="*/ 16 w 23"/>
                <a:gd name="T35" fmla="*/ 0 h 39"/>
                <a:gd name="T36" fmla="*/ 14 w 23"/>
                <a:gd name="T37" fmla="*/ 0 h 39"/>
                <a:gd name="T38" fmla="*/ 14 w 23"/>
                <a:gd name="T39" fmla="*/ 0 h 39"/>
                <a:gd name="T40" fmla="*/ 8 w 23"/>
                <a:gd name="T41" fmla="*/ 0 h 39"/>
                <a:gd name="T42" fmla="*/ 8 w 23"/>
                <a:gd name="T43" fmla="*/ 0 h 39"/>
                <a:gd name="T44" fmla="*/ 8 w 23"/>
                <a:gd name="T45" fmla="*/ 0 h 39"/>
                <a:gd name="T46" fmla="*/ 8 w 23"/>
                <a:gd name="T47" fmla="*/ 0 h 39"/>
                <a:gd name="T48" fmla="*/ 8 w 23"/>
                <a:gd name="T49" fmla="*/ 3 h 39"/>
                <a:gd name="T50" fmla="*/ 8 w 23"/>
                <a:gd name="T51" fmla="*/ 3 h 39"/>
                <a:gd name="T52" fmla="*/ 6 w 23"/>
                <a:gd name="T53" fmla="*/ 9 h 39"/>
                <a:gd name="T54" fmla="*/ 6 w 23"/>
                <a:gd name="T55" fmla="*/ 9 h 39"/>
                <a:gd name="T56" fmla="*/ 3 w 23"/>
                <a:gd name="T57" fmla="*/ 26 h 39"/>
                <a:gd name="T58" fmla="*/ 0 w 23"/>
                <a:gd name="T59" fmla="*/ 37 h 39"/>
                <a:gd name="T60" fmla="*/ 0 w 23"/>
                <a:gd name="T61" fmla="*/ 37 h 39"/>
                <a:gd name="T62" fmla="*/ 0 w 23"/>
                <a:gd name="T63" fmla="*/ 39 h 39"/>
                <a:gd name="T64" fmla="*/ 0 w 23"/>
                <a:gd name="T65" fmla="*/ 39 h 39"/>
                <a:gd name="T66" fmla="*/ 13 w 23"/>
                <a:gd name="T67" fmla="*/ 37 h 39"/>
                <a:gd name="T68" fmla="*/ 19 w 23"/>
                <a:gd name="T69" fmla="*/ 36 h 39"/>
                <a:gd name="T70" fmla="*/ 20 w 23"/>
                <a:gd name="T71" fmla="*/ 32 h 39"/>
                <a:gd name="T72" fmla="*/ 22 w 23"/>
                <a:gd name="T73" fmla="*/ 32 h 39"/>
                <a:gd name="T74" fmla="*/ 22 w 23"/>
                <a:gd name="T75" fmla="*/ 32 h 39"/>
                <a:gd name="T76" fmla="*/ 22 w 23"/>
                <a:gd name="T77" fmla="*/ 32 h 39"/>
                <a:gd name="T78" fmla="*/ 22 w 23"/>
                <a:gd name="T79" fmla="*/ 32 h 39"/>
                <a:gd name="T80" fmla="*/ 23 w 23"/>
                <a:gd name="T81" fmla="*/ 28 h 39"/>
                <a:gd name="T82" fmla="*/ 23 w 23"/>
                <a:gd name="T83" fmla="*/ 28 h 39"/>
                <a:gd name="T84" fmla="*/ 23 w 23"/>
                <a:gd name="T85" fmla="*/ 26 h 39"/>
                <a:gd name="T86" fmla="*/ 23 w 23"/>
                <a:gd name="T87" fmla="*/ 23 h 39"/>
                <a:gd name="T88" fmla="*/ 23 w 23"/>
                <a:gd name="T89"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 h="39">
                  <a:moveTo>
                    <a:pt x="23" y="23"/>
                  </a:moveTo>
                  <a:lnTo>
                    <a:pt x="23" y="23"/>
                  </a:lnTo>
                  <a:lnTo>
                    <a:pt x="23" y="19"/>
                  </a:lnTo>
                  <a:lnTo>
                    <a:pt x="23" y="19"/>
                  </a:lnTo>
                  <a:lnTo>
                    <a:pt x="23" y="19"/>
                  </a:lnTo>
                  <a:lnTo>
                    <a:pt x="23" y="12"/>
                  </a:lnTo>
                  <a:lnTo>
                    <a:pt x="23" y="12"/>
                  </a:lnTo>
                  <a:lnTo>
                    <a:pt x="20" y="12"/>
                  </a:lnTo>
                  <a:lnTo>
                    <a:pt x="19" y="8"/>
                  </a:lnTo>
                  <a:lnTo>
                    <a:pt x="19" y="8"/>
                  </a:lnTo>
                  <a:lnTo>
                    <a:pt x="17" y="3"/>
                  </a:lnTo>
                  <a:lnTo>
                    <a:pt x="17" y="3"/>
                  </a:lnTo>
                  <a:lnTo>
                    <a:pt x="17" y="0"/>
                  </a:lnTo>
                  <a:lnTo>
                    <a:pt x="17" y="0"/>
                  </a:lnTo>
                  <a:lnTo>
                    <a:pt x="17" y="0"/>
                  </a:lnTo>
                  <a:lnTo>
                    <a:pt x="17" y="0"/>
                  </a:lnTo>
                  <a:lnTo>
                    <a:pt x="16" y="0"/>
                  </a:lnTo>
                  <a:lnTo>
                    <a:pt x="16" y="0"/>
                  </a:lnTo>
                  <a:lnTo>
                    <a:pt x="14" y="0"/>
                  </a:lnTo>
                  <a:lnTo>
                    <a:pt x="14" y="0"/>
                  </a:lnTo>
                  <a:lnTo>
                    <a:pt x="8" y="0"/>
                  </a:lnTo>
                  <a:lnTo>
                    <a:pt x="8" y="0"/>
                  </a:lnTo>
                  <a:lnTo>
                    <a:pt x="8" y="0"/>
                  </a:lnTo>
                  <a:lnTo>
                    <a:pt x="8" y="0"/>
                  </a:lnTo>
                  <a:lnTo>
                    <a:pt x="8" y="3"/>
                  </a:lnTo>
                  <a:lnTo>
                    <a:pt x="8" y="3"/>
                  </a:lnTo>
                  <a:lnTo>
                    <a:pt x="6" y="9"/>
                  </a:lnTo>
                  <a:lnTo>
                    <a:pt x="6" y="9"/>
                  </a:lnTo>
                  <a:lnTo>
                    <a:pt x="3" y="26"/>
                  </a:lnTo>
                  <a:lnTo>
                    <a:pt x="0" y="37"/>
                  </a:lnTo>
                  <a:lnTo>
                    <a:pt x="0" y="37"/>
                  </a:lnTo>
                  <a:lnTo>
                    <a:pt x="0" y="39"/>
                  </a:lnTo>
                  <a:lnTo>
                    <a:pt x="0" y="39"/>
                  </a:lnTo>
                  <a:lnTo>
                    <a:pt x="13" y="37"/>
                  </a:lnTo>
                  <a:lnTo>
                    <a:pt x="19" y="36"/>
                  </a:lnTo>
                  <a:lnTo>
                    <a:pt x="20" y="32"/>
                  </a:lnTo>
                  <a:lnTo>
                    <a:pt x="22" y="32"/>
                  </a:lnTo>
                  <a:lnTo>
                    <a:pt x="22" y="32"/>
                  </a:lnTo>
                  <a:lnTo>
                    <a:pt x="22" y="32"/>
                  </a:lnTo>
                  <a:lnTo>
                    <a:pt x="22" y="32"/>
                  </a:lnTo>
                  <a:lnTo>
                    <a:pt x="23" y="28"/>
                  </a:lnTo>
                  <a:lnTo>
                    <a:pt x="23" y="28"/>
                  </a:lnTo>
                  <a:lnTo>
                    <a:pt x="23" y="26"/>
                  </a:lnTo>
                  <a:lnTo>
                    <a:pt x="23" y="23"/>
                  </a:lnTo>
                  <a:lnTo>
                    <a:pt x="23"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FFFF00"/>
                </a:solidFill>
              </a:endParaRPr>
            </a:p>
          </p:txBody>
        </p:sp>
        <p:sp>
          <p:nvSpPr>
            <p:cNvPr id="82" name="Freeform 55"/>
            <p:cNvSpPr>
              <a:spLocks/>
            </p:cNvSpPr>
            <p:nvPr/>
          </p:nvSpPr>
          <p:spPr bwMode="auto">
            <a:xfrm>
              <a:off x="6454776" y="2320925"/>
              <a:ext cx="31750" cy="66675"/>
            </a:xfrm>
            <a:custGeom>
              <a:avLst/>
              <a:gdLst>
                <a:gd name="T0" fmla="*/ 20 w 20"/>
                <a:gd name="T1" fmla="*/ 35 h 42"/>
                <a:gd name="T2" fmla="*/ 20 w 20"/>
                <a:gd name="T3" fmla="*/ 35 h 42"/>
                <a:gd name="T4" fmla="*/ 16 w 20"/>
                <a:gd name="T5" fmla="*/ 14 h 42"/>
                <a:gd name="T6" fmla="*/ 16 w 20"/>
                <a:gd name="T7" fmla="*/ 14 h 42"/>
                <a:gd name="T8" fmla="*/ 11 w 20"/>
                <a:gd name="T9" fmla="*/ 0 h 42"/>
                <a:gd name="T10" fmla="*/ 11 w 20"/>
                <a:gd name="T11" fmla="*/ 0 h 42"/>
                <a:gd name="T12" fmla="*/ 6 w 20"/>
                <a:gd name="T13" fmla="*/ 0 h 42"/>
                <a:gd name="T14" fmla="*/ 3 w 20"/>
                <a:gd name="T15" fmla="*/ 0 h 42"/>
                <a:gd name="T16" fmla="*/ 2 w 20"/>
                <a:gd name="T17" fmla="*/ 1 h 42"/>
                <a:gd name="T18" fmla="*/ 2 w 20"/>
                <a:gd name="T19" fmla="*/ 1 h 42"/>
                <a:gd name="T20" fmla="*/ 2 w 20"/>
                <a:gd name="T21" fmla="*/ 5 h 42"/>
                <a:gd name="T22" fmla="*/ 2 w 20"/>
                <a:gd name="T23" fmla="*/ 5 h 42"/>
                <a:gd name="T24" fmla="*/ 2 w 20"/>
                <a:gd name="T25" fmla="*/ 17 h 42"/>
                <a:gd name="T26" fmla="*/ 2 w 20"/>
                <a:gd name="T27" fmla="*/ 31 h 42"/>
                <a:gd name="T28" fmla="*/ 2 w 20"/>
                <a:gd name="T29" fmla="*/ 31 h 42"/>
                <a:gd name="T30" fmla="*/ 0 w 20"/>
                <a:gd name="T31" fmla="*/ 32 h 42"/>
                <a:gd name="T32" fmla="*/ 0 w 20"/>
                <a:gd name="T33" fmla="*/ 32 h 42"/>
                <a:gd name="T34" fmla="*/ 2 w 20"/>
                <a:gd name="T35" fmla="*/ 32 h 42"/>
                <a:gd name="T36" fmla="*/ 2 w 20"/>
                <a:gd name="T37" fmla="*/ 35 h 42"/>
                <a:gd name="T38" fmla="*/ 14 w 20"/>
                <a:gd name="T39" fmla="*/ 40 h 42"/>
                <a:gd name="T40" fmla="*/ 20 w 20"/>
                <a:gd name="T41" fmla="*/ 42 h 42"/>
                <a:gd name="T42" fmla="*/ 20 w 20"/>
                <a:gd name="T43" fmla="*/ 42 h 42"/>
                <a:gd name="T44" fmla="*/ 20 w 20"/>
                <a:gd name="T45" fmla="*/ 35 h 42"/>
                <a:gd name="T46" fmla="*/ 20 w 20"/>
                <a:gd name="T47" fmla="*/ 3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 h="42">
                  <a:moveTo>
                    <a:pt x="20" y="35"/>
                  </a:moveTo>
                  <a:lnTo>
                    <a:pt x="20" y="35"/>
                  </a:lnTo>
                  <a:lnTo>
                    <a:pt x="16" y="14"/>
                  </a:lnTo>
                  <a:lnTo>
                    <a:pt x="16" y="14"/>
                  </a:lnTo>
                  <a:lnTo>
                    <a:pt x="11" y="0"/>
                  </a:lnTo>
                  <a:lnTo>
                    <a:pt x="11" y="0"/>
                  </a:lnTo>
                  <a:lnTo>
                    <a:pt x="6" y="0"/>
                  </a:lnTo>
                  <a:lnTo>
                    <a:pt x="3" y="0"/>
                  </a:lnTo>
                  <a:lnTo>
                    <a:pt x="2" y="1"/>
                  </a:lnTo>
                  <a:lnTo>
                    <a:pt x="2" y="1"/>
                  </a:lnTo>
                  <a:lnTo>
                    <a:pt x="2" y="5"/>
                  </a:lnTo>
                  <a:lnTo>
                    <a:pt x="2" y="5"/>
                  </a:lnTo>
                  <a:lnTo>
                    <a:pt x="2" y="17"/>
                  </a:lnTo>
                  <a:lnTo>
                    <a:pt x="2" y="31"/>
                  </a:lnTo>
                  <a:lnTo>
                    <a:pt x="2" y="31"/>
                  </a:lnTo>
                  <a:lnTo>
                    <a:pt x="0" y="32"/>
                  </a:lnTo>
                  <a:lnTo>
                    <a:pt x="0" y="32"/>
                  </a:lnTo>
                  <a:lnTo>
                    <a:pt x="2" y="32"/>
                  </a:lnTo>
                  <a:lnTo>
                    <a:pt x="2" y="35"/>
                  </a:lnTo>
                  <a:lnTo>
                    <a:pt x="14" y="40"/>
                  </a:lnTo>
                  <a:lnTo>
                    <a:pt x="20" y="42"/>
                  </a:lnTo>
                  <a:lnTo>
                    <a:pt x="20" y="42"/>
                  </a:lnTo>
                  <a:lnTo>
                    <a:pt x="20" y="35"/>
                  </a:lnTo>
                  <a:lnTo>
                    <a:pt x="2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FFFF00"/>
                </a:solidFill>
              </a:endParaRPr>
            </a:p>
          </p:txBody>
        </p:sp>
      </p:grpSp>
      <p:sp>
        <p:nvSpPr>
          <p:cNvPr id="83" name="TextBox 82"/>
          <p:cNvSpPr txBox="1"/>
          <p:nvPr/>
        </p:nvSpPr>
        <p:spPr>
          <a:xfrm>
            <a:off x="5195813" y="4496744"/>
            <a:ext cx="1728192" cy="400110"/>
          </a:xfrm>
          <a:prstGeom prst="rect">
            <a:avLst/>
          </a:prstGeom>
          <a:noFill/>
        </p:spPr>
        <p:txBody>
          <a:bodyPr wrap="square" rtlCol="0">
            <a:spAutoFit/>
          </a:bodyPr>
          <a:lstStyle/>
          <a:p>
            <a:r>
              <a:rPr lang="en-GB" sz="2000" dirty="0" smtClean="0">
                <a:latin typeface="Calibri" panose="020F0502020204030204" pitchFamily="34" charset="0"/>
              </a:rPr>
              <a:t>     USER</a:t>
            </a:r>
            <a:endParaRPr lang="en-GB" sz="2000" dirty="0">
              <a:latin typeface="Calibri" panose="020F0502020204030204" pitchFamily="34" charset="0"/>
            </a:endParaRPr>
          </a:p>
        </p:txBody>
      </p:sp>
      <p:sp>
        <p:nvSpPr>
          <p:cNvPr id="84" name="Teardrop 83"/>
          <p:cNvSpPr/>
          <p:nvPr/>
        </p:nvSpPr>
        <p:spPr bwMode="ltGray">
          <a:xfrm rot="6010498">
            <a:off x="1697215" y="-831086"/>
            <a:ext cx="1658047" cy="4736428"/>
          </a:xfrm>
          <a:prstGeom prst="teardrop">
            <a:avLst>
              <a:gd name="adj" fmla="val 151405"/>
            </a:avLst>
          </a:prstGeom>
          <a:solidFill>
            <a:srgbClr val="CCEC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
        <p:nvSpPr>
          <p:cNvPr id="86" name="Rounded Rectangle 85"/>
          <p:cNvSpPr/>
          <p:nvPr/>
        </p:nvSpPr>
        <p:spPr bwMode="auto">
          <a:xfrm>
            <a:off x="7975628" y="2967759"/>
            <a:ext cx="4073032" cy="1825119"/>
          </a:xfrm>
          <a:prstGeom prst="round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algn="l"/>
            <a:r>
              <a:rPr lang="en-GB" sz="1400" b="1" dirty="0">
                <a:solidFill>
                  <a:srgbClr val="0F5494"/>
                </a:solidFill>
                <a:latin typeface="Calibri Light" panose="020F0302020204030204" pitchFamily="34" charset="0"/>
              </a:rPr>
              <a:t>2 - Actions</a:t>
            </a:r>
          </a:p>
          <a:p>
            <a:pPr marL="174625" indent="-171450" algn="l">
              <a:buFont typeface="Arial" panose="020B0604020202020204" pitchFamily="34" charset="0"/>
              <a:buChar char="•"/>
            </a:pPr>
            <a:r>
              <a:rPr lang="en-GB" sz="1100" dirty="0">
                <a:solidFill>
                  <a:srgbClr val="0F5494"/>
                </a:solidFill>
                <a:latin typeface="Calibri Light" panose="020F0302020204030204" pitchFamily="34" charset="0"/>
              </a:rPr>
              <a:t>Create and manage an Action</a:t>
            </a:r>
          </a:p>
          <a:p>
            <a:pPr marL="174625" indent="-171450" algn="l">
              <a:buFont typeface="Arial" panose="020B0604020202020204" pitchFamily="34" charset="0"/>
              <a:buChar char="•"/>
            </a:pPr>
            <a:r>
              <a:rPr lang="fr-BE" sz="1100" dirty="0">
                <a:solidFill>
                  <a:srgbClr val="0F5494"/>
                </a:solidFill>
                <a:latin typeface="Calibri Light" panose="020F0302020204030204" pitchFamily="34" charset="0"/>
              </a:rPr>
              <a:t>Define stakeholders</a:t>
            </a:r>
          </a:p>
          <a:p>
            <a:pPr marL="174625" indent="-171450" algn="l">
              <a:buFont typeface="Arial" panose="020B0604020202020204" pitchFamily="34" charset="0"/>
              <a:buChar char="•"/>
            </a:pPr>
            <a:r>
              <a:rPr lang="fr-BE" sz="1100" dirty="0">
                <a:solidFill>
                  <a:srgbClr val="0F5494"/>
                </a:solidFill>
                <a:latin typeface="Calibri Light" panose="020F0302020204030204" pitchFamily="34" charset="0"/>
              </a:rPr>
              <a:t>Part of validation process </a:t>
            </a:r>
          </a:p>
          <a:p>
            <a:pPr marL="174625" indent="-171450" algn="l">
              <a:buFont typeface="Arial" panose="020B0604020202020204" pitchFamily="34" charset="0"/>
              <a:buChar char="•"/>
            </a:pPr>
            <a:r>
              <a:rPr lang="en-GB" sz="1100" dirty="0">
                <a:solidFill>
                  <a:srgbClr val="0F5494"/>
                </a:solidFill>
                <a:latin typeface="Calibri Light" panose="020F0302020204030204" pitchFamily="34" charset="0"/>
              </a:rPr>
              <a:t>Manage Operational data from the Action documents &amp; Financing agreements</a:t>
            </a:r>
          </a:p>
          <a:p>
            <a:pPr marL="174625" indent="-171450" algn="l">
              <a:buFont typeface="Arial" panose="020B0604020202020204" pitchFamily="34" charset="0"/>
              <a:buChar char="•"/>
            </a:pPr>
            <a:r>
              <a:rPr lang="en-GB" sz="1100" dirty="0">
                <a:solidFill>
                  <a:srgbClr val="0F5494"/>
                </a:solidFill>
                <a:latin typeface="Calibri Light" panose="020F0302020204030204" pitchFamily="34" charset="0"/>
              </a:rPr>
              <a:t>Manage Action programmes (corresponding to Commission Decision)</a:t>
            </a:r>
          </a:p>
          <a:p>
            <a:pPr marL="174625" indent="-171450" algn="l">
              <a:buFont typeface="Arial" panose="020B0604020202020204" pitchFamily="34" charset="0"/>
              <a:buChar char="•"/>
            </a:pPr>
            <a:r>
              <a:rPr lang="fr-BE" sz="1100" dirty="0">
                <a:solidFill>
                  <a:srgbClr val="0F5494"/>
                </a:solidFill>
                <a:latin typeface="Calibri Light" panose="020F0302020204030204" pitchFamily="34" charset="0"/>
              </a:rPr>
              <a:t>Link to Deviations &amp; Prior aprovals</a:t>
            </a:r>
          </a:p>
          <a:p>
            <a:pPr marL="174625" indent="-171450" algn="l">
              <a:buFont typeface="Arial" panose="020B0604020202020204" pitchFamily="34" charset="0"/>
              <a:buChar char="•"/>
            </a:pPr>
            <a:r>
              <a:rPr lang="fr-BE" sz="1100" dirty="0">
                <a:solidFill>
                  <a:srgbClr val="0F5494"/>
                </a:solidFill>
                <a:latin typeface="Calibri Light" panose="020F0302020204030204" pitchFamily="34" charset="0"/>
              </a:rPr>
              <a:t>Amendments</a:t>
            </a:r>
            <a:endParaRPr lang="en-GB" sz="1100" dirty="0">
              <a:solidFill>
                <a:srgbClr val="0F5494"/>
              </a:solidFill>
              <a:latin typeface="Calibri Light" panose="020F0302020204030204" pitchFamily="34" charset="0"/>
            </a:endParaRPr>
          </a:p>
        </p:txBody>
      </p:sp>
      <p:sp>
        <p:nvSpPr>
          <p:cNvPr id="87" name="Rounded Rectangle 86"/>
          <p:cNvSpPr/>
          <p:nvPr/>
        </p:nvSpPr>
        <p:spPr bwMode="auto">
          <a:xfrm>
            <a:off x="3767385" y="5445224"/>
            <a:ext cx="3782564" cy="864096"/>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lang="en-GB" sz="1400" b="1" dirty="0" smtClean="0">
                <a:solidFill>
                  <a:srgbClr val="0F5494"/>
                </a:solidFill>
                <a:latin typeface="Calibri Light" panose="020F0302020204030204" pitchFamily="34" charset="0"/>
              </a:rPr>
              <a:t>4 </a:t>
            </a:r>
            <a:r>
              <a:rPr kumimoji="0" lang="en-GB" sz="1400" b="1" i="0" u="none" strike="noStrike" cap="none" normalizeH="0" baseline="0" dirty="0" smtClean="0">
                <a:ln>
                  <a:noFill/>
                </a:ln>
                <a:solidFill>
                  <a:srgbClr val="0F5494"/>
                </a:solidFill>
                <a:effectLst/>
                <a:latin typeface="Calibri Light" panose="020F0302020204030204" pitchFamily="34" charset="0"/>
              </a:rPr>
              <a:t>- Main budgetary functionalities</a:t>
            </a:r>
            <a:endParaRPr kumimoji="0" lang="en-GB" sz="1400" i="0" u="none" strike="noStrike" cap="none" normalizeH="0" dirty="0" smtClean="0">
              <a:ln>
                <a:noFill/>
              </a:ln>
              <a:solidFill>
                <a:srgbClr val="0F5494"/>
              </a:solidFill>
              <a:effectLst/>
              <a:latin typeface="Calibri Light" panose="020F0302020204030204" pitchFamily="34" charset="0"/>
            </a:endParaRPr>
          </a:p>
          <a:p>
            <a:pPr marL="174625"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GB" sz="1100" dirty="0" smtClean="0">
                <a:solidFill>
                  <a:srgbClr val="0F5494"/>
                </a:solidFill>
                <a:latin typeface="Calibri Light" panose="020F0302020204030204" pitchFamily="34" charset="0"/>
              </a:rPr>
              <a:t>Flexible Budget allocation management</a:t>
            </a:r>
          </a:p>
          <a:p>
            <a:pPr marL="174625"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fr-BE" sz="1100" dirty="0" smtClean="0">
                <a:solidFill>
                  <a:srgbClr val="0F5494"/>
                </a:solidFill>
                <a:latin typeface="Calibri Light" panose="020F0302020204030204" pitchFamily="34" charset="0"/>
              </a:rPr>
              <a:t>Automatic budgetary follow-up  (Paid, Contracted, RAC, RAL…)</a:t>
            </a:r>
          </a:p>
        </p:txBody>
      </p:sp>
      <p:sp>
        <p:nvSpPr>
          <p:cNvPr id="88" name="Rounded Rectangle 87"/>
          <p:cNvSpPr/>
          <p:nvPr/>
        </p:nvSpPr>
        <p:spPr bwMode="auto">
          <a:xfrm>
            <a:off x="7704516" y="4882542"/>
            <a:ext cx="2976329" cy="1729016"/>
          </a:xfrm>
          <a:prstGeom prst="round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lang="en-GB" sz="1400" b="1" dirty="0">
                <a:solidFill>
                  <a:srgbClr val="0F5494"/>
                </a:solidFill>
                <a:latin typeface="Calibri Light" panose="020F0302020204030204" pitchFamily="34" charset="0"/>
              </a:rPr>
              <a:t>3 - Level-1 commitments</a:t>
            </a:r>
          </a:p>
          <a:p>
            <a:pPr marL="174625"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GB" sz="1100" dirty="0">
                <a:solidFill>
                  <a:srgbClr val="0F5494"/>
                </a:solidFill>
                <a:latin typeface="Calibri Light" panose="020F0302020204030204" pitchFamily="34" charset="0"/>
              </a:rPr>
              <a:t>Creation of one/several L-1 commitment(s) and link it to Action</a:t>
            </a:r>
          </a:p>
          <a:p>
            <a:pPr marL="174625"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GB" sz="1100" dirty="0">
                <a:solidFill>
                  <a:srgbClr val="0F5494"/>
                </a:solidFill>
                <a:latin typeface="Calibri Light" panose="020F0302020204030204" pitchFamily="34" charset="0"/>
              </a:rPr>
              <a:t>Manage L1 commitments not related to an Action </a:t>
            </a:r>
          </a:p>
          <a:p>
            <a:pPr marL="174625"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GB" sz="1100" dirty="0">
                <a:solidFill>
                  <a:srgbClr val="0F5494"/>
                </a:solidFill>
                <a:latin typeface="Calibri Light" panose="020F0302020204030204" pitchFamily="34" charset="0"/>
              </a:rPr>
              <a:t>ABAC data</a:t>
            </a:r>
          </a:p>
          <a:p>
            <a:pPr marL="174625" indent="-171450" algn="l">
              <a:buFont typeface="Arial" panose="020B0604020202020204" pitchFamily="34" charset="0"/>
              <a:buChar char="•"/>
            </a:pPr>
            <a:r>
              <a:rPr lang="fr-BE" sz="1100" dirty="0">
                <a:solidFill>
                  <a:srgbClr val="0F5494"/>
                </a:solidFill>
                <a:latin typeface="Calibri Light" panose="020F0302020204030204" pitchFamily="34" charset="0"/>
              </a:rPr>
              <a:t>Validation and responsibilities (one single workflow)</a:t>
            </a:r>
            <a:endParaRPr lang="en-GB" sz="1100" dirty="0">
              <a:solidFill>
                <a:srgbClr val="0F5494"/>
              </a:solidFill>
              <a:latin typeface="Calibri Light" panose="020F0302020204030204" pitchFamily="34" charset="0"/>
            </a:endParaRPr>
          </a:p>
        </p:txBody>
      </p:sp>
      <p:sp>
        <p:nvSpPr>
          <p:cNvPr id="89" name="Rounded Rectangle 88"/>
          <p:cNvSpPr/>
          <p:nvPr/>
        </p:nvSpPr>
        <p:spPr bwMode="auto">
          <a:xfrm>
            <a:off x="113336" y="3057047"/>
            <a:ext cx="3605845" cy="1229118"/>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lang="en-GB" sz="1400" b="1" dirty="0" smtClean="0">
                <a:solidFill>
                  <a:srgbClr val="0F5494"/>
                </a:solidFill>
                <a:latin typeface="Calibri Light" panose="020F0302020204030204" pitchFamily="34" charset="0"/>
              </a:rPr>
              <a:t>6 </a:t>
            </a:r>
            <a:r>
              <a:rPr kumimoji="0" lang="en-GB" sz="1400" b="1" i="0" u="none" strike="noStrike" cap="none" normalizeH="0" baseline="0" dirty="0" smtClean="0">
                <a:ln>
                  <a:noFill/>
                </a:ln>
                <a:solidFill>
                  <a:srgbClr val="0F5494"/>
                </a:solidFill>
                <a:effectLst/>
                <a:latin typeface="Calibri Light" panose="020F0302020204030204" pitchFamily="34" charset="0"/>
              </a:rPr>
              <a:t>- Interoperability</a:t>
            </a:r>
            <a:endParaRPr kumimoji="0" lang="en-GB" sz="1400" b="1" i="0" u="none" strike="noStrike" cap="none" normalizeH="0" dirty="0" smtClean="0">
              <a:ln>
                <a:noFill/>
              </a:ln>
              <a:solidFill>
                <a:srgbClr val="0F5494"/>
              </a:solidFill>
              <a:effectLst/>
              <a:latin typeface="Calibri Light" panose="020F0302020204030204" pitchFamily="34" charset="0"/>
            </a:endParaRPr>
          </a:p>
          <a:p>
            <a:pPr marL="174625"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GB" sz="1100" dirty="0" smtClean="0">
                <a:solidFill>
                  <a:srgbClr val="0F5494"/>
                </a:solidFill>
                <a:latin typeface="Calibri Light" panose="020F0302020204030204" pitchFamily="34" charset="0"/>
              </a:rPr>
              <a:t>Data legacy (complexity – no 1-to-1 matching CRIS-OPSYS)</a:t>
            </a:r>
          </a:p>
          <a:p>
            <a:pPr marL="174625"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100" i="0" u="none" strike="noStrike" cap="none" normalizeH="0" dirty="0" smtClean="0">
                <a:ln>
                  <a:noFill/>
                </a:ln>
                <a:solidFill>
                  <a:srgbClr val="0F5494"/>
                </a:solidFill>
                <a:effectLst/>
                <a:latin typeface="Calibri Light" panose="020F0302020204030204" pitchFamily="34" charset="0"/>
              </a:rPr>
              <a:t>Interoperability/Integration with OpSys projects 1&amp;2B, ABAC, AUDIT, ROM, EVAL, BPC, MIS, DWH, ARES/HERMES</a:t>
            </a:r>
            <a:endParaRPr kumimoji="0" lang="en-GB" sz="1100" u="none" strike="noStrike" cap="none" normalizeH="0" dirty="0" smtClean="0">
              <a:ln>
                <a:noFill/>
              </a:ln>
              <a:solidFill>
                <a:srgbClr val="0F5494"/>
              </a:solidFill>
              <a:effectLst/>
              <a:latin typeface="Calibri Light" panose="020F0302020204030204" pitchFamily="34" charset="0"/>
            </a:endParaRPr>
          </a:p>
        </p:txBody>
      </p:sp>
      <p:cxnSp>
        <p:nvCxnSpPr>
          <p:cNvPr id="90" name="Straight Connector 89"/>
          <p:cNvCxnSpPr>
            <a:endCxn id="101" idx="3"/>
          </p:cNvCxnSpPr>
          <p:nvPr/>
        </p:nvCxnSpPr>
        <p:spPr bwMode="auto">
          <a:xfrm flipH="1">
            <a:off x="3658052" y="4546413"/>
            <a:ext cx="1772979" cy="49293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Straight Connector 90"/>
          <p:cNvCxnSpPr/>
          <p:nvPr/>
        </p:nvCxnSpPr>
        <p:spPr bwMode="auto">
          <a:xfrm flipH="1">
            <a:off x="3719181" y="3801596"/>
            <a:ext cx="1711851" cy="12632"/>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Straight Connector 91"/>
          <p:cNvCxnSpPr>
            <a:endCxn id="85" idx="1"/>
          </p:cNvCxnSpPr>
          <p:nvPr/>
        </p:nvCxnSpPr>
        <p:spPr bwMode="auto">
          <a:xfrm flipV="1">
            <a:off x="6816754" y="2375631"/>
            <a:ext cx="2063556" cy="747636"/>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Straight Connector 92"/>
          <p:cNvCxnSpPr/>
          <p:nvPr/>
        </p:nvCxnSpPr>
        <p:spPr bwMode="auto">
          <a:xfrm flipV="1">
            <a:off x="6808085" y="3807000"/>
            <a:ext cx="1127788" cy="14456"/>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Straight Connector 93"/>
          <p:cNvCxnSpPr/>
          <p:nvPr/>
        </p:nvCxnSpPr>
        <p:spPr bwMode="auto">
          <a:xfrm>
            <a:off x="6816754" y="4577825"/>
            <a:ext cx="887761" cy="538362"/>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6" name="Group 95"/>
          <p:cNvGrpSpPr/>
          <p:nvPr/>
        </p:nvGrpSpPr>
        <p:grpSpPr>
          <a:xfrm>
            <a:off x="6140699" y="3183973"/>
            <a:ext cx="499024" cy="1393852"/>
            <a:chOff x="3452813" y="6670699"/>
            <a:chExt cx="612775" cy="2051050"/>
          </a:xfrm>
          <a:solidFill>
            <a:srgbClr val="0F5494"/>
          </a:solidFill>
        </p:grpSpPr>
        <p:sp>
          <p:nvSpPr>
            <p:cNvPr id="97" name="Freeform 181"/>
            <p:cNvSpPr>
              <a:spLocks/>
            </p:cNvSpPr>
            <p:nvPr/>
          </p:nvSpPr>
          <p:spPr bwMode="auto">
            <a:xfrm>
              <a:off x="3452813" y="7172349"/>
              <a:ext cx="568325" cy="1549400"/>
            </a:xfrm>
            <a:custGeom>
              <a:avLst/>
              <a:gdLst>
                <a:gd name="T0" fmla="*/ 318 w 358"/>
                <a:gd name="T1" fmla="*/ 130 h 976"/>
                <a:gd name="T2" fmla="*/ 316 w 358"/>
                <a:gd name="T3" fmla="*/ 116 h 976"/>
                <a:gd name="T4" fmla="*/ 332 w 358"/>
                <a:gd name="T5" fmla="*/ 114 h 976"/>
                <a:gd name="T6" fmla="*/ 326 w 358"/>
                <a:gd name="T7" fmla="*/ 102 h 976"/>
                <a:gd name="T8" fmla="*/ 198 w 358"/>
                <a:gd name="T9" fmla="*/ 50 h 976"/>
                <a:gd name="T10" fmla="*/ 194 w 358"/>
                <a:gd name="T11" fmla="*/ 24 h 976"/>
                <a:gd name="T12" fmla="*/ 198 w 358"/>
                <a:gd name="T13" fmla="*/ 0 h 976"/>
                <a:gd name="T14" fmla="*/ 172 w 358"/>
                <a:gd name="T15" fmla="*/ 62 h 976"/>
                <a:gd name="T16" fmla="*/ 142 w 358"/>
                <a:gd name="T17" fmla="*/ 130 h 976"/>
                <a:gd name="T18" fmla="*/ 144 w 358"/>
                <a:gd name="T19" fmla="*/ 166 h 976"/>
                <a:gd name="T20" fmla="*/ 142 w 358"/>
                <a:gd name="T21" fmla="*/ 220 h 976"/>
                <a:gd name="T22" fmla="*/ 116 w 358"/>
                <a:gd name="T23" fmla="*/ 372 h 976"/>
                <a:gd name="T24" fmla="*/ 108 w 358"/>
                <a:gd name="T25" fmla="*/ 524 h 976"/>
                <a:gd name="T26" fmla="*/ 104 w 358"/>
                <a:gd name="T27" fmla="*/ 586 h 976"/>
                <a:gd name="T28" fmla="*/ 94 w 358"/>
                <a:gd name="T29" fmla="*/ 646 h 976"/>
                <a:gd name="T30" fmla="*/ 76 w 358"/>
                <a:gd name="T31" fmla="*/ 790 h 976"/>
                <a:gd name="T32" fmla="*/ 64 w 358"/>
                <a:gd name="T33" fmla="*/ 866 h 976"/>
                <a:gd name="T34" fmla="*/ 46 w 358"/>
                <a:gd name="T35" fmla="*/ 920 h 976"/>
                <a:gd name="T36" fmla="*/ 24 w 358"/>
                <a:gd name="T37" fmla="*/ 950 h 976"/>
                <a:gd name="T38" fmla="*/ 0 w 358"/>
                <a:gd name="T39" fmla="*/ 960 h 976"/>
                <a:gd name="T40" fmla="*/ 12 w 358"/>
                <a:gd name="T41" fmla="*/ 974 h 976"/>
                <a:gd name="T42" fmla="*/ 36 w 358"/>
                <a:gd name="T43" fmla="*/ 976 h 976"/>
                <a:gd name="T44" fmla="*/ 74 w 358"/>
                <a:gd name="T45" fmla="*/ 964 h 976"/>
                <a:gd name="T46" fmla="*/ 90 w 358"/>
                <a:gd name="T47" fmla="*/ 936 h 976"/>
                <a:gd name="T48" fmla="*/ 104 w 358"/>
                <a:gd name="T49" fmla="*/ 938 h 976"/>
                <a:gd name="T50" fmla="*/ 108 w 358"/>
                <a:gd name="T51" fmla="*/ 976 h 976"/>
                <a:gd name="T52" fmla="*/ 114 w 358"/>
                <a:gd name="T53" fmla="*/ 970 h 976"/>
                <a:gd name="T54" fmla="*/ 118 w 358"/>
                <a:gd name="T55" fmla="*/ 922 h 976"/>
                <a:gd name="T56" fmla="*/ 126 w 358"/>
                <a:gd name="T57" fmla="*/ 892 h 976"/>
                <a:gd name="T58" fmla="*/ 116 w 358"/>
                <a:gd name="T59" fmla="*/ 862 h 976"/>
                <a:gd name="T60" fmla="*/ 120 w 358"/>
                <a:gd name="T61" fmla="*/ 832 h 976"/>
                <a:gd name="T62" fmla="*/ 162 w 358"/>
                <a:gd name="T63" fmla="*/ 710 h 976"/>
                <a:gd name="T64" fmla="*/ 178 w 358"/>
                <a:gd name="T65" fmla="*/ 598 h 976"/>
                <a:gd name="T66" fmla="*/ 192 w 358"/>
                <a:gd name="T67" fmla="*/ 520 h 976"/>
                <a:gd name="T68" fmla="*/ 226 w 358"/>
                <a:gd name="T69" fmla="*/ 508 h 976"/>
                <a:gd name="T70" fmla="*/ 264 w 358"/>
                <a:gd name="T71" fmla="*/ 512 h 976"/>
                <a:gd name="T72" fmla="*/ 270 w 358"/>
                <a:gd name="T73" fmla="*/ 570 h 976"/>
                <a:gd name="T74" fmla="*/ 270 w 358"/>
                <a:gd name="T75" fmla="*/ 636 h 976"/>
                <a:gd name="T76" fmla="*/ 260 w 358"/>
                <a:gd name="T77" fmla="*/ 832 h 976"/>
                <a:gd name="T78" fmla="*/ 252 w 358"/>
                <a:gd name="T79" fmla="*/ 858 h 976"/>
                <a:gd name="T80" fmla="*/ 236 w 358"/>
                <a:gd name="T81" fmla="*/ 934 h 976"/>
                <a:gd name="T82" fmla="*/ 238 w 358"/>
                <a:gd name="T83" fmla="*/ 954 h 976"/>
                <a:gd name="T84" fmla="*/ 266 w 358"/>
                <a:gd name="T85" fmla="*/ 954 h 976"/>
                <a:gd name="T86" fmla="*/ 296 w 358"/>
                <a:gd name="T87" fmla="*/ 928 h 976"/>
                <a:gd name="T88" fmla="*/ 296 w 358"/>
                <a:gd name="T89" fmla="*/ 900 h 976"/>
                <a:gd name="T90" fmla="*/ 298 w 358"/>
                <a:gd name="T91" fmla="*/ 840 h 976"/>
                <a:gd name="T92" fmla="*/ 316 w 358"/>
                <a:gd name="T93" fmla="*/ 778 h 976"/>
                <a:gd name="T94" fmla="*/ 332 w 358"/>
                <a:gd name="T95" fmla="*/ 722 h 976"/>
                <a:gd name="T96" fmla="*/ 338 w 358"/>
                <a:gd name="T97" fmla="*/ 602 h 976"/>
                <a:gd name="T98" fmla="*/ 338 w 358"/>
                <a:gd name="T99" fmla="*/ 504 h 976"/>
                <a:gd name="T100" fmla="*/ 344 w 358"/>
                <a:gd name="T101" fmla="*/ 482 h 976"/>
                <a:gd name="T102" fmla="*/ 358 w 358"/>
                <a:gd name="T103" fmla="*/ 294 h 976"/>
                <a:gd name="T104" fmla="*/ 350 w 358"/>
                <a:gd name="T105" fmla="*/ 246 h 976"/>
                <a:gd name="T106" fmla="*/ 326 w 358"/>
                <a:gd name="T107" fmla="*/ 162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8" h="976">
                  <a:moveTo>
                    <a:pt x="326" y="162"/>
                  </a:moveTo>
                  <a:lnTo>
                    <a:pt x="326" y="162"/>
                  </a:lnTo>
                  <a:lnTo>
                    <a:pt x="322" y="142"/>
                  </a:lnTo>
                  <a:lnTo>
                    <a:pt x="318" y="130"/>
                  </a:lnTo>
                  <a:lnTo>
                    <a:pt x="314" y="122"/>
                  </a:lnTo>
                  <a:lnTo>
                    <a:pt x="314" y="116"/>
                  </a:lnTo>
                  <a:lnTo>
                    <a:pt x="314" y="116"/>
                  </a:lnTo>
                  <a:lnTo>
                    <a:pt x="316" y="116"/>
                  </a:lnTo>
                  <a:lnTo>
                    <a:pt x="322" y="116"/>
                  </a:lnTo>
                  <a:lnTo>
                    <a:pt x="328" y="116"/>
                  </a:lnTo>
                  <a:lnTo>
                    <a:pt x="332" y="114"/>
                  </a:lnTo>
                  <a:lnTo>
                    <a:pt x="332" y="114"/>
                  </a:lnTo>
                  <a:lnTo>
                    <a:pt x="332" y="108"/>
                  </a:lnTo>
                  <a:lnTo>
                    <a:pt x="332" y="108"/>
                  </a:lnTo>
                  <a:lnTo>
                    <a:pt x="332" y="106"/>
                  </a:lnTo>
                  <a:lnTo>
                    <a:pt x="326" y="102"/>
                  </a:lnTo>
                  <a:lnTo>
                    <a:pt x="310" y="94"/>
                  </a:lnTo>
                  <a:lnTo>
                    <a:pt x="262" y="76"/>
                  </a:lnTo>
                  <a:lnTo>
                    <a:pt x="214" y="58"/>
                  </a:lnTo>
                  <a:lnTo>
                    <a:pt x="198" y="50"/>
                  </a:lnTo>
                  <a:lnTo>
                    <a:pt x="194" y="46"/>
                  </a:lnTo>
                  <a:lnTo>
                    <a:pt x="192" y="44"/>
                  </a:lnTo>
                  <a:lnTo>
                    <a:pt x="192" y="44"/>
                  </a:lnTo>
                  <a:lnTo>
                    <a:pt x="194" y="24"/>
                  </a:lnTo>
                  <a:lnTo>
                    <a:pt x="198" y="2"/>
                  </a:lnTo>
                  <a:lnTo>
                    <a:pt x="198" y="0"/>
                  </a:lnTo>
                  <a:lnTo>
                    <a:pt x="198" y="0"/>
                  </a:lnTo>
                  <a:lnTo>
                    <a:pt x="198" y="0"/>
                  </a:lnTo>
                  <a:lnTo>
                    <a:pt x="194" y="18"/>
                  </a:lnTo>
                  <a:lnTo>
                    <a:pt x="188" y="34"/>
                  </a:lnTo>
                  <a:lnTo>
                    <a:pt x="182" y="48"/>
                  </a:lnTo>
                  <a:lnTo>
                    <a:pt x="172" y="62"/>
                  </a:lnTo>
                  <a:lnTo>
                    <a:pt x="162" y="76"/>
                  </a:lnTo>
                  <a:lnTo>
                    <a:pt x="154" y="92"/>
                  </a:lnTo>
                  <a:lnTo>
                    <a:pt x="146" y="110"/>
                  </a:lnTo>
                  <a:lnTo>
                    <a:pt x="142" y="130"/>
                  </a:lnTo>
                  <a:lnTo>
                    <a:pt x="142" y="130"/>
                  </a:lnTo>
                  <a:lnTo>
                    <a:pt x="140" y="140"/>
                  </a:lnTo>
                  <a:lnTo>
                    <a:pt x="140" y="148"/>
                  </a:lnTo>
                  <a:lnTo>
                    <a:pt x="144" y="166"/>
                  </a:lnTo>
                  <a:lnTo>
                    <a:pt x="144" y="190"/>
                  </a:lnTo>
                  <a:lnTo>
                    <a:pt x="144" y="204"/>
                  </a:lnTo>
                  <a:lnTo>
                    <a:pt x="142" y="220"/>
                  </a:lnTo>
                  <a:lnTo>
                    <a:pt x="142" y="220"/>
                  </a:lnTo>
                  <a:lnTo>
                    <a:pt x="130" y="296"/>
                  </a:lnTo>
                  <a:lnTo>
                    <a:pt x="124" y="334"/>
                  </a:lnTo>
                  <a:lnTo>
                    <a:pt x="116" y="372"/>
                  </a:lnTo>
                  <a:lnTo>
                    <a:pt x="116" y="372"/>
                  </a:lnTo>
                  <a:lnTo>
                    <a:pt x="110" y="412"/>
                  </a:lnTo>
                  <a:lnTo>
                    <a:pt x="108" y="450"/>
                  </a:lnTo>
                  <a:lnTo>
                    <a:pt x="108" y="524"/>
                  </a:lnTo>
                  <a:lnTo>
                    <a:pt x="108" y="524"/>
                  </a:lnTo>
                  <a:lnTo>
                    <a:pt x="108" y="538"/>
                  </a:lnTo>
                  <a:lnTo>
                    <a:pt x="106" y="552"/>
                  </a:lnTo>
                  <a:lnTo>
                    <a:pt x="104" y="586"/>
                  </a:lnTo>
                  <a:lnTo>
                    <a:pt x="104" y="586"/>
                  </a:lnTo>
                  <a:lnTo>
                    <a:pt x="104" y="608"/>
                  </a:lnTo>
                  <a:lnTo>
                    <a:pt x="102" y="622"/>
                  </a:lnTo>
                  <a:lnTo>
                    <a:pt x="94" y="646"/>
                  </a:lnTo>
                  <a:lnTo>
                    <a:pt x="94" y="646"/>
                  </a:lnTo>
                  <a:lnTo>
                    <a:pt x="88" y="670"/>
                  </a:lnTo>
                  <a:lnTo>
                    <a:pt x="86" y="694"/>
                  </a:lnTo>
                  <a:lnTo>
                    <a:pt x="80" y="742"/>
                  </a:lnTo>
                  <a:lnTo>
                    <a:pt x="76" y="790"/>
                  </a:lnTo>
                  <a:lnTo>
                    <a:pt x="72" y="812"/>
                  </a:lnTo>
                  <a:lnTo>
                    <a:pt x="68" y="834"/>
                  </a:lnTo>
                  <a:lnTo>
                    <a:pt x="68" y="834"/>
                  </a:lnTo>
                  <a:lnTo>
                    <a:pt x="64" y="866"/>
                  </a:lnTo>
                  <a:lnTo>
                    <a:pt x="60" y="888"/>
                  </a:lnTo>
                  <a:lnTo>
                    <a:pt x="54" y="904"/>
                  </a:lnTo>
                  <a:lnTo>
                    <a:pt x="46" y="920"/>
                  </a:lnTo>
                  <a:lnTo>
                    <a:pt x="46" y="920"/>
                  </a:lnTo>
                  <a:lnTo>
                    <a:pt x="40" y="932"/>
                  </a:lnTo>
                  <a:lnTo>
                    <a:pt x="34" y="942"/>
                  </a:lnTo>
                  <a:lnTo>
                    <a:pt x="30" y="946"/>
                  </a:lnTo>
                  <a:lnTo>
                    <a:pt x="24" y="950"/>
                  </a:lnTo>
                  <a:lnTo>
                    <a:pt x="10" y="954"/>
                  </a:lnTo>
                  <a:lnTo>
                    <a:pt x="10" y="954"/>
                  </a:lnTo>
                  <a:lnTo>
                    <a:pt x="4" y="956"/>
                  </a:lnTo>
                  <a:lnTo>
                    <a:pt x="0" y="960"/>
                  </a:lnTo>
                  <a:lnTo>
                    <a:pt x="0" y="964"/>
                  </a:lnTo>
                  <a:lnTo>
                    <a:pt x="2" y="966"/>
                  </a:lnTo>
                  <a:lnTo>
                    <a:pt x="6" y="970"/>
                  </a:lnTo>
                  <a:lnTo>
                    <a:pt x="12" y="974"/>
                  </a:lnTo>
                  <a:lnTo>
                    <a:pt x="18" y="976"/>
                  </a:lnTo>
                  <a:lnTo>
                    <a:pt x="24" y="976"/>
                  </a:lnTo>
                  <a:lnTo>
                    <a:pt x="24" y="976"/>
                  </a:lnTo>
                  <a:lnTo>
                    <a:pt x="36" y="976"/>
                  </a:lnTo>
                  <a:lnTo>
                    <a:pt x="50" y="976"/>
                  </a:lnTo>
                  <a:lnTo>
                    <a:pt x="64" y="972"/>
                  </a:lnTo>
                  <a:lnTo>
                    <a:pt x="70" y="970"/>
                  </a:lnTo>
                  <a:lnTo>
                    <a:pt x="74" y="964"/>
                  </a:lnTo>
                  <a:lnTo>
                    <a:pt x="74" y="964"/>
                  </a:lnTo>
                  <a:lnTo>
                    <a:pt x="84" y="948"/>
                  </a:lnTo>
                  <a:lnTo>
                    <a:pt x="90" y="936"/>
                  </a:lnTo>
                  <a:lnTo>
                    <a:pt x="90" y="936"/>
                  </a:lnTo>
                  <a:lnTo>
                    <a:pt x="94" y="934"/>
                  </a:lnTo>
                  <a:lnTo>
                    <a:pt x="98" y="934"/>
                  </a:lnTo>
                  <a:lnTo>
                    <a:pt x="102" y="934"/>
                  </a:lnTo>
                  <a:lnTo>
                    <a:pt x="104" y="938"/>
                  </a:lnTo>
                  <a:lnTo>
                    <a:pt x="104" y="938"/>
                  </a:lnTo>
                  <a:lnTo>
                    <a:pt x="106" y="958"/>
                  </a:lnTo>
                  <a:lnTo>
                    <a:pt x="106" y="970"/>
                  </a:lnTo>
                  <a:lnTo>
                    <a:pt x="108" y="976"/>
                  </a:lnTo>
                  <a:lnTo>
                    <a:pt x="108" y="976"/>
                  </a:lnTo>
                  <a:lnTo>
                    <a:pt x="112" y="976"/>
                  </a:lnTo>
                  <a:lnTo>
                    <a:pt x="112" y="976"/>
                  </a:lnTo>
                  <a:lnTo>
                    <a:pt x="114" y="970"/>
                  </a:lnTo>
                  <a:lnTo>
                    <a:pt x="114" y="960"/>
                  </a:lnTo>
                  <a:lnTo>
                    <a:pt x="116" y="926"/>
                  </a:lnTo>
                  <a:lnTo>
                    <a:pt x="116" y="926"/>
                  </a:lnTo>
                  <a:lnTo>
                    <a:pt x="118" y="922"/>
                  </a:lnTo>
                  <a:lnTo>
                    <a:pt x="122" y="914"/>
                  </a:lnTo>
                  <a:lnTo>
                    <a:pt x="126" y="904"/>
                  </a:lnTo>
                  <a:lnTo>
                    <a:pt x="126" y="898"/>
                  </a:lnTo>
                  <a:lnTo>
                    <a:pt x="126" y="892"/>
                  </a:lnTo>
                  <a:lnTo>
                    <a:pt x="126" y="892"/>
                  </a:lnTo>
                  <a:lnTo>
                    <a:pt x="126" y="884"/>
                  </a:lnTo>
                  <a:lnTo>
                    <a:pt x="120" y="874"/>
                  </a:lnTo>
                  <a:lnTo>
                    <a:pt x="116" y="862"/>
                  </a:lnTo>
                  <a:lnTo>
                    <a:pt x="114" y="854"/>
                  </a:lnTo>
                  <a:lnTo>
                    <a:pt x="114" y="854"/>
                  </a:lnTo>
                  <a:lnTo>
                    <a:pt x="116" y="842"/>
                  </a:lnTo>
                  <a:lnTo>
                    <a:pt x="120" y="832"/>
                  </a:lnTo>
                  <a:lnTo>
                    <a:pt x="132" y="800"/>
                  </a:lnTo>
                  <a:lnTo>
                    <a:pt x="132" y="800"/>
                  </a:lnTo>
                  <a:lnTo>
                    <a:pt x="152" y="738"/>
                  </a:lnTo>
                  <a:lnTo>
                    <a:pt x="162" y="710"/>
                  </a:lnTo>
                  <a:lnTo>
                    <a:pt x="168" y="680"/>
                  </a:lnTo>
                  <a:lnTo>
                    <a:pt x="168" y="680"/>
                  </a:lnTo>
                  <a:lnTo>
                    <a:pt x="172" y="630"/>
                  </a:lnTo>
                  <a:lnTo>
                    <a:pt x="178" y="598"/>
                  </a:lnTo>
                  <a:lnTo>
                    <a:pt x="184" y="576"/>
                  </a:lnTo>
                  <a:lnTo>
                    <a:pt x="188" y="558"/>
                  </a:lnTo>
                  <a:lnTo>
                    <a:pt x="188" y="558"/>
                  </a:lnTo>
                  <a:lnTo>
                    <a:pt x="192" y="520"/>
                  </a:lnTo>
                  <a:lnTo>
                    <a:pt x="194" y="514"/>
                  </a:lnTo>
                  <a:lnTo>
                    <a:pt x="200" y="512"/>
                  </a:lnTo>
                  <a:lnTo>
                    <a:pt x="200" y="512"/>
                  </a:lnTo>
                  <a:lnTo>
                    <a:pt x="226" y="508"/>
                  </a:lnTo>
                  <a:lnTo>
                    <a:pt x="256" y="508"/>
                  </a:lnTo>
                  <a:lnTo>
                    <a:pt x="256" y="508"/>
                  </a:lnTo>
                  <a:lnTo>
                    <a:pt x="262" y="508"/>
                  </a:lnTo>
                  <a:lnTo>
                    <a:pt x="264" y="512"/>
                  </a:lnTo>
                  <a:lnTo>
                    <a:pt x="264" y="536"/>
                  </a:lnTo>
                  <a:lnTo>
                    <a:pt x="264" y="536"/>
                  </a:lnTo>
                  <a:lnTo>
                    <a:pt x="266" y="550"/>
                  </a:lnTo>
                  <a:lnTo>
                    <a:pt x="270" y="570"/>
                  </a:lnTo>
                  <a:lnTo>
                    <a:pt x="272" y="598"/>
                  </a:lnTo>
                  <a:lnTo>
                    <a:pt x="272" y="616"/>
                  </a:lnTo>
                  <a:lnTo>
                    <a:pt x="270" y="636"/>
                  </a:lnTo>
                  <a:lnTo>
                    <a:pt x="270" y="636"/>
                  </a:lnTo>
                  <a:lnTo>
                    <a:pt x="268" y="756"/>
                  </a:lnTo>
                  <a:lnTo>
                    <a:pt x="266" y="786"/>
                  </a:lnTo>
                  <a:lnTo>
                    <a:pt x="264" y="810"/>
                  </a:lnTo>
                  <a:lnTo>
                    <a:pt x="260" y="832"/>
                  </a:lnTo>
                  <a:lnTo>
                    <a:pt x="254" y="846"/>
                  </a:lnTo>
                  <a:lnTo>
                    <a:pt x="254" y="846"/>
                  </a:lnTo>
                  <a:lnTo>
                    <a:pt x="252" y="858"/>
                  </a:lnTo>
                  <a:lnTo>
                    <a:pt x="252" y="858"/>
                  </a:lnTo>
                  <a:lnTo>
                    <a:pt x="250" y="880"/>
                  </a:lnTo>
                  <a:lnTo>
                    <a:pt x="246" y="896"/>
                  </a:lnTo>
                  <a:lnTo>
                    <a:pt x="236" y="934"/>
                  </a:lnTo>
                  <a:lnTo>
                    <a:pt x="236" y="934"/>
                  </a:lnTo>
                  <a:lnTo>
                    <a:pt x="234" y="942"/>
                  </a:lnTo>
                  <a:lnTo>
                    <a:pt x="234" y="948"/>
                  </a:lnTo>
                  <a:lnTo>
                    <a:pt x="236" y="952"/>
                  </a:lnTo>
                  <a:lnTo>
                    <a:pt x="238" y="954"/>
                  </a:lnTo>
                  <a:lnTo>
                    <a:pt x="248" y="956"/>
                  </a:lnTo>
                  <a:lnTo>
                    <a:pt x="260" y="956"/>
                  </a:lnTo>
                  <a:lnTo>
                    <a:pt x="260" y="956"/>
                  </a:lnTo>
                  <a:lnTo>
                    <a:pt x="266" y="954"/>
                  </a:lnTo>
                  <a:lnTo>
                    <a:pt x="274" y="952"/>
                  </a:lnTo>
                  <a:lnTo>
                    <a:pt x="288" y="942"/>
                  </a:lnTo>
                  <a:lnTo>
                    <a:pt x="292" y="936"/>
                  </a:lnTo>
                  <a:lnTo>
                    <a:pt x="296" y="928"/>
                  </a:lnTo>
                  <a:lnTo>
                    <a:pt x="298" y="922"/>
                  </a:lnTo>
                  <a:lnTo>
                    <a:pt x="298" y="916"/>
                  </a:lnTo>
                  <a:lnTo>
                    <a:pt x="298" y="916"/>
                  </a:lnTo>
                  <a:lnTo>
                    <a:pt x="296" y="900"/>
                  </a:lnTo>
                  <a:lnTo>
                    <a:pt x="298" y="878"/>
                  </a:lnTo>
                  <a:lnTo>
                    <a:pt x="298" y="856"/>
                  </a:lnTo>
                  <a:lnTo>
                    <a:pt x="298" y="840"/>
                  </a:lnTo>
                  <a:lnTo>
                    <a:pt x="298" y="840"/>
                  </a:lnTo>
                  <a:lnTo>
                    <a:pt x="298" y="832"/>
                  </a:lnTo>
                  <a:lnTo>
                    <a:pt x="300" y="822"/>
                  </a:lnTo>
                  <a:lnTo>
                    <a:pt x="308" y="800"/>
                  </a:lnTo>
                  <a:lnTo>
                    <a:pt x="316" y="778"/>
                  </a:lnTo>
                  <a:lnTo>
                    <a:pt x="322" y="760"/>
                  </a:lnTo>
                  <a:lnTo>
                    <a:pt x="322" y="760"/>
                  </a:lnTo>
                  <a:lnTo>
                    <a:pt x="328" y="742"/>
                  </a:lnTo>
                  <a:lnTo>
                    <a:pt x="332" y="722"/>
                  </a:lnTo>
                  <a:lnTo>
                    <a:pt x="338" y="684"/>
                  </a:lnTo>
                  <a:lnTo>
                    <a:pt x="340" y="644"/>
                  </a:lnTo>
                  <a:lnTo>
                    <a:pt x="338" y="602"/>
                  </a:lnTo>
                  <a:lnTo>
                    <a:pt x="338" y="602"/>
                  </a:lnTo>
                  <a:lnTo>
                    <a:pt x="338" y="556"/>
                  </a:lnTo>
                  <a:lnTo>
                    <a:pt x="336" y="510"/>
                  </a:lnTo>
                  <a:lnTo>
                    <a:pt x="336" y="510"/>
                  </a:lnTo>
                  <a:lnTo>
                    <a:pt x="338" y="504"/>
                  </a:lnTo>
                  <a:lnTo>
                    <a:pt x="340" y="498"/>
                  </a:lnTo>
                  <a:lnTo>
                    <a:pt x="344" y="492"/>
                  </a:lnTo>
                  <a:lnTo>
                    <a:pt x="344" y="482"/>
                  </a:lnTo>
                  <a:lnTo>
                    <a:pt x="344" y="482"/>
                  </a:lnTo>
                  <a:lnTo>
                    <a:pt x="350" y="426"/>
                  </a:lnTo>
                  <a:lnTo>
                    <a:pt x="356" y="370"/>
                  </a:lnTo>
                  <a:lnTo>
                    <a:pt x="358" y="320"/>
                  </a:lnTo>
                  <a:lnTo>
                    <a:pt x="358" y="294"/>
                  </a:lnTo>
                  <a:lnTo>
                    <a:pt x="356" y="272"/>
                  </a:lnTo>
                  <a:lnTo>
                    <a:pt x="356" y="272"/>
                  </a:lnTo>
                  <a:lnTo>
                    <a:pt x="354" y="260"/>
                  </a:lnTo>
                  <a:lnTo>
                    <a:pt x="350" y="246"/>
                  </a:lnTo>
                  <a:lnTo>
                    <a:pt x="340" y="216"/>
                  </a:lnTo>
                  <a:lnTo>
                    <a:pt x="330" y="188"/>
                  </a:lnTo>
                  <a:lnTo>
                    <a:pt x="326" y="174"/>
                  </a:lnTo>
                  <a:lnTo>
                    <a:pt x="326" y="162"/>
                  </a:lnTo>
                  <a:lnTo>
                    <a:pt x="326" y="1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8" name="Freeform 182"/>
            <p:cNvSpPr>
              <a:spLocks/>
            </p:cNvSpPr>
            <p:nvPr/>
          </p:nvSpPr>
          <p:spPr bwMode="auto">
            <a:xfrm>
              <a:off x="3525838" y="6969149"/>
              <a:ext cx="539750" cy="419100"/>
            </a:xfrm>
            <a:custGeom>
              <a:avLst/>
              <a:gdLst>
                <a:gd name="T0" fmla="*/ 256 w 340"/>
                <a:gd name="T1" fmla="*/ 34 h 264"/>
                <a:gd name="T2" fmla="*/ 270 w 340"/>
                <a:gd name="T3" fmla="*/ 36 h 264"/>
                <a:gd name="T4" fmla="*/ 318 w 340"/>
                <a:gd name="T5" fmla="*/ 28 h 264"/>
                <a:gd name="T6" fmla="*/ 324 w 340"/>
                <a:gd name="T7" fmla="*/ 30 h 264"/>
                <a:gd name="T8" fmla="*/ 334 w 340"/>
                <a:gd name="T9" fmla="*/ 36 h 264"/>
                <a:gd name="T10" fmla="*/ 338 w 340"/>
                <a:gd name="T11" fmla="*/ 54 h 264"/>
                <a:gd name="T12" fmla="*/ 340 w 340"/>
                <a:gd name="T13" fmla="*/ 66 h 264"/>
                <a:gd name="T14" fmla="*/ 336 w 340"/>
                <a:gd name="T15" fmla="*/ 98 h 264"/>
                <a:gd name="T16" fmla="*/ 320 w 340"/>
                <a:gd name="T17" fmla="*/ 150 h 264"/>
                <a:gd name="T18" fmla="*/ 312 w 340"/>
                <a:gd name="T19" fmla="*/ 170 h 264"/>
                <a:gd name="T20" fmla="*/ 292 w 340"/>
                <a:gd name="T21" fmla="*/ 212 h 264"/>
                <a:gd name="T22" fmla="*/ 272 w 340"/>
                <a:gd name="T23" fmla="*/ 240 h 264"/>
                <a:gd name="T24" fmla="*/ 252 w 340"/>
                <a:gd name="T25" fmla="*/ 258 h 264"/>
                <a:gd name="T26" fmla="*/ 238 w 340"/>
                <a:gd name="T27" fmla="*/ 264 h 264"/>
                <a:gd name="T28" fmla="*/ 230 w 340"/>
                <a:gd name="T29" fmla="*/ 262 h 264"/>
                <a:gd name="T30" fmla="*/ 218 w 340"/>
                <a:gd name="T31" fmla="*/ 250 h 264"/>
                <a:gd name="T32" fmla="*/ 212 w 340"/>
                <a:gd name="T33" fmla="*/ 236 h 264"/>
                <a:gd name="T34" fmla="*/ 198 w 340"/>
                <a:gd name="T35" fmla="*/ 210 h 264"/>
                <a:gd name="T36" fmla="*/ 184 w 340"/>
                <a:gd name="T37" fmla="*/ 202 h 264"/>
                <a:gd name="T38" fmla="*/ 170 w 340"/>
                <a:gd name="T39" fmla="*/ 206 h 264"/>
                <a:gd name="T40" fmla="*/ 140 w 340"/>
                <a:gd name="T41" fmla="*/ 234 h 264"/>
                <a:gd name="T42" fmla="*/ 118 w 340"/>
                <a:gd name="T43" fmla="*/ 254 h 264"/>
                <a:gd name="T44" fmla="*/ 102 w 340"/>
                <a:gd name="T45" fmla="*/ 256 h 264"/>
                <a:gd name="T46" fmla="*/ 94 w 340"/>
                <a:gd name="T47" fmla="*/ 254 h 264"/>
                <a:gd name="T48" fmla="*/ 80 w 340"/>
                <a:gd name="T49" fmla="*/ 238 h 264"/>
                <a:gd name="T50" fmla="*/ 68 w 340"/>
                <a:gd name="T51" fmla="*/ 230 h 264"/>
                <a:gd name="T52" fmla="*/ 64 w 340"/>
                <a:gd name="T53" fmla="*/ 232 h 264"/>
                <a:gd name="T54" fmla="*/ 54 w 340"/>
                <a:gd name="T55" fmla="*/ 238 h 264"/>
                <a:gd name="T56" fmla="*/ 24 w 340"/>
                <a:gd name="T57" fmla="*/ 240 h 264"/>
                <a:gd name="T58" fmla="*/ 14 w 340"/>
                <a:gd name="T59" fmla="*/ 240 h 264"/>
                <a:gd name="T60" fmla="*/ 4 w 340"/>
                <a:gd name="T61" fmla="*/ 230 h 264"/>
                <a:gd name="T62" fmla="*/ 0 w 340"/>
                <a:gd name="T63" fmla="*/ 212 h 264"/>
                <a:gd name="T64" fmla="*/ 4 w 340"/>
                <a:gd name="T65" fmla="*/ 186 h 264"/>
                <a:gd name="T66" fmla="*/ 18 w 340"/>
                <a:gd name="T67" fmla="*/ 158 h 264"/>
                <a:gd name="T68" fmla="*/ 42 w 340"/>
                <a:gd name="T69" fmla="*/ 124 h 264"/>
                <a:gd name="T70" fmla="*/ 86 w 340"/>
                <a:gd name="T71" fmla="*/ 50 h 264"/>
                <a:gd name="T72" fmla="*/ 92 w 340"/>
                <a:gd name="T73" fmla="*/ 42 h 264"/>
                <a:gd name="T74" fmla="*/ 106 w 340"/>
                <a:gd name="T75" fmla="*/ 32 h 264"/>
                <a:gd name="T76" fmla="*/ 130 w 340"/>
                <a:gd name="T77" fmla="*/ 26 h 264"/>
                <a:gd name="T78" fmla="*/ 144 w 340"/>
                <a:gd name="T79" fmla="*/ 26 h 264"/>
                <a:gd name="T80" fmla="*/ 154 w 340"/>
                <a:gd name="T81" fmla="*/ 24 h 264"/>
                <a:gd name="T82" fmla="*/ 162 w 340"/>
                <a:gd name="T83" fmla="*/ 12 h 264"/>
                <a:gd name="T84" fmla="*/ 170 w 340"/>
                <a:gd name="T85" fmla="*/ 4 h 264"/>
                <a:gd name="T86" fmla="*/ 178 w 340"/>
                <a:gd name="T87" fmla="*/ 0 h 264"/>
                <a:gd name="T88" fmla="*/ 202 w 340"/>
                <a:gd name="T89" fmla="*/ 4 h 264"/>
                <a:gd name="T90" fmla="*/ 220 w 340"/>
                <a:gd name="T91" fmla="*/ 4 h 264"/>
                <a:gd name="T92" fmla="*/ 236 w 340"/>
                <a:gd name="T93" fmla="*/ 6 h 264"/>
                <a:gd name="T94" fmla="*/ 242 w 340"/>
                <a:gd name="T95" fmla="*/ 12 h 264"/>
                <a:gd name="T96" fmla="*/ 250 w 340"/>
                <a:gd name="T97" fmla="*/ 28 h 264"/>
                <a:gd name="T98" fmla="*/ 256 w 340"/>
                <a:gd name="T99" fmla="*/ 3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0" h="264">
                  <a:moveTo>
                    <a:pt x="256" y="34"/>
                  </a:moveTo>
                  <a:lnTo>
                    <a:pt x="256" y="34"/>
                  </a:lnTo>
                  <a:lnTo>
                    <a:pt x="262" y="36"/>
                  </a:lnTo>
                  <a:lnTo>
                    <a:pt x="270" y="36"/>
                  </a:lnTo>
                  <a:lnTo>
                    <a:pt x="288" y="34"/>
                  </a:lnTo>
                  <a:lnTo>
                    <a:pt x="318" y="28"/>
                  </a:lnTo>
                  <a:lnTo>
                    <a:pt x="318" y="28"/>
                  </a:lnTo>
                  <a:lnTo>
                    <a:pt x="324" y="30"/>
                  </a:lnTo>
                  <a:lnTo>
                    <a:pt x="330" y="32"/>
                  </a:lnTo>
                  <a:lnTo>
                    <a:pt x="334" y="36"/>
                  </a:lnTo>
                  <a:lnTo>
                    <a:pt x="336" y="42"/>
                  </a:lnTo>
                  <a:lnTo>
                    <a:pt x="338" y="54"/>
                  </a:lnTo>
                  <a:lnTo>
                    <a:pt x="340" y="66"/>
                  </a:lnTo>
                  <a:lnTo>
                    <a:pt x="340" y="66"/>
                  </a:lnTo>
                  <a:lnTo>
                    <a:pt x="338" y="84"/>
                  </a:lnTo>
                  <a:lnTo>
                    <a:pt x="336" y="98"/>
                  </a:lnTo>
                  <a:lnTo>
                    <a:pt x="330" y="126"/>
                  </a:lnTo>
                  <a:lnTo>
                    <a:pt x="320" y="150"/>
                  </a:lnTo>
                  <a:lnTo>
                    <a:pt x="312" y="170"/>
                  </a:lnTo>
                  <a:lnTo>
                    <a:pt x="312" y="170"/>
                  </a:lnTo>
                  <a:lnTo>
                    <a:pt x="302" y="192"/>
                  </a:lnTo>
                  <a:lnTo>
                    <a:pt x="292" y="212"/>
                  </a:lnTo>
                  <a:lnTo>
                    <a:pt x="282" y="228"/>
                  </a:lnTo>
                  <a:lnTo>
                    <a:pt x="272" y="240"/>
                  </a:lnTo>
                  <a:lnTo>
                    <a:pt x="262" y="250"/>
                  </a:lnTo>
                  <a:lnTo>
                    <a:pt x="252" y="258"/>
                  </a:lnTo>
                  <a:lnTo>
                    <a:pt x="244" y="262"/>
                  </a:lnTo>
                  <a:lnTo>
                    <a:pt x="238" y="264"/>
                  </a:lnTo>
                  <a:lnTo>
                    <a:pt x="238" y="264"/>
                  </a:lnTo>
                  <a:lnTo>
                    <a:pt x="230" y="262"/>
                  </a:lnTo>
                  <a:lnTo>
                    <a:pt x="224" y="258"/>
                  </a:lnTo>
                  <a:lnTo>
                    <a:pt x="218" y="250"/>
                  </a:lnTo>
                  <a:lnTo>
                    <a:pt x="212" y="236"/>
                  </a:lnTo>
                  <a:lnTo>
                    <a:pt x="212" y="236"/>
                  </a:lnTo>
                  <a:lnTo>
                    <a:pt x="204" y="220"/>
                  </a:lnTo>
                  <a:lnTo>
                    <a:pt x="198" y="210"/>
                  </a:lnTo>
                  <a:lnTo>
                    <a:pt x="192" y="204"/>
                  </a:lnTo>
                  <a:lnTo>
                    <a:pt x="184" y="202"/>
                  </a:lnTo>
                  <a:lnTo>
                    <a:pt x="178" y="204"/>
                  </a:lnTo>
                  <a:lnTo>
                    <a:pt x="170" y="206"/>
                  </a:lnTo>
                  <a:lnTo>
                    <a:pt x="156" y="220"/>
                  </a:lnTo>
                  <a:lnTo>
                    <a:pt x="140" y="234"/>
                  </a:lnTo>
                  <a:lnTo>
                    <a:pt x="126" y="248"/>
                  </a:lnTo>
                  <a:lnTo>
                    <a:pt x="118" y="254"/>
                  </a:lnTo>
                  <a:lnTo>
                    <a:pt x="110" y="256"/>
                  </a:lnTo>
                  <a:lnTo>
                    <a:pt x="102" y="256"/>
                  </a:lnTo>
                  <a:lnTo>
                    <a:pt x="94" y="254"/>
                  </a:lnTo>
                  <a:lnTo>
                    <a:pt x="94" y="254"/>
                  </a:lnTo>
                  <a:lnTo>
                    <a:pt x="88" y="246"/>
                  </a:lnTo>
                  <a:lnTo>
                    <a:pt x="80" y="238"/>
                  </a:lnTo>
                  <a:lnTo>
                    <a:pt x="72" y="232"/>
                  </a:lnTo>
                  <a:lnTo>
                    <a:pt x="68" y="230"/>
                  </a:lnTo>
                  <a:lnTo>
                    <a:pt x="64" y="232"/>
                  </a:lnTo>
                  <a:lnTo>
                    <a:pt x="64" y="232"/>
                  </a:lnTo>
                  <a:lnTo>
                    <a:pt x="60" y="236"/>
                  </a:lnTo>
                  <a:lnTo>
                    <a:pt x="54" y="238"/>
                  </a:lnTo>
                  <a:lnTo>
                    <a:pt x="38" y="240"/>
                  </a:lnTo>
                  <a:lnTo>
                    <a:pt x="24" y="240"/>
                  </a:lnTo>
                  <a:lnTo>
                    <a:pt x="14" y="240"/>
                  </a:lnTo>
                  <a:lnTo>
                    <a:pt x="14" y="240"/>
                  </a:lnTo>
                  <a:lnTo>
                    <a:pt x="8" y="236"/>
                  </a:lnTo>
                  <a:lnTo>
                    <a:pt x="4" y="230"/>
                  </a:lnTo>
                  <a:lnTo>
                    <a:pt x="0" y="222"/>
                  </a:lnTo>
                  <a:lnTo>
                    <a:pt x="0" y="212"/>
                  </a:lnTo>
                  <a:lnTo>
                    <a:pt x="0" y="200"/>
                  </a:lnTo>
                  <a:lnTo>
                    <a:pt x="4" y="186"/>
                  </a:lnTo>
                  <a:lnTo>
                    <a:pt x="10" y="172"/>
                  </a:lnTo>
                  <a:lnTo>
                    <a:pt x="18" y="158"/>
                  </a:lnTo>
                  <a:lnTo>
                    <a:pt x="18" y="158"/>
                  </a:lnTo>
                  <a:lnTo>
                    <a:pt x="42" y="124"/>
                  </a:lnTo>
                  <a:lnTo>
                    <a:pt x="58" y="94"/>
                  </a:lnTo>
                  <a:lnTo>
                    <a:pt x="86" y="50"/>
                  </a:lnTo>
                  <a:lnTo>
                    <a:pt x="86" y="50"/>
                  </a:lnTo>
                  <a:lnTo>
                    <a:pt x="92" y="42"/>
                  </a:lnTo>
                  <a:lnTo>
                    <a:pt x="100" y="36"/>
                  </a:lnTo>
                  <a:lnTo>
                    <a:pt x="106" y="32"/>
                  </a:lnTo>
                  <a:lnTo>
                    <a:pt x="114" y="30"/>
                  </a:lnTo>
                  <a:lnTo>
                    <a:pt x="130" y="26"/>
                  </a:lnTo>
                  <a:lnTo>
                    <a:pt x="144" y="26"/>
                  </a:lnTo>
                  <a:lnTo>
                    <a:pt x="144" y="26"/>
                  </a:lnTo>
                  <a:lnTo>
                    <a:pt x="150" y="24"/>
                  </a:lnTo>
                  <a:lnTo>
                    <a:pt x="154" y="24"/>
                  </a:lnTo>
                  <a:lnTo>
                    <a:pt x="158" y="18"/>
                  </a:lnTo>
                  <a:lnTo>
                    <a:pt x="162" y="12"/>
                  </a:lnTo>
                  <a:lnTo>
                    <a:pt x="170" y="4"/>
                  </a:lnTo>
                  <a:lnTo>
                    <a:pt x="170" y="4"/>
                  </a:lnTo>
                  <a:lnTo>
                    <a:pt x="174" y="2"/>
                  </a:lnTo>
                  <a:lnTo>
                    <a:pt x="178" y="0"/>
                  </a:lnTo>
                  <a:lnTo>
                    <a:pt x="188" y="2"/>
                  </a:lnTo>
                  <a:lnTo>
                    <a:pt x="202" y="4"/>
                  </a:lnTo>
                  <a:lnTo>
                    <a:pt x="220" y="4"/>
                  </a:lnTo>
                  <a:lnTo>
                    <a:pt x="220" y="4"/>
                  </a:lnTo>
                  <a:lnTo>
                    <a:pt x="230" y="4"/>
                  </a:lnTo>
                  <a:lnTo>
                    <a:pt x="236" y="6"/>
                  </a:lnTo>
                  <a:lnTo>
                    <a:pt x="240" y="8"/>
                  </a:lnTo>
                  <a:lnTo>
                    <a:pt x="242" y="12"/>
                  </a:lnTo>
                  <a:lnTo>
                    <a:pt x="246" y="22"/>
                  </a:lnTo>
                  <a:lnTo>
                    <a:pt x="250" y="28"/>
                  </a:lnTo>
                  <a:lnTo>
                    <a:pt x="256" y="34"/>
                  </a:lnTo>
                  <a:lnTo>
                    <a:pt x="256" y="3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9" name="Freeform 183"/>
            <p:cNvSpPr>
              <a:spLocks/>
            </p:cNvSpPr>
            <p:nvPr/>
          </p:nvSpPr>
          <p:spPr bwMode="auto">
            <a:xfrm>
              <a:off x="3729038" y="6670699"/>
              <a:ext cx="298450" cy="501650"/>
            </a:xfrm>
            <a:custGeom>
              <a:avLst/>
              <a:gdLst>
                <a:gd name="T0" fmla="*/ 98 w 188"/>
                <a:gd name="T1" fmla="*/ 198 h 316"/>
                <a:gd name="T2" fmla="*/ 106 w 188"/>
                <a:gd name="T3" fmla="*/ 198 h 316"/>
                <a:gd name="T4" fmla="*/ 118 w 188"/>
                <a:gd name="T5" fmla="*/ 214 h 316"/>
                <a:gd name="T6" fmla="*/ 124 w 188"/>
                <a:gd name="T7" fmla="*/ 220 h 316"/>
                <a:gd name="T8" fmla="*/ 136 w 188"/>
                <a:gd name="T9" fmla="*/ 230 h 316"/>
                <a:gd name="T10" fmla="*/ 144 w 188"/>
                <a:gd name="T11" fmla="*/ 234 h 316"/>
                <a:gd name="T12" fmla="*/ 146 w 188"/>
                <a:gd name="T13" fmla="*/ 240 h 316"/>
                <a:gd name="T14" fmla="*/ 144 w 188"/>
                <a:gd name="T15" fmla="*/ 248 h 316"/>
                <a:gd name="T16" fmla="*/ 144 w 188"/>
                <a:gd name="T17" fmla="*/ 250 h 316"/>
                <a:gd name="T18" fmla="*/ 148 w 188"/>
                <a:gd name="T19" fmla="*/ 254 h 316"/>
                <a:gd name="T20" fmla="*/ 154 w 188"/>
                <a:gd name="T21" fmla="*/ 254 h 316"/>
                <a:gd name="T22" fmla="*/ 156 w 188"/>
                <a:gd name="T23" fmla="*/ 256 h 316"/>
                <a:gd name="T24" fmla="*/ 164 w 188"/>
                <a:gd name="T25" fmla="*/ 268 h 316"/>
                <a:gd name="T26" fmla="*/ 170 w 188"/>
                <a:gd name="T27" fmla="*/ 274 h 316"/>
                <a:gd name="T28" fmla="*/ 176 w 188"/>
                <a:gd name="T29" fmla="*/ 272 h 316"/>
                <a:gd name="T30" fmla="*/ 176 w 188"/>
                <a:gd name="T31" fmla="*/ 266 h 316"/>
                <a:gd name="T32" fmla="*/ 172 w 188"/>
                <a:gd name="T33" fmla="*/ 244 h 316"/>
                <a:gd name="T34" fmla="*/ 172 w 188"/>
                <a:gd name="T35" fmla="*/ 240 h 316"/>
                <a:gd name="T36" fmla="*/ 180 w 188"/>
                <a:gd name="T37" fmla="*/ 236 h 316"/>
                <a:gd name="T38" fmla="*/ 188 w 188"/>
                <a:gd name="T39" fmla="*/ 232 h 316"/>
                <a:gd name="T40" fmla="*/ 188 w 188"/>
                <a:gd name="T41" fmla="*/ 228 h 316"/>
                <a:gd name="T42" fmla="*/ 186 w 188"/>
                <a:gd name="T43" fmla="*/ 212 h 316"/>
                <a:gd name="T44" fmla="*/ 178 w 188"/>
                <a:gd name="T45" fmla="*/ 194 h 316"/>
                <a:gd name="T46" fmla="*/ 174 w 188"/>
                <a:gd name="T47" fmla="*/ 182 h 316"/>
                <a:gd name="T48" fmla="*/ 176 w 188"/>
                <a:gd name="T49" fmla="*/ 168 h 316"/>
                <a:gd name="T50" fmla="*/ 184 w 188"/>
                <a:gd name="T51" fmla="*/ 132 h 316"/>
                <a:gd name="T52" fmla="*/ 182 w 188"/>
                <a:gd name="T53" fmla="*/ 114 h 316"/>
                <a:gd name="T54" fmla="*/ 174 w 188"/>
                <a:gd name="T55" fmla="*/ 96 h 316"/>
                <a:gd name="T56" fmla="*/ 150 w 188"/>
                <a:gd name="T57" fmla="*/ 54 h 316"/>
                <a:gd name="T58" fmla="*/ 144 w 188"/>
                <a:gd name="T59" fmla="*/ 40 h 316"/>
                <a:gd name="T60" fmla="*/ 122 w 188"/>
                <a:gd name="T61" fmla="*/ 20 h 316"/>
                <a:gd name="T62" fmla="*/ 96 w 188"/>
                <a:gd name="T63" fmla="*/ 6 h 316"/>
                <a:gd name="T64" fmla="*/ 72 w 188"/>
                <a:gd name="T65" fmla="*/ 2 h 316"/>
                <a:gd name="T66" fmla="*/ 60 w 188"/>
                <a:gd name="T67" fmla="*/ 0 h 316"/>
                <a:gd name="T68" fmla="*/ 38 w 188"/>
                <a:gd name="T69" fmla="*/ 6 h 316"/>
                <a:gd name="T70" fmla="*/ 20 w 188"/>
                <a:gd name="T71" fmla="*/ 20 h 316"/>
                <a:gd name="T72" fmla="*/ 8 w 188"/>
                <a:gd name="T73" fmla="*/ 42 h 316"/>
                <a:gd name="T74" fmla="*/ 0 w 188"/>
                <a:gd name="T75" fmla="*/ 70 h 316"/>
                <a:gd name="T76" fmla="*/ 0 w 188"/>
                <a:gd name="T77" fmla="*/ 82 h 316"/>
                <a:gd name="T78" fmla="*/ 12 w 188"/>
                <a:gd name="T79" fmla="*/ 106 h 316"/>
                <a:gd name="T80" fmla="*/ 22 w 188"/>
                <a:gd name="T81" fmla="*/ 128 h 316"/>
                <a:gd name="T82" fmla="*/ 36 w 188"/>
                <a:gd name="T83" fmla="*/ 150 h 316"/>
                <a:gd name="T84" fmla="*/ 50 w 188"/>
                <a:gd name="T85" fmla="*/ 162 h 316"/>
                <a:gd name="T86" fmla="*/ 54 w 188"/>
                <a:gd name="T87" fmla="*/ 164 h 316"/>
                <a:gd name="T88" fmla="*/ 60 w 188"/>
                <a:gd name="T89" fmla="*/ 168 h 316"/>
                <a:gd name="T90" fmla="*/ 60 w 188"/>
                <a:gd name="T91" fmla="*/ 194 h 316"/>
                <a:gd name="T92" fmla="*/ 60 w 188"/>
                <a:gd name="T93" fmla="*/ 196 h 316"/>
                <a:gd name="T94" fmla="*/ 54 w 188"/>
                <a:gd name="T95" fmla="*/ 202 h 316"/>
                <a:gd name="T96" fmla="*/ 46 w 188"/>
                <a:gd name="T97" fmla="*/ 214 h 316"/>
                <a:gd name="T98" fmla="*/ 46 w 188"/>
                <a:gd name="T99" fmla="*/ 222 h 316"/>
                <a:gd name="T100" fmla="*/ 36 w 188"/>
                <a:gd name="T101" fmla="*/ 268 h 316"/>
                <a:gd name="T102" fmla="*/ 24 w 188"/>
                <a:gd name="T103" fmla="*/ 316 h 316"/>
                <a:gd name="T104" fmla="*/ 24 w 188"/>
                <a:gd name="T105" fmla="*/ 316 h 316"/>
                <a:gd name="T106" fmla="*/ 28 w 188"/>
                <a:gd name="T107" fmla="*/ 308 h 316"/>
                <a:gd name="T108" fmla="*/ 62 w 188"/>
                <a:gd name="T109" fmla="*/ 254 h 316"/>
                <a:gd name="T110" fmla="*/ 98 w 188"/>
                <a:gd name="T111" fmla="*/ 198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8" h="316">
                  <a:moveTo>
                    <a:pt x="98" y="198"/>
                  </a:moveTo>
                  <a:lnTo>
                    <a:pt x="98" y="198"/>
                  </a:lnTo>
                  <a:lnTo>
                    <a:pt x="100" y="196"/>
                  </a:lnTo>
                  <a:lnTo>
                    <a:pt x="106" y="198"/>
                  </a:lnTo>
                  <a:lnTo>
                    <a:pt x="112" y="202"/>
                  </a:lnTo>
                  <a:lnTo>
                    <a:pt x="118" y="214"/>
                  </a:lnTo>
                  <a:lnTo>
                    <a:pt x="118" y="214"/>
                  </a:lnTo>
                  <a:lnTo>
                    <a:pt x="124" y="220"/>
                  </a:lnTo>
                  <a:lnTo>
                    <a:pt x="130" y="226"/>
                  </a:lnTo>
                  <a:lnTo>
                    <a:pt x="136" y="230"/>
                  </a:lnTo>
                  <a:lnTo>
                    <a:pt x="144" y="234"/>
                  </a:lnTo>
                  <a:lnTo>
                    <a:pt x="144" y="234"/>
                  </a:lnTo>
                  <a:lnTo>
                    <a:pt x="146" y="236"/>
                  </a:lnTo>
                  <a:lnTo>
                    <a:pt x="146" y="240"/>
                  </a:lnTo>
                  <a:lnTo>
                    <a:pt x="146" y="242"/>
                  </a:lnTo>
                  <a:lnTo>
                    <a:pt x="144" y="248"/>
                  </a:lnTo>
                  <a:lnTo>
                    <a:pt x="144" y="248"/>
                  </a:lnTo>
                  <a:lnTo>
                    <a:pt x="144" y="250"/>
                  </a:lnTo>
                  <a:lnTo>
                    <a:pt x="144" y="252"/>
                  </a:lnTo>
                  <a:lnTo>
                    <a:pt x="148" y="254"/>
                  </a:lnTo>
                  <a:lnTo>
                    <a:pt x="152" y="254"/>
                  </a:lnTo>
                  <a:lnTo>
                    <a:pt x="154" y="254"/>
                  </a:lnTo>
                  <a:lnTo>
                    <a:pt x="156" y="256"/>
                  </a:lnTo>
                  <a:lnTo>
                    <a:pt x="156" y="256"/>
                  </a:lnTo>
                  <a:lnTo>
                    <a:pt x="160" y="264"/>
                  </a:lnTo>
                  <a:lnTo>
                    <a:pt x="164" y="268"/>
                  </a:lnTo>
                  <a:lnTo>
                    <a:pt x="166" y="272"/>
                  </a:lnTo>
                  <a:lnTo>
                    <a:pt x="170" y="274"/>
                  </a:lnTo>
                  <a:lnTo>
                    <a:pt x="172" y="274"/>
                  </a:lnTo>
                  <a:lnTo>
                    <a:pt x="176" y="272"/>
                  </a:lnTo>
                  <a:lnTo>
                    <a:pt x="176" y="270"/>
                  </a:lnTo>
                  <a:lnTo>
                    <a:pt x="176" y="266"/>
                  </a:lnTo>
                  <a:lnTo>
                    <a:pt x="176" y="266"/>
                  </a:lnTo>
                  <a:lnTo>
                    <a:pt x="172" y="244"/>
                  </a:lnTo>
                  <a:lnTo>
                    <a:pt x="172" y="244"/>
                  </a:lnTo>
                  <a:lnTo>
                    <a:pt x="172" y="240"/>
                  </a:lnTo>
                  <a:lnTo>
                    <a:pt x="174" y="238"/>
                  </a:lnTo>
                  <a:lnTo>
                    <a:pt x="180" y="236"/>
                  </a:lnTo>
                  <a:lnTo>
                    <a:pt x="186" y="234"/>
                  </a:lnTo>
                  <a:lnTo>
                    <a:pt x="188" y="232"/>
                  </a:lnTo>
                  <a:lnTo>
                    <a:pt x="188" y="228"/>
                  </a:lnTo>
                  <a:lnTo>
                    <a:pt x="188" y="228"/>
                  </a:lnTo>
                  <a:lnTo>
                    <a:pt x="188" y="222"/>
                  </a:lnTo>
                  <a:lnTo>
                    <a:pt x="186" y="212"/>
                  </a:lnTo>
                  <a:lnTo>
                    <a:pt x="186" y="212"/>
                  </a:lnTo>
                  <a:lnTo>
                    <a:pt x="178" y="194"/>
                  </a:lnTo>
                  <a:lnTo>
                    <a:pt x="176" y="188"/>
                  </a:lnTo>
                  <a:lnTo>
                    <a:pt x="174" y="182"/>
                  </a:lnTo>
                  <a:lnTo>
                    <a:pt x="174" y="182"/>
                  </a:lnTo>
                  <a:lnTo>
                    <a:pt x="176" y="168"/>
                  </a:lnTo>
                  <a:lnTo>
                    <a:pt x="182" y="150"/>
                  </a:lnTo>
                  <a:lnTo>
                    <a:pt x="184" y="132"/>
                  </a:lnTo>
                  <a:lnTo>
                    <a:pt x="184" y="124"/>
                  </a:lnTo>
                  <a:lnTo>
                    <a:pt x="182" y="114"/>
                  </a:lnTo>
                  <a:lnTo>
                    <a:pt x="182" y="114"/>
                  </a:lnTo>
                  <a:lnTo>
                    <a:pt x="174" y="96"/>
                  </a:lnTo>
                  <a:lnTo>
                    <a:pt x="164" y="82"/>
                  </a:lnTo>
                  <a:lnTo>
                    <a:pt x="150" y="54"/>
                  </a:lnTo>
                  <a:lnTo>
                    <a:pt x="150" y="54"/>
                  </a:lnTo>
                  <a:lnTo>
                    <a:pt x="144" y="40"/>
                  </a:lnTo>
                  <a:lnTo>
                    <a:pt x="134" y="28"/>
                  </a:lnTo>
                  <a:lnTo>
                    <a:pt x="122" y="20"/>
                  </a:lnTo>
                  <a:lnTo>
                    <a:pt x="110" y="12"/>
                  </a:lnTo>
                  <a:lnTo>
                    <a:pt x="96" y="6"/>
                  </a:lnTo>
                  <a:lnTo>
                    <a:pt x="84" y="4"/>
                  </a:lnTo>
                  <a:lnTo>
                    <a:pt x="72" y="2"/>
                  </a:lnTo>
                  <a:lnTo>
                    <a:pt x="60" y="0"/>
                  </a:lnTo>
                  <a:lnTo>
                    <a:pt x="60" y="0"/>
                  </a:lnTo>
                  <a:lnTo>
                    <a:pt x="50" y="2"/>
                  </a:lnTo>
                  <a:lnTo>
                    <a:pt x="38" y="6"/>
                  </a:lnTo>
                  <a:lnTo>
                    <a:pt x="30" y="12"/>
                  </a:lnTo>
                  <a:lnTo>
                    <a:pt x="20" y="20"/>
                  </a:lnTo>
                  <a:lnTo>
                    <a:pt x="14" y="30"/>
                  </a:lnTo>
                  <a:lnTo>
                    <a:pt x="8" y="42"/>
                  </a:lnTo>
                  <a:lnTo>
                    <a:pt x="2" y="56"/>
                  </a:lnTo>
                  <a:lnTo>
                    <a:pt x="0" y="70"/>
                  </a:lnTo>
                  <a:lnTo>
                    <a:pt x="0" y="70"/>
                  </a:lnTo>
                  <a:lnTo>
                    <a:pt x="0" y="82"/>
                  </a:lnTo>
                  <a:lnTo>
                    <a:pt x="4" y="92"/>
                  </a:lnTo>
                  <a:lnTo>
                    <a:pt x="12" y="106"/>
                  </a:lnTo>
                  <a:lnTo>
                    <a:pt x="22" y="128"/>
                  </a:lnTo>
                  <a:lnTo>
                    <a:pt x="22" y="128"/>
                  </a:lnTo>
                  <a:lnTo>
                    <a:pt x="28" y="140"/>
                  </a:lnTo>
                  <a:lnTo>
                    <a:pt x="36" y="150"/>
                  </a:lnTo>
                  <a:lnTo>
                    <a:pt x="44" y="160"/>
                  </a:lnTo>
                  <a:lnTo>
                    <a:pt x="50" y="162"/>
                  </a:lnTo>
                  <a:lnTo>
                    <a:pt x="54" y="164"/>
                  </a:lnTo>
                  <a:lnTo>
                    <a:pt x="54" y="164"/>
                  </a:lnTo>
                  <a:lnTo>
                    <a:pt x="58" y="166"/>
                  </a:lnTo>
                  <a:lnTo>
                    <a:pt x="60" y="168"/>
                  </a:lnTo>
                  <a:lnTo>
                    <a:pt x="62" y="176"/>
                  </a:lnTo>
                  <a:lnTo>
                    <a:pt x="60" y="194"/>
                  </a:lnTo>
                  <a:lnTo>
                    <a:pt x="60" y="194"/>
                  </a:lnTo>
                  <a:lnTo>
                    <a:pt x="60" y="196"/>
                  </a:lnTo>
                  <a:lnTo>
                    <a:pt x="58" y="198"/>
                  </a:lnTo>
                  <a:lnTo>
                    <a:pt x="54" y="202"/>
                  </a:lnTo>
                  <a:lnTo>
                    <a:pt x="48" y="208"/>
                  </a:lnTo>
                  <a:lnTo>
                    <a:pt x="46" y="214"/>
                  </a:lnTo>
                  <a:lnTo>
                    <a:pt x="46" y="222"/>
                  </a:lnTo>
                  <a:lnTo>
                    <a:pt x="46" y="222"/>
                  </a:lnTo>
                  <a:lnTo>
                    <a:pt x="42" y="242"/>
                  </a:lnTo>
                  <a:lnTo>
                    <a:pt x="36" y="268"/>
                  </a:lnTo>
                  <a:lnTo>
                    <a:pt x="28" y="296"/>
                  </a:lnTo>
                  <a:lnTo>
                    <a:pt x="24" y="316"/>
                  </a:lnTo>
                  <a:lnTo>
                    <a:pt x="24" y="316"/>
                  </a:lnTo>
                  <a:lnTo>
                    <a:pt x="24" y="316"/>
                  </a:lnTo>
                  <a:lnTo>
                    <a:pt x="24" y="316"/>
                  </a:lnTo>
                  <a:lnTo>
                    <a:pt x="28" y="308"/>
                  </a:lnTo>
                  <a:lnTo>
                    <a:pt x="38" y="292"/>
                  </a:lnTo>
                  <a:lnTo>
                    <a:pt x="62" y="254"/>
                  </a:lnTo>
                  <a:lnTo>
                    <a:pt x="86" y="218"/>
                  </a:lnTo>
                  <a:lnTo>
                    <a:pt x="98" y="198"/>
                  </a:lnTo>
                  <a:lnTo>
                    <a:pt x="98" y="1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0" name="Freeform 184"/>
            <p:cNvSpPr>
              <a:spLocks noEditPoints="1"/>
            </p:cNvSpPr>
            <p:nvPr/>
          </p:nvSpPr>
          <p:spPr bwMode="auto">
            <a:xfrm>
              <a:off x="3557588" y="7219974"/>
              <a:ext cx="327025" cy="171450"/>
            </a:xfrm>
            <a:custGeom>
              <a:avLst/>
              <a:gdLst>
                <a:gd name="T0" fmla="*/ 204 w 206"/>
                <a:gd name="T1" fmla="*/ 104 h 108"/>
                <a:gd name="T2" fmla="*/ 194 w 206"/>
                <a:gd name="T3" fmla="*/ 86 h 108"/>
                <a:gd name="T4" fmla="*/ 182 w 206"/>
                <a:gd name="T5" fmla="*/ 58 h 108"/>
                <a:gd name="T6" fmla="*/ 180 w 206"/>
                <a:gd name="T7" fmla="*/ 48 h 108"/>
                <a:gd name="T8" fmla="*/ 182 w 206"/>
                <a:gd name="T9" fmla="*/ 42 h 108"/>
                <a:gd name="T10" fmla="*/ 194 w 206"/>
                <a:gd name="T11" fmla="*/ 34 h 108"/>
                <a:gd name="T12" fmla="*/ 198 w 206"/>
                <a:gd name="T13" fmla="*/ 26 h 108"/>
                <a:gd name="T14" fmla="*/ 192 w 206"/>
                <a:gd name="T15" fmla="*/ 22 h 108"/>
                <a:gd name="T16" fmla="*/ 168 w 206"/>
                <a:gd name="T17" fmla="*/ 16 h 108"/>
                <a:gd name="T18" fmla="*/ 146 w 206"/>
                <a:gd name="T19" fmla="*/ 14 h 108"/>
                <a:gd name="T20" fmla="*/ 120 w 206"/>
                <a:gd name="T21" fmla="*/ 18 h 108"/>
                <a:gd name="T22" fmla="*/ 96 w 206"/>
                <a:gd name="T23" fmla="*/ 20 h 108"/>
                <a:gd name="T24" fmla="*/ 84 w 206"/>
                <a:gd name="T25" fmla="*/ 14 h 108"/>
                <a:gd name="T26" fmla="*/ 68 w 206"/>
                <a:gd name="T27" fmla="*/ 2 h 108"/>
                <a:gd name="T28" fmla="*/ 60 w 206"/>
                <a:gd name="T29" fmla="*/ 2 h 108"/>
                <a:gd name="T30" fmla="*/ 50 w 206"/>
                <a:gd name="T31" fmla="*/ 2 h 108"/>
                <a:gd name="T32" fmla="*/ 40 w 206"/>
                <a:gd name="T33" fmla="*/ 2 h 108"/>
                <a:gd name="T34" fmla="*/ 34 w 206"/>
                <a:gd name="T35" fmla="*/ 10 h 108"/>
                <a:gd name="T36" fmla="*/ 28 w 206"/>
                <a:gd name="T37" fmla="*/ 16 h 108"/>
                <a:gd name="T38" fmla="*/ 26 w 206"/>
                <a:gd name="T39" fmla="*/ 16 h 108"/>
                <a:gd name="T40" fmla="*/ 20 w 206"/>
                <a:gd name="T41" fmla="*/ 20 h 108"/>
                <a:gd name="T42" fmla="*/ 18 w 206"/>
                <a:gd name="T43" fmla="*/ 24 h 108"/>
                <a:gd name="T44" fmla="*/ 10 w 206"/>
                <a:gd name="T45" fmla="*/ 46 h 108"/>
                <a:gd name="T46" fmla="*/ 6 w 206"/>
                <a:gd name="T47" fmla="*/ 56 h 108"/>
                <a:gd name="T48" fmla="*/ 0 w 206"/>
                <a:gd name="T49" fmla="*/ 68 h 108"/>
                <a:gd name="T50" fmla="*/ 6 w 206"/>
                <a:gd name="T51" fmla="*/ 78 h 108"/>
                <a:gd name="T52" fmla="*/ 32 w 206"/>
                <a:gd name="T53" fmla="*/ 82 h 108"/>
                <a:gd name="T54" fmla="*/ 48 w 206"/>
                <a:gd name="T55" fmla="*/ 82 h 108"/>
                <a:gd name="T56" fmla="*/ 76 w 206"/>
                <a:gd name="T57" fmla="*/ 78 h 108"/>
                <a:gd name="T58" fmla="*/ 80 w 206"/>
                <a:gd name="T59" fmla="*/ 80 h 108"/>
                <a:gd name="T60" fmla="*/ 80 w 206"/>
                <a:gd name="T61" fmla="*/ 86 h 108"/>
                <a:gd name="T62" fmla="*/ 84 w 206"/>
                <a:gd name="T63" fmla="*/ 92 h 108"/>
                <a:gd name="T64" fmla="*/ 90 w 206"/>
                <a:gd name="T65" fmla="*/ 96 h 108"/>
                <a:gd name="T66" fmla="*/ 142 w 206"/>
                <a:gd name="T67" fmla="*/ 106 h 108"/>
                <a:gd name="T68" fmla="*/ 192 w 206"/>
                <a:gd name="T69" fmla="*/ 108 h 108"/>
                <a:gd name="T70" fmla="*/ 206 w 206"/>
                <a:gd name="T71" fmla="*/ 106 h 108"/>
                <a:gd name="T72" fmla="*/ 204 w 206"/>
                <a:gd name="T73" fmla="*/ 104 h 108"/>
                <a:gd name="T74" fmla="*/ 50 w 206"/>
                <a:gd name="T75" fmla="*/ 18 h 108"/>
                <a:gd name="T76" fmla="*/ 40 w 206"/>
                <a:gd name="T77" fmla="*/ 16 h 108"/>
                <a:gd name="T78" fmla="*/ 44 w 206"/>
                <a:gd name="T79" fmla="*/ 14 h 108"/>
                <a:gd name="T80" fmla="*/ 50 w 206"/>
                <a:gd name="T81" fmla="*/ 1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6" h="108">
                  <a:moveTo>
                    <a:pt x="204" y="104"/>
                  </a:moveTo>
                  <a:lnTo>
                    <a:pt x="204" y="104"/>
                  </a:lnTo>
                  <a:lnTo>
                    <a:pt x="200" y="98"/>
                  </a:lnTo>
                  <a:lnTo>
                    <a:pt x="194" y="86"/>
                  </a:lnTo>
                  <a:lnTo>
                    <a:pt x="188" y="72"/>
                  </a:lnTo>
                  <a:lnTo>
                    <a:pt x="182" y="58"/>
                  </a:lnTo>
                  <a:lnTo>
                    <a:pt x="182" y="58"/>
                  </a:lnTo>
                  <a:lnTo>
                    <a:pt x="180" y="48"/>
                  </a:lnTo>
                  <a:lnTo>
                    <a:pt x="180" y="44"/>
                  </a:lnTo>
                  <a:lnTo>
                    <a:pt x="182" y="42"/>
                  </a:lnTo>
                  <a:lnTo>
                    <a:pt x="182" y="42"/>
                  </a:lnTo>
                  <a:lnTo>
                    <a:pt x="194" y="34"/>
                  </a:lnTo>
                  <a:lnTo>
                    <a:pt x="196" y="30"/>
                  </a:lnTo>
                  <a:lnTo>
                    <a:pt x="198" y="26"/>
                  </a:lnTo>
                  <a:lnTo>
                    <a:pt x="198" y="26"/>
                  </a:lnTo>
                  <a:lnTo>
                    <a:pt x="192" y="22"/>
                  </a:lnTo>
                  <a:lnTo>
                    <a:pt x="184" y="20"/>
                  </a:lnTo>
                  <a:lnTo>
                    <a:pt x="168" y="16"/>
                  </a:lnTo>
                  <a:lnTo>
                    <a:pt x="168" y="16"/>
                  </a:lnTo>
                  <a:lnTo>
                    <a:pt x="146" y="14"/>
                  </a:lnTo>
                  <a:lnTo>
                    <a:pt x="120" y="18"/>
                  </a:lnTo>
                  <a:lnTo>
                    <a:pt x="120" y="18"/>
                  </a:lnTo>
                  <a:lnTo>
                    <a:pt x="96" y="20"/>
                  </a:lnTo>
                  <a:lnTo>
                    <a:pt x="96" y="20"/>
                  </a:lnTo>
                  <a:lnTo>
                    <a:pt x="84" y="14"/>
                  </a:lnTo>
                  <a:lnTo>
                    <a:pt x="84" y="14"/>
                  </a:lnTo>
                  <a:lnTo>
                    <a:pt x="74" y="6"/>
                  </a:lnTo>
                  <a:lnTo>
                    <a:pt x="68" y="2"/>
                  </a:lnTo>
                  <a:lnTo>
                    <a:pt x="60" y="2"/>
                  </a:lnTo>
                  <a:lnTo>
                    <a:pt x="60" y="2"/>
                  </a:lnTo>
                  <a:lnTo>
                    <a:pt x="50" y="2"/>
                  </a:lnTo>
                  <a:lnTo>
                    <a:pt x="50" y="2"/>
                  </a:lnTo>
                  <a:lnTo>
                    <a:pt x="46" y="0"/>
                  </a:lnTo>
                  <a:lnTo>
                    <a:pt x="40" y="2"/>
                  </a:lnTo>
                  <a:lnTo>
                    <a:pt x="40" y="2"/>
                  </a:lnTo>
                  <a:lnTo>
                    <a:pt x="34" y="10"/>
                  </a:lnTo>
                  <a:lnTo>
                    <a:pt x="28" y="16"/>
                  </a:lnTo>
                  <a:lnTo>
                    <a:pt x="28" y="16"/>
                  </a:lnTo>
                  <a:lnTo>
                    <a:pt x="26" y="16"/>
                  </a:lnTo>
                  <a:lnTo>
                    <a:pt x="26" y="16"/>
                  </a:lnTo>
                  <a:lnTo>
                    <a:pt x="22" y="18"/>
                  </a:lnTo>
                  <a:lnTo>
                    <a:pt x="20" y="20"/>
                  </a:lnTo>
                  <a:lnTo>
                    <a:pt x="18" y="24"/>
                  </a:lnTo>
                  <a:lnTo>
                    <a:pt x="18" y="24"/>
                  </a:lnTo>
                  <a:lnTo>
                    <a:pt x="12" y="34"/>
                  </a:lnTo>
                  <a:lnTo>
                    <a:pt x="10" y="46"/>
                  </a:lnTo>
                  <a:lnTo>
                    <a:pt x="10" y="46"/>
                  </a:lnTo>
                  <a:lnTo>
                    <a:pt x="6" y="56"/>
                  </a:lnTo>
                  <a:lnTo>
                    <a:pt x="0" y="68"/>
                  </a:lnTo>
                  <a:lnTo>
                    <a:pt x="0" y="68"/>
                  </a:lnTo>
                  <a:lnTo>
                    <a:pt x="2" y="72"/>
                  </a:lnTo>
                  <a:lnTo>
                    <a:pt x="6" y="78"/>
                  </a:lnTo>
                  <a:lnTo>
                    <a:pt x="16" y="80"/>
                  </a:lnTo>
                  <a:lnTo>
                    <a:pt x="32" y="82"/>
                  </a:lnTo>
                  <a:lnTo>
                    <a:pt x="32" y="82"/>
                  </a:lnTo>
                  <a:lnTo>
                    <a:pt x="48" y="82"/>
                  </a:lnTo>
                  <a:lnTo>
                    <a:pt x="64" y="78"/>
                  </a:lnTo>
                  <a:lnTo>
                    <a:pt x="76" y="78"/>
                  </a:lnTo>
                  <a:lnTo>
                    <a:pt x="78" y="78"/>
                  </a:lnTo>
                  <a:lnTo>
                    <a:pt x="80" y="80"/>
                  </a:lnTo>
                  <a:lnTo>
                    <a:pt x="80" y="80"/>
                  </a:lnTo>
                  <a:lnTo>
                    <a:pt x="80" y="86"/>
                  </a:lnTo>
                  <a:lnTo>
                    <a:pt x="80" y="88"/>
                  </a:lnTo>
                  <a:lnTo>
                    <a:pt x="84" y="92"/>
                  </a:lnTo>
                  <a:lnTo>
                    <a:pt x="84" y="92"/>
                  </a:lnTo>
                  <a:lnTo>
                    <a:pt x="90" y="96"/>
                  </a:lnTo>
                  <a:lnTo>
                    <a:pt x="104" y="98"/>
                  </a:lnTo>
                  <a:lnTo>
                    <a:pt x="142" y="106"/>
                  </a:lnTo>
                  <a:lnTo>
                    <a:pt x="142" y="106"/>
                  </a:lnTo>
                  <a:lnTo>
                    <a:pt x="192" y="108"/>
                  </a:lnTo>
                  <a:lnTo>
                    <a:pt x="204" y="108"/>
                  </a:lnTo>
                  <a:lnTo>
                    <a:pt x="206" y="106"/>
                  </a:lnTo>
                  <a:lnTo>
                    <a:pt x="204" y="104"/>
                  </a:lnTo>
                  <a:lnTo>
                    <a:pt x="204" y="104"/>
                  </a:lnTo>
                  <a:close/>
                  <a:moveTo>
                    <a:pt x="50" y="16"/>
                  </a:moveTo>
                  <a:lnTo>
                    <a:pt x="50" y="18"/>
                  </a:lnTo>
                  <a:lnTo>
                    <a:pt x="50" y="18"/>
                  </a:lnTo>
                  <a:lnTo>
                    <a:pt x="40" y="16"/>
                  </a:lnTo>
                  <a:lnTo>
                    <a:pt x="40" y="16"/>
                  </a:lnTo>
                  <a:lnTo>
                    <a:pt x="44" y="14"/>
                  </a:lnTo>
                  <a:lnTo>
                    <a:pt x="46" y="14"/>
                  </a:lnTo>
                  <a:lnTo>
                    <a:pt x="50" y="16"/>
                  </a:lnTo>
                  <a:lnTo>
                    <a:pt x="5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01" name="Rounded Rectangle 100"/>
          <p:cNvSpPr/>
          <p:nvPr/>
        </p:nvSpPr>
        <p:spPr bwMode="auto">
          <a:xfrm>
            <a:off x="174465" y="4483872"/>
            <a:ext cx="3483587" cy="1110943"/>
          </a:xfrm>
          <a:prstGeom prst="round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a:r>
              <a:rPr lang="en-GB" sz="1400" b="1" dirty="0">
                <a:solidFill>
                  <a:srgbClr val="0F5494"/>
                </a:solidFill>
                <a:latin typeface="Calibri Light" panose="020F0302020204030204" pitchFamily="34" charset="0"/>
              </a:rPr>
              <a:t>5</a:t>
            </a:r>
            <a:r>
              <a:rPr lang="en-GB" sz="1400" b="1" dirty="0" smtClean="0">
                <a:solidFill>
                  <a:srgbClr val="0F5494"/>
                </a:solidFill>
                <a:latin typeface="Calibri Light" panose="020F0302020204030204" pitchFamily="34" charset="0"/>
              </a:rPr>
              <a:t> </a:t>
            </a:r>
            <a:r>
              <a:rPr kumimoji="0" lang="en-GB" sz="1400" b="1" i="0" u="none" strike="noStrike" cap="none" normalizeH="0" baseline="0" dirty="0" smtClean="0">
                <a:ln>
                  <a:noFill/>
                </a:ln>
                <a:solidFill>
                  <a:srgbClr val="0F5494"/>
                </a:solidFill>
                <a:effectLst/>
                <a:latin typeface="Calibri Light" panose="020F0302020204030204" pitchFamily="34" charset="0"/>
              </a:rPr>
              <a:t>– </a:t>
            </a:r>
            <a:r>
              <a:rPr lang="en-GB" sz="1400" b="1" dirty="0" smtClean="0">
                <a:solidFill>
                  <a:srgbClr val="0F5494"/>
                </a:solidFill>
                <a:latin typeface="Calibri Light" panose="020F0302020204030204" pitchFamily="34" charset="0"/>
              </a:rPr>
              <a:t>Tagging, S</a:t>
            </a:r>
            <a:r>
              <a:rPr kumimoji="0" lang="en-GB" sz="1400" b="1" i="0" u="none" strike="noStrike" cap="none" normalizeH="0" baseline="0" dirty="0" smtClean="0">
                <a:ln>
                  <a:noFill/>
                </a:ln>
                <a:solidFill>
                  <a:srgbClr val="0F5494"/>
                </a:solidFill>
                <a:effectLst/>
                <a:latin typeface="Calibri Light" panose="020F0302020204030204" pitchFamily="34" charset="0"/>
              </a:rPr>
              <a:t>tatistics and</a:t>
            </a:r>
            <a:r>
              <a:rPr kumimoji="0" lang="en-GB" sz="1400" b="1" i="0" u="none" strike="noStrike" cap="none" normalizeH="0" dirty="0" smtClean="0">
                <a:ln>
                  <a:noFill/>
                </a:ln>
                <a:solidFill>
                  <a:srgbClr val="0F5494"/>
                </a:solidFill>
                <a:effectLst/>
                <a:latin typeface="Calibri Light" panose="020F0302020204030204" pitchFamily="34" charset="0"/>
              </a:rPr>
              <a:t> </a:t>
            </a:r>
            <a:r>
              <a:rPr kumimoji="0" lang="en-GB" sz="1400" b="1" i="0" u="none" strike="noStrike" cap="none" normalizeH="0" baseline="0" dirty="0" smtClean="0">
                <a:ln>
                  <a:noFill/>
                </a:ln>
                <a:solidFill>
                  <a:srgbClr val="0F5494"/>
                </a:solidFill>
                <a:effectLst/>
                <a:latin typeface="Calibri Light" panose="020F0302020204030204" pitchFamily="34" charset="0"/>
              </a:rPr>
              <a:t>reporting</a:t>
            </a:r>
            <a:endParaRPr kumimoji="0" lang="en-GB" sz="1400" b="1" i="0" u="none" strike="noStrike" cap="none" normalizeH="0" dirty="0" smtClean="0">
              <a:ln>
                <a:noFill/>
              </a:ln>
              <a:solidFill>
                <a:srgbClr val="0F5494"/>
              </a:solidFill>
              <a:effectLst/>
              <a:latin typeface="Calibri Light" panose="020F0302020204030204" pitchFamily="34" charset="0"/>
            </a:endParaRPr>
          </a:p>
          <a:p>
            <a:pPr marL="3175" algn="l"/>
            <a:r>
              <a:rPr lang="fr-BE" sz="1100" dirty="0" smtClean="0">
                <a:solidFill>
                  <a:srgbClr val="0F5494"/>
                </a:solidFill>
                <a:latin typeface="Calibri Light" panose="020F0302020204030204" pitchFamily="34" charset="0"/>
              </a:rPr>
              <a:t>New </a:t>
            </a:r>
            <a:r>
              <a:rPr lang="fr-BE" sz="1100" dirty="0">
                <a:solidFill>
                  <a:srgbClr val="0F5494"/>
                </a:solidFill>
                <a:latin typeface="Calibri Light" panose="020F0302020204030204" pitchFamily="34" charset="0"/>
              </a:rPr>
              <a:t>data collection process for reporting,  statistics &amp; exchange of best practices (ex: sector + free tagging</a:t>
            </a:r>
            <a:r>
              <a:rPr lang="fr-BE" sz="1100" dirty="0" smtClean="0">
                <a:solidFill>
                  <a:srgbClr val="0F5494"/>
                </a:solidFill>
                <a:latin typeface="Calibri Light" panose="020F0302020204030204" pitchFamily="34" charset="0"/>
              </a:rPr>
              <a:t>)</a:t>
            </a:r>
            <a:endParaRPr lang="en-GB" sz="1100" dirty="0">
              <a:solidFill>
                <a:srgbClr val="0F5494"/>
              </a:solidFill>
              <a:latin typeface="Calibri Light" panose="020F0302020204030204" pitchFamily="34" charset="0"/>
            </a:endParaRPr>
          </a:p>
        </p:txBody>
      </p:sp>
      <p:cxnSp>
        <p:nvCxnSpPr>
          <p:cNvPr id="102" name="Straight Connector 101"/>
          <p:cNvCxnSpPr>
            <a:endCxn id="87" idx="0"/>
          </p:cNvCxnSpPr>
          <p:nvPr/>
        </p:nvCxnSpPr>
        <p:spPr bwMode="auto">
          <a:xfrm flipH="1">
            <a:off x="5658667" y="4919408"/>
            <a:ext cx="52687" cy="525817"/>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3" name="Teardrop 102"/>
          <p:cNvSpPr/>
          <p:nvPr/>
        </p:nvSpPr>
        <p:spPr bwMode="ltGray">
          <a:xfrm rot="10401758">
            <a:off x="6548265" y="910187"/>
            <a:ext cx="2854727" cy="1399029"/>
          </a:xfrm>
          <a:prstGeom prst="teardrop">
            <a:avLst>
              <a:gd name="adj" fmla="val 123645"/>
            </a:avLst>
          </a:prstGeom>
          <a:solidFill>
            <a:srgbClr val="CCECFF"/>
          </a:solidFill>
          <a:ln w="3175" cap="flat" cmpd="sng" algn="ctr">
            <a:noFill/>
            <a:prstDash val="sysDash"/>
          </a:ln>
          <a:effectLst/>
        </p:spPr>
        <p:txBody>
          <a:bodyPr rtlCol="0" anchor="ctr">
            <a:scene3d>
              <a:camera prst="orthographicFront">
                <a:rot lat="12600000" lon="11400000" rev="10200000"/>
              </a:camera>
              <a:lightRig rig="threePt" dir="t"/>
            </a:scene3d>
          </a:bodyPr>
          <a:lstStyle/>
          <a:p>
            <a:pPr algn="l" fontAlgn="auto">
              <a:spcBef>
                <a:spcPts val="0"/>
              </a:spcBef>
              <a:spcAft>
                <a:spcPts val="0"/>
              </a:spcAft>
              <a:defRPr/>
            </a:pPr>
            <a:endParaRPr lang="en-GB" sz="1200" kern="0" dirty="0">
              <a:solidFill>
                <a:srgbClr val="002060"/>
              </a:solidFill>
              <a:latin typeface="Calibri Light" panose="020F0302020204030204" pitchFamily="34" charset="0"/>
              <a:ea typeface="+mn-ea"/>
              <a:cs typeface="+mn-cs"/>
            </a:endParaRPr>
          </a:p>
        </p:txBody>
      </p:sp>
      <p:sp>
        <p:nvSpPr>
          <p:cNvPr id="104" name="TextBox 103"/>
          <p:cNvSpPr txBox="1"/>
          <p:nvPr/>
        </p:nvSpPr>
        <p:spPr>
          <a:xfrm>
            <a:off x="623393" y="791139"/>
            <a:ext cx="4284391" cy="1015663"/>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1200" b="1" kern="0" dirty="0">
                <a:solidFill>
                  <a:srgbClr val="002060"/>
                </a:solidFill>
                <a:latin typeface="Calibri Light" panose="020F0302020204030204" pitchFamily="34" charset="0"/>
                <a:ea typeface="+mn-ea"/>
                <a:cs typeface="+mn-cs"/>
              </a:rPr>
              <a:t> </a:t>
            </a:r>
            <a:r>
              <a:rPr lang="en-GB" sz="1200" b="1" kern="0" dirty="0" smtClean="0">
                <a:solidFill>
                  <a:srgbClr val="002060"/>
                </a:solidFill>
                <a:latin typeface="Calibri Light" panose="020F0302020204030204" pitchFamily="34" charset="0"/>
                <a:ea typeface="+mn-ea"/>
                <a:cs typeface="+mn-cs"/>
              </a:rPr>
              <a:t>    </a:t>
            </a:r>
            <a:r>
              <a:rPr lang="en-GB" sz="1200" b="1" kern="0" dirty="0" smtClean="0">
                <a:solidFill>
                  <a:srgbClr val="0F5494"/>
                </a:solidFill>
                <a:latin typeface="Calibri Light" panose="020F0302020204030204" pitchFamily="34" charset="0"/>
                <a:ea typeface="+mn-ea"/>
                <a:cs typeface="+mn-cs"/>
              </a:rPr>
              <a:t>   </a:t>
            </a:r>
            <a:r>
              <a:rPr kumimoji="0" lang="en-GB" sz="1200" b="1" u="none" strike="noStrike" kern="0" cap="none" spc="0" normalizeH="0" baseline="0" noProof="0" dirty="0" smtClean="0">
                <a:ln>
                  <a:noFill/>
                </a:ln>
                <a:solidFill>
                  <a:srgbClr val="0F5494"/>
                </a:solidFill>
                <a:effectLst/>
                <a:uLnTx/>
                <a:uFillTx/>
                <a:latin typeface="Calibri Light" panose="020F0302020204030204" pitchFamily="34" charset="0"/>
                <a:ea typeface="+mn-ea"/>
                <a:cs typeface="+mn-cs"/>
              </a:rPr>
              <a:t>Strategic Objectives</a:t>
            </a:r>
            <a:endParaRPr kumimoji="0" lang="en-GB" sz="1200" b="0" u="none" strike="noStrike" kern="0" cap="none" spc="0" normalizeH="0" baseline="0" noProof="0" dirty="0" smtClean="0">
              <a:ln>
                <a:noFill/>
              </a:ln>
              <a:solidFill>
                <a:srgbClr val="0F5494"/>
              </a:solidFill>
              <a:effectLst/>
              <a:uLnTx/>
              <a:uFillTx/>
              <a:latin typeface="Calibri Light" panose="020F0302020204030204" pitchFamily="34" charset="0"/>
              <a:ea typeface="+mn-ea"/>
              <a:cs typeface="+mn-cs"/>
            </a:endParaRPr>
          </a:p>
          <a:p>
            <a:pPr marL="285750" indent="-285750" algn="l" fontAlgn="auto">
              <a:spcBef>
                <a:spcPts val="0"/>
              </a:spcBef>
              <a:spcAft>
                <a:spcPts val="0"/>
              </a:spcAft>
              <a:buFont typeface="Arial" panose="020B0604020202020204" pitchFamily="34" charset="0"/>
              <a:buChar char="•"/>
              <a:defRPr/>
            </a:pPr>
            <a:r>
              <a:rPr lang="fr-BE" sz="1200" kern="0" dirty="0" smtClean="0">
                <a:solidFill>
                  <a:srgbClr val="0F5494"/>
                </a:solidFill>
                <a:latin typeface="Calibri Light" panose="020F0302020204030204" pitchFamily="34" charset="0"/>
              </a:rPr>
              <a:t>Increasing </a:t>
            </a:r>
            <a:r>
              <a:rPr lang="fr-BE" sz="1200" kern="0" dirty="0">
                <a:solidFill>
                  <a:srgbClr val="0F5494"/>
                </a:solidFill>
                <a:latin typeface="Calibri Light" panose="020F0302020204030204" pitchFamily="34" charset="0"/>
              </a:rPr>
              <a:t>productivity (efficiency, processes)</a:t>
            </a:r>
          </a:p>
          <a:p>
            <a:pPr marL="285750" marR="0" lvl="0" indent="-2857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BE" sz="1200" b="0" i="0" u="none" strike="noStrike" kern="0" cap="none" spc="0" normalizeH="0" baseline="0" noProof="0" dirty="0" smtClean="0">
                <a:ln>
                  <a:noFill/>
                </a:ln>
                <a:solidFill>
                  <a:srgbClr val="0F5494"/>
                </a:solidFill>
                <a:effectLst/>
                <a:uLnTx/>
                <a:uFillTx/>
                <a:latin typeface="Calibri Light" panose="020F0302020204030204" pitchFamily="34" charset="0"/>
                <a:ea typeface="+mn-ea"/>
                <a:cs typeface="+mn-cs"/>
              </a:rPr>
              <a:t>Improving quality (data/operations)</a:t>
            </a:r>
          </a:p>
          <a:p>
            <a:pPr marL="285750" indent="-285750" algn="l" fontAlgn="auto">
              <a:spcBef>
                <a:spcPts val="0"/>
              </a:spcBef>
              <a:spcAft>
                <a:spcPts val="0"/>
              </a:spcAft>
              <a:buFont typeface="Arial" panose="020B0604020202020204" pitchFamily="34" charset="0"/>
              <a:buChar char="•"/>
              <a:defRPr/>
            </a:pPr>
            <a:r>
              <a:rPr lang="fr-BE" sz="1200" kern="0" dirty="0">
                <a:solidFill>
                  <a:srgbClr val="0F5494"/>
                </a:solidFill>
                <a:latin typeface="Calibri Light" panose="020F0302020204030204" pitchFamily="34" charset="0"/>
              </a:rPr>
              <a:t>Improving user-friendliness</a:t>
            </a:r>
          </a:p>
          <a:p>
            <a:pPr marL="285750" marR="0" lvl="0" indent="-2857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BE" sz="1200" b="0" i="0" u="none" strike="noStrike" kern="0" cap="none" spc="0" normalizeH="0" baseline="0" noProof="0" dirty="0" smtClean="0">
                <a:ln>
                  <a:noFill/>
                </a:ln>
                <a:solidFill>
                  <a:srgbClr val="0F5494"/>
                </a:solidFill>
                <a:effectLst/>
                <a:uLnTx/>
                <a:uFillTx/>
                <a:latin typeface="Calibri Light" panose="020F0302020204030204" pitchFamily="34" charset="0"/>
                <a:ea typeface="+mn-ea"/>
                <a:cs typeface="+mn-cs"/>
              </a:rPr>
              <a:t>Shifting to an operational approach</a:t>
            </a:r>
          </a:p>
        </p:txBody>
      </p:sp>
      <p:sp>
        <p:nvSpPr>
          <p:cNvPr id="105" name="TextBox 104"/>
          <p:cNvSpPr txBox="1"/>
          <p:nvPr/>
        </p:nvSpPr>
        <p:spPr>
          <a:xfrm>
            <a:off x="6536141" y="1121631"/>
            <a:ext cx="2799463" cy="646331"/>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1200" b="1" kern="0" dirty="0">
                <a:solidFill>
                  <a:srgbClr val="002060"/>
                </a:solidFill>
                <a:latin typeface="Calibri Light" panose="020F0302020204030204" pitchFamily="34" charset="0"/>
                <a:ea typeface="+mn-ea"/>
                <a:cs typeface="+mn-cs"/>
              </a:rPr>
              <a:t> </a:t>
            </a:r>
            <a:r>
              <a:rPr lang="en-GB" sz="1200" b="1" kern="0" dirty="0" smtClean="0">
                <a:solidFill>
                  <a:srgbClr val="002060"/>
                </a:solidFill>
                <a:latin typeface="Calibri Light" panose="020F0302020204030204" pitchFamily="34" charset="0"/>
                <a:ea typeface="+mn-ea"/>
                <a:cs typeface="+mn-cs"/>
              </a:rPr>
              <a:t>       	</a:t>
            </a:r>
            <a:r>
              <a:rPr kumimoji="0" lang="en-GB" sz="1200" b="1" u="none" strike="noStrike" kern="0" cap="none" spc="0" normalizeH="0" baseline="0" noProof="0" dirty="0" smtClean="0">
                <a:ln>
                  <a:noFill/>
                </a:ln>
                <a:solidFill>
                  <a:srgbClr val="0F5494"/>
                </a:solidFill>
                <a:effectLst/>
                <a:uLnTx/>
                <a:uFillTx/>
                <a:latin typeface="Calibri Light" panose="020F0302020204030204" pitchFamily="34" charset="0"/>
                <a:ea typeface="+mn-ea"/>
                <a:cs typeface="+mn-cs"/>
              </a:rPr>
              <a:t>Vision</a:t>
            </a:r>
          </a:p>
          <a:p>
            <a:pPr algn="l" fontAlgn="auto">
              <a:spcBef>
                <a:spcPts val="0"/>
              </a:spcBef>
              <a:spcAft>
                <a:spcPts val="0"/>
              </a:spcAft>
              <a:defRPr/>
            </a:pPr>
            <a:r>
              <a:rPr lang="en-GB" sz="1200" dirty="0">
                <a:solidFill>
                  <a:srgbClr val="0F5494"/>
                </a:solidFill>
                <a:latin typeface="Calibri Light" panose="020F0302020204030204" pitchFamily="34" charset="0"/>
              </a:rPr>
              <a:t>Users will manage  Actions &amp; </a:t>
            </a:r>
            <a:r>
              <a:rPr lang="en-GB" sz="1200" dirty="0" smtClean="0">
                <a:solidFill>
                  <a:srgbClr val="0F5494"/>
                </a:solidFill>
                <a:latin typeface="Calibri Light" panose="020F0302020204030204" pitchFamily="34" charset="0"/>
              </a:rPr>
              <a:t>Level-1 </a:t>
            </a:r>
            <a:r>
              <a:rPr lang="en-GB" sz="1200" dirty="0">
                <a:solidFill>
                  <a:srgbClr val="0F5494"/>
                </a:solidFill>
                <a:latin typeface="Calibri Light" panose="020F0302020204030204" pitchFamily="34" charset="0"/>
              </a:rPr>
              <a:t>commitments and their related </a:t>
            </a:r>
            <a:r>
              <a:rPr lang="en-GB" sz="1200" dirty="0" smtClean="0">
                <a:solidFill>
                  <a:srgbClr val="0F5494"/>
                </a:solidFill>
                <a:latin typeface="Calibri Light" panose="020F0302020204030204" pitchFamily="34" charset="0"/>
              </a:rPr>
              <a:t>Portfolio</a:t>
            </a:r>
            <a:endParaRPr lang="en-GB" sz="1200" dirty="0">
              <a:solidFill>
                <a:srgbClr val="0F5494"/>
              </a:solidFill>
              <a:latin typeface="Calibri Light" panose="020F0302020204030204" pitchFamily="34" charset="0"/>
            </a:endParaRPr>
          </a:p>
        </p:txBody>
      </p:sp>
      <p:sp>
        <p:nvSpPr>
          <p:cNvPr id="85" name="Rounded Rectangle 84"/>
          <p:cNvSpPr/>
          <p:nvPr/>
        </p:nvSpPr>
        <p:spPr bwMode="auto">
          <a:xfrm>
            <a:off x="8880310" y="1844825"/>
            <a:ext cx="3168351" cy="1061612"/>
          </a:xfrm>
          <a:prstGeom prst="round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algn="l"/>
            <a:r>
              <a:rPr lang="en-GB" sz="1400" b="1" dirty="0">
                <a:solidFill>
                  <a:srgbClr val="0F5494"/>
                </a:solidFill>
                <a:latin typeface="Calibri Light" panose="020F0302020204030204" pitchFamily="34" charset="0"/>
              </a:rPr>
              <a:t>1 - Programming </a:t>
            </a:r>
          </a:p>
          <a:p>
            <a:pPr marL="174625"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GB" sz="1100" dirty="0" smtClean="0">
                <a:solidFill>
                  <a:srgbClr val="0F5494"/>
                </a:solidFill>
                <a:latin typeface="Calibri Light" panose="020F0302020204030204" pitchFamily="34" charset="0"/>
              </a:rPr>
              <a:t>Create and manage a Fin. Instrument &amp; MIP</a:t>
            </a:r>
          </a:p>
          <a:p>
            <a:pPr marL="174625"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fr-BE" sz="1100" dirty="0" smtClean="0">
                <a:solidFill>
                  <a:srgbClr val="0F5494"/>
                </a:solidFill>
                <a:latin typeface="Calibri Light" panose="020F0302020204030204" pitchFamily="34" charset="0"/>
              </a:rPr>
              <a:t>Part of validation process </a:t>
            </a:r>
          </a:p>
          <a:p>
            <a:pPr marL="174625"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fr-BE" sz="1100" dirty="0" smtClean="0">
                <a:solidFill>
                  <a:srgbClr val="0F5494"/>
                </a:solidFill>
                <a:latin typeface="Calibri Light" panose="020F0302020204030204" pitchFamily="34" charset="0"/>
              </a:rPr>
              <a:t>Define stakeholders</a:t>
            </a:r>
          </a:p>
          <a:p>
            <a:pPr marL="174625"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fr-BE" sz="1100" dirty="0" smtClean="0">
                <a:solidFill>
                  <a:srgbClr val="0F5494"/>
                </a:solidFill>
                <a:latin typeface="Calibri Light" panose="020F0302020204030204" pitchFamily="34" charset="0"/>
              </a:rPr>
              <a:t>Amendments</a:t>
            </a:r>
            <a:endParaRPr lang="en-GB" sz="1100" dirty="0" smtClean="0">
              <a:solidFill>
                <a:srgbClr val="0F5494"/>
              </a:solidFill>
              <a:latin typeface="Calibri Light" panose="020F0302020204030204" pitchFamily="34" charset="0"/>
            </a:endParaRPr>
          </a:p>
        </p:txBody>
      </p:sp>
      <p:sp>
        <p:nvSpPr>
          <p:cNvPr id="36" name="Title 1"/>
          <p:cNvSpPr>
            <a:spLocks noGrp="1"/>
          </p:cNvSpPr>
          <p:nvPr>
            <p:ph type="title"/>
          </p:nvPr>
        </p:nvSpPr>
        <p:spPr>
          <a:xfrm>
            <a:off x="143339" y="216024"/>
            <a:ext cx="4431768" cy="62068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b="0" kern="1200" dirty="0" smtClean="0">
                <a:solidFill>
                  <a:srgbClr val="FFC000"/>
                </a:solidFill>
                <a:latin typeface="Calibri Light" panose="020F0302020204030204" pitchFamily="34" charset="0"/>
                <a:sym typeface="Gill Sans" charset="0"/>
              </a:rPr>
              <a:t>Project 2A  scope</a:t>
            </a:r>
            <a:r>
              <a:rPr lang="en-US" b="0" kern="1200" dirty="0">
                <a:solidFill>
                  <a:srgbClr val="FFC000"/>
                </a:solidFill>
                <a:latin typeface="Calibri Light" panose="020F0302020204030204" pitchFamily="34" charset="0"/>
                <a:sym typeface="Gill Sans" charset="0"/>
              </a:rPr>
              <a:t>			</a:t>
            </a:r>
            <a:endParaRPr lang="en-GB" b="0" kern="1200" dirty="0">
              <a:solidFill>
                <a:srgbClr val="FFC000"/>
              </a:solidFill>
              <a:latin typeface="Calibri Light" panose="020F0302020204030204" pitchFamily="34" charset="0"/>
              <a:sym typeface="Gill Sans" charset="0"/>
            </a:endParaRPr>
          </a:p>
        </p:txBody>
      </p:sp>
      <p:sp>
        <p:nvSpPr>
          <p:cNvPr id="37" name="Title 1"/>
          <p:cNvSpPr txBox="1">
            <a:spLocks/>
          </p:cNvSpPr>
          <p:nvPr/>
        </p:nvSpPr>
        <p:spPr bwMode="auto">
          <a:xfrm>
            <a:off x="7260631" y="400045"/>
            <a:ext cx="4931367" cy="620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r>
              <a:rPr lang="en-US" sz="2800" b="0" kern="1200" dirty="0" smtClean="0">
                <a:solidFill>
                  <a:srgbClr val="FFC000"/>
                </a:solidFill>
                <a:latin typeface="Calibri Light" panose="020F0302020204030204" pitchFamily="34" charset="0"/>
                <a:sym typeface="Gill Sans" charset="0"/>
              </a:rPr>
              <a:t>Actions and</a:t>
            </a:r>
          </a:p>
          <a:p>
            <a:r>
              <a:rPr lang="en-US" sz="2800" b="0" dirty="0" smtClean="0">
                <a:solidFill>
                  <a:srgbClr val="FFC000"/>
                </a:solidFill>
                <a:latin typeface="Calibri Light" panose="020F0302020204030204" pitchFamily="34" charset="0"/>
              </a:rPr>
              <a:t>Level 1  commitment</a:t>
            </a:r>
            <a:r>
              <a:rPr lang="en-US" b="0" kern="1200" dirty="0" smtClean="0">
                <a:solidFill>
                  <a:srgbClr val="FFC000"/>
                </a:solidFill>
                <a:latin typeface="Calibri Light" panose="020F0302020204030204" pitchFamily="34" charset="0"/>
                <a:sym typeface="Gill Sans" charset="0"/>
              </a:rPr>
              <a:t>			</a:t>
            </a:r>
            <a:endParaRPr lang="en-GB" b="0" kern="1200" dirty="0">
              <a:solidFill>
                <a:srgbClr val="FFC000"/>
              </a:solidFill>
              <a:latin typeface="Calibri Light" panose="020F0302020204030204" pitchFamily="34" charset="0"/>
              <a:sym typeface="Gill Sans" charset="0"/>
            </a:endParaRPr>
          </a:p>
        </p:txBody>
      </p:sp>
      <p:sp>
        <p:nvSpPr>
          <p:cNvPr id="38" name="Slide Number Placeholder 1"/>
          <p:cNvSpPr txBox="1">
            <a:spLocks/>
          </p:cNvSpPr>
          <p:nvPr/>
        </p:nvSpPr>
        <p:spPr bwMode="auto">
          <a:xfrm>
            <a:off x="5746594" y="6597352"/>
            <a:ext cx="637439"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20000"/>
              </a:spcBef>
              <a:spcAft>
                <a:spcPct val="0"/>
              </a:spcAft>
              <a:buClr>
                <a:schemeClr val="bg1"/>
              </a:buClr>
              <a:buChar char="•"/>
              <a:defRPr sz="2400" i="1" kern="1200">
                <a:solidFill>
                  <a:srgbClr val="0F5494"/>
                </a:solidFill>
                <a:latin typeface="Verdana" pitchFamily="34" charset="0"/>
                <a:ea typeface="ヒラギノ角ゴ ProN W3" charset="0"/>
                <a:cs typeface="ヒラギノ角ゴ ProN W3" charset="0"/>
                <a:sym typeface="Gill Sans" charset="0"/>
              </a:defRPr>
            </a:lvl1pPr>
            <a:lvl2pPr marL="742950" indent="-285750" algn="ctr" rtl="0" fontAlgn="base">
              <a:spcBef>
                <a:spcPct val="20000"/>
              </a:spcBef>
              <a:spcAft>
                <a:spcPct val="0"/>
              </a:spcAft>
              <a:buClr>
                <a:srgbClr val="009FBA"/>
              </a:buClr>
              <a:buChar char="•"/>
              <a:defRPr sz="2000" b="1" kern="1200">
                <a:solidFill>
                  <a:srgbClr val="0F5494"/>
                </a:solidFill>
                <a:latin typeface="Verdana" pitchFamily="34" charset="0"/>
                <a:ea typeface="ヒラギノ角ゴ ProN W3" charset="0"/>
                <a:cs typeface="ヒラギノ角ゴ ProN W3" charset="0"/>
                <a:sym typeface="Gill Sans" charset="0"/>
              </a:defRPr>
            </a:lvl2pPr>
            <a:lvl3pPr marL="1143000" indent="-228600" algn="ctr" rtl="0" fontAlgn="base">
              <a:spcBef>
                <a:spcPct val="20000"/>
              </a:spcBef>
              <a:spcAft>
                <a:spcPct val="0"/>
              </a:spcAft>
              <a:defRPr sz="1400" kern="1200">
                <a:solidFill>
                  <a:srgbClr val="0F5494"/>
                </a:solidFill>
                <a:latin typeface="Verdana" pitchFamily="34" charset="0"/>
                <a:ea typeface="ヒラギノ角ゴ ProN W3" charset="0"/>
                <a:cs typeface="ヒラギノ角ゴ ProN W3" charset="0"/>
                <a:sym typeface="Gill Sans" charset="0"/>
              </a:defRPr>
            </a:lvl3pPr>
            <a:lvl4pPr marL="1600200" indent="-228600" algn="ctr" rtl="0" fontAlgn="base">
              <a:spcBef>
                <a:spcPct val="20000"/>
              </a:spcBef>
              <a:spcAft>
                <a:spcPct val="0"/>
              </a:spcAft>
              <a:buChar char="–"/>
              <a:defRPr sz="2000" kern="1200">
                <a:solidFill>
                  <a:schemeClr val="tx1"/>
                </a:solidFill>
                <a:latin typeface="Arial" charset="0"/>
                <a:ea typeface="ヒラギノ角ゴ ProN W3" charset="0"/>
                <a:cs typeface="ヒラギノ角ゴ ProN W3" charset="0"/>
                <a:sym typeface="Gill Sans" charset="0"/>
              </a:defRPr>
            </a:lvl4pPr>
            <a:lvl5pPr marL="2057400" indent="-228600" algn="ctr" rtl="0" fontAlgn="base">
              <a:spcBef>
                <a:spcPct val="20000"/>
              </a:spcBef>
              <a:spcAft>
                <a:spcPct val="0"/>
              </a:spcAft>
              <a:buChar char="»"/>
              <a:defRPr sz="2000" kern="1200">
                <a:solidFill>
                  <a:schemeClr val="tx1"/>
                </a:solidFill>
                <a:latin typeface="Arial" charset="0"/>
                <a:ea typeface="ヒラギノ角ゴ ProN W3" charset="0"/>
                <a:cs typeface="ヒラギノ角ゴ ProN W3" charset="0"/>
                <a:sym typeface="Gill Sans"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ヒラギノ角ゴ ProN W3" charset="0"/>
                <a:cs typeface="ヒラギノ角ゴ ProN W3" charset="0"/>
                <a:sym typeface="Gill Sans"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ヒラギノ角ゴ ProN W3" charset="0"/>
                <a:cs typeface="ヒラギノ角ゴ ProN W3" charset="0"/>
                <a:sym typeface="Gill Sans"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ヒラギノ角ゴ ProN W3" charset="0"/>
                <a:cs typeface="ヒラギノ角ゴ ProN W3" charset="0"/>
                <a:sym typeface="Gill Sans"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ヒラギノ角ゴ ProN W3" charset="0"/>
                <a:cs typeface="ヒラギノ角ゴ ProN W3" charset="0"/>
                <a:sym typeface="Gill Sans" charset="0"/>
              </a:defRPr>
            </a:lvl9pPr>
          </a:lstStyle>
          <a:p>
            <a:pPr algn="ctr">
              <a:spcBef>
                <a:spcPct val="0"/>
              </a:spcBef>
              <a:buClrTx/>
              <a:buFontTx/>
              <a:buNone/>
            </a:pPr>
            <a:fld id="{6A47FC18-6C9A-49F6-8576-2421747CCFEF}" type="slidenum">
              <a:rPr lang="en-GB" altLang="fr-FR" sz="1400" i="0" smtClean="0">
                <a:solidFill>
                  <a:schemeClr val="bg1"/>
                </a:solidFill>
                <a:latin typeface="Calibri Light" panose="020F0302020204030204" pitchFamily="34" charset="0"/>
              </a:rPr>
              <a:pPr algn="ctr">
                <a:spcBef>
                  <a:spcPct val="0"/>
                </a:spcBef>
                <a:buClrTx/>
                <a:buFontTx/>
                <a:buNone/>
              </a:pPr>
              <a:t>21</a:t>
            </a:fld>
            <a:endParaRPr lang="en-GB" altLang="fr-FR" sz="1400" i="0" dirty="0">
              <a:solidFill>
                <a:schemeClr val="bg1"/>
              </a:solidFill>
              <a:latin typeface="Calibri Light" panose="020F0302020204030204" pitchFamily="34" charset="0"/>
            </a:endParaRPr>
          </a:p>
        </p:txBody>
      </p:sp>
    </p:spTree>
    <p:extLst>
      <p:ext uri="{BB962C8B-B14F-4D97-AF65-F5344CB8AC3E}">
        <p14:creationId xmlns:p14="http://schemas.microsoft.com/office/powerpoint/2010/main" val="22698989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Straight Connector 39"/>
          <p:cNvCxnSpPr/>
          <p:nvPr/>
        </p:nvCxnSpPr>
        <p:spPr bwMode="auto">
          <a:xfrm>
            <a:off x="6816754" y="4673570"/>
            <a:ext cx="985519" cy="41161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Rounded Rectangle 41"/>
          <p:cNvSpPr/>
          <p:nvPr/>
        </p:nvSpPr>
        <p:spPr bwMode="auto">
          <a:xfrm rot="16200000">
            <a:off x="5018714" y="3121368"/>
            <a:ext cx="2210356" cy="1385723"/>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algn="l"/>
            <a:endParaRPr lang="en-GB" sz="1200" dirty="0" smtClean="0">
              <a:solidFill>
                <a:srgbClr val="0F5494"/>
              </a:solidFill>
              <a:latin typeface="Verdana" pitchFamily="34" charset="0"/>
              <a:ea typeface="+mn-ea"/>
              <a:cs typeface="+mn-cs"/>
            </a:endParaRPr>
          </a:p>
        </p:txBody>
      </p:sp>
      <p:grpSp>
        <p:nvGrpSpPr>
          <p:cNvPr id="44" name="Group 43"/>
          <p:cNvGrpSpPr/>
          <p:nvPr/>
        </p:nvGrpSpPr>
        <p:grpSpPr>
          <a:xfrm>
            <a:off x="5573948" y="2742105"/>
            <a:ext cx="425368" cy="1484177"/>
            <a:chOff x="6259513" y="1922463"/>
            <a:chExt cx="447675" cy="1474787"/>
          </a:xfrm>
          <a:solidFill>
            <a:srgbClr val="0F5494"/>
          </a:solidFill>
        </p:grpSpPr>
        <p:sp>
          <p:nvSpPr>
            <p:cNvPr id="45" name="Freeform 49"/>
            <p:cNvSpPr>
              <a:spLocks noEditPoints="1"/>
            </p:cNvSpPr>
            <p:nvPr/>
          </p:nvSpPr>
          <p:spPr bwMode="auto">
            <a:xfrm>
              <a:off x="6259513" y="1922463"/>
              <a:ext cx="447675" cy="1474787"/>
            </a:xfrm>
            <a:custGeom>
              <a:avLst/>
              <a:gdLst>
                <a:gd name="T0" fmla="*/ 251 w 282"/>
                <a:gd name="T1" fmla="*/ 841 h 929"/>
                <a:gd name="T2" fmla="*/ 234 w 282"/>
                <a:gd name="T3" fmla="*/ 744 h 929"/>
                <a:gd name="T4" fmla="*/ 222 w 282"/>
                <a:gd name="T5" fmla="*/ 658 h 929"/>
                <a:gd name="T6" fmla="*/ 219 w 282"/>
                <a:gd name="T7" fmla="*/ 505 h 929"/>
                <a:gd name="T8" fmla="*/ 211 w 282"/>
                <a:gd name="T9" fmla="*/ 387 h 929"/>
                <a:gd name="T10" fmla="*/ 205 w 282"/>
                <a:gd name="T11" fmla="*/ 334 h 929"/>
                <a:gd name="T12" fmla="*/ 207 w 282"/>
                <a:gd name="T13" fmla="*/ 322 h 929"/>
                <a:gd name="T14" fmla="*/ 222 w 282"/>
                <a:gd name="T15" fmla="*/ 310 h 929"/>
                <a:gd name="T16" fmla="*/ 254 w 282"/>
                <a:gd name="T17" fmla="*/ 297 h 929"/>
                <a:gd name="T18" fmla="*/ 245 w 282"/>
                <a:gd name="T19" fmla="*/ 239 h 929"/>
                <a:gd name="T20" fmla="*/ 214 w 282"/>
                <a:gd name="T21" fmla="*/ 169 h 929"/>
                <a:gd name="T22" fmla="*/ 151 w 282"/>
                <a:gd name="T23" fmla="*/ 140 h 929"/>
                <a:gd name="T24" fmla="*/ 140 w 282"/>
                <a:gd name="T25" fmla="*/ 125 h 929"/>
                <a:gd name="T26" fmla="*/ 154 w 282"/>
                <a:gd name="T27" fmla="*/ 92 h 929"/>
                <a:gd name="T28" fmla="*/ 153 w 282"/>
                <a:gd name="T29" fmla="*/ 34 h 929"/>
                <a:gd name="T30" fmla="*/ 106 w 282"/>
                <a:gd name="T31" fmla="*/ 0 h 929"/>
                <a:gd name="T32" fmla="*/ 69 w 282"/>
                <a:gd name="T33" fmla="*/ 44 h 929"/>
                <a:gd name="T34" fmla="*/ 66 w 282"/>
                <a:gd name="T35" fmla="*/ 77 h 929"/>
                <a:gd name="T36" fmla="*/ 83 w 282"/>
                <a:gd name="T37" fmla="*/ 123 h 929"/>
                <a:gd name="T38" fmla="*/ 15 w 282"/>
                <a:gd name="T39" fmla="*/ 158 h 929"/>
                <a:gd name="T40" fmla="*/ 0 w 282"/>
                <a:gd name="T41" fmla="*/ 223 h 929"/>
                <a:gd name="T42" fmla="*/ 12 w 282"/>
                <a:gd name="T43" fmla="*/ 326 h 929"/>
                <a:gd name="T44" fmla="*/ 9 w 282"/>
                <a:gd name="T45" fmla="*/ 447 h 929"/>
                <a:gd name="T46" fmla="*/ 35 w 282"/>
                <a:gd name="T47" fmla="*/ 667 h 929"/>
                <a:gd name="T48" fmla="*/ 31 w 282"/>
                <a:gd name="T49" fmla="*/ 815 h 929"/>
                <a:gd name="T50" fmla="*/ 20 w 282"/>
                <a:gd name="T51" fmla="*/ 900 h 929"/>
                <a:gd name="T52" fmla="*/ 38 w 282"/>
                <a:gd name="T53" fmla="*/ 929 h 929"/>
                <a:gd name="T54" fmla="*/ 79 w 282"/>
                <a:gd name="T55" fmla="*/ 905 h 929"/>
                <a:gd name="T56" fmla="*/ 97 w 282"/>
                <a:gd name="T57" fmla="*/ 851 h 929"/>
                <a:gd name="T58" fmla="*/ 106 w 282"/>
                <a:gd name="T59" fmla="*/ 720 h 929"/>
                <a:gd name="T60" fmla="*/ 123 w 282"/>
                <a:gd name="T61" fmla="*/ 607 h 929"/>
                <a:gd name="T62" fmla="*/ 137 w 282"/>
                <a:gd name="T63" fmla="*/ 581 h 929"/>
                <a:gd name="T64" fmla="*/ 151 w 282"/>
                <a:gd name="T65" fmla="*/ 642 h 929"/>
                <a:gd name="T66" fmla="*/ 160 w 282"/>
                <a:gd name="T67" fmla="*/ 703 h 929"/>
                <a:gd name="T68" fmla="*/ 185 w 282"/>
                <a:gd name="T69" fmla="*/ 857 h 929"/>
                <a:gd name="T70" fmla="*/ 217 w 282"/>
                <a:gd name="T71" fmla="*/ 891 h 929"/>
                <a:gd name="T72" fmla="*/ 270 w 282"/>
                <a:gd name="T73" fmla="*/ 911 h 929"/>
                <a:gd name="T74" fmla="*/ 274 w 282"/>
                <a:gd name="T75" fmla="*/ 875 h 929"/>
                <a:gd name="T76" fmla="*/ 71 w 282"/>
                <a:gd name="T77" fmla="*/ 368 h 929"/>
                <a:gd name="T78" fmla="*/ 123 w 282"/>
                <a:gd name="T79" fmla="*/ 333 h 929"/>
                <a:gd name="T80" fmla="*/ 129 w 282"/>
                <a:gd name="T81" fmla="*/ 303 h 929"/>
                <a:gd name="T82" fmla="*/ 122 w 282"/>
                <a:gd name="T83" fmla="*/ 293 h 929"/>
                <a:gd name="T84" fmla="*/ 92 w 282"/>
                <a:gd name="T85" fmla="*/ 288 h 929"/>
                <a:gd name="T86" fmla="*/ 111 w 282"/>
                <a:gd name="T87" fmla="*/ 280 h 929"/>
                <a:gd name="T88" fmla="*/ 125 w 282"/>
                <a:gd name="T89" fmla="*/ 256 h 929"/>
                <a:gd name="T90" fmla="*/ 105 w 282"/>
                <a:gd name="T91" fmla="*/ 249 h 929"/>
                <a:gd name="T92" fmla="*/ 79 w 282"/>
                <a:gd name="T93" fmla="*/ 231 h 929"/>
                <a:gd name="T94" fmla="*/ 65 w 282"/>
                <a:gd name="T95" fmla="*/ 191 h 929"/>
                <a:gd name="T96" fmla="*/ 199 w 282"/>
                <a:gd name="T97" fmla="*/ 199 h 929"/>
                <a:gd name="T98" fmla="*/ 151 w 282"/>
                <a:gd name="T99" fmla="*/ 252 h 929"/>
                <a:gd name="T100" fmla="*/ 143 w 282"/>
                <a:gd name="T101" fmla="*/ 293 h 929"/>
                <a:gd name="T102" fmla="*/ 140 w 282"/>
                <a:gd name="T103" fmla="*/ 297 h 929"/>
                <a:gd name="T104" fmla="*/ 146 w 282"/>
                <a:gd name="T105" fmla="*/ 313 h 929"/>
                <a:gd name="T106" fmla="*/ 146 w 282"/>
                <a:gd name="T107" fmla="*/ 322 h 929"/>
                <a:gd name="T108" fmla="*/ 170 w 282"/>
                <a:gd name="T109" fmla="*/ 331 h 929"/>
                <a:gd name="T110" fmla="*/ 75 w 282"/>
                <a:gd name="T111" fmla="*/ 283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2" h="929">
                  <a:moveTo>
                    <a:pt x="274" y="875"/>
                  </a:moveTo>
                  <a:lnTo>
                    <a:pt x="274" y="875"/>
                  </a:lnTo>
                  <a:lnTo>
                    <a:pt x="264" y="866"/>
                  </a:lnTo>
                  <a:lnTo>
                    <a:pt x="253" y="858"/>
                  </a:lnTo>
                  <a:lnTo>
                    <a:pt x="242" y="852"/>
                  </a:lnTo>
                  <a:lnTo>
                    <a:pt x="242" y="848"/>
                  </a:lnTo>
                  <a:lnTo>
                    <a:pt x="251" y="841"/>
                  </a:lnTo>
                  <a:lnTo>
                    <a:pt x="251" y="841"/>
                  </a:lnTo>
                  <a:lnTo>
                    <a:pt x="253" y="829"/>
                  </a:lnTo>
                  <a:lnTo>
                    <a:pt x="251" y="818"/>
                  </a:lnTo>
                  <a:lnTo>
                    <a:pt x="250" y="807"/>
                  </a:lnTo>
                  <a:lnTo>
                    <a:pt x="250" y="807"/>
                  </a:lnTo>
                  <a:lnTo>
                    <a:pt x="240" y="780"/>
                  </a:lnTo>
                  <a:lnTo>
                    <a:pt x="236" y="761"/>
                  </a:lnTo>
                  <a:lnTo>
                    <a:pt x="234" y="744"/>
                  </a:lnTo>
                  <a:lnTo>
                    <a:pt x="234" y="744"/>
                  </a:lnTo>
                  <a:lnTo>
                    <a:pt x="236" y="715"/>
                  </a:lnTo>
                  <a:lnTo>
                    <a:pt x="234" y="703"/>
                  </a:lnTo>
                  <a:lnTo>
                    <a:pt x="231" y="698"/>
                  </a:lnTo>
                  <a:lnTo>
                    <a:pt x="228" y="693"/>
                  </a:lnTo>
                  <a:lnTo>
                    <a:pt x="228" y="693"/>
                  </a:lnTo>
                  <a:lnTo>
                    <a:pt x="225" y="687"/>
                  </a:lnTo>
                  <a:lnTo>
                    <a:pt x="223" y="679"/>
                  </a:lnTo>
                  <a:lnTo>
                    <a:pt x="222" y="658"/>
                  </a:lnTo>
                  <a:lnTo>
                    <a:pt x="220" y="627"/>
                  </a:lnTo>
                  <a:lnTo>
                    <a:pt x="220" y="627"/>
                  </a:lnTo>
                  <a:lnTo>
                    <a:pt x="222" y="615"/>
                  </a:lnTo>
                  <a:lnTo>
                    <a:pt x="222" y="595"/>
                  </a:lnTo>
                  <a:lnTo>
                    <a:pt x="223" y="570"/>
                  </a:lnTo>
                  <a:lnTo>
                    <a:pt x="223" y="548"/>
                  </a:lnTo>
                  <a:lnTo>
                    <a:pt x="223" y="548"/>
                  </a:lnTo>
                  <a:lnTo>
                    <a:pt x="219" y="505"/>
                  </a:lnTo>
                  <a:lnTo>
                    <a:pt x="216" y="481"/>
                  </a:lnTo>
                  <a:lnTo>
                    <a:pt x="234" y="478"/>
                  </a:lnTo>
                  <a:lnTo>
                    <a:pt x="234" y="478"/>
                  </a:lnTo>
                  <a:lnTo>
                    <a:pt x="228" y="448"/>
                  </a:lnTo>
                  <a:lnTo>
                    <a:pt x="222" y="424"/>
                  </a:lnTo>
                  <a:lnTo>
                    <a:pt x="217" y="404"/>
                  </a:lnTo>
                  <a:lnTo>
                    <a:pt x="217" y="404"/>
                  </a:lnTo>
                  <a:lnTo>
                    <a:pt x="211" y="387"/>
                  </a:lnTo>
                  <a:lnTo>
                    <a:pt x="207" y="365"/>
                  </a:lnTo>
                  <a:lnTo>
                    <a:pt x="202" y="347"/>
                  </a:lnTo>
                  <a:lnTo>
                    <a:pt x="202" y="336"/>
                  </a:lnTo>
                  <a:lnTo>
                    <a:pt x="202" y="336"/>
                  </a:lnTo>
                  <a:lnTo>
                    <a:pt x="202" y="334"/>
                  </a:lnTo>
                  <a:lnTo>
                    <a:pt x="202" y="334"/>
                  </a:lnTo>
                  <a:lnTo>
                    <a:pt x="205" y="334"/>
                  </a:lnTo>
                  <a:lnTo>
                    <a:pt x="205" y="334"/>
                  </a:lnTo>
                  <a:lnTo>
                    <a:pt x="207" y="334"/>
                  </a:lnTo>
                  <a:lnTo>
                    <a:pt x="208" y="333"/>
                  </a:lnTo>
                  <a:lnTo>
                    <a:pt x="207" y="328"/>
                  </a:lnTo>
                  <a:lnTo>
                    <a:pt x="207" y="328"/>
                  </a:lnTo>
                  <a:lnTo>
                    <a:pt x="208" y="326"/>
                  </a:lnTo>
                  <a:lnTo>
                    <a:pt x="208" y="323"/>
                  </a:lnTo>
                  <a:lnTo>
                    <a:pt x="207" y="322"/>
                  </a:lnTo>
                  <a:lnTo>
                    <a:pt x="207" y="322"/>
                  </a:lnTo>
                  <a:lnTo>
                    <a:pt x="208" y="320"/>
                  </a:lnTo>
                  <a:lnTo>
                    <a:pt x="210" y="319"/>
                  </a:lnTo>
                  <a:lnTo>
                    <a:pt x="210" y="316"/>
                  </a:lnTo>
                  <a:lnTo>
                    <a:pt x="210" y="316"/>
                  </a:lnTo>
                  <a:lnTo>
                    <a:pt x="210" y="314"/>
                  </a:lnTo>
                  <a:lnTo>
                    <a:pt x="208" y="313"/>
                  </a:lnTo>
                  <a:lnTo>
                    <a:pt x="208" y="313"/>
                  </a:lnTo>
                  <a:lnTo>
                    <a:pt x="222" y="310"/>
                  </a:lnTo>
                  <a:lnTo>
                    <a:pt x="231" y="308"/>
                  </a:lnTo>
                  <a:lnTo>
                    <a:pt x="237" y="308"/>
                  </a:lnTo>
                  <a:lnTo>
                    <a:pt x="237" y="308"/>
                  </a:lnTo>
                  <a:lnTo>
                    <a:pt x="244" y="308"/>
                  </a:lnTo>
                  <a:lnTo>
                    <a:pt x="248" y="305"/>
                  </a:lnTo>
                  <a:lnTo>
                    <a:pt x="253" y="302"/>
                  </a:lnTo>
                  <a:lnTo>
                    <a:pt x="254" y="297"/>
                  </a:lnTo>
                  <a:lnTo>
                    <a:pt x="254" y="297"/>
                  </a:lnTo>
                  <a:lnTo>
                    <a:pt x="256" y="289"/>
                  </a:lnTo>
                  <a:lnTo>
                    <a:pt x="256" y="280"/>
                  </a:lnTo>
                  <a:lnTo>
                    <a:pt x="256" y="269"/>
                  </a:lnTo>
                  <a:lnTo>
                    <a:pt x="254" y="260"/>
                  </a:lnTo>
                  <a:lnTo>
                    <a:pt x="254" y="260"/>
                  </a:lnTo>
                  <a:lnTo>
                    <a:pt x="251" y="249"/>
                  </a:lnTo>
                  <a:lnTo>
                    <a:pt x="248" y="243"/>
                  </a:lnTo>
                  <a:lnTo>
                    <a:pt x="245" y="239"/>
                  </a:lnTo>
                  <a:lnTo>
                    <a:pt x="245" y="239"/>
                  </a:lnTo>
                  <a:lnTo>
                    <a:pt x="237" y="229"/>
                  </a:lnTo>
                  <a:lnTo>
                    <a:pt x="234" y="223"/>
                  </a:lnTo>
                  <a:lnTo>
                    <a:pt x="234" y="223"/>
                  </a:lnTo>
                  <a:lnTo>
                    <a:pt x="223" y="195"/>
                  </a:lnTo>
                  <a:lnTo>
                    <a:pt x="223" y="195"/>
                  </a:lnTo>
                  <a:lnTo>
                    <a:pt x="214" y="169"/>
                  </a:lnTo>
                  <a:lnTo>
                    <a:pt x="214" y="169"/>
                  </a:lnTo>
                  <a:lnTo>
                    <a:pt x="214" y="165"/>
                  </a:lnTo>
                  <a:lnTo>
                    <a:pt x="213" y="160"/>
                  </a:lnTo>
                  <a:lnTo>
                    <a:pt x="208" y="155"/>
                  </a:lnTo>
                  <a:lnTo>
                    <a:pt x="200" y="152"/>
                  </a:lnTo>
                  <a:lnTo>
                    <a:pt x="200" y="152"/>
                  </a:lnTo>
                  <a:lnTo>
                    <a:pt x="171" y="146"/>
                  </a:lnTo>
                  <a:lnTo>
                    <a:pt x="159" y="143"/>
                  </a:lnTo>
                  <a:lnTo>
                    <a:pt x="151" y="140"/>
                  </a:lnTo>
                  <a:lnTo>
                    <a:pt x="151" y="140"/>
                  </a:lnTo>
                  <a:lnTo>
                    <a:pt x="151" y="138"/>
                  </a:lnTo>
                  <a:lnTo>
                    <a:pt x="149" y="135"/>
                  </a:lnTo>
                  <a:lnTo>
                    <a:pt x="148" y="131"/>
                  </a:lnTo>
                  <a:lnTo>
                    <a:pt x="145" y="129"/>
                  </a:lnTo>
                  <a:lnTo>
                    <a:pt x="140" y="128"/>
                  </a:lnTo>
                  <a:lnTo>
                    <a:pt x="140" y="125"/>
                  </a:lnTo>
                  <a:lnTo>
                    <a:pt x="140" y="125"/>
                  </a:lnTo>
                  <a:lnTo>
                    <a:pt x="142" y="115"/>
                  </a:lnTo>
                  <a:lnTo>
                    <a:pt x="145" y="106"/>
                  </a:lnTo>
                  <a:lnTo>
                    <a:pt x="145" y="98"/>
                  </a:lnTo>
                  <a:lnTo>
                    <a:pt x="145" y="98"/>
                  </a:lnTo>
                  <a:lnTo>
                    <a:pt x="149" y="98"/>
                  </a:lnTo>
                  <a:lnTo>
                    <a:pt x="153" y="97"/>
                  </a:lnTo>
                  <a:lnTo>
                    <a:pt x="154" y="92"/>
                  </a:lnTo>
                  <a:lnTo>
                    <a:pt x="154" y="92"/>
                  </a:lnTo>
                  <a:lnTo>
                    <a:pt x="159" y="71"/>
                  </a:lnTo>
                  <a:lnTo>
                    <a:pt x="159" y="71"/>
                  </a:lnTo>
                  <a:lnTo>
                    <a:pt x="157" y="69"/>
                  </a:lnTo>
                  <a:lnTo>
                    <a:pt x="153" y="68"/>
                  </a:lnTo>
                  <a:lnTo>
                    <a:pt x="153" y="68"/>
                  </a:lnTo>
                  <a:lnTo>
                    <a:pt x="154" y="38"/>
                  </a:lnTo>
                  <a:lnTo>
                    <a:pt x="154" y="38"/>
                  </a:lnTo>
                  <a:lnTo>
                    <a:pt x="153" y="34"/>
                  </a:lnTo>
                  <a:lnTo>
                    <a:pt x="151" y="27"/>
                  </a:lnTo>
                  <a:lnTo>
                    <a:pt x="148" y="21"/>
                  </a:lnTo>
                  <a:lnTo>
                    <a:pt x="143" y="15"/>
                  </a:lnTo>
                  <a:lnTo>
                    <a:pt x="137" y="9"/>
                  </a:lnTo>
                  <a:lnTo>
                    <a:pt x="129" y="4"/>
                  </a:lnTo>
                  <a:lnTo>
                    <a:pt x="119" y="1"/>
                  </a:lnTo>
                  <a:lnTo>
                    <a:pt x="106" y="0"/>
                  </a:lnTo>
                  <a:lnTo>
                    <a:pt x="106" y="0"/>
                  </a:lnTo>
                  <a:lnTo>
                    <a:pt x="100" y="0"/>
                  </a:lnTo>
                  <a:lnTo>
                    <a:pt x="96" y="1"/>
                  </a:lnTo>
                  <a:lnTo>
                    <a:pt x="86" y="6"/>
                  </a:lnTo>
                  <a:lnTo>
                    <a:pt x="80" y="12"/>
                  </a:lnTo>
                  <a:lnTo>
                    <a:pt x="74" y="20"/>
                  </a:lnTo>
                  <a:lnTo>
                    <a:pt x="71" y="27"/>
                  </a:lnTo>
                  <a:lnTo>
                    <a:pt x="69" y="35"/>
                  </a:lnTo>
                  <a:lnTo>
                    <a:pt x="69" y="44"/>
                  </a:lnTo>
                  <a:lnTo>
                    <a:pt x="69" y="44"/>
                  </a:lnTo>
                  <a:lnTo>
                    <a:pt x="72" y="68"/>
                  </a:lnTo>
                  <a:lnTo>
                    <a:pt x="72" y="68"/>
                  </a:lnTo>
                  <a:lnTo>
                    <a:pt x="71" y="68"/>
                  </a:lnTo>
                  <a:lnTo>
                    <a:pt x="68" y="69"/>
                  </a:lnTo>
                  <a:lnTo>
                    <a:pt x="66" y="72"/>
                  </a:lnTo>
                  <a:lnTo>
                    <a:pt x="65" y="74"/>
                  </a:lnTo>
                  <a:lnTo>
                    <a:pt x="66" y="77"/>
                  </a:lnTo>
                  <a:lnTo>
                    <a:pt x="66" y="77"/>
                  </a:lnTo>
                  <a:lnTo>
                    <a:pt x="68" y="86"/>
                  </a:lnTo>
                  <a:lnTo>
                    <a:pt x="71" y="92"/>
                  </a:lnTo>
                  <a:lnTo>
                    <a:pt x="74" y="97"/>
                  </a:lnTo>
                  <a:lnTo>
                    <a:pt x="75" y="98"/>
                  </a:lnTo>
                  <a:lnTo>
                    <a:pt x="79" y="98"/>
                  </a:lnTo>
                  <a:lnTo>
                    <a:pt x="83" y="123"/>
                  </a:lnTo>
                  <a:lnTo>
                    <a:pt x="83" y="123"/>
                  </a:lnTo>
                  <a:lnTo>
                    <a:pt x="79" y="128"/>
                  </a:lnTo>
                  <a:lnTo>
                    <a:pt x="75" y="132"/>
                  </a:lnTo>
                  <a:lnTo>
                    <a:pt x="69" y="137"/>
                  </a:lnTo>
                  <a:lnTo>
                    <a:pt x="69" y="137"/>
                  </a:lnTo>
                  <a:lnTo>
                    <a:pt x="46" y="146"/>
                  </a:lnTo>
                  <a:lnTo>
                    <a:pt x="23" y="155"/>
                  </a:lnTo>
                  <a:lnTo>
                    <a:pt x="23" y="155"/>
                  </a:lnTo>
                  <a:lnTo>
                    <a:pt x="15" y="158"/>
                  </a:lnTo>
                  <a:lnTo>
                    <a:pt x="9" y="163"/>
                  </a:lnTo>
                  <a:lnTo>
                    <a:pt x="6" y="171"/>
                  </a:lnTo>
                  <a:lnTo>
                    <a:pt x="5" y="183"/>
                  </a:lnTo>
                  <a:lnTo>
                    <a:pt x="5" y="183"/>
                  </a:lnTo>
                  <a:lnTo>
                    <a:pt x="2" y="206"/>
                  </a:lnTo>
                  <a:lnTo>
                    <a:pt x="0" y="214"/>
                  </a:lnTo>
                  <a:lnTo>
                    <a:pt x="0" y="223"/>
                  </a:lnTo>
                  <a:lnTo>
                    <a:pt x="0" y="223"/>
                  </a:lnTo>
                  <a:lnTo>
                    <a:pt x="0" y="249"/>
                  </a:lnTo>
                  <a:lnTo>
                    <a:pt x="0" y="283"/>
                  </a:lnTo>
                  <a:lnTo>
                    <a:pt x="0" y="283"/>
                  </a:lnTo>
                  <a:lnTo>
                    <a:pt x="0" y="299"/>
                  </a:lnTo>
                  <a:lnTo>
                    <a:pt x="2" y="306"/>
                  </a:lnTo>
                  <a:lnTo>
                    <a:pt x="3" y="314"/>
                  </a:lnTo>
                  <a:lnTo>
                    <a:pt x="8" y="320"/>
                  </a:lnTo>
                  <a:lnTo>
                    <a:pt x="12" y="326"/>
                  </a:lnTo>
                  <a:lnTo>
                    <a:pt x="18" y="333"/>
                  </a:lnTo>
                  <a:lnTo>
                    <a:pt x="28" y="337"/>
                  </a:lnTo>
                  <a:lnTo>
                    <a:pt x="28" y="337"/>
                  </a:lnTo>
                  <a:lnTo>
                    <a:pt x="22" y="359"/>
                  </a:lnTo>
                  <a:lnTo>
                    <a:pt x="17" y="384"/>
                  </a:lnTo>
                  <a:lnTo>
                    <a:pt x="12" y="416"/>
                  </a:lnTo>
                  <a:lnTo>
                    <a:pt x="12" y="416"/>
                  </a:lnTo>
                  <a:lnTo>
                    <a:pt x="9" y="447"/>
                  </a:lnTo>
                  <a:lnTo>
                    <a:pt x="9" y="470"/>
                  </a:lnTo>
                  <a:lnTo>
                    <a:pt x="9" y="490"/>
                  </a:lnTo>
                  <a:lnTo>
                    <a:pt x="28" y="493"/>
                  </a:lnTo>
                  <a:lnTo>
                    <a:pt x="28" y="493"/>
                  </a:lnTo>
                  <a:lnTo>
                    <a:pt x="32" y="562"/>
                  </a:lnTo>
                  <a:lnTo>
                    <a:pt x="32" y="562"/>
                  </a:lnTo>
                  <a:lnTo>
                    <a:pt x="35" y="632"/>
                  </a:lnTo>
                  <a:lnTo>
                    <a:pt x="35" y="667"/>
                  </a:lnTo>
                  <a:lnTo>
                    <a:pt x="34" y="704"/>
                  </a:lnTo>
                  <a:lnTo>
                    <a:pt x="34" y="704"/>
                  </a:lnTo>
                  <a:lnTo>
                    <a:pt x="34" y="740"/>
                  </a:lnTo>
                  <a:lnTo>
                    <a:pt x="34" y="767"/>
                  </a:lnTo>
                  <a:lnTo>
                    <a:pt x="34" y="792"/>
                  </a:lnTo>
                  <a:lnTo>
                    <a:pt x="34" y="803"/>
                  </a:lnTo>
                  <a:lnTo>
                    <a:pt x="31" y="815"/>
                  </a:lnTo>
                  <a:lnTo>
                    <a:pt x="31" y="815"/>
                  </a:lnTo>
                  <a:lnTo>
                    <a:pt x="29" y="827"/>
                  </a:lnTo>
                  <a:lnTo>
                    <a:pt x="28" y="840"/>
                  </a:lnTo>
                  <a:lnTo>
                    <a:pt x="29" y="863"/>
                  </a:lnTo>
                  <a:lnTo>
                    <a:pt x="31" y="880"/>
                  </a:lnTo>
                  <a:lnTo>
                    <a:pt x="32" y="889"/>
                  </a:lnTo>
                  <a:lnTo>
                    <a:pt x="32" y="889"/>
                  </a:lnTo>
                  <a:lnTo>
                    <a:pt x="28" y="892"/>
                  </a:lnTo>
                  <a:lnTo>
                    <a:pt x="20" y="900"/>
                  </a:lnTo>
                  <a:lnTo>
                    <a:pt x="17" y="905"/>
                  </a:lnTo>
                  <a:lnTo>
                    <a:pt x="15" y="911"/>
                  </a:lnTo>
                  <a:lnTo>
                    <a:pt x="15" y="917"/>
                  </a:lnTo>
                  <a:lnTo>
                    <a:pt x="18" y="921"/>
                  </a:lnTo>
                  <a:lnTo>
                    <a:pt x="18" y="921"/>
                  </a:lnTo>
                  <a:lnTo>
                    <a:pt x="25" y="928"/>
                  </a:lnTo>
                  <a:lnTo>
                    <a:pt x="31" y="929"/>
                  </a:lnTo>
                  <a:lnTo>
                    <a:pt x="38" y="929"/>
                  </a:lnTo>
                  <a:lnTo>
                    <a:pt x="46" y="928"/>
                  </a:lnTo>
                  <a:lnTo>
                    <a:pt x="52" y="925"/>
                  </a:lnTo>
                  <a:lnTo>
                    <a:pt x="60" y="921"/>
                  </a:lnTo>
                  <a:lnTo>
                    <a:pt x="65" y="917"/>
                  </a:lnTo>
                  <a:lnTo>
                    <a:pt x="69" y="911"/>
                  </a:lnTo>
                  <a:lnTo>
                    <a:pt x="69" y="911"/>
                  </a:lnTo>
                  <a:lnTo>
                    <a:pt x="74" y="908"/>
                  </a:lnTo>
                  <a:lnTo>
                    <a:pt x="79" y="905"/>
                  </a:lnTo>
                  <a:lnTo>
                    <a:pt x="89" y="900"/>
                  </a:lnTo>
                  <a:lnTo>
                    <a:pt x="94" y="897"/>
                  </a:lnTo>
                  <a:lnTo>
                    <a:pt x="97" y="892"/>
                  </a:lnTo>
                  <a:lnTo>
                    <a:pt x="97" y="886"/>
                  </a:lnTo>
                  <a:lnTo>
                    <a:pt x="96" y="877"/>
                  </a:lnTo>
                  <a:lnTo>
                    <a:pt x="102" y="874"/>
                  </a:lnTo>
                  <a:lnTo>
                    <a:pt x="102" y="874"/>
                  </a:lnTo>
                  <a:lnTo>
                    <a:pt x="97" y="851"/>
                  </a:lnTo>
                  <a:lnTo>
                    <a:pt x="94" y="831"/>
                  </a:lnTo>
                  <a:lnTo>
                    <a:pt x="92" y="812"/>
                  </a:lnTo>
                  <a:lnTo>
                    <a:pt x="92" y="812"/>
                  </a:lnTo>
                  <a:lnTo>
                    <a:pt x="96" y="797"/>
                  </a:lnTo>
                  <a:lnTo>
                    <a:pt x="100" y="774"/>
                  </a:lnTo>
                  <a:lnTo>
                    <a:pt x="105" y="749"/>
                  </a:lnTo>
                  <a:lnTo>
                    <a:pt x="106" y="735"/>
                  </a:lnTo>
                  <a:lnTo>
                    <a:pt x="106" y="720"/>
                  </a:lnTo>
                  <a:lnTo>
                    <a:pt x="106" y="720"/>
                  </a:lnTo>
                  <a:lnTo>
                    <a:pt x="106" y="707"/>
                  </a:lnTo>
                  <a:lnTo>
                    <a:pt x="106" y="696"/>
                  </a:lnTo>
                  <a:lnTo>
                    <a:pt x="109" y="679"/>
                  </a:lnTo>
                  <a:lnTo>
                    <a:pt x="112" y="669"/>
                  </a:lnTo>
                  <a:lnTo>
                    <a:pt x="116" y="656"/>
                  </a:lnTo>
                  <a:lnTo>
                    <a:pt x="116" y="656"/>
                  </a:lnTo>
                  <a:lnTo>
                    <a:pt x="123" y="607"/>
                  </a:lnTo>
                  <a:lnTo>
                    <a:pt x="126" y="579"/>
                  </a:lnTo>
                  <a:lnTo>
                    <a:pt x="126" y="567"/>
                  </a:lnTo>
                  <a:lnTo>
                    <a:pt x="125" y="558"/>
                  </a:lnTo>
                  <a:lnTo>
                    <a:pt x="125" y="558"/>
                  </a:lnTo>
                  <a:lnTo>
                    <a:pt x="129" y="565"/>
                  </a:lnTo>
                  <a:lnTo>
                    <a:pt x="134" y="573"/>
                  </a:lnTo>
                  <a:lnTo>
                    <a:pt x="137" y="581"/>
                  </a:lnTo>
                  <a:lnTo>
                    <a:pt x="137" y="581"/>
                  </a:lnTo>
                  <a:lnTo>
                    <a:pt x="139" y="589"/>
                  </a:lnTo>
                  <a:lnTo>
                    <a:pt x="139" y="595"/>
                  </a:lnTo>
                  <a:lnTo>
                    <a:pt x="139" y="602"/>
                  </a:lnTo>
                  <a:lnTo>
                    <a:pt x="142" y="613"/>
                  </a:lnTo>
                  <a:lnTo>
                    <a:pt x="142" y="613"/>
                  </a:lnTo>
                  <a:lnTo>
                    <a:pt x="149" y="630"/>
                  </a:lnTo>
                  <a:lnTo>
                    <a:pt x="151" y="636"/>
                  </a:lnTo>
                  <a:lnTo>
                    <a:pt x="151" y="642"/>
                  </a:lnTo>
                  <a:lnTo>
                    <a:pt x="151" y="642"/>
                  </a:lnTo>
                  <a:lnTo>
                    <a:pt x="153" y="661"/>
                  </a:lnTo>
                  <a:lnTo>
                    <a:pt x="157" y="676"/>
                  </a:lnTo>
                  <a:lnTo>
                    <a:pt x="157" y="676"/>
                  </a:lnTo>
                  <a:lnTo>
                    <a:pt x="159" y="683"/>
                  </a:lnTo>
                  <a:lnTo>
                    <a:pt x="159" y="689"/>
                  </a:lnTo>
                  <a:lnTo>
                    <a:pt x="160" y="703"/>
                  </a:lnTo>
                  <a:lnTo>
                    <a:pt x="160" y="703"/>
                  </a:lnTo>
                  <a:lnTo>
                    <a:pt x="176" y="801"/>
                  </a:lnTo>
                  <a:lnTo>
                    <a:pt x="176" y="801"/>
                  </a:lnTo>
                  <a:lnTo>
                    <a:pt x="177" y="814"/>
                  </a:lnTo>
                  <a:lnTo>
                    <a:pt x="182" y="829"/>
                  </a:lnTo>
                  <a:lnTo>
                    <a:pt x="188" y="848"/>
                  </a:lnTo>
                  <a:lnTo>
                    <a:pt x="188" y="848"/>
                  </a:lnTo>
                  <a:lnTo>
                    <a:pt x="186" y="852"/>
                  </a:lnTo>
                  <a:lnTo>
                    <a:pt x="185" y="857"/>
                  </a:lnTo>
                  <a:lnTo>
                    <a:pt x="183" y="861"/>
                  </a:lnTo>
                  <a:lnTo>
                    <a:pt x="183" y="861"/>
                  </a:lnTo>
                  <a:lnTo>
                    <a:pt x="185" y="868"/>
                  </a:lnTo>
                  <a:lnTo>
                    <a:pt x="186" y="872"/>
                  </a:lnTo>
                  <a:lnTo>
                    <a:pt x="193" y="877"/>
                  </a:lnTo>
                  <a:lnTo>
                    <a:pt x="200" y="881"/>
                  </a:lnTo>
                  <a:lnTo>
                    <a:pt x="200" y="881"/>
                  </a:lnTo>
                  <a:lnTo>
                    <a:pt x="217" y="891"/>
                  </a:lnTo>
                  <a:lnTo>
                    <a:pt x="227" y="895"/>
                  </a:lnTo>
                  <a:lnTo>
                    <a:pt x="236" y="901"/>
                  </a:lnTo>
                  <a:lnTo>
                    <a:pt x="236" y="901"/>
                  </a:lnTo>
                  <a:lnTo>
                    <a:pt x="244" y="908"/>
                  </a:lnTo>
                  <a:lnTo>
                    <a:pt x="253" y="912"/>
                  </a:lnTo>
                  <a:lnTo>
                    <a:pt x="262" y="914"/>
                  </a:lnTo>
                  <a:lnTo>
                    <a:pt x="270" y="911"/>
                  </a:lnTo>
                  <a:lnTo>
                    <a:pt x="270" y="911"/>
                  </a:lnTo>
                  <a:lnTo>
                    <a:pt x="274" y="909"/>
                  </a:lnTo>
                  <a:lnTo>
                    <a:pt x="277" y="906"/>
                  </a:lnTo>
                  <a:lnTo>
                    <a:pt x="281" y="901"/>
                  </a:lnTo>
                  <a:lnTo>
                    <a:pt x="282" y="897"/>
                  </a:lnTo>
                  <a:lnTo>
                    <a:pt x="282" y="892"/>
                  </a:lnTo>
                  <a:lnTo>
                    <a:pt x="281" y="886"/>
                  </a:lnTo>
                  <a:lnTo>
                    <a:pt x="279" y="881"/>
                  </a:lnTo>
                  <a:lnTo>
                    <a:pt x="274" y="875"/>
                  </a:lnTo>
                  <a:lnTo>
                    <a:pt x="274" y="875"/>
                  </a:lnTo>
                  <a:close/>
                  <a:moveTo>
                    <a:pt x="197" y="359"/>
                  </a:moveTo>
                  <a:lnTo>
                    <a:pt x="197" y="359"/>
                  </a:lnTo>
                  <a:lnTo>
                    <a:pt x="197" y="363"/>
                  </a:lnTo>
                  <a:lnTo>
                    <a:pt x="194" y="367"/>
                  </a:lnTo>
                  <a:lnTo>
                    <a:pt x="191" y="368"/>
                  </a:lnTo>
                  <a:lnTo>
                    <a:pt x="186" y="370"/>
                  </a:lnTo>
                  <a:lnTo>
                    <a:pt x="71" y="368"/>
                  </a:lnTo>
                  <a:lnTo>
                    <a:pt x="71" y="368"/>
                  </a:lnTo>
                  <a:lnTo>
                    <a:pt x="66" y="368"/>
                  </a:lnTo>
                  <a:lnTo>
                    <a:pt x="63" y="365"/>
                  </a:lnTo>
                  <a:lnTo>
                    <a:pt x="62" y="362"/>
                  </a:lnTo>
                  <a:lnTo>
                    <a:pt x="60" y="359"/>
                  </a:lnTo>
                  <a:lnTo>
                    <a:pt x="60" y="331"/>
                  </a:lnTo>
                  <a:lnTo>
                    <a:pt x="120" y="343"/>
                  </a:lnTo>
                  <a:lnTo>
                    <a:pt x="123" y="333"/>
                  </a:lnTo>
                  <a:lnTo>
                    <a:pt x="123" y="333"/>
                  </a:lnTo>
                  <a:lnTo>
                    <a:pt x="123" y="333"/>
                  </a:lnTo>
                  <a:lnTo>
                    <a:pt x="123" y="333"/>
                  </a:lnTo>
                  <a:lnTo>
                    <a:pt x="123" y="333"/>
                  </a:lnTo>
                  <a:lnTo>
                    <a:pt x="123" y="331"/>
                  </a:lnTo>
                  <a:lnTo>
                    <a:pt x="123" y="331"/>
                  </a:lnTo>
                  <a:lnTo>
                    <a:pt x="126" y="320"/>
                  </a:lnTo>
                  <a:lnTo>
                    <a:pt x="129" y="303"/>
                  </a:lnTo>
                  <a:lnTo>
                    <a:pt x="129" y="303"/>
                  </a:lnTo>
                  <a:lnTo>
                    <a:pt x="131" y="297"/>
                  </a:lnTo>
                  <a:lnTo>
                    <a:pt x="131" y="297"/>
                  </a:lnTo>
                  <a:lnTo>
                    <a:pt x="131" y="294"/>
                  </a:lnTo>
                  <a:lnTo>
                    <a:pt x="131" y="294"/>
                  </a:lnTo>
                  <a:lnTo>
                    <a:pt x="125" y="293"/>
                  </a:lnTo>
                  <a:lnTo>
                    <a:pt x="125" y="293"/>
                  </a:lnTo>
                  <a:lnTo>
                    <a:pt x="122" y="293"/>
                  </a:lnTo>
                  <a:lnTo>
                    <a:pt x="122" y="293"/>
                  </a:lnTo>
                  <a:lnTo>
                    <a:pt x="120" y="293"/>
                  </a:lnTo>
                  <a:lnTo>
                    <a:pt x="120" y="293"/>
                  </a:lnTo>
                  <a:lnTo>
                    <a:pt x="109" y="291"/>
                  </a:lnTo>
                  <a:lnTo>
                    <a:pt x="103" y="289"/>
                  </a:lnTo>
                  <a:lnTo>
                    <a:pt x="103" y="289"/>
                  </a:lnTo>
                  <a:lnTo>
                    <a:pt x="97" y="288"/>
                  </a:lnTo>
                  <a:lnTo>
                    <a:pt x="92" y="288"/>
                  </a:lnTo>
                  <a:lnTo>
                    <a:pt x="92" y="288"/>
                  </a:lnTo>
                  <a:lnTo>
                    <a:pt x="89" y="286"/>
                  </a:lnTo>
                  <a:lnTo>
                    <a:pt x="86" y="286"/>
                  </a:lnTo>
                  <a:lnTo>
                    <a:pt x="86" y="286"/>
                  </a:lnTo>
                  <a:lnTo>
                    <a:pt x="86" y="286"/>
                  </a:lnTo>
                  <a:lnTo>
                    <a:pt x="100" y="282"/>
                  </a:lnTo>
                  <a:lnTo>
                    <a:pt x="105" y="280"/>
                  </a:lnTo>
                  <a:lnTo>
                    <a:pt x="111" y="280"/>
                  </a:lnTo>
                  <a:lnTo>
                    <a:pt x="117" y="282"/>
                  </a:lnTo>
                  <a:lnTo>
                    <a:pt x="123" y="283"/>
                  </a:lnTo>
                  <a:lnTo>
                    <a:pt x="123" y="283"/>
                  </a:lnTo>
                  <a:lnTo>
                    <a:pt x="125" y="282"/>
                  </a:lnTo>
                  <a:lnTo>
                    <a:pt x="125" y="282"/>
                  </a:lnTo>
                  <a:lnTo>
                    <a:pt x="125" y="268"/>
                  </a:lnTo>
                  <a:lnTo>
                    <a:pt x="125" y="256"/>
                  </a:lnTo>
                  <a:lnTo>
                    <a:pt x="125" y="256"/>
                  </a:lnTo>
                  <a:lnTo>
                    <a:pt x="125" y="252"/>
                  </a:lnTo>
                  <a:lnTo>
                    <a:pt x="125" y="252"/>
                  </a:lnTo>
                  <a:lnTo>
                    <a:pt x="125" y="252"/>
                  </a:lnTo>
                  <a:lnTo>
                    <a:pt x="122" y="251"/>
                  </a:lnTo>
                  <a:lnTo>
                    <a:pt x="116" y="251"/>
                  </a:lnTo>
                  <a:lnTo>
                    <a:pt x="116" y="251"/>
                  </a:lnTo>
                  <a:lnTo>
                    <a:pt x="108" y="249"/>
                  </a:lnTo>
                  <a:lnTo>
                    <a:pt x="105" y="249"/>
                  </a:lnTo>
                  <a:lnTo>
                    <a:pt x="102" y="248"/>
                  </a:lnTo>
                  <a:lnTo>
                    <a:pt x="102" y="248"/>
                  </a:lnTo>
                  <a:lnTo>
                    <a:pt x="94" y="242"/>
                  </a:lnTo>
                  <a:lnTo>
                    <a:pt x="86" y="236"/>
                  </a:lnTo>
                  <a:lnTo>
                    <a:pt x="86" y="236"/>
                  </a:lnTo>
                  <a:lnTo>
                    <a:pt x="85" y="232"/>
                  </a:lnTo>
                  <a:lnTo>
                    <a:pt x="79" y="231"/>
                  </a:lnTo>
                  <a:lnTo>
                    <a:pt x="79" y="231"/>
                  </a:lnTo>
                  <a:lnTo>
                    <a:pt x="68" y="228"/>
                  </a:lnTo>
                  <a:lnTo>
                    <a:pt x="63" y="226"/>
                  </a:lnTo>
                  <a:lnTo>
                    <a:pt x="63" y="226"/>
                  </a:lnTo>
                  <a:lnTo>
                    <a:pt x="62" y="226"/>
                  </a:lnTo>
                  <a:lnTo>
                    <a:pt x="62" y="197"/>
                  </a:lnTo>
                  <a:lnTo>
                    <a:pt x="62" y="197"/>
                  </a:lnTo>
                  <a:lnTo>
                    <a:pt x="63" y="194"/>
                  </a:lnTo>
                  <a:lnTo>
                    <a:pt x="65" y="191"/>
                  </a:lnTo>
                  <a:lnTo>
                    <a:pt x="68" y="188"/>
                  </a:lnTo>
                  <a:lnTo>
                    <a:pt x="72" y="188"/>
                  </a:lnTo>
                  <a:lnTo>
                    <a:pt x="188" y="188"/>
                  </a:lnTo>
                  <a:lnTo>
                    <a:pt x="188" y="188"/>
                  </a:lnTo>
                  <a:lnTo>
                    <a:pt x="193" y="189"/>
                  </a:lnTo>
                  <a:lnTo>
                    <a:pt x="196" y="191"/>
                  </a:lnTo>
                  <a:lnTo>
                    <a:pt x="199" y="194"/>
                  </a:lnTo>
                  <a:lnTo>
                    <a:pt x="199" y="199"/>
                  </a:lnTo>
                  <a:lnTo>
                    <a:pt x="199" y="252"/>
                  </a:lnTo>
                  <a:lnTo>
                    <a:pt x="199" y="252"/>
                  </a:lnTo>
                  <a:lnTo>
                    <a:pt x="188" y="254"/>
                  </a:lnTo>
                  <a:lnTo>
                    <a:pt x="188" y="254"/>
                  </a:lnTo>
                  <a:lnTo>
                    <a:pt x="177" y="254"/>
                  </a:lnTo>
                  <a:lnTo>
                    <a:pt x="168" y="252"/>
                  </a:lnTo>
                  <a:lnTo>
                    <a:pt x="168" y="252"/>
                  </a:lnTo>
                  <a:lnTo>
                    <a:pt x="151" y="252"/>
                  </a:lnTo>
                  <a:lnTo>
                    <a:pt x="134" y="251"/>
                  </a:lnTo>
                  <a:lnTo>
                    <a:pt x="134" y="251"/>
                  </a:lnTo>
                  <a:lnTo>
                    <a:pt x="139" y="265"/>
                  </a:lnTo>
                  <a:lnTo>
                    <a:pt x="139" y="265"/>
                  </a:lnTo>
                  <a:lnTo>
                    <a:pt x="143" y="286"/>
                  </a:lnTo>
                  <a:lnTo>
                    <a:pt x="143" y="286"/>
                  </a:lnTo>
                  <a:lnTo>
                    <a:pt x="143" y="293"/>
                  </a:lnTo>
                  <a:lnTo>
                    <a:pt x="143" y="293"/>
                  </a:lnTo>
                  <a:lnTo>
                    <a:pt x="143" y="293"/>
                  </a:lnTo>
                  <a:lnTo>
                    <a:pt x="143" y="293"/>
                  </a:lnTo>
                  <a:lnTo>
                    <a:pt x="142" y="293"/>
                  </a:lnTo>
                  <a:lnTo>
                    <a:pt x="140" y="291"/>
                  </a:lnTo>
                  <a:lnTo>
                    <a:pt x="140" y="291"/>
                  </a:lnTo>
                  <a:lnTo>
                    <a:pt x="140" y="294"/>
                  </a:lnTo>
                  <a:lnTo>
                    <a:pt x="140" y="294"/>
                  </a:lnTo>
                  <a:lnTo>
                    <a:pt x="140" y="297"/>
                  </a:lnTo>
                  <a:lnTo>
                    <a:pt x="140" y="297"/>
                  </a:lnTo>
                  <a:lnTo>
                    <a:pt x="142" y="302"/>
                  </a:lnTo>
                  <a:lnTo>
                    <a:pt x="142" y="302"/>
                  </a:lnTo>
                  <a:lnTo>
                    <a:pt x="143" y="308"/>
                  </a:lnTo>
                  <a:lnTo>
                    <a:pt x="145" y="311"/>
                  </a:lnTo>
                  <a:lnTo>
                    <a:pt x="146" y="313"/>
                  </a:lnTo>
                  <a:lnTo>
                    <a:pt x="146" y="313"/>
                  </a:lnTo>
                  <a:lnTo>
                    <a:pt x="146" y="313"/>
                  </a:lnTo>
                  <a:lnTo>
                    <a:pt x="146" y="313"/>
                  </a:lnTo>
                  <a:lnTo>
                    <a:pt x="146" y="313"/>
                  </a:lnTo>
                  <a:lnTo>
                    <a:pt x="146" y="313"/>
                  </a:lnTo>
                  <a:lnTo>
                    <a:pt x="146" y="317"/>
                  </a:lnTo>
                  <a:lnTo>
                    <a:pt x="146" y="317"/>
                  </a:lnTo>
                  <a:lnTo>
                    <a:pt x="146" y="320"/>
                  </a:lnTo>
                  <a:lnTo>
                    <a:pt x="146" y="322"/>
                  </a:lnTo>
                  <a:lnTo>
                    <a:pt x="146" y="322"/>
                  </a:lnTo>
                  <a:lnTo>
                    <a:pt x="145" y="326"/>
                  </a:lnTo>
                  <a:lnTo>
                    <a:pt x="145" y="326"/>
                  </a:lnTo>
                  <a:lnTo>
                    <a:pt x="153" y="326"/>
                  </a:lnTo>
                  <a:lnTo>
                    <a:pt x="153" y="326"/>
                  </a:lnTo>
                  <a:lnTo>
                    <a:pt x="160" y="326"/>
                  </a:lnTo>
                  <a:lnTo>
                    <a:pt x="166" y="330"/>
                  </a:lnTo>
                  <a:lnTo>
                    <a:pt x="166" y="330"/>
                  </a:lnTo>
                  <a:lnTo>
                    <a:pt x="170" y="331"/>
                  </a:lnTo>
                  <a:lnTo>
                    <a:pt x="173" y="333"/>
                  </a:lnTo>
                  <a:lnTo>
                    <a:pt x="183" y="333"/>
                  </a:lnTo>
                  <a:lnTo>
                    <a:pt x="183" y="333"/>
                  </a:lnTo>
                  <a:lnTo>
                    <a:pt x="197" y="334"/>
                  </a:lnTo>
                  <a:lnTo>
                    <a:pt x="197" y="359"/>
                  </a:lnTo>
                  <a:close/>
                  <a:moveTo>
                    <a:pt x="63" y="280"/>
                  </a:moveTo>
                  <a:lnTo>
                    <a:pt x="63" y="280"/>
                  </a:lnTo>
                  <a:lnTo>
                    <a:pt x="75" y="283"/>
                  </a:lnTo>
                  <a:lnTo>
                    <a:pt x="85" y="286"/>
                  </a:lnTo>
                  <a:lnTo>
                    <a:pt x="85" y="286"/>
                  </a:lnTo>
                  <a:lnTo>
                    <a:pt x="75" y="283"/>
                  </a:lnTo>
                  <a:lnTo>
                    <a:pt x="63" y="280"/>
                  </a:lnTo>
                  <a:lnTo>
                    <a:pt x="63"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en-GB" sz="1200">
                <a:solidFill>
                  <a:srgbClr val="FFFF00"/>
                </a:solidFill>
                <a:latin typeface="Verdana" pitchFamily="34" charset="0"/>
                <a:ea typeface="+mn-ea"/>
                <a:cs typeface="+mn-cs"/>
              </a:endParaRPr>
            </a:p>
          </p:txBody>
        </p:sp>
        <p:sp>
          <p:nvSpPr>
            <p:cNvPr id="46" name="Freeform 50"/>
            <p:cNvSpPr>
              <a:spLocks/>
            </p:cNvSpPr>
            <p:nvPr/>
          </p:nvSpPr>
          <p:spPr bwMode="auto">
            <a:xfrm>
              <a:off x="6389688" y="2125663"/>
              <a:ext cx="100013" cy="131762"/>
            </a:xfrm>
            <a:custGeom>
              <a:avLst/>
              <a:gdLst>
                <a:gd name="T0" fmla="*/ 61 w 63"/>
                <a:gd name="T1" fmla="*/ 7 h 83"/>
                <a:gd name="T2" fmla="*/ 61 w 63"/>
                <a:gd name="T3" fmla="*/ 7 h 83"/>
                <a:gd name="T4" fmla="*/ 60 w 63"/>
                <a:gd name="T5" fmla="*/ 10 h 83"/>
                <a:gd name="T6" fmla="*/ 57 w 63"/>
                <a:gd name="T7" fmla="*/ 17 h 83"/>
                <a:gd name="T8" fmla="*/ 51 w 63"/>
                <a:gd name="T9" fmla="*/ 21 h 83"/>
                <a:gd name="T10" fmla="*/ 46 w 63"/>
                <a:gd name="T11" fmla="*/ 23 h 83"/>
                <a:gd name="T12" fmla="*/ 41 w 63"/>
                <a:gd name="T13" fmla="*/ 24 h 83"/>
                <a:gd name="T14" fmla="*/ 41 w 63"/>
                <a:gd name="T15" fmla="*/ 24 h 83"/>
                <a:gd name="T16" fmla="*/ 35 w 63"/>
                <a:gd name="T17" fmla="*/ 23 h 83"/>
                <a:gd name="T18" fmla="*/ 29 w 63"/>
                <a:gd name="T19" fmla="*/ 21 h 83"/>
                <a:gd name="T20" fmla="*/ 17 w 63"/>
                <a:gd name="T21" fmla="*/ 15 h 83"/>
                <a:gd name="T22" fmla="*/ 6 w 63"/>
                <a:gd name="T23" fmla="*/ 7 h 83"/>
                <a:gd name="T24" fmla="*/ 4 w 63"/>
                <a:gd name="T25" fmla="*/ 3 h 83"/>
                <a:gd name="T26" fmla="*/ 3 w 63"/>
                <a:gd name="T27" fmla="*/ 0 h 83"/>
                <a:gd name="T28" fmla="*/ 3 w 63"/>
                <a:gd name="T29" fmla="*/ 0 h 83"/>
                <a:gd name="T30" fmla="*/ 0 w 63"/>
                <a:gd name="T31" fmla="*/ 1 h 83"/>
                <a:gd name="T32" fmla="*/ 0 w 63"/>
                <a:gd name="T33" fmla="*/ 4 h 83"/>
                <a:gd name="T34" fmla="*/ 1 w 63"/>
                <a:gd name="T35" fmla="*/ 10 h 83"/>
                <a:gd name="T36" fmla="*/ 1 w 63"/>
                <a:gd name="T37" fmla="*/ 10 h 83"/>
                <a:gd name="T38" fmla="*/ 4 w 63"/>
                <a:gd name="T39" fmla="*/ 15 h 83"/>
                <a:gd name="T40" fmla="*/ 7 w 63"/>
                <a:gd name="T41" fmla="*/ 20 h 83"/>
                <a:gd name="T42" fmla="*/ 10 w 63"/>
                <a:gd name="T43" fmla="*/ 24 h 83"/>
                <a:gd name="T44" fmla="*/ 14 w 63"/>
                <a:gd name="T45" fmla="*/ 32 h 83"/>
                <a:gd name="T46" fmla="*/ 14 w 63"/>
                <a:gd name="T47" fmla="*/ 32 h 83"/>
                <a:gd name="T48" fmla="*/ 27 w 63"/>
                <a:gd name="T49" fmla="*/ 83 h 83"/>
                <a:gd name="T50" fmla="*/ 27 w 63"/>
                <a:gd name="T51" fmla="*/ 83 h 83"/>
                <a:gd name="T52" fmla="*/ 37 w 63"/>
                <a:gd name="T53" fmla="*/ 64 h 83"/>
                <a:gd name="T54" fmla="*/ 49 w 63"/>
                <a:gd name="T55" fmla="*/ 41 h 83"/>
                <a:gd name="T56" fmla="*/ 49 w 63"/>
                <a:gd name="T57" fmla="*/ 41 h 83"/>
                <a:gd name="T58" fmla="*/ 58 w 63"/>
                <a:gd name="T59" fmla="*/ 23 h 83"/>
                <a:gd name="T60" fmla="*/ 61 w 63"/>
                <a:gd name="T61" fmla="*/ 13 h 83"/>
                <a:gd name="T62" fmla="*/ 63 w 63"/>
                <a:gd name="T63" fmla="*/ 10 h 83"/>
                <a:gd name="T64" fmla="*/ 61 w 63"/>
                <a:gd name="T65" fmla="*/ 7 h 83"/>
                <a:gd name="T66" fmla="*/ 61 w 63"/>
                <a:gd name="T67" fmla="*/ 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 h="83">
                  <a:moveTo>
                    <a:pt x="61" y="7"/>
                  </a:moveTo>
                  <a:lnTo>
                    <a:pt x="61" y="7"/>
                  </a:lnTo>
                  <a:lnTo>
                    <a:pt x="60" y="10"/>
                  </a:lnTo>
                  <a:lnTo>
                    <a:pt x="57" y="17"/>
                  </a:lnTo>
                  <a:lnTo>
                    <a:pt x="51" y="21"/>
                  </a:lnTo>
                  <a:lnTo>
                    <a:pt x="46" y="23"/>
                  </a:lnTo>
                  <a:lnTo>
                    <a:pt x="41" y="24"/>
                  </a:lnTo>
                  <a:lnTo>
                    <a:pt x="41" y="24"/>
                  </a:lnTo>
                  <a:lnTo>
                    <a:pt x="35" y="23"/>
                  </a:lnTo>
                  <a:lnTo>
                    <a:pt x="29" y="21"/>
                  </a:lnTo>
                  <a:lnTo>
                    <a:pt x="17" y="15"/>
                  </a:lnTo>
                  <a:lnTo>
                    <a:pt x="6" y="7"/>
                  </a:lnTo>
                  <a:lnTo>
                    <a:pt x="4" y="3"/>
                  </a:lnTo>
                  <a:lnTo>
                    <a:pt x="3" y="0"/>
                  </a:lnTo>
                  <a:lnTo>
                    <a:pt x="3" y="0"/>
                  </a:lnTo>
                  <a:lnTo>
                    <a:pt x="0" y="1"/>
                  </a:lnTo>
                  <a:lnTo>
                    <a:pt x="0" y="4"/>
                  </a:lnTo>
                  <a:lnTo>
                    <a:pt x="1" y="10"/>
                  </a:lnTo>
                  <a:lnTo>
                    <a:pt x="1" y="10"/>
                  </a:lnTo>
                  <a:lnTo>
                    <a:pt x="4" y="15"/>
                  </a:lnTo>
                  <a:lnTo>
                    <a:pt x="7" y="20"/>
                  </a:lnTo>
                  <a:lnTo>
                    <a:pt x="10" y="24"/>
                  </a:lnTo>
                  <a:lnTo>
                    <a:pt x="14" y="32"/>
                  </a:lnTo>
                  <a:lnTo>
                    <a:pt x="14" y="32"/>
                  </a:lnTo>
                  <a:lnTo>
                    <a:pt x="27" y="83"/>
                  </a:lnTo>
                  <a:lnTo>
                    <a:pt x="27" y="83"/>
                  </a:lnTo>
                  <a:lnTo>
                    <a:pt x="37" y="64"/>
                  </a:lnTo>
                  <a:lnTo>
                    <a:pt x="49" y="41"/>
                  </a:lnTo>
                  <a:lnTo>
                    <a:pt x="49" y="41"/>
                  </a:lnTo>
                  <a:lnTo>
                    <a:pt x="58" y="23"/>
                  </a:lnTo>
                  <a:lnTo>
                    <a:pt x="61" y="13"/>
                  </a:lnTo>
                  <a:lnTo>
                    <a:pt x="63" y="10"/>
                  </a:lnTo>
                  <a:lnTo>
                    <a:pt x="61" y="7"/>
                  </a:lnTo>
                  <a:lnTo>
                    <a:pt x="61"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en-GB" sz="1200">
                <a:solidFill>
                  <a:srgbClr val="FFFF00"/>
                </a:solidFill>
                <a:latin typeface="Verdana" pitchFamily="34" charset="0"/>
                <a:ea typeface="+mn-ea"/>
                <a:cs typeface="+mn-cs"/>
              </a:endParaRPr>
            </a:p>
          </p:txBody>
        </p:sp>
        <p:sp>
          <p:nvSpPr>
            <p:cNvPr id="47" name="Freeform 51"/>
            <p:cNvSpPr>
              <a:spLocks/>
            </p:cNvSpPr>
            <p:nvPr/>
          </p:nvSpPr>
          <p:spPr bwMode="auto">
            <a:xfrm>
              <a:off x="6432551" y="2166938"/>
              <a:ext cx="25400" cy="60325"/>
            </a:xfrm>
            <a:custGeom>
              <a:avLst/>
              <a:gdLst>
                <a:gd name="T0" fmla="*/ 10 w 16"/>
                <a:gd name="T1" fmla="*/ 1 h 38"/>
                <a:gd name="T2" fmla="*/ 10 w 16"/>
                <a:gd name="T3" fmla="*/ 1 h 38"/>
                <a:gd name="T4" fmla="*/ 7 w 16"/>
                <a:gd name="T5" fmla="*/ 0 h 38"/>
                <a:gd name="T6" fmla="*/ 5 w 16"/>
                <a:gd name="T7" fmla="*/ 0 h 38"/>
                <a:gd name="T8" fmla="*/ 2 w 16"/>
                <a:gd name="T9" fmla="*/ 3 h 38"/>
                <a:gd name="T10" fmla="*/ 0 w 16"/>
                <a:gd name="T11" fmla="*/ 8 h 38"/>
                <a:gd name="T12" fmla="*/ 2 w 16"/>
                <a:gd name="T13" fmla="*/ 11 h 38"/>
                <a:gd name="T14" fmla="*/ 2 w 16"/>
                <a:gd name="T15" fmla="*/ 11 h 38"/>
                <a:gd name="T16" fmla="*/ 5 w 16"/>
                <a:gd name="T17" fmla="*/ 14 h 38"/>
                <a:gd name="T18" fmla="*/ 5 w 16"/>
                <a:gd name="T19" fmla="*/ 14 h 38"/>
                <a:gd name="T20" fmla="*/ 3 w 16"/>
                <a:gd name="T21" fmla="*/ 21 h 38"/>
                <a:gd name="T22" fmla="*/ 3 w 16"/>
                <a:gd name="T23" fmla="*/ 29 h 38"/>
                <a:gd name="T24" fmla="*/ 3 w 16"/>
                <a:gd name="T25" fmla="*/ 38 h 38"/>
                <a:gd name="T26" fmla="*/ 13 w 16"/>
                <a:gd name="T27" fmla="*/ 38 h 38"/>
                <a:gd name="T28" fmla="*/ 13 w 16"/>
                <a:gd name="T29" fmla="*/ 38 h 38"/>
                <a:gd name="T30" fmla="*/ 14 w 16"/>
                <a:gd name="T31" fmla="*/ 21 h 38"/>
                <a:gd name="T32" fmla="*/ 13 w 16"/>
                <a:gd name="T33" fmla="*/ 12 h 38"/>
                <a:gd name="T34" fmla="*/ 13 w 16"/>
                <a:gd name="T35" fmla="*/ 12 h 38"/>
                <a:gd name="T36" fmla="*/ 14 w 16"/>
                <a:gd name="T37" fmla="*/ 11 h 38"/>
                <a:gd name="T38" fmla="*/ 14 w 16"/>
                <a:gd name="T39" fmla="*/ 11 h 38"/>
                <a:gd name="T40" fmla="*/ 16 w 16"/>
                <a:gd name="T41" fmla="*/ 6 h 38"/>
                <a:gd name="T42" fmla="*/ 14 w 16"/>
                <a:gd name="T43" fmla="*/ 4 h 38"/>
                <a:gd name="T44" fmla="*/ 10 w 16"/>
                <a:gd name="T45" fmla="*/ 1 h 38"/>
                <a:gd name="T46" fmla="*/ 10 w 16"/>
                <a:gd name="T47"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 h="38">
                  <a:moveTo>
                    <a:pt x="10" y="1"/>
                  </a:moveTo>
                  <a:lnTo>
                    <a:pt x="10" y="1"/>
                  </a:lnTo>
                  <a:lnTo>
                    <a:pt x="7" y="0"/>
                  </a:lnTo>
                  <a:lnTo>
                    <a:pt x="5" y="0"/>
                  </a:lnTo>
                  <a:lnTo>
                    <a:pt x="2" y="3"/>
                  </a:lnTo>
                  <a:lnTo>
                    <a:pt x="0" y="8"/>
                  </a:lnTo>
                  <a:lnTo>
                    <a:pt x="2" y="11"/>
                  </a:lnTo>
                  <a:lnTo>
                    <a:pt x="2" y="11"/>
                  </a:lnTo>
                  <a:lnTo>
                    <a:pt x="5" y="14"/>
                  </a:lnTo>
                  <a:lnTo>
                    <a:pt x="5" y="14"/>
                  </a:lnTo>
                  <a:lnTo>
                    <a:pt x="3" y="21"/>
                  </a:lnTo>
                  <a:lnTo>
                    <a:pt x="3" y="29"/>
                  </a:lnTo>
                  <a:lnTo>
                    <a:pt x="3" y="38"/>
                  </a:lnTo>
                  <a:lnTo>
                    <a:pt x="13" y="38"/>
                  </a:lnTo>
                  <a:lnTo>
                    <a:pt x="13" y="38"/>
                  </a:lnTo>
                  <a:lnTo>
                    <a:pt x="14" y="21"/>
                  </a:lnTo>
                  <a:lnTo>
                    <a:pt x="13" y="12"/>
                  </a:lnTo>
                  <a:lnTo>
                    <a:pt x="13" y="12"/>
                  </a:lnTo>
                  <a:lnTo>
                    <a:pt x="14" y="11"/>
                  </a:lnTo>
                  <a:lnTo>
                    <a:pt x="14" y="11"/>
                  </a:lnTo>
                  <a:lnTo>
                    <a:pt x="16" y="6"/>
                  </a:lnTo>
                  <a:lnTo>
                    <a:pt x="14" y="4"/>
                  </a:lnTo>
                  <a:lnTo>
                    <a:pt x="10" y="1"/>
                  </a:lnTo>
                  <a:lnTo>
                    <a:pt x="1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en-GB" sz="1200">
                <a:solidFill>
                  <a:srgbClr val="FFFF00"/>
                </a:solidFill>
                <a:latin typeface="Verdana" pitchFamily="34" charset="0"/>
                <a:ea typeface="+mn-ea"/>
                <a:cs typeface="+mn-cs"/>
              </a:endParaRPr>
            </a:p>
          </p:txBody>
        </p:sp>
        <p:sp>
          <p:nvSpPr>
            <p:cNvPr id="48" name="Freeform 52"/>
            <p:cNvSpPr>
              <a:spLocks/>
            </p:cNvSpPr>
            <p:nvPr/>
          </p:nvSpPr>
          <p:spPr bwMode="auto">
            <a:xfrm>
              <a:off x="6454776" y="2451100"/>
              <a:ext cx="0" cy="0"/>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en-GB" sz="1200">
                <a:solidFill>
                  <a:srgbClr val="FFFF00"/>
                </a:solidFill>
                <a:latin typeface="Verdana" pitchFamily="34" charset="0"/>
                <a:ea typeface="+mn-ea"/>
                <a:cs typeface="+mn-cs"/>
              </a:endParaRPr>
            </a:p>
          </p:txBody>
        </p:sp>
        <p:sp>
          <p:nvSpPr>
            <p:cNvPr id="49" name="Freeform 53"/>
            <p:cNvSpPr>
              <a:spLocks noEditPoints="1"/>
            </p:cNvSpPr>
            <p:nvPr/>
          </p:nvSpPr>
          <p:spPr bwMode="auto">
            <a:xfrm>
              <a:off x="6354763" y="2220913"/>
              <a:ext cx="220663" cy="288925"/>
            </a:xfrm>
            <a:custGeom>
              <a:avLst/>
              <a:gdLst>
                <a:gd name="T0" fmla="*/ 43 w 139"/>
                <a:gd name="T1" fmla="*/ 101 h 182"/>
                <a:gd name="T2" fmla="*/ 60 w 139"/>
                <a:gd name="T3" fmla="*/ 105 h 182"/>
                <a:gd name="T4" fmla="*/ 62 w 139"/>
                <a:gd name="T5" fmla="*/ 105 h 182"/>
                <a:gd name="T6" fmla="*/ 65 w 139"/>
                <a:gd name="T7" fmla="*/ 105 h 182"/>
                <a:gd name="T8" fmla="*/ 71 w 139"/>
                <a:gd name="T9" fmla="*/ 106 h 182"/>
                <a:gd name="T10" fmla="*/ 71 w 139"/>
                <a:gd name="T11" fmla="*/ 106 h 182"/>
                <a:gd name="T12" fmla="*/ 77 w 139"/>
                <a:gd name="T13" fmla="*/ 106 h 182"/>
                <a:gd name="T14" fmla="*/ 80 w 139"/>
                <a:gd name="T15" fmla="*/ 106 h 182"/>
                <a:gd name="T16" fmla="*/ 83 w 139"/>
                <a:gd name="T17" fmla="*/ 105 h 182"/>
                <a:gd name="T18" fmla="*/ 83 w 139"/>
                <a:gd name="T19" fmla="*/ 105 h 182"/>
                <a:gd name="T20" fmla="*/ 65 w 139"/>
                <a:gd name="T21" fmla="*/ 98 h 182"/>
                <a:gd name="T22" fmla="*/ 65 w 139"/>
                <a:gd name="T23" fmla="*/ 95 h 182"/>
                <a:gd name="T24" fmla="*/ 63 w 139"/>
                <a:gd name="T25" fmla="*/ 95 h 182"/>
                <a:gd name="T26" fmla="*/ 51 w 139"/>
                <a:gd name="T27" fmla="*/ 92 h 182"/>
                <a:gd name="T28" fmla="*/ 40 w 139"/>
                <a:gd name="T29" fmla="*/ 94 h 182"/>
                <a:gd name="T30" fmla="*/ 26 w 139"/>
                <a:gd name="T31" fmla="*/ 98 h 182"/>
                <a:gd name="T32" fmla="*/ 32 w 139"/>
                <a:gd name="T33" fmla="*/ 100 h 182"/>
                <a:gd name="T34" fmla="*/ 37 w 139"/>
                <a:gd name="T35" fmla="*/ 100 h 182"/>
                <a:gd name="T36" fmla="*/ 43 w 139"/>
                <a:gd name="T37" fmla="*/ 101 h 182"/>
                <a:gd name="T38" fmla="*/ 106 w 139"/>
                <a:gd name="T39" fmla="*/ 142 h 182"/>
                <a:gd name="T40" fmla="*/ 93 w 139"/>
                <a:gd name="T41" fmla="*/ 138 h 182"/>
                <a:gd name="T42" fmla="*/ 85 w 139"/>
                <a:gd name="T43" fmla="*/ 138 h 182"/>
                <a:gd name="T44" fmla="*/ 85 w 139"/>
                <a:gd name="T45" fmla="*/ 138 h 182"/>
                <a:gd name="T46" fmla="*/ 83 w 139"/>
                <a:gd name="T47" fmla="*/ 138 h 182"/>
                <a:gd name="T48" fmla="*/ 76 w 139"/>
                <a:gd name="T49" fmla="*/ 143 h 182"/>
                <a:gd name="T50" fmla="*/ 63 w 139"/>
                <a:gd name="T51" fmla="*/ 145 h 182"/>
                <a:gd name="T52" fmla="*/ 63 w 139"/>
                <a:gd name="T53" fmla="*/ 145 h 182"/>
                <a:gd name="T54" fmla="*/ 60 w 139"/>
                <a:gd name="T55" fmla="*/ 155 h 182"/>
                <a:gd name="T56" fmla="*/ 0 w 139"/>
                <a:gd name="T57" fmla="*/ 171 h 182"/>
                <a:gd name="T58" fmla="*/ 2 w 139"/>
                <a:gd name="T59" fmla="*/ 174 h 182"/>
                <a:gd name="T60" fmla="*/ 6 w 139"/>
                <a:gd name="T61" fmla="*/ 180 h 182"/>
                <a:gd name="T62" fmla="*/ 126 w 139"/>
                <a:gd name="T63" fmla="*/ 182 h 182"/>
                <a:gd name="T64" fmla="*/ 131 w 139"/>
                <a:gd name="T65" fmla="*/ 180 h 182"/>
                <a:gd name="T66" fmla="*/ 137 w 139"/>
                <a:gd name="T67" fmla="*/ 175 h 182"/>
                <a:gd name="T68" fmla="*/ 137 w 139"/>
                <a:gd name="T69" fmla="*/ 146 h 182"/>
                <a:gd name="T70" fmla="*/ 123 w 139"/>
                <a:gd name="T71" fmla="*/ 145 h 182"/>
                <a:gd name="T72" fmla="*/ 113 w 139"/>
                <a:gd name="T73" fmla="*/ 145 h 182"/>
                <a:gd name="T74" fmla="*/ 106 w 139"/>
                <a:gd name="T75" fmla="*/ 142 h 182"/>
                <a:gd name="T76" fmla="*/ 128 w 139"/>
                <a:gd name="T77" fmla="*/ 0 h 182"/>
                <a:gd name="T78" fmla="*/ 12 w 139"/>
                <a:gd name="T79" fmla="*/ 0 h 182"/>
                <a:gd name="T80" fmla="*/ 5 w 139"/>
                <a:gd name="T81" fmla="*/ 3 h 182"/>
                <a:gd name="T82" fmla="*/ 2 w 139"/>
                <a:gd name="T83" fmla="*/ 9 h 182"/>
                <a:gd name="T84" fmla="*/ 2 w 139"/>
                <a:gd name="T85" fmla="*/ 38 h 182"/>
                <a:gd name="T86" fmla="*/ 3 w 139"/>
                <a:gd name="T87" fmla="*/ 38 h 182"/>
                <a:gd name="T88" fmla="*/ 19 w 139"/>
                <a:gd name="T89" fmla="*/ 43 h 182"/>
                <a:gd name="T90" fmla="*/ 25 w 139"/>
                <a:gd name="T91" fmla="*/ 44 h 182"/>
                <a:gd name="T92" fmla="*/ 26 w 139"/>
                <a:gd name="T93" fmla="*/ 48 h 182"/>
                <a:gd name="T94" fmla="*/ 42 w 139"/>
                <a:gd name="T95" fmla="*/ 60 h 182"/>
                <a:gd name="T96" fmla="*/ 45 w 139"/>
                <a:gd name="T97" fmla="*/ 61 h 182"/>
                <a:gd name="T98" fmla="*/ 56 w 139"/>
                <a:gd name="T99" fmla="*/ 63 h 182"/>
                <a:gd name="T100" fmla="*/ 62 w 139"/>
                <a:gd name="T101" fmla="*/ 63 h 182"/>
                <a:gd name="T102" fmla="*/ 65 w 139"/>
                <a:gd name="T103" fmla="*/ 64 h 182"/>
                <a:gd name="T104" fmla="*/ 69 w 139"/>
                <a:gd name="T105" fmla="*/ 63 h 182"/>
                <a:gd name="T106" fmla="*/ 74 w 139"/>
                <a:gd name="T107" fmla="*/ 63 h 182"/>
                <a:gd name="T108" fmla="*/ 91 w 139"/>
                <a:gd name="T109" fmla="*/ 64 h 182"/>
                <a:gd name="T110" fmla="*/ 108 w 139"/>
                <a:gd name="T111" fmla="*/ 64 h 182"/>
                <a:gd name="T112" fmla="*/ 128 w 139"/>
                <a:gd name="T113" fmla="*/ 66 h 182"/>
                <a:gd name="T114" fmla="*/ 139 w 139"/>
                <a:gd name="T115" fmla="*/ 64 h 182"/>
                <a:gd name="T116" fmla="*/ 139 w 139"/>
                <a:gd name="T117" fmla="*/ 11 h 182"/>
                <a:gd name="T118" fmla="*/ 136 w 139"/>
                <a:gd name="T119" fmla="*/ 3 h 182"/>
                <a:gd name="T120" fmla="*/ 128 w 139"/>
                <a:gd name="T121"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9" h="182">
                  <a:moveTo>
                    <a:pt x="43" y="101"/>
                  </a:moveTo>
                  <a:lnTo>
                    <a:pt x="43" y="101"/>
                  </a:lnTo>
                  <a:lnTo>
                    <a:pt x="49" y="103"/>
                  </a:lnTo>
                  <a:lnTo>
                    <a:pt x="60" y="105"/>
                  </a:lnTo>
                  <a:lnTo>
                    <a:pt x="60" y="105"/>
                  </a:lnTo>
                  <a:lnTo>
                    <a:pt x="62" y="105"/>
                  </a:lnTo>
                  <a:lnTo>
                    <a:pt x="62" y="105"/>
                  </a:lnTo>
                  <a:lnTo>
                    <a:pt x="65" y="105"/>
                  </a:lnTo>
                  <a:lnTo>
                    <a:pt x="65" y="105"/>
                  </a:lnTo>
                  <a:lnTo>
                    <a:pt x="71" y="106"/>
                  </a:lnTo>
                  <a:lnTo>
                    <a:pt x="71" y="106"/>
                  </a:lnTo>
                  <a:lnTo>
                    <a:pt x="71" y="106"/>
                  </a:lnTo>
                  <a:lnTo>
                    <a:pt x="71" y="106"/>
                  </a:lnTo>
                  <a:lnTo>
                    <a:pt x="77" y="106"/>
                  </a:lnTo>
                  <a:lnTo>
                    <a:pt x="77" y="106"/>
                  </a:lnTo>
                  <a:lnTo>
                    <a:pt x="80" y="106"/>
                  </a:lnTo>
                  <a:lnTo>
                    <a:pt x="80" y="106"/>
                  </a:lnTo>
                  <a:lnTo>
                    <a:pt x="83" y="105"/>
                  </a:lnTo>
                  <a:lnTo>
                    <a:pt x="83" y="105"/>
                  </a:lnTo>
                  <a:lnTo>
                    <a:pt x="83" y="105"/>
                  </a:lnTo>
                  <a:lnTo>
                    <a:pt x="77" y="103"/>
                  </a:lnTo>
                  <a:lnTo>
                    <a:pt x="65" y="98"/>
                  </a:lnTo>
                  <a:lnTo>
                    <a:pt x="65" y="95"/>
                  </a:lnTo>
                  <a:lnTo>
                    <a:pt x="65" y="95"/>
                  </a:lnTo>
                  <a:lnTo>
                    <a:pt x="63" y="95"/>
                  </a:lnTo>
                  <a:lnTo>
                    <a:pt x="63" y="95"/>
                  </a:lnTo>
                  <a:lnTo>
                    <a:pt x="57" y="94"/>
                  </a:lnTo>
                  <a:lnTo>
                    <a:pt x="51" y="92"/>
                  </a:lnTo>
                  <a:lnTo>
                    <a:pt x="45" y="92"/>
                  </a:lnTo>
                  <a:lnTo>
                    <a:pt x="40" y="94"/>
                  </a:lnTo>
                  <a:lnTo>
                    <a:pt x="26" y="98"/>
                  </a:lnTo>
                  <a:lnTo>
                    <a:pt x="26" y="98"/>
                  </a:lnTo>
                  <a:lnTo>
                    <a:pt x="29" y="98"/>
                  </a:lnTo>
                  <a:lnTo>
                    <a:pt x="32" y="100"/>
                  </a:lnTo>
                  <a:lnTo>
                    <a:pt x="32" y="100"/>
                  </a:lnTo>
                  <a:lnTo>
                    <a:pt x="37" y="100"/>
                  </a:lnTo>
                  <a:lnTo>
                    <a:pt x="43" y="101"/>
                  </a:lnTo>
                  <a:lnTo>
                    <a:pt x="43" y="101"/>
                  </a:lnTo>
                  <a:close/>
                  <a:moveTo>
                    <a:pt x="106" y="142"/>
                  </a:moveTo>
                  <a:lnTo>
                    <a:pt x="106" y="142"/>
                  </a:lnTo>
                  <a:lnTo>
                    <a:pt x="100" y="138"/>
                  </a:lnTo>
                  <a:lnTo>
                    <a:pt x="93" y="138"/>
                  </a:lnTo>
                  <a:lnTo>
                    <a:pt x="93" y="138"/>
                  </a:lnTo>
                  <a:lnTo>
                    <a:pt x="85" y="138"/>
                  </a:lnTo>
                  <a:lnTo>
                    <a:pt x="85" y="138"/>
                  </a:lnTo>
                  <a:lnTo>
                    <a:pt x="85" y="138"/>
                  </a:lnTo>
                  <a:lnTo>
                    <a:pt x="85" y="138"/>
                  </a:lnTo>
                  <a:lnTo>
                    <a:pt x="83" y="138"/>
                  </a:lnTo>
                  <a:lnTo>
                    <a:pt x="82" y="142"/>
                  </a:lnTo>
                  <a:lnTo>
                    <a:pt x="76" y="143"/>
                  </a:lnTo>
                  <a:lnTo>
                    <a:pt x="63" y="145"/>
                  </a:lnTo>
                  <a:lnTo>
                    <a:pt x="63" y="145"/>
                  </a:lnTo>
                  <a:lnTo>
                    <a:pt x="63" y="145"/>
                  </a:lnTo>
                  <a:lnTo>
                    <a:pt x="63" y="145"/>
                  </a:lnTo>
                  <a:lnTo>
                    <a:pt x="63" y="145"/>
                  </a:lnTo>
                  <a:lnTo>
                    <a:pt x="60" y="155"/>
                  </a:lnTo>
                  <a:lnTo>
                    <a:pt x="0" y="143"/>
                  </a:lnTo>
                  <a:lnTo>
                    <a:pt x="0" y="171"/>
                  </a:lnTo>
                  <a:lnTo>
                    <a:pt x="0" y="171"/>
                  </a:lnTo>
                  <a:lnTo>
                    <a:pt x="2" y="174"/>
                  </a:lnTo>
                  <a:lnTo>
                    <a:pt x="3" y="177"/>
                  </a:lnTo>
                  <a:lnTo>
                    <a:pt x="6" y="180"/>
                  </a:lnTo>
                  <a:lnTo>
                    <a:pt x="11" y="180"/>
                  </a:lnTo>
                  <a:lnTo>
                    <a:pt x="126" y="182"/>
                  </a:lnTo>
                  <a:lnTo>
                    <a:pt x="126" y="182"/>
                  </a:lnTo>
                  <a:lnTo>
                    <a:pt x="131" y="180"/>
                  </a:lnTo>
                  <a:lnTo>
                    <a:pt x="134" y="179"/>
                  </a:lnTo>
                  <a:lnTo>
                    <a:pt x="137" y="175"/>
                  </a:lnTo>
                  <a:lnTo>
                    <a:pt x="137" y="171"/>
                  </a:lnTo>
                  <a:lnTo>
                    <a:pt x="137" y="146"/>
                  </a:lnTo>
                  <a:lnTo>
                    <a:pt x="137" y="146"/>
                  </a:lnTo>
                  <a:lnTo>
                    <a:pt x="123" y="145"/>
                  </a:lnTo>
                  <a:lnTo>
                    <a:pt x="123" y="145"/>
                  </a:lnTo>
                  <a:lnTo>
                    <a:pt x="113" y="145"/>
                  </a:lnTo>
                  <a:lnTo>
                    <a:pt x="110" y="143"/>
                  </a:lnTo>
                  <a:lnTo>
                    <a:pt x="106" y="142"/>
                  </a:lnTo>
                  <a:lnTo>
                    <a:pt x="106" y="142"/>
                  </a:lnTo>
                  <a:close/>
                  <a:moveTo>
                    <a:pt x="128" y="0"/>
                  </a:moveTo>
                  <a:lnTo>
                    <a:pt x="12" y="0"/>
                  </a:lnTo>
                  <a:lnTo>
                    <a:pt x="12" y="0"/>
                  </a:lnTo>
                  <a:lnTo>
                    <a:pt x="8" y="0"/>
                  </a:lnTo>
                  <a:lnTo>
                    <a:pt x="5" y="3"/>
                  </a:lnTo>
                  <a:lnTo>
                    <a:pt x="3" y="6"/>
                  </a:lnTo>
                  <a:lnTo>
                    <a:pt x="2" y="9"/>
                  </a:lnTo>
                  <a:lnTo>
                    <a:pt x="2" y="38"/>
                  </a:lnTo>
                  <a:lnTo>
                    <a:pt x="2" y="38"/>
                  </a:lnTo>
                  <a:lnTo>
                    <a:pt x="3" y="38"/>
                  </a:lnTo>
                  <a:lnTo>
                    <a:pt x="3" y="38"/>
                  </a:lnTo>
                  <a:lnTo>
                    <a:pt x="8" y="40"/>
                  </a:lnTo>
                  <a:lnTo>
                    <a:pt x="19" y="43"/>
                  </a:lnTo>
                  <a:lnTo>
                    <a:pt x="19" y="43"/>
                  </a:lnTo>
                  <a:lnTo>
                    <a:pt x="25" y="44"/>
                  </a:lnTo>
                  <a:lnTo>
                    <a:pt x="26" y="48"/>
                  </a:lnTo>
                  <a:lnTo>
                    <a:pt x="26" y="48"/>
                  </a:lnTo>
                  <a:lnTo>
                    <a:pt x="34" y="54"/>
                  </a:lnTo>
                  <a:lnTo>
                    <a:pt x="42" y="60"/>
                  </a:lnTo>
                  <a:lnTo>
                    <a:pt x="42" y="60"/>
                  </a:lnTo>
                  <a:lnTo>
                    <a:pt x="45" y="61"/>
                  </a:lnTo>
                  <a:lnTo>
                    <a:pt x="48" y="61"/>
                  </a:lnTo>
                  <a:lnTo>
                    <a:pt x="56" y="63"/>
                  </a:lnTo>
                  <a:lnTo>
                    <a:pt x="56" y="63"/>
                  </a:lnTo>
                  <a:lnTo>
                    <a:pt x="62" y="63"/>
                  </a:lnTo>
                  <a:lnTo>
                    <a:pt x="65" y="64"/>
                  </a:lnTo>
                  <a:lnTo>
                    <a:pt x="65" y="64"/>
                  </a:lnTo>
                  <a:lnTo>
                    <a:pt x="66" y="63"/>
                  </a:lnTo>
                  <a:lnTo>
                    <a:pt x="69" y="63"/>
                  </a:lnTo>
                  <a:lnTo>
                    <a:pt x="69" y="63"/>
                  </a:lnTo>
                  <a:lnTo>
                    <a:pt x="74" y="63"/>
                  </a:lnTo>
                  <a:lnTo>
                    <a:pt x="74" y="63"/>
                  </a:lnTo>
                  <a:lnTo>
                    <a:pt x="91" y="64"/>
                  </a:lnTo>
                  <a:lnTo>
                    <a:pt x="108" y="64"/>
                  </a:lnTo>
                  <a:lnTo>
                    <a:pt x="108" y="64"/>
                  </a:lnTo>
                  <a:lnTo>
                    <a:pt x="117" y="66"/>
                  </a:lnTo>
                  <a:lnTo>
                    <a:pt x="128" y="66"/>
                  </a:lnTo>
                  <a:lnTo>
                    <a:pt x="128" y="66"/>
                  </a:lnTo>
                  <a:lnTo>
                    <a:pt x="139" y="64"/>
                  </a:lnTo>
                  <a:lnTo>
                    <a:pt x="139" y="11"/>
                  </a:lnTo>
                  <a:lnTo>
                    <a:pt x="139" y="11"/>
                  </a:lnTo>
                  <a:lnTo>
                    <a:pt x="139" y="6"/>
                  </a:lnTo>
                  <a:lnTo>
                    <a:pt x="136" y="3"/>
                  </a:lnTo>
                  <a:lnTo>
                    <a:pt x="133" y="1"/>
                  </a:lnTo>
                  <a:lnTo>
                    <a:pt x="128" y="0"/>
                  </a:lnTo>
                  <a:lnTo>
                    <a:pt x="12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en-GB" sz="1200">
                <a:solidFill>
                  <a:srgbClr val="FFFF00"/>
                </a:solidFill>
                <a:latin typeface="Verdana" pitchFamily="34" charset="0"/>
                <a:ea typeface="+mn-ea"/>
                <a:cs typeface="+mn-cs"/>
              </a:endParaRPr>
            </a:p>
          </p:txBody>
        </p:sp>
        <p:sp>
          <p:nvSpPr>
            <p:cNvPr id="50" name="Freeform 54"/>
            <p:cNvSpPr>
              <a:spLocks/>
            </p:cNvSpPr>
            <p:nvPr/>
          </p:nvSpPr>
          <p:spPr bwMode="auto">
            <a:xfrm>
              <a:off x="6454776" y="2389188"/>
              <a:ext cx="36513" cy="61912"/>
            </a:xfrm>
            <a:custGeom>
              <a:avLst/>
              <a:gdLst>
                <a:gd name="T0" fmla="*/ 23 w 23"/>
                <a:gd name="T1" fmla="*/ 23 h 39"/>
                <a:gd name="T2" fmla="*/ 23 w 23"/>
                <a:gd name="T3" fmla="*/ 23 h 39"/>
                <a:gd name="T4" fmla="*/ 23 w 23"/>
                <a:gd name="T5" fmla="*/ 19 h 39"/>
                <a:gd name="T6" fmla="*/ 23 w 23"/>
                <a:gd name="T7" fmla="*/ 19 h 39"/>
                <a:gd name="T8" fmla="*/ 23 w 23"/>
                <a:gd name="T9" fmla="*/ 19 h 39"/>
                <a:gd name="T10" fmla="*/ 23 w 23"/>
                <a:gd name="T11" fmla="*/ 12 h 39"/>
                <a:gd name="T12" fmla="*/ 23 w 23"/>
                <a:gd name="T13" fmla="*/ 12 h 39"/>
                <a:gd name="T14" fmla="*/ 20 w 23"/>
                <a:gd name="T15" fmla="*/ 12 h 39"/>
                <a:gd name="T16" fmla="*/ 19 w 23"/>
                <a:gd name="T17" fmla="*/ 8 h 39"/>
                <a:gd name="T18" fmla="*/ 19 w 23"/>
                <a:gd name="T19" fmla="*/ 8 h 39"/>
                <a:gd name="T20" fmla="*/ 17 w 23"/>
                <a:gd name="T21" fmla="*/ 3 h 39"/>
                <a:gd name="T22" fmla="*/ 17 w 23"/>
                <a:gd name="T23" fmla="*/ 3 h 39"/>
                <a:gd name="T24" fmla="*/ 17 w 23"/>
                <a:gd name="T25" fmla="*/ 0 h 39"/>
                <a:gd name="T26" fmla="*/ 17 w 23"/>
                <a:gd name="T27" fmla="*/ 0 h 39"/>
                <a:gd name="T28" fmla="*/ 17 w 23"/>
                <a:gd name="T29" fmla="*/ 0 h 39"/>
                <a:gd name="T30" fmla="*/ 17 w 23"/>
                <a:gd name="T31" fmla="*/ 0 h 39"/>
                <a:gd name="T32" fmla="*/ 16 w 23"/>
                <a:gd name="T33" fmla="*/ 0 h 39"/>
                <a:gd name="T34" fmla="*/ 16 w 23"/>
                <a:gd name="T35" fmla="*/ 0 h 39"/>
                <a:gd name="T36" fmla="*/ 14 w 23"/>
                <a:gd name="T37" fmla="*/ 0 h 39"/>
                <a:gd name="T38" fmla="*/ 14 w 23"/>
                <a:gd name="T39" fmla="*/ 0 h 39"/>
                <a:gd name="T40" fmla="*/ 8 w 23"/>
                <a:gd name="T41" fmla="*/ 0 h 39"/>
                <a:gd name="T42" fmla="*/ 8 w 23"/>
                <a:gd name="T43" fmla="*/ 0 h 39"/>
                <a:gd name="T44" fmla="*/ 8 w 23"/>
                <a:gd name="T45" fmla="*/ 0 h 39"/>
                <a:gd name="T46" fmla="*/ 8 w 23"/>
                <a:gd name="T47" fmla="*/ 0 h 39"/>
                <a:gd name="T48" fmla="*/ 8 w 23"/>
                <a:gd name="T49" fmla="*/ 3 h 39"/>
                <a:gd name="T50" fmla="*/ 8 w 23"/>
                <a:gd name="T51" fmla="*/ 3 h 39"/>
                <a:gd name="T52" fmla="*/ 6 w 23"/>
                <a:gd name="T53" fmla="*/ 9 h 39"/>
                <a:gd name="T54" fmla="*/ 6 w 23"/>
                <a:gd name="T55" fmla="*/ 9 h 39"/>
                <a:gd name="T56" fmla="*/ 3 w 23"/>
                <a:gd name="T57" fmla="*/ 26 h 39"/>
                <a:gd name="T58" fmla="*/ 0 w 23"/>
                <a:gd name="T59" fmla="*/ 37 h 39"/>
                <a:gd name="T60" fmla="*/ 0 w 23"/>
                <a:gd name="T61" fmla="*/ 37 h 39"/>
                <a:gd name="T62" fmla="*/ 0 w 23"/>
                <a:gd name="T63" fmla="*/ 39 h 39"/>
                <a:gd name="T64" fmla="*/ 0 w 23"/>
                <a:gd name="T65" fmla="*/ 39 h 39"/>
                <a:gd name="T66" fmla="*/ 13 w 23"/>
                <a:gd name="T67" fmla="*/ 37 h 39"/>
                <a:gd name="T68" fmla="*/ 19 w 23"/>
                <a:gd name="T69" fmla="*/ 36 h 39"/>
                <a:gd name="T70" fmla="*/ 20 w 23"/>
                <a:gd name="T71" fmla="*/ 32 h 39"/>
                <a:gd name="T72" fmla="*/ 22 w 23"/>
                <a:gd name="T73" fmla="*/ 32 h 39"/>
                <a:gd name="T74" fmla="*/ 22 w 23"/>
                <a:gd name="T75" fmla="*/ 32 h 39"/>
                <a:gd name="T76" fmla="*/ 22 w 23"/>
                <a:gd name="T77" fmla="*/ 32 h 39"/>
                <a:gd name="T78" fmla="*/ 22 w 23"/>
                <a:gd name="T79" fmla="*/ 32 h 39"/>
                <a:gd name="T80" fmla="*/ 23 w 23"/>
                <a:gd name="T81" fmla="*/ 28 h 39"/>
                <a:gd name="T82" fmla="*/ 23 w 23"/>
                <a:gd name="T83" fmla="*/ 28 h 39"/>
                <a:gd name="T84" fmla="*/ 23 w 23"/>
                <a:gd name="T85" fmla="*/ 26 h 39"/>
                <a:gd name="T86" fmla="*/ 23 w 23"/>
                <a:gd name="T87" fmla="*/ 23 h 39"/>
                <a:gd name="T88" fmla="*/ 23 w 23"/>
                <a:gd name="T89"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 h="39">
                  <a:moveTo>
                    <a:pt x="23" y="23"/>
                  </a:moveTo>
                  <a:lnTo>
                    <a:pt x="23" y="23"/>
                  </a:lnTo>
                  <a:lnTo>
                    <a:pt x="23" y="19"/>
                  </a:lnTo>
                  <a:lnTo>
                    <a:pt x="23" y="19"/>
                  </a:lnTo>
                  <a:lnTo>
                    <a:pt x="23" y="19"/>
                  </a:lnTo>
                  <a:lnTo>
                    <a:pt x="23" y="12"/>
                  </a:lnTo>
                  <a:lnTo>
                    <a:pt x="23" y="12"/>
                  </a:lnTo>
                  <a:lnTo>
                    <a:pt x="20" y="12"/>
                  </a:lnTo>
                  <a:lnTo>
                    <a:pt x="19" y="8"/>
                  </a:lnTo>
                  <a:lnTo>
                    <a:pt x="19" y="8"/>
                  </a:lnTo>
                  <a:lnTo>
                    <a:pt x="17" y="3"/>
                  </a:lnTo>
                  <a:lnTo>
                    <a:pt x="17" y="3"/>
                  </a:lnTo>
                  <a:lnTo>
                    <a:pt x="17" y="0"/>
                  </a:lnTo>
                  <a:lnTo>
                    <a:pt x="17" y="0"/>
                  </a:lnTo>
                  <a:lnTo>
                    <a:pt x="17" y="0"/>
                  </a:lnTo>
                  <a:lnTo>
                    <a:pt x="17" y="0"/>
                  </a:lnTo>
                  <a:lnTo>
                    <a:pt x="16" y="0"/>
                  </a:lnTo>
                  <a:lnTo>
                    <a:pt x="16" y="0"/>
                  </a:lnTo>
                  <a:lnTo>
                    <a:pt x="14" y="0"/>
                  </a:lnTo>
                  <a:lnTo>
                    <a:pt x="14" y="0"/>
                  </a:lnTo>
                  <a:lnTo>
                    <a:pt x="8" y="0"/>
                  </a:lnTo>
                  <a:lnTo>
                    <a:pt x="8" y="0"/>
                  </a:lnTo>
                  <a:lnTo>
                    <a:pt x="8" y="0"/>
                  </a:lnTo>
                  <a:lnTo>
                    <a:pt x="8" y="0"/>
                  </a:lnTo>
                  <a:lnTo>
                    <a:pt x="8" y="3"/>
                  </a:lnTo>
                  <a:lnTo>
                    <a:pt x="8" y="3"/>
                  </a:lnTo>
                  <a:lnTo>
                    <a:pt x="6" y="9"/>
                  </a:lnTo>
                  <a:lnTo>
                    <a:pt x="6" y="9"/>
                  </a:lnTo>
                  <a:lnTo>
                    <a:pt x="3" y="26"/>
                  </a:lnTo>
                  <a:lnTo>
                    <a:pt x="0" y="37"/>
                  </a:lnTo>
                  <a:lnTo>
                    <a:pt x="0" y="37"/>
                  </a:lnTo>
                  <a:lnTo>
                    <a:pt x="0" y="39"/>
                  </a:lnTo>
                  <a:lnTo>
                    <a:pt x="0" y="39"/>
                  </a:lnTo>
                  <a:lnTo>
                    <a:pt x="13" y="37"/>
                  </a:lnTo>
                  <a:lnTo>
                    <a:pt x="19" y="36"/>
                  </a:lnTo>
                  <a:lnTo>
                    <a:pt x="20" y="32"/>
                  </a:lnTo>
                  <a:lnTo>
                    <a:pt x="22" y="32"/>
                  </a:lnTo>
                  <a:lnTo>
                    <a:pt x="22" y="32"/>
                  </a:lnTo>
                  <a:lnTo>
                    <a:pt x="22" y="32"/>
                  </a:lnTo>
                  <a:lnTo>
                    <a:pt x="22" y="32"/>
                  </a:lnTo>
                  <a:lnTo>
                    <a:pt x="23" y="28"/>
                  </a:lnTo>
                  <a:lnTo>
                    <a:pt x="23" y="28"/>
                  </a:lnTo>
                  <a:lnTo>
                    <a:pt x="23" y="26"/>
                  </a:lnTo>
                  <a:lnTo>
                    <a:pt x="23" y="23"/>
                  </a:lnTo>
                  <a:lnTo>
                    <a:pt x="23"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en-GB" sz="1200">
                <a:solidFill>
                  <a:srgbClr val="FFFF00"/>
                </a:solidFill>
                <a:latin typeface="Verdana" pitchFamily="34" charset="0"/>
                <a:ea typeface="+mn-ea"/>
                <a:cs typeface="+mn-cs"/>
              </a:endParaRPr>
            </a:p>
          </p:txBody>
        </p:sp>
        <p:sp>
          <p:nvSpPr>
            <p:cNvPr id="51" name="Freeform 55"/>
            <p:cNvSpPr>
              <a:spLocks/>
            </p:cNvSpPr>
            <p:nvPr/>
          </p:nvSpPr>
          <p:spPr bwMode="auto">
            <a:xfrm>
              <a:off x="6454776" y="2320925"/>
              <a:ext cx="31750" cy="66675"/>
            </a:xfrm>
            <a:custGeom>
              <a:avLst/>
              <a:gdLst>
                <a:gd name="T0" fmla="*/ 20 w 20"/>
                <a:gd name="T1" fmla="*/ 35 h 42"/>
                <a:gd name="T2" fmla="*/ 20 w 20"/>
                <a:gd name="T3" fmla="*/ 35 h 42"/>
                <a:gd name="T4" fmla="*/ 16 w 20"/>
                <a:gd name="T5" fmla="*/ 14 h 42"/>
                <a:gd name="T6" fmla="*/ 16 w 20"/>
                <a:gd name="T7" fmla="*/ 14 h 42"/>
                <a:gd name="T8" fmla="*/ 11 w 20"/>
                <a:gd name="T9" fmla="*/ 0 h 42"/>
                <a:gd name="T10" fmla="*/ 11 w 20"/>
                <a:gd name="T11" fmla="*/ 0 h 42"/>
                <a:gd name="T12" fmla="*/ 6 w 20"/>
                <a:gd name="T13" fmla="*/ 0 h 42"/>
                <a:gd name="T14" fmla="*/ 3 w 20"/>
                <a:gd name="T15" fmla="*/ 0 h 42"/>
                <a:gd name="T16" fmla="*/ 2 w 20"/>
                <a:gd name="T17" fmla="*/ 1 h 42"/>
                <a:gd name="T18" fmla="*/ 2 w 20"/>
                <a:gd name="T19" fmla="*/ 1 h 42"/>
                <a:gd name="T20" fmla="*/ 2 w 20"/>
                <a:gd name="T21" fmla="*/ 5 h 42"/>
                <a:gd name="T22" fmla="*/ 2 w 20"/>
                <a:gd name="T23" fmla="*/ 5 h 42"/>
                <a:gd name="T24" fmla="*/ 2 w 20"/>
                <a:gd name="T25" fmla="*/ 17 h 42"/>
                <a:gd name="T26" fmla="*/ 2 w 20"/>
                <a:gd name="T27" fmla="*/ 31 h 42"/>
                <a:gd name="T28" fmla="*/ 2 w 20"/>
                <a:gd name="T29" fmla="*/ 31 h 42"/>
                <a:gd name="T30" fmla="*/ 0 w 20"/>
                <a:gd name="T31" fmla="*/ 32 h 42"/>
                <a:gd name="T32" fmla="*/ 0 w 20"/>
                <a:gd name="T33" fmla="*/ 32 h 42"/>
                <a:gd name="T34" fmla="*/ 2 w 20"/>
                <a:gd name="T35" fmla="*/ 32 h 42"/>
                <a:gd name="T36" fmla="*/ 2 w 20"/>
                <a:gd name="T37" fmla="*/ 35 h 42"/>
                <a:gd name="T38" fmla="*/ 14 w 20"/>
                <a:gd name="T39" fmla="*/ 40 h 42"/>
                <a:gd name="T40" fmla="*/ 20 w 20"/>
                <a:gd name="T41" fmla="*/ 42 h 42"/>
                <a:gd name="T42" fmla="*/ 20 w 20"/>
                <a:gd name="T43" fmla="*/ 42 h 42"/>
                <a:gd name="T44" fmla="*/ 20 w 20"/>
                <a:gd name="T45" fmla="*/ 35 h 42"/>
                <a:gd name="T46" fmla="*/ 20 w 20"/>
                <a:gd name="T47" fmla="*/ 3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 h="42">
                  <a:moveTo>
                    <a:pt x="20" y="35"/>
                  </a:moveTo>
                  <a:lnTo>
                    <a:pt x="20" y="35"/>
                  </a:lnTo>
                  <a:lnTo>
                    <a:pt x="16" y="14"/>
                  </a:lnTo>
                  <a:lnTo>
                    <a:pt x="16" y="14"/>
                  </a:lnTo>
                  <a:lnTo>
                    <a:pt x="11" y="0"/>
                  </a:lnTo>
                  <a:lnTo>
                    <a:pt x="11" y="0"/>
                  </a:lnTo>
                  <a:lnTo>
                    <a:pt x="6" y="0"/>
                  </a:lnTo>
                  <a:lnTo>
                    <a:pt x="3" y="0"/>
                  </a:lnTo>
                  <a:lnTo>
                    <a:pt x="2" y="1"/>
                  </a:lnTo>
                  <a:lnTo>
                    <a:pt x="2" y="1"/>
                  </a:lnTo>
                  <a:lnTo>
                    <a:pt x="2" y="5"/>
                  </a:lnTo>
                  <a:lnTo>
                    <a:pt x="2" y="5"/>
                  </a:lnTo>
                  <a:lnTo>
                    <a:pt x="2" y="17"/>
                  </a:lnTo>
                  <a:lnTo>
                    <a:pt x="2" y="31"/>
                  </a:lnTo>
                  <a:lnTo>
                    <a:pt x="2" y="31"/>
                  </a:lnTo>
                  <a:lnTo>
                    <a:pt x="0" y="32"/>
                  </a:lnTo>
                  <a:lnTo>
                    <a:pt x="0" y="32"/>
                  </a:lnTo>
                  <a:lnTo>
                    <a:pt x="2" y="32"/>
                  </a:lnTo>
                  <a:lnTo>
                    <a:pt x="2" y="35"/>
                  </a:lnTo>
                  <a:lnTo>
                    <a:pt x="14" y="40"/>
                  </a:lnTo>
                  <a:lnTo>
                    <a:pt x="20" y="42"/>
                  </a:lnTo>
                  <a:lnTo>
                    <a:pt x="20" y="42"/>
                  </a:lnTo>
                  <a:lnTo>
                    <a:pt x="20" y="35"/>
                  </a:lnTo>
                  <a:lnTo>
                    <a:pt x="2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en-GB" sz="1200">
                <a:solidFill>
                  <a:srgbClr val="FFFF00"/>
                </a:solidFill>
                <a:latin typeface="Verdana" pitchFamily="34" charset="0"/>
                <a:ea typeface="+mn-ea"/>
                <a:cs typeface="+mn-cs"/>
              </a:endParaRPr>
            </a:p>
          </p:txBody>
        </p:sp>
      </p:grpSp>
      <p:sp>
        <p:nvSpPr>
          <p:cNvPr id="52" name="TextBox 51"/>
          <p:cNvSpPr txBox="1"/>
          <p:nvPr/>
        </p:nvSpPr>
        <p:spPr>
          <a:xfrm>
            <a:off x="5410740" y="4233496"/>
            <a:ext cx="1385723" cy="684483"/>
          </a:xfrm>
          <a:prstGeom prst="rect">
            <a:avLst/>
          </a:prstGeom>
          <a:noFill/>
        </p:spPr>
        <p:txBody>
          <a:bodyPr wrap="square" rtlCol="0">
            <a:spAutoFit/>
          </a:bodyPr>
          <a:lstStyle/>
          <a:p>
            <a:r>
              <a:rPr lang="en-GB" sz="2000" dirty="0" smtClean="0">
                <a:solidFill>
                  <a:srgbClr val="0F5494"/>
                </a:solidFill>
                <a:latin typeface="Calibri" panose="020F0502020204030204" pitchFamily="34" charset="0"/>
                <a:ea typeface="+mn-ea"/>
                <a:cs typeface="+mn-cs"/>
              </a:rPr>
              <a:t>USER</a:t>
            </a:r>
          </a:p>
          <a:p>
            <a:r>
              <a:rPr lang="fr-BE" sz="800" dirty="0" smtClean="0">
                <a:solidFill>
                  <a:srgbClr val="0F5494"/>
                </a:solidFill>
                <a:latin typeface="Calibri" panose="020F0502020204030204" pitchFamily="34" charset="0"/>
                <a:ea typeface="+mn-ea"/>
                <a:cs typeface="+mn-cs"/>
              </a:rPr>
              <a:t>EC, Partner Country, </a:t>
            </a:r>
            <a:r>
              <a:rPr lang="fr-BE" sz="800" dirty="0" err="1" smtClean="0">
                <a:solidFill>
                  <a:srgbClr val="0F5494"/>
                </a:solidFill>
                <a:latin typeface="Calibri" panose="020F0502020204030204" pitchFamily="34" charset="0"/>
                <a:ea typeface="+mn-ea"/>
                <a:cs typeface="+mn-cs"/>
              </a:rPr>
              <a:t>Contracting</a:t>
            </a:r>
            <a:r>
              <a:rPr lang="fr-BE" sz="800" dirty="0" smtClean="0">
                <a:solidFill>
                  <a:srgbClr val="0F5494"/>
                </a:solidFill>
                <a:latin typeface="Calibri" panose="020F0502020204030204" pitchFamily="34" charset="0"/>
                <a:ea typeface="+mn-ea"/>
                <a:cs typeface="+mn-cs"/>
              </a:rPr>
              <a:t> Party</a:t>
            </a:r>
            <a:endParaRPr lang="en-GB" sz="800" dirty="0">
              <a:solidFill>
                <a:srgbClr val="0F5494"/>
              </a:solidFill>
              <a:latin typeface="Calibri" panose="020F0502020204030204" pitchFamily="34" charset="0"/>
              <a:ea typeface="+mn-ea"/>
              <a:cs typeface="+mn-cs"/>
            </a:endParaRPr>
          </a:p>
        </p:txBody>
      </p:sp>
      <p:sp>
        <p:nvSpPr>
          <p:cNvPr id="53" name="Teardrop 52"/>
          <p:cNvSpPr/>
          <p:nvPr/>
        </p:nvSpPr>
        <p:spPr bwMode="ltGray">
          <a:xfrm rot="6010498">
            <a:off x="1771979" y="-730448"/>
            <a:ext cx="1197292" cy="4695287"/>
          </a:xfrm>
          <a:prstGeom prst="teardrop">
            <a:avLst>
              <a:gd name="adj" fmla="val 151405"/>
            </a:avLst>
          </a:prstGeom>
          <a:solidFill>
            <a:srgbClr val="CCEC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dirty="0" err="1" smtClean="0">
              <a:solidFill>
                <a:srgbClr val="FFFFFF"/>
              </a:solidFill>
              <a:latin typeface="Georgia" pitchFamily="18" charset="0"/>
            </a:endParaRPr>
          </a:p>
        </p:txBody>
      </p:sp>
      <p:sp>
        <p:nvSpPr>
          <p:cNvPr id="54" name="TextBox 53"/>
          <p:cNvSpPr txBox="1"/>
          <p:nvPr/>
        </p:nvSpPr>
        <p:spPr>
          <a:xfrm>
            <a:off x="815413" y="1052737"/>
            <a:ext cx="3456384" cy="805477"/>
          </a:xfrm>
          <a:prstGeom prst="rect">
            <a:avLst/>
          </a:prstGeom>
          <a:noFill/>
        </p:spPr>
        <p:txBody>
          <a:bodyPr wrap="square" rtlCol="0">
            <a:spAutoFit/>
          </a:bodyPr>
          <a:lstStyle/>
          <a:p>
            <a:pPr algn="l"/>
            <a:r>
              <a:rPr lang="en-GB" sz="1400" b="1" dirty="0" smtClean="0">
                <a:solidFill>
                  <a:srgbClr val="0F5494"/>
                </a:solidFill>
                <a:latin typeface="Calibri Light" panose="020F0302020204030204" pitchFamily="34" charset="0"/>
                <a:ea typeface="+mn-ea"/>
                <a:cs typeface="+mn-cs"/>
              </a:rPr>
              <a:t>Vision</a:t>
            </a:r>
            <a:endParaRPr lang="en-GB" sz="1400" dirty="0">
              <a:solidFill>
                <a:srgbClr val="0F5494"/>
              </a:solidFill>
              <a:latin typeface="Calibri Light" panose="020F0302020204030204" pitchFamily="34" charset="0"/>
              <a:ea typeface="+mn-ea"/>
              <a:cs typeface="+mn-cs"/>
            </a:endParaRPr>
          </a:p>
          <a:p>
            <a:pPr algn="l"/>
            <a:r>
              <a:rPr lang="en-GB" sz="1400" dirty="0" smtClean="0">
                <a:solidFill>
                  <a:srgbClr val="0F5494"/>
                </a:solidFill>
                <a:latin typeface="Calibri Light" panose="020F0302020204030204" pitchFamily="34" charset="0"/>
                <a:ea typeface="+mn-ea"/>
                <a:cs typeface="+mn-cs"/>
              </a:rPr>
              <a:t>Users will manage  Contracts &amp; L2 commitments and their related Portfolio</a:t>
            </a:r>
            <a:endParaRPr lang="en-GB" sz="1400" dirty="0">
              <a:solidFill>
                <a:srgbClr val="0F5494"/>
              </a:solidFill>
              <a:latin typeface="Calibri Light" panose="020F0302020204030204" pitchFamily="34" charset="0"/>
              <a:ea typeface="+mn-ea"/>
              <a:cs typeface="+mn-cs"/>
            </a:endParaRPr>
          </a:p>
        </p:txBody>
      </p:sp>
      <p:sp>
        <p:nvSpPr>
          <p:cNvPr id="55" name="Rounded Rectangle 54"/>
          <p:cNvSpPr/>
          <p:nvPr/>
        </p:nvSpPr>
        <p:spPr bwMode="auto">
          <a:xfrm>
            <a:off x="4479021" y="1268760"/>
            <a:ext cx="3397324" cy="648073"/>
          </a:xfrm>
          <a:prstGeom prst="round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algn="l"/>
            <a:r>
              <a:rPr lang="en-GB" sz="1400" b="1" dirty="0" smtClean="0">
                <a:solidFill>
                  <a:srgbClr val="0F5494"/>
                </a:solidFill>
                <a:latin typeface="Calibri Light" panose="020F0302020204030204" pitchFamily="34" charset="0"/>
                <a:ea typeface="+mn-ea"/>
                <a:cs typeface="+mn-cs"/>
              </a:rPr>
              <a:t>1 – Contract preparation </a:t>
            </a:r>
          </a:p>
          <a:p>
            <a:pPr marL="174625" indent="-171450" algn="l">
              <a:buFont typeface="Arial" panose="020B0604020202020204" pitchFamily="34" charset="0"/>
              <a:buChar char="•"/>
            </a:pPr>
            <a:r>
              <a:rPr lang="en-GB" sz="1100" dirty="0" smtClean="0">
                <a:solidFill>
                  <a:srgbClr val="0F5494"/>
                </a:solidFill>
                <a:latin typeface="Calibri Light" panose="020F0302020204030204" pitchFamily="34" charset="0"/>
                <a:ea typeface="+mn-ea"/>
                <a:cs typeface="+mn-cs"/>
              </a:rPr>
              <a:t>Including forecasting</a:t>
            </a:r>
          </a:p>
        </p:txBody>
      </p:sp>
      <p:sp>
        <p:nvSpPr>
          <p:cNvPr id="56" name="Rounded Rectangle 55"/>
          <p:cNvSpPr/>
          <p:nvPr/>
        </p:nvSpPr>
        <p:spPr bwMode="auto">
          <a:xfrm>
            <a:off x="7906905" y="1805974"/>
            <a:ext cx="4045265" cy="579715"/>
          </a:xfrm>
          <a:prstGeom prst="round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algn="l"/>
            <a:r>
              <a:rPr lang="en-GB" sz="1400" b="1" dirty="0">
                <a:solidFill>
                  <a:srgbClr val="0F5494"/>
                </a:solidFill>
                <a:latin typeface="Calibri Light" panose="020F0302020204030204" pitchFamily="34" charset="0"/>
                <a:ea typeface="+mn-ea"/>
                <a:cs typeface="+mn-cs"/>
              </a:rPr>
              <a:t>2 – Contract Award</a:t>
            </a:r>
          </a:p>
          <a:p>
            <a:pPr marL="174625" indent="-171450" algn="l">
              <a:buFont typeface="Arial" panose="020B0604020202020204" pitchFamily="34" charset="0"/>
              <a:buChar char="•"/>
            </a:pPr>
            <a:r>
              <a:rPr lang="en-GB" sz="1100" dirty="0" smtClean="0">
                <a:solidFill>
                  <a:srgbClr val="0F5494"/>
                </a:solidFill>
                <a:latin typeface="Calibri Light" panose="020F0302020204030204" pitchFamily="34" charset="0"/>
                <a:ea typeface="+mn-ea"/>
                <a:cs typeface="+mn-cs"/>
              </a:rPr>
              <a:t>Link with award procedure (Prospect)</a:t>
            </a:r>
          </a:p>
          <a:p>
            <a:pPr marL="3175" algn="l"/>
            <a:endParaRPr lang="en-GB" sz="1100" dirty="0" smtClean="0">
              <a:solidFill>
                <a:srgbClr val="0F5494"/>
              </a:solidFill>
              <a:latin typeface="Calibri Light" panose="020F0302020204030204" pitchFamily="34" charset="0"/>
              <a:ea typeface="+mn-ea"/>
              <a:cs typeface="+mn-cs"/>
            </a:endParaRPr>
          </a:p>
        </p:txBody>
      </p:sp>
      <p:sp>
        <p:nvSpPr>
          <p:cNvPr id="57" name="Rounded Rectangle 56"/>
          <p:cNvSpPr/>
          <p:nvPr/>
        </p:nvSpPr>
        <p:spPr bwMode="auto">
          <a:xfrm>
            <a:off x="7802273" y="4208384"/>
            <a:ext cx="4254532" cy="2574153"/>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algn="l"/>
            <a:r>
              <a:rPr lang="en-GB" sz="1400" b="1" dirty="0" smtClean="0">
                <a:solidFill>
                  <a:srgbClr val="0F5494"/>
                </a:solidFill>
                <a:latin typeface="Calibri Light" panose="020F0302020204030204" pitchFamily="34" charset="0"/>
                <a:ea typeface="+mn-ea"/>
                <a:cs typeface="+mn-cs"/>
              </a:rPr>
              <a:t>4 – Contract Implementation</a:t>
            </a:r>
            <a:endParaRPr lang="en-GB" sz="1400" dirty="0" smtClean="0">
              <a:solidFill>
                <a:srgbClr val="0F5494"/>
              </a:solidFill>
              <a:latin typeface="Calibri Light" panose="020F0302020204030204" pitchFamily="34" charset="0"/>
              <a:ea typeface="+mn-ea"/>
              <a:cs typeface="+mn-cs"/>
            </a:endParaRPr>
          </a:p>
          <a:p>
            <a:pPr marL="174625" indent="-171450" algn="l">
              <a:buFont typeface="Arial" panose="020B0604020202020204" pitchFamily="34" charset="0"/>
              <a:buChar char="•"/>
            </a:pPr>
            <a:r>
              <a:rPr lang="en-GB" sz="1100" dirty="0" smtClean="0">
                <a:solidFill>
                  <a:srgbClr val="0F5494"/>
                </a:solidFill>
                <a:latin typeface="Calibri Light" panose="020F0302020204030204" pitchFamily="34" charset="0"/>
                <a:ea typeface="+mn-ea"/>
                <a:cs typeface="+mn-cs"/>
              </a:rPr>
              <a:t>Flexible Budget allocation (Analytical breakdown)</a:t>
            </a:r>
          </a:p>
          <a:p>
            <a:pPr marL="174625" indent="-171450" algn="l">
              <a:buFont typeface="Arial" panose="020B0604020202020204" pitchFamily="34" charset="0"/>
              <a:buChar char="•"/>
            </a:pPr>
            <a:r>
              <a:rPr lang="fr-BE" sz="1100" dirty="0" smtClean="0">
                <a:solidFill>
                  <a:srgbClr val="0F5494"/>
                </a:solidFill>
                <a:latin typeface="Calibri Light" panose="020F0302020204030204" pitchFamily="34" charset="0"/>
                <a:ea typeface="+mn-ea"/>
                <a:cs typeface="+mn-cs"/>
              </a:rPr>
              <a:t>Link to </a:t>
            </a:r>
            <a:r>
              <a:rPr lang="fr-BE" sz="1100" dirty="0" err="1" smtClean="0">
                <a:solidFill>
                  <a:srgbClr val="0F5494"/>
                </a:solidFill>
                <a:latin typeface="Calibri Light" panose="020F0302020204030204" pitchFamily="34" charset="0"/>
                <a:ea typeface="+mn-ea"/>
                <a:cs typeface="+mn-cs"/>
              </a:rPr>
              <a:t>Deviations</a:t>
            </a:r>
            <a:r>
              <a:rPr lang="fr-BE" sz="1100" dirty="0" smtClean="0">
                <a:solidFill>
                  <a:srgbClr val="0F5494"/>
                </a:solidFill>
                <a:latin typeface="Calibri Light" panose="020F0302020204030204" pitchFamily="34" charset="0"/>
                <a:ea typeface="+mn-ea"/>
                <a:cs typeface="+mn-cs"/>
              </a:rPr>
              <a:t> &amp; Prior </a:t>
            </a:r>
            <a:r>
              <a:rPr lang="fr-BE" sz="1100" dirty="0" err="1" smtClean="0">
                <a:solidFill>
                  <a:srgbClr val="0F5494"/>
                </a:solidFill>
                <a:latin typeface="Calibri Light" panose="020F0302020204030204" pitchFamily="34" charset="0"/>
                <a:ea typeface="+mn-ea"/>
                <a:cs typeface="+mn-cs"/>
              </a:rPr>
              <a:t>aprovals</a:t>
            </a:r>
            <a:endParaRPr lang="fr-BE" sz="1100" dirty="0" smtClean="0">
              <a:solidFill>
                <a:srgbClr val="0F5494"/>
              </a:solidFill>
              <a:latin typeface="Calibri Light" panose="020F0302020204030204" pitchFamily="34" charset="0"/>
              <a:ea typeface="+mn-ea"/>
              <a:cs typeface="+mn-cs"/>
            </a:endParaRPr>
          </a:p>
          <a:p>
            <a:pPr marL="174625" indent="-171450" algn="l">
              <a:buFont typeface="Arial" panose="020B0604020202020204" pitchFamily="34" charset="0"/>
              <a:buChar char="•"/>
            </a:pPr>
            <a:r>
              <a:rPr lang="fr-BE" sz="1100" dirty="0" smtClean="0">
                <a:solidFill>
                  <a:srgbClr val="0F5494"/>
                </a:solidFill>
                <a:latin typeface="Calibri Light" panose="020F0302020204030204" pitchFamily="34" charset="0"/>
                <a:ea typeface="+mn-ea"/>
                <a:cs typeface="+mn-cs"/>
              </a:rPr>
              <a:t>Management of </a:t>
            </a:r>
            <a:r>
              <a:rPr lang="fr-BE" sz="1100" dirty="0" err="1" smtClean="0">
                <a:solidFill>
                  <a:srgbClr val="0F5494"/>
                </a:solidFill>
                <a:latin typeface="Calibri Light" panose="020F0302020204030204" pitchFamily="34" charset="0"/>
                <a:ea typeface="+mn-ea"/>
                <a:cs typeface="+mn-cs"/>
              </a:rPr>
              <a:t>subcontracting</a:t>
            </a:r>
            <a:r>
              <a:rPr lang="fr-BE" sz="1100" dirty="0" smtClean="0">
                <a:solidFill>
                  <a:srgbClr val="0F5494"/>
                </a:solidFill>
                <a:latin typeface="Calibri Light" panose="020F0302020204030204" pitchFamily="34" charset="0"/>
                <a:ea typeface="+mn-ea"/>
                <a:cs typeface="+mn-cs"/>
              </a:rPr>
              <a:t> (// </a:t>
            </a:r>
            <a:r>
              <a:rPr lang="fr-BE" sz="1100" dirty="0" err="1" smtClean="0">
                <a:solidFill>
                  <a:srgbClr val="0F5494"/>
                </a:solidFill>
                <a:latin typeface="Calibri Light" panose="020F0302020204030204" pitchFamily="34" charset="0"/>
                <a:ea typeface="+mn-ea"/>
                <a:cs typeface="+mn-cs"/>
              </a:rPr>
              <a:t>Iperseus</a:t>
            </a:r>
            <a:r>
              <a:rPr lang="fr-BE" sz="1100" dirty="0" smtClean="0">
                <a:solidFill>
                  <a:srgbClr val="0F5494"/>
                </a:solidFill>
                <a:latin typeface="Calibri Light" panose="020F0302020204030204" pitchFamily="34" charset="0"/>
                <a:ea typeface="+mn-ea"/>
                <a:cs typeface="+mn-cs"/>
              </a:rPr>
              <a:t>)</a:t>
            </a:r>
          </a:p>
          <a:p>
            <a:pPr marL="174625" indent="-171450" algn="l">
              <a:buFont typeface="Arial" panose="020B0604020202020204" pitchFamily="34" charset="0"/>
              <a:buChar char="•"/>
            </a:pPr>
            <a:r>
              <a:rPr lang="fr-BE" sz="1100" dirty="0" smtClean="0">
                <a:solidFill>
                  <a:srgbClr val="0F5494"/>
                </a:solidFill>
                <a:latin typeface="Calibri Light" panose="020F0302020204030204" pitchFamily="34" charset="0"/>
                <a:ea typeface="+mn-ea"/>
                <a:cs typeface="+mn-cs"/>
              </a:rPr>
              <a:t>Expert Management</a:t>
            </a:r>
          </a:p>
          <a:p>
            <a:pPr marL="174625" indent="-171450" algn="l">
              <a:buFont typeface="Arial" panose="020B0604020202020204" pitchFamily="34" charset="0"/>
              <a:buChar char="•"/>
            </a:pPr>
            <a:r>
              <a:rPr lang="fr-BE" sz="1100" dirty="0" err="1" smtClean="0">
                <a:solidFill>
                  <a:srgbClr val="0F5494"/>
                </a:solidFill>
                <a:latin typeface="Calibri Light" panose="020F0302020204030204" pitchFamily="34" charset="0"/>
                <a:ea typeface="+mn-ea"/>
                <a:cs typeface="+mn-cs"/>
              </a:rPr>
              <a:t>Payments</a:t>
            </a:r>
            <a:endParaRPr lang="fr-BE" sz="1100" dirty="0" smtClean="0">
              <a:solidFill>
                <a:srgbClr val="0F5494"/>
              </a:solidFill>
              <a:latin typeface="Calibri Light" panose="020F0302020204030204" pitchFamily="34" charset="0"/>
              <a:ea typeface="+mn-ea"/>
              <a:cs typeface="+mn-cs"/>
            </a:endParaRPr>
          </a:p>
          <a:p>
            <a:pPr marL="174625" indent="-171450" algn="l">
              <a:buFont typeface="Arial" panose="020B0604020202020204" pitchFamily="34" charset="0"/>
              <a:buChar char="•"/>
            </a:pPr>
            <a:r>
              <a:rPr lang="fr-BE" sz="1100" dirty="0" err="1" smtClean="0">
                <a:solidFill>
                  <a:srgbClr val="0F5494"/>
                </a:solidFill>
                <a:latin typeface="Calibri Light" panose="020F0302020204030204" pitchFamily="34" charset="0"/>
                <a:ea typeface="+mn-ea"/>
                <a:cs typeface="+mn-cs"/>
              </a:rPr>
              <a:t>Deliverables</a:t>
            </a:r>
            <a:endParaRPr lang="fr-BE" sz="1100" dirty="0" smtClean="0">
              <a:solidFill>
                <a:srgbClr val="0F5494"/>
              </a:solidFill>
              <a:latin typeface="Calibri Light" panose="020F0302020204030204" pitchFamily="34" charset="0"/>
              <a:ea typeface="+mn-ea"/>
              <a:cs typeface="+mn-cs"/>
            </a:endParaRPr>
          </a:p>
          <a:p>
            <a:pPr marL="174625" indent="-171450" algn="l">
              <a:buFont typeface="Arial" panose="020B0604020202020204" pitchFamily="34" charset="0"/>
              <a:buChar char="•"/>
            </a:pPr>
            <a:r>
              <a:rPr lang="fr-BE" sz="1100" dirty="0" smtClean="0">
                <a:solidFill>
                  <a:srgbClr val="0F5494"/>
                </a:solidFill>
                <a:latin typeface="Calibri Light" panose="020F0302020204030204" pitchFamily="34" charset="0"/>
                <a:ea typeface="+mn-ea"/>
                <a:cs typeface="+mn-cs"/>
              </a:rPr>
              <a:t>Report Management</a:t>
            </a:r>
          </a:p>
          <a:p>
            <a:pPr marL="174625" indent="-171450" algn="l">
              <a:buFont typeface="Arial" panose="020B0604020202020204" pitchFamily="34" charset="0"/>
              <a:buChar char="•"/>
            </a:pPr>
            <a:r>
              <a:rPr lang="fr-BE" sz="1100" dirty="0" err="1" smtClean="0">
                <a:solidFill>
                  <a:srgbClr val="0F5494"/>
                </a:solidFill>
                <a:latin typeface="Calibri Light" panose="020F0302020204030204" pitchFamily="34" charset="0"/>
                <a:ea typeface="+mn-ea"/>
                <a:cs typeface="+mn-cs"/>
              </a:rPr>
              <a:t>Correspondence</a:t>
            </a:r>
            <a:r>
              <a:rPr lang="fr-BE" sz="1100" dirty="0" smtClean="0">
                <a:solidFill>
                  <a:srgbClr val="0F5494"/>
                </a:solidFill>
                <a:latin typeface="Calibri Light" panose="020F0302020204030204" pitchFamily="34" charset="0"/>
                <a:ea typeface="+mn-ea"/>
                <a:cs typeface="+mn-cs"/>
              </a:rPr>
              <a:t> management</a:t>
            </a:r>
          </a:p>
          <a:p>
            <a:pPr marL="174625" indent="-171450" algn="l">
              <a:buFont typeface="Arial" panose="020B0604020202020204" pitchFamily="34" charset="0"/>
              <a:buChar char="•"/>
            </a:pPr>
            <a:r>
              <a:rPr lang="fr-BE" sz="1100" dirty="0" err="1" smtClean="0">
                <a:solidFill>
                  <a:srgbClr val="0F5494"/>
                </a:solidFill>
                <a:latin typeface="Calibri Light" panose="020F0302020204030204" pitchFamily="34" charset="0"/>
                <a:ea typeface="+mn-ea"/>
                <a:cs typeface="+mn-cs"/>
              </a:rPr>
              <a:t>Amendments</a:t>
            </a:r>
            <a:endParaRPr lang="fr-BE" sz="1100" dirty="0" smtClean="0">
              <a:solidFill>
                <a:srgbClr val="0F5494"/>
              </a:solidFill>
              <a:latin typeface="Calibri Light" panose="020F0302020204030204" pitchFamily="34" charset="0"/>
              <a:ea typeface="+mn-ea"/>
              <a:cs typeface="+mn-cs"/>
            </a:endParaRPr>
          </a:p>
          <a:p>
            <a:pPr marL="174625" indent="-171450" algn="l">
              <a:buFont typeface="Arial" panose="020B0604020202020204" pitchFamily="34" charset="0"/>
              <a:buChar char="•"/>
            </a:pPr>
            <a:r>
              <a:rPr lang="fr-BE" sz="1100" dirty="0" err="1" smtClean="0">
                <a:solidFill>
                  <a:srgbClr val="0F5494"/>
                </a:solidFill>
                <a:latin typeface="Calibri Light" panose="020F0302020204030204" pitchFamily="34" charset="0"/>
                <a:ea typeface="+mn-ea"/>
                <a:cs typeface="+mn-cs"/>
              </a:rPr>
              <a:t>Stakeholders</a:t>
            </a:r>
            <a:r>
              <a:rPr lang="fr-BE" sz="1100" dirty="0" smtClean="0">
                <a:solidFill>
                  <a:srgbClr val="0F5494"/>
                </a:solidFill>
                <a:latin typeface="Calibri Light" panose="020F0302020204030204" pitchFamily="34" charset="0"/>
                <a:ea typeface="+mn-ea"/>
                <a:cs typeface="+mn-cs"/>
              </a:rPr>
              <a:t> management</a:t>
            </a:r>
          </a:p>
        </p:txBody>
      </p:sp>
      <p:sp>
        <p:nvSpPr>
          <p:cNvPr id="58" name="Rounded Rectangle 57"/>
          <p:cNvSpPr/>
          <p:nvPr/>
        </p:nvSpPr>
        <p:spPr bwMode="auto">
          <a:xfrm>
            <a:off x="86921" y="2979265"/>
            <a:ext cx="3856456" cy="1229118"/>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algn="l"/>
            <a:r>
              <a:rPr lang="en-GB" sz="1400" b="1" dirty="0" smtClean="0">
                <a:solidFill>
                  <a:srgbClr val="0F5494"/>
                </a:solidFill>
                <a:latin typeface="Calibri Light" panose="020F0302020204030204" pitchFamily="34" charset="0"/>
                <a:ea typeface="+mn-ea"/>
                <a:cs typeface="+mn-cs"/>
              </a:rPr>
              <a:t>6 - Interoperability</a:t>
            </a:r>
          </a:p>
          <a:p>
            <a:pPr marL="174625" indent="-171450" algn="l">
              <a:buFont typeface="Arial" panose="020B0604020202020204" pitchFamily="34" charset="0"/>
              <a:buChar char="•"/>
            </a:pPr>
            <a:r>
              <a:rPr lang="en-GB" sz="1100" dirty="0" smtClean="0">
                <a:solidFill>
                  <a:srgbClr val="0F5494"/>
                </a:solidFill>
                <a:latin typeface="Calibri Light" panose="020F0302020204030204" pitchFamily="34" charset="0"/>
                <a:ea typeface="+mn-ea"/>
                <a:cs typeface="+mn-cs"/>
              </a:rPr>
              <a:t>Data legacy (complexity – no 1-to-1 matching CRIS-OPSYS)</a:t>
            </a:r>
          </a:p>
          <a:p>
            <a:pPr marL="174625" indent="-171450" algn="l">
              <a:buFont typeface="Arial" panose="020B0604020202020204" pitchFamily="34" charset="0"/>
              <a:buChar char="•"/>
            </a:pPr>
            <a:r>
              <a:rPr lang="en-GB" sz="1100" dirty="0" smtClean="0">
                <a:solidFill>
                  <a:srgbClr val="0F5494"/>
                </a:solidFill>
                <a:latin typeface="Calibri Light" panose="020F0302020204030204" pitchFamily="34" charset="0"/>
                <a:ea typeface="+mn-ea"/>
                <a:cs typeface="+mn-cs"/>
              </a:rPr>
              <a:t>Interoperability/Integration with Opsys projects 1&amp;2A, ABAC, AUDIT, ROM, EVAL, BPC, MIS, DWH</a:t>
            </a:r>
          </a:p>
        </p:txBody>
      </p:sp>
      <p:cxnSp>
        <p:nvCxnSpPr>
          <p:cNvPr id="59" name="Straight Connector 58"/>
          <p:cNvCxnSpPr>
            <a:endCxn id="70" idx="3"/>
          </p:cNvCxnSpPr>
          <p:nvPr/>
        </p:nvCxnSpPr>
        <p:spPr bwMode="auto">
          <a:xfrm flipH="1">
            <a:off x="3943378" y="4623652"/>
            <a:ext cx="1487653" cy="555472"/>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Connector 59"/>
          <p:cNvCxnSpPr/>
          <p:nvPr/>
        </p:nvCxnSpPr>
        <p:spPr bwMode="auto">
          <a:xfrm flipH="1">
            <a:off x="3943377" y="3611094"/>
            <a:ext cx="1543024"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Straight Connector 60"/>
          <p:cNvCxnSpPr>
            <a:stCxn id="42" idx="3"/>
            <a:endCxn id="55" idx="2"/>
          </p:cNvCxnSpPr>
          <p:nvPr/>
        </p:nvCxnSpPr>
        <p:spPr bwMode="auto">
          <a:xfrm flipV="1">
            <a:off x="6123893" y="1916833"/>
            <a:ext cx="53791" cy="792219"/>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Straight Connector 61"/>
          <p:cNvCxnSpPr>
            <a:endCxn id="56" idx="1"/>
          </p:cNvCxnSpPr>
          <p:nvPr/>
        </p:nvCxnSpPr>
        <p:spPr bwMode="auto">
          <a:xfrm flipV="1">
            <a:off x="6816754" y="2095831"/>
            <a:ext cx="1090151" cy="85076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Straight Connector 62"/>
          <p:cNvCxnSpPr/>
          <p:nvPr/>
        </p:nvCxnSpPr>
        <p:spPr bwMode="auto">
          <a:xfrm flipV="1">
            <a:off x="6816754" y="3611095"/>
            <a:ext cx="1046641" cy="1"/>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5" name="Group 64"/>
          <p:cNvGrpSpPr/>
          <p:nvPr/>
        </p:nvGrpSpPr>
        <p:grpSpPr>
          <a:xfrm>
            <a:off x="6103601" y="2802814"/>
            <a:ext cx="499024" cy="1393852"/>
            <a:chOff x="3452813" y="6670699"/>
            <a:chExt cx="612775" cy="2051050"/>
          </a:xfrm>
          <a:solidFill>
            <a:srgbClr val="0F5494"/>
          </a:solidFill>
        </p:grpSpPr>
        <p:sp>
          <p:nvSpPr>
            <p:cNvPr id="66" name="Freeform 181"/>
            <p:cNvSpPr>
              <a:spLocks/>
            </p:cNvSpPr>
            <p:nvPr/>
          </p:nvSpPr>
          <p:spPr bwMode="auto">
            <a:xfrm>
              <a:off x="3452813" y="7172349"/>
              <a:ext cx="568325" cy="1549400"/>
            </a:xfrm>
            <a:custGeom>
              <a:avLst/>
              <a:gdLst>
                <a:gd name="T0" fmla="*/ 318 w 358"/>
                <a:gd name="T1" fmla="*/ 130 h 976"/>
                <a:gd name="T2" fmla="*/ 316 w 358"/>
                <a:gd name="T3" fmla="*/ 116 h 976"/>
                <a:gd name="T4" fmla="*/ 332 w 358"/>
                <a:gd name="T5" fmla="*/ 114 h 976"/>
                <a:gd name="T6" fmla="*/ 326 w 358"/>
                <a:gd name="T7" fmla="*/ 102 h 976"/>
                <a:gd name="T8" fmla="*/ 198 w 358"/>
                <a:gd name="T9" fmla="*/ 50 h 976"/>
                <a:gd name="T10" fmla="*/ 194 w 358"/>
                <a:gd name="T11" fmla="*/ 24 h 976"/>
                <a:gd name="T12" fmla="*/ 198 w 358"/>
                <a:gd name="T13" fmla="*/ 0 h 976"/>
                <a:gd name="T14" fmla="*/ 172 w 358"/>
                <a:gd name="T15" fmla="*/ 62 h 976"/>
                <a:gd name="T16" fmla="*/ 142 w 358"/>
                <a:gd name="T17" fmla="*/ 130 h 976"/>
                <a:gd name="T18" fmla="*/ 144 w 358"/>
                <a:gd name="T19" fmla="*/ 166 h 976"/>
                <a:gd name="T20" fmla="*/ 142 w 358"/>
                <a:gd name="T21" fmla="*/ 220 h 976"/>
                <a:gd name="T22" fmla="*/ 116 w 358"/>
                <a:gd name="T23" fmla="*/ 372 h 976"/>
                <a:gd name="T24" fmla="*/ 108 w 358"/>
                <a:gd name="T25" fmla="*/ 524 h 976"/>
                <a:gd name="T26" fmla="*/ 104 w 358"/>
                <a:gd name="T27" fmla="*/ 586 h 976"/>
                <a:gd name="T28" fmla="*/ 94 w 358"/>
                <a:gd name="T29" fmla="*/ 646 h 976"/>
                <a:gd name="T30" fmla="*/ 76 w 358"/>
                <a:gd name="T31" fmla="*/ 790 h 976"/>
                <a:gd name="T32" fmla="*/ 64 w 358"/>
                <a:gd name="T33" fmla="*/ 866 h 976"/>
                <a:gd name="T34" fmla="*/ 46 w 358"/>
                <a:gd name="T35" fmla="*/ 920 h 976"/>
                <a:gd name="T36" fmla="*/ 24 w 358"/>
                <a:gd name="T37" fmla="*/ 950 h 976"/>
                <a:gd name="T38" fmla="*/ 0 w 358"/>
                <a:gd name="T39" fmla="*/ 960 h 976"/>
                <a:gd name="T40" fmla="*/ 12 w 358"/>
                <a:gd name="T41" fmla="*/ 974 h 976"/>
                <a:gd name="T42" fmla="*/ 36 w 358"/>
                <a:gd name="T43" fmla="*/ 976 h 976"/>
                <a:gd name="T44" fmla="*/ 74 w 358"/>
                <a:gd name="T45" fmla="*/ 964 h 976"/>
                <a:gd name="T46" fmla="*/ 90 w 358"/>
                <a:gd name="T47" fmla="*/ 936 h 976"/>
                <a:gd name="T48" fmla="*/ 104 w 358"/>
                <a:gd name="T49" fmla="*/ 938 h 976"/>
                <a:gd name="T50" fmla="*/ 108 w 358"/>
                <a:gd name="T51" fmla="*/ 976 h 976"/>
                <a:gd name="T52" fmla="*/ 114 w 358"/>
                <a:gd name="T53" fmla="*/ 970 h 976"/>
                <a:gd name="T54" fmla="*/ 118 w 358"/>
                <a:gd name="T55" fmla="*/ 922 h 976"/>
                <a:gd name="T56" fmla="*/ 126 w 358"/>
                <a:gd name="T57" fmla="*/ 892 h 976"/>
                <a:gd name="T58" fmla="*/ 116 w 358"/>
                <a:gd name="T59" fmla="*/ 862 h 976"/>
                <a:gd name="T60" fmla="*/ 120 w 358"/>
                <a:gd name="T61" fmla="*/ 832 h 976"/>
                <a:gd name="T62" fmla="*/ 162 w 358"/>
                <a:gd name="T63" fmla="*/ 710 h 976"/>
                <a:gd name="T64" fmla="*/ 178 w 358"/>
                <a:gd name="T65" fmla="*/ 598 h 976"/>
                <a:gd name="T66" fmla="*/ 192 w 358"/>
                <a:gd name="T67" fmla="*/ 520 h 976"/>
                <a:gd name="T68" fmla="*/ 226 w 358"/>
                <a:gd name="T69" fmla="*/ 508 h 976"/>
                <a:gd name="T70" fmla="*/ 264 w 358"/>
                <a:gd name="T71" fmla="*/ 512 h 976"/>
                <a:gd name="T72" fmla="*/ 270 w 358"/>
                <a:gd name="T73" fmla="*/ 570 h 976"/>
                <a:gd name="T74" fmla="*/ 270 w 358"/>
                <a:gd name="T75" fmla="*/ 636 h 976"/>
                <a:gd name="T76" fmla="*/ 260 w 358"/>
                <a:gd name="T77" fmla="*/ 832 h 976"/>
                <a:gd name="T78" fmla="*/ 252 w 358"/>
                <a:gd name="T79" fmla="*/ 858 h 976"/>
                <a:gd name="T80" fmla="*/ 236 w 358"/>
                <a:gd name="T81" fmla="*/ 934 h 976"/>
                <a:gd name="T82" fmla="*/ 238 w 358"/>
                <a:gd name="T83" fmla="*/ 954 h 976"/>
                <a:gd name="T84" fmla="*/ 266 w 358"/>
                <a:gd name="T85" fmla="*/ 954 h 976"/>
                <a:gd name="T86" fmla="*/ 296 w 358"/>
                <a:gd name="T87" fmla="*/ 928 h 976"/>
                <a:gd name="T88" fmla="*/ 296 w 358"/>
                <a:gd name="T89" fmla="*/ 900 h 976"/>
                <a:gd name="T90" fmla="*/ 298 w 358"/>
                <a:gd name="T91" fmla="*/ 840 h 976"/>
                <a:gd name="T92" fmla="*/ 316 w 358"/>
                <a:gd name="T93" fmla="*/ 778 h 976"/>
                <a:gd name="T94" fmla="*/ 332 w 358"/>
                <a:gd name="T95" fmla="*/ 722 h 976"/>
                <a:gd name="T96" fmla="*/ 338 w 358"/>
                <a:gd name="T97" fmla="*/ 602 h 976"/>
                <a:gd name="T98" fmla="*/ 338 w 358"/>
                <a:gd name="T99" fmla="*/ 504 h 976"/>
                <a:gd name="T100" fmla="*/ 344 w 358"/>
                <a:gd name="T101" fmla="*/ 482 h 976"/>
                <a:gd name="T102" fmla="*/ 358 w 358"/>
                <a:gd name="T103" fmla="*/ 294 h 976"/>
                <a:gd name="T104" fmla="*/ 350 w 358"/>
                <a:gd name="T105" fmla="*/ 246 h 976"/>
                <a:gd name="T106" fmla="*/ 326 w 358"/>
                <a:gd name="T107" fmla="*/ 162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8" h="976">
                  <a:moveTo>
                    <a:pt x="326" y="162"/>
                  </a:moveTo>
                  <a:lnTo>
                    <a:pt x="326" y="162"/>
                  </a:lnTo>
                  <a:lnTo>
                    <a:pt x="322" y="142"/>
                  </a:lnTo>
                  <a:lnTo>
                    <a:pt x="318" y="130"/>
                  </a:lnTo>
                  <a:lnTo>
                    <a:pt x="314" y="122"/>
                  </a:lnTo>
                  <a:lnTo>
                    <a:pt x="314" y="116"/>
                  </a:lnTo>
                  <a:lnTo>
                    <a:pt x="314" y="116"/>
                  </a:lnTo>
                  <a:lnTo>
                    <a:pt x="316" y="116"/>
                  </a:lnTo>
                  <a:lnTo>
                    <a:pt x="322" y="116"/>
                  </a:lnTo>
                  <a:lnTo>
                    <a:pt x="328" y="116"/>
                  </a:lnTo>
                  <a:lnTo>
                    <a:pt x="332" y="114"/>
                  </a:lnTo>
                  <a:lnTo>
                    <a:pt x="332" y="114"/>
                  </a:lnTo>
                  <a:lnTo>
                    <a:pt x="332" y="108"/>
                  </a:lnTo>
                  <a:lnTo>
                    <a:pt x="332" y="108"/>
                  </a:lnTo>
                  <a:lnTo>
                    <a:pt x="332" y="106"/>
                  </a:lnTo>
                  <a:lnTo>
                    <a:pt x="326" y="102"/>
                  </a:lnTo>
                  <a:lnTo>
                    <a:pt x="310" y="94"/>
                  </a:lnTo>
                  <a:lnTo>
                    <a:pt x="262" y="76"/>
                  </a:lnTo>
                  <a:lnTo>
                    <a:pt x="214" y="58"/>
                  </a:lnTo>
                  <a:lnTo>
                    <a:pt x="198" y="50"/>
                  </a:lnTo>
                  <a:lnTo>
                    <a:pt x="194" y="46"/>
                  </a:lnTo>
                  <a:lnTo>
                    <a:pt x="192" y="44"/>
                  </a:lnTo>
                  <a:lnTo>
                    <a:pt x="192" y="44"/>
                  </a:lnTo>
                  <a:lnTo>
                    <a:pt x="194" y="24"/>
                  </a:lnTo>
                  <a:lnTo>
                    <a:pt x="198" y="2"/>
                  </a:lnTo>
                  <a:lnTo>
                    <a:pt x="198" y="0"/>
                  </a:lnTo>
                  <a:lnTo>
                    <a:pt x="198" y="0"/>
                  </a:lnTo>
                  <a:lnTo>
                    <a:pt x="198" y="0"/>
                  </a:lnTo>
                  <a:lnTo>
                    <a:pt x="194" y="18"/>
                  </a:lnTo>
                  <a:lnTo>
                    <a:pt x="188" y="34"/>
                  </a:lnTo>
                  <a:lnTo>
                    <a:pt x="182" y="48"/>
                  </a:lnTo>
                  <a:lnTo>
                    <a:pt x="172" y="62"/>
                  </a:lnTo>
                  <a:lnTo>
                    <a:pt x="162" y="76"/>
                  </a:lnTo>
                  <a:lnTo>
                    <a:pt x="154" y="92"/>
                  </a:lnTo>
                  <a:lnTo>
                    <a:pt x="146" y="110"/>
                  </a:lnTo>
                  <a:lnTo>
                    <a:pt x="142" y="130"/>
                  </a:lnTo>
                  <a:lnTo>
                    <a:pt x="142" y="130"/>
                  </a:lnTo>
                  <a:lnTo>
                    <a:pt x="140" y="140"/>
                  </a:lnTo>
                  <a:lnTo>
                    <a:pt x="140" y="148"/>
                  </a:lnTo>
                  <a:lnTo>
                    <a:pt x="144" y="166"/>
                  </a:lnTo>
                  <a:lnTo>
                    <a:pt x="144" y="190"/>
                  </a:lnTo>
                  <a:lnTo>
                    <a:pt x="144" y="204"/>
                  </a:lnTo>
                  <a:lnTo>
                    <a:pt x="142" y="220"/>
                  </a:lnTo>
                  <a:lnTo>
                    <a:pt x="142" y="220"/>
                  </a:lnTo>
                  <a:lnTo>
                    <a:pt x="130" y="296"/>
                  </a:lnTo>
                  <a:lnTo>
                    <a:pt x="124" y="334"/>
                  </a:lnTo>
                  <a:lnTo>
                    <a:pt x="116" y="372"/>
                  </a:lnTo>
                  <a:lnTo>
                    <a:pt x="116" y="372"/>
                  </a:lnTo>
                  <a:lnTo>
                    <a:pt x="110" y="412"/>
                  </a:lnTo>
                  <a:lnTo>
                    <a:pt x="108" y="450"/>
                  </a:lnTo>
                  <a:lnTo>
                    <a:pt x="108" y="524"/>
                  </a:lnTo>
                  <a:lnTo>
                    <a:pt x="108" y="524"/>
                  </a:lnTo>
                  <a:lnTo>
                    <a:pt x="108" y="538"/>
                  </a:lnTo>
                  <a:lnTo>
                    <a:pt x="106" y="552"/>
                  </a:lnTo>
                  <a:lnTo>
                    <a:pt x="104" y="586"/>
                  </a:lnTo>
                  <a:lnTo>
                    <a:pt x="104" y="586"/>
                  </a:lnTo>
                  <a:lnTo>
                    <a:pt x="104" y="608"/>
                  </a:lnTo>
                  <a:lnTo>
                    <a:pt x="102" y="622"/>
                  </a:lnTo>
                  <a:lnTo>
                    <a:pt x="94" y="646"/>
                  </a:lnTo>
                  <a:lnTo>
                    <a:pt x="94" y="646"/>
                  </a:lnTo>
                  <a:lnTo>
                    <a:pt x="88" y="670"/>
                  </a:lnTo>
                  <a:lnTo>
                    <a:pt x="86" y="694"/>
                  </a:lnTo>
                  <a:lnTo>
                    <a:pt x="80" y="742"/>
                  </a:lnTo>
                  <a:lnTo>
                    <a:pt x="76" y="790"/>
                  </a:lnTo>
                  <a:lnTo>
                    <a:pt x="72" y="812"/>
                  </a:lnTo>
                  <a:lnTo>
                    <a:pt x="68" y="834"/>
                  </a:lnTo>
                  <a:lnTo>
                    <a:pt x="68" y="834"/>
                  </a:lnTo>
                  <a:lnTo>
                    <a:pt x="64" y="866"/>
                  </a:lnTo>
                  <a:lnTo>
                    <a:pt x="60" y="888"/>
                  </a:lnTo>
                  <a:lnTo>
                    <a:pt x="54" y="904"/>
                  </a:lnTo>
                  <a:lnTo>
                    <a:pt x="46" y="920"/>
                  </a:lnTo>
                  <a:lnTo>
                    <a:pt x="46" y="920"/>
                  </a:lnTo>
                  <a:lnTo>
                    <a:pt x="40" y="932"/>
                  </a:lnTo>
                  <a:lnTo>
                    <a:pt x="34" y="942"/>
                  </a:lnTo>
                  <a:lnTo>
                    <a:pt x="30" y="946"/>
                  </a:lnTo>
                  <a:lnTo>
                    <a:pt x="24" y="950"/>
                  </a:lnTo>
                  <a:lnTo>
                    <a:pt x="10" y="954"/>
                  </a:lnTo>
                  <a:lnTo>
                    <a:pt x="10" y="954"/>
                  </a:lnTo>
                  <a:lnTo>
                    <a:pt x="4" y="956"/>
                  </a:lnTo>
                  <a:lnTo>
                    <a:pt x="0" y="960"/>
                  </a:lnTo>
                  <a:lnTo>
                    <a:pt x="0" y="964"/>
                  </a:lnTo>
                  <a:lnTo>
                    <a:pt x="2" y="966"/>
                  </a:lnTo>
                  <a:lnTo>
                    <a:pt x="6" y="970"/>
                  </a:lnTo>
                  <a:lnTo>
                    <a:pt x="12" y="974"/>
                  </a:lnTo>
                  <a:lnTo>
                    <a:pt x="18" y="976"/>
                  </a:lnTo>
                  <a:lnTo>
                    <a:pt x="24" y="976"/>
                  </a:lnTo>
                  <a:lnTo>
                    <a:pt x="24" y="976"/>
                  </a:lnTo>
                  <a:lnTo>
                    <a:pt x="36" y="976"/>
                  </a:lnTo>
                  <a:lnTo>
                    <a:pt x="50" y="976"/>
                  </a:lnTo>
                  <a:lnTo>
                    <a:pt x="64" y="972"/>
                  </a:lnTo>
                  <a:lnTo>
                    <a:pt x="70" y="970"/>
                  </a:lnTo>
                  <a:lnTo>
                    <a:pt x="74" y="964"/>
                  </a:lnTo>
                  <a:lnTo>
                    <a:pt x="74" y="964"/>
                  </a:lnTo>
                  <a:lnTo>
                    <a:pt x="84" y="948"/>
                  </a:lnTo>
                  <a:lnTo>
                    <a:pt x="90" y="936"/>
                  </a:lnTo>
                  <a:lnTo>
                    <a:pt x="90" y="936"/>
                  </a:lnTo>
                  <a:lnTo>
                    <a:pt x="94" y="934"/>
                  </a:lnTo>
                  <a:lnTo>
                    <a:pt x="98" y="934"/>
                  </a:lnTo>
                  <a:lnTo>
                    <a:pt x="102" y="934"/>
                  </a:lnTo>
                  <a:lnTo>
                    <a:pt x="104" y="938"/>
                  </a:lnTo>
                  <a:lnTo>
                    <a:pt x="104" y="938"/>
                  </a:lnTo>
                  <a:lnTo>
                    <a:pt x="106" y="958"/>
                  </a:lnTo>
                  <a:lnTo>
                    <a:pt x="106" y="970"/>
                  </a:lnTo>
                  <a:lnTo>
                    <a:pt x="108" y="976"/>
                  </a:lnTo>
                  <a:lnTo>
                    <a:pt x="108" y="976"/>
                  </a:lnTo>
                  <a:lnTo>
                    <a:pt x="112" y="976"/>
                  </a:lnTo>
                  <a:lnTo>
                    <a:pt x="112" y="976"/>
                  </a:lnTo>
                  <a:lnTo>
                    <a:pt x="114" y="970"/>
                  </a:lnTo>
                  <a:lnTo>
                    <a:pt x="114" y="960"/>
                  </a:lnTo>
                  <a:lnTo>
                    <a:pt x="116" y="926"/>
                  </a:lnTo>
                  <a:lnTo>
                    <a:pt x="116" y="926"/>
                  </a:lnTo>
                  <a:lnTo>
                    <a:pt x="118" y="922"/>
                  </a:lnTo>
                  <a:lnTo>
                    <a:pt x="122" y="914"/>
                  </a:lnTo>
                  <a:lnTo>
                    <a:pt x="126" y="904"/>
                  </a:lnTo>
                  <a:lnTo>
                    <a:pt x="126" y="898"/>
                  </a:lnTo>
                  <a:lnTo>
                    <a:pt x="126" y="892"/>
                  </a:lnTo>
                  <a:lnTo>
                    <a:pt x="126" y="892"/>
                  </a:lnTo>
                  <a:lnTo>
                    <a:pt x="126" y="884"/>
                  </a:lnTo>
                  <a:lnTo>
                    <a:pt x="120" y="874"/>
                  </a:lnTo>
                  <a:lnTo>
                    <a:pt x="116" y="862"/>
                  </a:lnTo>
                  <a:lnTo>
                    <a:pt x="114" y="854"/>
                  </a:lnTo>
                  <a:lnTo>
                    <a:pt x="114" y="854"/>
                  </a:lnTo>
                  <a:lnTo>
                    <a:pt x="116" y="842"/>
                  </a:lnTo>
                  <a:lnTo>
                    <a:pt x="120" y="832"/>
                  </a:lnTo>
                  <a:lnTo>
                    <a:pt x="132" y="800"/>
                  </a:lnTo>
                  <a:lnTo>
                    <a:pt x="132" y="800"/>
                  </a:lnTo>
                  <a:lnTo>
                    <a:pt x="152" y="738"/>
                  </a:lnTo>
                  <a:lnTo>
                    <a:pt x="162" y="710"/>
                  </a:lnTo>
                  <a:lnTo>
                    <a:pt x="168" y="680"/>
                  </a:lnTo>
                  <a:lnTo>
                    <a:pt x="168" y="680"/>
                  </a:lnTo>
                  <a:lnTo>
                    <a:pt x="172" y="630"/>
                  </a:lnTo>
                  <a:lnTo>
                    <a:pt x="178" y="598"/>
                  </a:lnTo>
                  <a:lnTo>
                    <a:pt x="184" y="576"/>
                  </a:lnTo>
                  <a:lnTo>
                    <a:pt x="188" y="558"/>
                  </a:lnTo>
                  <a:lnTo>
                    <a:pt x="188" y="558"/>
                  </a:lnTo>
                  <a:lnTo>
                    <a:pt x="192" y="520"/>
                  </a:lnTo>
                  <a:lnTo>
                    <a:pt x="194" y="514"/>
                  </a:lnTo>
                  <a:lnTo>
                    <a:pt x="200" y="512"/>
                  </a:lnTo>
                  <a:lnTo>
                    <a:pt x="200" y="512"/>
                  </a:lnTo>
                  <a:lnTo>
                    <a:pt x="226" y="508"/>
                  </a:lnTo>
                  <a:lnTo>
                    <a:pt x="256" y="508"/>
                  </a:lnTo>
                  <a:lnTo>
                    <a:pt x="256" y="508"/>
                  </a:lnTo>
                  <a:lnTo>
                    <a:pt x="262" y="508"/>
                  </a:lnTo>
                  <a:lnTo>
                    <a:pt x="264" y="512"/>
                  </a:lnTo>
                  <a:lnTo>
                    <a:pt x="264" y="536"/>
                  </a:lnTo>
                  <a:lnTo>
                    <a:pt x="264" y="536"/>
                  </a:lnTo>
                  <a:lnTo>
                    <a:pt x="266" y="550"/>
                  </a:lnTo>
                  <a:lnTo>
                    <a:pt x="270" y="570"/>
                  </a:lnTo>
                  <a:lnTo>
                    <a:pt x="272" y="598"/>
                  </a:lnTo>
                  <a:lnTo>
                    <a:pt x="272" y="616"/>
                  </a:lnTo>
                  <a:lnTo>
                    <a:pt x="270" y="636"/>
                  </a:lnTo>
                  <a:lnTo>
                    <a:pt x="270" y="636"/>
                  </a:lnTo>
                  <a:lnTo>
                    <a:pt x="268" y="756"/>
                  </a:lnTo>
                  <a:lnTo>
                    <a:pt x="266" y="786"/>
                  </a:lnTo>
                  <a:lnTo>
                    <a:pt x="264" y="810"/>
                  </a:lnTo>
                  <a:lnTo>
                    <a:pt x="260" y="832"/>
                  </a:lnTo>
                  <a:lnTo>
                    <a:pt x="254" y="846"/>
                  </a:lnTo>
                  <a:lnTo>
                    <a:pt x="254" y="846"/>
                  </a:lnTo>
                  <a:lnTo>
                    <a:pt x="252" y="858"/>
                  </a:lnTo>
                  <a:lnTo>
                    <a:pt x="252" y="858"/>
                  </a:lnTo>
                  <a:lnTo>
                    <a:pt x="250" y="880"/>
                  </a:lnTo>
                  <a:lnTo>
                    <a:pt x="246" y="896"/>
                  </a:lnTo>
                  <a:lnTo>
                    <a:pt x="236" y="934"/>
                  </a:lnTo>
                  <a:lnTo>
                    <a:pt x="236" y="934"/>
                  </a:lnTo>
                  <a:lnTo>
                    <a:pt x="234" y="942"/>
                  </a:lnTo>
                  <a:lnTo>
                    <a:pt x="234" y="948"/>
                  </a:lnTo>
                  <a:lnTo>
                    <a:pt x="236" y="952"/>
                  </a:lnTo>
                  <a:lnTo>
                    <a:pt x="238" y="954"/>
                  </a:lnTo>
                  <a:lnTo>
                    <a:pt x="248" y="956"/>
                  </a:lnTo>
                  <a:lnTo>
                    <a:pt x="260" y="956"/>
                  </a:lnTo>
                  <a:lnTo>
                    <a:pt x="260" y="956"/>
                  </a:lnTo>
                  <a:lnTo>
                    <a:pt x="266" y="954"/>
                  </a:lnTo>
                  <a:lnTo>
                    <a:pt x="274" y="952"/>
                  </a:lnTo>
                  <a:lnTo>
                    <a:pt x="288" y="942"/>
                  </a:lnTo>
                  <a:lnTo>
                    <a:pt x="292" y="936"/>
                  </a:lnTo>
                  <a:lnTo>
                    <a:pt x="296" y="928"/>
                  </a:lnTo>
                  <a:lnTo>
                    <a:pt x="298" y="922"/>
                  </a:lnTo>
                  <a:lnTo>
                    <a:pt x="298" y="916"/>
                  </a:lnTo>
                  <a:lnTo>
                    <a:pt x="298" y="916"/>
                  </a:lnTo>
                  <a:lnTo>
                    <a:pt x="296" y="900"/>
                  </a:lnTo>
                  <a:lnTo>
                    <a:pt x="298" y="878"/>
                  </a:lnTo>
                  <a:lnTo>
                    <a:pt x="298" y="856"/>
                  </a:lnTo>
                  <a:lnTo>
                    <a:pt x="298" y="840"/>
                  </a:lnTo>
                  <a:lnTo>
                    <a:pt x="298" y="840"/>
                  </a:lnTo>
                  <a:lnTo>
                    <a:pt x="298" y="832"/>
                  </a:lnTo>
                  <a:lnTo>
                    <a:pt x="300" y="822"/>
                  </a:lnTo>
                  <a:lnTo>
                    <a:pt x="308" y="800"/>
                  </a:lnTo>
                  <a:lnTo>
                    <a:pt x="316" y="778"/>
                  </a:lnTo>
                  <a:lnTo>
                    <a:pt x="322" y="760"/>
                  </a:lnTo>
                  <a:lnTo>
                    <a:pt x="322" y="760"/>
                  </a:lnTo>
                  <a:lnTo>
                    <a:pt x="328" y="742"/>
                  </a:lnTo>
                  <a:lnTo>
                    <a:pt x="332" y="722"/>
                  </a:lnTo>
                  <a:lnTo>
                    <a:pt x="338" y="684"/>
                  </a:lnTo>
                  <a:lnTo>
                    <a:pt x="340" y="644"/>
                  </a:lnTo>
                  <a:lnTo>
                    <a:pt x="338" y="602"/>
                  </a:lnTo>
                  <a:lnTo>
                    <a:pt x="338" y="602"/>
                  </a:lnTo>
                  <a:lnTo>
                    <a:pt x="338" y="556"/>
                  </a:lnTo>
                  <a:lnTo>
                    <a:pt x="336" y="510"/>
                  </a:lnTo>
                  <a:lnTo>
                    <a:pt x="336" y="510"/>
                  </a:lnTo>
                  <a:lnTo>
                    <a:pt x="338" y="504"/>
                  </a:lnTo>
                  <a:lnTo>
                    <a:pt x="340" y="498"/>
                  </a:lnTo>
                  <a:lnTo>
                    <a:pt x="344" y="492"/>
                  </a:lnTo>
                  <a:lnTo>
                    <a:pt x="344" y="482"/>
                  </a:lnTo>
                  <a:lnTo>
                    <a:pt x="344" y="482"/>
                  </a:lnTo>
                  <a:lnTo>
                    <a:pt x="350" y="426"/>
                  </a:lnTo>
                  <a:lnTo>
                    <a:pt x="356" y="370"/>
                  </a:lnTo>
                  <a:lnTo>
                    <a:pt x="358" y="320"/>
                  </a:lnTo>
                  <a:lnTo>
                    <a:pt x="358" y="294"/>
                  </a:lnTo>
                  <a:lnTo>
                    <a:pt x="356" y="272"/>
                  </a:lnTo>
                  <a:lnTo>
                    <a:pt x="356" y="272"/>
                  </a:lnTo>
                  <a:lnTo>
                    <a:pt x="354" y="260"/>
                  </a:lnTo>
                  <a:lnTo>
                    <a:pt x="350" y="246"/>
                  </a:lnTo>
                  <a:lnTo>
                    <a:pt x="340" y="216"/>
                  </a:lnTo>
                  <a:lnTo>
                    <a:pt x="330" y="188"/>
                  </a:lnTo>
                  <a:lnTo>
                    <a:pt x="326" y="174"/>
                  </a:lnTo>
                  <a:lnTo>
                    <a:pt x="326" y="162"/>
                  </a:lnTo>
                  <a:lnTo>
                    <a:pt x="326" y="1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en-GB" sz="1200">
                <a:solidFill>
                  <a:srgbClr val="0F5494"/>
                </a:solidFill>
                <a:latin typeface="Verdana" pitchFamily="34" charset="0"/>
                <a:ea typeface="+mn-ea"/>
                <a:cs typeface="+mn-cs"/>
              </a:endParaRPr>
            </a:p>
          </p:txBody>
        </p:sp>
        <p:sp>
          <p:nvSpPr>
            <p:cNvPr id="67" name="Freeform 182"/>
            <p:cNvSpPr>
              <a:spLocks/>
            </p:cNvSpPr>
            <p:nvPr/>
          </p:nvSpPr>
          <p:spPr bwMode="auto">
            <a:xfrm>
              <a:off x="3525838" y="6969149"/>
              <a:ext cx="539750" cy="419100"/>
            </a:xfrm>
            <a:custGeom>
              <a:avLst/>
              <a:gdLst>
                <a:gd name="T0" fmla="*/ 256 w 340"/>
                <a:gd name="T1" fmla="*/ 34 h 264"/>
                <a:gd name="T2" fmla="*/ 270 w 340"/>
                <a:gd name="T3" fmla="*/ 36 h 264"/>
                <a:gd name="T4" fmla="*/ 318 w 340"/>
                <a:gd name="T5" fmla="*/ 28 h 264"/>
                <a:gd name="T6" fmla="*/ 324 w 340"/>
                <a:gd name="T7" fmla="*/ 30 h 264"/>
                <a:gd name="T8" fmla="*/ 334 w 340"/>
                <a:gd name="T9" fmla="*/ 36 h 264"/>
                <a:gd name="T10" fmla="*/ 338 w 340"/>
                <a:gd name="T11" fmla="*/ 54 h 264"/>
                <a:gd name="T12" fmla="*/ 340 w 340"/>
                <a:gd name="T13" fmla="*/ 66 h 264"/>
                <a:gd name="T14" fmla="*/ 336 w 340"/>
                <a:gd name="T15" fmla="*/ 98 h 264"/>
                <a:gd name="T16" fmla="*/ 320 w 340"/>
                <a:gd name="T17" fmla="*/ 150 h 264"/>
                <a:gd name="T18" fmla="*/ 312 w 340"/>
                <a:gd name="T19" fmla="*/ 170 h 264"/>
                <a:gd name="T20" fmla="*/ 292 w 340"/>
                <a:gd name="T21" fmla="*/ 212 h 264"/>
                <a:gd name="T22" fmla="*/ 272 w 340"/>
                <a:gd name="T23" fmla="*/ 240 h 264"/>
                <a:gd name="T24" fmla="*/ 252 w 340"/>
                <a:gd name="T25" fmla="*/ 258 h 264"/>
                <a:gd name="T26" fmla="*/ 238 w 340"/>
                <a:gd name="T27" fmla="*/ 264 h 264"/>
                <a:gd name="T28" fmla="*/ 230 w 340"/>
                <a:gd name="T29" fmla="*/ 262 h 264"/>
                <a:gd name="T30" fmla="*/ 218 w 340"/>
                <a:gd name="T31" fmla="*/ 250 h 264"/>
                <a:gd name="T32" fmla="*/ 212 w 340"/>
                <a:gd name="T33" fmla="*/ 236 h 264"/>
                <a:gd name="T34" fmla="*/ 198 w 340"/>
                <a:gd name="T35" fmla="*/ 210 h 264"/>
                <a:gd name="T36" fmla="*/ 184 w 340"/>
                <a:gd name="T37" fmla="*/ 202 h 264"/>
                <a:gd name="T38" fmla="*/ 170 w 340"/>
                <a:gd name="T39" fmla="*/ 206 h 264"/>
                <a:gd name="T40" fmla="*/ 140 w 340"/>
                <a:gd name="T41" fmla="*/ 234 h 264"/>
                <a:gd name="T42" fmla="*/ 118 w 340"/>
                <a:gd name="T43" fmla="*/ 254 h 264"/>
                <a:gd name="T44" fmla="*/ 102 w 340"/>
                <a:gd name="T45" fmla="*/ 256 h 264"/>
                <a:gd name="T46" fmla="*/ 94 w 340"/>
                <a:gd name="T47" fmla="*/ 254 h 264"/>
                <a:gd name="T48" fmla="*/ 80 w 340"/>
                <a:gd name="T49" fmla="*/ 238 h 264"/>
                <a:gd name="T50" fmla="*/ 68 w 340"/>
                <a:gd name="T51" fmla="*/ 230 h 264"/>
                <a:gd name="T52" fmla="*/ 64 w 340"/>
                <a:gd name="T53" fmla="*/ 232 h 264"/>
                <a:gd name="T54" fmla="*/ 54 w 340"/>
                <a:gd name="T55" fmla="*/ 238 h 264"/>
                <a:gd name="T56" fmla="*/ 24 w 340"/>
                <a:gd name="T57" fmla="*/ 240 h 264"/>
                <a:gd name="T58" fmla="*/ 14 w 340"/>
                <a:gd name="T59" fmla="*/ 240 h 264"/>
                <a:gd name="T60" fmla="*/ 4 w 340"/>
                <a:gd name="T61" fmla="*/ 230 h 264"/>
                <a:gd name="T62" fmla="*/ 0 w 340"/>
                <a:gd name="T63" fmla="*/ 212 h 264"/>
                <a:gd name="T64" fmla="*/ 4 w 340"/>
                <a:gd name="T65" fmla="*/ 186 h 264"/>
                <a:gd name="T66" fmla="*/ 18 w 340"/>
                <a:gd name="T67" fmla="*/ 158 h 264"/>
                <a:gd name="T68" fmla="*/ 42 w 340"/>
                <a:gd name="T69" fmla="*/ 124 h 264"/>
                <a:gd name="T70" fmla="*/ 86 w 340"/>
                <a:gd name="T71" fmla="*/ 50 h 264"/>
                <a:gd name="T72" fmla="*/ 92 w 340"/>
                <a:gd name="T73" fmla="*/ 42 h 264"/>
                <a:gd name="T74" fmla="*/ 106 w 340"/>
                <a:gd name="T75" fmla="*/ 32 h 264"/>
                <a:gd name="T76" fmla="*/ 130 w 340"/>
                <a:gd name="T77" fmla="*/ 26 h 264"/>
                <a:gd name="T78" fmla="*/ 144 w 340"/>
                <a:gd name="T79" fmla="*/ 26 h 264"/>
                <a:gd name="T80" fmla="*/ 154 w 340"/>
                <a:gd name="T81" fmla="*/ 24 h 264"/>
                <a:gd name="T82" fmla="*/ 162 w 340"/>
                <a:gd name="T83" fmla="*/ 12 h 264"/>
                <a:gd name="T84" fmla="*/ 170 w 340"/>
                <a:gd name="T85" fmla="*/ 4 h 264"/>
                <a:gd name="T86" fmla="*/ 178 w 340"/>
                <a:gd name="T87" fmla="*/ 0 h 264"/>
                <a:gd name="T88" fmla="*/ 202 w 340"/>
                <a:gd name="T89" fmla="*/ 4 h 264"/>
                <a:gd name="T90" fmla="*/ 220 w 340"/>
                <a:gd name="T91" fmla="*/ 4 h 264"/>
                <a:gd name="T92" fmla="*/ 236 w 340"/>
                <a:gd name="T93" fmla="*/ 6 h 264"/>
                <a:gd name="T94" fmla="*/ 242 w 340"/>
                <a:gd name="T95" fmla="*/ 12 h 264"/>
                <a:gd name="T96" fmla="*/ 250 w 340"/>
                <a:gd name="T97" fmla="*/ 28 h 264"/>
                <a:gd name="T98" fmla="*/ 256 w 340"/>
                <a:gd name="T99" fmla="*/ 3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0" h="264">
                  <a:moveTo>
                    <a:pt x="256" y="34"/>
                  </a:moveTo>
                  <a:lnTo>
                    <a:pt x="256" y="34"/>
                  </a:lnTo>
                  <a:lnTo>
                    <a:pt x="262" y="36"/>
                  </a:lnTo>
                  <a:lnTo>
                    <a:pt x="270" y="36"/>
                  </a:lnTo>
                  <a:lnTo>
                    <a:pt x="288" y="34"/>
                  </a:lnTo>
                  <a:lnTo>
                    <a:pt x="318" y="28"/>
                  </a:lnTo>
                  <a:lnTo>
                    <a:pt x="318" y="28"/>
                  </a:lnTo>
                  <a:lnTo>
                    <a:pt x="324" y="30"/>
                  </a:lnTo>
                  <a:lnTo>
                    <a:pt x="330" y="32"/>
                  </a:lnTo>
                  <a:lnTo>
                    <a:pt x="334" y="36"/>
                  </a:lnTo>
                  <a:lnTo>
                    <a:pt x="336" y="42"/>
                  </a:lnTo>
                  <a:lnTo>
                    <a:pt x="338" y="54"/>
                  </a:lnTo>
                  <a:lnTo>
                    <a:pt x="340" y="66"/>
                  </a:lnTo>
                  <a:lnTo>
                    <a:pt x="340" y="66"/>
                  </a:lnTo>
                  <a:lnTo>
                    <a:pt x="338" y="84"/>
                  </a:lnTo>
                  <a:lnTo>
                    <a:pt x="336" y="98"/>
                  </a:lnTo>
                  <a:lnTo>
                    <a:pt x="330" y="126"/>
                  </a:lnTo>
                  <a:lnTo>
                    <a:pt x="320" y="150"/>
                  </a:lnTo>
                  <a:lnTo>
                    <a:pt x="312" y="170"/>
                  </a:lnTo>
                  <a:lnTo>
                    <a:pt x="312" y="170"/>
                  </a:lnTo>
                  <a:lnTo>
                    <a:pt x="302" y="192"/>
                  </a:lnTo>
                  <a:lnTo>
                    <a:pt x="292" y="212"/>
                  </a:lnTo>
                  <a:lnTo>
                    <a:pt x="282" y="228"/>
                  </a:lnTo>
                  <a:lnTo>
                    <a:pt x="272" y="240"/>
                  </a:lnTo>
                  <a:lnTo>
                    <a:pt x="262" y="250"/>
                  </a:lnTo>
                  <a:lnTo>
                    <a:pt x="252" y="258"/>
                  </a:lnTo>
                  <a:lnTo>
                    <a:pt x="244" y="262"/>
                  </a:lnTo>
                  <a:lnTo>
                    <a:pt x="238" y="264"/>
                  </a:lnTo>
                  <a:lnTo>
                    <a:pt x="238" y="264"/>
                  </a:lnTo>
                  <a:lnTo>
                    <a:pt x="230" y="262"/>
                  </a:lnTo>
                  <a:lnTo>
                    <a:pt x="224" y="258"/>
                  </a:lnTo>
                  <a:lnTo>
                    <a:pt x="218" y="250"/>
                  </a:lnTo>
                  <a:lnTo>
                    <a:pt x="212" y="236"/>
                  </a:lnTo>
                  <a:lnTo>
                    <a:pt x="212" y="236"/>
                  </a:lnTo>
                  <a:lnTo>
                    <a:pt x="204" y="220"/>
                  </a:lnTo>
                  <a:lnTo>
                    <a:pt x="198" y="210"/>
                  </a:lnTo>
                  <a:lnTo>
                    <a:pt x="192" y="204"/>
                  </a:lnTo>
                  <a:lnTo>
                    <a:pt x="184" y="202"/>
                  </a:lnTo>
                  <a:lnTo>
                    <a:pt x="178" y="204"/>
                  </a:lnTo>
                  <a:lnTo>
                    <a:pt x="170" y="206"/>
                  </a:lnTo>
                  <a:lnTo>
                    <a:pt x="156" y="220"/>
                  </a:lnTo>
                  <a:lnTo>
                    <a:pt x="140" y="234"/>
                  </a:lnTo>
                  <a:lnTo>
                    <a:pt x="126" y="248"/>
                  </a:lnTo>
                  <a:lnTo>
                    <a:pt x="118" y="254"/>
                  </a:lnTo>
                  <a:lnTo>
                    <a:pt x="110" y="256"/>
                  </a:lnTo>
                  <a:lnTo>
                    <a:pt x="102" y="256"/>
                  </a:lnTo>
                  <a:lnTo>
                    <a:pt x="94" y="254"/>
                  </a:lnTo>
                  <a:lnTo>
                    <a:pt x="94" y="254"/>
                  </a:lnTo>
                  <a:lnTo>
                    <a:pt x="88" y="246"/>
                  </a:lnTo>
                  <a:lnTo>
                    <a:pt x="80" y="238"/>
                  </a:lnTo>
                  <a:lnTo>
                    <a:pt x="72" y="232"/>
                  </a:lnTo>
                  <a:lnTo>
                    <a:pt x="68" y="230"/>
                  </a:lnTo>
                  <a:lnTo>
                    <a:pt x="64" y="232"/>
                  </a:lnTo>
                  <a:lnTo>
                    <a:pt x="64" y="232"/>
                  </a:lnTo>
                  <a:lnTo>
                    <a:pt x="60" y="236"/>
                  </a:lnTo>
                  <a:lnTo>
                    <a:pt x="54" y="238"/>
                  </a:lnTo>
                  <a:lnTo>
                    <a:pt x="38" y="240"/>
                  </a:lnTo>
                  <a:lnTo>
                    <a:pt x="24" y="240"/>
                  </a:lnTo>
                  <a:lnTo>
                    <a:pt x="14" y="240"/>
                  </a:lnTo>
                  <a:lnTo>
                    <a:pt x="14" y="240"/>
                  </a:lnTo>
                  <a:lnTo>
                    <a:pt x="8" y="236"/>
                  </a:lnTo>
                  <a:lnTo>
                    <a:pt x="4" y="230"/>
                  </a:lnTo>
                  <a:lnTo>
                    <a:pt x="0" y="222"/>
                  </a:lnTo>
                  <a:lnTo>
                    <a:pt x="0" y="212"/>
                  </a:lnTo>
                  <a:lnTo>
                    <a:pt x="0" y="200"/>
                  </a:lnTo>
                  <a:lnTo>
                    <a:pt x="4" y="186"/>
                  </a:lnTo>
                  <a:lnTo>
                    <a:pt x="10" y="172"/>
                  </a:lnTo>
                  <a:lnTo>
                    <a:pt x="18" y="158"/>
                  </a:lnTo>
                  <a:lnTo>
                    <a:pt x="18" y="158"/>
                  </a:lnTo>
                  <a:lnTo>
                    <a:pt x="42" y="124"/>
                  </a:lnTo>
                  <a:lnTo>
                    <a:pt x="58" y="94"/>
                  </a:lnTo>
                  <a:lnTo>
                    <a:pt x="86" y="50"/>
                  </a:lnTo>
                  <a:lnTo>
                    <a:pt x="86" y="50"/>
                  </a:lnTo>
                  <a:lnTo>
                    <a:pt x="92" y="42"/>
                  </a:lnTo>
                  <a:lnTo>
                    <a:pt x="100" y="36"/>
                  </a:lnTo>
                  <a:lnTo>
                    <a:pt x="106" y="32"/>
                  </a:lnTo>
                  <a:lnTo>
                    <a:pt x="114" y="30"/>
                  </a:lnTo>
                  <a:lnTo>
                    <a:pt x="130" y="26"/>
                  </a:lnTo>
                  <a:lnTo>
                    <a:pt x="144" y="26"/>
                  </a:lnTo>
                  <a:lnTo>
                    <a:pt x="144" y="26"/>
                  </a:lnTo>
                  <a:lnTo>
                    <a:pt x="150" y="24"/>
                  </a:lnTo>
                  <a:lnTo>
                    <a:pt x="154" y="24"/>
                  </a:lnTo>
                  <a:lnTo>
                    <a:pt x="158" y="18"/>
                  </a:lnTo>
                  <a:lnTo>
                    <a:pt x="162" y="12"/>
                  </a:lnTo>
                  <a:lnTo>
                    <a:pt x="170" y="4"/>
                  </a:lnTo>
                  <a:lnTo>
                    <a:pt x="170" y="4"/>
                  </a:lnTo>
                  <a:lnTo>
                    <a:pt x="174" y="2"/>
                  </a:lnTo>
                  <a:lnTo>
                    <a:pt x="178" y="0"/>
                  </a:lnTo>
                  <a:lnTo>
                    <a:pt x="188" y="2"/>
                  </a:lnTo>
                  <a:lnTo>
                    <a:pt x="202" y="4"/>
                  </a:lnTo>
                  <a:lnTo>
                    <a:pt x="220" y="4"/>
                  </a:lnTo>
                  <a:lnTo>
                    <a:pt x="220" y="4"/>
                  </a:lnTo>
                  <a:lnTo>
                    <a:pt x="230" y="4"/>
                  </a:lnTo>
                  <a:lnTo>
                    <a:pt x="236" y="6"/>
                  </a:lnTo>
                  <a:lnTo>
                    <a:pt x="240" y="8"/>
                  </a:lnTo>
                  <a:lnTo>
                    <a:pt x="242" y="12"/>
                  </a:lnTo>
                  <a:lnTo>
                    <a:pt x="246" y="22"/>
                  </a:lnTo>
                  <a:lnTo>
                    <a:pt x="250" y="28"/>
                  </a:lnTo>
                  <a:lnTo>
                    <a:pt x="256" y="34"/>
                  </a:lnTo>
                  <a:lnTo>
                    <a:pt x="256" y="3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en-GB" sz="1200">
                <a:solidFill>
                  <a:srgbClr val="0F5494"/>
                </a:solidFill>
                <a:latin typeface="Verdana" pitchFamily="34" charset="0"/>
                <a:ea typeface="+mn-ea"/>
                <a:cs typeface="+mn-cs"/>
              </a:endParaRPr>
            </a:p>
          </p:txBody>
        </p:sp>
        <p:sp>
          <p:nvSpPr>
            <p:cNvPr id="68" name="Freeform 183"/>
            <p:cNvSpPr>
              <a:spLocks/>
            </p:cNvSpPr>
            <p:nvPr/>
          </p:nvSpPr>
          <p:spPr bwMode="auto">
            <a:xfrm>
              <a:off x="3729038" y="6670699"/>
              <a:ext cx="298450" cy="501650"/>
            </a:xfrm>
            <a:custGeom>
              <a:avLst/>
              <a:gdLst>
                <a:gd name="T0" fmla="*/ 98 w 188"/>
                <a:gd name="T1" fmla="*/ 198 h 316"/>
                <a:gd name="T2" fmla="*/ 106 w 188"/>
                <a:gd name="T3" fmla="*/ 198 h 316"/>
                <a:gd name="T4" fmla="*/ 118 w 188"/>
                <a:gd name="T5" fmla="*/ 214 h 316"/>
                <a:gd name="T6" fmla="*/ 124 w 188"/>
                <a:gd name="T7" fmla="*/ 220 h 316"/>
                <a:gd name="T8" fmla="*/ 136 w 188"/>
                <a:gd name="T9" fmla="*/ 230 h 316"/>
                <a:gd name="T10" fmla="*/ 144 w 188"/>
                <a:gd name="T11" fmla="*/ 234 h 316"/>
                <a:gd name="T12" fmla="*/ 146 w 188"/>
                <a:gd name="T13" fmla="*/ 240 h 316"/>
                <a:gd name="T14" fmla="*/ 144 w 188"/>
                <a:gd name="T15" fmla="*/ 248 h 316"/>
                <a:gd name="T16" fmla="*/ 144 w 188"/>
                <a:gd name="T17" fmla="*/ 250 h 316"/>
                <a:gd name="T18" fmla="*/ 148 w 188"/>
                <a:gd name="T19" fmla="*/ 254 h 316"/>
                <a:gd name="T20" fmla="*/ 154 w 188"/>
                <a:gd name="T21" fmla="*/ 254 h 316"/>
                <a:gd name="T22" fmla="*/ 156 w 188"/>
                <a:gd name="T23" fmla="*/ 256 h 316"/>
                <a:gd name="T24" fmla="*/ 164 w 188"/>
                <a:gd name="T25" fmla="*/ 268 h 316"/>
                <a:gd name="T26" fmla="*/ 170 w 188"/>
                <a:gd name="T27" fmla="*/ 274 h 316"/>
                <a:gd name="T28" fmla="*/ 176 w 188"/>
                <a:gd name="T29" fmla="*/ 272 h 316"/>
                <a:gd name="T30" fmla="*/ 176 w 188"/>
                <a:gd name="T31" fmla="*/ 266 h 316"/>
                <a:gd name="T32" fmla="*/ 172 w 188"/>
                <a:gd name="T33" fmla="*/ 244 h 316"/>
                <a:gd name="T34" fmla="*/ 172 w 188"/>
                <a:gd name="T35" fmla="*/ 240 h 316"/>
                <a:gd name="T36" fmla="*/ 180 w 188"/>
                <a:gd name="T37" fmla="*/ 236 h 316"/>
                <a:gd name="T38" fmla="*/ 188 w 188"/>
                <a:gd name="T39" fmla="*/ 232 h 316"/>
                <a:gd name="T40" fmla="*/ 188 w 188"/>
                <a:gd name="T41" fmla="*/ 228 h 316"/>
                <a:gd name="T42" fmla="*/ 186 w 188"/>
                <a:gd name="T43" fmla="*/ 212 h 316"/>
                <a:gd name="T44" fmla="*/ 178 w 188"/>
                <a:gd name="T45" fmla="*/ 194 h 316"/>
                <a:gd name="T46" fmla="*/ 174 w 188"/>
                <a:gd name="T47" fmla="*/ 182 h 316"/>
                <a:gd name="T48" fmla="*/ 176 w 188"/>
                <a:gd name="T49" fmla="*/ 168 h 316"/>
                <a:gd name="T50" fmla="*/ 184 w 188"/>
                <a:gd name="T51" fmla="*/ 132 h 316"/>
                <a:gd name="T52" fmla="*/ 182 w 188"/>
                <a:gd name="T53" fmla="*/ 114 h 316"/>
                <a:gd name="T54" fmla="*/ 174 w 188"/>
                <a:gd name="T55" fmla="*/ 96 h 316"/>
                <a:gd name="T56" fmla="*/ 150 w 188"/>
                <a:gd name="T57" fmla="*/ 54 h 316"/>
                <a:gd name="T58" fmla="*/ 144 w 188"/>
                <a:gd name="T59" fmla="*/ 40 h 316"/>
                <a:gd name="T60" fmla="*/ 122 w 188"/>
                <a:gd name="T61" fmla="*/ 20 h 316"/>
                <a:gd name="T62" fmla="*/ 96 w 188"/>
                <a:gd name="T63" fmla="*/ 6 h 316"/>
                <a:gd name="T64" fmla="*/ 72 w 188"/>
                <a:gd name="T65" fmla="*/ 2 h 316"/>
                <a:gd name="T66" fmla="*/ 60 w 188"/>
                <a:gd name="T67" fmla="*/ 0 h 316"/>
                <a:gd name="T68" fmla="*/ 38 w 188"/>
                <a:gd name="T69" fmla="*/ 6 h 316"/>
                <a:gd name="T70" fmla="*/ 20 w 188"/>
                <a:gd name="T71" fmla="*/ 20 h 316"/>
                <a:gd name="T72" fmla="*/ 8 w 188"/>
                <a:gd name="T73" fmla="*/ 42 h 316"/>
                <a:gd name="T74" fmla="*/ 0 w 188"/>
                <a:gd name="T75" fmla="*/ 70 h 316"/>
                <a:gd name="T76" fmla="*/ 0 w 188"/>
                <a:gd name="T77" fmla="*/ 82 h 316"/>
                <a:gd name="T78" fmla="*/ 12 w 188"/>
                <a:gd name="T79" fmla="*/ 106 h 316"/>
                <a:gd name="T80" fmla="*/ 22 w 188"/>
                <a:gd name="T81" fmla="*/ 128 h 316"/>
                <a:gd name="T82" fmla="*/ 36 w 188"/>
                <a:gd name="T83" fmla="*/ 150 h 316"/>
                <a:gd name="T84" fmla="*/ 50 w 188"/>
                <a:gd name="T85" fmla="*/ 162 h 316"/>
                <a:gd name="T86" fmla="*/ 54 w 188"/>
                <a:gd name="T87" fmla="*/ 164 h 316"/>
                <a:gd name="T88" fmla="*/ 60 w 188"/>
                <a:gd name="T89" fmla="*/ 168 h 316"/>
                <a:gd name="T90" fmla="*/ 60 w 188"/>
                <a:gd name="T91" fmla="*/ 194 h 316"/>
                <a:gd name="T92" fmla="*/ 60 w 188"/>
                <a:gd name="T93" fmla="*/ 196 h 316"/>
                <a:gd name="T94" fmla="*/ 54 w 188"/>
                <a:gd name="T95" fmla="*/ 202 h 316"/>
                <a:gd name="T96" fmla="*/ 46 w 188"/>
                <a:gd name="T97" fmla="*/ 214 h 316"/>
                <a:gd name="T98" fmla="*/ 46 w 188"/>
                <a:gd name="T99" fmla="*/ 222 h 316"/>
                <a:gd name="T100" fmla="*/ 36 w 188"/>
                <a:gd name="T101" fmla="*/ 268 h 316"/>
                <a:gd name="T102" fmla="*/ 24 w 188"/>
                <a:gd name="T103" fmla="*/ 316 h 316"/>
                <a:gd name="T104" fmla="*/ 24 w 188"/>
                <a:gd name="T105" fmla="*/ 316 h 316"/>
                <a:gd name="T106" fmla="*/ 28 w 188"/>
                <a:gd name="T107" fmla="*/ 308 h 316"/>
                <a:gd name="T108" fmla="*/ 62 w 188"/>
                <a:gd name="T109" fmla="*/ 254 h 316"/>
                <a:gd name="T110" fmla="*/ 98 w 188"/>
                <a:gd name="T111" fmla="*/ 198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8" h="316">
                  <a:moveTo>
                    <a:pt x="98" y="198"/>
                  </a:moveTo>
                  <a:lnTo>
                    <a:pt x="98" y="198"/>
                  </a:lnTo>
                  <a:lnTo>
                    <a:pt x="100" y="196"/>
                  </a:lnTo>
                  <a:lnTo>
                    <a:pt x="106" y="198"/>
                  </a:lnTo>
                  <a:lnTo>
                    <a:pt x="112" y="202"/>
                  </a:lnTo>
                  <a:lnTo>
                    <a:pt x="118" y="214"/>
                  </a:lnTo>
                  <a:lnTo>
                    <a:pt x="118" y="214"/>
                  </a:lnTo>
                  <a:lnTo>
                    <a:pt x="124" y="220"/>
                  </a:lnTo>
                  <a:lnTo>
                    <a:pt x="130" y="226"/>
                  </a:lnTo>
                  <a:lnTo>
                    <a:pt x="136" y="230"/>
                  </a:lnTo>
                  <a:lnTo>
                    <a:pt x="144" y="234"/>
                  </a:lnTo>
                  <a:lnTo>
                    <a:pt x="144" y="234"/>
                  </a:lnTo>
                  <a:lnTo>
                    <a:pt x="146" y="236"/>
                  </a:lnTo>
                  <a:lnTo>
                    <a:pt x="146" y="240"/>
                  </a:lnTo>
                  <a:lnTo>
                    <a:pt x="146" y="242"/>
                  </a:lnTo>
                  <a:lnTo>
                    <a:pt x="144" y="248"/>
                  </a:lnTo>
                  <a:lnTo>
                    <a:pt x="144" y="248"/>
                  </a:lnTo>
                  <a:lnTo>
                    <a:pt x="144" y="250"/>
                  </a:lnTo>
                  <a:lnTo>
                    <a:pt x="144" y="252"/>
                  </a:lnTo>
                  <a:lnTo>
                    <a:pt x="148" y="254"/>
                  </a:lnTo>
                  <a:lnTo>
                    <a:pt x="152" y="254"/>
                  </a:lnTo>
                  <a:lnTo>
                    <a:pt x="154" y="254"/>
                  </a:lnTo>
                  <a:lnTo>
                    <a:pt x="156" y="256"/>
                  </a:lnTo>
                  <a:lnTo>
                    <a:pt x="156" y="256"/>
                  </a:lnTo>
                  <a:lnTo>
                    <a:pt x="160" y="264"/>
                  </a:lnTo>
                  <a:lnTo>
                    <a:pt x="164" y="268"/>
                  </a:lnTo>
                  <a:lnTo>
                    <a:pt x="166" y="272"/>
                  </a:lnTo>
                  <a:lnTo>
                    <a:pt x="170" y="274"/>
                  </a:lnTo>
                  <a:lnTo>
                    <a:pt x="172" y="274"/>
                  </a:lnTo>
                  <a:lnTo>
                    <a:pt x="176" y="272"/>
                  </a:lnTo>
                  <a:lnTo>
                    <a:pt x="176" y="270"/>
                  </a:lnTo>
                  <a:lnTo>
                    <a:pt x="176" y="266"/>
                  </a:lnTo>
                  <a:lnTo>
                    <a:pt x="176" y="266"/>
                  </a:lnTo>
                  <a:lnTo>
                    <a:pt x="172" y="244"/>
                  </a:lnTo>
                  <a:lnTo>
                    <a:pt x="172" y="244"/>
                  </a:lnTo>
                  <a:lnTo>
                    <a:pt x="172" y="240"/>
                  </a:lnTo>
                  <a:lnTo>
                    <a:pt x="174" y="238"/>
                  </a:lnTo>
                  <a:lnTo>
                    <a:pt x="180" y="236"/>
                  </a:lnTo>
                  <a:lnTo>
                    <a:pt x="186" y="234"/>
                  </a:lnTo>
                  <a:lnTo>
                    <a:pt x="188" y="232"/>
                  </a:lnTo>
                  <a:lnTo>
                    <a:pt x="188" y="228"/>
                  </a:lnTo>
                  <a:lnTo>
                    <a:pt x="188" y="228"/>
                  </a:lnTo>
                  <a:lnTo>
                    <a:pt x="188" y="222"/>
                  </a:lnTo>
                  <a:lnTo>
                    <a:pt x="186" y="212"/>
                  </a:lnTo>
                  <a:lnTo>
                    <a:pt x="186" y="212"/>
                  </a:lnTo>
                  <a:lnTo>
                    <a:pt x="178" y="194"/>
                  </a:lnTo>
                  <a:lnTo>
                    <a:pt x="176" y="188"/>
                  </a:lnTo>
                  <a:lnTo>
                    <a:pt x="174" y="182"/>
                  </a:lnTo>
                  <a:lnTo>
                    <a:pt x="174" y="182"/>
                  </a:lnTo>
                  <a:lnTo>
                    <a:pt x="176" y="168"/>
                  </a:lnTo>
                  <a:lnTo>
                    <a:pt x="182" y="150"/>
                  </a:lnTo>
                  <a:lnTo>
                    <a:pt x="184" y="132"/>
                  </a:lnTo>
                  <a:lnTo>
                    <a:pt x="184" y="124"/>
                  </a:lnTo>
                  <a:lnTo>
                    <a:pt x="182" y="114"/>
                  </a:lnTo>
                  <a:lnTo>
                    <a:pt x="182" y="114"/>
                  </a:lnTo>
                  <a:lnTo>
                    <a:pt x="174" y="96"/>
                  </a:lnTo>
                  <a:lnTo>
                    <a:pt x="164" y="82"/>
                  </a:lnTo>
                  <a:lnTo>
                    <a:pt x="150" y="54"/>
                  </a:lnTo>
                  <a:lnTo>
                    <a:pt x="150" y="54"/>
                  </a:lnTo>
                  <a:lnTo>
                    <a:pt x="144" y="40"/>
                  </a:lnTo>
                  <a:lnTo>
                    <a:pt x="134" y="28"/>
                  </a:lnTo>
                  <a:lnTo>
                    <a:pt x="122" y="20"/>
                  </a:lnTo>
                  <a:lnTo>
                    <a:pt x="110" y="12"/>
                  </a:lnTo>
                  <a:lnTo>
                    <a:pt x="96" y="6"/>
                  </a:lnTo>
                  <a:lnTo>
                    <a:pt x="84" y="4"/>
                  </a:lnTo>
                  <a:lnTo>
                    <a:pt x="72" y="2"/>
                  </a:lnTo>
                  <a:lnTo>
                    <a:pt x="60" y="0"/>
                  </a:lnTo>
                  <a:lnTo>
                    <a:pt x="60" y="0"/>
                  </a:lnTo>
                  <a:lnTo>
                    <a:pt x="50" y="2"/>
                  </a:lnTo>
                  <a:lnTo>
                    <a:pt x="38" y="6"/>
                  </a:lnTo>
                  <a:lnTo>
                    <a:pt x="30" y="12"/>
                  </a:lnTo>
                  <a:lnTo>
                    <a:pt x="20" y="20"/>
                  </a:lnTo>
                  <a:lnTo>
                    <a:pt x="14" y="30"/>
                  </a:lnTo>
                  <a:lnTo>
                    <a:pt x="8" y="42"/>
                  </a:lnTo>
                  <a:lnTo>
                    <a:pt x="2" y="56"/>
                  </a:lnTo>
                  <a:lnTo>
                    <a:pt x="0" y="70"/>
                  </a:lnTo>
                  <a:lnTo>
                    <a:pt x="0" y="70"/>
                  </a:lnTo>
                  <a:lnTo>
                    <a:pt x="0" y="82"/>
                  </a:lnTo>
                  <a:lnTo>
                    <a:pt x="4" y="92"/>
                  </a:lnTo>
                  <a:lnTo>
                    <a:pt x="12" y="106"/>
                  </a:lnTo>
                  <a:lnTo>
                    <a:pt x="22" y="128"/>
                  </a:lnTo>
                  <a:lnTo>
                    <a:pt x="22" y="128"/>
                  </a:lnTo>
                  <a:lnTo>
                    <a:pt x="28" y="140"/>
                  </a:lnTo>
                  <a:lnTo>
                    <a:pt x="36" y="150"/>
                  </a:lnTo>
                  <a:lnTo>
                    <a:pt x="44" y="160"/>
                  </a:lnTo>
                  <a:lnTo>
                    <a:pt x="50" y="162"/>
                  </a:lnTo>
                  <a:lnTo>
                    <a:pt x="54" y="164"/>
                  </a:lnTo>
                  <a:lnTo>
                    <a:pt x="54" y="164"/>
                  </a:lnTo>
                  <a:lnTo>
                    <a:pt x="58" y="166"/>
                  </a:lnTo>
                  <a:lnTo>
                    <a:pt x="60" y="168"/>
                  </a:lnTo>
                  <a:lnTo>
                    <a:pt x="62" y="176"/>
                  </a:lnTo>
                  <a:lnTo>
                    <a:pt x="60" y="194"/>
                  </a:lnTo>
                  <a:lnTo>
                    <a:pt x="60" y="194"/>
                  </a:lnTo>
                  <a:lnTo>
                    <a:pt x="60" y="196"/>
                  </a:lnTo>
                  <a:lnTo>
                    <a:pt x="58" y="198"/>
                  </a:lnTo>
                  <a:lnTo>
                    <a:pt x="54" y="202"/>
                  </a:lnTo>
                  <a:lnTo>
                    <a:pt x="48" y="208"/>
                  </a:lnTo>
                  <a:lnTo>
                    <a:pt x="46" y="214"/>
                  </a:lnTo>
                  <a:lnTo>
                    <a:pt x="46" y="222"/>
                  </a:lnTo>
                  <a:lnTo>
                    <a:pt x="46" y="222"/>
                  </a:lnTo>
                  <a:lnTo>
                    <a:pt x="42" y="242"/>
                  </a:lnTo>
                  <a:lnTo>
                    <a:pt x="36" y="268"/>
                  </a:lnTo>
                  <a:lnTo>
                    <a:pt x="28" y="296"/>
                  </a:lnTo>
                  <a:lnTo>
                    <a:pt x="24" y="316"/>
                  </a:lnTo>
                  <a:lnTo>
                    <a:pt x="24" y="316"/>
                  </a:lnTo>
                  <a:lnTo>
                    <a:pt x="24" y="316"/>
                  </a:lnTo>
                  <a:lnTo>
                    <a:pt x="24" y="316"/>
                  </a:lnTo>
                  <a:lnTo>
                    <a:pt x="28" y="308"/>
                  </a:lnTo>
                  <a:lnTo>
                    <a:pt x="38" y="292"/>
                  </a:lnTo>
                  <a:lnTo>
                    <a:pt x="62" y="254"/>
                  </a:lnTo>
                  <a:lnTo>
                    <a:pt x="86" y="218"/>
                  </a:lnTo>
                  <a:lnTo>
                    <a:pt x="98" y="198"/>
                  </a:lnTo>
                  <a:lnTo>
                    <a:pt x="98" y="1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en-GB" sz="1200">
                <a:solidFill>
                  <a:srgbClr val="0F5494"/>
                </a:solidFill>
                <a:latin typeface="Verdana" pitchFamily="34" charset="0"/>
                <a:ea typeface="+mn-ea"/>
                <a:cs typeface="+mn-cs"/>
              </a:endParaRPr>
            </a:p>
          </p:txBody>
        </p:sp>
        <p:sp>
          <p:nvSpPr>
            <p:cNvPr id="69" name="Freeform 184"/>
            <p:cNvSpPr>
              <a:spLocks noEditPoints="1"/>
            </p:cNvSpPr>
            <p:nvPr/>
          </p:nvSpPr>
          <p:spPr bwMode="auto">
            <a:xfrm>
              <a:off x="3557588" y="7219974"/>
              <a:ext cx="327025" cy="171450"/>
            </a:xfrm>
            <a:custGeom>
              <a:avLst/>
              <a:gdLst>
                <a:gd name="T0" fmla="*/ 204 w 206"/>
                <a:gd name="T1" fmla="*/ 104 h 108"/>
                <a:gd name="T2" fmla="*/ 194 w 206"/>
                <a:gd name="T3" fmla="*/ 86 h 108"/>
                <a:gd name="T4" fmla="*/ 182 w 206"/>
                <a:gd name="T5" fmla="*/ 58 h 108"/>
                <a:gd name="T6" fmla="*/ 180 w 206"/>
                <a:gd name="T7" fmla="*/ 48 h 108"/>
                <a:gd name="T8" fmla="*/ 182 w 206"/>
                <a:gd name="T9" fmla="*/ 42 h 108"/>
                <a:gd name="T10" fmla="*/ 194 w 206"/>
                <a:gd name="T11" fmla="*/ 34 h 108"/>
                <a:gd name="T12" fmla="*/ 198 w 206"/>
                <a:gd name="T13" fmla="*/ 26 h 108"/>
                <a:gd name="T14" fmla="*/ 192 w 206"/>
                <a:gd name="T15" fmla="*/ 22 h 108"/>
                <a:gd name="T16" fmla="*/ 168 w 206"/>
                <a:gd name="T17" fmla="*/ 16 h 108"/>
                <a:gd name="T18" fmla="*/ 146 w 206"/>
                <a:gd name="T19" fmla="*/ 14 h 108"/>
                <a:gd name="T20" fmla="*/ 120 w 206"/>
                <a:gd name="T21" fmla="*/ 18 h 108"/>
                <a:gd name="T22" fmla="*/ 96 w 206"/>
                <a:gd name="T23" fmla="*/ 20 h 108"/>
                <a:gd name="T24" fmla="*/ 84 w 206"/>
                <a:gd name="T25" fmla="*/ 14 h 108"/>
                <a:gd name="T26" fmla="*/ 68 w 206"/>
                <a:gd name="T27" fmla="*/ 2 h 108"/>
                <a:gd name="T28" fmla="*/ 60 w 206"/>
                <a:gd name="T29" fmla="*/ 2 h 108"/>
                <a:gd name="T30" fmla="*/ 50 w 206"/>
                <a:gd name="T31" fmla="*/ 2 h 108"/>
                <a:gd name="T32" fmla="*/ 40 w 206"/>
                <a:gd name="T33" fmla="*/ 2 h 108"/>
                <a:gd name="T34" fmla="*/ 34 w 206"/>
                <a:gd name="T35" fmla="*/ 10 h 108"/>
                <a:gd name="T36" fmla="*/ 28 w 206"/>
                <a:gd name="T37" fmla="*/ 16 h 108"/>
                <a:gd name="T38" fmla="*/ 26 w 206"/>
                <a:gd name="T39" fmla="*/ 16 h 108"/>
                <a:gd name="T40" fmla="*/ 20 w 206"/>
                <a:gd name="T41" fmla="*/ 20 h 108"/>
                <a:gd name="T42" fmla="*/ 18 w 206"/>
                <a:gd name="T43" fmla="*/ 24 h 108"/>
                <a:gd name="T44" fmla="*/ 10 w 206"/>
                <a:gd name="T45" fmla="*/ 46 h 108"/>
                <a:gd name="T46" fmla="*/ 6 w 206"/>
                <a:gd name="T47" fmla="*/ 56 h 108"/>
                <a:gd name="T48" fmla="*/ 0 w 206"/>
                <a:gd name="T49" fmla="*/ 68 h 108"/>
                <a:gd name="T50" fmla="*/ 6 w 206"/>
                <a:gd name="T51" fmla="*/ 78 h 108"/>
                <a:gd name="T52" fmla="*/ 32 w 206"/>
                <a:gd name="T53" fmla="*/ 82 h 108"/>
                <a:gd name="T54" fmla="*/ 48 w 206"/>
                <a:gd name="T55" fmla="*/ 82 h 108"/>
                <a:gd name="T56" fmla="*/ 76 w 206"/>
                <a:gd name="T57" fmla="*/ 78 h 108"/>
                <a:gd name="T58" fmla="*/ 80 w 206"/>
                <a:gd name="T59" fmla="*/ 80 h 108"/>
                <a:gd name="T60" fmla="*/ 80 w 206"/>
                <a:gd name="T61" fmla="*/ 86 h 108"/>
                <a:gd name="T62" fmla="*/ 84 w 206"/>
                <a:gd name="T63" fmla="*/ 92 h 108"/>
                <a:gd name="T64" fmla="*/ 90 w 206"/>
                <a:gd name="T65" fmla="*/ 96 h 108"/>
                <a:gd name="T66" fmla="*/ 142 w 206"/>
                <a:gd name="T67" fmla="*/ 106 h 108"/>
                <a:gd name="T68" fmla="*/ 192 w 206"/>
                <a:gd name="T69" fmla="*/ 108 h 108"/>
                <a:gd name="T70" fmla="*/ 206 w 206"/>
                <a:gd name="T71" fmla="*/ 106 h 108"/>
                <a:gd name="T72" fmla="*/ 204 w 206"/>
                <a:gd name="T73" fmla="*/ 104 h 108"/>
                <a:gd name="T74" fmla="*/ 50 w 206"/>
                <a:gd name="T75" fmla="*/ 18 h 108"/>
                <a:gd name="T76" fmla="*/ 40 w 206"/>
                <a:gd name="T77" fmla="*/ 16 h 108"/>
                <a:gd name="T78" fmla="*/ 44 w 206"/>
                <a:gd name="T79" fmla="*/ 14 h 108"/>
                <a:gd name="T80" fmla="*/ 50 w 206"/>
                <a:gd name="T81" fmla="*/ 1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6" h="108">
                  <a:moveTo>
                    <a:pt x="204" y="104"/>
                  </a:moveTo>
                  <a:lnTo>
                    <a:pt x="204" y="104"/>
                  </a:lnTo>
                  <a:lnTo>
                    <a:pt x="200" y="98"/>
                  </a:lnTo>
                  <a:lnTo>
                    <a:pt x="194" y="86"/>
                  </a:lnTo>
                  <a:lnTo>
                    <a:pt x="188" y="72"/>
                  </a:lnTo>
                  <a:lnTo>
                    <a:pt x="182" y="58"/>
                  </a:lnTo>
                  <a:lnTo>
                    <a:pt x="182" y="58"/>
                  </a:lnTo>
                  <a:lnTo>
                    <a:pt x="180" y="48"/>
                  </a:lnTo>
                  <a:lnTo>
                    <a:pt x="180" y="44"/>
                  </a:lnTo>
                  <a:lnTo>
                    <a:pt x="182" y="42"/>
                  </a:lnTo>
                  <a:lnTo>
                    <a:pt x="182" y="42"/>
                  </a:lnTo>
                  <a:lnTo>
                    <a:pt x="194" y="34"/>
                  </a:lnTo>
                  <a:lnTo>
                    <a:pt x="196" y="30"/>
                  </a:lnTo>
                  <a:lnTo>
                    <a:pt x="198" y="26"/>
                  </a:lnTo>
                  <a:lnTo>
                    <a:pt x="198" y="26"/>
                  </a:lnTo>
                  <a:lnTo>
                    <a:pt x="192" y="22"/>
                  </a:lnTo>
                  <a:lnTo>
                    <a:pt x="184" y="20"/>
                  </a:lnTo>
                  <a:lnTo>
                    <a:pt x="168" y="16"/>
                  </a:lnTo>
                  <a:lnTo>
                    <a:pt x="168" y="16"/>
                  </a:lnTo>
                  <a:lnTo>
                    <a:pt x="146" y="14"/>
                  </a:lnTo>
                  <a:lnTo>
                    <a:pt x="120" y="18"/>
                  </a:lnTo>
                  <a:lnTo>
                    <a:pt x="120" y="18"/>
                  </a:lnTo>
                  <a:lnTo>
                    <a:pt x="96" y="20"/>
                  </a:lnTo>
                  <a:lnTo>
                    <a:pt x="96" y="20"/>
                  </a:lnTo>
                  <a:lnTo>
                    <a:pt x="84" y="14"/>
                  </a:lnTo>
                  <a:lnTo>
                    <a:pt x="84" y="14"/>
                  </a:lnTo>
                  <a:lnTo>
                    <a:pt x="74" y="6"/>
                  </a:lnTo>
                  <a:lnTo>
                    <a:pt x="68" y="2"/>
                  </a:lnTo>
                  <a:lnTo>
                    <a:pt x="60" y="2"/>
                  </a:lnTo>
                  <a:lnTo>
                    <a:pt x="60" y="2"/>
                  </a:lnTo>
                  <a:lnTo>
                    <a:pt x="50" y="2"/>
                  </a:lnTo>
                  <a:lnTo>
                    <a:pt x="50" y="2"/>
                  </a:lnTo>
                  <a:lnTo>
                    <a:pt x="46" y="0"/>
                  </a:lnTo>
                  <a:lnTo>
                    <a:pt x="40" y="2"/>
                  </a:lnTo>
                  <a:lnTo>
                    <a:pt x="40" y="2"/>
                  </a:lnTo>
                  <a:lnTo>
                    <a:pt x="34" y="10"/>
                  </a:lnTo>
                  <a:lnTo>
                    <a:pt x="28" y="16"/>
                  </a:lnTo>
                  <a:lnTo>
                    <a:pt x="28" y="16"/>
                  </a:lnTo>
                  <a:lnTo>
                    <a:pt x="26" y="16"/>
                  </a:lnTo>
                  <a:lnTo>
                    <a:pt x="26" y="16"/>
                  </a:lnTo>
                  <a:lnTo>
                    <a:pt x="22" y="18"/>
                  </a:lnTo>
                  <a:lnTo>
                    <a:pt x="20" y="20"/>
                  </a:lnTo>
                  <a:lnTo>
                    <a:pt x="18" y="24"/>
                  </a:lnTo>
                  <a:lnTo>
                    <a:pt x="18" y="24"/>
                  </a:lnTo>
                  <a:lnTo>
                    <a:pt x="12" y="34"/>
                  </a:lnTo>
                  <a:lnTo>
                    <a:pt x="10" y="46"/>
                  </a:lnTo>
                  <a:lnTo>
                    <a:pt x="10" y="46"/>
                  </a:lnTo>
                  <a:lnTo>
                    <a:pt x="6" y="56"/>
                  </a:lnTo>
                  <a:lnTo>
                    <a:pt x="0" y="68"/>
                  </a:lnTo>
                  <a:lnTo>
                    <a:pt x="0" y="68"/>
                  </a:lnTo>
                  <a:lnTo>
                    <a:pt x="2" y="72"/>
                  </a:lnTo>
                  <a:lnTo>
                    <a:pt x="6" y="78"/>
                  </a:lnTo>
                  <a:lnTo>
                    <a:pt x="16" y="80"/>
                  </a:lnTo>
                  <a:lnTo>
                    <a:pt x="32" y="82"/>
                  </a:lnTo>
                  <a:lnTo>
                    <a:pt x="32" y="82"/>
                  </a:lnTo>
                  <a:lnTo>
                    <a:pt x="48" y="82"/>
                  </a:lnTo>
                  <a:lnTo>
                    <a:pt x="64" y="78"/>
                  </a:lnTo>
                  <a:lnTo>
                    <a:pt x="76" y="78"/>
                  </a:lnTo>
                  <a:lnTo>
                    <a:pt x="78" y="78"/>
                  </a:lnTo>
                  <a:lnTo>
                    <a:pt x="80" y="80"/>
                  </a:lnTo>
                  <a:lnTo>
                    <a:pt x="80" y="80"/>
                  </a:lnTo>
                  <a:lnTo>
                    <a:pt x="80" y="86"/>
                  </a:lnTo>
                  <a:lnTo>
                    <a:pt x="80" y="88"/>
                  </a:lnTo>
                  <a:lnTo>
                    <a:pt x="84" y="92"/>
                  </a:lnTo>
                  <a:lnTo>
                    <a:pt x="84" y="92"/>
                  </a:lnTo>
                  <a:lnTo>
                    <a:pt x="90" y="96"/>
                  </a:lnTo>
                  <a:lnTo>
                    <a:pt x="104" y="98"/>
                  </a:lnTo>
                  <a:lnTo>
                    <a:pt x="142" y="106"/>
                  </a:lnTo>
                  <a:lnTo>
                    <a:pt x="142" y="106"/>
                  </a:lnTo>
                  <a:lnTo>
                    <a:pt x="192" y="108"/>
                  </a:lnTo>
                  <a:lnTo>
                    <a:pt x="204" y="108"/>
                  </a:lnTo>
                  <a:lnTo>
                    <a:pt x="206" y="106"/>
                  </a:lnTo>
                  <a:lnTo>
                    <a:pt x="204" y="104"/>
                  </a:lnTo>
                  <a:lnTo>
                    <a:pt x="204" y="104"/>
                  </a:lnTo>
                  <a:close/>
                  <a:moveTo>
                    <a:pt x="50" y="16"/>
                  </a:moveTo>
                  <a:lnTo>
                    <a:pt x="50" y="18"/>
                  </a:lnTo>
                  <a:lnTo>
                    <a:pt x="50" y="18"/>
                  </a:lnTo>
                  <a:lnTo>
                    <a:pt x="40" y="16"/>
                  </a:lnTo>
                  <a:lnTo>
                    <a:pt x="40" y="16"/>
                  </a:lnTo>
                  <a:lnTo>
                    <a:pt x="44" y="14"/>
                  </a:lnTo>
                  <a:lnTo>
                    <a:pt x="46" y="14"/>
                  </a:lnTo>
                  <a:lnTo>
                    <a:pt x="50" y="16"/>
                  </a:lnTo>
                  <a:lnTo>
                    <a:pt x="5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en-GB" sz="1200">
                <a:solidFill>
                  <a:srgbClr val="0F5494"/>
                </a:solidFill>
                <a:latin typeface="Verdana" pitchFamily="34" charset="0"/>
                <a:ea typeface="+mn-ea"/>
                <a:cs typeface="+mn-cs"/>
              </a:endParaRPr>
            </a:p>
          </p:txBody>
        </p:sp>
      </p:grpSp>
      <p:sp>
        <p:nvSpPr>
          <p:cNvPr id="70" name="Rounded Rectangle 69"/>
          <p:cNvSpPr/>
          <p:nvPr/>
        </p:nvSpPr>
        <p:spPr bwMode="auto">
          <a:xfrm>
            <a:off x="86921" y="4623653"/>
            <a:ext cx="3856456" cy="1110943"/>
          </a:xfrm>
          <a:prstGeom prst="round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algn="l"/>
            <a:r>
              <a:rPr lang="en-GB" sz="1400" b="1" dirty="0">
                <a:solidFill>
                  <a:srgbClr val="0F5494"/>
                </a:solidFill>
                <a:latin typeface="Calibri Light" panose="020F0302020204030204" pitchFamily="34" charset="0"/>
                <a:ea typeface="+mn-ea"/>
                <a:cs typeface="+mn-cs"/>
              </a:rPr>
              <a:t>5 – Tagging, Statistics and reporting</a:t>
            </a:r>
          </a:p>
          <a:p>
            <a:pPr marL="174625" indent="-171450" algn="l">
              <a:buFont typeface="Arial" panose="020B0604020202020204" pitchFamily="34" charset="0"/>
              <a:buChar char="•"/>
            </a:pPr>
            <a:r>
              <a:rPr lang="fr-BE" sz="1100" dirty="0">
                <a:solidFill>
                  <a:srgbClr val="0F5494"/>
                </a:solidFill>
                <a:latin typeface="Calibri Light" panose="020F0302020204030204" pitchFamily="34" charset="0"/>
                <a:ea typeface="+mn-ea"/>
                <a:cs typeface="+mn-cs"/>
              </a:rPr>
              <a:t>New data collection </a:t>
            </a:r>
            <a:r>
              <a:rPr lang="fr-BE" sz="1100" dirty="0" err="1">
                <a:solidFill>
                  <a:srgbClr val="0F5494"/>
                </a:solidFill>
                <a:latin typeface="Calibri Light" panose="020F0302020204030204" pitchFamily="34" charset="0"/>
                <a:ea typeface="+mn-ea"/>
                <a:cs typeface="+mn-cs"/>
              </a:rPr>
              <a:t>process</a:t>
            </a:r>
            <a:r>
              <a:rPr lang="fr-BE" sz="1100" dirty="0">
                <a:solidFill>
                  <a:srgbClr val="0F5494"/>
                </a:solidFill>
                <a:latin typeface="Calibri Light" panose="020F0302020204030204" pitchFamily="34" charset="0"/>
                <a:ea typeface="+mn-ea"/>
                <a:cs typeface="+mn-cs"/>
              </a:rPr>
              <a:t> for </a:t>
            </a:r>
            <a:r>
              <a:rPr lang="fr-BE" sz="1100" dirty="0" err="1">
                <a:solidFill>
                  <a:srgbClr val="0F5494"/>
                </a:solidFill>
                <a:latin typeface="Calibri Light" panose="020F0302020204030204" pitchFamily="34" charset="0"/>
                <a:ea typeface="+mn-ea"/>
                <a:cs typeface="+mn-cs"/>
              </a:rPr>
              <a:t>reporting</a:t>
            </a:r>
            <a:r>
              <a:rPr lang="fr-BE" sz="1100" dirty="0">
                <a:solidFill>
                  <a:srgbClr val="0F5494"/>
                </a:solidFill>
                <a:latin typeface="Calibri Light" panose="020F0302020204030204" pitchFamily="34" charset="0"/>
                <a:ea typeface="+mn-ea"/>
                <a:cs typeface="+mn-cs"/>
              </a:rPr>
              <a:t>,  </a:t>
            </a:r>
            <a:r>
              <a:rPr lang="fr-BE" sz="1100" dirty="0" err="1">
                <a:solidFill>
                  <a:srgbClr val="0F5494"/>
                </a:solidFill>
                <a:latin typeface="Calibri Light" panose="020F0302020204030204" pitchFamily="34" charset="0"/>
                <a:ea typeface="+mn-ea"/>
                <a:cs typeface="+mn-cs"/>
              </a:rPr>
              <a:t>statistics</a:t>
            </a:r>
            <a:r>
              <a:rPr lang="fr-BE" sz="1100" dirty="0">
                <a:solidFill>
                  <a:srgbClr val="0F5494"/>
                </a:solidFill>
                <a:latin typeface="Calibri Light" panose="020F0302020204030204" pitchFamily="34" charset="0"/>
                <a:ea typeface="+mn-ea"/>
                <a:cs typeface="+mn-cs"/>
              </a:rPr>
              <a:t> &amp; exchange of best practices (ex: </a:t>
            </a:r>
            <a:r>
              <a:rPr lang="fr-BE" sz="1100" dirty="0" err="1">
                <a:solidFill>
                  <a:srgbClr val="0F5494"/>
                </a:solidFill>
                <a:latin typeface="Calibri Light" panose="020F0302020204030204" pitchFamily="34" charset="0"/>
                <a:ea typeface="+mn-ea"/>
                <a:cs typeface="+mn-cs"/>
              </a:rPr>
              <a:t>sector</a:t>
            </a:r>
            <a:r>
              <a:rPr lang="fr-BE" sz="1100" dirty="0">
                <a:solidFill>
                  <a:srgbClr val="0F5494"/>
                </a:solidFill>
                <a:latin typeface="Calibri Light" panose="020F0302020204030204" pitchFamily="34" charset="0"/>
                <a:ea typeface="+mn-ea"/>
                <a:cs typeface="+mn-cs"/>
              </a:rPr>
              <a:t> + free </a:t>
            </a:r>
            <a:r>
              <a:rPr lang="fr-BE" sz="1100" dirty="0" err="1">
                <a:solidFill>
                  <a:srgbClr val="0F5494"/>
                </a:solidFill>
                <a:latin typeface="Calibri Light" panose="020F0302020204030204" pitchFamily="34" charset="0"/>
                <a:ea typeface="+mn-ea"/>
                <a:cs typeface="+mn-cs"/>
              </a:rPr>
              <a:t>tagging</a:t>
            </a:r>
            <a:r>
              <a:rPr lang="fr-BE" sz="1100" dirty="0">
                <a:solidFill>
                  <a:srgbClr val="0F5494"/>
                </a:solidFill>
                <a:latin typeface="Calibri Light" panose="020F0302020204030204" pitchFamily="34" charset="0"/>
                <a:ea typeface="+mn-ea"/>
                <a:cs typeface="+mn-cs"/>
              </a:rPr>
              <a:t>)</a:t>
            </a:r>
            <a:endParaRPr lang="en-GB" sz="1100" dirty="0">
              <a:solidFill>
                <a:srgbClr val="0F5494"/>
              </a:solidFill>
              <a:latin typeface="Calibri Light" panose="020F0302020204030204" pitchFamily="34" charset="0"/>
              <a:ea typeface="+mn-ea"/>
              <a:cs typeface="+mn-cs"/>
            </a:endParaRPr>
          </a:p>
        </p:txBody>
      </p:sp>
      <p:sp>
        <p:nvSpPr>
          <p:cNvPr id="71" name="Rounded Rectangle 70"/>
          <p:cNvSpPr/>
          <p:nvPr/>
        </p:nvSpPr>
        <p:spPr bwMode="auto">
          <a:xfrm>
            <a:off x="7863396" y="2746875"/>
            <a:ext cx="4193409" cy="1366999"/>
          </a:xfrm>
          <a:prstGeom prst="round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3175" algn="l"/>
            <a:r>
              <a:rPr lang="en-GB" sz="1400" b="1" dirty="0">
                <a:solidFill>
                  <a:srgbClr val="0F5494"/>
                </a:solidFill>
                <a:latin typeface="Calibri Light" panose="020F0302020204030204" pitchFamily="34" charset="0"/>
                <a:ea typeface="+mn-ea"/>
                <a:cs typeface="+mn-cs"/>
              </a:rPr>
              <a:t>3 - Level-2 commitments</a:t>
            </a:r>
          </a:p>
          <a:p>
            <a:pPr marL="174625" indent="-171450" algn="l">
              <a:buFont typeface="Arial" panose="020B0604020202020204" pitchFamily="34" charset="0"/>
              <a:buChar char="•"/>
            </a:pPr>
            <a:r>
              <a:rPr lang="en-GB" sz="1100" dirty="0">
                <a:solidFill>
                  <a:srgbClr val="0F5494"/>
                </a:solidFill>
                <a:latin typeface="Calibri Light" panose="020F0302020204030204" pitchFamily="34" charset="0"/>
                <a:ea typeface="+mn-ea"/>
                <a:cs typeface="+mn-cs"/>
              </a:rPr>
              <a:t>Creation of one/several L-2 commitment(s)</a:t>
            </a:r>
          </a:p>
          <a:p>
            <a:pPr marL="174625" indent="-171450" algn="l">
              <a:buFont typeface="Arial" panose="020B0604020202020204" pitchFamily="34" charset="0"/>
              <a:buChar char="•"/>
            </a:pPr>
            <a:r>
              <a:rPr lang="en-GB" sz="1100" dirty="0">
                <a:solidFill>
                  <a:srgbClr val="0F5494"/>
                </a:solidFill>
                <a:latin typeface="Calibri Light" panose="020F0302020204030204" pitchFamily="34" charset="0"/>
                <a:ea typeface="+mn-ea"/>
                <a:cs typeface="+mn-cs"/>
              </a:rPr>
              <a:t>Manage L2 commitments not related to an Action / a L1 commitment</a:t>
            </a:r>
          </a:p>
          <a:p>
            <a:pPr marL="174625" indent="-171450" algn="l">
              <a:buFont typeface="Arial" panose="020B0604020202020204" pitchFamily="34" charset="0"/>
              <a:buChar char="•"/>
            </a:pPr>
            <a:r>
              <a:rPr lang="en-GB" sz="1100" dirty="0">
                <a:solidFill>
                  <a:srgbClr val="0F5494"/>
                </a:solidFill>
                <a:latin typeface="Calibri Light" panose="020F0302020204030204" pitchFamily="34" charset="0"/>
                <a:ea typeface="+mn-ea"/>
                <a:cs typeface="+mn-cs"/>
              </a:rPr>
              <a:t>ABAC data</a:t>
            </a:r>
          </a:p>
          <a:p>
            <a:pPr marL="174625" indent="-171450" algn="l">
              <a:buFont typeface="Arial" panose="020B0604020202020204" pitchFamily="34" charset="0"/>
              <a:buChar char="•"/>
            </a:pPr>
            <a:r>
              <a:rPr lang="fr-BE" sz="1100" dirty="0">
                <a:solidFill>
                  <a:srgbClr val="0F5494"/>
                </a:solidFill>
                <a:latin typeface="Calibri Light" panose="020F0302020204030204" pitchFamily="34" charset="0"/>
                <a:ea typeface="+mn-ea"/>
                <a:cs typeface="+mn-cs"/>
              </a:rPr>
              <a:t>Validation and </a:t>
            </a:r>
            <a:r>
              <a:rPr lang="fr-BE" sz="1100" dirty="0" err="1">
                <a:solidFill>
                  <a:srgbClr val="0F5494"/>
                </a:solidFill>
                <a:latin typeface="Calibri Light" panose="020F0302020204030204" pitchFamily="34" charset="0"/>
                <a:ea typeface="+mn-ea"/>
                <a:cs typeface="+mn-cs"/>
              </a:rPr>
              <a:t>responsibilities</a:t>
            </a:r>
            <a:endParaRPr lang="en-GB" sz="1100" dirty="0">
              <a:solidFill>
                <a:srgbClr val="0F5494"/>
              </a:solidFill>
              <a:latin typeface="Calibri Light" panose="020F0302020204030204" pitchFamily="34" charset="0"/>
              <a:ea typeface="+mn-ea"/>
              <a:cs typeface="+mn-cs"/>
            </a:endParaRPr>
          </a:p>
        </p:txBody>
      </p:sp>
      <p:sp>
        <p:nvSpPr>
          <p:cNvPr id="34" name="Title 1"/>
          <p:cNvSpPr>
            <a:spLocks noGrp="1"/>
          </p:cNvSpPr>
          <p:nvPr>
            <p:ph type="title"/>
          </p:nvPr>
        </p:nvSpPr>
        <p:spPr>
          <a:xfrm>
            <a:off x="143339" y="216024"/>
            <a:ext cx="4431768" cy="62068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b="0" kern="1200" dirty="0" smtClean="0">
                <a:solidFill>
                  <a:srgbClr val="FFC000"/>
                </a:solidFill>
                <a:latin typeface="Calibri Light" panose="020F0302020204030204" pitchFamily="34" charset="0"/>
                <a:sym typeface="Gill Sans" charset="0"/>
              </a:rPr>
              <a:t>Project 2B  scope</a:t>
            </a:r>
            <a:r>
              <a:rPr lang="en-US" b="0" kern="1200" dirty="0">
                <a:solidFill>
                  <a:srgbClr val="FFC000"/>
                </a:solidFill>
                <a:latin typeface="Calibri Light" panose="020F0302020204030204" pitchFamily="34" charset="0"/>
                <a:sym typeface="Gill Sans" charset="0"/>
              </a:rPr>
              <a:t>			</a:t>
            </a:r>
            <a:endParaRPr lang="en-GB" b="0" kern="1200" dirty="0">
              <a:solidFill>
                <a:srgbClr val="FFC000"/>
              </a:solidFill>
              <a:latin typeface="Calibri Light" panose="020F0302020204030204" pitchFamily="34" charset="0"/>
              <a:sym typeface="Gill Sans" charset="0"/>
            </a:endParaRPr>
          </a:p>
        </p:txBody>
      </p:sp>
      <p:sp>
        <p:nvSpPr>
          <p:cNvPr id="35" name="Title 1"/>
          <p:cNvSpPr txBox="1">
            <a:spLocks/>
          </p:cNvSpPr>
          <p:nvPr/>
        </p:nvSpPr>
        <p:spPr bwMode="auto">
          <a:xfrm>
            <a:off x="7260631" y="400045"/>
            <a:ext cx="4931367" cy="620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r>
              <a:rPr lang="en-US" sz="2800" b="0" kern="1200" dirty="0" smtClean="0">
                <a:solidFill>
                  <a:srgbClr val="FFC000"/>
                </a:solidFill>
                <a:latin typeface="Calibri Light" panose="020F0302020204030204" pitchFamily="34" charset="0"/>
                <a:sym typeface="Gill Sans" charset="0"/>
              </a:rPr>
              <a:t>Contracts and</a:t>
            </a:r>
          </a:p>
          <a:p>
            <a:r>
              <a:rPr lang="en-US" sz="2800" b="0" dirty="0" smtClean="0">
                <a:solidFill>
                  <a:srgbClr val="FFC000"/>
                </a:solidFill>
                <a:latin typeface="Calibri Light" panose="020F0302020204030204" pitchFamily="34" charset="0"/>
              </a:rPr>
              <a:t>Level 2  commitment</a:t>
            </a:r>
            <a:r>
              <a:rPr lang="en-US" b="0" kern="1200" dirty="0" smtClean="0">
                <a:solidFill>
                  <a:srgbClr val="FFC000"/>
                </a:solidFill>
                <a:latin typeface="Calibri Light" panose="020F0302020204030204" pitchFamily="34" charset="0"/>
                <a:sym typeface="Gill Sans" charset="0"/>
              </a:rPr>
              <a:t>			</a:t>
            </a:r>
            <a:endParaRPr lang="en-GB" b="0" kern="1200" dirty="0">
              <a:solidFill>
                <a:srgbClr val="FFC000"/>
              </a:solidFill>
              <a:latin typeface="Calibri Light" panose="020F0302020204030204" pitchFamily="34" charset="0"/>
              <a:sym typeface="Gill Sans" charset="0"/>
            </a:endParaRPr>
          </a:p>
        </p:txBody>
      </p:sp>
      <p:sp>
        <p:nvSpPr>
          <p:cNvPr id="36" name="Slide Number Placeholder 1"/>
          <p:cNvSpPr txBox="1">
            <a:spLocks/>
          </p:cNvSpPr>
          <p:nvPr/>
        </p:nvSpPr>
        <p:spPr bwMode="auto">
          <a:xfrm>
            <a:off x="5746594" y="6597352"/>
            <a:ext cx="637439"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20000"/>
              </a:spcBef>
              <a:spcAft>
                <a:spcPct val="0"/>
              </a:spcAft>
              <a:buClr>
                <a:schemeClr val="bg1"/>
              </a:buClr>
              <a:buChar char="•"/>
              <a:defRPr sz="2400" i="1" kern="1200">
                <a:solidFill>
                  <a:srgbClr val="0F5494"/>
                </a:solidFill>
                <a:latin typeface="Verdana" pitchFamily="34" charset="0"/>
                <a:ea typeface="ヒラギノ角ゴ ProN W3" charset="0"/>
                <a:cs typeface="ヒラギノ角ゴ ProN W3" charset="0"/>
                <a:sym typeface="Gill Sans" charset="0"/>
              </a:defRPr>
            </a:lvl1pPr>
            <a:lvl2pPr marL="742950" indent="-285750" algn="ctr" rtl="0" fontAlgn="base">
              <a:spcBef>
                <a:spcPct val="20000"/>
              </a:spcBef>
              <a:spcAft>
                <a:spcPct val="0"/>
              </a:spcAft>
              <a:buClr>
                <a:srgbClr val="009FBA"/>
              </a:buClr>
              <a:buChar char="•"/>
              <a:defRPr sz="2000" b="1" kern="1200">
                <a:solidFill>
                  <a:srgbClr val="0F5494"/>
                </a:solidFill>
                <a:latin typeface="Verdana" pitchFamily="34" charset="0"/>
                <a:ea typeface="ヒラギノ角ゴ ProN W3" charset="0"/>
                <a:cs typeface="ヒラギノ角ゴ ProN W3" charset="0"/>
                <a:sym typeface="Gill Sans" charset="0"/>
              </a:defRPr>
            </a:lvl2pPr>
            <a:lvl3pPr marL="1143000" indent="-228600" algn="ctr" rtl="0" fontAlgn="base">
              <a:spcBef>
                <a:spcPct val="20000"/>
              </a:spcBef>
              <a:spcAft>
                <a:spcPct val="0"/>
              </a:spcAft>
              <a:defRPr sz="1400" kern="1200">
                <a:solidFill>
                  <a:srgbClr val="0F5494"/>
                </a:solidFill>
                <a:latin typeface="Verdana" pitchFamily="34" charset="0"/>
                <a:ea typeface="ヒラギノ角ゴ ProN W3" charset="0"/>
                <a:cs typeface="ヒラギノ角ゴ ProN W3" charset="0"/>
                <a:sym typeface="Gill Sans" charset="0"/>
              </a:defRPr>
            </a:lvl3pPr>
            <a:lvl4pPr marL="1600200" indent="-228600" algn="ctr" rtl="0" fontAlgn="base">
              <a:spcBef>
                <a:spcPct val="20000"/>
              </a:spcBef>
              <a:spcAft>
                <a:spcPct val="0"/>
              </a:spcAft>
              <a:buChar char="–"/>
              <a:defRPr sz="2000" kern="1200">
                <a:solidFill>
                  <a:schemeClr val="tx1"/>
                </a:solidFill>
                <a:latin typeface="Arial" charset="0"/>
                <a:ea typeface="ヒラギノ角ゴ ProN W3" charset="0"/>
                <a:cs typeface="ヒラギノ角ゴ ProN W3" charset="0"/>
                <a:sym typeface="Gill Sans" charset="0"/>
              </a:defRPr>
            </a:lvl4pPr>
            <a:lvl5pPr marL="2057400" indent="-228600" algn="ctr" rtl="0" fontAlgn="base">
              <a:spcBef>
                <a:spcPct val="20000"/>
              </a:spcBef>
              <a:spcAft>
                <a:spcPct val="0"/>
              </a:spcAft>
              <a:buChar char="»"/>
              <a:defRPr sz="2000" kern="1200">
                <a:solidFill>
                  <a:schemeClr val="tx1"/>
                </a:solidFill>
                <a:latin typeface="Arial" charset="0"/>
                <a:ea typeface="ヒラギノ角ゴ ProN W3" charset="0"/>
                <a:cs typeface="ヒラギノ角ゴ ProN W3" charset="0"/>
                <a:sym typeface="Gill Sans"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ヒラギノ角ゴ ProN W3" charset="0"/>
                <a:cs typeface="ヒラギノ角ゴ ProN W3" charset="0"/>
                <a:sym typeface="Gill Sans"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ヒラギノ角ゴ ProN W3" charset="0"/>
                <a:cs typeface="ヒラギノ角ゴ ProN W3" charset="0"/>
                <a:sym typeface="Gill Sans"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ヒラギノ角ゴ ProN W3" charset="0"/>
                <a:cs typeface="ヒラギノ角ゴ ProN W3" charset="0"/>
                <a:sym typeface="Gill Sans"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ヒラギノ角ゴ ProN W3" charset="0"/>
                <a:cs typeface="ヒラギノ角ゴ ProN W3" charset="0"/>
                <a:sym typeface="Gill Sans" charset="0"/>
              </a:defRPr>
            </a:lvl9pPr>
          </a:lstStyle>
          <a:p>
            <a:pPr algn="ctr">
              <a:spcBef>
                <a:spcPct val="0"/>
              </a:spcBef>
              <a:buClrTx/>
              <a:buFontTx/>
              <a:buNone/>
            </a:pPr>
            <a:fld id="{6A47FC18-6C9A-49F6-8576-2421747CCFEF}" type="slidenum">
              <a:rPr lang="en-GB" altLang="fr-FR" sz="1400" i="0" smtClean="0">
                <a:solidFill>
                  <a:schemeClr val="bg1"/>
                </a:solidFill>
                <a:latin typeface="Calibri Light" panose="020F0302020204030204" pitchFamily="34" charset="0"/>
              </a:rPr>
              <a:pPr algn="ctr">
                <a:spcBef>
                  <a:spcPct val="0"/>
                </a:spcBef>
                <a:buClrTx/>
                <a:buFontTx/>
                <a:buNone/>
              </a:pPr>
              <a:t>22</a:t>
            </a:fld>
            <a:endParaRPr lang="en-GB" altLang="fr-FR" sz="1400" i="0" dirty="0">
              <a:solidFill>
                <a:schemeClr val="bg1"/>
              </a:solidFill>
              <a:latin typeface="Calibri Light" panose="020F0302020204030204" pitchFamily="34" charset="0"/>
            </a:endParaRPr>
          </a:p>
        </p:txBody>
      </p:sp>
    </p:spTree>
    <p:extLst>
      <p:ext uri="{BB962C8B-B14F-4D97-AF65-F5344CB8AC3E}">
        <p14:creationId xmlns:p14="http://schemas.microsoft.com/office/powerpoint/2010/main" val="9815669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381000" y="152400"/>
            <a:ext cx="10128738" cy="709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2542" tIns="56271" rIns="112542" bIns="56271"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buClrTx/>
              <a:buSzTx/>
            </a:pPr>
            <a:r>
              <a:rPr lang="en-GB" altLang="en-US" sz="2800" dirty="0" smtClean="0">
                <a:solidFill>
                  <a:srgbClr val="FFFFFF"/>
                </a:solidFill>
                <a:latin typeface="Calibri Light" panose="020F0302020204030204" pitchFamily="34" charset="0"/>
                <a:sym typeface="Gill Sans" charset="0"/>
              </a:rPr>
              <a:t>This week’s Agenda</a:t>
            </a:r>
            <a:endParaRPr lang="en-GB" altLang="en-US" sz="2800" dirty="0">
              <a:solidFill>
                <a:srgbClr val="FFFFFF"/>
              </a:solidFill>
              <a:latin typeface="Calibri Light" panose="020F0302020204030204" pitchFamily="34" charset="0"/>
              <a:sym typeface="Gill Sans" charset="0"/>
            </a:endParaRPr>
          </a:p>
        </p:txBody>
      </p:sp>
      <p:sp>
        <p:nvSpPr>
          <p:cNvPr id="8" name="TextBox 7"/>
          <p:cNvSpPr txBox="1"/>
          <p:nvPr/>
        </p:nvSpPr>
        <p:spPr>
          <a:xfrm>
            <a:off x="381000" y="1981200"/>
            <a:ext cx="3657600" cy="2354362"/>
          </a:xfrm>
          <a:prstGeom prst="rect">
            <a:avLst/>
          </a:prstGeom>
          <a:solidFill>
            <a:srgbClr val="006393"/>
          </a:solidFill>
          <a:ln w="190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0309" tIns="45219" rIns="90309" bIns="45219" anchor="ctr"/>
          <a:lstStyle>
            <a:defPPr>
              <a:defRPr lang="en-US"/>
            </a:defPPr>
            <a:lvl1pPr algn="ctr" defTabSz="968381">
              <a:defRPr>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sz="1800" dirty="0" smtClean="0"/>
          </a:p>
          <a:p>
            <a:r>
              <a:rPr lang="en-US" sz="1800" dirty="0" smtClean="0"/>
              <a:t>Day </a:t>
            </a:r>
            <a:r>
              <a:rPr lang="en-US" sz="1800" dirty="0"/>
              <a:t>1</a:t>
            </a:r>
          </a:p>
          <a:p>
            <a:endParaRPr lang="en-US" sz="1800" dirty="0"/>
          </a:p>
          <a:p>
            <a:r>
              <a:rPr lang="en-US" sz="1800" dirty="0" smtClean="0"/>
              <a:t>2020 vision</a:t>
            </a:r>
          </a:p>
          <a:p>
            <a:r>
              <a:rPr lang="en-US" sz="1800" dirty="0" smtClean="0"/>
              <a:t>2017 first step</a:t>
            </a:r>
          </a:p>
          <a:p>
            <a:r>
              <a:rPr lang="en-US" sz="1800" dirty="0" smtClean="0"/>
              <a:t>What users will see</a:t>
            </a:r>
            <a:endParaRPr lang="en-US" sz="1800" dirty="0"/>
          </a:p>
          <a:p>
            <a:endParaRPr lang="en-US" sz="1800" dirty="0"/>
          </a:p>
        </p:txBody>
      </p:sp>
      <p:sp>
        <p:nvSpPr>
          <p:cNvPr id="11" name="TextBox 10"/>
          <p:cNvSpPr txBox="1"/>
          <p:nvPr/>
        </p:nvSpPr>
        <p:spPr>
          <a:xfrm>
            <a:off x="4191000" y="1981200"/>
            <a:ext cx="3657600" cy="2354362"/>
          </a:xfrm>
          <a:prstGeom prst="rect">
            <a:avLst/>
          </a:prstGeom>
          <a:solidFill>
            <a:srgbClr val="006393"/>
          </a:solidFill>
          <a:ln w="190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0309" tIns="45219" rIns="90309" bIns="45219" anchor="ctr"/>
          <a:lstStyle>
            <a:defPPr>
              <a:defRPr lang="en-US"/>
            </a:defPPr>
            <a:lvl1pPr algn="ctr" defTabSz="968381">
              <a:defRPr>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sz="1800" dirty="0" smtClean="0"/>
          </a:p>
          <a:p>
            <a:r>
              <a:rPr lang="en-US" sz="1800" dirty="0" smtClean="0"/>
              <a:t>Day </a:t>
            </a:r>
            <a:r>
              <a:rPr lang="en-US" sz="1800" dirty="0"/>
              <a:t>2</a:t>
            </a:r>
          </a:p>
          <a:p>
            <a:endParaRPr lang="en-US" sz="1800" dirty="0"/>
          </a:p>
          <a:p>
            <a:r>
              <a:rPr lang="en-US" sz="1800" dirty="0"/>
              <a:t>Zooming in on </a:t>
            </a:r>
            <a:r>
              <a:rPr lang="en-US" sz="1800" dirty="0" smtClean="0"/>
              <a:t>Results Management</a:t>
            </a:r>
            <a:endParaRPr lang="en-US" sz="1800" dirty="0"/>
          </a:p>
          <a:p>
            <a:endParaRPr lang="en-US" sz="1800" dirty="0"/>
          </a:p>
          <a:p>
            <a:endParaRPr lang="en-US" sz="1800" dirty="0"/>
          </a:p>
          <a:p>
            <a:endParaRPr lang="en-US" sz="1800" dirty="0"/>
          </a:p>
        </p:txBody>
      </p:sp>
      <p:sp>
        <p:nvSpPr>
          <p:cNvPr id="12" name="TextBox 11"/>
          <p:cNvSpPr txBox="1"/>
          <p:nvPr/>
        </p:nvSpPr>
        <p:spPr>
          <a:xfrm>
            <a:off x="8001000" y="1981199"/>
            <a:ext cx="3657600" cy="2354363"/>
          </a:xfrm>
          <a:prstGeom prst="rect">
            <a:avLst/>
          </a:prstGeom>
          <a:solidFill>
            <a:srgbClr val="006393"/>
          </a:solidFill>
          <a:ln w="190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0309" tIns="45219" rIns="90309" bIns="45219" anchor="ctr"/>
          <a:lstStyle>
            <a:defPPr>
              <a:defRPr lang="en-US"/>
            </a:defPPr>
            <a:lvl1pPr algn="ctr" defTabSz="968381">
              <a:defRPr>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800" dirty="0" smtClean="0"/>
              <a:t>Day </a:t>
            </a:r>
            <a:r>
              <a:rPr lang="en-US" sz="1800" dirty="0"/>
              <a:t>3</a:t>
            </a:r>
          </a:p>
          <a:p>
            <a:endParaRPr lang="en-US" sz="1800" dirty="0" smtClean="0"/>
          </a:p>
          <a:p>
            <a:r>
              <a:rPr lang="en-US" sz="1800" dirty="0" smtClean="0"/>
              <a:t>Debriefs</a:t>
            </a:r>
            <a:endParaRPr lang="en-US" sz="1800" dirty="0"/>
          </a:p>
          <a:p>
            <a:r>
              <a:rPr lang="en-US" sz="1800" dirty="0"/>
              <a:t>View </a:t>
            </a:r>
            <a:r>
              <a:rPr lang="en-US" sz="1800" dirty="0" smtClean="0"/>
              <a:t>on Financial </a:t>
            </a:r>
            <a:r>
              <a:rPr lang="en-US" sz="1800" dirty="0"/>
              <a:t>&amp; Contract </a:t>
            </a:r>
            <a:r>
              <a:rPr lang="en-US" sz="1800" dirty="0" smtClean="0"/>
              <a:t>Management</a:t>
            </a:r>
            <a:endParaRPr lang="en-US" sz="1800" dirty="0"/>
          </a:p>
          <a:p>
            <a:endParaRPr lang="en-US" sz="1800" dirty="0"/>
          </a:p>
        </p:txBody>
      </p:sp>
      <p:sp>
        <p:nvSpPr>
          <p:cNvPr id="6" name="Slide Number Placeholder 1"/>
          <p:cNvSpPr>
            <a:spLocks noGrp="1"/>
          </p:cNvSpPr>
          <p:nvPr>
            <p:ph type="sldNum" sz="quarter" idx="12"/>
          </p:nvPr>
        </p:nvSpPr>
        <p:spPr>
          <a:xfrm>
            <a:off x="5595935" y="6597352"/>
            <a:ext cx="932114" cy="476250"/>
          </a:xfrm>
          <a:noFill/>
        </p:spPr>
        <p:txBody>
          <a:bodyPr/>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FontTx/>
              <a:buNone/>
            </a:pPr>
            <a:fld id="{6A47FC18-6C9A-49F6-8576-2421747CCFEF}" type="slidenum">
              <a:rPr lang="en-GB" altLang="fr-FR" sz="1400" i="0">
                <a:solidFill>
                  <a:schemeClr val="bg1"/>
                </a:solidFill>
                <a:latin typeface="Calibri Light" panose="020F0302020204030204" pitchFamily="34" charset="0"/>
              </a:rPr>
              <a:pPr algn="ctr">
                <a:spcBef>
                  <a:spcPct val="0"/>
                </a:spcBef>
                <a:buClrTx/>
                <a:buFontTx/>
                <a:buNone/>
              </a:pPr>
              <a:t>2</a:t>
            </a:fld>
            <a:endParaRPr lang="en-GB" altLang="fr-FR" sz="1400" i="0" dirty="0">
              <a:solidFill>
                <a:schemeClr val="bg1"/>
              </a:solidFill>
              <a:latin typeface="Calibri Light" panose="020F0302020204030204" pitchFamily="34" charset="0"/>
            </a:endParaRPr>
          </a:p>
        </p:txBody>
      </p:sp>
    </p:spTree>
    <p:extLst>
      <p:ext uri="{BB962C8B-B14F-4D97-AF65-F5344CB8AC3E}">
        <p14:creationId xmlns:p14="http://schemas.microsoft.com/office/powerpoint/2010/main" val="12031622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084733875"/>
              </p:ext>
            </p:extLst>
          </p:nvPr>
        </p:nvGraphicFramePr>
        <p:xfrm>
          <a:off x="482600" y="1462110"/>
          <a:ext cx="11201400" cy="5199253"/>
        </p:xfrm>
        <a:graphic>
          <a:graphicData uri="http://schemas.openxmlformats.org/drawingml/2006/table">
            <a:tbl>
              <a:tblPr firstRow="1" bandRow="1">
                <a:tableStyleId>{21E4AEA4-8DFA-4A89-87EB-49C32662AFE0}</a:tableStyleId>
              </a:tblPr>
              <a:tblGrid>
                <a:gridCol w="1498600"/>
                <a:gridCol w="3124200"/>
                <a:gridCol w="1752600"/>
                <a:gridCol w="4826000"/>
              </a:tblGrid>
              <a:tr h="290490">
                <a:tc>
                  <a:txBody>
                    <a:bodyPr/>
                    <a:lstStyle/>
                    <a:p>
                      <a:r>
                        <a:rPr lang="en-GB" sz="1200" dirty="0" smtClean="0"/>
                        <a:t>Time</a:t>
                      </a:r>
                      <a:endParaRPr lang="en-GB" sz="1200" dirty="0"/>
                    </a:p>
                  </a:txBody>
                  <a:tcPr/>
                </a:tc>
                <a:tc>
                  <a:txBody>
                    <a:bodyPr/>
                    <a:lstStyle/>
                    <a:p>
                      <a:r>
                        <a:rPr lang="en-GB" sz="1200" dirty="0" smtClean="0"/>
                        <a:t>Agenda</a:t>
                      </a:r>
                      <a:r>
                        <a:rPr lang="en-GB" sz="1200" baseline="0" dirty="0" smtClean="0"/>
                        <a:t> item</a:t>
                      </a:r>
                      <a:endParaRPr lang="en-GB" sz="1200" dirty="0"/>
                    </a:p>
                  </a:txBody>
                  <a:tcPr/>
                </a:tc>
                <a:tc>
                  <a:txBody>
                    <a:bodyPr/>
                    <a:lstStyle/>
                    <a:p>
                      <a:r>
                        <a:rPr lang="en-GB" sz="1200" dirty="0" smtClean="0"/>
                        <a:t>Format</a:t>
                      </a:r>
                      <a:endParaRPr lang="en-GB" sz="1200" dirty="0"/>
                    </a:p>
                  </a:txBody>
                  <a:tcPr/>
                </a:tc>
                <a:tc>
                  <a:txBody>
                    <a:bodyPr/>
                    <a:lstStyle/>
                    <a:p>
                      <a:r>
                        <a:rPr lang="fr-BE" sz="1200" dirty="0" smtClean="0"/>
                        <a:t>Who </a:t>
                      </a:r>
                      <a:endParaRPr lang="en-GB" sz="1200" dirty="0"/>
                    </a:p>
                  </a:txBody>
                  <a:tcPr/>
                </a:tc>
              </a:tr>
              <a:tr h="303997">
                <a:tc>
                  <a:txBody>
                    <a:bodyPr/>
                    <a:lstStyle/>
                    <a:p>
                      <a:r>
                        <a:rPr lang="en-GB" sz="1200" noProof="0" dirty="0" smtClean="0"/>
                        <a:t>08.30  09.00</a:t>
                      </a:r>
                      <a:endParaRPr lang="en-GB" sz="1200" noProof="0" dirty="0"/>
                    </a:p>
                  </a:txBody>
                  <a:tcPr/>
                </a:tc>
                <a:tc>
                  <a:txBody>
                    <a:bodyPr/>
                    <a:lstStyle/>
                    <a:p>
                      <a:pPr marL="0" marR="0" indent="0" algn="l" defTabSz="1125472" rtl="0" eaLnBrk="1" fontAlgn="auto" latinLnBrk="0" hangingPunct="1">
                        <a:lnSpc>
                          <a:spcPct val="100000"/>
                        </a:lnSpc>
                        <a:spcBef>
                          <a:spcPts val="0"/>
                        </a:spcBef>
                        <a:spcAft>
                          <a:spcPts val="0"/>
                        </a:spcAft>
                        <a:buClrTx/>
                        <a:buSzTx/>
                        <a:buFontTx/>
                        <a:buNone/>
                        <a:tabLst/>
                        <a:defRPr/>
                      </a:pPr>
                      <a:r>
                        <a:rPr lang="en-GB" sz="1200" noProof="0" dirty="0" smtClean="0"/>
                        <a:t>Participants welcome, coffee</a:t>
                      </a:r>
                    </a:p>
                  </a:txBody>
                  <a:tcPr/>
                </a:tc>
                <a:tc>
                  <a:txBody>
                    <a:bodyPr/>
                    <a:lstStyle/>
                    <a:p>
                      <a:endParaRPr lang="en-GB" sz="1200" noProof="0" dirty="0"/>
                    </a:p>
                  </a:txBody>
                  <a:tcPr/>
                </a:tc>
                <a:tc>
                  <a:txBody>
                    <a:bodyPr/>
                    <a:lstStyle/>
                    <a:p>
                      <a:r>
                        <a:rPr lang="en-GB" sz="1200" noProof="0" dirty="0" smtClean="0"/>
                        <a:t>DEVCO 05</a:t>
                      </a:r>
                      <a:endParaRPr lang="en-GB" sz="1200" noProof="0" dirty="0"/>
                    </a:p>
                  </a:txBody>
                  <a:tcPr/>
                </a:tc>
              </a:tr>
              <a:tr h="370840">
                <a:tc>
                  <a:txBody>
                    <a:bodyPr/>
                    <a:lstStyle/>
                    <a:p>
                      <a:pPr marL="0" algn="l" defTabSz="1125472" rtl="0" eaLnBrk="1" latinLnBrk="0" hangingPunct="1"/>
                      <a:r>
                        <a:rPr lang="en-GB" sz="1200" kern="1200" noProof="0" dirty="0" smtClean="0">
                          <a:solidFill>
                            <a:schemeClr val="dk1"/>
                          </a:solidFill>
                          <a:latin typeface="+mn-lt"/>
                          <a:ea typeface="+mn-ea"/>
                          <a:cs typeface="+mn-cs"/>
                        </a:rPr>
                        <a:t>09.00 09.15</a:t>
                      </a:r>
                    </a:p>
                    <a:p>
                      <a:pPr marL="0" algn="l" defTabSz="1125472" rtl="0" eaLnBrk="1" latinLnBrk="0" hangingPunct="1"/>
                      <a:endParaRPr lang="en-GB" sz="1200" kern="1200" noProof="0" dirty="0" smtClean="0">
                        <a:solidFill>
                          <a:schemeClr val="dk1"/>
                        </a:solidFill>
                        <a:latin typeface="+mn-lt"/>
                        <a:ea typeface="+mn-ea"/>
                        <a:cs typeface="+mn-cs"/>
                      </a:endParaRPr>
                    </a:p>
                    <a:p>
                      <a:pPr marL="0" algn="l" defTabSz="1125472" rtl="0" eaLnBrk="1" latinLnBrk="0" hangingPunct="1"/>
                      <a:r>
                        <a:rPr lang="en-GB" sz="1200" kern="1200" noProof="0" dirty="0" smtClean="0">
                          <a:solidFill>
                            <a:schemeClr val="dk1"/>
                          </a:solidFill>
                          <a:latin typeface="+mn-lt"/>
                          <a:ea typeface="+mn-ea"/>
                          <a:cs typeface="+mn-cs"/>
                        </a:rPr>
                        <a:t>09.15 10.15</a:t>
                      </a:r>
                      <a:endParaRPr lang="en-GB" sz="1200" kern="1200" noProof="0" dirty="0">
                        <a:solidFill>
                          <a:schemeClr val="dk1"/>
                        </a:solidFill>
                        <a:latin typeface="+mn-lt"/>
                        <a:ea typeface="+mn-ea"/>
                        <a:cs typeface="+mn-cs"/>
                      </a:endParaRPr>
                    </a:p>
                  </a:txBody>
                  <a:tcPr/>
                </a:tc>
                <a:tc>
                  <a:txBody>
                    <a:bodyPr/>
                    <a:lstStyle/>
                    <a:p>
                      <a:r>
                        <a:rPr lang="en-GB" sz="1200" noProof="0" dirty="0" smtClean="0"/>
                        <a:t>Opening by DEVCO DDG1 + NEAR DIR/R</a:t>
                      </a:r>
                    </a:p>
                    <a:p>
                      <a:r>
                        <a:rPr lang="en-GB" sz="1200" noProof="0" dirty="0" smtClean="0"/>
                        <a:t>Workshop agenda</a:t>
                      </a:r>
                    </a:p>
                    <a:p>
                      <a:r>
                        <a:rPr lang="en-GB" sz="1200" noProof="0" dirty="0" smtClean="0"/>
                        <a:t>General overview OPSYS process </a:t>
                      </a:r>
                    </a:p>
                  </a:txBody>
                  <a:tcPr/>
                </a:tc>
                <a:tc>
                  <a:txBody>
                    <a:bodyPr/>
                    <a:lstStyle/>
                    <a:p>
                      <a:r>
                        <a:rPr lang="en-GB" sz="1200" noProof="0" dirty="0" smtClean="0"/>
                        <a:t>Plenary</a:t>
                      </a:r>
                      <a:endParaRPr lang="en-GB" sz="1200" noProof="0" dirty="0"/>
                    </a:p>
                  </a:txBody>
                  <a:tcPr/>
                </a:tc>
                <a:tc>
                  <a:txBody>
                    <a:bodyPr/>
                    <a:lstStyle/>
                    <a:p>
                      <a:r>
                        <a:rPr lang="en-GB" sz="1200" b="0" noProof="0" dirty="0" smtClean="0"/>
                        <a:t>Klaus Rudishhauser, Deputy</a:t>
                      </a:r>
                      <a:r>
                        <a:rPr lang="en-GB" sz="1200" b="0" baseline="0" noProof="0" dirty="0" smtClean="0"/>
                        <a:t> Director General, DEVCO</a:t>
                      </a:r>
                      <a:endParaRPr lang="en-GB" sz="1200" b="0" noProof="0" dirty="0" smtClean="0"/>
                    </a:p>
                    <a:p>
                      <a:r>
                        <a:rPr lang="en-GB" sz="1200" b="0" noProof="0" dirty="0" smtClean="0"/>
                        <a:t>Mark Johnston,</a:t>
                      </a:r>
                      <a:r>
                        <a:rPr lang="en-GB" sz="1200" b="0" baseline="0" noProof="0" dirty="0" smtClean="0"/>
                        <a:t> Director , NEAR R</a:t>
                      </a:r>
                      <a:endParaRPr lang="en-GB" sz="1200" b="0" i="1" noProof="0" dirty="0" smtClean="0"/>
                    </a:p>
                    <a:p>
                      <a:r>
                        <a:rPr lang="en-GB" sz="1200" b="0" noProof="0" dirty="0" smtClean="0"/>
                        <a:t>Thierry Mathisse, DEVCO</a:t>
                      </a:r>
                      <a:r>
                        <a:rPr lang="en-GB" sz="1200" b="0" baseline="0" noProof="0" dirty="0" smtClean="0"/>
                        <a:t> 05, Head of Unit</a:t>
                      </a:r>
                    </a:p>
                    <a:p>
                      <a:r>
                        <a:rPr lang="en-GB" sz="1200" b="0" baseline="0" noProof="0" dirty="0" smtClean="0"/>
                        <a:t>Denis Thieulin, DEVCO 05, Dep. Head of Unit</a:t>
                      </a:r>
                      <a:endParaRPr lang="en-GB" sz="1200" b="0" noProof="0" dirty="0" smtClean="0"/>
                    </a:p>
                  </a:txBody>
                  <a:tcPr/>
                </a:tc>
              </a:tr>
              <a:tr h="370840">
                <a:tc>
                  <a:txBody>
                    <a:bodyPr/>
                    <a:lstStyle/>
                    <a:p>
                      <a:pPr marL="0" marR="0" indent="0" algn="l" defTabSz="1125472" rtl="0" eaLnBrk="1" fontAlgn="auto" latinLnBrk="0" hangingPunct="1">
                        <a:lnSpc>
                          <a:spcPct val="100000"/>
                        </a:lnSpc>
                        <a:spcBef>
                          <a:spcPts val="0"/>
                        </a:spcBef>
                        <a:spcAft>
                          <a:spcPts val="0"/>
                        </a:spcAft>
                        <a:buClrTx/>
                        <a:buSzTx/>
                        <a:buFontTx/>
                        <a:buNone/>
                        <a:tabLst/>
                        <a:defRPr/>
                      </a:pPr>
                      <a:r>
                        <a:rPr lang="en-GB" sz="1200" noProof="0" dirty="0" smtClean="0"/>
                        <a:t>10.15 - 11.00</a:t>
                      </a:r>
                      <a:endParaRPr lang="en-GB" sz="1200" noProof="0" dirty="0"/>
                    </a:p>
                  </a:txBody>
                  <a:tcPr/>
                </a:tc>
                <a:tc>
                  <a:txBody>
                    <a:bodyPr/>
                    <a:lstStyle/>
                    <a:p>
                      <a:pPr marL="0" marR="0" indent="0" algn="l" defTabSz="1125472" rtl="0" eaLnBrk="1" fontAlgn="auto" latinLnBrk="0" hangingPunct="1">
                        <a:lnSpc>
                          <a:spcPct val="100000"/>
                        </a:lnSpc>
                        <a:spcBef>
                          <a:spcPts val="0"/>
                        </a:spcBef>
                        <a:spcAft>
                          <a:spcPts val="0"/>
                        </a:spcAft>
                        <a:buClrTx/>
                        <a:buSzTx/>
                        <a:buFontTx/>
                        <a:buNone/>
                        <a:tabLst/>
                        <a:defRPr/>
                      </a:pPr>
                      <a:r>
                        <a:rPr lang="en-GB" sz="1200" b="1" noProof="0" dirty="0" smtClean="0">
                          <a:solidFill>
                            <a:srgbClr val="FF0000"/>
                          </a:solidFill>
                        </a:rPr>
                        <a:t>Vision </a:t>
                      </a:r>
                      <a:r>
                        <a:rPr lang="en-GB" sz="1200" b="1" baseline="0" noProof="0" dirty="0" smtClean="0">
                          <a:solidFill>
                            <a:srgbClr val="FF0000"/>
                          </a:solidFill>
                        </a:rPr>
                        <a:t>2020 </a:t>
                      </a:r>
                    </a:p>
                  </a:txBody>
                  <a:tcPr/>
                </a:tc>
                <a:tc>
                  <a:txBody>
                    <a:bodyPr/>
                    <a:lstStyle/>
                    <a:p>
                      <a:r>
                        <a:rPr lang="en-GB" sz="1200" noProof="0" dirty="0" smtClean="0"/>
                        <a:t>Plenary</a:t>
                      </a:r>
                      <a:endParaRPr lang="en-GB" sz="1200" noProof="0" dirty="0"/>
                    </a:p>
                  </a:txBody>
                  <a:tcPr/>
                </a:tc>
                <a:tc>
                  <a:txBody>
                    <a:bodyPr/>
                    <a:lstStyle/>
                    <a:p>
                      <a:pPr marL="0" marR="0" indent="0" algn="l" defTabSz="1125472" rtl="0" eaLnBrk="1" fontAlgn="auto" latinLnBrk="0" hangingPunct="1">
                        <a:lnSpc>
                          <a:spcPct val="100000"/>
                        </a:lnSpc>
                        <a:spcBef>
                          <a:spcPts val="0"/>
                        </a:spcBef>
                        <a:spcAft>
                          <a:spcPts val="0"/>
                        </a:spcAft>
                        <a:buClrTx/>
                        <a:buSzTx/>
                        <a:buFontTx/>
                        <a:buNone/>
                        <a:tabLst/>
                        <a:defRPr/>
                      </a:pPr>
                      <a:r>
                        <a:rPr lang="en-GB" sz="1200" b="0" noProof="0" dirty="0" smtClean="0"/>
                        <a:t>Lucile Petitpierre, DEVCO 05,</a:t>
                      </a:r>
                      <a:r>
                        <a:rPr lang="en-GB" sz="1200" b="0" baseline="0" noProof="0" dirty="0" smtClean="0"/>
                        <a:t> </a:t>
                      </a:r>
                      <a:r>
                        <a:rPr lang="en-GB" sz="1200" b="0" baseline="0" noProof="0" dirty="0" err="1" smtClean="0"/>
                        <a:t>Opsys</a:t>
                      </a:r>
                      <a:r>
                        <a:rPr lang="en-GB" sz="1200" b="0" baseline="0" noProof="0" dirty="0" smtClean="0"/>
                        <a:t> Project 1 </a:t>
                      </a:r>
                      <a:endParaRPr lang="en-GB" sz="1200" b="0" noProof="0" dirty="0" smtClean="0"/>
                    </a:p>
                    <a:p>
                      <a:r>
                        <a:rPr lang="en-GB" sz="1200" b="0" noProof="0" dirty="0" smtClean="0"/>
                        <a:t>Catherine Peyrable, GARTNER</a:t>
                      </a:r>
                    </a:p>
                    <a:p>
                      <a:r>
                        <a:rPr lang="en-GB" sz="1200" b="0" noProof="0" dirty="0" smtClean="0"/>
                        <a:t>Paul Riembault, DEVCO 05,</a:t>
                      </a:r>
                      <a:r>
                        <a:rPr lang="en-GB" sz="1200" b="0" baseline="0" noProof="0" dirty="0" smtClean="0"/>
                        <a:t> </a:t>
                      </a:r>
                      <a:endParaRPr lang="en-GB" sz="1200" b="0" noProof="0" dirty="0"/>
                    </a:p>
                  </a:txBody>
                  <a:tcPr/>
                </a:tc>
              </a:tr>
              <a:tr h="266531">
                <a:tc>
                  <a:txBody>
                    <a:bodyPr/>
                    <a:lstStyle/>
                    <a:p>
                      <a:r>
                        <a:rPr lang="en-GB" sz="1200" noProof="0" dirty="0" smtClean="0"/>
                        <a:t>11.00</a:t>
                      </a:r>
                      <a:r>
                        <a:rPr lang="en-GB" sz="1200" baseline="0" noProof="0" dirty="0" smtClean="0"/>
                        <a:t> – 11.30</a:t>
                      </a:r>
                      <a:endParaRPr lang="en-GB" sz="1200" noProof="0" dirty="0"/>
                    </a:p>
                  </a:txBody>
                  <a:tcPr/>
                </a:tc>
                <a:tc>
                  <a:txBody>
                    <a:bodyPr/>
                    <a:lstStyle/>
                    <a:p>
                      <a:r>
                        <a:rPr lang="en-GB" sz="1200" noProof="0" dirty="0" smtClean="0"/>
                        <a:t>Coffee break</a:t>
                      </a:r>
                      <a:endParaRPr lang="en-GB" sz="1200" noProof="0" dirty="0"/>
                    </a:p>
                  </a:txBody>
                  <a:tcPr/>
                </a:tc>
                <a:tc>
                  <a:txBody>
                    <a:bodyPr/>
                    <a:lstStyle/>
                    <a:p>
                      <a:endParaRPr lang="en-GB" sz="1200" noProof="0" dirty="0"/>
                    </a:p>
                  </a:txBody>
                  <a:tcPr/>
                </a:tc>
                <a:tc>
                  <a:txBody>
                    <a:bodyPr/>
                    <a:lstStyle/>
                    <a:p>
                      <a:endParaRPr lang="en-GB" sz="1200" b="0" noProof="0" dirty="0"/>
                    </a:p>
                  </a:txBody>
                  <a:tcPr/>
                </a:tc>
              </a:tr>
              <a:tr h="370840">
                <a:tc>
                  <a:txBody>
                    <a:bodyPr/>
                    <a:lstStyle/>
                    <a:p>
                      <a:r>
                        <a:rPr lang="en-GB" sz="1200" noProof="0" dirty="0" smtClean="0"/>
                        <a:t>11.30 – 12.30</a:t>
                      </a:r>
                      <a:endParaRPr lang="en-GB" sz="1200" noProof="0" dirty="0"/>
                    </a:p>
                  </a:txBody>
                  <a:tcPr/>
                </a:tc>
                <a:tc>
                  <a:txBody>
                    <a:bodyPr/>
                    <a:lstStyle/>
                    <a:p>
                      <a:r>
                        <a:rPr lang="en-GB" sz="1200" b="1" noProof="0" dirty="0" smtClean="0">
                          <a:solidFill>
                            <a:srgbClr val="FF0000"/>
                          </a:solidFill>
                        </a:rPr>
                        <a:t>Vision 2020</a:t>
                      </a:r>
                    </a:p>
                    <a:p>
                      <a:pPr marL="0" marR="0" indent="0" algn="l" defTabSz="1125472" rtl="0" eaLnBrk="1" fontAlgn="auto" latinLnBrk="0" hangingPunct="1">
                        <a:lnSpc>
                          <a:spcPct val="100000"/>
                        </a:lnSpc>
                        <a:spcBef>
                          <a:spcPts val="0"/>
                        </a:spcBef>
                        <a:spcAft>
                          <a:spcPts val="0"/>
                        </a:spcAft>
                        <a:buClrTx/>
                        <a:buSzTx/>
                        <a:buFontTx/>
                        <a:buNone/>
                        <a:tabLst/>
                        <a:defRPr/>
                      </a:pPr>
                      <a:r>
                        <a:rPr lang="en-GB" sz="1200" b="0" baseline="0" noProof="0" dirty="0" smtClean="0">
                          <a:solidFill>
                            <a:srgbClr val="000000"/>
                          </a:solidFill>
                        </a:rPr>
                        <a:t>Preparation working sessions</a:t>
                      </a:r>
                      <a:endParaRPr lang="en-GB" sz="1200" b="0" noProof="0" dirty="0" smtClean="0">
                        <a:solidFill>
                          <a:srgbClr val="000000"/>
                        </a:solidFill>
                      </a:endParaRPr>
                    </a:p>
                  </a:txBody>
                  <a:tcPr/>
                </a:tc>
                <a:tc>
                  <a:txBody>
                    <a:bodyPr/>
                    <a:lstStyle/>
                    <a:p>
                      <a:r>
                        <a:rPr lang="en-GB" sz="1200" noProof="0" dirty="0" smtClean="0"/>
                        <a:t>Plenary</a:t>
                      </a:r>
                      <a:endParaRPr lang="en-GB" sz="1200" noProof="0" dirty="0"/>
                    </a:p>
                  </a:txBody>
                  <a:tcPr/>
                </a:tc>
                <a:tc>
                  <a:txBody>
                    <a:bodyPr/>
                    <a:lstStyle/>
                    <a:p>
                      <a:pPr marL="0" marR="0" indent="0" algn="l" defTabSz="1125472" rtl="0" eaLnBrk="1" fontAlgn="auto" latinLnBrk="0" hangingPunct="1">
                        <a:lnSpc>
                          <a:spcPct val="100000"/>
                        </a:lnSpc>
                        <a:spcBef>
                          <a:spcPts val="0"/>
                        </a:spcBef>
                        <a:spcAft>
                          <a:spcPts val="0"/>
                        </a:spcAft>
                        <a:buClrTx/>
                        <a:buSzTx/>
                        <a:buFontTx/>
                        <a:buNone/>
                        <a:tabLst/>
                        <a:defRPr/>
                      </a:pPr>
                      <a:r>
                        <a:rPr lang="en-GB" sz="1200" b="0" noProof="0" dirty="0" smtClean="0"/>
                        <a:t>Lucile Petitpierre, DEVCO 05,</a:t>
                      </a:r>
                      <a:r>
                        <a:rPr lang="en-GB" sz="1200" b="0" baseline="0" noProof="0" dirty="0" smtClean="0"/>
                        <a:t> </a:t>
                      </a:r>
                      <a:r>
                        <a:rPr lang="en-GB" sz="1200" b="0" baseline="0" noProof="0" dirty="0" err="1" smtClean="0"/>
                        <a:t>Opsys</a:t>
                      </a:r>
                      <a:r>
                        <a:rPr lang="en-GB" sz="1200" b="0" baseline="0" noProof="0" dirty="0" smtClean="0"/>
                        <a:t> Project 1 </a:t>
                      </a:r>
                      <a:endParaRPr lang="en-GB" sz="1200" b="0" noProof="0" dirty="0" smtClean="0"/>
                    </a:p>
                    <a:p>
                      <a:r>
                        <a:rPr lang="en-GB" sz="1200" b="0" noProof="0" dirty="0" smtClean="0"/>
                        <a:t>Catherine Peyrable, GARTNER</a:t>
                      </a:r>
                    </a:p>
                    <a:p>
                      <a:r>
                        <a:rPr lang="en-GB" sz="1200" b="0" noProof="0" dirty="0" smtClean="0"/>
                        <a:t>Paul Riembault, DEVCO 05,</a:t>
                      </a:r>
                      <a:r>
                        <a:rPr lang="en-GB" sz="1200" b="0" baseline="0" noProof="0" dirty="0" smtClean="0"/>
                        <a:t> </a:t>
                      </a:r>
                      <a:endParaRPr lang="en-GB" sz="1200" b="0" noProof="0" dirty="0"/>
                    </a:p>
                  </a:txBody>
                  <a:tcPr/>
                </a:tc>
              </a:tr>
              <a:tr h="237830">
                <a:tc>
                  <a:txBody>
                    <a:bodyPr/>
                    <a:lstStyle/>
                    <a:p>
                      <a:r>
                        <a:rPr lang="en-GB" sz="1200" noProof="0" dirty="0" smtClean="0"/>
                        <a:t>12.30 – 14.00</a:t>
                      </a:r>
                      <a:endParaRPr lang="en-GB" sz="1200" noProof="0" dirty="0"/>
                    </a:p>
                  </a:txBody>
                  <a:tcPr/>
                </a:tc>
                <a:tc>
                  <a:txBody>
                    <a:bodyPr/>
                    <a:lstStyle/>
                    <a:p>
                      <a:r>
                        <a:rPr lang="en-GB" sz="1200" noProof="0" dirty="0" smtClean="0"/>
                        <a:t>Lunch time</a:t>
                      </a:r>
                      <a:endParaRPr lang="en-GB" sz="1200" noProof="0" dirty="0"/>
                    </a:p>
                  </a:txBody>
                  <a:tcPr/>
                </a:tc>
                <a:tc>
                  <a:txBody>
                    <a:bodyPr/>
                    <a:lstStyle/>
                    <a:p>
                      <a:endParaRPr lang="en-GB" sz="1200" noProof="0" dirty="0"/>
                    </a:p>
                  </a:txBody>
                  <a:tcPr/>
                </a:tc>
                <a:tc>
                  <a:txBody>
                    <a:bodyPr/>
                    <a:lstStyle/>
                    <a:p>
                      <a:endParaRPr lang="en-GB" sz="1200" b="0" noProof="0" dirty="0"/>
                    </a:p>
                  </a:txBody>
                  <a:tcPr/>
                </a:tc>
              </a:tr>
              <a:tr h="370840">
                <a:tc>
                  <a:txBody>
                    <a:bodyPr/>
                    <a:lstStyle/>
                    <a:p>
                      <a:r>
                        <a:rPr lang="en-GB" sz="1200" noProof="0" dirty="0" smtClean="0"/>
                        <a:t>14.00 –</a:t>
                      </a:r>
                      <a:r>
                        <a:rPr lang="en-GB" sz="1200" baseline="0" noProof="0" dirty="0" smtClean="0"/>
                        <a:t> 15.30</a:t>
                      </a:r>
                      <a:endParaRPr lang="en-GB" sz="1200" noProof="0" dirty="0"/>
                    </a:p>
                  </a:txBody>
                  <a:tcPr/>
                </a:tc>
                <a:tc>
                  <a:txBody>
                    <a:bodyPr/>
                    <a:lstStyle/>
                    <a:p>
                      <a:pPr marL="0" marR="0" indent="0" algn="l" defTabSz="1125472" rtl="0" eaLnBrk="1" fontAlgn="auto" latinLnBrk="0" hangingPunct="1">
                        <a:lnSpc>
                          <a:spcPct val="100000"/>
                        </a:lnSpc>
                        <a:spcBef>
                          <a:spcPts val="0"/>
                        </a:spcBef>
                        <a:spcAft>
                          <a:spcPts val="0"/>
                        </a:spcAft>
                        <a:buClrTx/>
                        <a:buSzTx/>
                        <a:buFontTx/>
                        <a:buNone/>
                        <a:tabLst/>
                        <a:defRPr/>
                      </a:pPr>
                      <a:r>
                        <a:rPr lang="en-GB" sz="1200" b="1" noProof="0" dirty="0" smtClean="0">
                          <a:solidFill>
                            <a:srgbClr val="FF0000"/>
                          </a:solidFill>
                        </a:rPr>
                        <a:t>Vision</a:t>
                      </a:r>
                      <a:r>
                        <a:rPr lang="en-GB" sz="1200" b="1" baseline="0" noProof="0" dirty="0" smtClean="0">
                          <a:solidFill>
                            <a:srgbClr val="FF0000"/>
                          </a:solidFill>
                        </a:rPr>
                        <a:t> 2020 </a:t>
                      </a:r>
                      <a:endParaRPr lang="en-GB" sz="1200" b="1" noProof="0" dirty="0" smtClean="0">
                        <a:solidFill>
                          <a:srgbClr val="FF0000"/>
                        </a:solidFill>
                      </a:endParaRPr>
                    </a:p>
                    <a:p>
                      <a:pPr marL="0" marR="0" indent="0" algn="l" defTabSz="1125472" rtl="0" eaLnBrk="1" fontAlgn="auto" latinLnBrk="0" hangingPunct="1">
                        <a:lnSpc>
                          <a:spcPct val="100000"/>
                        </a:lnSpc>
                        <a:spcBef>
                          <a:spcPts val="0"/>
                        </a:spcBef>
                        <a:spcAft>
                          <a:spcPts val="0"/>
                        </a:spcAft>
                        <a:buClrTx/>
                        <a:buSzTx/>
                        <a:buFontTx/>
                        <a:buNone/>
                        <a:tabLst/>
                        <a:defRPr/>
                      </a:pPr>
                      <a:r>
                        <a:rPr lang="en-GB" sz="1200" b="0" noProof="0" dirty="0" smtClean="0">
                          <a:solidFill>
                            <a:schemeClr val="tx1"/>
                          </a:solidFill>
                        </a:rPr>
                        <a:t>- My Workplace </a:t>
                      </a:r>
                    </a:p>
                    <a:p>
                      <a:pPr marL="0" marR="0" indent="0" algn="l" defTabSz="1125472" rtl="0" eaLnBrk="1" fontAlgn="auto" latinLnBrk="0" hangingPunct="1">
                        <a:lnSpc>
                          <a:spcPct val="100000"/>
                        </a:lnSpc>
                        <a:spcBef>
                          <a:spcPts val="0"/>
                        </a:spcBef>
                        <a:spcAft>
                          <a:spcPts val="0"/>
                        </a:spcAft>
                        <a:buClrTx/>
                        <a:buSzTx/>
                        <a:buFontTx/>
                        <a:buNone/>
                        <a:tabLst/>
                        <a:defRPr/>
                      </a:pPr>
                      <a:r>
                        <a:rPr lang="en-GB" sz="1200" b="0" noProof="0" dirty="0" smtClean="0">
                          <a:solidFill>
                            <a:schemeClr val="tx1"/>
                          </a:solidFill>
                        </a:rPr>
                        <a:t>- </a:t>
                      </a:r>
                      <a:r>
                        <a:rPr lang="en-GB" sz="1200" kern="1200" noProof="0" dirty="0" smtClean="0">
                          <a:solidFill>
                            <a:schemeClr val="tx1"/>
                          </a:solidFill>
                          <a:latin typeface="+mn-lt"/>
                          <a:ea typeface="+mn-ea"/>
                          <a:cs typeface="+mn-cs"/>
                        </a:rPr>
                        <a:t>Logframes</a:t>
                      </a:r>
                      <a:endParaRPr lang="en-GB" sz="1200" b="0" noProof="0" dirty="0" smtClean="0">
                        <a:solidFill>
                          <a:schemeClr val="tx1"/>
                        </a:solidFill>
                      </a:endParaRPr>
                    </a:p>
                  </a:txBody>
                  <a:tcPr/>
                </a:tc>
                <a:tc>
                  <a:txBody>
                    <a:bodyPr/>
                    <a:lstStyle/>
                    <a:p>
                      <a:pPr marL="0" marR="0" indent="0" algn="l" defTabSz="1125472" rtl="0" eaLnBrk="1" fontAlgn="auto" latinLnBrk="0" hangingPunct="1">
                        <a:lnSpc>
                          <a:spcPct val="100000"/>
                        </a:lnSpc>
                        <a:spcBef>
                          <a:spcPts val="0"/>
                        </a:spcBef>
                        <a:spcAft>
                          <a:spcPts val="0"/>
                        </a:spcAft>
                        <a:buClrTx/>
                        <a:buSzTx/>
                        <a:buFontTx/>
                        <a:buNone/>
                        <a:tabLst/>
                        <a:defRPr/>
                      </a:pPr>
                      <a:r>
                        <a:rPr lang="en-GB" sz="1200" noProof="0" dirty="0" smtClean="0"/>
                        <a:t>Thematic</a:t>
                      </a:r>
                      <a:r>
                        <a:rPr lang="en-GB" sz="1200" baseline="0" noProof="0" dirty="0" smtClean="0"/>
                        <a:t> w</a:t>
                      </a:r>
                      <a:r>
                        <a:rPr lang="en-GB" sz="1200" noProof="0" dirty="0" smtClean="0"/>
                        <a:t>orking sessions</a:t>
                      </a:r>
                    </a:p>
                    <a:p>
                      <a:pPr marL="0" marR="0" indent="0" algn="l" defTabSz="1125472" rtl="0" eaLnBrk="1" fontAlgn="auto" latinLnBrk="0" hangingPunct="1">
                        <a:lnSpc>
                          <a:spcPct val="100000"/>
                        </a:lnSpc>
                        <a:spcBef>
                          <a:spcPts val="0"/>
                        </a:spcBef>
                        <a:spcAft>
                          <a:spcPts val="0"/>
                        </a:spcAft>
                        <a:buClrTx/>
                        <a:buSzTx/>
                        <a:buFontTx/>
                        <a:buNone/>
                        <a:tabLst/>
                        <a:defRPr/>
                      </a:pPr>
                      <a:r>
                        <a:rPr lang="en-GB" sz="1200" noProof="0" dirty="0" smtClean="0"/>
                        <a:t>see annex</a:t>
                      </a:r>
                    </a:p>
                  </a:txBody>
                  <a:tcPr/>
                </a:tc>
                <a:tc>
                  <a:txBody>
                    <a:bodyPr/>
                    <a:lstStyle/>
                    <a:p>
                      <a:pPr marL="0" marR="0" indent="0" algn="l" defTabSz="1125472" rtl="0" eaLnBrk="1" fontAlgn="auto" latinLnBrk="0" hangingPunct="1">
                        <a:lnSpc>
                          <a:spcPct val="100000"/>
                        </a:lnSpc>
                        <a:spcBef>
                          <a:spcPts val="0"/>
                        </a:spcBef>
                        <a:spcAft>
                          <a:spcPts val="0"/>
                        </a:spcAft>
                        <a:buClrTx/>
                        <a:buSzTx/>
                        <a:buFontTx/>
                        <a:buNone/>
                        <a:tabLst/>
                        <a:defRPr/>
                      </a:pPr>
                      <a:r>
                        <a:rPr lang="en-GB" sz="1200" b="0" noProof="0" dirty="0" smtClean="0"/>
                        <a:t>Lucile Petitpierre, DEVCO 05,</a:t>
                      </a:r>
                      <a:r>
                        <a:rPr lang="en-GB" sz="1200" b="0" baseline="0" noProof="0" dirty="0" smtClean="0"/>
                        <a:t> </a:t>
                      </a:r>
                      <a:r>
                        <a:rPr lang="en-GB" sz="1200" b="0" baseline="0" noProof="0" dirty="0" err="1" smtClean="0"/>
                        <a:t>Opsys</a:t>
                      </a:r>
                      <a:r>
                        <a:rPr lang="en-GB" sz="1200" b="0" baseline="0" noProof="0" dirty="0" smtClean="0"/>
                        <a:t> Project 1 </a:t>
                      </a:r>
                      <a:endParaRPr lang="en-GB" sz="1200" b="0" noProof="0" dirty="0" smtClean="0"/>
                    </a:p>
                    <a:p>
                      <a:pPr marL="0" marR="0" indent="0" algn="l" defTabSz="1125472" rtl="0" eaLnBrk="1" fontAlgn="auto" latinLnBrk="0" hangingPunct="1">
                        <a:lnSpc>
                          <a:spcPct val="100000"/>
                        </a:lnSpc>
                        <a:spcBef>
                          <a:spcPts val="0"/>
                        </a:spcBef>
                        <a:spcAft>
                          <a:spcPts val="0"/>
                        </a:spcAft>
                        <a:buClrTx/>
                        <a:buSzTx/>
                        <a:buFontTx/>
                        <a:buNone/>
                        <a:tabLst/>
                        <a:defRPr/>
                      </a:pPr>
                      <a:r>
                        <a:rPr lang="en-GB" sz="1200" b="0" noProof="0" dirty="0" smtClean="0"/>
                        <a:t>Giuliano Rosciglione,</a:t>
                      </a:r>
                      <a:r>
                        <a:rPr lang="en-GB" sz="1200" b="0" baseline="0" noProof="0" dirty="0" smtClean="0"/>
                        <a:t> DEVCO 05, </a:t>
                      </a:r>
                      <a:r>
                        <a:rPr lang="en-GB" sz="1200" b="0" baseline="0" noProof="0" dirty="0" err="1" smtClean="0"/>
                        <a:t>Opsys</a:t>
                      </a:r>
                      <a:r>
                        <a:rPr lang="en-GB" sz="1200" b="0" baseline="0" noProof="0" dirty="0" smtClean="0"/>
                        <a:t> Project 1 </a:t>
                      </a:r>
                      <a:endParaRPr lang="en-GB" sz="1200" b="0" noProof="0" dirty="0" smtClean="0"/>
                    </a:p>
                    <a:p>
                      <a:r>
                        <a:rPr lang="en-GB" sz="1200" b="0" noProof="0" dirty="0" smtClean="0"/>
                        <a:t>Catherine Peyrable, GARTNER</a:t>
                      </a:r>
                    </a:p>
                    <a:p>
                      <a:pPr marL="0" marR="0" indent="0" algn="l" defTabSz="1125472" rtl="0" eaLnBrk="1" fontAlgn="auto" latinLnBrk="0" hangingPunct="1">
                        <a:lnSpc>
                          <a:spcPct val="100000"/>
                        </a:lnSpc>
                        <a:spcBef>
                          <a:spcPts val="0"/>
                        </a:spcBef>
                        <a:spcAft>
                          <a:spcPts val="0"/>
                        </a:spcAft>
                        <a:buClrTx/>
                        <a:buSzTx/>
                        <a:buFontTx/>
                        <a:buNone/>
                        <a:tabLst/>
                        <a:defRPr/>
                      </a:pPr>
                      <a:r>
                        <a:rPr lang="en-GB" sz="1200" b="0" noProof="0" dirty="0" smtClean="0"/>
                        <a:t>Daria Fane, DEVCO 05, Change management </a:t>
                      </a:r>
                      <a:endParaRPr lang="en-GB" sz="1200" b="0" noProof="0" dirty="0"/>
                    </a:p>
                  </a:txBody>
                  <a:tcPr/>
                </a:tc>
              </a:tr>
              <a:tr h="307086">
                <a:tc>
                  <a:txBody>
                    <a:bodyPr/>
                    <a:lstStyle/>
                    <a:p>
                      <a:pPr marL="0" marR="0" indent="0" algn="l" defTabSz="1125472" rtl="0" eaLnBrk="1" fontAlgn="auto" latinLnBrk="0" hangingPunct="1">
                        <a:lnSpc>
                          <a:spcPct val="100000"/>
                        </a:lnSpc>
                        <a:spcBef>
                          <a:spcPts val="0"/>
                        </a:spcBef>
                        <a:spcAft>
                          <a:spcPts val="0"/>
                        </a:spcAft>
                        <a:buClrTx/>
                        <a:buSzTx/>
                        <a:buFontTx/>
                        <a:buNone/>
                        <a:tabLst/>
                        <a:defRPr/>
                      </a:pPr>
                      <a:r>
                        <a:rPr lang="en-GB" sz="1200" kern="1200" noProof="0" dirty="0" smtClean="0">
                          <a:solidFill>
                            <a:schemeClr val="dk1"/>
                          </a:solidFill>
                          <a:latin typeface="+mn-lt"/>
                          <a:ea typeface="+mn-ea"/>
                          <a:cs typeface="+mn-cs"/>
                        </a:rPr>
                        <a:t>15.30 – 16.00</a:t>
                      </a:r>
                      <a:endParaRPr lang="en-GB" sz="1200" kern="1200" noProof="0" dirty="0">
                        <a:solidFill>
                          <a:schemeClr val="dk1"/>
                        </a:solidFill>
                        <a:latin typeface="+mn-lt"/>
                        <a:ea typeface="+mn-ea"/>
                        <a:cs typeface="+mn-cs"/>
                      </a:endParaRPr>
                    </a:p>
                  </a:txBody>
                  <a:tcPr/>
                </a:tc>
                <a:tc>
                  <a:txBody>
                    <a:bodyPr/>
                    <a:lstStyle/>
                    <a:p>
                      <a:pPr marL="0" marR="0" indent="0" algn="l" defTabSz="1125472" rtl="0" eaLnBrk="1" fontAlgn="auto" latinLnBrk="0" hangingPunct="1">
                        <a:lnSpc>
                          <a:spcPct val="100000"/>
                        </a:lnSpc>
                        <a:spcBef>
                          <a:spcPts val="0"/>
                        </a:spcBef>
                        <a:spcAft>
                          <a:spcPts val="0"/>
                        </a:spcAft>
                        <a:buClrTx/>
                        <a:buSzTx/>
                        <a:buFontTx/>
                        <a:buNone/>
                        <a:tabLst/>
                        <a:defRPr/>
                      </a:pPr>
                      <a:r>
                        <a:rPr lang="en-GB" sz="1200" kern="1200" noProof="0" dirty="0" smtClean="0">
                          <a:solidFill>
                            <a:schemeClr val="dk1"/>
                          </a:solidFill>
                          <a:latin typeface="+mn-lt"/>
                          <a:ea typeface="+mn-ea"/>
                          <a:cs typeface="+mn-cs"/>
                        </a:rPr>
                        <a:t>Coffee break</a:t>
                      </a:r>
                      <a:endParaRPr lang="en-GB" sz="1200" kern="1200" noProof="0" dirty="0">
                        <a:solidFill>
                          <a:schemeClr val="dk1"/>
                        </a:solidFill>
                        <a:latin typeface="+mn-lt"/>
                        <a:ea typeface="+mn-ea"/>
                        <a:cs typeface="+mn-cs"/>
                      </a:endParaRPr>
                    </a:p>
                  </a:txBody>
                  <a:tcPr/>
                </a:tc>
                <a:tc>
                  <a:txBody>
                    <a:bodyPr/>
                    <a:lstStyle/>
                    <a:p>
                      <a:endParaRPr lang="en-GB" sz="1200" noProof="0" dirty="0"/>
                    </a:p>
                  </a:txBody>
                  <a:tcPr/>
                </a:tc>
                <a:tc>
                  <a:txBody>
                    <a:bodyPr/>
                    <a:lstStyle/>
                    <a:p>
                      <a:endParaRPr lang="en-GB" sz="1200" b="0" noProof="0" dirty="0"/>
                    </a:p>
                  </a:txBody>
                  <a:tcPr/>
                </a:tc>
              </a:tr>
              <a:tr h="724154">
                <a:tc>
                  <a:txBody>
                    <a:bodyPr/>
                    <a:lstStyle/>
                    <a:p>
                      <a:pPr marL="0" algn="l" defTabSz="1125472" rtl="0" eaLnBrk="1" latinLnBrk="0" hangingPunct="1"/>
                      <a:r>
                        <a:rPr lang="en-GB" sz="1200" kern="1200" noProof="0" dirty="0" smtClean="0">
                          <a:solidFill>
                            <a:schemeClr val="dk1"/>
                          </a:solidFill>
                          <a:latin typeface="+mn-lt"/>
                          <a:ea typeface="+mn-ea"/>
                          <a:cs typeface="+mn-cs"/>
                        </a:rPr>
                        <a:t>16.00 – 17.30</a:t>
                      </a:r>
                      <a:endParaRPr lang="en-GB" sz="1200" kern="1200" noProof="0" dirty="0">
                        <a:solidFill>
                          <a:schemeClr val="dk1"/>
                        </a:solidFill>
                        <a:latin typeface="+mn-lt"/>
                        <a:ea typeface="+mn-ea"/>
                        <a:cs typeface="+mn-cs"/>
                      </a:endParaRPr>
                    </a:p>
                  </a:txBody>
                  <a:tcPr/>
                </a:tc>
                <a:tc>
                  <a:txBody>
                    <a:bodyPr/>
                    <a:lstStyle/>
                    <a:p>
                      <a:pPr marL="0" marR="0" indent="0" algn="l" defTabSz="1125472" rtl="0" eaLnBrk="1" fontAlgn="auto" latinLnBrk="0" hangingPunct="1">
                        <a:lnSpc>
                          <a:spcPct val="100000"/>
                        </a:lnSpc>
                        <a:spcBef>
                          <a:spcPts val="0"/>
                        </a:spcBef>
                        <a:spcAft>
                          <a:spcPts val="0"/>
                        </a:spcAft>
                        <a:buClrTx/>
                        <a:buSzTx/>
                        <a:buFontTx/>
                        <a:buNone/>
                        <a:tabLst/>
                        <a:defRPr/>
                      </a:pPr>
                      <a:r>
                        <a:rPr lang="en-GB" sz="1200" b="1" kern="1200" noProof="0" dirty="0" smtClean="0">
                          <a:solidFill>
                            <a:srgbClr val="FF0000"/>
                          </a:solidFill>
                          <a:latin typeface="+mn-lt"/>
                          <a:ea typeface="+mn-ea"/>
                          <a:cs typeface="+mn-cs"/>
                        </a:rPr>
                        <a:t>Vision 2020</a:t>
                      </a:r>
                      <a:r>
                        <a:rPr lang="en-GB" sz="1200" b="1" kern="1200" noProof="0" dirty="0" smtClean="0">
                          <a:solidFill>
                            <a:schemeClr val="tx1"/>
                          </a:solidFill>
                          <a:latin typeface="+mn-lt"/>
                          <a:ea typeface="+mn-ea"/>
                          <a:cs typeface="+mn-cs"/>
                        </a:rPr>
                        <a:t> </a:t>
                      </a:r>
                    </a:p>
                    <a:p>
                      <a:pPr marL="171450" marR="0" indent="-171450" algn="l" defTabSz="1125472" rtl="0" eaLnBrk="1" fontAlgn="auto" latinLnBrk="0" hangingPunct="1">
                        <a:lnSpc>
                          <a:spcPct val="100000"/>
                        </a:lnSpc>
                        <a:spcBef>
                          <a:spcPts val="0"/>
                        </a:spcBef>
                        <a:spcAft>
                          <a:spcPts val="0"/>
                        </a:spcAft>
                        <a:buClrTx/>
                        <a:buSzTx/>
                        <a:buFontTx/>
                        <a:buChar char="-"/>
                        <a:tabLst/>
                        <a:defRPr/>
                      </a:pPr>
                      <a:r>
                        <a:rPr lang="en-GB" sz="1200" b="0" noProof="0" dirty="0" smtClean="0">
                          <a:solidFill>
                            <a:schemeClr val="tx1"/>
                          </a:solidFill>
                        </a:rPr>
                        <a:t>‘Red indicator’</a:t>
                      </a:r>
                    </a:p>
                    <a:p>
                      <a:pPr marL="171450" marR="0" indent="-171450" algn="l" defTabSz="1125472" rtl="0" eaLnBrk="1" fontAlgn="auto" latinLnBrk="0" hangingPunct="1">
                        <a:lnSpc>
                          <a:spcPct val="100000"/>
                        </a:lnSpc>
                        <a:spcBef>
                          <a:spcPts val="0"/>
                        </a:spcBef>
                        <a:spcAft>
                          <a:spcPts val="0"/>
                        </a:spcAft>
                        <a:buClrTx/>
                        <a:buSzTx/>
                        <a:buFontTx/>
                        <a:buChar char="-"/>
                        <a:tabLst/>
                        <a:defRPr/>
                      </a:pPr>
                      <a:r>
                        <a:rPr lang="en-GB" sz="1200" kern="1200" baseline="0" noProof="0" dirty="0" smtClean="0">
                          <a:solidFill>
                            <a:schemeClr val="tx1"/>
                          </a:solidFill>
                          <a:latin typeface="+mn-lt"/>
                          <a:ea typeface="+mn-ea"/>
                          <a:cs typeface="+mn-cs"/>
                        </a:rPr>
                        <a:t>Prioritisation </a:t>
                      </a:r>
                      <a:r>
                        <a:rPr lang="en-GB" sz="1200" kern="1200" baseline="0" noProof="0" dirty="0" smtClean="0">
                          <a:solidFill>
                            <a:schemeClr val="tx1"/>
                          </a:solidFill>
                          <a:latin typeface="+mn-lt"/>
                          <a:ea typeface="+mn-ea"/>
                          <a:cs typeface="+mn-cs"/>
                        </a:rPr>
                        <a:t>&amp; quick wins </a:t>
                      </a:r>
                      <a:endParaRPr lang="en-GB" sz="1200" kern="1200" noProof="0" dirty="0" smtClean="0">
                        <a:solidFill>
                          <a:schemeClr val="tx1"/>
                        </a:solidFill>
                        <a:latin typeface="+mn-lt"/>
                        <a:ea typeface="+mn-ea"/>
                        <a:cs typeface="+mn-cs"/>
                      </a:endParaRPr>
                    </a:p>
                  </a:txBody>
                  <a:tcPr/>
                </a:tc>
                <a:tc>
                  <a:txBody>
                    <a:bodyPr/>
                    <a:lstStyle/>
                    <a:p>
                      <a:pPr marL="0" marR="0" indent="0" algn="l" defTabSz="1125472" rtl="0" eaLnBrk="1" fontAlgn="auto" latinLnBrk="0" hangingPunct="1">
                        <a:lnSpc>
                          <a:spcPct val="100000"/>
                        </a:lnSpc>
                        <a:spcBef>
                          <a:spcPts val="0"/>
                        </a:spcBef>
                        <a:spcAft>
                          <a:spcPts val="0"/>
                        </a:spcAft>
                        <a:buClrTx/>
                        <a:buSzTx/>
                        <a:buFontTx/>
                        <a:buNone/>
                        <a:tabLst/>
                        <a:defRPr/>
                      </a:pPr>
                      <a:r>
                        <a:rPr lang="en-GB" sz="1200" kern="1200" noProof="0" dirty="0" smtClean="0">
                          <a:solidFill>
                            <a:schemeClr val="dk1"/>
                          </a:solidFill>
                          <a:latin typeface="+mn-lt"/>
                          <a:ea typeface="+mn-ea"/>
                          <a:cs typeface="+mn-cs"/>
                        </a:rPr>
                        <a:t>Thematic working sessions</a:t>
                      </a:r>
                    </a:p>
                    <a:p>
                      <a:pPr marL="0" marR="0" indent="0" algn="l" defTabSz="1125472" rtl="0" eaLnBrk="1" fontAlgn="auto" latinLnBrk="0" hangingPunct="1">
                        <a:lnSpc>
                          <a:spcPct val="100000"/>
                        </a:lnSpc>
                        <a:spcBef>
                          <a:spcPts val="0"/>
                        </a:spcBef>
                        <a:spcAft>
                          <a:spcPts val="0"/>
                        </a:spcAft>
                        <a:buClrTx/>
                        <a:buSzTx/>
                        <a:buFontTx/>
                        <a:buNone/>
                        <a:tabLst/>
                        <a:defRPr/>
                      </a:pPr>
                      <a:r>
                        <a:rPr lang="en-GB" sz="1200" kern="1200" noProof="0" dirty="0" smtClean="0">
                          <a:solidFill>
                            <a:schemeClr val="dk1"/>
                          </a:solidFill>
                          <a:latin typeface="+mn-lt"/>
                          <a:ea typeface="+mn-ea"/>
                          <a:cs typeface="+mn-cs"/>
                        </a:rPr>
                        <a:t>see annex</a:t>
                      </a:r>
                    </a:p>
                  </a:txBody>
                  <a:tcPr/>
                </a:tc>
                <a:tc>
                  <a:txBody>
                    <a:bodyPr/>
                    <a:lstStyle/>
                    <a:p>
                      <a:pPr marL="0" marR="0" indent="0" algn="l" defTabSz="1125472" rtl="0" eaLnBrk="1" fontAlgn="auto" latinLnBrk="0" hangingPunct="1">
                        <a:lnSpc>
                          <a:spcPct val="100000"/>
                        </a:lnSpc>
                        <a:spcBef>
                          <a:spcPts val="0"/>
                        </a:spcBef>
                        <a:spcAft>
                          <a:spcPts val="0"/>
                        </a:spcAft>
                        <a:buClrTx/>
                        <a:buSzTx/>
                        <a:buFontTx/>
                        <a:buNone/>
                        <a:tabLst/>
                        <a:defRPr/>
                      </a:pPr>
                      <a:r>
                        <a:rPr lang="en-GB" sz="1200" b="0" noProof="0" dirty="0" smtClean="0"/>
                        <a:t>Lucile Petitpierre, DEVCO 05,</a:t>
                      </a:r>
                      <a:r>
                        <a:rPr lang="en-GB" sz="1200" b="0" baseline="0" noProof="0" dirty="0" smtClean="0"/>
                        <a:t> </a:t>
                      </a:r>
                      <a:r>
                        <a:rPr lang="en-GB" sz="1200" b="0" baseline="0" noProof="0" dirty="0" err="1" smtClean="0"/>
                        <a:t>Opsys</a:t>
                      </a:r>
                      <a:r>
                        <a:rPr lang="en-GB" sz="1200" b="0" baseline="0" noProof="0" dirty="0" smtClean="0"/>
                        <a:t> Project 1 </a:t>
                      </a:r>
                      <a:endParaRPr lang="en-GB" sz="1200" b="0" noProof="0" dirty="0" smtClean="0"/>
                    </a:p>
                    <a:p>
                      <a:pPr marL="0" marR="0" indent="0" algn="l" defTabSz="1125472" rtl="0" eaLnBrk="1" fontAlgn="auto" latinLnBrk="0" hangingPunct="1">
                        <a:lnSpc>
                          <a:spcPct val="100000"/>
                        </a:lnSpc>
                        <a:spcBef>
                          <a:spcPts val="0"/>
                        </a:spcBef>
                        <a:spcAft>
                          <a:spcPts val="0"/>
                        </a:spcAft>
                        <a:buClrTx/>
                        <a:buSzTx/>
                        <a:buFontTx/>
                        <a:buNone/>
                        <a:tabLst/>
                        <a:defRPr/>
                      </a:pPr>
                      <a:r>
                        <a:rPr lang="en-GB" sz="1200" b="0" noProof="0" dirty="0" smtClean="0"/>
                        <a:t>Giuliano Rosciglione,</a:t>
                      </a:r>
                      <a:r>
                        <a:rPr lang="en-GB" sz="1200" b="0" baseline="0" noProof="0" dirty="0" smtClean="0"/>
                        <a:t> DEVCO 05, </a:t>
                      </a:r>
                      <a:r>
                        <a:rPr lang="en-GB" sz="1200" b="0" baseline="0" noProof="0" dirty="0" err="1" smtClean="0"/>
                        <a:t>Opsys</a:t>
                      </a:r>
                      <a:r>
                        <a:rPr lang="en-GB" sz="1200" b="0" baseline="0" noProof="0" dirty="0" smtClean="0"/>
                        <a:t> Project 1 </a:t>
                      </a:r>
                      <a:endParaRPr lang="en-GB" sz="1200" b="0" noProof="0" dirty="0" smtClean="0"/>
                    </a:p>
                    <a:p>
                      <a:r>
                        <a:rPr lang="en-GB" sz="1200" b="0" noProof="0" dirty="0" smtClean="0"/>
                        <a:t>Catherine Peyrable, GARTNER</a:t>
                      </a:r>
                    </a:p>
                    <a:p>
                      <a:pPr marL="0" marR="0" indent="0" algn="l" defTabSz="1125472" rtl="0" eaLnBrk="1" fontAlgn="auto" latinLnBrk="0" hangingPunct="1">
                        <a:lnSpc>
                          <a:spcPct val="100000"/>
                        </a:lnSpc>
                        <a:spcBef>
                          <a:spcPts val="0"/>
                        </a:spcBef>
                        <a:spcAft>
                          <a:spcPts val="0"/>
                        </a:spcAft>
                        <a:buClrTx/>
                        <a:buSzTx/>
                        <a:buFontTx/>
                        <a:buNone/>
                        <a:tabLst/>
                        <a:defRPr/>
                      </a:pPr>
                      <a:r>
                        <a:rPr lang="en-GB" sz="1200" b="0" noProof="0" dirty="0" smtClean="0"/>
                        <a:t>Daria Fane, DEVCO 05, Change management </a:t>
                      </a:r>
                      <a:endParaRPr lang="en-GB" sz="1200" b="0" noProof="0" dirty="0"/>
                    </a:p>
                  </a:txBody>
                  <a:tcPr/>
                </a:tc>
              </a:tr>
            </a:tbl>
          </a:graphicData>
        </a:graphic>
      </p:graphicFrame>
      <p:sp>
        <p:nvSpPr>
          <p:cNvPr id="15" name="TextBox 14"/>
          <p:cNvSpPr txBox="1"/>
          <p:nvPr/>
        </p:nvSpPr>
        <p:spPr>
          <a:xfrm>
            <a:off x="482600" y="990600"/>
            <a:ext cx="5232400" cy="338554"/>
          </a:xfrm>
          <a:prstGeom prst="rect">
            <a:avLst/>
          </a:prstGeom>
          <a:noFill/>
        </p:spPr>
        <p:txBody>
          <a:bodyPr wrap="square" rtlCol="0">
            <a:spAutoFit/>
          </a:bodyPr>
          <a:lstStyle/>
          <a:p>
            <a:pPr algn="ctr"/>
            <a:r>
              <a:rPr lang="en-GB" b="1" dirty="0" smtClean="0"/>
              <a:t>Day 1 – October 10 – room J59 00/SDE1</a:t>
            </a:r>
            <a:endParaRPr lang="en-GB" b="1" dirty="0">
              <a:solidFill>
                <a:srgbClr val="FF0000"/>
              </a:solidFill>
            </a:endParaRPr>
          </a:p>
        </p:txBody>
      </p:sp>
      <p:sp>
        <p:nvSpPr>
          <p:cNvPr id="76" name="Title 1"/>
          <p:cNvSpPr txBox="1">
            <a:spLocks/>
          </p:cNvSpPr>
          <p:nvPr/>
        </p:nvSpPr>
        <p:spPr bwMode="auto">
          <a:xfrm>
            <a:off x="2049239" y="105352"/>
            <a:ext cx="2598961" cy="709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2542" tIns="56271" rIns="112542" bIns="56271"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buClrTx/>
              <a:buSzTx/>
            </a:pPr>
            <a:r>
              <a:rPr lang="en-US" altLang="en-US" sz="2800" dirty="0" smtClean="0">
                <a:solidFill>
                  <a:srgbClr val="FFFFFF"/>
                </a:solidFill>
                <a:latin typeface="Calibri Light" panose="020F0302020204030204" pitchFamily="34" charset="0"/>
                <a:sym typeface="Gill Sans" charset="0"/>
              </a:rPr>
              <a:t>AGENDA</a:t>
            </a:r>
            <a:endParaRPr lang="en-US" altLang="en-US" sz="2800" dirty="0">
              <a:solidFill>
                <a:srgbClr val="FFFFFF"/>
              </a:solidFill>
              <a:latin typeface="Calibri Light" panose="020F0302020204030204" pitchFamily="34" charset="0"/>
              <a:sym typeface="Gill Sans" charset="0"/>
            </a:endParaRPr>
          </a:p>
        </p:txBody>
      </p:sp>
      <p:sp>
        <p:nvSpPr>
          <p:cNvPr id="5" name="Slide Number Placeholder 1"/>
          <p:cNvSpPr>
            <a:spLocks noGrp="1"/>
          </p:cNvSpPr>
          <p:nvPr>
            <p:ph type="sldNum" sz="quarter" idx="12"/>
          </p:nvPr>
        </p:nvSpPr>
        <p:spPr>
          <a:xfrm>
            <a:off x="5595935" y="6597352"/>
            <a:ext cx="932114" cy="476250"/>
          </a:xfrm>
          <a:noFill/>
        </p:spPr>
        <p:txBody>
          <a:bodyPr/>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FontTx/>
              <a:buNone/>
            </a:pPr>
            <a:fld id="{6A47FC18-6C9A-49F6-8576-2421747CCFEF}" type="slidenum">
              <a:rPr lang="en-GB" altLang="fr-FR" sz="1400" i="0">
                <a:solidFill>
                  <a:schemeClr val="bg1"/>
                </a:solidFill>
                <a:latin typeface="Calibri Light" panose="020F0302020204030204" pitchFamily="34" charset="0"/>
              </a:rPr>
              <a:pPr algn="ctr">
                <a:spcBef>
                  <a:spcPct val="0"/>
                </a:spcBef>
                <a:buClrTx/>
                <a:buFontTx/>
                <a:buNone/>
              </a:pPr>
              <a:t>3</a:t>
            </a:fld>
            <a:endParaRPr lang="en-GB" altLang="fr-FR" sz="1400" i="0" dirty="0">
              <a:solidFill>
                <a:schemeClr val="bg1"/>
              </a:solidFill>
              <a:latin typeface="Calibri Light" panose="020F0302020204030204" pitchFamily="34" charset="0"/>
            </a:endParaRPr>
          </a:p>
        </p:txBody>
      </p:sp>
    </p:spTree>
    <p:extLst>
      <p:ext uri="{BB962C8B-B14F-4D97-AF65-F5344CB8AC3E}">
        <p14:creationId xmlns:p14="http://schemas.microsoft.com/office/powerpoint/2010/main" val="16881210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579063" y="1277424"/>
            <a:ext cx="5539311" cy="338554"/>
          </a:xfrm>
          <a:prstGeom prst="rect">
            <a:avLst/>
          </a:prstGeom>
          <a:noFill/>
        </p:spPr>
        <p:txBody>
          <a:bodyPr wrap="square" rtlCol="0">
            <a:spAutoFit/>
          </a:bodyPr>
          <a:lstStyle/>
          <a:p>
            <a:pPr algn="ctr"/>
            <a:r>
              <a:rPr lang="en-GB" b="1" dirty="0" smtClean="0"/>
              <a:t>Day 2 – October 11 – room J59 00/SDE1</a:t>
            </a:r>
            <a:endParaRPr lang="en-GB" b="1" dirty="0">
              <a:solidFill>
                <a:srgbClr val="FF0000"/>
              </a:solidFill>
            </a:endParaRPr>
          </a:p>
        </p:txBody>
      </p:sp>
      <p:sp>
        <p:nvSpPr>
          <p:cNvPr id="76" name="Title 1"/>
          <p:cNvSpPr txBox="1">
            <a:spLocks/>
          </p:cNvSpPr>
          <p:nvPr/>
        </p:nvSpPr>
        <p:spPr bwMode="auto">
          <a:xfrm>
            <a:off x="2049239" y="105352"/>
            <a:ext cx="2598961" cy="709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2542" tIns="56271" rIns="112542" bIns="56271"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buClrTx/>
              <a:buSzTx/>
            </a:pPr>
            <a:r>
              <a:rPr lang="en-GB" altLang="en-US" sz="2800" dirty="0" smtClean="0">
                <a:solidFill>
                  <a:srgbClr val="FFFFFF"/>
                </a:solidFill>
                <a:latin typeface="Calibri Light" panose="020F0302020204030204" pitchFamily="34" charset="0"/>
                <a:sym typeface="Gill Sans" charset="0"/>
              </a:rPr>
              <a:t>AGENDA</a:t>
            </a:r>
            <a:endParaRPr lang="en-GB" altLang="en-US" sz="2800" dirty="0">
              <a:solidFill>
                <a:srgbClr val="FFFFFF"/>
              </a:solidFill>
              <a:latin typeface="Calibri Light" panose="020F0302020204030204" pitchFamily="34" charset="0"/>
              <a:sym typeface="Gill Sans"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040538388"/>
              </p:ext>
            </p:extLst>
          </p:nvPr>
        </p:nvGraphicFramePr>
        <p:xfrm>
          <a:off x="304800" y="1615978"/>
          <a:ext cx="11500760" cy="4982937"/>
        </p:xfrm>
        <a:graphic>
          <a:graphicData uri="http://schemas.openxmlformats.org/drawingml/2006/table">
            <a:tbl>
              <a:tblPr firstRow="1" bandRow="1">
                <a:tableStyleId>{21E4AEA4-8DFA-4A89-87EB-49C32662AFE0}</a:tableStyleId>
              </a:tblPr>
              <a:tblGrid>
                <a:gridCol w="1280608"/>
                <a:gridCol w="5042351"/>
                <a:gridCol w="1291601"/>
                <a:gridCol w="3886200"/>
              </a:tblGrid>
              <a:tr h="319023">
                <a:tc>
                  <a:txBody>
                    <a:bodyPr/>
                    <a:lstStyle/>
                    <a:p>
                      <a:r>
                        <a:rPr lang="en-GB" sz="1200" dirty="0" smtClean="0"/>
                        <a:t>Time</a:t>
                      </a:r>
                      <a:endParaRPr lang="en-GB" sz="1200" dirty="0"/>
                    </a:p>
                  </a:txBody>
                  <a:tcPr/>
                </a:tc>
                <a:tc>
                  <a:txBody>
                    <a:bodyPr/>
                    <a:lstStyle/>
                    <a:p>
                      <a:r>
                        <a:rPr lang="en-GB" sz="1200" dirty="0" smtClean="0"/>
                        <a:t>Agenda</a:t>
                      </a:r>
                      <a:r>
                        <a:rPr lang="en-GB" sz="1200" baseline="0" dirty="0" smtClean="0"/>
                        <a:t> item</a:t>
                      </a:r>
                      <a:endParaRPr lang="en-GB" sz="1200" dirty="0"/>
                    </a:p>
                  </a:txBody>
                  <a:tcPr/>
                </a:tc>
                <a:tc>
                  <a:txBody>
                    <a:bodyPr/>
                    <a:lstStyle/>
                    <a:p>
                      <a:r>
                        <a:rPr lang="en-GB" sz="1200" dirty="0" smtClean="0"/>
                        <a:t>Format</a:t>
                      </a:r>
                      <a:endParaRPr lang="en-GB" sz="1200" dirty="0"/>
                    </a:p>
                  </a:txBody>
                  <a:tcPr/>
                </a:tc>
                <a:tc>
                  <a:txBody>
                    <a:bodyPr/>
                    <a:lstStyle/>
                    <a:p>
                      <a:r>
                        <a:rPr lang="fr-BE" sz="1200" dirty="0" smtClean="0"/>
                        <a:t>Who </a:t>
                      </a:r>
                      <a:endParaRPr lang="en-GB" sz="1200" dirty="0"/>
                    </a:p>
                  </a:txBody>
                  <a:tcPr/>
                </a:tc>
              </a:tr>
              <a:tr h="313811">
                <a:tc>
                  <a:txBody>
                    <a:bodyPr/>
                    <a:lstStyle/>
                    <a:p>
                      <a:r>
                        <a:rPr lang="en-GB" sz="1200" dirty="0" smtClean="0"/>
                        <a:t>09.00 - 09.15</a:t>
                      </a:r>
                      <a:endParaRPr lang="en-GB" sz="1200" dirty="0"/>
                    </a:p>
                  </a:txBody>
                  <a:tcPr/>
                </a:tc>
                <a:tc>
                  <a:txBody>
                    <a:bodyPr/>
                    <a:lstStyle/>
                    <a:p>
                      <a:pPr marL="0" marR="0" indent="0" algn="l" defTabSz="1125472" rtl="0" eaLnBrk="1" fontAlgn="auto" latinLnBrk="0" hangingPunct="1">
                        <a:lnSpc>
                          <a:spcPct val="100000"/>
                        </a:lnSpc>
                        <a:spcBef>
                          <a:spcPts val="0"/>
                        </a:spcBef>
                        <a:spcAft>
                          <a:spcPts val="0"/>
                        </a:spcAft>
                        <a:buClrTx/>
                        <a:buSzTx/>
                        <a:buFontTx/>
                        <a:buNone/>
                        <a:tabLst/>
                        <a:defRPr/>
                      </a:pPr>
                      <a:r>
                        <a:rPr lang="en-GB" sz="1200" baseline="0" noProof="0" dirty="0" smtClean="0"/>
                        <a:t> (recap day 1)</a:t>
                      </a:r>
                      <a:endParaRPr lang="en-GB" sz="1200" noProof="0" dirty="0" smtClean="0"/>
                    </a:p>
                  </a:txBody>
                  <a:tcPr/>
                </a:tc>
                <a:tc>
                  <a:txBody>
                    <a:bodyPr/>
                    <a:lstStyle/>
                    <a:p>
                      <a:r>
                        <a:rPr lang="en-GB" sz="1200" noProof="0" dirty="0" smtClean="0"/>
                        <a:t>Plenary</a:t>
                      </a:r>
                      <a:endParaRPr lang="en-GB" sz="1200" noProof="0" dirty="0"/>
                    </a:p>
                  </a:txBody>
                  <a:tcPr/>
                </a:tc>
                <a:tc>
                  <a:txBody>
                    <a:bodyPr/>
                    <a:lstStyle/>
                    <a:p>
                      <a:r>
                        <a:rPr lang="en-GB" sz="1200" b="0" noProof="0" dirty="0" smtClean="0"/>
                        <a:t>Daria Fane, DEVCO 05, Change management </a:t>
                      </a:r>
                      <a:endParaRPr lang="en-GB" sz="1200" b="0" noProof="0" dirty="0"/>
                    </a:p>
                  </a:txBody>
                  <a:tcPr/>
                </a:tc>
              </a:tr>
              <a:tr h="414482">
                <a:tc>
                  <a:txBody>
                    <a:bodyPr/>
                    <a:lstStyle/>
                    <a:p>
                      <a:pPr marL="0" marR="0" indent="0" algn="l" defTabSz="1125472" rtl="0" eaLnBrk="1" fontAlgn="auto" latinLnBrk="0" hangingPunct="1">
                        <a:lnSpc>
                          <a:spcPct val="100000"/>
                        </a:lnSpc>
                        <a:spcBef>
                          <a:spcPts val="0"/>
                        </a:spcBef>
                        <a:spcAft>
                          <a:spcPts val="0"/>
                        </a:spcAft>
                        <a:buClrTx/>
                        <a:buSzTx/>
                        <a:buFontTx/>
                        <a:buNone/>
                        <a:tabLst/>
                        <a:defRPr/>
                      </a:pPr>
                      <a:r>
                        <a:rPr lang="en-GB" sz="1200" dirty="0" smtClean="0"/>
                        <a:t>09.15</a:t>
                      </a:r>
                      <a:r>
                        <a:rPr lang="en-GB" sz="1200" baseline="0" dirty="0" smtClean="0"/>
                        <a:t> 10.30</a:t>
                      </a:r>
                      <a:endParaRPr lang="en-GB" sz="1200" dirty="0"/>
                    </a:p>
                  </a:txBody>
                  <a:tcPr/>
                </a:tc>
                <a:tc>
                  <a:txBody>
                    <a:bodyPr/>
                    <a:lstStyle/>
                    <a:p>
                      <a:r>
                        <a:rPr lang="en-GB" sz="1200" b="1" noProof="0" dirty="0" smtClean="0">
                          <a:solidFill>
                            <a:srgbClr val="FF0000"/>
                          </a:solidFill>
                        </a:rPr>
                        <a:t>Project</a:t>
                      </a:r>
                      <a:r>
                        <a:rPr lang="en-GB" sz="1200" b="1" baseline="0" noProof="0" dirty="0" smtClean="0">
                          <a:solidFill>
                            <a:srgbClr val="FF0000"/>
                          </a:solidFill>
                        </a:rPr>
                        <a:t> 1 </a:t>
                      </a:r>
                      <a:r>
                        <a:rPr lang="en-GB" sz="1200" b="1" noProof="0" dirty="0" smtClean="0">
                          <a:solidFill>
                            <a:srgbClr val="FF0000"/>
                          </a:solidFill>
                        </a:rPr>
                        <a:t>Business transformation: </a:t>
                      </a:r>
                    </a:p>
                    <a:p>
                      <a:r>
                        <a:rPr lang="en-GB" sz="1200" b="0" baseline="0" noProof="0" dirty="0" smtClean="0">
                          <a:solidFill>
                            <a:schemeClr val="tx1"/>
                          </a:solidFill>
                        </a:rPr>
                        <a:t>Improve our accountability and transparency through result reporting  </a:t>
                      </a:r>
                      <a:endParaRPr lang="en-GB" sz="1200" b="0" noProof="0" dirty="0">
                        <a:solidFill>
                          <a:schemeClr val="tx1"/>
                        </a:solidFill>
                      </a:endParaRPr>
                    </a:p>
                  </a:txBody>
                  <a:tcPr/>
                </a:tc>
                <a:tc>
                  <a:txBody>
                    <a:bodyPr/>
                    <a:lstStyle/>
                    <a:p>
                      <a:pPr marL="0" marR="0" indent="0" algn="l" defTabSz="1125472" rtl="0" eaLnBrk="1" fontAlgn="auto" latinLnBrk="0" hangingPunct="1">
                        <a:lnSpc>
                          <a:spcPct val="100000"/>
                        </a:lnSpc>
                        <a:spcBef>
                          <a:spcPts val="0"/>
                        </a:spcBef>
                        <a:spcAft>
                          <a:spcPts val="0"/>
                        </a:spcAft>
                        <a:buClrTx/>
                        <a:buSzTx/>
                        <a:buFontTx/>
                        <a:buNone/>
                        <a:tabLst/>
                        <a:defRPr/>
                      </a:pPr>
                      <a:r>
                        <a:rPr lang="en-GB" sz="1200" noProof="0" dirty="0" smtClean="0"/>
                        <a:t>Plenary</a:t>
                      </a:r>
                    </a:p>
                    <a:p>
                      <a:endParaRPr lang="en-GB" sz="1200" noProof="0" dirty="0"/>
                    </a:p>
                  </a:txBody>
                  <a:tcPr/>
                </a:tc>
                <a:tc>
                  <a:txBody>
                    <a:bodyPr/>
                    <a:lstStyle/>
                    <a:p>
                      <a:r>
                        <a:rPr lang="en-GB" sz="1200" b="0" noProof="0" dirty="0" smtClean="0"/>
                        <a:t>DEVCO 06  Andrea Alfieri</a:t>
                      </a:r>
                    </a:p>
                    <a:p>
                      <a:r>
                        <a:rPr lang="en-GB" sz="1200" b="0" noProof="0" dirty="0" smtClean="0"/>
                        <a:t>NEAR</a:t>
                      </a:r>
                      <a:r>
                        <a:rPr lang="en-GB" sz="1200" b="0" baseline="0" noProof="0" dirty="0" smtClean="0"/>
                        <a:t> A3 Odoardo Como</a:t>
                      </a:r>
                    </a:p>
                    <a:p>
                      <a:r>
                        <a:rPr lang="en-GB" sz="1200" b="0" baseline="0" noProof="0" dirty="0" smtClean="0"/>
                        <a:t>FPI Thierry Fournier</a:t>
                      </a:r>
                      <a:endParaRPr lang="en-GB" sz="1200" b="0" noProof="0" dirty="0"/>
                    </a:p>
                  </a:txBody>
                  <a:tcPr/>
                </a:tc>
              </a:tr>
              <a:tr h="311508">
                <a:tc>
                  <a:txBody>
                    <a:bodyPr/>
                    <a:lstStyle/>
                    <a:p>
                      <a:r>
                        <a:rPr lang="fr-BE" sz="1200" dirty="0" smtClean="0"/>
                        <a:t>10.30</a:t>
                      </a:r>
                      <a:r>
                        <a:rPr lang="fr-BE" sz="1200" baseline="0" dirty="0" smtClean="0"/>
                        <a:t> -</a:t>
                      </a:r>
                      <a:r>
                        <a:rPr lang="fr-BE" sz="1200" dirty="0" smtClean="0"/>
                        <a:t> 11.00</a:t>
                      </a:r>
                      <a:r>
                        <a:rPr lang="fr-BE" sz="1200" baseline="0" dirty="0" smtClean="0"/>
                        <a:t> </a:t>
                      </a:r>
                      <a:endParaRPr lang="en-GB" sz="1200" dirty="0"/>
                    </a:p>
                  </a:txBody>
                  <a:tcPr/>
                </a:tc>
                <a:tc>
                  <a:txBody>
                    <a:bodyPr/>
                    <a:lstStyle/>
                    <a:p>
                      <a:pPr marL="0" marR="0" indent="0" algn="l" defTabSz="1125472" rtl="0" eaLnBrk="1" fontAlgn="auto" latinLnBrk="0" hangingPunct="1">
                        <a:lnSpc>
                          <a:spcPct val="100000"/>
                        </a:lnSpc>
                        <a:spcBef>
                          <a:spcPts val="0"/>
                        </a:spcBef>
                        <a:spcAft>
                          <a:spcPts val="0"/>
                        </a:spcAft>
                        <a:buClrTx/>
                        <a:buSzTx/>
                        <a:buFontTx/>
                        <a:buNone/>
                        <a:tabLst/>
                        <a:defRPr/>
                      </a:pPr>
                      <a:r>
                        <a:rPr lang="en-GB" sz="1200" noProof="0" dirty="0" smtClean="0"/>
                        <a:t>Coffee break</a:t>
                      </a:r>
                      <a:endParaRPr lang="en-GB" sz="1200" noProof="0" dirty="0"/>
                    </a:p>
                  </a:txBody>
                  <a:tcPr/>
                </a:tc>
                <a:tc>
                  <a:txBody>
                    <a:bodyPr/>
                    <a:lstStyle/>
                    <a:p>
                      <a:endParaRPr lang="en-GB" sz="1200" noProof="0" dirty="0"/>
                    </a:p>
                  </a:txBody>
                  <a:tcPr/>
                </a:tc>
                <a:tc>
                  <a:txBody>
                    <a:bodyPr/>
                    <a:lstStyle/>
                    <a:p>
                      <a:endParaRPr lang="en-GB" sz="1200" b="0" noProof="0" dirty="0"/>
                    </a:p>
                  </a:txBody>
                  <a:tcPr/>
                </a:tc>
              </a:tr>
              <a:tr h="265089">
                <a:tc>
                  <a:txBody>
                    <a:bodyPr/>
                    <a:lstStyle/>
                    <a:p>
                      <a:r>
                        <a:rPr lang="en-GB" sz="1200" dirty="0" smtClean="0"/>
                        <a:t>11.00 – 12.45</a:t>
                      </a:r>
                      <a:endParaRPr lang="en-GB" sz="1200" dirty="0"/>
                    </a:p>
                  </a:txBody>
                  <a:tcPr/>
                </a:tc>
                <a:tc>
                  <a:txBody>
                    <a:bodyPr/>
                    <a:lstStyle/>
                    <a:p>
                      <a:pPr marL="0" marR="0" indent="0" algn="l" defTabSz="1125472" rtl="0" eaLnBrk="1" fontAlgn="auto" latinLnBrk="0" hangingPunct="1">
                        <a:lnSpc>
                          <a:spcPct val="100000"/>
                        </a:lnSpc>
                        <a:spcBef>
                          <a:spcPts val="0"/>
                        </a:spcBef>
                        <a:spcAft>
                          <a:spcPts val="0"/>
                        </a:spcAft>
                        <a:buClrTx/>
                        <a:buSzTx/>
                        <a:buFontTx/>
                        <a:buNone/>
                        <a:tabLst/>
                        <a:defRPr/>
                      </a:pPr>
                      <a:r>
                        <a:rPr lang="en-GB" sz="1200" b="1" noProof="0" dirty="0" smtClean="0">
                          <a:solidFill>
                            <a:srgbClr val="FF0000"/>
                          </a:solidFill>
                        </a:rPr>
                        <a:t>Project 1 Business transformation: </a:t>
                      </a:r>
                      <a:r>
                        <a:rPr lang="en-GB" sz="1200" kern="1200" noProof="0" dirty="0" smtClean="0">
                          <a:solidFill>
                            <a:schemeClr val="tx1"/>
                          </a:solidFill>
                          <a:latin typeface="+mn-lt"/>
                          <a:ea typeface="+mn-ea"/>
                          <a:cs typeface="+mn-cs"/>
                        </a:rPr>
                        <a:t>Result</a:t>
                      </a:r>
                      <a:r>
                        <a:rPr lang="en-GB" sz="1200" baseline="0" noProof="0" dirty="0" smtClean="0">
                          <a:solidFill>
                            <a:schemeClr val="tx1"/>
                          </a:solidFill>
                        </a:rPr>
                        <a:t> management in 2020 </a:t>
                      </a:r>
                      <a:endParaRPr lang="en-GB" sz="1200" noProof="0" dirty="0" smtClean="0">
                        <a:solidFill>
                          <a:schemeClr val="tx1"/>
                        </a:solidFill>
                      </a:endParaRPr>
                    </a:p>
                    <a:p>
                      <a:pPr marL="171450" indent="-171450">
                        <a:buFontTx/>
                        <a:buChar char="-"/>
                      </a:pPr>
                      <a:r>
                        <a:rPr lang="en-GB" sz="1200" noProof="0" dirty="0" smtClean="0"/>
                        <a:t>The current ways of doing result management</a:t>
                      </a:r>
                      <a:r>
                        <a:rPr lang="en-GB" sz="1200" baseline="0" noProof="0" dirty="0" smtClean="0"/>
                        <a:t>: perspectives from the Delegation  </a:t>
                      </a:r>
                    </a:p>
                    <a:p>
                      <a:pPr marL="171450" indent="-171450">
                        <a:buFontTx/>
                        <a:buChar char="-"/>
                      </a:pPr>
                      <a:r>
                        <a:rPr lang="en-GB" sz="1200" kern="1200" baseline="0" noProof="0" dirty="0" smtClean="0">
                          <a:solidFill>
                            <a:schemeClr val="tx1"/>
                          </a:solidFill>
                          <a:latin typeface="+mn-lt"/>
                          <a:ea typeface="+mn-ea"/>
                          <a:cs typeface="+mn-cs"/>
                        </a:rPr>
                        <a:t>benchmarking with other organisations /internal innovations </a:t>
                      </a:r>
                      <a:endParaRPr lang="en-GB" sz="1200" noProof="0" dirty="0" smtClean="0"/>
                    </a:p>
                  </a:txBody>
                  <a:tcPr/>
                </a:tc>
                <a:tc>
                  <a:txBody>
                    <a:bodyPr/>
                    <a:lstStyle/>
                    <a:p>
                      <a:r>
                        <a:rPr lang="en-GB" sz="1200" noProof="0" dirty="0" smtClean="0"/>
                        <a:t>Plenary</a:t>
                      </a:r>
                      <a:endParaRPr lang="en-GB" sz="1200" noProof="0" dirty="0"/>
                    </a:p>
                  </a:txBody>
                  <a:tcPr/>
                </a:tc>
                <a:tc>
                  <a:txBody>
                    <a:bodyPr/>
                    <a:lstStyle/>
                    <a:p>
                      <a:pPr marL="0" marR="0" indent="0" algn="l" defTabSz="1125472" rtl="0" eaLnBrk="1" fontAlgn="auto" latinLnBrk="0" hangingPunct="1">
                        <a:lnSpc>
                          <a:spcPct val="100000"/>
                        </a:lnSpc>
                        <a:spcBef>
                          <a:spcPts val="0"/>
                        </a:spcBef>
                        <a:spcAft>
                          <a:spcPts val="0"/>
                        </a:spcAft>
                        <a:buClrTx/>
                        <a:buSzTx/>
                        <a:buFontTx/>
                        <a:buNone/>
                        <a:tabLst/>
                        <a:defRPr/>
                      </a:pPr>
                      <a:r>
                        <a:rPr lang="en-GB" sz="1200" b="0" noProof="0" dirty="0" smtClean="0"/>
                        <a:t>Delegation</a:t>
                      </a:r>
                      <a:r>
                        <a:rPr lang="en-GB" sz="1200" b="0" baseline="0" noProof="0" dirty="0" smtClean="0"/>
                        <a:t> Bosnia - Herzegovina</a:t>
                      </a:r>
                    </a:p>
                    <a:p>
                      <a:pPr marL="0" marR="0" indent="0" algn="l" defTabSz="1125472" rtl="0" eaLnBrk="1" fontAlgn="auto" latinLnBrk="0" hangingPunct="1">
                        <a:lnSpc>
                          <a:spcPct val="100000"/>
                        </a:lnSpc>
                        <a:spcBef>
                          <a:spcPts val="0"/>
                        </a:spcBef>
                        <a:spcAft>
                          <a:spcPts val="0"/>
                        </a:spcAft>
                        <a:buClrTx/>
                        <a:buSzTx/>
                        <a:buFontTx/>
                        <a:buNone/>
                        <a:tabLst/>
                        <a:defRPr/>
                      </a:pPr>
                      <a:r>
                        <a:rPr lang="en-GB" sz="1200" b="0" baseline="0" noProof="0" dirty="0" smtClean="0"/>
                        <a:t>Delegation Pakistan</a:t>
                      </a:r>
                    </a:p>
                    <a:p>
                      <a:pPr marL="0" marR="0" indent="0" algn="l" defTabSz="1125472" rtl="0" eaLnBrk="1" fontAlgn="auto" latinLnBrk="0" hangingPunct="1">
                        <a:lnSpc>
                          <a:spcPct val="100000"/>
                        </a:lnSpc>
                        <a:spcBef>
                          <a:spcPts val="0"/>
                        </a:spcBef>
                        <a:spcAft>
                          <a:spcPts val="0"/>
                        </a:spcAft>
                        <a:buClrTx/>
                        <a:buSzTx/>
                        <a:buFontTx/>
                        <a:buNone/>
                        <a:tabLst/>
                        <a:defRPr/>
                      </a:pPr>
                      <a:r>
                        <a:rPr lang="en-GB" sz="1200" b="0" baseline="0" noProof="0" dirty="0" smtClean="0"/>
                        <a:t>Mehdi Hussein (DFID, seconded national expert)</a:t>
                      </a:r>
                    </a:p>
                    <a:p>
                      <a:pPr marL="0" marR="0" indent="0" algn="l" defTabSz="1125472" rtl="0" eaLnBrk="1" fontAlgn="auto" latinLnBrk="0" hangingPunct="1">
                        <a:lnSpc>
                          <a:spcPct val="100000"/>
                        </a:lnSpc>
                        <a:spcBef>
                          <a:spcPts val="0"/>
                        </a:spcBef>
                        <a:spcAft>
                          <a:spcPts val="0"/>
                        </a:spcAft>
                        <a:buClrTx/>
                        <a:buSzTx/>
                        <a:buFontTx/>
                        <a:buNone/>
                        <a:tabLst/>
                        <a:defRPr/>
                      </a:pPr>
                      <a:r>
                        <a:rPr lang="en-GB" sz="1200" b="0" baseline="0" noProof="0" dirty="0" smtClean="0"/>
                        <a:t>EU TF </a:t>
                      </a:r>
                      <a:r>
                        <a:rPr lang="en-GB" sz="1200" b="0" i="1" baseline="0" noProof="0" dirty="0" smtClean="0"/>
                        <a:t>tbc</a:t>
                      </a:r>
                      <a:endParaRPr lang="en-GB" sz="1200" b="0" i="1" noProof="0" dirty="0" smtClean="0"/>
                    </a:p>
                  </a:txBody>
                  <a:tcPr/>
                </a:tc>
              </a:tr>
              <a:tr h="365760">
                <a:tc>
                  <a:txBody>
                    <a:bodyPr/>
                    <a:lstStyle/>
                    <a:p>
                      <a:pPr marL="0" marR="0" indent="0" algn="l" defTabSz="1125472" rtl="0" eaLnBrk="1" fontAlgn="auto" latinLnBrk="0" hangingPunct="1">
                        <a:lnSpc>
                          <a:spcPct val="100000"/>
                        </a:lnSpc>
                        <a:spcBef>
                          <a:spcPts val="0"/>
                        </a:spcBef>
                        <a:spcAft>
                          <a:spcPts val="0"/>
                        </a:spcAft>
                        <a:buClrTx/>
                        <a:buSzTx/>
                        <a:buFontTx/>
                        <a:buNone/>
                        <a:tabLst/>
                        <a:defRPr/>
                      </a:pPr>
                      <a:r>
                        <a:rPr lang="en-GB" sz="1200" dirty="0" smtClean="0"/>
                        <a:t>12.45 –</a:t>
                      </a:r>
                      <a:r>
                        <a:rPr lang="en-GB" sz="1200" baseline="0" dirty="0" smtClean="0"/>
                        <a:t> 14.00</a:t>
                      </a:r>
                      <a:endParaRPr lang="en-GB" sz="1200" dirty="0" smtClean="0"/>
                    </a:p>
                  </a:txBody>
                  <a:tcPr/>
                </a:tc>
                <a:tc>
                  <a:txBody>
                    <a:bodyPr/>
                    <a:lstStyle/>
                    <a:p>
                      <a:pPr marL="0" marR="0" indent="0" algn="l" defTabSz="1125472" rtl="0" eaLnBrk="1" fontAlgn="auto" latinLnBrk="0" hangingPunct="1">
                        <a:lnSpc>
                          <a:spcPct val="100000"/>
                        </a:lnSpc>
                        <a:spcBef>
                          <a:spcPts val="0"/>
                        </a:spcBef>
                        <a:spcAft>
                          <a:spcPts val="0"/>
                        </a:spcAft>
                        <a:buClrTx/>
                        <a:buSzTx/>
                        <a:buFontTx/>
                        <a:buNone/>
                        <a:tabLst/>
                        <a:defRPr/>
                      </a:pPr>
                      <a:r>
                        <a:rPr lang="en-GB" sz="1200" b="0" noProof="0" dirty="0" smtClean="0"/>
                        <a:t>Lunch</a:t>
                      </a:r>
                      <a:r>
                        <a:rPr lang="en-GB" sz="1200" b="0" baseline="0" noProof="0" dirty="0" smtClean="0"/>
                        <a:t> time</a:t>
                      </a:r>
                      <a:endParaRPr lang="en-GB" sz="1200" b="0" noProof="0" dirty="0" smtClean="0"/>
                    </a:p>
                  </a:txBody>
                  <a:tcPr/>
                </a:tc>
                <a:tc>
                  <a:txBody>
                    <a:bodyPr/>
                    <a:lstStyle/>
                    <a:p>
                      <a:endParaRPr lang="en-GB" sz="1200" noProof="0" dirty="0"/>
                    </a:p>
                  </a:txBody>
                  <a:tcPr/>
                </a:tc>
                <a:tc>
                  <a:txBody>
                    <a:bodyPr/>
                    <a:lstStyle/>
                    <a:p>
                      <a:endParaRPr lang="en-GB" sz="1200" b="0" noProof="0" dirty="0"/>
                    </a:p>
                  </a:txBody>
                  <a:tcPr/>
                </a:tc>
              </a:tr>
              <a:tr h="414482">
                <a:tc>
                  <a:txBody>
                    <a:bodyPr/>
                    <a:lstStyle/>
                    <a:p>
                      <a:pPr marL="0" marR="0" indent="0" algn="l" defTabSz="1125472" rtl="0" eaLnBrk="1" fontAlgn="auto" latinLnBrk="0" hangingPunct="1">
                        <a:lnSpc>
                          <a:spcPct val="100000"/>
                        </a:lnSpc>
                        <a:spcBef>
                          <a:spcPts val="0"/>
                        </a:spcBef>
                        <a:spcAft>
                          <a:spcPts val="0"/>
                        </a:spcAft>
                        <a:buClrTx/>
                        <a:buSzTx/>
                        <a:buFontTx/>
                        <a:buNone/>
                        <a:tabLst/>
                        <a:defRPr/>
                      </a:pPr>
                      <a:r>
                        <a:rPr lang="en-GB" sz="1200" dirty="0" smtClean="0"/>
                        <a:t>14.00 –</a:t>
                      </a:r>
                      <a:r>
                        <a:rPr lang="en-GB" sz="1200" baseline="0" dirty="0" smtClean="0"/>
                        <a:t> 15.30</a:t>
                      </a:r>
                      <a:endParaRPr lang="en-GB" sz="1200" dirty="0" smtClean="0"/>
                    </a:p>
                    <a:p>
                      <a:endParaRPr lang="en-GB" sz="1200" dirty="0"/>
                    </a:p>
                  </a:txBody>
                  <a:tcPr/>
                </a:tc>
                <a:tc>
                  <a:txBody>
                    <a:bodyPr/>
                    <a:lstStyle/>
                    <a:p>
                      <a:pPr marL="0" marR="0" indent="0" algn="l" defTabSz="1125472" rtl="0" eaLnBrk="1" fontAlgn="auto" latinLnBrk="0" hangingPunct="1">
                        <a:lnSpc>
                          <a:spcPct val="100000"/>
                        </a:lnSpc>
                        <a:spcBef>
                          <a:spcPts val="0"/>
                        </a:spcBef>
                        <a:spcAft>
                          <a:spcPts val="0"/>
                        </a:spcAft>
                        <a:buClrTx/>
                        <a:buSzTx/>
                        <a:buFontTx/>
                        <a:buNone/>
                        <a:tabLst/>
                        <a:defRPr/>
                      </a:pPr>
                      <a:r>
                        <a:rPr lang="en-GB" sz="1200" b="1" i="0" noProof="0" dirty="0" smtClean="0">
                          <a:solidFill>
                            <a:srgbClr val="FF0000"/>
                          </a:solidFill>
                        </a:rPr>
                        <a:t>Project</a:t>
                      </a:r>
                      <a:r>
                        <a:rPr lang="en-GB" sz="1200" b="1" i="0" baseline="0" noProof="0" dirty="0" smtClean="0">
                          <a:solidFill>
                            <a:srgbClr val="FF0000"/>
                          </a:solidFill>
                        </a:rPr>
                        <a:t> 1 Business transformation </a:t>
                      </a:r>
                      <a:endParaRPr lang="en-GB" sz="1200" b="1" i="0" noProof="0" dirty="0" smtClean="0">
                        <a:solidFill>
                          <a:srgbClr val="FF0000"/>
                        </a:solidFill>
                      </a:endParaRPr>
                    </a:p>
                    <a:p>
                      <a:pPr marL="0" marR="0" indent="0" algn="l" defTabSz="1125472" rtl="0" eaLnBrk="1" fontAlgn="auto" latinLnBrk="0" hangingPunct="1">
                        <a:lnSpc>
                          <a:spcPct val="100000"/>
                        </a:lnSpc>
                        <a:spcBef>
                          <a:spcPts val="0"/>
                        </a:spcBef>
                        <a:spcAft>
                          <a:spcPts val="0"/>
                        </a:spcAft>
                        <a:buClrTx/>
                        <a:buSzTx/>
                        <a:buFontTx/>
                        <a:buNone/>
                        <a:tabLst/>
                        <a:defRPr/>
                      </a:pPr>
                      <a:r>
                        <a:rPr lang="en-GB" sz="1200" b="0" i="1" noProof="0" dirty="0" smtClean="0">
                          <a:solidFill>
                            <a:schemeClr val="tx1"/>
                          </a:solidFill>
                        </a:rPr>
                        <a:t>- </a:t>
                      </a:r>
                      <a:r>
                        <a:rPr lang="en-GB" sz="1200" b="0" i="0" noProof="0" dirty="0" smtClean="0">
                          <a:solidFill>
                            <a:schemeClr val="tx1"/>
                          </a:solidFill>
                        </a:rPr>
                        <a:t>Practice new result </a:t>
                      </a:r>
                      <a:r>
                        <a:rPr lang="en-GB" sz="1200" b="0" i="0" baseline="0" noProof="0" dirty="0" smtClean="0">
                          <a:solidFill>
                            <a:schemeClr val="tx1"/>
                          </a:solidFill>
                        </a:rPr>
                        <a:t>management processes (2017) and more  </a:t>
                      </a:r>
                      <a:endParaRPr lang="en-GB" sz="1200" b="0" i="0" noProof="0" dirty="0" smtClean="0">
                        <a:solidFill>
                          <a:schemeClr val="tx1"/>
                        </a:solidFill>
                      </a:endParaRPr>
                    </a:p>
                  </a:txBody>
                  <a:tcPr/>
                </a:tc>
                <a:tc>
                  <a:txBody>
                    <a:bodyPr/>
                    <a:lstStyle/>
                    <a:p>
                      <a:r>
                        <a:rPr lang="en-GB" sz="1200" noProof="0" dirty="0" smtClean="0"/>
                        <a:t>Plenary</a:t>
                      </a:r>
                      <a:endParaRPr lang="en-GB" sz="1200" noProof="0" dirty="0"/>
                    </a:p>
                  </a:txBody>
                  <a:tcPr/>
                </a:tc>
                <a:tc>
                  <a:txBody>
                    <a:bodyPr/>
                    <a:lstStyle/>
                    <a:p>
                      <a:r>
                        <a:rPr lang="en-GB" sz="1200" b="0" noProof="0" dirty="0" smtClean="0"/>
                        <a:t>Giuliano Rosciglione,</a:t>
                      </a:r>
                      <a:r>
                        <a:rPr lang="en-GB" sz="1200" b="0" baseline="0" noProof="0" dirty="0" smtClean="0"/>
                        <a:t> DEVCO 05, </a:t>
                      </a:r>
                      <a:r>
                        <a:rPr lang="en-GB" sz="1200" b="0" baseline="0" noProof="0" dirty="0" err="1" smtClean="0"/>
                        <a:t>Opsys</a:t>
                      </a:r>
                      <a:r>
                        <a:rPr lang="en-GB" sz="1200" b="0" baseline="0" noProof="0" dirty="0" smtClean="0"/>
                        <a:t> Project 1</a:t>
                      </a:r>
                      <a:endParaRPr lang="en-GB" sz="1200" b="0" noProof="0" dirty="0" smtClean="0"/>
                    </a:p>
                    <a:p>
                      <a:endParaRPr lang="en-GB" sz="1200" b="0" noProof="0" dirty="0" smtClean="0"/>
                    </a:p>
                    <a:p>
                      <a:endParaRPr lang="en-GB" sz="1200" b="0" noProof="0" dirty="0"/>
                    </a:p>
                  </a:txBody>
                  <a:tcPr/>
                </a:tc>
              </a:tr>
              <a:tr h="374996">
                <a:tc>
                  <a:txBody>
                    <a:bodyPr/>
                    <a:lstStyle/>
                    <a:p>
                      <a:r>
                        <a:rPr lang="fr-BE" sz="1200" dirty="0" smtClean="0"/>
                        <a:t>15.30 – 16.00</a:t>
                      </a:r>
                      <a:endParaRPr lang="en-GB" sz="1200" dirty="0"/>
                    </a:p>
                  </a:txBody>
                  <a:tcPr/>
                </a:tc>
                <a:tc>
                  <a:txBody>
                    <a:bodyPr/>
                    <a:lstStyle/>
                    <a:p>
                      <a:pPr marL="0" marR="0" indent="0" algn="l" defTabSz="1125472" rtl="0" eaLnBrk="1" fontAlgn="auto" latinLnBrk="0" hangingPunct="1">
                        <a:lnSpc>
                          <a:spcPct val="100000"/>
                        </a:lnSpc>
                        <a:spcBef>
                          <a:spcPts val="0"/>
                        </a:spcBef>
                        <a:spcAft>
                          <a:spcPts val="0"/>
                        </a:spcAft>
                        <a:buClrTx/>
                        <a:buSzTx/>
                        <a:buFontTx/>
                        <a:buNone/>
                        <a:tabLst/>
                        <a:defRPr/>
                      </a:pPr>
                      <a:r>
                        <a:rPr lang="en-GB" sz="1200" b="1" i="0" noProof="0" dirty="0" smtClean="0">
                          <a:sym typeface="Webdings"/>
                        </a:rPr>
                        <a:t> </a:t>
                      </a:r>
                      <a:r>
                        <a:rPr lang="en-GB" sz="1200" i="1" noProof="0" dirty="0" smtClean="0"/>
                        <a:t>Room </a:t>
                      </a:r>
                      <a:r>
                        <a:rPr lang="en-GB" sz="1200" b="1" noProof="0" dirty="0" smtClean="0"/>
                        <a:t>J54 00/SDR2</a:t>
                      </a:r>
                    </a:p>
                    <a:p>
                      <a:pPr marL="0" marR="0" indent="0" algn="l" defTabSz="1125472" rtl="0" eaLnBrk="1" fontAlgn="auto" latinLnBrk="0" hangingPunct="1">
                        <a:lnSpc>
                          <a:spcPct val="100000"/>
                        </a:lnSpc>
                        <a:spcBef>
                          <a:spcPts val="0"/>
                        </a:spcBef>
                        <a:spcAft>
                          <a:spcPts val="0"/>
                        </a:spcAft>
                        <a:buClrTx/>
                        <a:buSzTx/>
                        <a:buFontTx/>
                        <a:buNone/>
                        <a:tabLst/>
                        <a:defRPr/>
                      </a:pPr>
                      <a:r>
                        <a:rPr lang="en-GB" sz="1200" kern="1200" noProof="0" dirty="0" smtClean="0">
                          <a:solidFill>
                            <a:schemeClr val="dk1"/>
                          </a:solidFill>
                          <a:latin typeface="+mn-lt"/>
                          <a:ea typeface="+mn-ea"/>
                          <a:cs typeface="+mn-cs"/>
                        </a:rPr>
                        <a:t>Coffee break</a:t>
                      </a:r>
                    </a:p>
                  </a:txBody>
                  <a:tcPr/>
                </a:tc>
                <a:tc>
                  <a:txBody>
                    <a:bodyPr/>
                    <a:lstStyle/>
                    <a:p>
                      <a:endParaRPr lang="en-GB" sz="1200" noProof="0" dirty="0"/>
                    </a:p>
                  </a:txBody>
                  <a:tcPr/>
                </a:tc>
                <a:tc>
                  <a:txBody>
                    <a:bodyPr/>
                    <a:lstStyle/>
                    <a:p>
                      <a:endParaRPr lang="en-GB" sz="1200" b="0" noProof="0" dirty="0"/>
                    </a:p>
                  </a:txBody>
                  <a:tcPr/>
                </a:tc>
              </a:tr>
              <a:tr h="746755">
                <a:tc>
                  <a:txBody>
                    <a:bodyPr/>
                    <a:lstStyle/>
                    <a:p>
                      <a:r>
                        <a:rPr lang="fr-BE" sz="1200" dirty="0" smtClean="0"/>
                        <a:t>16.00 – 17.30</a:t>
                      </a:r>
                      <a:endParaRPr lang="en-GB" sz="1200" dirty="0"/>
                    </a:p>
                  </a:txBody>
                  <a:tcPr/>
                </a:tc>
                <a:tc>
                  <a:txBody>
                    <a:bodyPr/>
                    <a:lstStyle/>
                    <a:p>
                      <a:pPr marL="0" marR="0" indent="0" algn="l" defTabSz="1125472" rtl="0" eaLnBrk="1" fontAlgn="auto" latinLnBrk="0" hangingPunct="1">
                        <a:lnSpc>
                          <a:spcPct val="100000"/>
                        </a:lnSpc>
                        <a:spcBef>
                          <a:spcPts val="0"/>
                        </a:spcBef>
                        <a:spcAft>
                          <a:spcPts val="0"/>
                        </a:spcAft>
                        <a:buClrTx/>
                        <a:buSzTx/>
                        <a:buFontTx/>
                        <a:buNone/>
                        <a:tabLst/>
                        <a:defRPr/>
                      </a:pPr>
                      <a:r>
                        <a:rPr lang="en-GB" sz="1200" b="1" i="0" noProof="0" dirty="0" smtClean="0">
                          <a:sym typeface="Webdings"/>
                        </a:rPr>
                        <a:t> </a:t>
                      </a:r>
                      <a:r>
                        <a:rPr lang="en-GB" sz="1200" i="1" noProof="0" dirty="0" smtClean="0"/>
                        <a:t>Room </a:t>
                      </a:r>
                      <a:r>
                        <a:rPr lang="en-GB" sz="1200" b="1" noProof="0" dirty="0" smtClean="0"/>
                        <a:t>J54 00/SDR2</a:t>
                      </a:r>
                    </a:p>
                    <a:p>
                      <a:pPr marL="0" marR="0" indent="0" algn="l" defTabSz="1125472" rtl="0" eaLnBrk="1" fontAlgn="auto" latinLnBrk="0" hangingPunct="1">
                        <a:lnSpc>
                          <a:spcPct val="100000"/>
                        </a:lnSpc>
                        <a:spcBef>
                          <a:spcPts val="0"/>
                        </a:spcBef>
                        <a:spcAft>
                          <a:spcPts val="0"/>
                        </a:spcAft>
                        <a:buClrTx/>
                        <a:buSzTx/>
                        <a:buFontTx/>
                        <a:buNone/>
                        <a:tabLst/>
                        <a:defRPr/>
                      </a:pPr>
                      <a:r>
                        <a:rPr lang="en-GB" sz="1200" noProof="0" dirty="0" smtClean="0"/>
                        <a:t>Recap </a:t>
                      </a:r>
                      <a:r>
                        <a:rPr lang="en-GB" sz="1200" b="0" noProof="0" dirty="0" smtClean="0">
                          <a:solidFill>
                            <a:srgbClr val="000000"/>
                          </a:solidFill>
                        </a:rPr>
                        <a:t>+ updated </a:t>
                      </a:r>
                      <a:r>
                        <a:rPr lang="en-GB" sz="1200" b="1" noProof="0" dirty="0" smtClean="0">
                          <a:solidFill>
                            <a:srgbClr val="FF0000"/>
                          </a:solidFill>
                        </a:rPr>
                        <a:t>Vision 2020 </a:t>
                      </a:r>
                    </a:p>
                    <a:p>
                      <a:pPr marL="0" marR="0" indent="0" algn="l" defTabSz="1125472" rtl="0" eaLnBrk="1" fontAlgn="auto" latinLnBrk="0" hangingPunct="1">
                        <a:lnSpc>
                          <a:spcPct val="100000"/>
                        </a:lnSpc>
                        <a:spcBef>
                          <a:spcPts val="0"/>
                        </a:spcBef>
                        <a:spcAft>
                          <a:spcPts val="0"/>
                        </a:spcAft>
                        <a:buClrTx/>
                        <a:buSzTx/>
                        <a:buFontTx/>
                        <a:buNone/>
                        <a:tabLst/>
                        <a:defRPr/>
                      </a:pPr>
                      <a:r>
                        <a:rPr lang="en-GB" sz="1200" b="0" kern="1200" noProof="0" dirty="0" smtClean="0">
                          <a:solidFill>
                            <a:srgbClr val="000000"/>
                          </a:solidFill>
                          <a:latin typeface="+mn-lt"/>
                          <a:ea typeface="+mn-ea"/>
                          <a:cs typeface="+mn-cs"/>
                        </a:rPr>
                        <a:t>Conclusions</a:t>
                      </a:r>
                      <a:endParaRPr lang="en-GB" sz="1200" b="0" kern="1200" noProof="0" dirty="0">
                        <a:solidFill>
                          <a:srgbClr val="000000"/>
                        </a:solidFill>
                        <a:latin typeface="+mn-lt"/>
                        <a:ea typeface="+mn-ea"/>
                        <a:cs typeface="+mn-cs"/>
                      </a:endParaRPr>
                    </a:p>
                  </a:txBody>
                  <a:tcPr/>
                </a:tc>
                <a:tc>
                  <a:txBody>
                    <a:bodyPr/>
                    <a:lstStyle/>
                    <a:p>
                      <a:pPr marL="0" marR="0" indent="0" algn="l" defTabSz="1125472" rtl="0" eaLnBrk="1" fontAlgn="auto" latinLnBrk="0" hangingPunct="1">
                        <a:lnSpc>
                          <a:spcPct val="100000"/>
                        </a:lnSpc>
                        <a:spcBef>
                          <a:spcPts val="0"/>
                        </a:spcBef>
                        <a:spcAft>
                          <a:spcPts val="0"/>
                        </a:spcAft>
                        <a:buClrTx/>
                        <a:buSzTx/>
                        <a:buFontTx/>
                        <a:buNone/>
                        <a:tabLst/>
                        <a:defRPr/>
                      </a:pPr>
                      <a:r>
                        <a:rPr lang="en-GB" sz="1200" noProof="0" dirty="0" smtClean="0"/>
                        <a:t>Joint plenary with HQ PUC members</a:t>
                      </a:r>
                    </a:p>
                  </a:txBody>
                  <a:tcPr/>
                </a:tc>
                <a:tc>
                  <a:txBody>
                    <a:bodyPr/>
                    <a:lstStyle/>
                    <a:p>
                      <a:r>
                        <a:rPr lang="en-GB" sz="1200" b="0" noProof="0" dirty="0" smtClean="0"/>
                        <a:t>Marjeta  Jager, Deputy Director General DEVCO</a:t>
                      </a:r>
                    </a:p>
                    <a:p>
                      <a:r>
                        <a:rPr lang="en-GB" sz="1200" b="0" noProof="0" dirty="0" smtClean="0"/>
                        <a:t>Thierry Mathisse, DEVCO</a:t>
                      </a:r>
                      <a:r>
                        <a:rPr lang="en-GB" sz="1200" b="0" baseline="0" noProof="0" dirty="0" smtClean="0"/>
                        <a:t> 05, Head of Unit</a:t>
                      </a:r>
                    </a:p>
                    <a:p>
                      <a:r>
                        <a:rPr lang="en-GB" sz="1200" b="0" baseline="0" noProof="0" dirty="0" smtClean="0"/>
                        <a:t>Denis Thieulin, DEVCO 05, Dep. Head of Unit</a:t>
                      </a:r>
                      <a:endParaRPr lang="en-GB" sz="1200" b="0" noProof="0" dirty="0"/>
                    </a:p>
                  </a:txBody>
                  <a:tcPr/>
                </a:tc>
              </a:tr>
            </a:tbl>
          </a:graphicData>
        </a:graphic>
      </p:graphicFrame>
      <p:sp>
        <p:nvSpPr>
          <p:cNvPr id="5" name="Slide Number Placeholder 1"/>
          <p:cNvSpPr>
            <a:spLocks noGrp="1"/>
          </p:cNvSpPr>
          <p:nvPr>
            <p:ph type="sldNum" sz="quarter" idx="12"/>
          </p:nvPr>
        </p:nvSpPr>
        <p:spPr>
          <a:xfrm>
            <a:off x="5595935" y="6597352"/>
            <a:ext cx="932114" cy="476250"/>
          </a:xfrm>
          <a:noFill/>
        </p:spPr>
        <p:txBody>
          <a:bodyPr/>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FontTx/>
              <a:buNone/>
            </a:pPr>
            <a:fld id="{6A47FC18-6C9A-49F6-8576-2421747CCFEF}" type="slidenum">
              <a:rPr lang="en-GB" altLang="fr-FR" sz="1400" i="0">
                <a:solidFill>
                  <a:schemeClr val="bg1"/>
                </a:solidFill>
                <a:latin typeface="Calibri Light" panose="020F0302020204030204" pitchFamily="34" charset="0"/>
              </a:rPr>
              <a:pPr algn="ctr">
                <a:spcBef>
                  <a:spcPct val="0"/>
                </a:spcBef>
                <a:buClrTx/>
                <a:buFontTx/>
                <a:buNone/>
              </a:pPr>
              <a:t>4</a:t>
            </a:fld>
            <a:endParaRPr lang="en-GB" altLang="fr-FR" sz="1400" i="0" dirty="0">
              <a:solidFill>
                <a:schemeClr val="bg1"/>
              </a:solidFill>
              <a:latin typeface="Calibri Light" panose="020F0302020204030204" pitchFamily="34" charset="0"/>
            </a:endParaRPr>
          </a:p>
        </p:txBody>
      </p:sp>
    </p:spTree>
    <p:extLst>
      <p:ext uri="{BB962C8B-B14F-4D97-AF65-F5344CB8AC3E}">
        <p14:creationId xmlns:p14="http://schemas.microsoft.com/office/powerpoint/2010/main" val="16826362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371600" y="1314529"/>
            <a:ext cx="5638800" cy="338554"/>
          </a:xfrm>
          <a:prstGeom prst="rect">
            <a:avLst/>
          </a:prstGeom>
          <a:noFill/>
        </p:spPr>
        <p:txBody>
          <a:bodyPr wrap="square" rtlCol="0">
            <a:spAutoFit/>
          </a:bodyPr>
          <a:lstStyle/>
          <a:p>
            <a:pPr algn="ctr"/>
            <a:r>
              <a:rPr lang="en-GB" b="1" dirty="0" smtClean="0"/>
              <a:t>Day 3 – October 12 – room J59 00/SDE1</a:t>
            </a:r>
            <a:endParaRPr lang="en-GB" b="1" dirty="0">
              <a:solidFill>
                <a:srgbClr val="FF0000"/>
              </a:solidFill>
            </a:endParaRPr>
          </a:p>
        </p:txBody>
      </p:sp>
      <p:graphicFrame>
        <p:nvGraphicFramePr>
          <p:cNvPr id="54" name="Table 53"/>
          <p:cNvGraphicFramePr>
            <a:graphicFrameLocks noGrp="1"/>
          </p:cNvGraphicFramePr>
          <p:nvPr>
            <p:extLst>
              <p:ext uri="{D42A27DB-BD31-4B8C-83A1-F6EECF244321}">
                <p14:modId xmlns:p14="http://schemas.microsoft.com/office/powerpoint/2010/main" val="4226257204"/>
              </p:ext>
            </p:extLst>
          </p:nvPr>
        </p:nvGraphicFramePr>
        <p:xfrm>
          <a:off x="457200" y="1752600"/>
          <a:ext cx="11125199" cy="4099560"/>
        </p:xfrm>
        <a:graphic>
          <a:graphicData uri="http://schemas.openxmlformats.org/drawingml/2006/table">
            <a:tbl>
              <a:tblPr firstRow="1" bandRow="1">
                <a:tableStyleId>{21E4AEA4-8DFA-4A89-87EB-49C32662AFE0}</a:tableStyleId>
              </a:tblPr>
              <a:tblGrid>
                <a:gridCol w="1371600"/>
                <a:gridCol w="2971800"/>
                <a:gridCol w="1143000"/>
                <a:gridCol w="5638799"/>
              </a:tblGrid>
              <a:tr h="319023">
                <a:tc>
                  <a:txBody>
                    <a:bodyPr/>
                    <a:lstStyle/>
                    <a:p>
                      <a:r>
                        <a:rPr lang="en-GB" sz="1100" dirty="0" smtClean="0"/>
                        <a:t>Time</a:t>
                      </a:r>
                      <a:endParaRPr lang="en-GB" sz="1100" dirty="0"/>
                    </a:p>
                  </a:txBody>
                  <a:tcPr/>
                </a:tc>
                <a:tc>
                  <a:txBody>
                    <a:bodyPr/>
                    <a:lstStyle/>
                    <a:p>
                      <a:r>
                        <a:rPr lang="en-GB" sz="1100" dirty="0" smtClean="0"/>
                        <a:t>Agenda</a:t>
                      </a:r>
                      <a:r>
                        <a:rPr lang="en-GB" sz="1100" baseline="0" dirty="0" smtClean="0"/>
                        <a:t> item</a:t>
                      </a:r>
                      <a:endParaRPr lang="en-GB" sz="1100" dirty="0"/>
                    </a:p>
                  </a:txBody>
                  <a:tcPr/>
                </a:tc>
                <a:tc>
                  <a:txBody>
                    <a:bodyPr/>
                    <a:lstStyle/>
                    <a:p>
                      <a:r>
                        <a:rPr lang="en-GB" sz="1100" dirty="0" smtClean="0"/>
                        <a:t>Format</a:t>
                      </a:r>
                      <a:endParaRPr lang="en-GB" sz="1100" dirty="0"/>
                    </a:p>
                  </a:txBody>
                  <a:tcPr/>
                </a:tc>
                <a:tc>
                  <a:txBody>
                    <a:bodyPr/>
                    <a:lstStyle/>
                    <a:p>
                      <a:r>
                        <a:rPr lang="en-GB" sz="1100" noProof="0" dirty="0" smtClean="0"/>
                        <a:t>Who </a:t>
                      </a:r>
                      <a:endParaRPr lang="en-GB" sz="1100" noProof="0" dirty="0"/>
                    </a:p>
                  </a:txBody>
                  <a:tcPr/>
                </a:tc>
              </a:tr>
              <a:tr h="671577">
                <a:tc>
                  <a:txBody>
                    <a:bodyPr/>
                    <a:lstStyle/>
                    <a:p>
                      <a:r>
                        <a:rPr lang="fr-BE" sz="1200" dirty="0" smtClean="0"/>
                        <a:t>09:00 -11:00 </a:t>
                      </a:r>
                      <a:endParaRPr lang="en-GB" sz="1200" dirty="0"/>
                    </a:p>
                  </a:txBody>
                  <a:tcPr/>
                </a:tc>
                <a:tc>
                  <a:txBody>
                    <a:bodyPr/>
                    <a:lstStyle/>
                    <a:p>
                      <a:pPr marL="0" marR="0" indent="0" algn="l" defTabSz="1125472" rtl="0" eaLnBrk="1" fontAlgn="auto" latinLnBrk="0" hangingPunct="1">
                        <a:lnSpc>
                          <a:spcPct val="100000"/>
                        </a:lnSpc>
                        <a:spcBef>
                          <a:spcPts val="0"/>
                        </a:spcBef>
                        <a:spcAft>
                          <a:spcPts val="0"/>
                        </a:spcAft>
                        <a:buClrTx/>
                        <a:buSzTx/>
                        <a:buFontTx/>
                        <a:buNone/>
                        <a:tabLst/>
                        <a:defRPr/>
                      </a:pPr>
                      <a:r>
                        <a:rPr lang="en-GB" sz="1200" noProof="0" dirty="0" smtClean="0"/>
                        <a:t>Working breakfast (optional)</a:t>
                      </a:r>
                      <a:r>
                        <a:rPr lang="en-GB" sz="1200" baseline="0" noProof="0" dirty="0" smtClean="0"/>
                        <a:t>: </a:t>
                      </a:r>
                    </a:p>
                    <a:p>
                      <a:pPr marL="171450" marR="0" indent="-171450" algn="l" defTabSz="112547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noProof="0" dirty="0" smtClean="0"/>
                        <a:t>Brainstorming =&gt; </a:t>
                      </a:r>
                      <a:r>
                        <a:rPr lang="en-GB" sz="1200" b="1" baseline="0" noProof="0" dirty="0" smtClean="0">
                          <a:solidFill>
                            <a:srgbClr val="FF0000"/>
                          </a:solidFill>
                        </a:rPr>
                        <a:t>Vision 2020 </a:t>
                      </a:r>
                      <a:r>
                        <a:rPr lang="en-GB" sz="1200" b="0" baseline="0" noProof="0" dirty="0" smtClean="0">
                          <a:solidFill>
                            <a:schemeClr val="dk1"/>
                          </a:solidFill>
                        </a:rPr>
                        <a:t>H</a:t>
                      </a:r>
                      <a:r>
                        <a:rPr lang="en-GB" sz="1200" baseline="0" noProof="0" dirty="0" smtClean="0"/>
                        <a:t>ow do we think the future ?  </a:t>
                      </a:r>
                    </a:p>
                  </a:txBody>
                  <a:tcPr/>
                </a:tc>
                <a:tc>
                  <a:txBody>
                    <a:bodyPr/>
                    <a:lstStyle/>
                    <a:p>
                      <a:r>
                        <a:rPr lang="fr-BE" sz="1200" dirty="0" err="1" smtClean="0"/>
                        <a:t>Plenary</a:t>
                      </a:r>
                      <a:endParaRPr lang="en-GB" sz="1200" dirty="0"/>
                    </a:p>
                  </a:txBody>
                  <a:tcPr/>
                </a:tc>
                <a:tc>
                  <a:txBody>
                    <a:bodyPr/>
                    <a:lstStyle/>
                    <a:p>
                      <a:endParaRPr lang="fr-BE" sz="1200" dirty="0" smtClean="0"/>
                    </a:p>
                    <a:p>
                      <a:pPr marL="0" marR="0" indent="0" algn="l" defTabSz="1125472" rtl="0" eaLnBrk="1" fontAlgn="auto" latinLnBrk="0" hangingPunct="1">
                        <a:lnSpc>
                          <a:spcPct val="100000"/>
                        </a:lnSpc>
                        <a:spcBef>
                          <a:spcPts val="0"/>
                        </a:spcBef>
                        <a:spcAft>
                          <a:spcPts val="0"/>
                        </a:spcAft>
                        <a:buClrTx/>
                        <a:buSzTx/>
                        <a:buFontTx/>
                        <a:buNone/>
                        <a:tabLst/>
                        <a:defRPr/>
                      </a:pPr>
                      <a:r>
                        <a:rPr lang="en-GB" sz="1200" b="0" noProof="0" dirty="0" smtClean="0"/>
                        <a:t>Daria Fane</a:t>
                      </a:r>
                      <a:r>
                        <a:rPr lang="en-GB" sz="1200" noProof="0" dirty="0" smtClean="0"/>
                        <a:t>, DEVCO 05, Change management </a:t>
                      </a:r>
                    </a:p>
                    <a:p>
                      <a:endParaRPr lang="fr-BE" sz="1200" dirty="0" smtClean="0"/>
                    </a:p>
                  </a:txBody>
                  <a:tcPr/>
                </a:tc>
              </a:tr>
              <a:tr h="414482">
                <a:tc>
                  <a:txBody>
                    <a:bodyPr/>
                    <a:lstStyle/>
                    <a:p>
                      <a:pPr marL="0" marR="0" indent="0" algn="l" defTabSz="1125472" rtl="0" eaLnBrk="1" fontAlgn="auto" latinLnBrk="0" hangingPunct="1">
                        <a:lnSpc>
                          <a:spcPct val="100000"/>
                        </a:lnSpc>
                        <a:spcBef>
                          <a:spcPts val="0"/>
                        </a:spcBef>
                        <a:spcAft>
                          <a:spcPts val="0"/>
                        </a:spcAft>
                        <a:buClrTx/>
                        <a:buSzTx/>
                        <a:buFontTx/>
                        <a:buNone/>
                        <a:tabLst/>
                        <a:defRPr/>
                      </a:pPr>
                      <a:r>
                        <a:rPr lang="fr-BE" sz="1200" noProof="0" dirty="0" smtClean="0"/>
                        <a:t>10.15 – 11.15</a:t>
                      </a:r>
                      <a:endParaRPr lang="en-GB" sz="1200" noProof="0" dirty="0"/>
                    </a:p>
                  </a:txBody>
                  <a:tcPr/>
                </a:tc>
                <a:tc>
                  <a:txBody>
                    <a:bodyPr/>
                    <a:lstStyle/>
                    <a:p>
                      <a:r>
                        <a:rPr lang="fr-BE" sz="1200" b="0" noProof="0" dirty="0" err="1" smtClean="0">
                          <a:solidFill>
                            <a:schemeClr val="tx1"/>
                          </a:solidFill>
                        </a:rPr>
                        <a:t>Debrief</a:t>
                      </a:r>
                      <a:r>
                        <a:rPr lang="fr-BE" sz="1200" b="0" noProof="0" dirty="0" smtClean="0">
                          <a:solidFill>
                            <a:schemeClr val="tx1"/>
                          </a:solidFill>
                        </a:rPr>
                        <a:t> for NEAR </a:t>
                      </a:r>
                      <a:r>
                        <a:rPr lang="fr-BE" sz="1200" b="0" noProof="0" dirty="0" err="1" smtClean="0">
                          <a:solidFill>
                            <a:schemeClr val="tx1"/>
                          </a:solidFill>
                        </a:rPr>
                        <a:t>Delegations</a:t>
                      </a:r>
                      <a:endParaRPr lang="en-GB" sz="1200" b="0" noProof="0" dirty="0">
                        <a:solidFill>
                          <a:schemeClr val="tx1"/>
                        </a:solidFill>
                      </a:endParaRPr>
                    </a:p>
                  </a:txBody>
                  <a:tcPr/>
                </a:tc>
                <a:tc>
                  <a:txBody>
                    <a:bodyPr/>
                    <a:lstStyle/>
                    <a:p>
                      <a:r>
                        <a:rPr lang="fr-BE" sz="1200" dirty="0" smtClean="0"/>
                        <a:t>All NEAR </a:t>
                      </a:r>
                      <a:r>
                        <a:rPr lang="fr-BE" sz="1200" dirty="0" err="1" smtClean="0"/>
                        <a:t>Delegations</a:t>
                      </a:r>
                      <a:endParaRPr lang="fr-BE" sz="1200" dirty="0" smtClean="0"/>
                    </a:p>
                    <a:p>
                      <a:r>
                        <a:rPr lang="fr-BE" sz="1200" i="1" dirty="0" smtClean="0"/>
                        <a:t>Room </a:t>
                      </a:r>
                      <a:r>
                        <a:rPr lang="fr-BE" sz="1200" i="1" dirty="0" err="1" smtClean="0"/>
                        <a:t>tbc</a:t>
                      </a:r>
                      <a:endParaRPr lang="fr-BE" sz="1200" i="1" dirty="0" smtClean="0"/>
                    </a:p>
                    <a:p>
                      <a:r>
                        <a:rPr lang="fr-BE" sz="1200" i="1" dirty="0" err="1" smtClean="0"/>
                        <a:t>At</a:t>
                      </a:r>
                      <a:r>
                        <a:rPr lang="fr-BE" sz="1200" i="1" baseline="0" smtClean="0"/>
                        <a:t> L15</a:t>
                      </a:r>
                      <a:endParaRPr lang="en-GB" sz="1200" i="1" dirty="0"/>
                    </a:p>
                  </a:txBody>
                  <a:tcPr/>
                </a:tc>
                <a:tc>
                  <a:txBody>
                    <a:bodyPr/>
                    <a:lstStyle/>
                    <a:p>
                      <a:r>
                        <a:rPr lang="fr-BE" sz="1200" dirty="0" smtClean="0"/>
                        <a:t>Judith Novak,</a:t>
                      </a:r>
                      <a:r>
                        <a:rPr lang="fr-BE" sz="1200" baseline="0" dirty="0" smtClean="0"/>
                        <a:t> NEAR R2, </a:t>
                      </a:r>
                      <a:r>
                        <a:rPr lang="fr-BE" sz="1200" baseline="0" dirty="0" err="1" smtClean="0"/>
                        <a:t>Opsys</a:t>
                      </a:r>
                      <a:r>
                        <a:rPr lang="fr-BE" sz="1200" baseline="0" dirty="0" smtClean="0"/>
                        <a:t> focal point</a:t>
                      </a:r>
                      <a:endParaRPr lang="en-GB" sz="1200" dirty="0"/>
                    </a:p>
                  </a:txBody>
                  <a:tcPr/>
                </a:tc>
              </a:tr>
              <a:tr h="341289">
                <a:tc>
                  <a:txBody>
                    <a:bodyPr/>
                    <a:lstStyle/>
                    <a:p>
                      <a:r>
                        <a:rPr lang="fr-BE" sz="1200" dirty="0" smtClean="0"/>
                        <a:t>11.30 – 12.30</a:t>
                      </a:r>
                      <a:endParaRPr lang="en-GB" sz="1200" dirty="0"/>
                    </a:p>
                  </a:txBody>
                  <a:tcPr/>
                </a:tc>
                <a:tc>
                  <a:txBody>
                    <a:bodyPr/>
                    <a:lstStyle/>
                    <a:p>
                      <a:pPr marL="0" marR="0" indent="0" algn="l" defTabSz="1125472" rtl="0" eaLnBrk="1" fontAlgn="auto" latinLnBrk="0" hangingPunct="1">
                        <a:lnSpc>
                          <a:spcPct val="100000"/>
                        </a:lnSpc>
                        <a:spcBef>
                          <a:spcPts val="0"/>
                        </a:spcBef>
                        <a:spcAft>
                          <a:spcPts val="0"/>
                        </a:spcAft>
                        <a:buClrTx/>
                        <a:buSzTx/>
                        <a:buFontTx/>
                        <a:buNone/>
                        <a:tabLst/>
                        <a:defRPr/>
                      </a:pPr>
                      <a:r>
                        <a:rPr lang="en-GB" sz="1200" b="0" i="0" noProof="0" dirty="0" smtClean="0"/>
                        <a:t>Project 2A</a:t>
                      </a:r>
                      <a:r>
                        <a:rPr lang="en-GB" sz="1200" b="0" i="0" baseline="0" noProof="0" dirty="0" smtClean="0"/>
                        <a:t>/2B solutions and more </a:t>
                      </a:r>
                      <a:r>
                        <a:rPr lang="en-GB" sz="1200" baseline="0" noProof="0" dirty="0" smtClean="0"/>
                        <a:t>Financial and contract management discussion around project 2B contract management</a:t>
                      </a:r>
                    </a:p>
                  </a:txBody>
                  <a:tcPr/>
                </a:tc>
                <a:tc>
                  <a:txBody>
                    <a:bodyPr/>
                    <a:lstStyle/>
                    <a:p>
                      <a:r>
                        <a:rPr lang="fr-BE" sz="1200" dirty="0" err="1" smtClean="0"/>
                        <a:t>Plenary</a:t>
                      </a:r>
                      <a:endParaRPr lang="en-GB" sz="1200" dirty="0"/>
                    </a:p>
                  </a:txBody>
                  <a:tcPr/>
                </a:tc>
                <a:tc>
                  <a:txBody>
                    <a:bodyPr/>
                    <a:lstStyle/>
                    <a:p>
                      <a:pPr marL="0" marR="0" indent="0" algn="l" defTabSz="1125472" rtl="0" eaLnBrk="1" fontAlgn="auto" latinLnBrk="0" hangingPunct="1">
                        <a:lnSpc>
                          <a:spcPct val="100000"/>
                        </a:lnSpc>
                        <a:spcBef>
                          <a:spcPts val="0"/>
                        </a:spcBef>
                        <a:spcAft>
                          <a:spcPts val="0"/>
                        </a:spcAft>
                        <a:buClrTx/>
                        <a:buSzTx/>
                        <a:buFontTx/>
                        <a:buNone/>
                        <a:tabLst/>
                        <a:defRPr/>
                      </a:pPr>
                      <a:r>
                        <a:rPr lang="fr-BE" sz="1200" b="0" dirty="0" smtClean="0"/>
                        <a:t>Jean Yves Poncelet</a:t>
                      </a:r>
                      <a:r>
                        <a:rPr lang="fr-BE" sz="1200" dirty="0" smtClean="0"/>
                        <a:t>, DEVCO 05,  </a:t>
                      </a:r>
                      <a:r>
                        <a:rPr lang="fr-BE" sz="1200" dirty="0" err="1" smtClean="0"/>
                        <a:t>Opsys</a:t>
                      </a:r>
                      <a:r>
                        <a:rPr lang="fr-BE" sz="1200" dirty="0" smtClean="0"/>
                        <a:t> </a:t>
                      </a:r>
                      <a:r>
                        <a:rPr lang="fr-BE" sz="1200" dirty="0" err="1" smtClean="0"/>
                        <a:t>project</a:t>
                      </a:r>
                      <a:r>
                        <a:rPr lang="fr-BE" sz="1200" dirty="0" smtClean="0"/>
                        <a:t> </a:t>
                      </a:r>
                      <a:r>
                        <a:rPr lang="fr-BE" sz="1200" baseline="0" dirty="0" smtClean="0"/>
                        <a:t>2 B</a:t>
                      </a:r>
                      <a:endParaRPr lang="en-GB" sz="1200" dirty="0" smtClean="0"/>
                    </a:p>
                    <a:p>
                      <a:r>
                        <a:rPr lang="fr-BE" sz="1200" dirty="0" smtClean="0"/>
                        <a:t>Denis Thieulin,</a:t>
                      </a:r>
                      <a:r>
                        <a:rPr lang="fr-BE" sz="1200" baseline="0" dirty="0" smtClean="0"/>
                        <a:t> DEVCO 05, </a:t>
                      </a:r>
                      <a:r>
                        <a:rPr lang="fr-BE" sz="1200" baseline="0" dirty="0" err="1" smtClean="0"/>
                        <a:t>Dep</a:t>
                      </a:r>
                      <a:r>
                        <a:rPr lang="fr-BE" sz="1200" baseline="0" dirty="0" smtClean="0"/>
                        <a:t> </a:t>
                      </a:r>
                      <a:r>
                        <a:rPr lang="fr-BE" sz="1200" baseline="0" dirty="0" err="1" smtClean="0"/>
                        <a:t>HoU</a:t>
                      </a:r>
                      <a:endParaRPr lang="en-GB" sz="1200" dirty="0"/>
                    </a:p>
                  </a:txBody>
                  <a:tcPr/>
                </a:tc>
              </a:tr>
              <a:tr h="265089">
                <a:tc>
                  <a:txBody>
                    <a:bodyPr/>
                    <a:lstStyle/>
                    <a:p>
                      <a:endParaRPr lang="en-GB" sz="1200" dirty="0"/>
                    </a:p>
                  </a:txBody>
                  <a:tcPr/>
                </a:tc>
                <a:tc>
                  <a:txBody>
                    <a:bodyPr/>
                    <a:lstStyle/>
                    <a:p>
                      <a:pPr marL="0" marR="0" indent="0" algn="l" defTabSz="1125472" rtl="0" eaLnBrk="1" fontAlgn="auto" latinLnBrk="0" hangingPunct="1">
                        <a:lnSpc>
                          <a:spcPct val="100000"/>
                        </a:lnSpc>
                        <a:spcBef>
                          <a:spcPts val="0"/>
                        </a:spcBef>
                        <a:spcAft>
                          <a:spcPts val="0"/>
                        </a:spcAft>
                        <a:buClrTx/>
                        <a:buSzTx/>
                        <a:buFontTx/>
                        <a:buNone/>
                        <a:tabLst/>
                        <a:defRPr/>
                      </a:pPr>
                      <a:r>
                        <a:rPr lang="fr-BE" sz="1200" dirty="0" smtClean="0"/>
                        <a:t>Lunch time</a:t>
                      </a:r>
                      <a:endParaRPr lang="en-GB" sz="1200" dirty="0" smtClean="0"/>
                    </a:p>
                  </a:txBody>
                  <a:tcPr/>
                </a:tc>
                <a:tc>
                  <a:txBody>
                    <a:bodyPr/>
                    <a:lstStyle/>
                    <a:p>
                      <a:endParaRPr lang="en-GB" sz="1200" dirty="0"/>
                    </a:p>
                  </a:txBody>
                  <a:tcPr/>
                </a:tc>
                <a:tc>
                  <a:txBody>
                    <a:bodyPr/>
                    <a:lstStyle/>
                    <a:p>
                      <a:endParaRPr lang="en-GB" sz="1200" dirty="0"/>
                    </a:p>
                  </a:txBody>
                  <a:tcPr/>
                </a:tc>
              </a:tr>
              <a:tr h="365760">
                <a:tc>
                  <a:txBody>
                    <a:bodyPr/>
                    <a:lstStyle/>
                    <a:p>
                      <a:endParaRPr lang="en-GB" sz="1200" dirty="0"/>
                    </a:p>
                  </a:txBody>
                  <a:tcPr/>
                </a:tc>
                <a:tc>
                  <a:txBody>
                    <a:bodyPr/>
                    <a:lstStyle/>
                    <a:p>
                      <a:pPr marL="0" algn="l" defTabSz="1125472" rtl="0" eaLnBrk="1" latinLnBrk="0" hangingPunct="1"/>
                      <a:endParaRPr lang="en-GB" sz="1200" kern="1200" dirty="0">
                        <a:solidFill>
                          <a:schemeClr val="dk1"/>
                        </a:solidFill>
                        <a:latin typeface="+mn-lt"/>
                        <a:ea typeface="+mn-ea"/>
                        <a:cs typeface="+mn-cs"/>
                      </a:endParaRPr>
                    </a:p>
                  </a:txBody>
                  <a:tcPr/>
                </a:tc>
                <a:tc>
                  <a:txBody>
                    <a:bodyPr/>
                    <a:lstStyle/>
                    <a:p>
                      <a:endParaRPr lang="en-GB" sz="1200" dirty="0"/>
                    </a:p>
                  </a:txBody>
                  <a:tcPr/>
                </a:tc>
                <a:tc>
                  <a:txBody>
                    <a:bodyPr/>
                    <a:lstStyle/>
                    <a:p>
                      <a:endParaRPr lang="en-GB" sz="1200" dirty="0"/>
                    </a:p>
                  </a:txBody>
                  <a:tcPr/>
                </a:tc>
              </a:tr>
              <a:tr h="414482">
                <a:tc>
                  <a:txBody>
                    <a:bodyPr/>
                    <a:lstStyle/>
                    <a:p>
                      <a:pPr marL="0" marR="0" indent="0" algn="l" defTabSz="1125472" rtl="0" eaLnBrk="1" fontAlgn="auto" latinLnBrk="0" hangingPunct="1">
                        <a:lnSpc>
                          <a:spcPct val="100000"/>
                        </a:lnSpc>
                        <a:spcBef>
                          <a:spcPts val="0"/>
                        </a:spcBef>
                        <a:spcAft>
                          <a:spcPts val="0"/>
                        </a:spcAft>
                        <a:buClrTx/>
                        <a:buSzTx/>
                        <a:buFontTx/>
                        <a:buNone/>
                        <a:tabLst/>
                        <a:defRPr/>
                      </a:pPr>
                      <a:r>
                        <a:rPr lang="en-GB" sz="1200" noProof="0" dirty="0" smtClean="0"/>
                        <a:t>Rest of</a:t>
                      </a:r>
                      <a:r>
                        <a:rPr lang="en-GB" sz="1200" baseline="0" noProof="0" dirty="0" smtClean="0"/>
                        <a:t> the day </a:t>
                      </a:r>
                      <a:endParaRPr lang="en-GB" sz="1200" noProof="0" dirty="0"/>
                    </a:p>
                  </a:txBody>
                  <a:tcPr/>
                </a:tc>
                <a:tc>
                  <a:txBody>
                    <a:bodyPr/>
                    <a:lstStyle/>
                    <a:p>
                      <a:r>
                        <a:rPr lang="en-GB" sz="1200" b="0" noProof="0" dirty="0" smtClean="0">
                          <a:solidFill>
                            <a:schemeClr val="tx1"/>
                          </a:solidFill>
                        </a:rPr>
                        <a:t>Bilateral meetings with OPSYS team</a:t>
                      </a:r>
                      <a:r>
                        <a:rPr lang="en-GB" sz="1200" b="0" baseline="0" noProof="0" dirty="0" smtClean="0">
                          <a:solidFill>
                            <a:schemeClr val="tx1"/>
                          </a:solidFill>
                        </a:rPr>
                        <a:t> and Delegations (timing and venue to be checked – </a:t>
                      </a:r>
                      <a:r>
                        <a:rPr lang="en-GB" sz="1200" b="0" i="1" baseline="0" noProof="0" dirty="0" smtClean="0">
                          <a:solidFill>
                            <a:schemeClr val="tx1"/>
                          </a:solidFill>
                        </a:rPr>
                        <a:t>contact point: Coralie Mugerin or Denis Thieulin</a:t>
                      </a:r>
                      <a:r>
                        <a:rPr lang="en-GB" sz="1200" b="0" baseline="0" noProof="0" dirty="0" smtClean="0">
                          <a:solidFill>
                            <a:schemeClr val="tx1"/>
                          </a:solidFill>
                        </a:rPr>
                        <a:t>)</a:t>
                      </a:r>
                      <a:endParaRPr lang="en-GB" sz="1200" b="0" noProof="0" dirty="0">
                        <a:solidFill>
                          <a:schemeClr val="tx1"/>
                        </a:solidFill>
                      </a:endParaRPr>
                    </a:p>
                  </a:txBody>
                  <a:tcPr/>
                </a:tc>
                <a:tc>
                  <a:txBody>
                    <a:bodyPr/>
                    <a:lstStyle/>
                    <a:p>
                      <a:endParaRPr lang="en-GB" sz="1200" dirty="0"/>
                    </a:p>
                  </a:txBody>
                  <a:tcPr/>
                </a:tc>
                <a:tc>
                  <a:txBody>
                    <a:bodyPr/>
                    <a:lstStyle/>
                    <a:p>
                      <a:endParaRPr lang="en-GB" sz="1200" dirty="0"/>
                    </a:p>
                  </a:txBody>
                  <a:tcPr/>
                </a:tc>
              </a:tr>
            </a:tbl>
          </a:graphicData>
        </a:graphic>
      </p:graphicFrame>
      <p:sp>
        <p:nvSpPr>
          <p:cNvPr id="76" name="Title 1"/>
          <p:cNvSpPr txBox="1">
            <a:spLocks/>
          </p:cNvSpPr>
          <p:nvPr/>
        </p:nvSpPr>
        <p:spPr bwMode="auto">
          <a:xfrm>
            <a:off x="2049239" y="105352"/>
            <a:ext cx="2598961" cy="709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2542" tIns="56271" rIns="112542" bIns="56271"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buClrTx/>
              <a:buSzTx/>
            </a:pPr>
            <a:r>
              <a:rPr lang="en-GB" altLang="en-US" sz="2800" dirty="0" smtClean="0">
                <a:solidFill>
                  <a:srgbClr val="FFFFFF"/>
                </a:solidFill>
                <a:latin typeface="Calibri Light" panose="020F0302020204030204" pitchFamily="34" charset="0"/>
                <a:sym typeface="Gill Sans" charset="0"/>
              </a:rPr>
              <a:t>AGENDA</a:t>
            </a:r>
            <a:endParaRPr lang="en-GB" altLang="en-US" sz="2800" dirty="0">
              <a:solidFill>
                <a:srgbClr val="FFFFFF"/>
              </a:solidFill>
              <a:latin typeface="Calibri Light" panose="020F0302020204030204" pitchFamily="34" charset="0"/>
              <a:sym typeface="Gill Sans" charset="0"/>
            </a:endParaRPr>
          </a:p>
        </p:txBody>
      </p:sp>
      <p:sp>
        <p:nvSpPr>
          <p:cNvPr id="5" name="Slide Number Placeholder 1"/>
          <p:cNvSpPr>
            <a:spLocks noGrp="1"/>
          </p:cNvSpPr>
          <p:nvPr>
            <p:ph type="sldNum" sz="quarter" idx="12"/>
          </p:nvPr>
        </p:nvSpPr>
        <p:spPr>
          <a:xfrm>
            <a:off x="5595935" y="6597352"/>
            <a:ext cx="932114" cy="476250"/>
          </a:xfrm>
          <a:noFill/>
        </p:spPr>
        <p:txBody>
          <a:bodyPr/>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FontTx/>
              <a:buNone/>
            </a:pPr>
            <a:fld id="{6A47FC18-6C9A-49F6-8576-2421747CCFEF}" type="slidenum">
              <a:rPr lang="en-GB" altLang="fr-FR" sz="1400" i="0">
                <a:solidFill>
                  <a:schemeClr val="bg1"/>
                </a:solidFill>
                <a:latin typeface="Calibri Light" panose="020F0302020204030204" pitchFamily="34" charset="0"/>
              </a:rPr>
              <a:pPr algn="ctr">
                <a:spcBef>
                  <a:spcPct val="0"/>
                </a:spcBef>
                <a:buClrTx/>
                <a:buFontTx/>
                <a:buNone/>
              </a:pPr>
              <a:t>5</a:t>
            </a:fld>
            <a:endParaRPr lang="en-GB" altLang="fr-FR" sz="1400" i="0" dirty="0">
              <a:solidFill>
                <a:schemeClr val="bg1"/>
              </a:solidFill>
              <a:latin typeface="Calibri Light" panose="020F0302020204030204" pitchFamily="34" charset="0"/>
            </a:endParaRPr>
          </a:p>
        </p:txBody>
      </p:sp>
    </p:spTree>
    <p:extLst>
      <p:ext uri="{BB962C8B-B14F-4D97-AF65-F5344CB8AC3E}">
        <p14:creationId xmlns:p14="http://schemas.microsoft.com/office/powerpoint/2010/main" val="22135712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buClr>
                <a:srgbClr val="BBE0E3"/>
              </a:buClr>
            </a:pPr>
            <a:fld id="{B6AB10BA-40BC-49D9-8313-BE9ACC7EDE04}" type="slidenum">
              <a:rPr lang="en-GB" altLang="fr-FR" smtClean="0">
                <a:solidFill>
                  <a:srgbClr val="000000"/>
                </a:solidFill>
              </a:rPr>
              <a:pPr>
                <a:buClr>
                  <a:srgbClr val="BBE0E3"/>
                </a:buClr>
              </a:pPr>
              <a:t>6</a:t>
            </a:fld>
            <a:endParaRPr lang="en-GB" altLang="fr-FR" dirty="0">
              <a:solidFill>
                <a:srgbClr val="000000"/>
              </a:solidFill>
            </a:endParaRPr>
          </a:p>
        </p:txBody>
      </p:sp>
      <p:sp>
        <p:nvSpPr>
          <p:cNvPr id="5" name="Title 1"/>
          <p:cNvSpPr txBox="1">
            <a:spLocks/>
          </p:cNvSpPr>
          <p:nvPr/>
        </p:nvSpPr>
        <p:spPr bwMode="auto">
          <a:xfrm>
            <a:off x="152400" y="152986"/>
            <a:ext cx="10128738" cy="709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2542" tIns="56271" rIns="112542" bIns="56271"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buClrTx/>
              <a:buSzTx/>
            </a:pPr>
            <a:r>
              <a:rPr lang="en-GB" altLang="en-US" sz="2400" dirty="0" smtClean="0">
                <a:solidFill>
                  <a:srgbClr val="FFFFFF"/>
                </a:solidFill>
                <a:latin typeface="Calibri Light" panose="020F0302020204030204" pitchFamily="34" charset="0"/>
                <a:sym typeface="Gill Sans" charset="0"/>
              </a:rPr>
              <a:t>Agenda 1st day – annex: UX sessions</a:t>
            </a:r>
            <a:endParaRPr lang="en-GB" altLang="en-US" sz="2400" dirty="0">
              <a:solidFill>
                <a:srgbClr val="FFFFFF"/>
              </a:solidFill>
              <a:latin typeface="Calibri Light" panose="020F0302020204030204" pitchFamily="34" charset="0"/>
              <a:sym typeface="Gill Sans"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426011771"/>
              </p:ext>
            </p:extLst>
          </p:nvPr>
        </p:nvGraphicFramePr>
        <p:xfrm>
          <a:off x="55536" y="1674472"/>
          <a:ext cx="11893658" cy="4851400"/>
        </p:xfrm>
        <a:graphic>
          <a:graphicData uri="http://schemas.openxmlformats.org/drawingml/2006/table">
            <a:tbl>
              <a:tblPr firstRow="1" bandRow="1">
                <a:tableStyleId>{21E4AEA4-8DFA-4A89-87EB-49C32662AFE0}</a:tableStyleId>
              </a:tblPr>
              <a:tblGrid>
                <a:gridCol w="1316064"/>
                <a:gridCol w="1524000"/>
                <a:gridCol w="1066800"/>
                <a:gridCol w="1219200"/>
                <a:gridCol w="2971800"/>
                <a:gridCol w="2191719"/>
                <a:gridCol w="1604075"/>
              </a:tblGrid>
              <a:tr h="370840">
                <a:tc>
                  <a:txBody>
                    <a:bodyPr/>
                    <a:lstStyle/>
                    <a:p>
                      <a:r>
                        <a:rPr lang="en-GB" sz="1200" dirty="0" smtClean="0">
                          <a:solidFill>
                            <a:schemeClr val="accent5">
                              <a:lumMod val="10000"/>
                            </a:schemeClr>
                          </a:solidFill>
                        </a:rPr>
                        <a:t>Time</a:t>
                      </a:r>
                      <a:endParaRPr lang="en-GB" sz="1200" dirty="0">
                        <a:solidFill>
                          <a:schemeClr val="accent5">
                            <a:lumMod val="10000"/>
                          </a:schemeClr>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200" dirty="0" smtClean="0">
                          <a:solidFill>
                            <a:schemeClr val="accent5">
                              <a:lumMod val="10000"/>
                            </a:schemeClr>
                          </a:solidFill>
                        </a:rPr>
                        <a:t>UX</a:t>
                      </a:r>
                      <a:r>
                        <a:rPr lang="en-GB" sz="1200" baseline="0" dirty="0" smtClean="0">
                          <a:solidFill>
                            <a:schemeClr val="accent5">
                              <a:lumMod val="10000"/>
                            </a:schemeClr>
                          </a:solidFill>
                        </a:rPr>
                        <a:t> sessions</a:t>
                      </a:r>
                      <a:endParaRPr lang="en-GB" sz="1200" dirty="0">
                        <a:solidFill>
                          <a:schemeClr val="accent5">
                            <a:lumMod val="10000"/>
                          </a:schemeClr>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200" dirty="0" smtClean="0">
                          <a:solidFill>
                            <a:schemeClr val="accent5">
                              <a:lumMod val="10000"/>
                            </a:schemeClr>
                          </a:solidFill>
                        </a:rPr>
                        <a:t># groups</a:t>
                      </a:r>
                      <a:endParaRPr lang="en-GB" sz="1200" dirty="0">
                        <a:solidFill>
                          <a:schemeClr val="accent5">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200" baseline="0" dirty="0" smtClean="0">
                          <a:solidFill>
                            <a:schemeClr val="accent5">
                              <a:lumMod val="10000"/>
                            </a:schemeClr>
                          </a:solidFill>
                        </a:rPr>
                        <a:t>participants</a:t>
                      </a:r>
                      <a:endParaRPr lang="en-GB" sz="1200" dirty="0">
                        <a:solidFill>
                          <a:schemeClr val="accent5">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200" dirty="0" smtClean="0">
                          <a:solidFill>
                            <a:schemeClr val="accent5">
                              <a:lumMod val="10000"/>
                            </a:schemeClr>
                          </a:solidFill>
                        </a:rPr>
                        <a:t>Objectives</a:t>
                      </a:r>
                      <a:endParaRPr lang="en-GB" sz="1200" dirty="0">
                        <a:solidFill>
                          <a:schemeClr val="accent5">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1125472" rtl="0" eaLnBrk="1" fontAlgn="auto" latinLnBrk="0" hangingPunct="1">
                        <a:lnSpc>
                          <a:spcPct val="100000"/>
                        </a:lnSpc>
                        <a:spcBef>
                          <a:spcPts val="0"/>
                        </a:spcBef>
                        <a:spcAft>
                          <a:spcPts val="0"/>
                        </a:spcAft>
                        <a:buClrTx/>
                        <a:buSzTx/>
                        <a:buFontTx/>
                        <a:buNone/>
                        <a:tabLst/>
                        <a:defRPr/>
                      </a:pPr>
                      <a:r>
                        <a:rPr lang="en-GB" sz="1200" dirty="0" smtClean="0">
                          <a:solidFill>
                            <a:schemeClr val="accent5">
                              <a:lumMod val="10000"/>
                            </a:schemeClr>
                          </a:solidFill>
                        </a:rPr>
                        <a:t>Facilitator/room</a:t>
                      </a: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200" dirty="0" smtClean="0">
                          <a:solidFill>
                            <a:schemeClr val="accent5">
                              <a:lumMod val="10000"/>
                            </a:schemeClr>
                          </a:solidFill>
                        </a:rPr>
                        <a:t>Observers</a:t>
                      </a:r>
                      <a:endParaRPr lang="en-GB" sz="1200" dirty="0">
                        <a:solidFill>
                          <a:schemeClr val="accent5">
                            <a:lumMod val="10000"/>
                          </a:schemeClr>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marL="0" marR="0" indent="0" algn="ctr" defTabSz="1125472"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dirty="0" smtClean="0"/>
                        <a:t>10.15 - 11.00</a:t>
                      </a:r>
                    </a:p>
                    <a:p>
                      <a:pPr marL="0" marR="0" indent="0" algn="ctr" defTabSz="1125472"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dirty="0" smtClean="0"/>
                        <a:t>11.30 – 12.30</a:t>
                      </a:r>
                    </a:p>
                    <a:p>
                      <a:pPr algn="ctr"/>
                      <a:endParaRPr lang="en-GB" sz="1100" dirty="0"/>
                    </a:p>
                  </a:txBody>
                  <a:tcPr>
                    <a:lnT w="12700" cap="flat" cmpd="sng" algn="ctr">
                      <a:solidFill>
                        <a:schemeClr val="tx1"/>
                      </a:solidFill>
                      <a:prstDash val="solid"/>
                      <a:round/>
                      <a:headEnd type="none" w="med" len="med"/>
                      <a:tailEnd type="none" w="med" len="med"/>
                    </a:lnT>
                    <a:solidFill>
                      <a:schemeClr val="accent5">
                        <a:lumMod val="90000"/>
                      </a:schemeClr>
                    </a:solidFill>
                  </a:tcPr>
                </a:tc>
                <a:tc>
                  <a:txBody>
                    <a:bodyPr/>
                    <a:lstStyle/>
                    <a:p>
                      <a:r>
                        <a:rPr lang="en-GB" sz="1100" dirty="0" smtClean="0"/>
                        <a:t>Vision 2020</a:t>
                      </a:r>
                      <a:endParaRPr lang="en-GB" sz="11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lumMod val="90000"/>
                      </a:schemeClr>
                    </a:solidFill>
                  </a:tcPr>
                </a:tc>
                <a:tc>
                  <a:txBody>
                    <a:bodyPr/>
                    <a:lstStyle/>
                    <a:p>
                      <a:r>
                        <a:rPr lang="en-GB" sz="1100" dirty="0" smtClean="0"/>
                        <a:t>Plenary</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lumMod val="90000"/>
                      </a:schemeClr>
                    </a:solidFill>
                  </a:tcPr>
                </a:tc>
                <a:tc>
                  <a:txBody>
                    <a:bodyPr/>
                    <a:lstStyle/>
                    <a:p>
                      <a:r>
                        <a:rPr lang="en-GB" sz="1100" dirty="0" smtClean="0"/>
                        <a:t>All</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lumMod val="90000"/>
                      </a:schemeClr>
                    </a:solidFill>
                  </a:tcPr>
                </a:tc>
                <a:tc>
                  <a:txBody>
                    <a:bodyPr/>
                    <a:lstStyle/>
                    <a:p>
                      <a:r>
                        <a:rPr lang="en-GB" sz="1100" dirty="0" smtClean="0"/>
                        <a:t>Present</a:t>
                      </a:r>
                      <a:r>
                        <a:rPr lang="en-GB" sz="1100" baseline="0" dirty="0" smtClean="0"/>
                        <a:t> the concept of persona</a:t>
                      </a:r>
                    </a:p>
                    <a:p>
                      <a:r>
                        <a:rPr lang="en-GB" sz="1100" dirty="0" smtClean="0"/>
                        <a:t>Present</a:t>
                      </a:r>
                      <a:r>
                        <a:rPr lang="en-GB" sz="1100" baseline="0" dirty="0" smtClean="0"/>
                        <a:t> a video of the key screens with a voice-over describing 3 days in the life of Etienne, Operational Manager</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lumMod val="90000"/>
                      </a:schemeClr>
                    </a:solidFill>
                  </a:tcPr>
                </a:tc>
                <a:tc>
                  <a:txBody>
                    <a:bodyPr/>
                    <a:lstStyle/>
                    <a:p>
                      <a:r>
                        <a:rPr lang="en-GB" sz="1100" dirty="0" smtClean="0"/>
                        <a:t>Lucile/Catherine/Paul</a:t>
                      </a:r>
                    </a:p>
                    <a:p>
                      <a:pPr marL="0" marR="0" indent="0" algn="l" defTabSz="1125472" rtl="0" eaLnBrk="1" fontAlgn="auto" latinLnBrk="0" hangingPunct="1">
                        <a:lnSpc>
                          <a:spcPct val="100000"/>
                        </a:lnSpc>
                        <a:spcBef>
                          <a:spcPts val="0"/>
                        </a:spcBef>
                        <a:spcAft>
                          <a:spcPts val="0"/>
                        </a:spcAft>
                        <a:buClrTx/>
                        <a:buSzTx/>
                        <a:buFontTx/>
                        <a:buNone/>
                        <a:tabLst/>
                        <a:defRPr/>
                      </a:pPr>
                      <a:r>
                        <a:rPr lang="fr-BE" sz="1100" b="1" dirty="0" smtClean="0"/>
                        <a:t>J59 00/SDE1</a:t>
                      </a:r>
                      <a:endParaRPr lang="en-GB" sz="1100" b="1" dirty="0" smtClean="0"/>
                    </a:p>
                    <a:p>
                      <a:endParaRPr lang="en-GB" sz="11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5">
                        <a:lumMod val="90000"/>
                      </a:schemeClr>
                    </a:solidFill>
                  </a:tcPr>
                </a:tc>
                <a:tc>
                  <a:txBody>
                    <a:bodyPr/>
                    <a:lstStyle/>
                    <a:p>
                      <a:r>
                        <a:rPr lang="en-GB" sz="1100" dirty="0" smtClean="0"/>
                        <a:t>All</a:t>
                      </a:r>
                      <a:endParaRPr lang="en-GB" sz="1100" dirty="0"/>
                    </a:p>
                  </a:txBody>
                  <a:tcPr>
                    <a:lnT w="12700" cap="flat" cmpd="sng" algn="ctr">
                      <a:solidFill>
                        <a:schemeClr val="tx1"/>
                      </a:solidFill>
                      <a:prstDash val="solid"/>
                      <a:round/>
                      <a:headEnd type="none" w="med" len="med"/>
                      <a:tailEnd type="none" w="med" len="med"/>
                    </a:lnT>
                    <a:solidFill>
                      <a:schemeClr val="accent5">
                        <a:lumMod val="90000"/>
                      </a:schemeClr>
                    </a:solidFill>
                  </a:tcPr>
                </a:tc>
              </a:tr>
              <a:tr h="370840">
                <a:tc rowSpan="2">
                  <a:txBody>
                    <a:bodyPr/>
                    <a:lstStyle/>
                    <a:p>
                      <a:pPr marL="0" marR="0" indent="0" algn="ctr" defTabSz="1125472" rtl="0" eaLnBrk="1" fontAlgn="auto" latinLnBrk="0" hangingPunct="1">
                        <a:lnSpc>
                          <a:spcPct val="100000"/>
                        </a:lnSpc>
                        <a:spcBef>
                          <a:spcPts val="0"/>
                        </a:spcBef>
                        <a:spcAft>
                          <a:spcPts val="0"/>
                        </a:spcAft>
                        <a:buClrTx/>
                        <a:buSzTx/>
                        <a:buFontTx/>
                        <a:buNone/>
                        <a:tabLst/>
                        <a:defRPr/>
                      </a:pPr>
                      <a:r>
                        <a:rPr lang="en-GB" sz="1100" b="1" u="none" dirty="0" smtClean="0"/>
                        <a:t>14.00</a:t>
                      </a:r>
                      <a:r>
                        <a:rPr lang="en-GB" sz="1100" b="1" dirty="0" smtClean="0"/>
                        <a:t> –</a:t>
                      </a:r>
                      <a:r>
                        <a:rPr lang="en-GB" sz="1100" b="1" baseline="0" dirty="0" smtClean="0"/>
                        <a:t> 15.30</a:t>
                      </a:r>
                      <a:endParaRPr lang="en-GB" sz="1100" b="1" dirty="0" smtClean="0"/>
                    </a:p>
                  </a:txBody>
                  <a:tcPr anchor="ctr">
                    <a:solidFill>
                      <a:schemeClr val="accent3">
                        <a:lumMod val="95000"/>
                      </a:schemeClr>
                    </a:solidFill>
                  </a:tcPr>
                </a:tc>
                <a:tc>
                  <a:txBody>
                    <a:bodyPr/>
                    <a:lstStyle/>
                    <a:p>
                      <a:r>
                        <a:rPr lang="en-GB" sz="1100" dirty="0" smtClean="0"/>
                        <a:t>My</a:t>
                      </a:r>
                      <a:r>
                        <a:rPr lang="en-GB" sz="1100" baseline="0" dirty="0" smtClean="0"/>
                        <a:t> workplace (by persona)</a:t>
                      </a:r>
                      <a:endParaRPr lang="en-GB" sz="1100" dirty="0"/>
                    </a:p>
                  </a:txBody>
                  <a:tcPr>
                    <a:lnR w="12700" cap="flat" cmpd="sng" algn="ctr">
                      <a:solidFill>
                        <a:schemeClr val="tx1"/>
                      </a:solidFill>
                      <a:prstDash val="solid"/>
                      <a:round/>
                      <a:headEnd type="none" w="med" len="med"/>
                      <a:tailEnd type="none" w="med" len="med"/>
                    </a:lnR>
                    <a:solidFill>
                      <a:schemeClr val="accent3">
                        <a:lumMod val="95000"/>
                      </a:schemeClr>
                    </a:solidFill>
                  </a:tcPr>
                </a:tc>
                <a:tc>
                  <a:txBody>
                    <a:bodyPr/>
                    <a:lstStyle/>
                    <a:p>
                      <a:r>
                        <a:rPr lang="en-GB" sz="1100" dirty="0" smtClean="0"/>
                        <a:t>2 groups</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95000"/>
                      </a:schemeClr>
                    </a:solidFill>
                  </a:tcPr>
                </a:tc>
                <a:tc>
                  <a:txBody>
                    <a:bodyPr/>
                    <a:lstStyle/>
                    <a:p>
                      <a:r>
                        <a:rPr lang="en-GB" sz="1100" dirty="0" smtClean="0"/>
                        <a:t>5/</a:t>
                      </a:r>
                      <a:r>
                        <a:rPr lang="en-GB" sz="1100" baseline="0" dirty="0" smtClean="0"/>
                        <a:t> 6 per group</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95000"/>
                      </a:schemeClr>
                    </a:solidFill>
                  </a:tcPr>
                </a:tc>
                <a:tc>
                  <a:txBody>
                    <a:bodyPr/>
                    <a:lstStyle/>
                    <a:p>
                      <a:r>
                        <a:rPr lang="en-GB" sz="1100" dirty="0" smtClean="0"/>
                        <a:t>Discuss and vote on key information / functionalities</a:t>
                      </a:r>
                      <a:r>
                        <a:rPr lang="en-GB" sz="1100" baseline="0" dirty="0" smtClean="0"/>
                        <a:t> </a:t>
                      </a:r>
                      <a:r>
                        <a:rPr lang="en-GB" sz="1100" dirty="0" smtClean="0"/>
                        <a:t>necessary</a:t>
                      </a:r>
                      <a:r>
                        <a:rPr lang="en-GB" sz="1100" baseline="0" dirty="0" smtClean="0"/>
                        <a:t> / useful</a:t>
                      </a:r>
                      <a:r>
                        <a:rPr lang="en-GB" sz="1100" dirty="0" smtClean="0"/>
                        <a:t> for</a:t>
                      </a:r>
                      <a:r>
                        <a:rPr lang="en-GB" sz="1100" baseline="0" dirty="0" smtClean="0"/>
                        <a:t> each persona</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95000"/>
                      </a:schemeClr>
                    </a:solidFill>
                  </a:tcPr>
                </a:tc>
                <a:tc>
                  <a:txBody>
                    <a:bodyPr/>
                    <a:lstStyle/>
                    <a:p>
                      <a:pPr marL="0" marR="0" indent="0" algn="l" defTabSz="1125472" rtl="0" eaLnBrk="1" fontAlgn="auto" latinLnBrk="0" hangingPunct="1">
                        <a:lnSpc>
                          <a:spcPct val="100000"/>
                        </a:lnSpc>
                        <a:spcBef>
                          <a:spcPts val="0"/>
                        </a:spcBef>
                        <a:spcAft>
                          <a:spcPts val="0"/>
                        </a:spcAft>
                        <a:buClrTx/>
                        <a:buSzTx/>
                        <a:buFontTx/>
                        <a:buNone/>
                        <a:tabLst/>
                        <a:defRPr/>
                      </a:pPr>
                      <a:r>
                        <a:rPr lang="en-GB" sz="1100" b="1" noProof="0" dirty="0" smtClean="0"/>
                        <a:t>Gathering</a:t>
                      </a:r>
                      <a:r>
                        <a:rPr lang="fr-BE" sz="1100" b="1" dirty="0" smtClean="0"/>
                        <a:t>: J59 04/A069</a:t>
                      </a:r>
                      <a:endParaRPr lang="en-GB" sz="1100" b="1" dirty="0" smtClean="0"/>
                    </a:p>
                    <a:p>
                      <a:r>
                        <a:rPr lang="en-GB" sz="1100" b="0" dirty="0" smtClean="0"/>
                        <a:t>Group 1</a:t>
                      </a:r>
                      <a:r>
                        <a:rPr lang="en-GB" sz="1100" b="0" baseline="0" dirty="0" smtClean="0"/>
                        <a:t> – Daria</a:t>
                      </a:r>
                    </a:p>
                    <a:p>
                      <a:pPr marL="0" marR="0" indent="0" algn="l" defTabSz="1125472" rtl="0" eaLnBrk="1" fontAlgn="auto" latinLnBrk="0" hangingPunct="1">
                        <a:lnSpc>
                          <a:spcPct val="100000"/>
                        </a:lnSpc>
                        <a:spcBef>
                          <a:spcPts val="0"/>
                        </a:spcBef>
                        <a:spcAft>
                          <a:spcPts val="0"/>
                        </a:spcAft>
                        <a:buClrTx/>
                        <a:buSzTx/>
                        <a:buFontTx/>
                        <a:buNone/>
                        <a:tabLst/>
                        <a:defRPr/>
                      </a:pPr>
                      <a:r>
                        <a:rPr lang="fr-BE" sz="1100" b="0" i="1" baseline="0" dirty="0" smtClean="0"/>
                        <a:t>Room </a:t>
                      </a:r>
                      <a:r>
                        <a:rPr lang="fr-BE" sz="1100" b="0" i="1" dirty="0" smtClean="0"/>
                        <a:t>J59 04/33</a:t>
                      </a:r>
                      <a:endParaRPr lang="en-GB" sz="1100" b="0" i="1" dirty="0" smtClean="0"/>
                    </a:p>
                    <a:p>
                      <a:pPr marL="0" marR="0" indent="0" algn="l" defTabSz="1125472" rtl="0" eaLnBrk="1" fontAlgn="auto" latinLnBrk="0" hangingPunct="1">
                        <a:lnSpc>
                          <a:spcPct val="100000"/>
                        </a:lnSpc>
                        <a:spcBef>
                          <a:spcPts val="0"/>
                        </a:spcBef>
                        <a:spcAft>
                          <a:spcPts val="0"/>
                        </a:spcAft>
                        <a:buClrTx/>
                        <a:buSzTx/>
                        <a:buFontTx/>
                        <a:buNone/>
                        <a:tabLst/>
                        <a:defRPr/>
                      </a:pPr>
                      <a:r>
                        <a:rPr lang="en-GB" sz="1100" b="0" dirty="0" smtClean="0"/>
                        <a:t>Group 2</a:t>
                      </a:r>
                      <a:r>
                        <a:rPr lang="en-GB" sz="1100" b="0" baseline="0" dirty="0" smtClean="0"/>
                        <a:t> </a:t>
                      </a:r>
                      <a:r>
                        <a:rPr lang="en-GB" sz="1100" baseline="0" dirty="0" smtClean="0"/>
                        <a:t>– </a:t>
                      </a:r>
                      <a:r>
                        <a:rPr lang="en-GB" sz="1100" dirty="0" smtClean="0"/>
                        <a:t>Catherine</a:t>
                      </a:r>
                    </a:p>
                    <a:p>
                      <a:pPr marL="0" marR="0" indent="0" algn="l" defTabSz="1125472" rtl="0" eaLnBrk="1" fontAlgn="auto" latinLnBrk="0" hangingPunct="1">
                        <a:lnSpc>
                          <a:spcPct val="100000"/>
                        </a:lnSpc>
                        <a:spcBef>
                          <a:spcPts val="0"/>
                        </a:spcBef>
                        <a:spcAft>
                          <a:spcPts val="0"/>
                        </a:spcAft>
                        <a:buClrTx/>
                        <a:buSzTx/>
                        <a:buFontTx/>
                        <a:buNone/>
                        <a:tabLst/>
                        <a:defRPr/>
                      </a:pPr>
                      <a:r>
                        <a:rPr lang="fr-BE" sz="1100" i="1" dirty="0" smtClean="0"/>
                        <a:t>Room </a:t>
                      </a:r>
                      <a:r>
                        <a:rPr lang="fr-BE" sz="1100" b="0" i="1" dirty="0" smtClean="0"/>
                        <a:t>J59 04/A069</a:t>
                      </a:r>
                      <a:endParaRPr lang="en-GB" sz="1100" b="0" i="1" dirty="0" smtClean="0"/>
                    </a:p>
                  </a:txBody>
                  <a:tcPr>
                    <a:lnL w="12700" cap="flat" cmpd="sng" algn="ctr">
                      <a:solidFill>
                        <a:schemeClr val="tx1"/>
                      </a:solidFill>
                      <a:prstDash val="solid"/>
                      <a:round/>
                      <a:headEnd type="none" w="med" len="med"/>
                      <a:tailEnd type="none" w="med" len="med"/>
                    </a:lnL>
                    <a:solidFill>
                      <a:schemeClr val="accent3">
                        <a:lumMod val="95000"/>
                      </a:schemeClr>
                    </a:solidFill>
                  </a:tcPr>
                </a:tc>
                <a:tc>
                  <a:txBody>
                    <a:bodyPr/>
                    <a:lstStyle/>
                    <a:p>
                      <a:endParaRPr lang="en-GB" sz="1100" dirty="0" smtClean="0"/>
                    </a:p>
                    <a:p>
                      <a:r>
                        <a:rPr lang="en-GB" sz="1100" dirty="0" smtClean="0"/>
                        <a:t>Group 1</a:t>
                      </a:r>
                      <a:r>
                        <a:rPr lang="en-GB" sz="1100" baseline="0" dirty="0" smtClean="0"/>
                        <a:t> –</a:t>
                      </a:r>
                      <a:r>
                        <a:rPr lang="en-GB" sz="1100" dirty="0" smtClean="0"/>
                        <a:t>Edwin, Nayra</a:t>
                      </a:r>
                    </a:p>
                    <a:p>
                      <a:pPr marL="0" marR="0" indent="0" algn="l" defTabSz="1125472" rtl="0" eaLnBrk="1" fontAlgn="auto" latinLnBrk="0" hangingPunct="1">
                        <a:lnSpc>
                          <a:spcPct val="100000"/>
                        </a:lnSpc>
                        <a:spcBef>
                          <a:spcPts val="0"/>
                        </a:spcBef>
                        <a:spcAft>
                          <a:spcPts val="0"/>
                        </a:spcAft>
                        <a:buClrTx/>
                        <a:buSzTx/>
                        <a:buFontTx/>
                        <a:buNone/>
                        <a:tabLst/>
                        <a:defRPr/>
                      </a:pPr>
                      <a:r>
                        <a:rPr lang="en-GB" sz="1100" dirty="0" smtClean="0"/>
                        <a:t>Group 2</a:t>
                      </a:r>
                      <a:r>
                        <a:rPr lang="en-GB" sz="1100" baseline="0" dirty="0" smtClean="0"/>
                        <a:t> – </a:t>
                      </a:r>
                      <a:r>
                        <a:rPr lang="en-GB" sz="1100" dirty="0" smtClean="0"/>
                        <a:t>Kay, Veronica</a:t>
                      </a:r>
                    </a:p>
                  </a:txBody>
                  <a:tcPr>
                    <a:solidFill>
                      <a:schemeClr val="accent3">
                        <a:lumMod val="95000"/>
                      </a:schemeClr>
                    </a:solidFill>
                  </a:tcPr>
                </a:tc>
              </a:tr>
              <a:tr h="370840">
                <a:tc vMerge="1">
                  <a:txBody>
                    <a:bodyPr/>
                    <a:lstStyle/>
                    <a:p>
                      <a:endParaRPr lang="en-GB" sz="1200" dirty="0"/>
                    </a:p>
                  </a:txBody>
                  <a:tcPr/>
                </a:tc>
                <a:tc>
                  <a:txBody>
                    <a:bodyPr/>
                    <a:lstStyle/>
                    <a:p>
                      <a:pPr marL="0" marR="0" indent="0" algn="l" defTabSz="1125472" rtl="0" eaLnBrk="1" fontAlgn="auto" latinLnBrk="0" hangingPunct="1">
                        <a:lnSpc>
                          <a:spcPct val="100000"/>
                        </a:lnSpc>
                        <a:spcBef>
                          <a:spcPts val="0"/>
                        </a:spcBef>
                        <a:spcAft>
                          <a:spcPts val="0"/>
                        </a:spcAft>
                        <a:buClrTx/>
                        <a:buSzTx/>
                        <a:buFontTx/>
                        <a:buNone/>
                        <a:tabLst/>
                        <a:defRPr/>
                      </a:pPr>
                      <a:r>
                        <a:rPr lang="en-GB" sz="1100" dirty="0" smtClean="0"/>
                        <a:t>Monitoring / </a:t>
                      </a:r>
                      <a:r>
                        <a:rPr lang="en-GB" sz="1100" dirty="0" err="1" smtClean="0"/>
                        <a:t>Logframe</a:t>
                      </a:r>
                      <a:r>
                        <a:rPr lang="en-GB" sz="1100" baseline="0" dirty="0" smtClean="0"/>
                        <a:t> and indicators</a:t>
                      </a:r>
                    </a:p>
                    <a:p>
                      <a:endParaRPr lang="en-GB" sz="1100" dirty="0"/>
                    </a:p>
                  </a:txBody>
                  <a:tcPr>
                    <a:lnR w="12700" cap="flat" cmpd="sng" algn="ctr">
                      <a:solidFill>
                        <a:schemeClr val="tx1"/>
                      </a:solidFill>
                      <a:prstDash val="solid"/>
                      <a:round/>
                      <a:headEnd type="none" w="med" len="med"/>
                      <a:tailEnd type="none" w="med" len="med"/>
                    </a:lnR>
                    <a:solidFill>
                      <a:schemeClr val="accent3">
                        <a:lumMod val="95000"/>
                      </a:schemeClr>
                    </a:solidFill>
                  </a:tcPr>
                </a:tc>
                <a:tc>
                  <a:txBody>
                    <a:bodyPr/>
                    <a:lstStyle/>
                    <a:p>
                      <a:pPr marL="0" marR="0" indent="0" algn="l" defTabSz="1125472" rtl="0" eaLnBrk="1" fontAlgn="auto" latinLnBrk="0" hangingPunct="1">
                        <a:lnSpc>
                          <a:spcPct val="100000"/>
                        </a:lnSpc>
                        <a:spcBef>
                          <a:spcPts val="0"/>
                        </a:spcBef>
                        <a:spcAft>
                          <a:spcPts val="0"/>
                        </a:spcAft>
                        <a:buClrTx/>
                        <a:buSzTx/>
                        <a:buFontTx/>
                        <a:buNone/>
                        <a:tabLst/>
                        <a:defRPr/>
                      </a:pPr>
                      <a:r>
                        <a:rPr lang="en-GB" sz="1100" dirty="0" smtClean="0"/>
                        <a:t>2 groups</a:t>
                      </a:r>
                    </a:p>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95000"/>
                      </a:schemeClr>
                    </a:solidFill>
                  </a:tcPr>
                </a:tc>
                <a:tc>
                  <a:txBody>
                    <a:bodyPr/>
                    <a:lstStyle/>
                    <a:p>
                      <a:pPr marL="0" marR="0" indent="0" algn="l" defTabSz="1125472" rtl="0" eaLnBrk="1" fontAlgn="auto" latinLnBrk="0" hangingPunct="1">
                        <a:lnSpc>
                          <a:spcPct val="100000"/>
                        </a:lnSpc>
                        <a:spcBef>
                          <a:spcPts val="0"/>
                        </a:spcBef>
                        <a:spcAft>
                          <a:spcPts val="0"/>
                        </a:spcAft>
                        <a:buClrTx/>
                        <a:buSzTx/>
                        <a:buFontTx/>
                        <a:buNone/>
                        <a:tabLst/>
                        <a:defRPr/>
                      </a:pPr>
                      <a:r>
                        <a:rPr lang="en-GB" sz="1100" dirty="0" smtClean="0"/>
                        <a:t>5/</a:t>
                      </a:r>
                      <a:r>
                        <a:rPr lang="en-GB" sz="1100" baseline="0" dirty="0" smtClean="0"/>
                        <a:t> 6 per group</a:t>
                      </a:r>
                      <a:endParaRPr lang="en-GB" sz="1100" dirty="0" smtClean="0"/>
                    </a:p>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95000"/>
                      </a:schemeClr>
                    </a:solidFill>
                  </a:tcPr>
                </a:tc>
                <a:tc>
                  <a:txBody>
                    <a:bodyPr/>
                    <a:lstStyle/>
                    <a:p>
                      <a:pPr marL="0" marR="0" indent="0" algn="l" defTabSz="1125472" rtl="0" eaLnBrk="1" fontAlgn="auto" latinLnBrk="0" hangingPunct="1">
                        <a:lnSpc>
                          <a:spcPct val="100000"/>
                        </a:lnSpc>
                        <a:spcBef>
                          <a:spcPts val="0"/>
                        </a:spcBef>
                        <a:spcAft>
                          <a:spcPts val="0"/>
                        </a:spcAft>
                        <a:buClrTx/>
                        <a:buSzTx/>
                        <a:buFontTx/>
                        <a:buNone/>
                        <a:tabLst/>
                        <a:defRPr/>
                      </a:pPr>
                      <a:r>
                        <a:rPr lang="en-GB" sz="1100" dirty="0" smtClean="0"/>
                        <a:t>Discuss</a:t>
                      </a:r>
                      <a:r>
                        <a:rPr lang="en-GB" sz="1100" baseline="0" dirty="0" smtClean="0"/>
                        <a:t> and test different new ways of working to handle logframes and indicators</a:t>
                      </a:r>
                    </a:p>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95000"/>
                      </a:schemeClr>
                    </a:solidFill>
                  </a:tcPr>
                </a:tc>
                <a:tc>
                  <a:txBody>
                    <a:bodyPr/>
                    <a:lstStyle/>
                    <a:p>
                      <a:pPr marL="0" marR="0" indent="0" algn="l" defTabSz="1125472" rtl="0" eaLnBrk="1" fontAlgn="auto" latinLnBrk="0" hangingPunct="1">
                        <a:lnSpc>
                          <a:spcPct val="100000"/>
                        </a:lnSpc>
                        <a:spcBef>
                          <a:spcPts val="0"/>
                        </a:spcBef>
                        <a:spcAft>
                          <a:spcPts val="0"/>
                        </a:spcAft>
                        <a:buClrTx/>
                        <a:buSzTx/>
                        <a:buFontTx/>
                        <a:buNone/>
                        <a:tabLst/>
                        <a:defRPr/>
                      </a:pPr>
                      <a:r>
                        <a:rPr lang="en-GB" sz="1100" b="1" noProof="0" dirty="0" smtClean="0"/>
                        <a:t>Gathering</a:t>
                      </a:r>
                      <a:r>
                        <a:rPr lang="fr-BE" sz="1100" b="1" dirty="0" smtClean="0"/>
                        <a:t>: J59 00/SDE1</a:t>
                      </a:r>
                      <a:endParaRPr lang="en-GB" sz="1100" b="1" dirty="0" smtClean="0"/>
                    </a:p>
                    <a:p>
                      <a:r>
                        <a:rPr lang="en-GB" sz="1100" b="0" dirty="0" smtClean="0"/>
                        <a:t>Group 3</a:t>
                      </a:r>
                      <a:r>
                        <a:rPr lang="en-GB" sz="1100" b="0" baseline="0" dirty="0" smtClean="0"/>
                        <a:t> – </a:t>
                      </a:r>
                      <a:r>
                        <a:rPr lang="en-GB" sz="1100" b="0" dirty="0" smtClean="0"/>
                        <a:t>Lucile</a:t>
                      </a:r>
                    </a:p>
                    <a:p>
                      <a:pPr marL="0" marR="0" indent="0" algn="l" defTabSz="1125472" rtl="0" eaLnBrk="1" fontAlgn="auto" latinLnBrk="0" hangingPunct="1">
                        <a:lnSpc>
                          <a:spcPct val="100000"/>
                        </a:lnSpc>
                        <a:spcBef>
                          <a:spcPts val="0"/>
                        </a:spcBef>
                        <a:spcAft>
                          <a:spcPts val="0"/>
                        </a:spcAft>
                        <a:buClrTx/>
                        <a:buSzTx/>
                        <a:buFontTx/>
                        <a:buNone/>
                        <a:tabLst/>
                        <a:defRPr/>
                      </a:pPr>
                      <a:r>
                        <a:rPr lang="fr-BE" sz="1100" b="0" i="1" baseline="0" dirty="0" smtClean="0"/>
                        <a:t>Room </a:t>
                      </a:r>
                      <a:r>
                        <a:rPr lang="fr-BE" sz="1100" b="0" i="1" dirty="0" smtClean="0"/>
                        <a:t>J59 00/SDE1</a:t>
                      </a:r>
                      <a:endParaRPr lang="en-GB" sz="1100" b="0" i="1" dirty="0" smtClean="0"/>
                    </a:p>
                    <a:p>
                      <a:r>
                        <a:rPr lang="en-GB" sz="1100" b="0" dirty="0" smtClean="0"/>
                        <a:t>Group </a:t>
                      </a:r>
                      <a:r>
                        <a:rPr lang="en-GB" sz="1100" b="0" dirty="0" smtClean="0"/>
                        <a:t>4</a:t>
                      </a:r>
                      <a:r>
                        <a:rPr lang="en-GB" sz="1100" b="0" baseline="0" dirty="0" smtClean="0"/>
                        <a:t> – </a:t>
                      </a:r>
                      <a:r>
                        <a:rPr lang="en-GB" sz="1100" b="0" baseline="0" dirty="0" err="1" smtClean="0"/>
                        <a:t>Giuliano</a:t>
                      </a:r>
                      <a:endParaRPr lang="en-GB" sz="1100" b="0" baseline="0" dirty="0" smtClean="0"/>
                    </a:p>
                    <a:p>
                      <a:pPr marL="0" marR="0" indent="0" algn="l" defTabSz="1125472" rtl="0" eaLnBrk="1" fontAlgn="auto" latinLnBrk="0" hangingPunct="1">
                        <a:lnSpc>
                          <a:spcPct val="100000"/>
                        </a:lnSpc>
                        <a:spcBef>
                          <a:spcPts val="0"/>
                        </a:spcBef>
                        <a:spcAft>
                          <a:spcPts val="0"/>
                        </a:spcAft>
                        <a:buClrTx/>
                        <a:buSzTx/>
                        <a:buFontTx/>
                        <a:buNone/>
                        <a:tabLst/>
                        <a:defRPr/>
                      </a:pPr>
                      <a:r>
                        <a:rPr lang="fr-BE" sz="1100" b="0" i="1" dirty="0" smtClean="0"/>
                        <a:t>Room </a:t>
                      </a:r>
                      <a:r>
                        <a:rPr lang="fr-BE" sz="1100" b="0" i="1" baseline="0" dirty="0" smtClean="0"/>
                        <a:t>J59 00/A077 </a:t>
                      </a:r>
                    </a:p>
                  </a:txBody>
                  <a:tcPr>
                    <a:lnL w="12700" cap="flat" cmpd="sng" algn="ctr">
                      <a:solidFill>
                        <a:schemeClr val="tx1"/>
                      </a:solidFill>
                      <a:prstDash val="solid"/>
                      <a:round/>
                      <a:headEnd type="none" w="med" len="med"/>
                      <a:tailEnd type="none" w="med" len="med"/>
                    </a:lnL>
                    <a:solidFill>
                      <a:schemeClr val="accent3">
                        <a:lumMod val="95000"/>
                      </a:schemeClr>
                    </a:solidFill>
                  </a:tcPr>
                </a:tc>
                <a:tc>
                  <a:txBody>
                    <a:bodyPr/>
                    <a:lstStyle/>
                    <a:p>
                      <a:endParaRPr lang="en-GB" sz="1100" dirty="0" smtClean="0"/>
                    </a:p>
                    <a:p>
                      <a:r>
                        <a:rPr lang="en-GB" sz="1100" dirty="0" smtClean="0"/>
                        <a:t>Group 3</a:t>
                      </a:r>
                      <a:r>
                        <a:rPr lang="en-GB" sz="1100" baseline="0" dirty="0" smtClean="0"/>
                        <a:t> – </a:t>
                      </a:r>
                      <a:r>
                        <a:rPr lang="en-GB" sz="1100" dirty="0" smtClean="0"/>
                        <a:t>Paul, Ingrid</a:t>
                      </a:r>
                    </a:p>
                    <a:p>
                      <a:pPr marL="0" marR="0" indent="0" algn="l" defTabSz="1125472" rtl="0" eaLnBrk="1" fontAlgn="auto" latinLnBrk="0" hangingPunct="1">
                        <a:lnSpc>
                          <a:spcPct val="100000"/>
                        </a:lnSpc>
                        <a:spcBef>
                          <a:spcPts val="0"/>
                        </a:spcBef>
                        <a:spcAft>
                          <a:spcPts val="0"/>
                        </a:spcAft>
                        <a:buClrTx/>
                        <a:buSzTx/>
                        <a:buFontTx/>
                        <a:buNone/>
                        <a:tabLst/>
                        <a:defRPr/>
                      </a:pPr>
                      <a:r>
                        <a:rPr lang="en-GB" sz="1100" dirty="0" smtClean="0"/>
                        <a:t>Group 4</a:t>
                      </a:r>
                      <a:r>
                        <a:rPr lang="en-GB" sz="1100" baseline="0" dirty="0" smtClean="0"/>
                        <a:t> – Gaspard, Ines</a:t>
                      </a:r>
                      <a:endParaRPr lang="en-GB" sz="1100" dirty="0" smtClean="0"/>
                    </a:p>
                  </a:txBody>
                  <a:tcPr>
                    <a:solidFill>
                      <a:schemeClr val="accent3">
                        <a:lumMod val="95000"/>
                      </a:schemeClr>
                    </a:solidFill>
                  </a:tcPr>
                </a:tc>
              </a:tr>
              <a:tr h="370840">
                <a:tc rowSpan="2">
                  <a:txBody>
                    <a:bodyPr/>
                    <a:lstStyle/>
                    <a:p>
                      <a:pPr marL="0" marR="0" indent="0" algn="ctr" defTabSz="1125472" rtl="0" eaLnBrk="1" fontAlgn="auto" latinLnBrk="0" hangingPunct="1">
                        <a:lnSpc>
                          <a:spcPct val="100000"/>
                        </a:lnSpc>
                        <a:spcBef>
                          <a:spcPts val="0"/>
                        </a:spcBef>
                        <a:spcAft>
                          <a:spcPts val="0"/>
                        </a:spcAft>
                        <a:buClrTx/>
                        <a:buSzTx/>
                        <a:buFontTx/>
                        <a:buNone/>
                        <a:tabLst/>
                        <a:defRPr/>
                      </a:pPr>
                      <a:r>
                        <a:rPr lang="en-GB" sz="1100" b="1" kern="1200" dirty="0" smtClean="0">
                          <a:solidFill>
                            <a:schemeClr val="dk1"/>
                          </a:solidFill>
                          <a:latin typeface="+mn-lt"/>
                          <a:ea typeface="+mn-ea"/>
                          <a:cs typeface="+mn-cs"/>
                        </a:rPr>
                        <a:t>16.00 – 17.30</a:t>
                      </a:r>
                    </a:p>
                  </a:txBody>
                  <a:tcPr anchor="ctr">
                    <a:solidFill>
                      <a:schemeClr val="accent5">
                        <a:lumMod val="90000"/>
                      </a:schemeClr>
                    </a:solidFill>
                  </a:tcPr>
                </a:tc>
                <a:tc>
                  <a:txBody>
                    <a:bodyPr/>
                    <a:lstStyle/>
                    <a:p>
                      <a:pPr marL="0" marR="0" indent="0" algn="l" defTabSz="1125472" rtl="0" eaLnBrk="1" fontAlgn="auto" latinLnBrk="0" hangingPunct="1">
                        <a:lnSpc>
                          <a:spcPct val="100000"/>
                        </a:lnSpc>
                        <a:spcBef>
                          <a:spcPts val="0"/>
                        </a:spcBef>
                        <a:spcAft>
                          <a:spcPts val="0"/>
                        </a:spcAft>
                        <a:buClrTx/>
                        <a:buSzTx/>
                        <a:buFontTx/>
                        <a:buNone/>
                        <a:tabLst/>
                        <a:defRPr/>
                      </a:pPr>
                      <a:r>
                        <a:rPr lang="en-GB" sz="1100" dirty="0" smtClean="0"/>
                        <a:t>Project and programme management</a:t>
                      </a:r>
                    </a:p>
                    <a:p>
                      <a:endParaRPr lang="en-GB" sz="1100" dirty="0"/>
                    </a:p>
                  </a:txBody>
                  <a:tcPr>
                    <a:lnR w="12700" cap="flat" cmpd="sng" algn="ctr">
                      <a:solidFill>
                        <a:schemeClr val="tx1"/>
                      </a:solidFill>
                      <a:prstDash val="solid"/>
                      <a:round/>
                      <a:headEnd type="none" w="med" len="med"/>
                      <a:tailEnd type="none" w="med" len="med"/>
                    </a:lnR>
                    <a:solidFill>
                      <a:schemeClr val="accent5">
                        <a:lumMod val="90000"/>
                      </a:schemeClr>
                    </a:solidFill>
                  </a:tcPr>
                </a:tc>
                <a:tc>
                  <a:txBody>
                    <a:bodyPr/>
                    <a:lstStyle/>
                    <a:p>
                      <a:pPr marL="0" marR="0" indent="0" algn="l" defTabSz="1125472" rtl="0" eaLnBrk="1" fontAlgn="auto" latinLnBrk="0" hangingPunct="1">
                        <a:lnSpc>
                          <a:spcPct val="100000"/>
                        </a:lnSpc>
                        <a:spcBef>
                          <a:spcPts val="0"/>
                        </a:spcBef>
                        <a:spcAft>
                          <a:spcPts val="0"/>
                        </a:spcAft>
                        <a:buClrTx/>
                        <a:buSzTx/>
                        <a:buFontTx/>
                        <a:buNone/>
                        <a:tabLst/>
                        <a:defRPr/>
                      </a:pPr>
                      <a:r>
                        <a:rPr lang="en-GB" sz="1100" dirty="0" smtClean="0"/>
                        <a:t>2 groups</a:t>
                      </a:r>
                    </a:p>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90000"/>
                      </a:schemeClr>
                    </a:solidFill>
                  </a:tcPr>
                </a:tc>
                <a:tc>
                  <a:txBody>
                    <a:bodyPr/>
                    <a:lstStyle/>
                    <a:p>
                      <a:pPr marL="0" marR="0" indent="0" algn="l" defTabSz="1125472" rtl="0" eaLnBrk="1" fontAlgn="auto" latinLnBrk="0" hangingPunct="1">
                        <a:lnSpc>
                          <a:spcPct val="100000"/>
                        </a:lnSpc>
                        <a:spcBef>
                          <a:spcPts val="0"/>
                        </a:spcBef>
                        <a:spcAft>
                          <a:spcPts val="0"/>
                        </a:spcAft>
                        <a:buClrTx/>
                        <a:buSzTx/>
                        <a:buFontTx/>
                        <a:buNone/>
                        <a:tabLst/>
                        <a:defRPr/>
                      </a:pPr>
                      <a:r>
                        <a:rPr lang="en-GB" sz="1100" dirty="0" smtClean="0"/>
                        <a:t>5/</a:t>
                      </a:r>
                      <a:r>
                        <a:rPr lang="en-GB" sz="1100" baseline="0" dirty="0" smtClean="0"/>
                        <a:t> 6 per group</a:t>
                      </a:r>
                      <a:endParaRPr lang="en-GB" sz="1100" dirty="0" smtClean="0"/>
                    </a:p>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90000"/>
                      </a:schemeClr>
                    </a:solidFill>
                  </a:tcPr>
                </a:tc>
                <a:tc>
                  <a:txBody>
                    <a:bodyPr/>
                    <a:lstStyle/>
                    <a:p>
                      <a:pPr marL="0" marR="0" indent="0" algn="l" defTabSz="1125472" rtl="0" eaLnBrk="1" fontAlgn="auto" latinLnBrk="0" hangingPunct="1">
                        <a:lnSpc>
                          <a:spcPct val="100000"/>
                        </a:lnSpc>
                        <a:spcBef>
                          <a:spcPts val="0"/>
                        </a:spcBef>
                        <a:spcAft>
                          <a:spcPts val="0"/>
                        </a:spcAft>
                        <a:buClrTx/>
                        <a:buSzTx/>
                        <a:buFontTx/>
                        <a:buNone/>
                        <a:tabLst/>
                        <a:defRPr/>
                      </a:pPr>
                      <a:r>
                        <a:rPr lang="en-GB" sz="1100" dirty="0" smtClean="0"/>
                        <a:t>Discuss and vote on key steps / information when dealing</a:t>
                      </a:r>
                      <a:r>
                        <a:rPr lang="en-GB" sz="1100" baseline="0" dirty="0" smtClean="0"/>
                        <a:t> with an indicator which is red</a:t>
                      </a:r>
                      <a:endParaRPr lang="en-GB" sz="1100" dirty="0" smtClean="0"/>
                    </a:p>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90000"/>
                      </a:schemeClr>
                    </a:solidFill>
                  </a:tcPr>
                </a:tc>
                <a:tc>
                  <a:txBody>
                    <a:bodyPr/>
                    <a:lstStyle/>
                    <a:p>
                      <a:pPr marL="0" marR="0" indent="0" algn="l" defTabSz="1125472" rtl="0" eaLnBrk="1" fontAlgn="auto" latinLnBrk="0" hangingPunct="1">
                        <a:lnSpc>
                          <a:spcPct val="100000"/>
                        </a:lnSpc>
                        <a:spcBef>
                          <a:spcPts val="0"/>
                        </a:spcBef>
                        <a:spcAft>
                          <a:spcPts val="0"/>
                        </a:spcAft>
                        <a:buClrTx/>
                        <a:buSzTx/>
                        <a:buFontTx/>
                        <a:buNone/>
                        <a:tabLst/>
                        <a:defRPr/>
                      </a:pPr>
                      <a:r>
                        <a:rPr lang="en-GB" sz="1100" b="1" noProof="0" dirty="0" smtClean="0"/>
                        <a:t>Gathering</a:t>
                      </a:r>
                      <a:r>
                        <a:rPr lang="fr-BE" sz="1100" b="1" dirty="0" smtClean="0"/>
                        <a:t>: J59 00/SDE1</a:t>
                      </a:r>
                      <a:endParaRPr lang="en-GB" sz="1100" b="1" dirty="0" smtClean="0"/>
                    </a:p>
                    <a:p>
                      <a:r>
                        <a:rPr lang="en-GB" sz="1100" b="0" dirty="0" smtClean="0"/>
                        <a:t>Group 1</a:t>
                      </a:r>
                      <a:r>
                        <a:rPr lang="en-GB" sz="1100" b="0" baseline="0" dirty="0" smtClean="0"/>
                        <a:t> – </a:t>
                      </a:r>
                      <a:r>
                        <a:rPr lang="en-GB" sz="1100" b="0" dirty="0" smtClean="0"/>
                        <a:t>Lucile</a:t>
                      </a:r>
                    </a:p>
                    <a:p>
                      <a:pPr marL="0" marR="0" indent="0" algn="l" defTabSz="1125472" rtl="0" eaLnBrk="1" fontAlgn="auto" latinLnBrk="0" hangingPunct="1">
                        <a:lnSpc>
                          <a:spcPct val="100000"/>
                        </a:lnSpc>
                        <a:spcBef>
                          <a:spcPts val="0"/>
                        </a:spcBef>
                        <a:spcAft>
                          <a:spcPts val="0"/>
                        </a:spcAft>
                        <a:buClrTx/>
                        <a:buSzTx/>
                        <a:buFontTx/>
                        <a:buNone/>
                        <a:tabLst/>
                        <a:defRPr/>
                      </a:pPr>
                      <a:r>
                        <a:rPr lang="fr-BE" sz="1100" b="0" i="1" dirty="0" smtClean="0"/>
                        <a:t>Room J59 00/SDE1</a:t>
                      </a:r>
                      <a:endParaRPr lang="en-GB" sz="1100" b="0" i="1" dirty="0" smtClean="0"/>
                    </a:p>
                    <a:p>
                      <a:r>
                        <a:rPr lang="en-GB" sz="1100" b="0" dirty="0" smtClean="0"/>
                        <a:t>Group 2</a:t>
                      </a:r>
                      <a:r>
                        <a:rPr lang="en-GB" sz="1100" b="0" baseline="0" dirty="0" smtClean="0"/>
                        <a:t> – Giuliano</a:t>
                      </a:r>
                    </a:p>
                    <a:p>
                      <a:pPr marL="0" marR="0" indent="0" algn="l" defTabSz="1125472" rtl="0" eaLnBrk="1" fontAlgn="auto" latinLnBrk="0" hangingPunct="1">
                        <a:lnSpc>
                          <a:spcPct val="100000"/>
                        </a:lnSpc>
                        <a:spcBef>
                          <a:spcPts val="0"/>
                        </a:spcBef>
                        <a:spcAft>
                          <a:spcPts val="0"/>
                        </a:spcAft>
                        <a:buClrTx/>
                        <a:buSzTx/>
                        <a:buFontTx/>
                        <a:buNone/>
                        <a:tabLst/>
                        <a:defRPr/>
                      </a:pPr>
                      <a:r>
                        <a:rPr lang="fr-BE" sz="1100" b="0" i="1" baseline="0" dirty="0" smtClean="0"/>
                        <a:t>Room J59 00/A077</a:t>
                      </a:r>
                      <a:endParaRPr lang="en-GB" sz="1100" b="0" i="1" dirty="0" smtClean="0"/>
                    </a:p>
                  </a:txBody>
                  <a:tcPr>
                    <a:lnL w="12700" cap="flat" cmpd="sng" algn="ctr">
                      <a:solidFill>
                        <a:schemeClr val="tx1"/>
                      </a:solidFill>
                      <a:prstDash val="solid"/>
                      <a:round/>
                      <a:headEnd type="none" w="med" len="med"/>
                      <a:tailEnd type="none" w="med" len="med"/>
                    </a:lnL>
                    <a:solidFill>
                      <a:schemeClr val="accent5">
                        <a:lumMod val="90000"/>
                      </a:schemeClr>
                    </a:solidFill>
                  </a:tcPr>
                </a:tc>
                <a:tc>
                  <a:txBody>
                    <a:bodyPr/>
                    <a:lstStyle/>
                    <a:p>
                      <a:endParaRPr lang="en-GB" sz="1100" dirty="0" smtClean="0"/>
                    </a:p>
                    <a:p>
                      <a:r>
                        <a:rPr lang="en-GB" sz="1100" dirty="0" smtClean="0"/>
                        <a:t>Group 1</a:t>
                      </a:r>
                      <a:r>
                        <a:rPr lang="en-GB" sz="1100" baseline="0" dirty="0" smtClean="0"/>
                        <a:t> – </a:t>
                      </a:r>
                      <a:r>
                        <a:rPr lang="en-GB" sz="1100" dirty="0" smtClean="0"/>
                        <a:t>Paul, Ingrid</a:t>
                      </a:r>
                    </a:p>
                    <a:p>
                      <a:pPr marL="0" marR="0" indent="0" algn="l" defTabSz="1125472" rtl="0" eaLnBrk="1" fontAlgn="auto" latinLnBrk="0" hangingPunct="1">
                        <a:lnSpc>
                          <a:spcPct val="100000"/>
                        </a:lnSpc>
                        <a:spcBef>
                          <a:spcPts val="0"/>
                        </a:spcBef>
                        <a:spcAft>
                          <a:spcPts val="0"/>
                        </a:spcAft>
                        <a:buClrTx/>
                        <a:buSzTx/>
                        <a:buFontTx/>
                        <a:buNone/>
                        <a:tabLst/>
                        <a:defRPr/>
                      </a:pPr>
                      <a:r>
                        <a:rPr lang="en-GB" sz="1100" dirty="0" smtClean="0"/>
                        <a:t>Group 2</a:t>
                      </a:r>
                      <a:r>
                        <a:rPr lang="en-GB" sz="1100" baseline="0" dirty="0" smtClean="0"/>
                        <a:t> – Gaspard, Ines</a:t>
                      </a:r>
                      <a:endParaRPr lang="en-GB" sz="1100" dirty="0" smtClean="0"/>
                    </a:p>
                  </a:txBody>
                  <a:tcPr>
                    <a:solidFill>
                      <a:schemeClr val="accent5">
                        <a:lumMod val="90000"/>
                      </a:schemeClr>
                    </a:solidFill>
                  </a:tcPr>
                </a:tc>
              </a:tr>
              <a:tr h="370840">
                <a:tc vMerge="1">
                  <a:txBody>
                    <a:bodyPr/>
                    <a:lstStyle/>
                    <a:p>
                      <a:endParaRPr lang="en-GB" sz="1200" dirty="0"/>
                    </a:p>
                  </a:txBody>
                  <a:tcPr/>
                </a:tc>
                <a:tc>
                  <a:txBody>
                    <a:bodyPr/>
                    <a:lstStyle/>
                    <a:p>
                      <a:r>
                        <a:rPr lang="en-GB" sz="1100" dirty="0" smtClean="0"/>
                        <a:t>Prioritisation of</a:t>
                      </a:r>
                      <a:r>
                        <a:rPr lang="en-GB" sz="1100" baseline="0" dirty="0" smtClean="0"/>
                        <a:t> quick wins / low hanging fruits</a:t>
                      </a:r>
                      <a:endParaRPr lang="en-GB" sz="1100" dirty="0"/>
                    </a:p>
                  </a:txBody>
                  <a:tcPr>
                    <a:lnR w="12700" cap="flat" cmpd="sng" algn="ctr">
                      <a:solidFill>
                        <a:schemeClr val="tx1"/>
                      </a:solidFill>
                      <a:prstDash val="solid"/>
                      <a:round/>
                      <a:headEnd type="none" w="med" len="med"/>
                      <a:tailEnd type="none" w="med" len="med"/>
                    </a:lnR>
                    <a:solidFill>
                      <a:schemeClr val="accent5">
                        <a:lumMod val="90000"/>
                      </a:schemeClr>
                    </a:solidFill>
                  </a:tcPr>
                </a:tc>
                <a:tc>
                  <a:txBody>
                    <a:bodyPr/>
                    <a:lstStyle/>
                    <a:p>
                      <a:pPr marL="0" marR="0" indent="0" algn="l" defTabSz="1125472" rtl="0" eaLnBrk="1" fontAlgn="auto" latinLnBrk="0" hangingPunct="1">
                        <a:lnSpc>
                          <a:spcPct val="100000"/>
                        </a:lnSpc>
                        <a:spcBef>
                          <a:spcPts val="0"/>
                        </a:spcBef>
                        <a:spcAft>
                          <a:spcPts val="0"/>
                        </a:spcAft>
                        <a:buClrTx/>
                        <a:buSzTx/>
                        <a:buFontTx/>
                        <a:buNone/>
                        <a:tabLst/>
                        <a:defRPr/>
                      </a:pPr>
                      <a:r>
                        <a:rPr lang="en-GB" sz="1100" dirty="0" smtClean="0"/>
                        <a:t>2 groups</a:t>
                      </a:r>
                    </a:p>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90000"/>
                      </a:schemeClr>
                    </a:solidFill>
                  </a:tcPr>
                </a:tc>
                <a:tc>
                  <a:txBody>
                    <a:bodyPr/>
                    <a:lstStyle/>
                    <a:p>
                      <a:pPr marL="0" marR="0" indent="0" algn="l" defTabSz="1125472" rtl="0" eaLnBrk="1" fontAlgn="auto" latinLnBrk="0" hangingPunct="1">
                        <a:lnSpc>
                          <a:spcPct val="100000"/>
                        </a:lnSpc>
                        <a:spcBef>
                          <a:spcPts val="0"/>
                        </a:spcBef>
                        <a:spcAft>
                          <a:spcPts val="0"/>
                        </a:spcAft>
                        <a:buClrTx/>
                        <a:buSzTx/>
                        <a:buFontTx/>
                        <a:buNone/>
                        <a:tabLst/>
                        <a:defRPr/>
                      </a:pPr>
                      <a:r>
                        <a:rPr lang="en-GB" sz="1100" dirty="0" smtClean="0"/>
                        <a:t>5/</a:t>
                      </a:r>
                      <a:r>
                        <a:rPr lang="en-GB" sz="1100" baseline="0" dirty="0" smtClean="0"/>
                        <a:t> 6 per group</a:t>
                      </a:r>
                      <a:endParaRPr lang="en-GB" sz="1100" dirty="0" smtClean="0"/>
                    </a:p>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90000"/>
                      </a:schemeClr>
                    </a:solidFill>
                  </a:tcPr>
                </a:tc>
                <a:tc>
                  <a:txBody>
                    <a:bodyPr/>
                    <a:lstStyle/>
                    <a:p>
                      <a:r>
                        <a:rPr lang="en-GB" sz="1100" dirty="0" smtClean="0"/>
                        <a:t>Discuss and identify key components which could greatly enhance</a:t>
                      </a:r>
                      <a:r>
                        <a:rPr lang="en-GB" sz="1100" baseline="0" dirty="0" smtClean="0"/>
                        <a:t> productivity</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90000"/>
                      </a:schemeClr>
                    </a:solidFill>
                  </a:tcPr>
                </a:tc>
                <a:tc>
                  <a:txBody>
                    <a:bodyPr/>
                    <a:lstStyle/>
                    <a:p>
                      <a:pPr marL="0" marR="0" indent="0" algn="l" defTabSz="1125472" rtl="0" eaLnBrk="1" fontAlgn="auto" latinLnBrk="0" hangingPunct="1">
                        <a:lnSpc>
                          <a:spcPct val="100000"/>
                        </a:lnSpc>
                        <a:spcBef>
                          <a:spcPts val="0"/>
                        </a:spcBef>
                        <a:spcAft>
                          <a:spcPts val="0"/>
                        </a:spcAft>
                        <a:buClrTx/>
                        <a:buSzTx/>
                        <a:buFontTx/>
                        <a:buNone/>
                        <a:tabLst/>
                        <a:defRPr/>
                      </a:pPr>
                      <a:r>
                        <a:rPr lang="en-GB" sz="1100" b="1" noProof="0" dirty="0" smtClean="0"/>
                        <a:t>Gathering</a:t>
                      </a:r>
                      <a:r>
                        <a:rPr lang="fr-BE" sz="1100" b="1" dirty="0" smtClean="0"/>
                        <a:t>: J59 04/A069</a:t>
                      </a:r>
                      <a:endParaRPr lang="en-GB" sz="1100" b="1" dirty="0" smtClean="0"/>
                    </a:p>
                    <a:p>
                      <a:r>
                        <a:rPr lang="en-GB" sz="1100" b="0" dirty="0" smtClean="0"/>
                        <a:t>Group 3</a:t>
                      </a:r>
                      <a:r>
                        <a:rPr lang="en-GB" sz="1100" b="0" baseline="0" dirty="0" smtClean="0"/>
                        <a:t> – </a:t>
                      </a:r>
                      <a:r>
                        <a:rPr lang="en-GB" sz="1100" b="0" dirty="0" smtClean="0"/>
                        <a:t>Catherine</a:t>
                      </a:r>
                    </a:p>
                    <a:p>
                      <a:r>
                        <a:rPr lang="fr-BE" sz="1100" b="0" i="1" dirty="0" smtClean="0"/>
                        <a:t>Room </a:t>
                      </a:r>
                      <a:r>
                        <a:rPr lang="fr-BE" sz="1100" b="0" i="1" baseline="0" dirty="0" smtClean="0"/>
                        <a:t>J59 04/33 </a:t>
                      </a:r>
                    </a:p>
                    <a:p>
                      <a:r>
                        <a:rPr lang="en-GB" sz="1100" b="0" dirty="0" smtClean="0"/>
                        <a:t>Group 4</a:t>
                      </a:r>
                      <a:r>
                        <a:rPr lang="en-GB" sz="1100" b="0" baseline="0" dirty="0" smtClean="0"/>
                        <a:t> – Daria</a:t>
                      </a:r>
                    </a:p>
                    <a:p>
                      <a:pPr marL="0" marR="0" indent="0" algn="l" defTabSz="1125472" rtl="0" eaLnBrk="1" fontAlgn="auto" latinLnBrk="0" hangingPunct="1">
                        <a:lnSpc>
                          <a:spcPct val="100000"/>
                        </a:lnSpc>
                        <a:spcBef>
                          <a:spcPts val="0"/>
                        </a:spcBef>
                        <a:spcAft>
                          <a:spcPts val="0"/>
                        </a:spcAft>
                        <a:buClrTx/>
                        <a:buSzTx/>
                        <a:buFontTx/>
                        <a:buNone/>
                        <a:tabLst/>
                        <a:defRPr/>
                      </a:pPr>
                      <a:r>
                        <a:rPr lang="fr-BE" sz="1100" b="0" i="1" baseline="0" dirty="0" smtClean="0"/>
                        <a:t>Room </a:t>
                      </a:r>
                      <a:r>
                        <a:rPr lang="fr-BE" sz="1100" b="0" i="1" dirty="0" smtClean="0"/>
                        <a:t>J59 04/A069</a:t>
                      </a:r>
                      <a:endParaRPr lang="en-GB" sz="1100" b="0" i="1" dirty="0" smtClean="0"/>
                    </a:p>
                  </a:txBody>
                  <a:tcPr>
                    <a:lnL w="12700" cap="flat" cmpd="sng" algn="ctr">
                      <a:solidFill>
                        <a:schemeClr val="tx1"/>
                      </a:solidFill>
                      <a:prstDash val="solid"/>
                      <a:round/>
                      <a:headEnd type="none" w="med" len="med"/>
                      <a:tailEnd type="none" w="med" len="med"/>
                    </a:lnL>
                    <a:solidFill>
                      <a:schemeClr val="accent5">
                        <a:lumMod val="90000"/>
                      </a:schemeClr>
                    </a:solidFill>
                  </a:tcPr>
                </a:tc>
                <a:tc>
                  <a:txBody>
                    <a:bodyPr/>
                    <a:lstStyle/>
                    <a:p>
                      <a:endParaRPr lang="en-GB" sz="1100" dirty="0" smtClean="0"/>
                    </a:p>
                    <a:p>
                      <a:r>
                        <a:rPr lang="en-GB" sz="1100" dirty="0" smtClean="0"/>
                        <a:t>Group 3</a:t>
                      </a:r>
                      <a:r>
                        <a:rPr lang="en-GB" sz="1100" baseline="0" dirty="0" smtClean="0"/>
                        <a:t> – </a:t>
                      </a:r>
                      <a:r>
                        <a:rPr lang="en-GB" sz="1100" dirty="0" smtClean="0"/>
                        <a:t>Kay, Veronica</a:t>
                      </a:r>
                    </a:p>
                    <a:p>
                      <a:pPr marL="0" marR="0" indent="0" algn="l" defTabSz="1125472" rtl="0" eaLnBrk="1" fontAlgn="auto" latinLnBrk="0" hangingPunct="1">
                        <a:lnSpc>
                          <a:spcPct val="100000"/>
                        </a:lnSpc>
                        <a:spcBef>
                          <a:spcPts val="0"/>
                        </a:spcBef>
                        <a:spcAft>
                          <a:spcPts val="0"/>
                        </a:spcAft>
                        <a:buClrTx/>
                        <a:buSzTx/>
                        <a:buFontTx/>
                        <a:buNone/>
                        <a:tabLst/>
                        <a:defRPr/>
                      </a:pPr>
                      <a:r>
                        <a:rPr lang="en-GB" sz="1100" dirty="0" smtClean="0"/>
                        <a:t>Group 4</a:t>
                      </a:r>
                      <a:r>
                        <a:rPr lang="en-GB" sz="1100" baseline="0" dirty="0" smtClean="0"/>
                        <a:t> – Edwin, Nayra</a:t>
                      </a:r>
                      <a:endParaRPr lang="en-GB" sz="1100" dirty="0" smtClean="0"/>
                    </a:p>
                  </a:txBody>
                  <a:tcPr>
                    <a:solidFill>
                      <a:schemeClr val="accent5">
                        <a:lumMod val="90000"/>
                      </a:schemeClr>
                    </a:solidFill>
                  </a:tcPr>
                </a:tc>
              </a:tr>
            </a:tbl>
          </a:graphicData>
        </a:graphic>
      </p:graphicFrame>
      <p:sp>
        <p:nvSpPr>
          <p:cNvPr id="7" name="Slide Number Placeholder 1"/>
          <p:cNvSpPr txBox="1">
            <a:spLocks/>
          </p:cNvSpPr>
          <p:nvPr/>
        </p:nvSpPr>
        <p:spPr bwMode="auto">
          <a:xfrm>
            <a:off x="5595935" y="6597352"/>
            <a:ext cx="932114"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fld id="{6A47FC18-6C9A-49F6-8576-2421747CCFEF}" type="slidenum">
              <a:rPr kumimoji="0" lang="en-GB" altLang="fr-FR" sz="1400" b="0" i="0" u="none" strike="noStrike" kern="0" cap="none" spc="0" normalizeH="0" baseline="0" noProof="0" smtClean="0">
                <a:ln>
                  <a:noFill/>
                </a:ln>
                <a:solidFill>
                  <a:schemeClr val="bg1"/>
                </a:solidFill>
                <a:effectLst/>
                <a:uLnTx/>
                <a:uFillTx/>
                <a:latin typeface="Calibri Light" panose="020F0302020204030204" pitchFamily="34" charset="0"/>
                <a:ea typeface="+mn-ea"/>
                <a:cs typeface="+mn-cs"/>
              </a:rPr>
              <a:pPr marL="0" marR="0" lvl="0" indent="0" algn="ctr" defTabSz="914400" rtl="0" eaLnBrk="1" fontAlgn="base" latinLnBrk="0" hangingPunct="1">
                <a:lnSpc>
                  <a:spcPct val="100000"/>
                </a:lnSpc>
                <a:spcBef>
                  <a:spcPct val="0"/>
                </a:spcBef>
                <a:spcAft>
                  <a:spcPct val="0"/>
                </a:spcAft>
                <a:buClrTx/>
                <a:buSzPct val="100000"/>
                <a:buFontTx/>
                <a:buNone/>
                <a:tabLst/>
                <a:defRPr/>
              </a:pPr>
              <a:t>6</a:t>
            </a:fld>
            <a:endParaRPr kumimoji="0" lang="en-GB" altLang="fr-FR" sz="1400" b="0" i="0" u="none" strike="noStrike" kern="0" cap="none" spc="0" normalizeH="0" baseline="0" noProof="0" dirty="0">
              <a:ln>
                <a:noFill/>
              </a:ln>
              <a:solidFill>
                <a:schemeClr val="bg1"/>
              </a:solidFill>
              <a:effectLst/>
              <a:uLnTx/>
              <a:uFillTx/>
              <a:latin typeface="Calibri Light" panose="020F0302020204030204" pitchFamily="34" charset="0"/>
              <a:ea typeface="+mn-ea"/>
              <a:cs typeface="+mn-cs"/>
            </a:endParaRPr>
          </a:p>
        </p:txBody>
      </p:sp>
    </p:spTree>
    <p:extLst>
      <p:ext uri="{BB962C8B-B14F-4D97-AF65-F5344CB8AC3E}">
        <p14:creationId xmlns:p14="http://schemas.microsoft.com/office/powerpoint/2010/main" val="20394710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Pentagon 23"/>
          <p:cNvSpPr/>
          <p:nvPr/>
        </p:nvSpPr>
        <p:spPr bwMode="gray">
          <a:xfrm>
            <a:off x="1450548" y="3718757"/>
            <a:ext cx="2430874" cy="366327"/>
          </a:xfrm>
          <a:prstGeom prst="homePlate">
            <a:avLst>
              <a:gd name="adj" fmla="val 0"/>
            </a:avLst>
          </a:pr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0" hangingPunct="0">
              <a:defRPr/>
            </a:pPr>
            <a:endParaRPr lang="en-GB" sz="2400" dirty="0">
              <a:solidFill>
                <a:srgbClr val="FFFFFF"/>
              </a:solidFill>
              <a:latin typeface="Georgia" pitchFamily="18" charset="0"/>
            </a:endParaRPr>
          </a:p>
        </p:txBody>
      </p:sp>
      <p:sp>
        <p:nvSpPr>
          <p:cNvPr id="26" name="Pentagon 25"/>
          <p:cNvSpPr/>
          <p:nvPr/>
        </p:nvSpPr>
        <p:spPr bwMode="gray">
          <a:xfrm>
            <a:off x="10172278" y="3712914"/>
            <a:ext cx="838268" cy="367281"/>
          </a:xfrm>
          <a:prstGeom prst="homePlate">
            <a:avLst>
              <a:gd name="adj" fmla="val 50296"/>
            </a:avLst>
          </a:pr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0" hangingPunct="0">
              <a:defRPr/>
            </a:pPr>
            <a:endParaRPr lang="en-GB" sz="2400" dirty="0">
              <a:solidFill>
                <a:srgbClr val="FFFFFF"/>
              </a:solidFill>
              <a:latin typeface="Georgia" pitchFamily="18" charset="0"/>
            </a:endParaRPr>
          </a:p>
        </p:txBody>
      </p:sp>
      <p:sp>
        <p:nvSpPr>
          <p:cNvPr id="24" name="Pentagon 23"/>
          <p:cNvSpPr/>
          <p:nvPr/>
        </p:nvSpPr>
        <p:spPr bwMode="gray">
          <a:xfrm>
            <a:off x="435037" y="3717803"/>
            <a:ext cx="746418" cy="366327"/>
          </a:xfrm>
          <a:prstGeom prst="homePlate">
            <a:avLst>
              <a:gd name="adj" fmla="val 0"/>
            </a:avLst>
          </a:pr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0" hangingPunct="0">
              <a:defRPr/>
            </a:pPr>
            <a:endParaRPr lang="en-GB" sz="2400" dirty="0">
              <a:solidFill>
                <a:srgbClr val="FFFFFF"/>
              </a:solidFill>
              <a:latin typeface="Georgia" pitchFamily="18" charset="0"/>
            </a:endParaRPr>
          </a:p>
        </p:txBody>
      </p:sp>
      <p:sp>
        <p:nvSpPr>
          <p:cNvPr id="6" name="Rectangle 5"/>
          <p:cNvSpPr/>
          <p:nvPr/>
        </p:nvSpPr>
        <p:spPr>
          <a:xfrm>
            <a:off x="166646" y="1895907"/>
            <a:ext cx="2000264" cy="1385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indent="-342900" eaLnBrk="0" hangingPunct="0">
              <a:spcBef>
                <a:spcPct val="20000"/>
              </a:spcBef>
              <a:buClr>
                <a:schemeClr val="bg1"/>
              </a:buClr>
            </a:pPr>
            <a:r>
              <a:rPr lang="en-GB" sz="1400" b="1" i="1" dirty="0">
                <a:solidFill>
                  <a:srgbClr val="0F5494"/>
                </a:solidFill>
              </a:rPr>
              <a:t>June</a:t>
            </a:r>
            <a:r>
              <a:rPr lang="en-GB" sz="1400" i="1" dirty="0">
                <a:solidFill>
                  <a:srgbClr val="0F5494"/>
                </a:solidFill>
              </a:rPr>
              <a:t> 2014: </a:t>
            </a:r>
          </a:p>
          <a:p>
            <a:pPr marL="342900" indent="-342900" eaLnBrk="0" hangingPunct="0">
              <a:spcBef>
                <a:spcPct val="20000"/>
              </a:spcBef>
              <a:buClr>
                <a:schemeClr val="bg1"/>
              </a:buClr>
            </a:pPr>
            <a:r>
              <a:rPr lang="en-GB" sz="1400" i="1" dirty="0">
                <a:solidFill>
                  <a:srgbClr val="0F5494"/>
                </a:solidFill>
              </a:rPr>
              <a:t>CRIS ABAC </a:t>
            </a:r>
            <a:endParaRPr lang="en-GB" sz="1400" i="1" dirty="0" smtClean="0">
              <a:solidFill>
                <a:srgbClr val="0F5494"/>
              </a:solidFill>
            </a:endParaRPr>
          </a:p>
          <a:p>
            <a:pPr marL="342900" indent="-342900" eaLnBrk="0" hangingPunct="0">
              <a:spcBef>
                <a:spcPct val="20000"/>
              </a:spcBef>
              <a:buClr>
                <a:schemeClr val="bg1"/>
              </a:buClr>
            </a:pPr>
            <a:r>
              <a:rPr lang="en-GB" sz="1400" i="1" dirty="0" smtClean="0">
                <a:solidFill>
                  <a:srgbClr val="0F5494"/>
                </a:solidFill>
              </a:rPr>
              <a:t>rationalisation</a:t>
            </a:r>
            <a:endParaRPr lang="en-GB" sz="1400" i="1" dirty="0">
              <a:solidFill>
                <a:srgbClr val="0F5494"/>
              </a:solidFill>
            </a:endParaRPr>
          </a:p>
          <a:p>
            <a:pPr marL="342900" indent="-342900" eaLnBrk="0" hangingPunct="0">
              <a:spcBef>
                <a:spcPct val="20000"/>
              </a:spcBef>
              <a:buClr>
                <a:schemeClr val="bg1"/>
              </a:buClr>
            </a:pPr>
            <a:r>
              <a:rPr lang="en-GB" sz="1400" i="1" dirty="0">
                <a:solidFill>
                  <a:srgbClr val="0F5494"/>
                </a:solidFill>
              </a:rPr>
              <a:t>CRIS phasing </a:t>
            </a:r>
            <a:r>
              <a:rPr lang="en-GB" sz="1400" i="1" dirty="0" smtClean="0">
                <a:solidFill>
                  <a:srgbClr val="0F5494"/>
                </a:solidFill>
              </a:rPr>
              <a:t>out</a:t>
            </a:r>
          </a:p>
          <a:p>
            <a:pPr marL="342900" indent="-342900" eaLnBrk="0" hangingPunct="0">
              <a:spcBef>
                <a:spcPct val="20000"/>
              </a:spcBef>
              <a:buClr>
                <a:schemeClr val="bg1"/>
              </a:buClr>
            </a:pPr>
            <a:r>
              <a:rPr lang="fr-BE" sz="1400" i="1" dirty="0" err="1" smtClean="0">
                <a:solidFill>
                  <a:srgbClr val="0F5494"/>
                </a:solidFill>
              </a:rPr>
              <a:t>Task</a:t>
            </a:r>
            <a:r>
              <a:rPr lang="fr-BE" sz="1400" i="1" dirty="0" smtClean="0">
                <a:solidFill>
                  <a:srgbClr val="0F5494"/>
                </a:solidFill>
              </a:rPr>
              <a:t> force </a:t>
            </a:r>
            <a:r>
              <a:rPr lang="fr-BE" sz="1400" i="1" dirty="0" err="1" smtClean="0">
                <a:solidFill>
                  <a:srgbClr val="0F5494"/>
                </a:solidFill>
              </a:rPr>
              <a:t>created</a:t>
            </a:r>
            <a:endParaRPr lang="en-GB" sz="1400" i="1" dirty="0">
              <a:solidFill>
                <a:srgbClr val="0F5494"/>
              </a:solidFill>
            </a:endParaRPr>
          </a:p>
        </p:txBody>
      </p:sp>
      <p:sp>
        <p:nvSpPr>
          <p:cNvPr id="7" name="Rectangle 6"/>
          <p:cNvSpPr/>
          <p:nvPr/>
        </p:nvSpPr>
        <p:spPr>
          <a:xfrm>
            <a:off x="1551855" y="1357298"/>
            <a:ext cx="2329567" cy="1077218"/>
          </a:xfrm>
          <a:prstGeom prst="rect">
            <a:avLst/>
          </a:prstGeom>
        </p:spPr>
        <p:txBody>
          <a:bodyPr wrap="square">
            <a:spAutoFit/>
          </a:bodyPr>
          <a:lstStyle/>
          <a:p>
            <a:pPr lvl="0" algn="l" eaLnBrk="0" hangingPunct="0">
              <a:spcBef>
                <a:spcPct val="20000"/>
              </a:spcBef>
              <a:buClr>
                <a:srgbClr val="FFFFFF"/>
              </a:buClr>
            </a:pPr>
            <a:r>
              <a:rPr lang="en-GB" b="1" i="1" dirty="0">
                <a:solidFill>
                  <a:srgbClr val="0F5494"/>
                </a:solidFill>
                <a:latin typeface="Verdana"/>
              </a:rPr>
              <a:t>April</a:t>
            </a:r>
            <a:r>
              <a:rPr lang="en-GB" i="1" dirty="0">
                <a:solidFill>
                  <a:srgbClr val="0F5494"/>
                </a:solidFill>
                <a:latin typeface="Verdana"/>
              </a:rPr>
              <a:t> </a:t>
            </a:r>
            <a:r>
              <a:rPr lang="en-GB" i="1" dirty="0" smtClean="0">
                <a:solidFill>
                  <a:srgbClr val="0F5494"/>
                </a:solidFill>
                <a:latin typeface="Verdana"/>
              </a:rPr>
              <a:t>-</a:t>
            </a:r>
            <a:r>
              <a:rPr lang="en-GB" b="1" i="1" dirty="0" smtClean="0">
                <a:solidFill>
                  <a:srgbClr val="0F5494"/>
                </a:solidFill>
                <a:latin typeface="Verdana"/>
              </a:rPr>
              <a:t>July</a:t>
            </a:r>
            <a:r>
              <a:rPr lang="en-GB" i="1" dirty="0" smtClean="0">
                <a:solidFill>
                  <a:srgbClr val="0F5494"/>
                </a:solidFill>
                <a:latin typeface="Verdana"/>
              </a:rPr>
              <a:t> 2015</a:t>
            </a:r>
            <a:r>
              <a:rPr lang="en-GB" i="1" dirty="0">
                <a:solidFill>
                  <a:srgbClr val="0F5494"/>
                </a:solidFill>
                <a:latin typeface="Verdana"/>
              </a:rPr>
              <a:t>: </a:t>
            </a:r>
            <a:r>
              <a:rPr lang="en-GB" i="1" dirty="0" err="1">
                <a:solidFill>
                  <a:srgbClr val="0F5494"/>
                </a:solidFill>
                <a:latin typeface="Verdana"/>
              </a:rPr>
              <a:t>Opsys</a:t>
            </a:r>
            <a:r>
              <a:rPr lang="en-GB" i="1" dirty="0">
                <a:solidFill>
                  <a:srgbClr val="0F5494"/>
                </a:solidFill>
                <a:latin typeface="Verdana"/>
              </a:rPr>
              <a:t> vision adopted by DEVCO </a:t>
            </a:r>
            <a:r>
              <a:rPr lang="en-GB" i="1" dirty="0" smtClean="0">
                <a:solidFill>
                  <a:srgbClr val="0F5494"/>
                </a:solidFill>
                <a:latin typeface="Verdana"/>
              </a:rPr>
              <a:t>NEAR &amp; FPI</a:t>
            </a:r>
            <a:endParaRPr lang="en-GB" i="1" dirty="0">
              <a:solidFill>
                <a:srgbClr val="0F5494"/>
              </a:solidFill>
              <a:latin typeface="Verdana"/>
            </a:endParaRPr>
          </a:p>
        </p:txBody>
      </p:sp>
      <p:sp>
        <p:nvSpPr>
          <p:cNvPr id="8" name="Rectangle 7"/>
          <p:cNvSpPr/>
          <p:nvPr/>
        </p:nvSpPr>
        <p:spPr>
          <a:xfrm>
            <a:off x="6167439" y="1544829"/>
            <a:ext cx="2143139" cy="1668149"/>
          </a:xfrm>
          <a:prstGeom prst="rect">
            <a:avLst/>
          </a:prstGeom>
        </p:spPr>
        <p:txBody>
          <a:bodyPr wrap="square">
            <a:spAutoFit/>
          </a:bodyPr>
          <a:lstStyle/>
          <a:p>
            <a:pPr lvl="0" algn="l" eaLnBrk="0" hangingPunct="0">
              <a:spcBef>
                <a:spcPct val="20000"/>
              </a:spcBef>
              <a:buClr>
                <a:srgbClr val="FFFFFF"/>
              </a:buClr>
            </a:pPr>
            <a:r>
              <a:rPr lang="en-GB" b="1" i="1" dirty="0">
                <a:solidFill>
                  <a:srgbClr val="0F5494"/>
                </a:solidFill>
                <a:latin typeface="Verdana"/>
              </a:rPr>
              <a:t>June</a:t>
            </a:r>
            <a:r>
              <a:rPr lang="en-GB" i="1" dirty="0">
                <a:solidFill>
                  <a:srgbClr val="0F5494"/>
                </a:solidFill>
                <a:latin typeface="Verdana"/>
              </a:rPr>
              <a:t> </a:t>
            </a:r>
            <a:r>
              <a:rPr lang="en-GB" i="1" dirty="0" smtClean="0">
                <a:solidFill>
                  <a:srgbClr val="0F5494"/>
                </a:solidFill>
                <a:latin typeface="Verdana"/>
              </a:rPr>
              <a:t>2016, </a:t>
            </a:r>
          </a:p>
          <a:p>
            <a:pPr lvl="0" algn="l" eaLnBrk="0" hangingPunct="0">
              <a:spcBef>
                <a:spcPct val="20000"/>
              </a:spcBef>
              <a:buClr>
                <a:srgbClr val="FFFFFF"/>
              </a:buClr>
            </a:pPr>
            <a:r>
              <a:rPr lang="en-GB" i="1" dirty="0" smtClean="0">
                <a:solidFill>
                  <a:srgbClr val="0F5494"/>
                </a:solidFill>
                <a:latin typeface="Verdana"/>
              </a:rPr>
              <a:t>IT Board green light for project 2B</a:t>
            </a:r>
          </a:p>
          <a:p>
            <a:pPr lvl="0" algn="l" eaLnBrk="0" hangingPunct="0">
              <a:spcBef>
                <a:spcPct val="20000"/>
              </a:spcBef>
              <a:buClr>
                <a:srgbClr val="FFFFFF"/>
              </a:buClr>
            </a:pPr>
            <a:r>
              <a:rPr lang="en-GB" i="1" dirty="0" smtClean="0">
                <a:solidFill>
                  <a:srgbClr val="0F5494"/>
                </a:solidFill>
                <a:latin typeface="Verdana"/>
              </a:rPr>
              <a:t>Project charter P1 and business case P2A approved</a:t>
            </a:r>
            <a:endParaRPr lang="en-GB" i="1" dirty="0">
              <a:solidFill>
                <a:srgbClr val="0F5494"/>
              </a:solidFill>
              <a:latin typeface="Verdana"/>
            </a:endParaRPr>
          </a:p>
        </p:txBody>
      </p:sp>
      <p:sp>
        <p:nvSpPr>
          <p:cNvPr id="9" name="Rectangle 8"/>
          <p:cNvSpPr/>
          <p:nvPr/>
        </p:nvSpPr>
        <p:spPr>
          <a:xfrm>
            <a:off x="2524100" y="4509122"/>
            <a:ext cx="1857388" cy="954107"/>
          </a:xfrm>
          <a:prstGeom prst="rect">
            <a:avLst/>
          </a:prstGeom>
        </p:spPr>
        <p:txBody>
          <a:bodyPr wrap="square">
            <a:spAutoFit/>
          </a:bodyPr>
          <a:lstStyle/>
          <a:p>
            <a:pPr lvl="0" algn="l" eaLnBrk="0" hangingPunct="0">
              <a:spcBef>
                <a:spcPct val="20000"/>
              </a:spcBef>
              <a:buClr>
                <a:srgbClr val="FFFFFF"/>
              </a:buClr>
            </a:pPr>
            <a:r>
              <a:rPr lang="en-GB" sz="1400" b="1" i="1" dirty="0">
                <a:solidFill>
                  <a:srgbClr val="0F5494"/>
                </a:solidFill>
                <a:latin typeface="Verdana"/>
              </a:rPr>
              <a:t>August</a:t>
            </a:r>
            <a:r>
              <a:rPr lang="en-GB" sz="1400" i="1" dirty="0">
                <a:solidFill>
                  <a:srgbClr val="0F5494"/>
                </a:solidFill>
                <a:latin typeface="Verdana"/>
              </a:rPr>
              <a:t> 2015: creation of a dedicated unit, DEVCO 05</a:t>
            </a:r>
          </a:p>
        </p:txBody>
      </p:sp>
      <p:sp>
        <p:nvSpPr>
          <p:cNvPr id="10" name="Rectangle 9"/>
          <p:cNvSpPr/>
          <p:nvPr/>
        </p:nvSpPr>
        <p:spPr>
          <a:xfrm>
            <a:off x="4952199" y="4548685"/>
            <a:ext cx="1906248" cy="954107"/>
          </a:xfrm>
          <a:prstGeom prst="rect">
            <a:avLst/>
          </a:prstGeom>
        </p:spPr>
        <p:txBody>
          <a:bodyPr wrap="square">
            <a:spAutoFit/>
          </a:bodyPr>
          <a:lstStyle/>
          <a:p>
            <a:pPr lvl="0" algn="l" eaLnBrk="0" hangingPunct="0">
              <a:spcBef>
                <a:spcPct val="20000"/>
              </a:spcBef>
              <a:buClr>
                <a:srgbClr val="FFFFFF"/>
              </a:buClr>
            </a:pPr>
            <a:r>
              <a:rPr lang="en-GB" sz="1400" b="1" i="1" dirty="0" smtClean="0">
                <a:solidFill>
                  <a:srgbClr val="0F5494"/>
                </a:solidFill>
                <a:latin typeface="Verdana"/>
              </a:rPr>
              <a:t>April </a:t>
            </a:r>
            <a:r>
              <a:rPr lang="en-GB" sz="1400" i="1" dirty="0" smtClean="0">
                <a:solidFill>
                  <a:srgbClr val="0F5494"/>
                </a:solidFill>
                <a:latin typeface="Verdana"/>
              </a:rPr>
              <a:t>2016: Communication on Synergies and Efficiencies</a:t>
            </a:r>
            <a:endParaRPr lang="en-GB" sz="1400" i="1" dirty="0">
              <a:solidFill>
                <a:srgbClr val="0F5494"/>
              </a:solidFill>
              <a:latin typeface="Verdana"/>
            </a:endParaRPr>
          </a:p>
        </p:txBody>
      </p:sp>
      <p:sp>
        <p:nvSpPr>
          <p:cNvPr id="11" name="Rectangle 10"/>
          <p:cNvSpPr/>
          <p:nvPr/>
        </p:nvSpPr>
        <p:spPr>
          <a:xfrm>
            <a:off x="3881422" y="1966483"/>
            <a:ext cx="1902544" cy="1077218"/>
          </a:xfrm>
          <a:prstGeom prst="rect">
            <a:avLst/>
          </a:prstGeom>
        </p:spPr>
        <p:txBody>
          <a:bodyPr wrap="square">
            <a:spAutoFit/>
          </a:bodyPr>
          <a:lstStyle/>
          <a:p>
            <a:pPr lvl="0" algn="l" eaLnBrk="0" hangingPunct="0">
              <a:spcBef>
                <a:spcPct val="20000"/>
              </a:spcBef>
              <a:buClr>
                <a:srgbClr val="FFFFFF"/>
              </a:buClr>
            </a:pPr>
            <a:r>
              <a:rPr lang="en-GB" b="1" i="1" dirty="0">
                <a:solidFill>
                  <a:srgbClr val="0F5494"/>
                </a:solidFill>
                <a:latin typeface="Verdana"/>
              </a:rPr>
              <a:t>January</a:t>
            </a:r>
            <a:r>
              <a:rPr lang="en-GB" i="1" dirty="0">
                <a:solidFill>
                  <a:srgbClr val="0F5494"/>
                </a:solidFill>
                <a:latin typeface="Verdana"/>
              </a:rPr>
              <a:t> 2016: </a:t>
            </a:r>
            <a:r>
              <a:rPr lang="en-GB" i="1" dirty="0" smtClean="0">
                <a:solidFill>
                  <a:srgbClr val="0F5494"/>
                </a:solidFill>
                <a:latin typeface="Verdana"/>
              </a:rPr>
              <a:t>IT Board green </a:t>
            </a:r>
            <a:r>
              <a:rPr lang="en-GB" i="1" dirty="0">
                <a:solidFill>
                  <a:srgbClr val="0F5494"/>
                </a:solidFill>
                <a:latin typeface="Verdana"/>
              </a:rPr>
              <a:t>light </a:t>
            </a:r>
            <a:r>
              <a:rPr lang="en-GB" i="1" dirty="0" smtClean="0">
                <a:solidFill>
                  <a:srgbClr val="0F5494"/>
                </a:solidFill>
                <a:latin typeface="Verdana"/>
              </a:rPr>
              <a:t>for projects 1 </a:t>
            </a:r>
            <a:r>
              <a:rPr lang="en-GB" i="1" dirty="0">
                <a:solidFill>
                  <a:srgbClr val="0F5494"/>
                </a:solidFill>
                <a:latin typeface="Verdana"/>
              </a:rPr>
              <a:t>and 2A</a:t>
            </a:r>
          </a:p>
        </p:txBody>
      </p:sp>
      <p:cxnSp>
        <p:nvCxnSpPr>
          <p:cNvPr id="20" name="Straight Connector 19"/>
          <p:cNvCxnSpPr/>
          <p:nvPr/>
        </p:nvCxnSpPr>
        <p:spPr>
          <a:xfrm>
            <a:off x="767408" y="3280975"/>
            <a:ext cx="0" cy="426818"/>
          </a:xfrm>
          <a:prstGeom prst="line">
            <a:avLst/>
          </a:prstGeom>
          <a:ln>
            <a:solidFill>
              <a:srgbClr val="968C6D"/>
            </a:solidFill>
            <a:prstDash val="sysDash"/>
          </a:ln>
        </p:spPr>
        <p:style>
          <a:lnRef idx="1">
            <a:schemeClr val="accent1"/>
          </a:lnRef>
          <a:fillRef idx="0">
            <a:schemeClr val="accent1"/>
          </a:fillRef>
          <a:effectRef idx="0">
            <a:schemeClr val="accent1"/>
          </a:effectRef>
          <a:fontRef idx="minor">
            <a:schemeClr val="tx1"/>
          </a:fontRef>
        </p:style>
      </p:cxnSp>
      <p:sp>
        <p:nvSpPr>
          <p:cNvPr id="21" name="Pentagon 20"/>
          <p:cNvSpPr/>
          <p:nvPr/>
        </p:nvSpPr>
        <p:spPr bwMode="gray">
          <a:xfrm>
            <a:off x="4149428" y="3717803"/>
            <a:ext cx="5804224" cy="367281"/>
          </a:xfrm>
          <a:prstGeom prst="homePlate">
            <a:avLst>
              <a:gd name="adj" fmla="val 0"/>
            </a:avLst>
          </a:pr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0" hangingPunct="0">
              <a:defRPr/>
            </a:pPr>
            <a:r>
              <a:rPr lang="en-GB" sz="2400" dirty="0" smtClean="0">
                <a:solidFill>
                  <a:srgbClr val="FFFFFF"/>
                </a:solidFill>
                <a:latin typeface="Georgia" pitchFamily="18" charset="0"/>
              </a:rPr>
              <a:t>  </a:t>
            </a:r>
            <a:endParaRPr lang="en-GB" sz="2400" dirty="0">
              <a:solidFill>
                <a:srgbClr val="FFFFFF"/>
              </a:solidFill>
              <a:latin typeface="Georgia" pitchFamily="18" charset="0"/>
            </a:endParaRPr>
          </a:p>
        </p:txBody>
      </p:sp>
      <p:sp>
        <p:nvSpPr>
          <p:cNvPr id="19" name="TextBox 18"/>
          <p:cNvSpPr txBox="1"/>
          <p:nvPr/>
        </p:nvSpPr>
        <p:spPr>
          <a:xfrm>
            <a:off x="476984" y="3784927"/>
            <a:ext cx="10613964" cy="253916"/>
          </a:xfrm>
          <a:prstGeom prst="rect">
            <a:avLst/>
          </a:prstGeom>
          <a:noFill/>
        </p:spPr>
        <p:txBody>
          <a:bodyPr wrap="square">
            <a:spAutoFit/>
          </a:bodyPr>
          <a:lstStyle/>
          <a:p>
            <a:pPr eaLnBrk="0" fontAlgn="auto" hangingPunct="0">
              <a:spcBef>
                <a:spcPts val="0"/>
              </a:spcBef>
              <a:spcAft>
                <a:spcPts val="0"/>
              </a:spcAft>
              <a:defRPr/>
            </a:pPr>
            <a:r>
              <a:rPr lang="en-GB" sz="1050" b="1" i="1" dirty="0" smtClean="0">
                <a:solidFill>
                  <a:srgbClr val="FFFFFF"/>
                </a:solidFill>
                <a:latin typeface="Verdana"/>
                <a:cs typeface="Arial" pitchFamily="34" charset="0"/>
              </a:rPr>
              <a:t>2014             2015   Q1      Q2      Q3      Q4              2016   Jan   Feb   Mar   Apr   </a:t>
            </a:r>
            <a:r>
              <a:rPr lang="en-GB" sz="1050" b="1" i="1" dirty="0">
                <a:solidFill>
                  <a:srgbClr val="FFFFFF"/>
                </a:solidFill>
                <a:latin typeface="Verdana"/>
                <a:cs typeface="Arial" pitchFamily="34" charset="0"/>
              </a:rPr>
              <a:t>May  </a:t>
            </a:r>
            <a:r>
              <a:rPr lang="en-GB" sz="1050" b="1" i="1" dirty="0" smtClean="0">
                <a:solidFill>
                  <a:srgbClr val="FFFFFF"/>
                </a:solidFill>
                <a:latin typeface="Verdana"/>
                <a:cs typeface="Arial" pitchFamily="34" charset="0"/>
              </a:rPr>
              <a:t> Jun   Jul   Aug   Sep   Oct   Nov   Dec               2017</a:t>
            </a:r>
            <a:endParaRPr lang="en-GB" sz="1050" b="1" i="1" dirty="0">
              <a:solidFill>
                <a:srgbClr val="FFFFFF"/>
              </a:solidFill>
              <a:latin typeface="Verdana"/>
              <a:cs typeface="Arial" pitchFamily="34" charset="0"/>
            </a:endParaRPr>
          </a:p>
        </p:txBody>
      </p:sp>
      <p:cxnSp>
        <p:nvCxnSpPr>
          <p:cNvPr id="23" name="Straight Connector 22"/>
          <p:cNvCxnSpPr/>
          <p:nvPr/>
        </p:nvCxnSpPr>
        <p:spPr>
          <a:xfrm rot="5400000">
            <a:off x="1991771" y="3109721"/>
            <a:ext cx="1350411" cy="1588"/>
          </a:xfrm>
          <a:prstGeom prst="line">
            <a:avLst/>
          </a:prstGeom>
          <a:ln>
            <a:solidFill>
              <a:srgbClr val="968C6D"/>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167042" y="4085084"/>
            <a:ext cx="0" cy="435872"/>
          </a:xfrm>
          <a:prstGeom prst="line">
            <a:avLst/>
          </a:prstGeom>
          <a:ln>
            <a:solidFill>
              <a:srgbClr val="968C6D"/>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8457011" y="3491732"/>
            <a:ext cx="426818" cy="5304"/>
          </a:xfrm>
          <a:prstGeom prst="line">
            <a:avLst/>
          </a:prstGeom>
          <a:ln>
            <a:solidFill>
              <a:srgbClr val="968C6D"/>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endCxn id="10" idx="0"/>
          </p:cNvCxnSpPr>
          <p:nvPr/>
        </p:nvCxnSpPr>
        <p:spPr>
          <a:xfrm rot="5400000">
            <a:off x="5803300" y="4182219"/>
            <a:ext cx="468490" cy="264443"/>
          </a:xfrm>
          <a:prstGeom prst="line">
            <a:avLst/>
          </a:prstGeom>
          <a:ln>
            <a:solidFill>
              <a:srgbClr val="968C6D"/>
            </a:solidFill>
            <a:prstDash val="sysDash"/>
          </a:ln>
        </p:spPr>
        <p:style>
          <a:lnRef idx="1">
            <a:schemeClr val="accent1"/>
          </a:lnRef>
          <a:fillRef idx="0">
            <a:schemeClr val="accent1"/>
          </a:fillRef>
          <a:effectRef idx="0">
            <a:schemeClr val="accent1"/>
          </a:effectRef>
          <a:fontRef idx="minor">
            <a:schemeClr val="tx1"/>
          </a:fontRef>
        </p:style>
      </p:cxnSp>
      <p:sp>
        <p:nvSpPr>
          <p:cNvPr id="28" name="Title 1"/>
          <p:cNvSpPr txBox="1">
            <a:spLocks/>
          </p:cNvSpPr>
          <p:nvPr/>
        </p:nvSpPr>
        <p:spPr bwMode="auto">
          <a:xfrm>
            <a:off x="1450548" y="314640"/>
            <a:ext cx="89154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r>
              <a:rPr lang="fr-BE" altLang="fr-FR" b="0" dirty="0">
                <a:solidFill>
                  <a:srgbClr val="FFC000"/>
                </a:solidFill>
                <a:latin typeface="Calibri Light" panose="020F0302020204030204" pitchFamily="34" charset="0"/>
              </a:rPr>
              <a:t>A BRIEF HISTORY</a:t>
            </a:r>
          </a:p>
        </p:txBody>
      </p:sp>
      <p:sp>
        <p:nvSpPr>
          <p:cNvPr id="30" name="Slide Number Placeholder 1"/>
          <p:cNvSpPr>
            <a:spLocks noGrp="1"/>
          </p:cNvSpPr>
          <p:nvPr>
            <p:ph type="sldNum" sz="quarter" idx="4294967295"/>
          </p:nvPr>
        </p:nvSpPr>
        <p:spPr>
          <a:xfrm>
            <a:off x="5783966" y="6625158"/>
            <a:ext cx="634409" cy="332234"/>
          </a:xfrm>
          <a:prstGeom prst="rect">
            <a:avLst/>
          </a:prstGeom>
          <a:noFill/>
        </p:spPr>
        <p:txBody>
          <a:bodyPr/>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FontTx/>
              <a:buNone/>
            </a:pPr>
            <a:fld id="{6A47FC18-6C9A-49F6-8576-2421747CCFEF}" type="slidenum">
              <a:rPr lang="en-GB" altLang="fr-FR" sz="1400" i="0">
                <a:solidFill>
                  <a:schemeClr val="bg1"/>
                </a:solidFill>
                <a:latin typeface="Calibri Light" panose="020F0302020204030204" pitchFamily="34" charset="0"/>
              </a:rPr>
              <a:pPr algn="ctr">
                <a:spcBef>
                  <a:spcPct val="0"/>
                </a:spcBef>
                <a:buClrTx/>
                <a:buFontTx/>
                <a:buNone/>
              </a:pPr>
              <a:t>7</a:t>
            </a:fld>
            <a:endParaRPr lang="en-GB" altLang="fr-FR" sz="1400" i="0" dirty="0">
              <a:solidFill>
                <a:schemeClr val="bg1"/>
              </a:solidFill>
              <a:latin typeface="Calibri Light" panose="020F0302020204030204" pitchFamily="34" charset="0"/>
            </a:endParaRPr>
          </a:p>
        </p:txBody>
      </p:sp>
      <p:cxnSp>
        <p:nvCxnSpPr>
          <p:cNvPr id="32" name="Straight Connector 19"/>
          <p:cNvCxnSpPr/>
          <p:nvPr/>
        </p:nvCxnSpPr>
        <p:spPr>
          <a:xfrm>
            <a:off x="952464" y="4080195"/>
            <a:ext cx="0" cy="426818"/>
          </a:xfrm>
          <a:prstGeom prst="line">
            <a:avLst/>
          </a:prstGeom>
          <a:ln>
            <a:solidFill>
              <a:srgbClr val="968C6D"/>
            </a:solidFill>
            <a:prstDash val="sysDash"/>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166646" y="4509122"/>
            <a:ext cx="2357454" cy="1125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indent="-342900" eaLnBrk="0" hangingPunct="0">
              <a:spcBef>
                <a:spcPct val="20000"/>
              </a:spcBef>
              <a:buClr>
                <a:schemeClr val="bg1"/>
              </a:buClr>
            </a:pPr>
            <a:r>
              <a:rPr lang="en-GB" sz="1400" b="1" i="1" dirty="0" smtClean="0">
                <a:solidFill>
                  <a:srgbClr val="0F5494"/>
                </a:solidFill>
              </a:rPr>
              <a:t>November</a:t>
            </a:r>
            <a:r>
              <a:rPr lang="en-GB" sz="1400" i="1" dirty="0" smtClean="0">
                <a:solidFill>
                  <a:srgbClr val="0F5494"/>
                </a:solidFill>
              </a:rPr>
              <a:t> </a:t>
            </a:r>
            <a:r>
              <a:rPr lang="en-GB" sz="1400" i="1" dirty="0">
                <a:solidFill>
                  <a:srgbClr val="0F5494"/>
                </a:solidFill>
              </a:rPr>
              <a:t>2014: </a:t>
            </a:r>
          </a:p>
          <a:p>
            <a:pPr marL="342900" indent="-342900" eaLnBrk="0" hangingPunct="0">
              <a:spcBef>
                <a:spcPct val="20000"/>
              </a:spcBef>
              <a:buClr>
                <a:schemeClr val="bg1"/>
              </a:buClr>
            </a:pPr>
            <a:r>
              <a:rPr lang="en-GB" sz="1400" i="1" dirty="0" smtClean="0">
                <a:solidFill>
                  <a:srgbClr val="0F5494"/>
                </a:solidFill>
              </a:rPr>
              <a:t>Junker Commission</a:t>
            </a:r>
            <a:endParaRPr lang="en-GB" sz="1400" i="1" dirty="0">
              <a:solidFill>
                <a:srgbClr val="0F5494"/>
              </a:solidFill>
            </a:endParaRPr>
          </a:p>
          <a:p>
            <a:pPr marL="342900" indent="-342900" eaLnBrk="0" hangingPunct="0">
              <a:spcBef>
                <a:spcPct val="20000"/>
              </a:spcBef>
              <a:buClr>
                <a:schemeClr val="bg1"/>
              </a:buClr>
            </a:pPr>
            <a:r>
              <a:rPr lang="en-GB" sz="1400" i="1" dirty="0" smtClean="0">
                <a:solidFill>
                  <a:srgbClr val="0F5494"/>
                </a:solidFill>
              </a:rPr>
              <a:t>Performance culture</a:t>
            </a:r>
            <a:endParaRPr lang="en-GB" sz="1400" i="1" dirty="0">
              <a:solidFill>
                <a:srgbClr val="0F5494"/>
              </a:solidFill>
            </a:endParaRPr>
          </a:p>
        </p:txBody>
      </p:sp>
      <p:cxnSp>
        <p:nvCxnSpPr>
          <p:cNvPr id="35" name="Straight Connector 24"/>
          <p:cNvCxnSpPr>
            <a:stCxn id="11" idx="2"/>
          </p:cNvCxnSpPr>
          <p:nvPr/>
        </p:nvCxnSpPr>
        <p:spPr>
          <a:xfrm rot="16200000" flipH="1">
            <a:off x="4594002" y="3282393"/>
            <a:ext cx="596889" cy="119504"/>
          </a:xfrm>
          <a:prstGeom prst="line">
            <a:avLst/>
          </a:prstGeom>
          <a:ln>
            <a:solidFill>
              <a:srgbClr val="968C6D"/>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24"/>
          <p:cNvCxnSpPr/>
          <p:nvPr/>
        </p:nvCxnSpPr>
        <p:spPr>
          <a:xfrm>
            <a:off x="7096132" y="3282885"/>
            <a:ext cx="0" cy="435872"/>
          </a:xfrm>
          <a:prstGeom prst="line">
            <a:avLst/>
          </a:prstGeom>
          <a:ln>
            <a:solidFill>
              <a:srgbClr val="968C6D"/>
            </a:solidFill>
            <a:prstDash val="sysDash"/>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310578" y="2400734"/>
            <a:ext cx="2143139" cy="880241"/>
          </a:xfrm>
          <a:prstGeom prst="rect">
            <a:avLst/>
          </a:prstGeom>
        </p:spPr>
        <p:txBody>
          <a:bodyPr wrap="square">
            <a:spAutoFit/>
          </a:bodyPr>
          <a:lstStyle/>
          <a:p>
            <a:pPr lvl="0" algn="l" eaLnBrk="0" hangingPunct="0">
              <a:spcBef>
                <a:spcPct val="20000"/>
              </a:spcBef>
              <a:buClr>
                <a:srgbClr val="FFFFFF"/>
              </a:buClr>
            </a:pPr>
            <a:r>
              <a:rPr lang="en-GB" b="1" i="1" dirty="0">
                <a:solidFill>
                  <a:srgbClr val="0F5494"/>
                </a:solidFill>
                <a:latin typeface="Verdana"/>
              </a:rPr>
              <a:t>O</a:t>
            </a:r>
            <a:r>
              <a:rPr lang="en-GB" b="1" i="1" dirty="0" smtClean="0">
                <a:solidFill>
                  <a:srgbClr val="0F5494"/>
                </a:solidFill>
                <a:latin typeface="Verdana"/>
              </a:rPr>
              <a:t>ctober</a:t>
            </a:r>
            <a:r>
              <a:rPr lang="en-GB" i="1" dirty="0" smtClean="0">
                <a:solidFill>
                  <a:srgbClr val="0F5494"/>
                </a:solidFill>
                <a:latin typeface="Verdana"/>
              </a:rPr>
              <a:t> 2016, </a:t>
            </a:r>
          </a:p>
          <a:p>
            <a:pPr lvl="0" algn="l" eaLnBrk="0" hangingPunct="0">
              <a:spcBef>
                <a:spcPct val="20000"/>
              </a:spcBef>
              <a:buClr>
                <a:srgbClr val="FFFFFF"/>
              </a:buClr>
            </a:pPr>
            <a:r>
              <a:rPr lang="en-GB" i="1" dirty="0" smtClean="0">
                <a:solidFill>
                  <a:srgbClr val="0F5494"/>
                </a:solidFill>
                <a:latin typeface="Verdana"/>
              </a:rPr>
              <a:t>Workshop 1 with EU Delegations</a:t>
            </a:r>
            <a:endParaRPr lang="en-GB" i="1" dirty="0">
              <a:solidFill>
                <a:srgbClr val="0F5494"/>
              </a:solidFill>
              <a:latin typeface="Verdana"/>
            </a:endParaRPr>
          </a:p>
        </p:txBody>
      </p:sp>
      <p:sp>
        <p:nvSpPr>
          <p:cNvPr id="42" name="Rectangle 41"/>
          <p:cNvSpPr/>
          <p:nvPr/>
        </p:nvSpPr>
        <p:spPr>
          <a:xfrm>
            <a:off x="6858447" y="5071906"/>
            <a:ext cx="2143139" cy="880241"/>
          </a:xfrm>
          <a:prstGeom prst="rect">
            <a:avLst/>
          </a:prstGeom>
        </p:spPr>
        <p:txBody>
          <a:bodyPr wrap="square">
            <a:spAutoFit/>
          </a:bodyPr>
          <a:lstStyle/>
          <a:p>
            <a:pPr lvl="0" algn="l" eaLnBrk="0" hangingPunct="0">
              <a:spcBef>
                <a:spcPct val="20000"/>
              </a:spcBef>
              <a:buClr>
                <a:srgbClr val="FFFFFF"/>
              </a:buClr>
            </a:pPr>
            <a:r>
              <a:rPr lang="en-GB" b="1" i="1" dirty="0" smtClean="0">
                <a:solidFill>
                  <a:srgbClr val="0F5494"/>
                </a:solidFill>
                <a:latin typeface="Verdana"/>
              </a:rPr>
              <a:t>July</a:t>
            </a:r>
            <a:r>
              <a:rPr lang="en-GB" i="1" dirty="0" smtClean="0">
                <a:solidFill>
                  <a:srgbClr val="0F5494"/>
                </a:solidFill>
                <a:latin typeface="Verdana"/>
              </a:rPr>
              <a:t> 2016, </a:t>
            </a:r>
          </a:p>
          <a:p>
            <a:pPr lvl="0" algn="l" eaLnBrk="0" hangingPunct="0">
              <a:spcBef>
                <a:spcPct val="20000"/>
              </a:spcBef>
              <a:buClr>
                <a:srgbClr val="FFFFFF"/>
              </a:buClr>
            </a:pPr>
            <a:r>
              <a:rPr lang="en-GB" i="1" dirty="0" smtClean="0">
                <a:solidFill>
                  <a:srgbClr val="0F5494"/>
                </a:solidFill>
                <a:latin typeface="Verdana"/>
              </a:rPr>
              <a:t>IT Development for project 1 starts</a:t>
            </a:r>
            <a:endParaRPr lang="en-GB" i="1" dirty="0">
              <a:solidFill>
                <a:srgbClr val="0F5494"/>
              </a:solidFill>
              <a:latin typeface="Verdana"/>
            </a:endParaRPr>
          </a:p>
        </p:txBody>
      </p:sp>
      <p:cxnSp>
        <p:nvCxnSpPr>
          <p:cNvPr id="43" name="Straight Connector 26"/>
          <p:cNvCxnSpPr/>
          <p:nvPr/>
        </p:nvCxnSpPr>
        <p:spPr>
          <a:xfrm rot="5400000">
            <a:off x="6978303" y="4596886"/>
            <a:ext cx="950038" cy="1"/>
          </a:xfrm>
          <a:prstGeom prst="line">
            <a:avLst/>
          </a:prstGeom>
          <a:ln>
            <a:solidFill>
              <a:srgbClr val="968C6D"/>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8329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extLst>
              <p:ext uri="{D42A27DB-BD31-4B8C-83A1-F6EECF244321}">
                <p14:modId xmlns:p14="http://schemas.microsoft.com/office/powerpoint/2010/main" val="2716536855"/>
              </p:ext>
            </p:extLst>
          </p:nvPr>
        </p:nvGraphicFramePr>
        <p:xfrm>
          <a:off x="1144589" y="1589"/>
          <a:ext cx="1587" cy="1587"/>
        </p:xfrm>
        <a:graphic>
          <a:graphicData uri="http://schemas.openxmlformats.org/presentationml/2006/ole">
            <mc:AlternateContent xmlns:mc="http://schemas.openxmlformats.org/markup-compatibility/2006">
              <mc:Choice xmlns:v="urn:schemas-microsoft-com:vml" Requires="v">
                <p:oleObj spid="_x0000_s19464"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4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itle 1"/>
          <p:cNvSpPr txBox="1">
            <a:spLocks/>
          </p:cNvSpPr>
          <p:nvPr/>
        </p:nvSpPr>
        <p:spPr bwMode="auto">
          <a:xfrm>
            <a:off x="381000" y="152400"/>
            <a:ext cx="10128738" cy="709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2542" tIns="56271" rIns="112542" bIns="56271"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buClrTx/>
              <a:buSzTx/>
            </a:pPr>
            <a:r>
              <a:rPr lang="en-GB" altLang="en-US" sz="2800" dirty="0" smtClean="0">
                <a:solidFill>
                  <a:srgbClr val="FFFFFF"/>
                </a:solidFill>
                <a:latin typeface="Calibri Light" panose="020F0302020204030204" pitchFamily="34" charset="0"/>
                <a:sym typeface="Gill Sans" charset="0"/>
              </a:rPr>
              <a:t>Key objectives of the </a:t>
            </a:r>
          </a:p>
          <a:p>
            <a:pPr>
              <a:buClrTx/>
              <a:buSzTx/>
            </a:pPr>
            <a:r>
              <a:rPr lang="en-GB" altLang="en-US" sz="2800" dirty="0" smtClean="0">
                <a:solidFill>
                  <a:srgbClr val="FFFFFF"/>
                </a:solidFill>
                <a:latin typeface="Calibri Light" panose="020F0302020204030204" pitchFamily="34" charset="0"/>
                <a:sym typeface="Gill Sans" charset="0"/>
              </a:rPr>
              <a:t>Transformation Programme</a:t>
            </a:r>
            <a:endParaRPr lang="en-GB" altLang="en-US" sz="2800" dirty="0">
              <a:solidFill>
                <a:srgbClr val="FFFFFF"/>
              </a:solidFill>
              <a:latin typeface="Calibri Light" panose="020F0302020204030204" pitchFamily="34" charset="0"/>
              <a:sym typeface="Gill Sans" charset="0"/>
            </a:endParaRPr>
          </a:p>
        </p:txBody>
      </p:sp>
      <p:sp>
        <p:nvSpPr>
          <p:cNvPr id="19" name="Freeform 18"/>
          <p:cNvSpPr/>
          <p:nvPr/>
        </p:nvSpPr>
        <p:spPr bwMode="gray">
          <a:xfrm flipH="1" flipV="1">
            <a:off x="6227612" y="4212535"/>
            <a:ext cx="4847238" cy="2513975"/>
          </a:xfrm>
          <a:custGeom>
            <a:avLst/>
            <a:gdLst>
              <a:gd name="connsiteX0" fmla="*/ 0 w 4094018"/>
              <a:gd name="connsiteY0" fmla="*/ 0 h 2774373"/>
              <a:gd name="connsiteX1" fmla="*/ 4083627 w 4094018"/>
              <a:gd name="connsiteY1" fmla="*/ 0 h 2774373"/>
              <a:gd name="connsiteX2" fmla="*/ 4094018 w 4094018"/>
              <a:gd name="connsiteY2" fmla="*/ 1091046 h 2774373"/>
              <a:gd name="connsiteX3" fmla="*/ 2452254 w 4094018"/>
              <a:gd name="connsiteY3" fmla="*/ 2774373 h 2774373"/>
              <a:gd name="connsiteX4" fmla="*/ 10391 w 4094018"/>
              <a:gd name="connsiteY4" fmla="*/ 2774373 h 2774373"/>
              <a:gd name="connsiteX5" fmla="*/ 0 w 4094018"/>
              <a:gd name="connsiteY5" fmla="*/ 0 h 2774373"/>
              <a:gd name="connsiteX0" fmla="*/ 0 w 4097482"/>
              <a:gd name="connsiteY0" fmla="*/ 0 h 2774373"/>
              <a:gd name="connsiteX1" fmla="*/ 4094018 w 4097482"/>
              <a:gd name="connsiteY1" fmla="*/ 0 h 2774373"/>
              <a:gd name="connsiteX2" fmla="*/ 4094018 w 4097482"/>
              <a:gd name="connsiteY2" fmla="*/ 1091046 h 2774373"/>
              <a:gd name="connsiteX3" fmla="*/ 2452254 w 4097482"/>
              <a:gd name="connsiteY3" fmla="*/ 2774373 h 2774373"/>
              <a:gd name="connsiteX4" fmla="*/ 10391 w 4097482"/>
              <a:gd name="connsiteY4" fmla="*/ 2774373 h 2774373"/>
              <a:gd name="connsiteX5" fmla="*/ 0 w 4097482"/>
              <a:gd name="connsiteY5" fmla="*/ 0 h 2774373"/>
              <a:gd name="connsiteX0" fmla="*/ 0 w 4097482"/>
              <a:gd name="connsiteY0" fmla="*/ 0 h 2774373"/>
              <a:gd name="connsiteX1" fmla="*/ 4094018 w 4097482"/>
              <a:gd name="connsiteY1" fmla="*/ 0 h 2774373"/>
              <a:gd name="connsiteX2" fmla="*/ 4097482 w 4097482"/>
              <a:gd name="connsiteY2" fmla="*/ 1046749 h 2774373"/>
              <a:gd name="connsiteX3" fmla="*/ 2452254 w 4097482"/>
              <a:gd name="connsiteY3" fmla="*/ 2774373 h 2774373"/>
              <a:gd name="connsiteX4" fmla="*/ 10391 w 4097482"/>
              <a:gd name="connsiteY4" fmla="*/ 2774373 h 2774373"/>
              <a:gd name="connsiteX5" fmla="*/ 0 w 4097482"/>
              <a:gd name="connsiteY5" fmla="*/ 0 h 2774373"/>
              <a:gd name="connsiteX0" fmla="*/ 0 w 4097482"/>
              <a:gd name="connsiteY0" fmla="*/ 0 h 2774374"/>
              <a:gd name="connsiteX1" fmla="*/ 4094018 w 4097482"/>
              <a:gd name="connsiteY1" fmla="*/ 0 h 2774374"/>
              <a:gd name="connsiteX2" fmla="*/ 4097482 w 4097482"/>
              <a:gd name="connsiteY2" fmla="*/ 1046749 h 2774374"/>
              <a:gd name="connsiteX3" fmla="*/ 2401294 w 4097482"/>
              <a:gd name="connsiteY3" fmla="*/ 2774374 h 2774374"/>
              <a:gd name="connsiteX4" fmla="*/ 10391 w 4097482"/>
              <a:gd name="connsiteY4" fmla="*/ 2774373 h 2774374"/>
              <a:gd name="connsiteX5" fmla="*/ 0 w 4097482"/>
              <a:gd name="connsiteY5" fmla="*/ 0 h 277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97482" h="2774374">
                <a:moveTo>
                  <a:pt x="0" y="0"/>
                </a:moveTo>
                <a:lnTo>
                  <a:pt x="4094018" y="0"/>
                </a:lnTo>
                <a:cubicBezTo>
                  <a:pt x="4097482" y="363682"/>
                  <a:pt x="4094018" y="683067"/>
                  <a:pt x="4097482" y="1046749"/>
                </a:cubicBezTo>
                <a:lnTo>
                  <a:pt x="2401294" y="2774374"/>
                </a:lnTo>
                <a:lnTo>
                  <a:pt x="10391" y="2774373"/>
                </a:lnTo>
                <a:cubicBezTo>
                  <a:pt x="6927" y="1849582"/>
                  <a:pt x="3464" y="924791"/>
                  <a:pt x="0" y="0"/>
                </a:cubicBezTo>
                <a:close/>
              </a:path>
            </a:pathLst>
          </a:custGeom>
          <a:solidFill>
            <a:srgbClr val="FF2C79"/>
          </a:solidFill>
          <a:ln w="12700">
            <a:miter lim="400000"/>
          </a:ln>
        </p:spPr>
        <p:txBody>
          <a:bodyPr lIns="45719" rIns="45719" anchor="ctr"/>
          <a:lstStyle/>
          <a:p>
            <a:pPr algn="ctr" defTabSz="968381" fontAlgn="auto" hangingPunct="0">
              <a:spcBef>
                <a:spcPts val="600"/>
              </a:spcBef>
              <a:spcAft>
                <a:spcPts val="0"/>
              </a:spcAft>
              <a:buClrTx/>
              <a:buSzTx/>
            </a:pPr>
            <a:endParaRPr lang="en-US" dirty="0">
              <a:solidFill>
                <a:srgbClr val="FFFFFF"/>
              </a:solidFill>
              <a:latin typeface="Verdana"/>
              <a:ea typeface="Verdana"/>
              <a:cs typeface="Verdana"/>
              <a:sym typeface="Arial"/>
            </a:endParaRPr>
          </a:p>
        </p:txBody>
      </p:sp>
      <p:sp>
        <p:nvSpPr>
          <p:cNvPr id="20" name="Freeform 19"/>
          <p:cNvSpPr/>
          <p:nvPr/>
        </p:nvSpPr>
        <p:spPr bwMode="gray">
          <a:xfrm flipV="1">
            <a:off x="1159354" y="4212535"/>
            <a:ext cx="4847238" cy="2513975"/>
          </a:xfrm>
          <a:custGeom>
            <a:avLst/>
            <a:gdLst>
              <a:gd name="connsiteX0" fmla="*/ 0 w 4094018"/>
              <a:gd name="connsiteY0" fmla="*/ 0 h 2774373"/>
              <a:gd name="connsiteX1" fmla="*/ 4083627 w 4094018"/>
              <a:gd name="connsiteY1" fmla="*/ 0 h 2774373"/>
              <a:gd name="connsiteX2" fmla="*/ 4094018 w 4094018"/>
              <a:gd name="connsiteY2" fmla="*/ 1091046 h 2774373"/>
              <a:gd name="connsiteX3" fmla="*/ 2452254 w 4094018"/>
              <a:gd name="connsiteY3" fmla="*/ 2774373 h 2774373"/>
              <a:gd name="connsiteX4" fmla="*/ 10391 w 4094018"/>
              <a:gd name="connsiteY4" fmla="*/ 2774373 h 2774373"/>
              <a:gd name="connsiteX5" fmla="*/ 0 w 4094018"/>
              <a:gd name="connsiteY5" fmla="*/ 0 h 2774373"/>
              <a:gd name="connsiteX0" fmla="*/ 0 w 4097482"/>
              <a:gd name="connsiteY0" fmla="*/ 0 h 2774373"/>
              <a:gd name="connsiteX1" fmla="*/ 4094018 w 4097482"/>
              <a:gd name="connsiteY1" fmla="*/ 0 h 2774373"/>
              <a:gd name="connsiteX2" fmla="*/ 4094018 w 4097482"/>
              <a:gd name="connsiteY2" fmla="*/ 1091046 h 2774373"/>
              <a:gd name="connsiteX3" fmla="*/ 2452254 w 4097482"/>
              <a:gd name="connsiteY3" fmla="*/ 2774373 h 2774373"/>
              <a:gd name="connsiteX4" fmla="*/ 10391 w 4097482"/>
              <a:gd name="connsiteY4" fmla="*/ 2774373 h 2774373"/>
              <a:gd name="connsiteX5" fmla="*/ 0 w 4097482"/>
              <a:gd name="connsiteY5" fmla="*/ 0 h 2774373"/>
              <a:gd name="connsiteX0" fmla="*/ 0 w 4097482"/>
              <a:gd name="connsiteY0" fmla="*/ 0 h 2774373"/>
              <a:gd name="connsiteX1" fmla="*/ 4094018 w 4097482"/>
              <a:gd name="connsiteY1" fmla="*/ 0 h 2774373"/>
              <a:gd name="connsiteX2" fmla="*/ 4097482 w 4097482"/>
              <a:gd name="connsiteY2" fmla="*/ 1046749 h 2774373"/>
              <a:gd name="connsiteX3" fmla="*/ 2452254 w 4097482"/>
              <a:gd name="connsiteY3" fmla="*/ 2774373 h 2774373"/>
              <a:gd name="connsiteX4" fmla="*/ 10391 w 4097482"/>
              <a:gd name="connsiteY4" fmla="*/ 2774373 h 2774373"/>
              <a:gd name="connsiteX5" fmla="*/ 0 w 4097482"/>
              <a:gd name="connsiteY5" fmla="*/ 0 h 2774373"/>
              <a:gd name="connsiteX0" fmla="*/ 0 w 4097482"/>
              <a:gd name="connsiteY0" fmla="*/ 0 h 2774374"/>
              <a:gd name="connsiteX1" fmla="*/ 4094018 w 4097482"/>
              <a:gd name="connsiteY1" fmla="*/ 0 h 2774374"/>
              <a:gd name="connsiteX2" fmla="*/ 4097482 w 4097482"/>
              <a:gd name="connsiteY2" fmla="*/ 1046749 h 2774374"/>
              <a:gd name="connsiteX3" fmla="*/ 2401294 w 4097482"/>
              <a:gd name="connsiteY3" fmla="*/ 2774374 h 2774374"/>
              <a:gd name="connsiteX4" fmla="*/ 10391 w 4097482"/>
              <a:gd name="connsiteY4" fmla="*/ 2774373 h 2774374"/>
              <a:gd name="connsiteX5" fmla="*/ 0 w 4097482"/>
              <a:gd name="connsiteY5" fmla="*/ 0 h 277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97482" h="2774374">
                <a:moveTo>
                  <a:pt x="0" y="0"/>
                </a:moveTo>
                <a:lnTo>
                  <a:pt x="4094018" y="0"/>
                </a:lnTo>
                <a:cubicBezTo>
                  <a:pt x="4097482" y="363682"/>
                  <a:pt x="4094018" y="683067"/>
                  <a:pt x="4097482" y="1046749"/>
                </a:cubicBezTo>
                <a:lnTo>
                  <a:pt x="2401294" y="2774374"/>
                </a:lnTo>
                <a:lnTo>
                  <a:pt x="10391" y="2774373"/>
                </a:lnTo>
                <a:cubicBezTo>
                  <a:pt x="6927" y="1849582"/>
                  <a:pt x="3464" y="924791"/>
                  <a:pt x="0" y="0"/>
                </a:cubicBezTo>
                <a:close/>
              </a:path>
            </a:pathLst>
          </a:custGeom>
          <a:solidFill>
            <a:srgbClr val="ABC324"/>
          </a:solidFill>
          <a:ln w="12700">
            <a:miter lim="400000"/>
          </a:ln>
        </p:spPr>
        <p:txBody>
          <a:bodyPr lIns="45719" rIns="45719" anchor="ctr"/>
          <a:lstStyle/>
          <a:p>
            <a:pPr algn="ctr" defTabSz="968381" fontAlgn="auto" hangingPunct="0">
              <a:spcBef>
                <a:spcPts val="600"/>
              </a:spcBef>
              <a:spcAft>
                <a:spcPts val="0"/>
              </a:spcAft>
              <a:buClrTx/>
              <a:buSzTx/>
            </a:pPr>
            <a:endParaRPr lang="en-US" dirty="0">
              <a:solidFill>
                <a:srgbClr val="FFFFFF"/>
              </a:solidFill>
              <a:latin typeface="Verdana"/>
              <a:ea typeface="Verdana"/>
              <a:cs typeface="Verdana"/>
              <a:sym typeface="Arial"/>
            </a:endParaRPr>
          </a:p>
        </p:txBody>
      </p:sp>
      <p:sp>
        <p:nvSpPr>
          <p:cNvPr id="21" name="Freeform 20"/>
          <p:cNvSpPr/>
          <p:nvPr/>
        </p:nvSpPr>
        <p:spPr bwMode="gray">
          <a:xfrm flipH="1">
            <a:off x="6227612" y="1304982"/>
            <a:ext cx="4847238" cy="2681323"/>
          </a:xfrm>
          <a:custGeom>
            <a:avLst/>
            <a:gdLst>
              <a:gd name="connsiteX0" fmla="*/ 0 w 4094018"/>
              <a:gd name="connsiteY0" fmla="*/ 0 h 2774373"/>
              <a:gd name="connsiteX1" fmla="*/ 4083627 w 4094018"/>
              <a:gd name="connsiteY1" fmla="*/ 0 h 2774373"/>
              <a:gd name="connsiteX2" fmla="*/ 4094018 w 4094018"/>
              <a:gd name="connsiteY2" fmla="*/ 1091046 h 2774373"/>
              <a:gd name="connsiteX3" fmla="*/ 2452254 w 4094018"/>
              <a:gd name="connsiteY3" fmla="*/ 2774373 h 2774373"/>
              <a:gd name="connsiteX4" fmla="*/ 10391 w 4094018"/>
              <a:gd name="connsiteY4" fmla="*/ 2774373 h 2774373"/>
              <a:gd name="connsiteX5" fmla="*/ 0 w 4094018"/>
              <a:gd name="connsiteY5" fmla="*/ 0 h 2774373"/>
              <a:gd name="connsiteX0" fmla="*/ 0 w 4097482"/>
              <a:gd name="connsiteY0" fmla="*/ 0 h 2774373"/>
              <a:gd name="connsiteX1" fmla="*/ 4094018 w 4097482"/>
              <a:gd name="connsiteY1" fmla="*/ 0 h 2774373"/>
              <a:gd name="connsiteX2" fmla="*/ 4094018 w 4097482"/>
              <a:gd name="connsiteY2" fmla="*/ 1091046 h 2774373"/>
              <a:gd name="connsiteX3" fmla="*/ 2452254 w 4097482"/>
              <a:gd name="connsiteY3" fmla="*/ 2774373 h 2774373"/>
              <a:gd name="connsiteX4" fmla="*/ 10391 w 4097482"/>
              <a:gd name="connsiteY4" fmla="*/ 2774373 h 2774373"/>
              <a:gd name="connsiteX5" fmla="*/ 0 w 4097482"/>
              <a:gd name="connsiteY5" fmla="*/ 0 h 2774373"/>
              <a:gd name="connsiteX0" fmla="*/ 0 w 4097482"/>
              <a:gd name="connsiteY0" fmla="*/ 0 h 2774373"/>
              <a:gd name="connsiteX1" fmla="*/ 4094018 w 4097482"/>
              <a:gd name="connsiteY1" fmla="*/ 0 h 2774373"/>
              <a:gd name="connsiteX2" fmla="*/ 4097482 w 4097482"/>
              <a:gd name="connsiteY2" fmla="*/ 1046749 h 2774373"/>
              <a:gd name="connsiteX3" fmla="*/ 2452254 w 4097482"/>
              <a:gd name="connsiteY3" fmla="*/ 2774373 h 2774373"/>
              <a:gd name="connsiteX4" fmla="*/ 10391 w 4097482"/>
              <a:gd name="connsiteY4" fmla="*/ 2774373 h 2774373"/>
              <a:gd name="connsiteX5" fmla="*/ 0 w 4097482"/>
              <a:gd name="connsiteY5" fmla="*/ 0 h 2774373"/>
              <a:gd name="connsiteX0" fmla="*/ 0 w 4097482"/>
              <a:gd name="connsiteY0" fmla="*/ 0 h 2774374"/>
              <a:gd name="connsiteX1" fmla="*/ 4094018 w 4097482"/>
              <a:gd name="connsiteY1" fmla="*/ 0 h 2774374"/>
              <a:gd name="connsiteX2" fmla="*/ 4097482 w 4097482"/>
              <a:gd name="connsiteY2" fmla="*/ 1046749 h 2774374"/>
              <a:gd name="connsiteX3" fmla="*/ 2401294 w 4097482"/>
              <a:gd name="connsiteY3" fmla="*/ 2774374 h 2774374"/>
              <a:gd name="connsiteX4" fmla="*/ 10391 w 4097482"/>
              <a:gd name="connsiteY4" fmla="*/ 2774373 h 2774374"/>
              <a:gd name="connsiteX5" fmla="*/ 0 w 4097482"/>
              <a:gd name="connsiteY5" fmla="*/ 0 h 277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97482" h="2774374">
                <a:moveTo>
                  <a:pt x="0" y="0"/>
                </a:moveTo>
                <a:lnTo>
                  <a:pt x="4094018" y="0"/>
                </a:lnTo>
                <a:cubicBezTo>
                  <a:pt x="4097482" y="363682"/>
                  <a:pt x="4094018" y="683067"/>
                  <a:pt x="4097482" y="1046749"/>
                </a:cubicBezTo>
                <a:lnTo>
                  <a:pt x="2401294" y="2774374"/>
                </a:lnTo>
                <a:lnTo>
                  <a:pt x="10391" y="2774373"/>
                </a:lnTo>
                <a:cubicBezTo>
                  <a:pt x="6927" y="1849582"/>
                  <a:pt x="3464" y="924791"/>
                  <a:pt x="0" y="0"/>
                </a:cubicBezTo>
                <a:close/>
              </a:path>
            </a:pathLst>
          </a:custGeom>
          <a:solidFill>
            <a:srgbClr val="00ADFD"/>
          </a:solidFill>
          <a:ln w="12700">
            <a:miter lim="400000"/>
          </a:ln>
        </p:spPr>
        <p:txBody>
          <a:bodyPr lIns="45719" rIns="45719" anchor="ctr"/>
          <a:lstStyle/>
          <a:p>
            <a:pPr algn="ctr" defTabSz="968381" fontAlgn="auto" hangingPunct="0">
              <a:spcBef>
                <a:spcPts val="600"/>
              </a:spcBef>
              <a:spcAft>
                <a:spcPts val="0"/>
              </a:spcAft>
              <a:buClrTx/>
              <a:buSzTx/>
            </a:pPr>
            <a:endParaRPr lang="en-US" dirty="0">
              <a:solidFill>
                <a:srgbClr val="FFFFFF"/>
              </a:solidFill>
              <a:latin typeface="Verdana"/>
              <a:ea typeface="Verdana"/>
              <a:cs typeface="Verdana"/>
              <a:sym typeface="Arial"/>
            </a:endParaRPr>
          </a:p>
        </p:txBody>
      </p:sp>
      <p:sp>
        <p:nvSpPr>
          <p:cNvPr id="23" name="Freeform 22"/>
          <p:cNvSpPr/>
          <p:nvPr/>
        </p:nvSpPr>
        <p:spPr bwMode="gray">
          <a:xfrm>
            <a:off x="1198412" y="1304983"/>
            <a:ext cx="4847238" cy="2720418"/>
          </a:xfrm>
          <a:custGeom>
            <a:avLst/>
            <a:gdLst>
              <a:gd name="connsiteX0" fmla="*/ 0 w 4094018"/>
              <a:gd name="connsiteY0" fmla="*/ 0 h 2774373"/>
              <a:gd name="connsiteX1" fmla="*/ 4083627 w 4094018"/>
              <a:gd name="connsiteY1" fmla="*/ 0 h 2774373"/>
              <a:gd name="connsiteX2" fmla="*/ 4094018 w 4094018"/>
              <a:gd name="connsiteY2" fmla="*/ 1091046 h 2774373"/>
              <a:gd name="connsiteX3" fmla="*/ 2452254 w 4094018"/>
              <a:gd name="connsiteY3" fmla="*/ 2774373 h 2774373"/>
              <a:gd name="connsiteX4" fmla="*/ 10391 w 4094018"/>
              <a:gd name="connsiteY4" fmla="*/ 2774373 h 2774373"/>
              <a:gd name="connsiteX5" fmla="*/ 0 w 4094018"/>
              <a:gd name="connsiteY5" fmla="*/ 0 h 2774373"/>
              <a:gd name="connsiteX0" fmla="*/ 0 w 4097482"/>
              <a:gd name="connsiteY0" fmla="*/ 0 h 2774373"/>
              <a:gd name="connsiteX1" fmla="*/ 4094018 w 4097482"/>
              <a:gd name="connsiteY1" fmla="*/ 0 h 2774373"/>
              <a:gd name="connsiteX2" fmla="*/ 4094018 w 4097482"/>
              <a:gd name="connsiteY2" fmla="*/ 1091046 h 2774373"/>
              <a:gd name="connsiteX3" fmla="*/ 2452254 w 4097482"/>
              <a:gd name="connsiteY3" fmla="*/ 2774373 h 2774373"/>
              <a:gd name="connsiteX4" fmla="*/ 10391 w 4097482"/>
              <a:gd name="connsiteY4" fmla="*/ 2774373 h 2774373"/>
              <a:gd name="connsiteX5" fmla="*/ 0 w 4097482"/>
              <a:gd name="connsiteY5" fmla="*/ 0 h 2774373"/>
              <a:gd name="connsiteX0" fmla="*/ 0 w 4097482"/>
              <a:gd name="connsiteY0" fmla="*/ 0 h 2774373"/>
              <a:gd name="connsiteX1" fmla="*/ 4094018 w 4097482"/>
              <a:gd name="connsiteY1" fmla="*/ 0 h 2774373"/>
              <a:gd name="connsiteX2" fmla="*/ 4097482 w 4097482"/>
              <a:gd name="connsiteY2" fmla="*/ 1046749 h 2774373"/>
              <a:gd name="connsiteX3" fmla="*/ 2452254 w 4097482"/>
              <a:gd name="connsiteY3" fmla="*/ 2774373 h 2774373"/>
              <a:gd name="connsiteX4" fmla="*/ 10391 w 4097482"/>
              <a:gd name="connsiteY4" fmla="*/ 2774373 h 2774373"/>
              <a:gd name="connsiteX5" fmla="*/ 0 w 4097482"/>
              <a:gd name="connsiteY5" fmla="*/ 0 h 2774373"/>
              <a:gd name="connsiteX0" fmla="*/ 0 w 4097482"/>
              <a:gd name="connsiteY0" fmla="*/ 0 h 2774374"/>
              <a:gd name="connsiteX1" fmla="*/ 4094018 w 4097482"/>
              <a:gd name="connsiteY1" fmla="*/ 0 h 2774374"/>
              <a:gd name="connsiteX2" fmla="*/ 4097482 w 4097482"/>
              <a:gd name="connsiteY2" fmla="*/ 1046749 h 2774374"/>
              <a:gd name="connsiteX3" fmla="*/ 2401294 w 4097482"/>
              <a:gd name="connsiteY3" fmla="*/ 2774374 h 2774374"/>
              <a:gd name="connsiteX4" fmla="*/ 10391 w 4097482"/>
              <a:gd name="connsiteY4" fmla="*/ 2774373 h 2774374"/>
              <a:gd name="connsiteX5" fmla="*/ 0 w 4097482"/>
              <a:gd name="connsiteY5" fmla="*/ 0 h 277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97482" h="2774374">
                <a:moveTo>
                  <a:pt x="0" y="0"/>
                </a:moveTo>
                <a:lnTo>
                  <a:pt x="4094018" y="0"/>
                </a:lnTo>
                <a:cubicBezTo>
                  <a:pt x="4097482" y="363682"/>
                  <a:pt x="4094018" y="683067"/>
                  <a:pt x="4097482" y="1046749"/>
                </a:cubicBezTo>
                <a:lnTo>
                  <a:pt x="2401294" y="2774374"/>
                </a:lnTo>
                <a:lnTo>
                  <a:pt x="10391" y="2774373"/>
                </a:lnTo>
                <a:cubicBezTo>
                  <a:pt x="6927" y="1849582"/>
                  <a:pt x="3464" y="924791"/>
                  <a:pt x="0" y="0"/>
                </a:cubicBezTo>
                <a:close/>
              </a:path>
            </a:pathLst>
          </a:custGeom>
          <a:solidFill>
            <a:srgbClr val="F92138"/>
          </a:solidFill>
          <a:ln w="12700">
            <a:miter lim="400000"/>
          </a:ln>
        </p:spPr>
        <p:txBody>
          <a:bodyPr lIns="45719" rIns="45719" anchor="ctr"/>
          <a:lstStyle/>
          <a:p>
            <a:pPr algn="ctr" defTabSz="968381" fontAlgn="auto" hangingPunct="0">
              <a:spcBef>
                <a:spcPts val="600"/>
              </a:spcBef>
              <a:spcAft>
                <a:spcPts val="0"/>
              </a:spcAft>
              <a:buClrTx/>
              <a:buSzTx/>
            </a:pPr>
            <a:endParaRPr lang="en-US" dirty="0">
              <a:solidFill>
                <a:srgbClr val="FFFFFF"/>
              </a:solidFill>
              <a:latin typeface="Verdana"/>
              <a:ea typeface="Verdana"/>
              <a:cs typeface="Verdana"/>
              <a:sym typeface="Arial"/>
            </a:endParaRPr>
          </a:p>
        </p:txBody>
      </p:sp>
      <p:sp>
        <p:nvSpPr>
          <p:cNvPr id="37" name="Oval 16"/>
          <p:cNvSpPr>
            <a:spLocks noChangeArrowheads="1"/>
          </p:cNvSpPr>
          <p:nvPr/>
        </p:nvSpPr>
        <p:spPr bwMode="gray">
          <a:xfrm>
            <a:off x="4119365" y="2509161"/>
            <a:ext cx="4023614" cy="3265124"/>
          </a:xfrm>
          <a:prstGeom prst="diamond">
            <a:avLst/>
          </a:prstGeom>
          <a:solidFill>
            <a:srgbClr val="FFC200"/>
          </a:solidFill>
          <a:ln w="12700">
            <a:miter lim="400000"/>
          </a:ln>
        </p:spPr>
        <p:txBody>
          <a:bodyPr lIns="45719" rIns="45719" anchor="ctr"/>
          <a:lstStyle/>
          <a:p>
            <a:pPr algn="ctr" defTabSz="967795" fontAlgn="auto" hangingPunct="0">
              <a:spcBef>
                <a:spcPts val="600"/>
              </a:spcBef>
              <a:spcAft>
                <a:spcPts val="0"/>
              </a:spcAft>
              <a:buClrTx/>
              <a:buSzTx/>
            </a:pPr>
            <a:endParaRPr lang="en-US" dirty="0">
              <a:solidFill>
                <a:srgbClr val="000000"/>
              </a:solidFill>
              <a:latin typeface="Verdana"/>
              <a:ea typeface="Verdana"/>
              <a:cs typeface="Verdana"/>
              <a:sym typeface="Arial"/>
            </a:endParaRPr>
          </a:p>
          <a:p>
            <a:pPr algn="ctr" defTabSz="967795" fontAlgn="auto" hangingPunct="0">
              <a:spcBef>
                <a:spcPts val="600"/>
              </a:spcBef>
              <a:spcAft>
                <a:spcPts val="0"/>
              </a:spcAft>
              <a:buClrTx/>
              <a:buSzTx/>
            </a:pPr>
            <a:endParaRPr lang="en-US" dirty="0">
              <a:solidFill>
                <a:srgbClr val="000000"/>
              </a:solidFill>
              <a:latin typeface="Verdana"/>
              <a:ea typeface="Verdana"/>
              <a:cs typeface="Verdana"/>
              <a:sym typeface="Arial"/>
            </a:endParaRPr>
          </a:p>
        </p:txBody>
      </p:sp>
      <p:sp>
        <p:nvSpPr>
          <p:cNvPr id="38" name="TextBox 28"/>
          <p:cNvSpPr txBox="1">
            <a:spLocks noChangeArrowheads="1"/>
          </p:cNvSpPr>
          <p:nvPr/>
        </p:nvSpPr>
        <p:spPr bwMode="gray">
          <a:xfrm>
            <a:off x="4856924" y="2892058"/>
            <a:ext cx="2488106" cy="583562"/>
          </a:xfrm>
          <a:prstGeom prst="rect">
            <a:avLst/>
          </a:prstGeom>
          <a:noFill/>
          <a:ln w="9525">
            <a:noFill/>
            <a:miter lim="800000"/>
            <a:headEnd/>
            <a:tailEnd/>
          </a:ln>
        </p:spPr>
        <p:txBody>
          <a:bodyPr wrap="square" lIns="90079" tIns="45119" rIns="90079" bIns="45119" anchor="ctr">
            <a:spAutoFit/>
          </a:bodyPr>
          <a:lstStyle>
            <a:defPPr>
              <a:defRPr lang="en-US"/>
            </a:defPPr>
            <a:lvl1pPr marL="0" indent="0" algn="l" rtl="0" eaLnBrk="1" fontAlgn="base" hangingPunct="1">
              <a:lnSpc>
                <a:spcPct val="100000"/>
              </a:lnSpc>
              <a:spcBef>
                <a:spcPct val="31250"/>
              </a:spcBef>
              <a:spcAft>
                <a:spcPct val="0"/>
              </a:spcAft>
              <a:buClr>
                <a:schemeClr val="accent1"/>
              </a:buClr>
              <a:buSzPct val="100000"/>
              <a:buFontTx/>
              <a:buNone/>
              <a:defRPr lang="en-US" sz="1600" b="0" i="0" dirty="0" smtClean="0">
                <a:solidFill>
                  <a:schemeClr val="tx1"/>
                </a:solidFill>
                <a:latin typeface="+mn-lt"/>
                <a:ea typeface="+mn-ea"/>
                <a:cs typeface="+mn-cs"/>
              </a:defRPr>
            </a:lvl1pPr>
            <a:lvl2pPr marL="180000" indent="-180000" algn="l" rtl="0" eaLnBrk="1" fontAlgn="base" hangingPunct="1">
              <a:lnSpc>
                <a:spcPct val="100000"/>
              </a:lnSpc>
              <a:spcBef>
                <a:spcPct val="31250"/>
              </a:spcBef>
              <a:spcAft>
                <a:spcPct val="0"/>
              </a:spcAft>
              <a:buClr>
                <a:schemeClr val="tx2"/>
              </a:buClr>
              <a:buSzPct val="100000"/>
              <a:buFont typeface="Wingdings" pitchFamily="2" charset="2"/>
              <a:buChar char="§"/>
              <a:defRPr lang="en-US" sz="1600" b="0" i="0" dirty="0" smtClean="0">
                <a:solidFill>
                  <a:schemeClr val="tx1"/>
                </a:solidFill>
                <a:latin typeface="+mn-lt"/>
                <a:ea typeface="+mn-ea"/>
                <a:cs typeface="+mn-cs"/>
              </a:defRPr>
            </a:lvl2pPr>
            <a:lvl3pPr marL="36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3pPr>
            <a:lvl4pPr marL="54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4pPr>
            <a:lvl5pPr marL="72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a:solidFill>
                  <a:schemeClr val="tx1"/>
                </a:solidFill>
                <a:latin typeface="+mn-lt"/>
                <a:ea typeface="+mn-ea"/>
                <a:cs typeface="+mn-cs"/>
              </a:defRPr>
            </a:lvl5pPr>
            <a:lvl6pPr marL="20050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6pPr>
            <a:lvl7pPr marL="24622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7pPr>
            <a:lvl8pPr marL="29194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8pPr>
            <a:lvl9pPr marL="33766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9pPr>
          </a:lstStyle>
          <a:p>
            <a:pPr algn="ctr"/>
            <a:r>
              <a:rPr lang="en-US" sz="1600" b="1" u="sng" dirty="0" smtClean="0">
                <a:solidFill>
                  <a:srgbClr val="000000"/>
                </a:solidFill>
              </a:rPr>
              <a:t>Increased Effectiveness</a:t>
            </a:r>
            <a:endParaRPr lang="en-GB" sz="1600" b="1" u="sng" dirty="0" smtClean="0">
              <a:solidFill>
                <a:srgbClr val="000000"/>
              </a:solidFill>
            </a:endParaRPr>
          </a:p>
        </p:txBody>
      </p:sp>
      <p:sp>
        <p:nvSpPr>
          <p:cNvPr id="39" name="TextBox 20"/>
          <p:cNvSpPr txBox="1">
            <a:spLocks noChangeArrowheads="1"/>
          </p:cNvSpPr>
          <p:nvPr/>
        </p:nvSpPr>
        <p:spPr bwMode="gray">
          <a:xfrm>
            <a:off x="304800" y="1432454"/>
            <a:ext cx="4847238" cy="337340"/>
          </a:xfrm>
          <a:prstGeom prst="rect">
            <a:avLst/>
          </a:prstGeom>
          <a:noFill/>
          <a:ln w="9525">
            <a:noFill/>
            <a:miter lim="800000"/>
            <a:headEnd/>
            <a:tailEnd/>
          </a:ln>
        </p:spPr>
        <p:txBody>
          <a:bodyPr wrap="square" lIns="90079" tIns="45119" rIns="90079" bIns="45119" anchor="ctr">
            <a:spAutoFit/>
          </a:bodyPr>
          <a:lstStyle>
            <a:defPPr>
              <a:defRPr lang="en-US"/>
            </a:defPPr>
            <a:lvl1pPr marL="0" indent="0" algn="l" rtl="0" eaLnBrk="1" fontAlgn="base" hangingPunct="1">
              <a:lnSpc>
                <a:spcPct val="100000"/>
              </a:lnSpc>
              <a:spcBef>
                <a:spcPct val="31250"/>
              </a:spcBef>
              <a:spcAft>
                <a:spcPct val="0"/>
              </a:spcAft>
              <a:buClr>
                <a:schemeClr val="accent1"/>
              </a:buClr>
              <a:buSzPct val="100000"/>
              <a:buFontTx/>
              <a:buNone/>
              <a:defRPr lang="en-US" sz="1600" b="0" i="0" dirty="0" smtClean="0">
                <a:solidFill>
                  <a:schemeClr val="tx1"/>
                </a:solidFill>
                <a:latin typeface="+mn-lt"/>
                <a:ea typeface="+mn-ea"/>
                <a:cs typeface="+mn-cs"/>
              </a:defRPr>
            </a:lvl1pPr>
            <a:lvl2pPr marL="180000" indent="-180000" algn="l" rtl="0" eaLnBrk="1" fontAlgn="base" hangingPunct="1">
              <a:lnSpc>
                <a:spcPct val="100000"/>
              </a:lnSpc>
              <a:spcBef>
                <a:spcPct val="31250"/>
              </a:spcBef>
              <a:spcAft>
                <a:spcPct val="0"/>
              </a:spcAft>
              <a:buClr>
                <a:schemeClr val="tx2"/>
              </a:buClr>
              <a:buSzPct val="100000"/>
              <a:buFont typeface="Wingdings" pitchFamily="2" charset="2"/>
              <a:buChar char="§"/>
              <a:defRPr lang="en-US" sz="1600" b="0" i="0" dirty="0" smtClean="0">
                <a:solidFill>
                  <a:schemeClr val="tx1"/>
                </a:solidFill>
                <a:latin typeface="+mn-lt"/>
                <a:ea typeface="+mn-ea"/>
                <a:cs typeface="+mn-cs"/>
              </a:defRPr>
            </a:lvl2pPr>
            <a:lvl3pPr marL="36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3pPr>
            <a:lvl4pPr marL="54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4pPr>
            <a:lvl5pPr marL="72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a:solidFill>
                  <a:schemeClr val="tx1"/>
                </a:solidFill>
                <a:latin typeface="+mn-lt"/>
                <a:ea typeface="+mn-ea"/>
                <a:cs typeface="+mn-cs"/>
              </a:defRPr>
            </a:lvl5pPr>
            <a:lvl6pPr marL="20050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6pPr>
            <a:lvl7pPr marL="24622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7pPr>
            <a:lvl8pPr marL="29194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8pPr>
            <a:lvl9pPr marL="33766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9pPr>
          </a:lstStyle>
          <a:p>
            <a:pPr algn="ctr" defTabSz="968063"/>
            <a:r>
              <a:rPr lang="en-GB" sz="1600" b="1" u="sng" dirty="0" smtClean="0">
                <a:solidFill>
                  <a:srgbClr val="FFFFFF"/>
                </a:solidFill>
              </a:rPr>
              <a:t>Increased Productivity</a:t>
            </a:r>
          </a:p>
        </p:txBody>
      </p:sp>
      <p:sp>
        <p:nvSpPr>
          <p:cNvPr id="40" name="TextBox 21"/>
          <p:cNvSpPr txBox="1">
            <a:spLocks noChangeArrowheads="1"/>
          </p:cNvSpPr>
          <p:nvPr/>
        </p:nvSpPr>
        <p:spPr bwMode="gray">
          <a:xfrm>
            <a:off x="6227612" y="1432454"/>
            <a:ext cx="4847238" cy="337340"/>
          </a:xfrm>
          <a:prstGeom prst="rect">
            <a:avLst/>
          </a:prstGeom>
          <a:noFill/>
          <a:ln w="9525">
            <a:noFill/>
            <a:miter lim="800000"/>
            <a:headEnd/>
            <a:tailEnd/>
          </a:ln>
        </p:spPr>
        <p:txBody>
          <a:bodyPr wrap="square" lIns="90079" tIns="45119" rIns="90079" bIns="45119" anchor="ctr">
            <a:spAutoFit/>
          </a:bodyPr>
          <a:lstStyle>
            <a:defPPr>
              <a:defRPr lang="en-US"/>
            </a:defPPr>
            <a:lvl1pPr marL="0" indent="0" algn="l" rtl="0" eaLnBrk="1" fontAlgn="base" hangingPunct="1">
              <a:lnSpc>
                <a:spcPct val="100000"/>
              </a:lnSpc>
              <a:spcBef>
                <a:spcPct val="31250"/>
              </a:spcBef>
              <a:spcAft>
                <a:spcPct val="0"/>
              </a:spcAft>
              <a:buClr>
                <a:schemeClr val="accent1"/>
              </a:buClr>
              <a:buSzPct val="100000"/>
              <a:buFontTx/>
              <a:buNone/>
              <a:defRPr lang="en-US" sz="1600" b="0" i="0" dirty="0" smtClean="0">
                <a:solidFill>
                  <a:schemeClr val="tx1"/>
                </a:solidFill>
                <a:latin typeface="+mn-lt"/>
                <a:ea typeface="+mn-ea"/>
                <a:cs typeface="+mn-cs"/>
              </a:defRPr>
            </a:lvl1pPr>
            <a:lvl2pPr marL="180000" indent="-180000" algn="l" rtl="0" eaLnBrk="1" fontAlgn="base" hangingPunct="1">
              <a:lnSpc>
                <a:spcPct val="100000"/>
              </a:lnSpc>
              <a:spcBef>
                <a:spcPct val="31250"/>
              </a:spcBef>
              <a:spcAft>
                <a:spcPct val="0"/>
              </a:spcAft>
              <a:buClr>
                <a:schemeClr val="tx2"/>
              </a:buClr>
              <a:buSzPct val="100000"/>
              <a:buFont typeface="Wingdings" pitchFamily="2" charset="2"/>
              <a:buChar char="§"/>
              <a:defRPr lang="en-US" sz="1600" b="0" i="0" dirty="0" smtClean="0">
                <a:solidFill>
                  <a:schemeClr val="tx1"/>
                </a:solidFill>
                <a:latin typeface="+mn-lt"/>
                <a:ea typeface="+mn-ea"/>
                <a:cs typeface="+mn-cs"/>
              </a:defRPr>
            </a:lvl2pPr>
            <a:lvl3pPr marL="36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3pPr>
            <a:lvl4pPr marL="54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4pPr>
            <a:lvl5pPr marL="72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a:solidFill>
                  <a:schemeClr val="tx1"/>
                </a:solidFill>
                <a:latin typeface="+mn-lt"/>
                <a:ea typeface="+mn-ea"/>
                <a:cs typeface="+mn-cs"/>
              </a:defRPr>
            </a:lvl5pPr>
            <a:lvl6pPr marL="20050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6pPr>
            <a:lvl7pPr marL="24622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7pPr>
            <a:lvl8pPr marL="29194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8pPr>
            <a:lvl9pPr marL="33766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9pPr>
          </a:lstStyle>
          <a:p>
            <a:pPr algn="ctr" defTabSz="968063"/>
            <a:r>
              <a:rPr lang="en-US" sz="1600" b="1" u="sng" dirty="0" smtClean="0">
                <a:solidFill>
                  <a:srgbClr val="FFFFFF"/>
                </a:solidFill>
              </a:rPr>
              <a:t>Improved Transparency</a:t>
            </a:r>
          </a:p>
        </p:txBody>
      </p:sp>
      <p:sp>
        <p:nvSpPr>
          <p:cNvPr id="41" name="TextBox 24"/>
          <p:cNvSpPr txBox="1">
            <a:spLocks noChangeArrowheads="1"/>
          </p:cNvSpPr>
          <p:nvPr/>
        </p:nvSpPr>
        <p:spPr bwMode="gray">
          <a:xfrm>
            <a:off x="7900991" y="4330217"/>
            <a:ext cx="3134424" cy="337340"/>
          </a:xfrm>
          <a:prstGeom prst="rect">
            <a:avLst/>
          </a:prstGeom>
          <a:noFill/>
          <a:ln w="9525">
            <a:noFill/>
            <a:miter lim="800000"/>
            <a:headEnd/>
            <a:tailEnd/>
          </a:ln>
        </p:spPr>
        <p:txBody>
          <a:bodyPr wrap="square" lIns="90079" tIns="45119" rIns="90079" bIns="45119" anchor="ctr">
            <a:spAutoFit/>
          </a:bodyPr>
          <a:lstStyle>
            <a:defPPr>
              <a:defRPr lang="en-US"/>
            </a:defPPr>
            <a:lvl1pPr marL="0" indent="0" algn="l" rtl="0" eaLnBrk="1" fontAlgn="base" hangingPunct="1">
              <a:lnSpc>
                <a:spcPct val="100000"/>
              </a:lnSpc>
              <a:spcBef>
                <a:spcPct val="31250"/>
              </a:spcBef>
              <a:spcAft>
                <a:spcPct val="0"/>
              </a:spcAft>
              <a:buClr>
                <a:schemeClr val="accent1"/>
              </a:buClr>
              <a:buSzPct val="100000"/>
              <a:buFontTx/>
              <a:buNone/>
              <a:defRPr lang="en-US" sz="1600" b="0" i="0" dirty="0" smtClean="0">
                <a:solidFill>
                  <a:schemeClr val="tx1"/>
                </a:solidFill>
                <a:latin typeface="+mn-lt"/>
                <a:ea typeface="+mn-ea"/>
                <a:cs typeface="+mn-cs"/>
              </a:defRPr>
            </a:lvl1pPr>
            <a:lvl2pPr marL="180000" indent="-180000" algn="l" rtl="0" eaLnBrk="1" fontAlgn="base" hangingPunct="1">
              <a:lnSpc>
                <a:spcPct val="100000"/>
              </a:lnSpc>
              <a:spcBef>
                <a:spcPct val="31250"/>
              </a:spcBef>
              <a:spcAft>
                <a:spcPct val="0"/>
              </a:spcAft>
              <a:buClr>
                <a:schemeClr val="tx2"/>
              </a:buClr>
              <a:buSzPct val="100000"/>
              <a:buFont typeface="Wingdings" pitchFamily="2" charset="2"/>
              <a:buChar char="§"/>
              <a:defRPr lang="en-US" sz="1600" b="0" i="0" dirty="0" smtClean="0">
                <a:solidFill>
                  <a:schemeClr val="tx1"/>
                </a:solidFill>
                <a:latin typeface="+mn-lt"/>
                <a:ea typeface="+mn-ea"/>
                <a:cs typeface="+mn-cs"/>
              </a:defRPr>
            </a:lvl2pPr>
            <a:lvl3pPr marL="36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3pPr>
            <a:lvl4pPr marL="54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4pPr>
            <a:lvl5pPr marL="72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a:solidFill>
                  <a:schemeClr val="tx1"/>
                </a:solidFill>
                <a:latin typeface="+mn-lt"/>
                <a:ea typeface="+mn-ea"/>
                <a:cs typeface="+mn-cs"/>
              </a:defRPr>
            </a:lvl5pPr>
            <a:lvl6pPr marL="20050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6pPr>
            <a:lvl7pPr marL="24622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7pPr>
            <a:lvl8pPr marL="29194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8pPr>
            <a:lvl9pPr marL="33766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9pPr>
          </a:lstStyle>
          <a:p>
            <a:pPr algn="ctr" defTabSz="968063"/>
            <a:r>
              <a:rPr lang="en-GB" sz="1600" b="1" u="sng" dirty="0" smtClean="0">
                <a:solidFill>
                  <a:srgbClr val="FFFFFF"/>
                </a:solidFill>
              </a:rPr>
              <a:t>Improved Collaboration</a:t>
            </a:r>
          </a:p>
        </p:txBody>
      </p:sp>
      <p:sp>
        <p:nvSpPr>
          <p:cNvPr id="42" name="TextBox 30"/>
          <p:cNvSpPr txBox="1">
            <a:spLocks noChangeArrowheads="1"/>
          </p:cNvSpPr>
          <p:nvPr/>
        </p:nvSpPr>
        <p:spPr bwMode="gray">
          <a:xfrm>
            <a:off x="1159354" y="4330217"/>
            <a:ext cx="2878368" cy="337340"/>
          </a:xfrm>
          <a:prstGeom prst="rect">
            <a:avLst/>
          </a:prstGeom>
          <a:noFill/>
          <a:ln w="9525">
            <a:noFill/>
            <a:miter lim="800000"/>
            <a:headEnd/>
            <a:tailEnd/>
          </a:ln>
        </p:spPr>
        <p:txBody>
          <a:bodyPr wrap="square" lIns="90079" tIns="45119" rIns="90079" bIns="45119" anchor="ctr">
            <a:spAutoFit/>
          </a:bodyPr>
          <a:lstStyle>
            <a:defPPr>
              <a:defRPr lang="en-US"/>
            </a:defPPr>
            <a:lvl1pPr marL="0" indent="0" algn="l" rtl="0" eaLnBrk="1" fontAlgn="base" hangingPunct="1">
              <a:lnSpc>
                <a:spcPct val="100000"/>
              </a:lnSpc>
              <a:spcBef>
                <a:spcPct val="31250"/>
              </a:spcBef>
              <a:spcAft>
                <a:spcPct val="0"/>
              </a:spcAft>
              <a:buClr>
                <a:schemeClr val="accent1"/>
              </a:buClr>
              <a:buSzPct val="100000"/>
              <a:buFontTx/>
              <a:buNone/>
              <a:defRPr lang="en-US" sz="1600" b="0" i="0" dirty="0" smtClean="0">
                <a:solidFill>
                  <a:schemeClr val="tx1"/>
                </a:solidFill>
                <a:latin typeface="+mn-lt"/>
                <a:ea typeface="+mn-ea"/>
                <a:cs typeface="+mn-cs"/>
              </a:defRPr>
            </a:lvl1pPr>
            <a:lvl2pPr marL="180000" indent="-180000" algn="l" rtl="0" eaLnBrk="1" fontAlgn="base" hangingPunct="1">
              <a:lnSpc>
                <a:spcPct val="100000"/>
              </a:lnSpc>
              <a:spcBef>
                <a:spcPct val="31250"/>
              </a:spcBef>
              <a:spcAft>
                <a:spcPct val="0"/>
              </a:spcAft>
              <a:buClr>
                <a:schemeClr val="tx2"/>
              </a:buClr>
              <a:buSzPct val="100000"/>
              <a:buFont typeface="Wingdings" pitchFamily="2" charset="2"/>
              <a:buChar char="§"/>
              <a:defRPr lang="en-US" sz="1600" b="0" i="0" dirty="0" smtClean="0">
                <a:solidFill>
                  <a:schemeClr val="tx1"/>
                </a:solidFill>
                <a:latin typeface="+mn-lt"/>
                <a:ea typeface="+mn-ea"/>
                <a:cs typeface="+mn-cs"/>
              </a:defRPr>
            </a:lvl2pPr>
            <a:lvl3pPr marL="36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3pPr>
            <a:lvl4pPr marL="54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4pPr>
            <a:lvl5pPr marL="72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a:solidFill>
                  <a:schemeClr val="tx1"/>
                </a:solidFill>
                <a:latin typeface="+mn-lt"/>
                <a:ea typeface="+mn-ea"/>
                <a:cs typeface="+mn-cs"/>
              </a:defRPr>
            </a:lvl5pPr>
            <a:lvl6pPr marL="20050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6pPr>
            <a:lvl7pPr marL="24622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7pPr>
            <a:lvl8pPr marL="29194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8pPr>
            <a:lvl9pPr marL="33766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9pPr>
          </a:lstStyle>
          <a:p>
            <a:pPr algn="ctr"/>
            <a:r>
              <a:rPr lang="en-GB" sz="1600" b="1" u="sng" dirty="0" smtClean="0">
                <a:solidFill>
                  <a:schemeClr val="tx2"/>
                </a:solidFill>
              </a:rPr>
              <a:t>Knowledge Sharing</a:t>
            </a:r>
          </a:p>
        </p:txBody>
      </p:sp>
      <p:sp>
        <p:nvSpPr>
          <p:cNvPr id="43" name="Source"/>
          <p:cNvSpPr>
            <a:spLocks noGrp="1"/>
          </p:cNvSpPr>
          <p:nvPr/>
        </p:nvSpPr>
        <p:spPr bwMode="auto">
          <a:xfrm>
            <a:off x="7257599" y="1967858"/>
            <a:ext cx="3806333" cy="1177886"/>
          </a:xfrm>
          <a:prstGeom prst="rect">
            <a:avLst/>
          </a:prstGeom>
          <a:noFill/>
          <a:ln w="9525">
            <a:noFill/>
            <a:miter lim="800000"/>
            <a:headEnd/>
            <a:tailEnd/>
          </a:ln>
          <a:effectLst/>
        </p:spPr>
        <p:txBody>
          <a:bodyPr vert="horz" wrap="square" lIns="46799" tIns="46799" rIns="46799" bIns="46799" numCol="1" anchor="t" anchorCtr="0" compatLnSpc="1">
            <a:prstTxWarp prst="textNoShape">
              <a:avLst/>
            </a:prstTxWarp>
            <a:spAutoFit/>
          </a:bodyPr>
          <a:lstStyle>
            <a:defPPr>
              <a:defRPr lang="en-US"/>
            </a:defPPr>
            <a:lvl1pPr marL="0" indent="0" algn="l" rtl="0" eaLnBrk="1" fontAlgn="base" hangingPunct="1">
              <a:lnSpc>
                <a:spcPct val="100000"/>
              </a:lnSpc>
              <a:spcBef>
                <a:spcPct val="31250"/>
              </a:spcBef>
              <a:spcAft>
                <a:spcPct val="0"/>
              </a:spcAft>
              <a:buClr>
                <a:schemeClr val="accent1"/>
              </a:buClr>
              <a:buSzPct val="100000"/>
              <a:buFontTx/>
              <a:buNone/>
              <a:defRPr lang="en-US" sz="1600" b="0" i="0" dirty="0" smtClean="0">
                <a:solidFill>
                  <a:schemeClr val="tx1"/>
                </a:solidFill>
                <a:latin typeface="+mn-lt"/>
                <a:ea typeface="+mn-ea"/>
                <a:cs typeface="+mn-cs"/>
              </a:defRPr>
            </a:lvl1pPr>
            <a:lvl2pPr marL="180000" indent="-180000" algn="l" rtl="0" eaLnBrk="1" fontAlgn="base" hangingPunct="1">
              <a:lnSpc>
                <a:spcPct val="100000"/>
              </a:lnSpc>
              <a:spcBef>
                <a:spcPct val="31250"/>
              </a:spcBef>
              <a:spcAft>
                <a:spcPct val="0"/>
              </a:spcAft>
              <a:buClr>
                <a:schemeClr val="tx2"/>
              </a:buClr>
              <a:buSzPct val="100000"/>
              <a:buFont typeface="Wingdings" pitchFamily="2" charset="2"/>
              <a:buChar char="§"/>
              <a:defRPr lang="en-US" sz="1600" b="0" i="0" dirty="0" smtClean="0">
                <a:solidFill>
                  <a:schemeClr val="tx1"/>
                </a:solidFill>
                <a:latin typeface="+mn-lt"/>
                <a:ea typeface="+mn-ea"/>
                <a:cs typeface="+mn-cs"/>
              </a:defRPr>
            </a:lvl2pPr>
            <a:lvl3pPr marL="36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3pPr>
            <a:lvl4pPr marL="54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4pPr>
            <a:lvl5pPr marL="72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a:solidFill>
                  <a:schemeClr val="tx1"/>
                </a:solidFill>
                <a:latin typeface="+mn-lt"/>
                <a:ea typeface="+mn-ea"/>
                <a:cs typeface="+mn-cs"/>
              </a:defRPr>
            </a:lvl5pPr>
            <a:lvl6pPr marL="20050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6pPr>
            <a:lvl7pPr marL="24622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7pPr>
            <a:lvl8pPr marL="29194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8pPr>
            <a:lvl9pPr marL="33766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9pPr>
          </a:lstStyle>
          <a:p>
            <a:r>
              <a:rPr lang="fr-BE" dirty="0" err="1" smtClean="0">
                <a:solidFill>
                  <a:schemeClr val="bg1"/>
                </a:solidFill>
                <a:latin typeface="+mn-lt"/>
              </a:rPr>
              <a:t>Addressed</a:t>
            </a:r>
            <a:r>
              <a:rPr lang="fr-BE" dirty="0" smtClean="0">
                <a:solidFill>
                  <a:schemeClr val="bg1"/>
                </a:solidFill>
                <a:latin typeface="+mn-lt"/>
              </a:rPr>
              <a:t> communication gaps</a:t>
            </a:r>
            <a:endParaRPr lang="en-GB" dirty="0" smtClean="0">
              <a:solidFill>
                <a:schemeClr val="bg1"/>
              </a:solidFill>
              <a:latin typeface="+mn-lt"/>
            </a:endParaRPr>
          </a:p>
          <a:p>
            <a:r>
              <a:rPr lang="en-GB" dirty="0" smtClean="0">
                <a:solidFill>
                  <a:schemeClr val="bg1"/>
                </a:solidFill>
                <a:latin typeface="+mn-lt"/>
              </a:rPr>
              <a:t>Improve Aid </a:t>
            </a:r>
            <a:r>
              <a:rPr lang="en-GB" dirty="0">
                <a:solidFill>
                  <a:schemeClr val="bg1"/>
                </a:solidFill>
                <a:latin typeface="+mn-lt"/>
              </a:rPr>
              <a:t>Transparency </a:t>
            </a:r>
            <a:r>
              <a:rPr lang="en-GB" dirty="0" smtClean="0">
                <a:solidFill>
                  <a:schemeClr val="bg1"/>
                </a:solidFill>
                <a:latin typeface="+mn-lt"/>
              </a:rPr>
              <a:t>rating (current ranking</a:t>
            </a:r>
            <a:r>
              <a:rPr lang="en-GB" dirty="0">
                <a:solidFill>
                  <a:schemeClr val="bg1"/>
                </a:solidFill>
                <a:latin typeface="+mn-lt"/>
              </a:rPr>
              <a:t>: #</a:t>
            </a:r>
            <a:r>
              <a:rPr lang="en-GB" dirty="0" smtClean="0">
                <a:solidFill>
                  <a:schemeClr val="bg1"/>
                </a:solidFill>
                <a:latin typeface="+mn-lt"/>
              </a:rPr>
              <a:t>15) with missing data, reporting frequency</a:t>
            </a:r>
          </a:p>
        </p:txBody>
      </p:sp>
      <p:sp>
        <p:nvSpPr>
          <p:cNvPr id="44" name="Source"/>
          <p:cNvSpPr>
            <a:spLocks noGrp="1"/>
          </p:cNvSpPr>
          <p:nvPr/>
        </p:nvSpPr>
        <p:spPr bwMode="auto">
          <a:xfrm>
            <a:off x="1433168" y="4792312"/>
            <a:ext cx="3804015" cy="1621084"/>
          </a:xfrm>
          <a:prstGeom prst="rect">
            <a:avLst/>
          </a:prstGeom>
          <a:noFill/>
          <a:ln w="9525">
            <a:noFill/>
            <a:miter lim="800000"/>
            <a:headEnd/>
            <a:tailEnd/>
          </a:ln>
          <a:effectLst/>
        </p:spPr>
        <p:txBody>
          <a:bodyPr vert="horz" wrap="square" lIns="46799" tIns="46799" rIns="46799" bIns="46799" numCol="1" anchor="t" anchorCtr="0" compatLnSpc="1">
            <a:prstTxWarp prst="textNoShape">
              <a:avLst/>
            </a:prstTxWarp>
            <a:spAutoFit/>
          </a:bodyPr>
          <a:lstStyle>
            <a:defPPr>
              <a:defRPr lang="en-US"/>
            </a:defPPr>
            <a:lvl1pPr marL="0" indent="0" algn="l" rtl="0" eaLnBrk="1" fontAlgn="base" hangingPunct="1">
              <a:lnSpc>
                <a:spcPct val="100000"/>
              </a:lnSpc>
              <a:spcBef>
                <a:spcPct val="31250"/>
              </a:spcBef>
              <a:spcAft>
                <a:spcPct val="0"/>
              </a:spcAft>
              <a:buClr>
                <a:schemeClr val="accent1"/>
              </a:buClr>
              <a:buSzPct val="100000"/>
              <a:buFontTx/>
              <a:buNone/>
              <a:defRPr lang="en-US" sz="1600" b="0" i="0" dirty="0" smtClean="0">
                <a:solidFill>
                  <a:schemeClr val="tx1"/>
                </a:solidFill>
                <a:latin typeface="+mn-lt"/>
                <a:ea typeface="+mn-ea"/>
                <a:cs typeface="+mn-cs"/>
              </a:defRPr>
            </a:lvl1pPr>
            <a:lvl2pPr marL="180000" indent="-180000" algn="l" rtl="0" eaLnBrk="1" fontAlgn="base" hangingPunct="1">
              <a:lnSpc>
                <a:spcPct val="100000"/>
              </a:lnSpc>
              <a:spcBef>
                <a:spcPct val="31250"/>
              </a:spcBef>
              <a:spcAft>
                <a:spcPct val="0"/>
              </a:spcAft>
              <a:buClr>
                <a:schemeClr val="tx2"/>
              </a:buClr>
              <a:buSzPct val="100000"/>
              <a:buFont typeface="Wingdings" pitchFamily="2" charset="2"/>
              <a:buChar char="§"/>
              <a:defRPr lang="en-US" sz="1600" b="0" i="0" dirty="0" smtClean="0">
                <a:solidFill>
                  <a:schemeClr val="tx1"/>
                </a:solidFill>
                <a:latin typeface="+mn-lt"/>
                <a:ea typeface="+mn-ea"/>
                <a:cs typeface="+mn-cs"/>
              </a:defRPr>
            </a:lvl2pPr>
            <a:lvl3pPr marL="36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3pPr>
            <a:lvl4pPr marL="54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4pPr>
            <a:lvl5pPr marL="72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a:solidFill>
                  <a:schemeClr val="tx1"/>
                </a:solidFill>
                <a:latin typeface="+mn-lt"/>
                <a:ea typeface="+mn-ea"/>
                <a:cs typeface="+mn-cs"/>
              </a:defRPr>
            </a:lvl5pPr>
            <a:lvl6pPr marL="20050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6pPr>
            <a:lvl7pPr marL="24622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7pPr>
            <a:lvl8pPr marL="29194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8pPr>
            <a:lvl9pPr marL="33766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9pPr>
          </a:lstStyle>
          <a:p>
            <a:r>
              <a:rPr lang="en-GB" dirty="0">
                <a:latin typeface="+mn-lt"/>
              </a:rPr>
              <a:t>Better projects and programmes</a:t>
            </a:r>
          </a:p>
          <a:p>
            <a:r>
              <a:rPr lang="en-GB" dirty="0">
                <a:latin typeface="+mn-lt"/>
              </a:rPr>
              <a:t>Faster </a:t>
            </a:r>
            <a:r>
              <a:rPr lang="en-GB" dirty="0" smtClean="0">
                <a:latin typeface="+mn-lt"/>
              </a:rPr>
              <a:t>problem-solving</a:t>
            </a:r>
          </a:p>
          <a:p>
            <a:r>
              <a:rPr lang="fr-BE" dirty="0" err="1" smtClean="0">
                <a:latin typeface="+mn-lt"/>
              </a:rPr>
              <a:t>Increased</a:t>
            </a:r>
            <a:r>
              <a:rPr lang="fr-BE" dirty="0" smtClean="0">
                <a:latin typeface="+mn-lt"/>
              </a:rPr>
              <a:t> </a:t>
            </a:r>
            <a:r>
              <a:rPr lang="fr-BE" dirty="0" err="1" smtClean="0">
                <a:latin typeface="+mn-lt"/>
              </a:rPr>
              <a:t>internal</a:t>
            </a:r>
            <a:r>
              <a:rPr lang="fr-BE" dirty="0" smtClean="0">
                <a:latin typeface="+mn-lt"/>
              </a:rPr>
              <a:t> collaboration</a:t>
            </a:r>
            <a:endParaRPr lang="en-GB" dirty="0">
              <a:latin typeface="+mn-lt"/>
            </a:endParaRPr>
          </a:p>
          <a:p>
            <a:r>
              <a:rPr lang="en-GB" dirty="0" smtClean="0">
                <a:latin typeface="+mn-lt"/>
              </a:rPr>
              <a:t>Best </a:t>
            </a:r>
            <a:r>
              <a:rPr lang="en-GB" dirty="0">
                <a:latin typeface="+mn-lt"/>
              </a:rPr>
              <a:t>implementing partners and experts</a:t>
            </a:r>
          </a:p>
        </p:txBody>
      </p:sp>
      <p:sp>
        <p:nvSpPr>
          <p:cNvPr id="45" name="Source"/>
          <p:cNvSpPr>
            <a:spLocks noGrp="1"/>
          </p:cNvSpPr>
          <p:nvPr/>
        </p:nvSpPr>
        <p:spPr bwMode="auto">
          <a:xfrm>
            <a:off x="7454037" y="4829252"/>
            <a:ext cx="3656856" cy="1768817"/>
          </a:xfrm>
          <a:prstGeom prst="rect">
            <a:avLst/>
          </a:prstGeom>
          <a:noFill/>
          <a:ln w="9525">
            <a:noFill/>
            <a:miter lim="800000"/>
            <a:headEnd/>
            <a:tailEnd/>
          </a:ln>
          <a:effectLst/>
        </p:spPr>
        <p:txBody>
          <a:bodyPr vert="horz" wrap="square" lIns="46799" tIns="46799" rIns="46799" bIns="46799" numCol="1" anchor="t" anchorCtr="0" compatLnSpc="1">
            <a:prstTxWarp prst="textNoShape">
              <a:avLst/>
            </a:prstTxWarp>
            <a:spAutoFit/>
          </a:bodyPr>
          <a:lstStyle>
            <a:defPPr>
              <a:defRPr lang="en-US"/>
            </a:defPPr>
            <a:lvl1pPr marL="0" indent="0" algn="l" rtl="0" eaLnBrk="1" fontAlgn="base" hangingPunct="1">
              <a:lnSpc>
                <a:spcPct val="100000"/>
              </a:lnSpc>
              <a:spcBef>
                <a:spcPct val="31250"/>
              </a:spcBef>
              <a:spcAft>
                <a:spcPct val="0"/>
              </a:spcAft>
              <a:buClr>
                <a:schemeClr val="accent1"/>
              </a:buClr>
              <a:buSzPct val="100000"/>
              <a:buFontTx/>
              <a:buNone/>
              <a:defRPr lang="en-US" sz="1600" b="0" i="0" dirty="0" smtClean="0">
                <a:solidFill>
                  <a:schemeClr val="tx1"/>
                </a:solidFill>
                <a:latin typeface="+mn-lt"/>
                <a:ea typeface="+mn-ea"/>
                <a:cs typeface="+mn-cs"/>
              </a:defRPr>
            </a:lvl1pPr>
            <a:lvl2pPr marL="180000" indent="-180000" algn="l" rtl="0" eaLnBrk="1" fontAlgn="base" hangingPunct="1">
              <a:lnSpc>
                <a:spcPct val="100000"/>
              </a:lnSpc>
              <a:spcBef>
                <a:spcPct val="31250"/>
              </a:spcBef>
              <a:spcAft>
                <a:spcPct val="0"/>
              </a:spcAft>
              <a:buClr>
                <a:schemeClr val="tx2"/>
              </a:buClr>
              <a:buSzPct val="100000"/>
              <a:buFont typeface="Wingdings" pitchFamily="2" charset="2"/>
              <a:buChar char="§"/>
              <a:defRPr lang="en-US" sz="1600" b="0" i="0" dirty="0" smtClean="0">
                <a:solidFill>
                  <a:schemeClr val="tx1"/>
                </a:solidFill>
                <a:latin typeface="+mn-lt"/>
                <a:ea typeface="+mn-ea"/>
                <a:cs typeface="+mn-cs"/>
              </a:defRPr>
            </a:lvl2pPr>
            <a:lvl3pPr marL="36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3pPr>
            <a:lvl4pPr marL="54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4pPr>
            <a:lvl5pPr marL="72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a:solidFill>
                  <a:schemeClr val="tx1"/>
                </a:solidFill>
                <a:latin typeface="+mn-lt"/>
                <a:ea typeface="+mn-ea"/>
                <a:cs typeface="+mn-cs"/>
              </a:defRPr>
            </a:lvl5pPr>
            <a:lvl6pPr marL="20050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6pPr>
            <a:lvl7pPr marL="24622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7pPr>
            <a:lvl8pPr marL="29194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8pPr>
            <a:lvl9pPr marL="33766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9pPr>
          </a:lstStyle>
          <a:p>
            <a:pPr marL="182563" indent="-182563">
              <a:buClr>
                <a:schemeClr val="tx2"/>
              </a:buClr>
            </a:pPr>
            <a:r>
              <a:rPr lang="en-GB" dirty="0">
                <a:solidFill>
                  <a:schemeClr val="bg1"/>
                </a:solidFill>
                <a:latin typeface="+mn-lt"/>
              </a:rPr>
              <a:t>Increased </a:t>
            </a:r>
            <a:r>
              <a:rPr lang="en-GB" dirty="0" smtClean="0">
                <a:solidFill>
                  <a:schemeClr val="bg1"/>
                </a:solidFill>
                <a:latin typeface="+mn-lt"/>
              </a:rPr>
              <a:t>external collaboration </a:t>
            </a:r>
            <a:r>
              <a:rPr lang="en-GB" dirty="0">
                <a:solidFill>
                  <a:schemeClr val="bg1"/>
                </a:solidFill>
                <a:latin typeface="+mn-lt"/>
              </a:rPr>
              <a:t>with the </a:t>
            </a:r>
            <a:r>
              <a:rPr lang="en-GB" dirty="0" smtClean="0">
                <a:solidFill>
                  <a:schemeClr val="bg1"/>
                </a:solidFill>
                <a:latin typeface="+mn-lt"/>
              </a:rPr>
              <a:t>ecosystem:</a:t>
            </a:r>
          </a:p>
          <a:p>
            <a:pPr marL="182563" indent="-182563">
              <a:buClr>
                <a:schemeClr val="tx2"/>
              </a:buClr>
            </a:pPr>
            <a:r>
              <a:rPr lang="en-GB" dirty="0" smtClean="0">
                <a:solidFill>
                  <a:schemeClr val="bg1"/>
                </a:solidFill>
                <a:latin typeface="+mn-lt"/>
              </a:rPr>
              <a:t>- EU dimension: EC DGs, EU Member States, </a:t>
            </a:r>
          </a:p>
          <a:p>
            <a:pPr marL="182563" indent="-182563">
              <a:buClr>
                <a:schemeClr val="tx2"/>
              </a:buClr>
            </a:pPr>
            <a:r>
              <a:rPr lang="en-GB" dirty="0" smtClean="0">
                <a:solidFill>
                  <a:schemeClr val="bg1"/>
                </a:solidFill>
                <a:latin typeface="+mn-lt"/>
              </a:rPr>
              <a:t>- Partner gov. other donors </a:t>
            </a:r>
            <a:r>
              <a:rPr lang="en-GB" dirty="0">
                <a:solidFill>
                  <a:schemeClr val="bg1"/>
                </a:solidFill>
                <a:latin typeface="+mn-lt"/>
              </a:rPr>
              <a:t>and implementing </a:t>
            </a:r>
            <a:r>
              <a:rPr lang="en-GB" dirty="0" smtClean="0">
                <a:solidFill>
                  <a:schemeClr val="bg1"/>
                </a:solidFill>
                <a:latin typeface="+mn-lt"/>
              </a:rPr>
              <a:t>partners</a:t>
            </a:r>
            <a:endParaRPr lang="en-GB" altLang="ja-JP" dirty="0" smtClean="0">
              <a:solidFill>
                <a:schemeClr val="bg1"/>
              </a:solidFill>
              <a:latin typeface="+mn-lt"/>
            </a:endParaRPr>
          </a:p>
        </p:txBody>
      </p:sp>
      <p:sp>
        <p:nvSpPr>
          <p:cNvPr id="46" name="Source"/>
          <p:cNvSpPr>
            <a:spLocks noGrp="1"/>
          </p:cNvSpPr>
          <p:nvPr/>
        </p:nvSpPr>
        <p:spPr bwMode="auto">
          <a:xfrm>
            <a:off x="1403413" y="2011338"/>
            <a:ext cx="3444425" cy="1401919"/>
          </a:xfrm>
          <a:prstGeom prst="rect">
            <a:avLst/>
          </a:prstGeom>
          <a:noFill/>
          <a:ln w="9525">
            <a:noFill/>
            <a:miter lim="800000"/>
            <a:headEnd/>
            <a:tailEnd/>
          </a:ln>
          <a:effectLst/>
        </p:spPr>
        <p:txBody>
          <a:bodyPr vert="horz" wrap="square" lIns="46798" tIns="46798" rIns="46798" bIns="46798" numCol="1" anchor="t" anchorCtr="0" compatLnSpc="1">
            <a:prstTxWarp prst="textNoShape">
              <a:avLst/>
            </a:prstTxWarp>
            <a:spAutoFit/>
          </a:bodyPr>
          <a:lstStyle>
            <a:defPPr>
              <a:defRPr lang="en-US"/>
            </a:defPPr>
            <a:lvl1pPr marL="0" indent="0" algn="l" rtl="0" eaLnBrk="1" fontAlgn="base" hangingPunct="1">
              <a:lnSpc>
                <a:spcPct val="100000"/>
              </a:lnSpc>
              <a:spcBef>
                <a:spcPct val="31250"/>
              </a:spcBef>
              <a:spcAft>
                <a:spcPct val="0"/>
              </a:spcAft>
              <a:buClr>
                <a:schemeClr val="accent1"/>
              </a:buClr>
              <a:buSzPct val="100000"/>
              <a:buFontTx/>
              <a:buNone/>
              <a:defRPr lang="en-US" sz="1600" b="0" i="0" dirty="0" smtClean="0">
                <a:solidFill>
                  <a:schemeClr val="tx1"/>
                </a:solidFill>
                <a:latin typeface="+mn-lt"/>
                <a:ea typeface="+mn-ea"/>
                <a:cs typeface="+mn-cs"/>
              </a:defRPr>
            </a:lvl1pPr>
            <a:lvl2pPr marL="180000" indent="-180000" algn="l" rtl="0" eaLnBrk="1" fontAlgn="base" hangingPunct="1">
              <a:lnSpc>
                <a:spcPct val="100000"/>
              </a:lnSpc>
              <a:spcBef>
                <a:spcPct val="31250"/>
              </a:spcBef>
              <a:spcAft>
                <a:spcPct val="0"/>
              </a:spcAft>
              <a:buClr>
                <a:schemeClr val="tx2"/>
              </a:buClr>
              <a:buSzPct val="100000"/>
              <a:buFont typeface="Wingdings" pitchFamily="2" charset="2"/>
              <a:buChar char="§"/>
              <a:defRPr lang="en-US" sz="1600" b="0" i="0" dirty="0" smtClean="0">
                <a:solidFill>
                  <a:schemeClr val="tx1"/>
                </a:solidFill>
                <a:latin typeface="+mn-lt"/>
                <a:ea typeface="+mn-ea"/>
                <a:cs typeface="+mn-cs"/>
              </a:defRPr>
            </a:lvl2pPr>
            <a:lvl3pPr marL="36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3pPr>
            <a:lvl4pPr marL="54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4pPr>
            <a:lvl5pPr marL="72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a:solidFill>
                  <a:schemeClr val="tx1"/>
                </a:solidFill>
                <a:latin typeface="+mn-lt"/>
                <a:ea typeface="+mn-ea"/>
                <a:cs typeface="+mn-cs"/>
              </a:defRPr>
            </a:lvl5pPr>
            <a:lvl6pPr marL="20050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6pPr>
            <a:lvl7pPr marL="24622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7pPr>
            <a:lvl8pPr marL="29194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8pPr>
            <a:lvl9pPr marL="33766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9pPr>
          </a:lstStyle>
          <a:p>
            <a:r>
              <a:rPr lang="en-GB" dirty="0" smtClean="0">
                <a:solidFill>
                  <a:schemeClr val="bg1"/>
                </a:solidFill>
                <a:latin typeface="+mn-lt"/>
              </a:rPr>
              <a:t>Meet an increased </a:t>
            </a:r>
            <a:r>
              <a:rPr lang="en-GB" dirty="0">
                <a:solidFill>
                  <a:schemeClr val="bg1"/>
                </a:solidFill>
                <a:latin typeface="+mn-lt"/>
              </a:rPr>
              <a:t>demand for aid (poverty in conflict zones, migrants, etc</a:t>
            </a:r>
            <a:r>
              <a:rPr lang="en-GB" dirty="0" smtClean="0">
                <a:solidFill>
                  <a:schemeClr val="bg1"/>
                </a:solidFill>
                <a:latin typeface="+mn-lt"/>
              </a:rPr>
              <a:t>.)…</a:t>
            </a:r>
          </a:p>
          <a:p>
            <a:r>
              <a:rPr lang="en-GB" dirty="0" smtClean="0">
                <a:solidFill>
                  <a:schemeClr val="bg1"/>
                </a:solidFill>
                <a:latin typeface="+mn-lt"/>
              </a:rPr>
              <a:t>…while operating with reduced staff numbers</a:t>
            </a:r>
            <a:endParaRPr lang="en-GB" dirty="0">
              <a:solidFill>
                <a:schemeClr val="bg1"/>
              </a:solidFill>
              <a:latin typeface="+mn-lt"/>
            </a:endParaRPr>
          </a:p>
        </p:txBody>
      </p:sp>
      <p:sp>
        <p:nvSpPr>
          <p:cNvPr id="47" name="Source"/>
          <p:cNvSpPr>
            <a:spLocks noGrp="1"/>
          </p:cNvSpPr>
          <p:nvPr/>
        </p:nvSpPr>
        <p:spPr bwMode="auto">
          <a:xfrm>
            <a:off x="4787081" y="3461122"/>
            <a:ext cx="2699604" cy="1787283"/>
          </a:xfrm>
          <a:prstGeom prst="rect">
            <a:avLst/>
          </a:prstGeom>
          <a:noFill/>
          <a:ln w="9525">
            <a:noFill/>
            <a:miter lim="800000"/>
            <a:headEnd/>
            <a:tailEnd/>
          </a:ln>
          <a:effectLst/>
        </p:spPr>
        <p:txBody>
          <a:bodyPr vert="horz" wrap="square" lIns="46799" tIns="46799" rIns="46799" bIns="46799" numCol="1" anchor="t" anchorCtr="0" compatLnSpc="1">
            <a:prstTxWarp prst="textNoShape">
              <a:avLst/>
            </a:prstTxWarp>
            <a:spAutoFit/>
          </a:bodyPr>
          <a:lstStyle>
            <a:defPPr>
              <a:defRPr lang="en-US"/>
            </a:defPPr>
            <a:lvl1pPr marL="0" indent="0" algn="l" rtl="0" eaLnBrk="1" fontAlgn="base" hangingPunct="1">
              <a:lnSpc>
                <a:spcPct val="100000"/>
              </a:lnSpc>
              <a:spcBef>
                <a:spcPct val="31250"/>
              </a:spcBef>
              <a:spcAft>
                <a:spcPct val="0"/>
              </a:spcAft>
              <a:buClr>
                <a:schemeClr val="accent1"/>
              </a:buClr>
              <a:buSzPct val="100000"/>
              <a:buFontTx/>
              <a:buNone/>
              <a:defRPr lang="en-US" sz="1600" b="0" i="0" dirty="0" smtClean="0">
                <a:solidFill>
                  <a:schemeClr val="tx1"/>
                </a:solidFill>
                <a:latin typeface="+mn-lt"/>
                <a:ea typeface="+mn-ea"/>
                <a:cs typeface="+mn-cs"/>
              </a:defRPr>
            </a:lvl1pPr>
            <a:lvl2pPr marL="180000" indent="-180000" algn="l" rtl="0" eaLnBrk="1" fontAlgn="base" hangingPunct="1">
              <a:lnSpc>
                <a:spcPct val="100000"/>
              </a:lnSpc>
              <a:spcBef>
                <a:spcPct val="31250"/>
              </a:spcBef>
              <a:spcAft>
                <a:spcPct val="0"/>
              </a:spcAft>
              <a:buClr>
                <a:schemeClr val="tx2"/>
              </a:buClr>
              <a:buSzPct val="100000"/>
              <a:buFont typeface="Wingdings" pitchFamily="2" charset="2"/>
              <a:buChar char="§"/>
              <a:defRPr lang="en-US" sz="1600" b="0" i="0" dirty="0" smtClean="0">
                <a:solidFill>
                  <a:schemeClr val="tx1"/>
                </a:solidFill>
                <a:latin typeface="+mn-lt"/>
                <a:ea typeface="+mn-ea"/>
                <a:cs typeface="+mn-cs"/>
              </a:defRPr>
            </a:lvl2pPr>
            <a:lvl3pPr marL="36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3pPr>
            <a:lvl4pPr marL="54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4pPr>
            <a:lvl5pPr marL="72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a:solidFill>
                  <a:schemeClr val="tx1"/>
                </a:solidFill>
                <a:latin typeface="+mn-lt"/>
                <a:ea typeface="+mn-ea"/>
                <a:cs typeface="+mn-cs"/>
              </a:defRPr>
            </a:lvl5pPr>
            <a:lvl6pPr marL="20050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6pPr>
            <a:lvl7pPr marL="24622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7pPr>
            <a:lvl8pPr marL="29194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8pPr>
            <a:lvl9pPr marL="33766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9pPr>
          </a:lstStyle>
          <a:p>
            <a:pPr algn="ctr">
              <a:spcBef>
                <a:spcPts val="295"/>
              </a:spcBef>
            </a:pPr>
            <a:r>
              <a:rPr lang="en-GB" sz="1500" dirty="0">
                <a:latin typeface="+mn-lt"/>
              </a:rPr>
              <a:t>Strategic focus on </a:t>
            </a:r>
            <a:r>
              <a:rPr lang="en-GB" sz="1500" dirty="0" smtClean="0">
                <a:latin typeface="+mn-lt"/>
              </a:rPr>
              <a:t>results and performance </a:t>
            </a:r>
            <a:endParaRPr lang="en-GB" sz="1500" dirty="0">
              <a:latin typeface="+mn-lt"/>
            </a:endParaRPr>
          </a:p>
          <a:p>
            <a:pPr algn="ctr">
              <a:spcBef>
                <a:spcPts val="295"/>
              </a:spcBef>
            </a:pPr>
            <a:r>
              <a:rPr lang="en-GB" sz="1500" dirty="0">
                <a:latin typeface="+mn-lt"/>
              </a:rPr>
              <a:t>Improved </a:t>
            </a:r>
            <a:r>
              <a:rPr lang="en-GB" sz="1500" dirty="0" smtClean="0">
                <a:latin typeface="+mn-lt"/>
              </a:rPr>
              <a:t>decision making &amp; monitoring</a:t>
            </a:r>
            <a:endParaRPr lang="en-GB" sz="1500" dirty="0">
              <a:latin typeface="+mn-lt"/>
            </a:endParaRPr>
          </a:p>
          <a:p>
            <a:pPr algn="ctr">
              <a:spcBef>
                <a:spcPts val="295"/>
              </a:spcBef>
            </a:pPr>
            <a:r>
              <a:rPr lang="en-GB" sz="1500" dirty="0">
                <a:latin typeface="+mn-lt"/>
              </a:rPr>
              <a:t>Maximization of implementing partners’ </a:t>
            </a:r>
            <a:r>
              <a:rPr lang="en-GB" sz="1500" dirty="0" smtClean="0">
                <a:latin typeface="+mn-lt"/>
              </a:rPr>
              <a:t> contributions</a:t>
            </a:r>
            <a:endParaRPr lang="en-GB" sz="1500" dirty="0">
              <a:latin typeface="+mn-lt"/>
            </a:endParaRPr>
          </a:p>
        </p:txBody>
      </p:sp>
    </p:spTree>
    <p:extLst>
      <p:ext uri="{BB962C8B-B14F-4D97-AF65-F5344CB8AC3E}">
        <p14:creationId xmlns:p14="http://schemas.microsoft.com/office/powerpoint/2010/main" val="1658517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013_blank_new">
  <a:themeElements>
    <a:clrScheme name="Gartner_2013">
      <a:dk1>
        <a:srgbClr val="000000"/>
      </a:dk1>
      <a:lt1>
        <a:srgbClr val="FFFFFF"/>
      </a:lt1>
      <a:dk2>
        <a:srgbClr val="00529B"/>
      </a:dk2>
      <a:lt2>
        <a:srgbClr val="B9D0DC"/>
      </a:lt2>
      <a:accent1>
        <a:srgbClr val="00529B"/>
      </a:accent1>
      <a:accent2>
        <a:srgbClr val="6E96D5"/>
      </a:accent2>
      <a:accent3>
        <a:srgbClr val="5B97B1"/>
      </a:accent3>
      <a:accent4>
        <a:srgbClr val="85B0C6"/>
      </a:accent4>
      <a:accent5>
        <a:srgbClr val="B9D0DC"/>
      </a:accent5>
      <a:accent6>
        <a:srgbClr val="99CC00"/>
      </a:accent6>
      <a:hlink>
        <a:srgbClr val="5B97B1"/>
      </a:hlink>
      <a:folHlink>
        <a:srgbClr val="85B0C6"/>
      </a:folHlink>
    </a:clrScheme>
    <a:fontScheme name="blank">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rtlCol="0" anchor="ctr"/>
      <a:lstStyle>
        <a:defPPr algn="ctr">
          <a:defRPr sz="1600" dirty="0" err="1" smtClean="0"/>
        </a:defPPr>
      </a:lstStyle>
      <a:style>
        <a:lnRef idx="1">
          <a:schemeClr val="accent1"/>
        </a:lnRef>
        <a:fillRef idx="0">
          <a:schemeClr val="accent1"/>
        </a:fillRef>
        <a:effectRef idx="0">
          <a:schemeClr val="accent1"/>
        </a:effectRef>
        <a:fontRef idx="minor">
          <a:schemeClr val="tx1"/>
        </a:fontRef>
      </a:style>
    </a:spDef>
    <a:lnDef>
      <a:spPr bwMode="gray">
        <a:noFill/>
        <a:ln w="12700">
          <a:solidFill>
            <a:schemeClr val="tx1"/>
          </a:solidFill>
          <a:round/>
          <a:headEnd type="none" w="lg" len="lg"/>
          <a:tailEnd type="none" w="lg" len="lg"/>
        </a:ln>
        <a:effectLst/>
      </a:spPr>
      <a:bodyPr/>
      <a:lstStyle/>
    </a:lnDef>
    <a:txDef>
      <a:spPr/>
      <a:bodyPr vert="horz" lIns="0" tIns="0" rIns="0" bIns="0" rtlCol="0">
        <a:noAutofit/>
      </a:bodyPr>
      <a:lstStyle>
        <a:defPPr>
          <a:defRPr dirty="0" err="1"/>
        </a:defPPr>
      </a:lstStyle>
    </a:txDef>
  </a:objectDefaults>
  <a:extraClrSchemeLst/>
  <a:extLst>
    <a:ext uri="{05A4C25C-085E-4340-85A3-A5531E510DB2}">
      <thm15:themeFamily xmlns:thm15="http://schemas.microsoft.com/office/thememl/2012/main" name="blank.potx" id="{B8E0C848-EDFC-4268-ABDD-481DCD691FBE}" vid="{E3F414E3-20CE-485F-B826-9B22D07AFF56}"/>
    </a:ext>
  </a:extLst>
</a:theme>
</file>

<file path=ppt/theme/theme2.xml><?xml version="1.0" encoding="utf-8"?>
<a:theme xmlns:a="http://schemas.openxmlformats.org/drawingml/2006/main" name="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fr-FR"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fr-FR"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2880</Words>
  <Application>Microsoft Office PowerPoint</Application>
  <PresentationFormat>Widescreen</PresentationFormat>
  <Paragraphs>645</Paragraphs>
  <Slides>23</Slides>
  <Notes>9</Notes>
  <HiddenSlides>0</HiddenSlides>
  <MMClips>0</MMClips>
  <ScaleCrop>false</ScaleCrop>
  <HeadingPairs>
    <vt:vector size="8" baseType="variant">
      <vt:variant>
        <vt:lpstr>Fonts Used</vt:lpstr>
      </vt:variant>
      <vt:variant>
        <vt:i4>14</vt:i4>
      </vt:variant>
      <vt:variant>
        <vt:lpstr>Theme</vt:lpstr>
      </vt:variant>
      <vt:variant>
        <vt:i4>2</vt:i4>
      </vt:variant>
      <vt:variant>
        <vt:lpstr>Embedded OLE Servers</vt:lpstr>
      </vt:variant>
      <vt:variant>
        <vt:i4>1</vt:i4>
      </vt:variant>
      <vt:variant>
        <vt:lpstr>Slide Titles</vt:lpstr>
      </vt:variant>
      <vt:variant>
        <vt:i4>23</vt:i4>
      </vt:variant>
    </vt:vector>
  </HeadingPairs>
  <TitlesOfParts>
    <vt:vector size="40" baseType="lpstr">
      <vt:lpstr>Arial Unicode MS</vt:lpstr>
      <vt:lpstr>MS PGothic</vt:lpstr>
      <vt:lpstr>Arial</vt:lpstr>
      <vt:lpstr>Arial Black</vt:lpstr>
      <vt:lpstr>Calibri</vt:lpstr>
      <vt:lpstr>Calibri Light</vt:lpstr>
      <vt:lpstr>Courier New</vt:lpstr>
      <vt:lpstr>Georgia</vt:lpstr>
      <vt:lpstr>Gill Sans</vt:lpstr>
      <vt:lpstr>Times</vt:lpstr>
      <vt:lpstr>Verdana</vt:lpstr>
      <vt:lpstr>Webdings</vt:lpstr>
      <vt:lpstr>Wingdings</vt:lpstr>
      <vt:lpstr>ヒラギノ角ゴ ProN W3</vt:lpstr>
      <vt:lpstr>2013_blank_new</vt:lpstr>
      <vt:lpstr>blank</vt:lpstr>
      <vt:lpstr>think-cell Slide</vt:lpstr>
      <vt:lpstr>Opsys  Workshop agenda General overview and update </vt:lpstr>
      <vt:lpstr>Table of contents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HOW: OpSys as iterative and participative Transformation Programme along the whole process chain </vt:lpstr>
      <vt:lpstr>OPSYS structure </vt:lpstr>
      <vt:lpstr>Project 1  scope   </vt:lpstr>
      <vt:lpstr>Scope for project 2A "action and level 1 commitment"</vt:lpstr>
      <vt:lpstr>Scope for project 2B "contract and level 2 commitment"</vt:lpstr>
      <vt:lpstr>PowerPoint Presentation</vt:lpstr>
      <vt:lpstr>High level planning </vt:lpstr>
      <vt:lpstr> Work to come – focus on Project 1   </vt:lpstr>
      <vt:lpstr>PowerPoint Presentation</vt:lpstr>
      <vt:lpstr>PowerPoint Presentation</vt:lpstr>
      <vt:lpstr> Process Overview with OpSys scope</vt:lpstr>
      <vt:lpstr>PowerPoint Presentation</vt:lpstr>
      <vt:lpstr>Project 2A  scope   </vt:lpstr>
      <vt:lpstr>Project 2B  scope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Template version: 24 February 2015</dc:description>
  <cp:lastModifiedBy/>
  <cp:revision>1</cp:revision>
  <dcterms:created xsi:type="dcterms:W3CDTF">2016-04-22T07:23:39Z</dcterms:created>
  <dcterms:modified xsi:type="dcterms:W3CDTF">2016-10-10T09:26:00Z</dcterms:modified>
  <cp:category>Presentation</cp:category>
</cp:coreProperties>
</file>