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1"/>
  </p:handoutMasterIdLst>
  <p:sldIdLst>
    <p:sldId id="256" r:id="rId2"/>
    <p:sldId id="278" r:id="rId3"/>
    <p:sldId id="270" r:id="rId4"/>
    <p:sldId id="280" r:id="rId5"/>
    <p:sldId id="281" r:id="rId6"/>
    <p:sldId id="272" r:id="rId7"/>
    <p:sldId id="275" r:id="rId8"/>
    <p:sldId id="277" r:id="rId9"/>
    <p:sldId id="282" r:id="rId10"/>
  </p:sldIdLst>
  <p:sldSz cx="12190413" cy="6858000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F78D35"/>
    <a:srgbClr val="F79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 autoAdjust="0"/>
  </p:normalViewPr>
  <p:slideViewPr>
    <p:cSldViewPr>
      <p:cViewPr varScale="1">
        <p:scale>
          <a:sx n="74" d="100"/>
          <a:sy n="74" d="100"/>
        </p:scale>
        <p:origin x="-55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microsoft.com/office/2007/relationships/hdphoto" Target="../media/hdphoto1.wdp"/><Relationship Id="rId1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2.jpg"/><Relationship Id="rId5" Type="http://schemas.microsoft.com/office/2007/relationships/hdphoto" Target="../media/hdphoto2.wdp"/><Relationship Id="rId4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microsoft.com/office/2007/relationships/hdphoto" Target="../media/hdphoto1.wdp"/><Relationship Id="rId1" Type="http://schemas.openxmlformats.org/officeDocument/2006/relationships/image" Target="../media/image1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microsoft.com/office/2007/relationships/hdphoto" Target="../media/hdphoto2.wdp"/><Relationship Id="rId1" Type="http://schemas.openxmlformats.org/officeDocument/2006/relationships/image" Target="../media/image15.jpeg"/><Relationship Id="rId5" Type="http://schemas.openxmlformats.org/officeDocument/2006/relationships/image" Target="../media/image13.png"/><Relationship Id="rId4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F76A09-E51E-4B86-967A-08FEE39DB5B3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C81D8F3-2D5A-46FF-9E80-00F50C51459E}">
      <dgm:prSet phldrT="[Texte]"/>
      <dgm:spPr/>
      <dgm:t>
        <a:bodyPr/>
        <a:lstStyle/>
        <a:p>
          <a:endParaRPr lang="fr-FR" dirty="0"/>
        </a:p>
      </dgm:t>
    </dgm:pt>
    <dgm:pt modelId="{6FA1DF09-E82A-48F5-83E4-9452E758733B}" type="parTrans" cxnId="{26A81E85-5BC6-47E7-992B-104E3B3A2152}">
      <dgm:prSet/>
      <dgm:spPr/>
      <dgm:t>
        <a:bodyPr/>
        <a:lstStyle/>
        <a:p>
          <a:endParaRPr lang="fr-FR"/>
        </a:p>
      </dgm:t>
    </dgm:pt>
    <dgm:pt modelId="{6EEBC2EA-4B19-41E6-A8AD-0F5CA20ED3E0}" type="sibTrans" cxnId="{26A81E85-5BC6-47E7-992B-104E3B3A2152}">
      <dgm:prSet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</dgm:spPr>
      <dgm:t>
        <a:bodyPr/>
        <a:lstStyle/>
        <a:p>
          <a:endParaRPr lang="fr-FR"/>
        </a:p>
      </dgm:t>
    </dgm:pt>
    <dgm:pt modelId="{0CED6772-A801-4A51-965A-1CBF75725E96}">
      <dgm:prSet phldrT="[Texte]"/>
      <dgm:spPr/>
      <dgm:t>
        <a:bodyPr/>
        <a:lstStyle/>
        <a:p>
          <a:endParaRPr lang="fr-FR" dirty="0" smtClean="0"/>
        </a:p>
        <a:p>
          <a:endParaRPr lang="fr-FR" dirty="0" smtClean="0"/>
        </a:p>
        <a:p>
          <a:endParaRPr lang="fr-FR" dirty="0"/>
        </a:p>
      </dgm:t>
    </dgm:pt>
    <dgm:pt modelId="{8280D110-E445-4A2D-9DCE-D6E4DEE33596}" type="parTrans" cxnId="{861C93CB-1C85-4528-A3DD-C30F2F431A79}">
      <dgm:prSet/>
      <dgm:spPr/>
      <dgm:t>
        <a:bodyPr/>
        <a:lstStyle/>
        <a:p>
          <a:endParaRPr lang="fr-FR"/>
        </a:p>
      </dgm:t>
    </dgm:pt>
    <dgm:pt modelId="{B7AC1231-A071-4407-B9EE-F72972926D74}" type="sibTrans" cxnId="{861C93CB-1C85-4528-A3DD-C30F2F431A79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</dgm:spPr>
      <dgm:t>
        <a:bodyPr/>
        <a:lstStyle/>
        <a:p>
          <a:endParaRPr lang="fr-FR"/>
        </a:p>
      </dgm:t>
    </dgm:pt>
    <dgm:pt modelId="{E5AD1FC2-157F-4845-9178-ED15C88801F3}">
      <dgm:prSet phldrT="[Texte]"/>
      <dgm:spPr/>
      <dgm:t>
        <a:bodyPr/>
        <a:lstStyle/>
        <a:p>
          <a:endParaRPr lang="fr-FR" dirty="0"/>
        </a:p>
      </dgm:t>
    </dgm:pt>
    <dgm:pt modelId="{2E9E7D23-BF84-4FFC-9F2F-CAEA84687984}" type="sibTrans" cxnId="{A775F667-6F0E-4D78-81DB-7F4E1F548E51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>
          <a:noFill/>
        </a:ln>
      </dgm:spPr>
      <dgm:t>
        <a:bodyPr/>
        <a:lstStyle/>
        <a:p>
          <a:endParaRPr lang="fr-FR"/>
        </a:p>
      </dgm:t>
    </dgm:pt>
    <dgm:pt modelId="{A4F271EB-1F3D-4A25-BD9C-D30B0FA8C943}" type="parTrans" cxnId="{A775F667-6F0E-4D78-81DB-7F4E1F548E51}">
      <dgm:prSet/>
      <dgm:spPr/>
      <dgm:t>
        <a:bodyPr/>
        <a:lstStyle/>
        <a:p>
          <a:endParaRPr lang="fr-FR"/>
        </a:p>
      </dgm:t>
    </dgm:pt>
    <dgm:pt modelId="{463E1E77-B51C-48E1-9331-7E0E282330E1}">
      <dgm:prSet/>
      <dgm:spPr/>
      <dgm:t>
        <a:bodyPr/>
        <a:lstStyle/>
        <a:p>
          <a:endParaRPr lang="fr-FR"/>
        </a:p>
      </dgm:t>
    </dgm:pt>
    <dgm:pt modelId="{A24544E5-2A5E-4CA4-805F-085119FF70F8}" type="parTrans" cxnId="{D498A228-7D50-4F2D-9F4D-EC9A837B3ECD}">
      <dgm:prSet/>
      <dgm:spPr/>
      <dgm:t>
        <a:bodyPr/>
        <a:lstStyle/>
        <a:p>
          <a:endParaRPr lang="fr-FR"/>
        </a:p>
      </dgm:t>
    </dgm:pt>
    <dgm:pt modelId="{F8BA5187-CB5C-4D7C-BE98-0B69B5CA934A}" type="sibTrans" cxnId="{D498A228-7D50-4F2D-9F4D-EC9A837B3ECD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</dgm:spPr>
      <dgm:t>
        <a:bodyPr/>
        <a:lstStyle/>
        <a:p>
          <a:endParaRPr lang="fr-FR"/>
        </a:p>
      </dgm:t>
    </dgm:pt>
    <dgm:pt modelId="{D16D1F9C-F7DC-484D-AD08-838B296EEEAD}" type="pres">
      <dgm:prSet presAssocID="{E2F76A09-E51E-4B86-967A-08FEE39DB5B3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fr-FR"/>
        </a:p>
      </dgm:t>
    </dgm:pt>
    <dgm:pt modelId="{1DFE280F-89C5-48AB-A217-EA6658AC26AC}" type="pres">
      <dgm:prSet presAssocID="{9C81D8F3-2D5A-46FF-9E80-00F50C51459E}" presName="parent_text_1" presStyleLbl="revTx" presStyleIdx="0" presStyleCnt="4" custLinFactX="89243" custLinFactY="-7988" custLinFactNeighborX="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C2BACD-2B3E-4C9B-BFC9-B83576909FA4}" type="pres">
      <dgm:prSet presAssocID="{9C81D8F3-2D5A-46FF-9E80-00F50C51459E}" presName="image_accent_1" presStyleCnt="0"/>
      <dgm:spPr/>
    </dgm:pt>
    <dgm:pt modelId="{EC8FF3CE-A401-4CC2-B560-AC76BF137813}" type="pres">
      <dgm:prSet presAssocID="{9C81D8F3-2D5A-46FF-9E80-00F50C51459E}" presName="imageAccentRepeatNode" presStyleLbl="alignNode1" presStyleIdx="0" presStyleCnt="8" custLinFactX="41048" custLinFactNeighborX="100000" custLinFactNeighborY="-23222"/>
      <dgm:spPr>
        <a:noFill/>
        <a:ln>
          <a:noFill/>
        </a:ln>
      </dgm:spPr>
    </dgm:pt>
    <dgm:pt modelId="{3213CAC5-C9C7-4A79-8865-DE64B6D09F94}" type="pres">
      <dgm:prSet presAssocID="{9C81D8F3-2D5A-46FF-9E80-00F50C51459E}" presName="accent_1" presStyleLbl="alignNode1" presStyleIdx="1" presStyleCnt="8" custLinFactX="134964" custLinFactY="-44508" custLinFactNeighborX="200000" custLinFactNeighborY="-100000"/>
      <dgm:spPr>
        <a:noFill/>
        <a:ln>
          <a:noFill/>
        </a:ln>
      </dgm:spPr>
    </dgm:pt>
    <dgm:pt modelId="{C8B61117-5226-4457-874B-11C1F5395358}" type="pres">
      <dgm:prSet presAssocID="{6EEBC2EA-4B19-41E6-A8AD-0F5CA20ED3E0}" presName="image_1" presStyleCnt="0"/>
      <dgm:spPr/>
    </dgm:pt>
    <dgm:pt modelId="{F5578122-AF8D-4409-B4F1-88CFE6F011AC}" type="pres">
      <dgm:prSet presAssocID="{6EEBC2EA-4B19-41E6-A8AD-0F5CA20ED3E0}" presName="imageRepeatNode" presStyleLbl="fgImgPlace1" presStyleIdx="0" presStyleCnt="4" custScaleX="96226" custScaleY="96258" custLinFactY="-42142" custLinFactNeighborX="-5364" custLinFactNeighborY="-100000"/>
      <dgm:spPr/>
      <dgm:t>
        <a:bodyPr/>
        <a:lstStyle/>
        <a:p>
          <a:endParaRPr lang="fr-FR"/>
        </a:p>
      </dgm:t>
    </dgm:pt>
    <dgm:pt modelId="{70AC6166-FA47-48A1-88AB-B98B2AE7FDE9}" type="pres">
      <dgm:prSet presAssocID="{463E1E77-B51C-48E1-9331-7E0E282330E1}" presName="parent_text_2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3BA649-4D7C-4A91-8297-730C8AFFD837}" type="pres">
      <dgm:prSet presAssocID="{463E1E77-B51C-48E1-9331-7E0E282330E1}" presName="image_accent_2" presStyleCnt="0"/>
      <dgm:spPr/>
    </dgm:pt>
    <dgm:pt modelId="{0FE2D895-3196-4167-B6F9-EE27E36DAE7E}" type="pres">
      <dgm:prSet presAssocID="{463E1E77-B51C-48E1-9331-7E0E282330E1}" presName="imageAccentRepeatNode" presStyleLbl="alignNode1" presStyleIdx="2" presStyleCnt="8"/>
      <dgm:spPr>
        <a:noFill/>
        <a:ln>
          <a:noFill/>
        </a:ln>
      </dgm:spPr>
    </dgm:pt>
    <dgm:pt modelId="{860A3E30-F9D1-432A-82F0-79591DFF0CC4}" type="pres">
      <dgm:prSet presAssocID="{F8BA5187-CB5C-4D7C-BE98-0B69B5CA934A}" presName="image_2" presStyleCnt="0"/>
      <dgm:spPr/>
    </dgm:pt>
    <dgm:pt modelId="{4FBF7D5A-0529-4A2B-9601-05864491817A}" type="pres">
      <dgm:prSet presAssocID="{F8BA5187-CB5C-4D7C-BE98-0B69B5CA934A}" presName="imageRepeatNode" presStyleLbl="fgImgPlace1" presStyleIdx="1" presStyleCnt="4" custScaleX="146214" custScaleY="146210" custLinFactX="-107048" custLinFactY="-166026" custLinFactNeighborX="-200000" custLinFactNeighborY="-200000"/>
      <dgm:spPr/>
      <dgm:t>
        <a:bodyPr/>
        <a:lstStyle/>
        <a:p>
          <a:endParaRPr lang="fr-FR"/>
        </a:p>
      </dgm:t>
    </dgm:pt>
    <dgm:pt modelId="{9383FF89-B640-44B5-9B58-AA3862CA2637}" type="pres">
      <dgm:prSet presAssocID="{0CED6772-A801-4A51-965A-1CBF75725E96}" presName="image_accent_3" presStyleCnt="0"/>
      <dgm:spPr/>
    </dgm:pt>
    <dgm:pt modelId="{753D66ED-97AC-4683-84BC-5B9B44347C93}" type="pres">
      <dgm:prSet presAssocID="{0CED6772-A801-4A51-965A-1CBF75725E96}" presName="imageAccentRepeatNode" presStyleLbl="alignNode1" presStyleIdx="3" presStyleCnt="8" custLinFactX="100000" custLinFactY="-100000" custLinFactNeighborX="125855" custLinFactNeighborY="-107880"/>
      <dgm:spPr>
        <a:noFill/>
        <a:ln>
          <a:noFill/>
        </a:ln>
      </dgm:spPr>
    </dgm:pt>
    <dgm:pt modelId="{D954070D-1312-45FE-878A-E597CC18F61A}" type="pres">
      <dgm:prSet presAssocID="{0CED6772-A801-4A51-965A-1CBF75725E96}" presName="parent_text_3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96213F-0A3E-4ADD-9EA5-1EC379DE5AD9}" type="pres">
      <dgm:prSet presAssocID="{0CED6772-A801-4A51-965A-1CBF75725E96}" presName="accent_2" presStyleLbl="alignNode1" presStyleIdx="4" presStyleCnt="8"/>
      <dgm:spPr>
        <a:noFill/>
        <a:ln>
          <a:noFill/>
        </a:ln>
      </dgm:spPr>
    </dgm:pt>
    <dgm:pt modelId="{CC61270A-BAF5-4A1E-9D14-E3A55942DD52}" type="pres">
      <dgm:prSet presAssocID="{0CED6772-A801-4A51-965A-1CBF75725E96}" presName="accent_3" presStyleLbl="alignNode1" presStyleIdx="5" presStyleCnt="8" custLinFactX="-173924" custLinFactY="63953" custLinFactNeighborX="-200000" custLinFactNeighborY="100000"/>
      <dgm:spPr>
        <a:noFill/>
        <a:ln>
          <a:noFill/>
        </a:ln>
      </dgm:spPr>
    </dgm:pt>
    <dgm:pt modelId="{F048885C-C0CA-4AC3-9910-F41038BA15E5}" type="pres">
      <dgm:prSet presAssocID="{B7AC1231-A071-4407-B9EE-F72972926D74}" presName="image_3" presStyleCnt="0"/>
      <dgm:spPr/>
    </dgm:pt>
    <dgm:pt modelId="{7FF9FAE2-725F-4330-8728-6EE47C701496}" type="pres">
      <dgm:prSet presAssocID="{B7AC1231-A071-4407-B9EE-F72972926D74}" presName="imageRepeatNode" presStyleLbl="fgImgPlace1" presStyleIdx="2" presStyleCnt="4" custScaleX="266499" custScaleY="266540" custLinFactX="-49140" custLinFactNeighborX="-100000" custLinFactNeighborY="86945"/>
      <dgm:spPr/>
      <dgm:t>
        <a:bodyPr/>
        <a:lstStyle/>
        <a:p>
          <a:endParaRPr lang="fr-FR"/>
        </a:p>
      </dgm:t>
    </dgm:pt>
    <dgm:pt modelId="{4CDDDBBD-4FDC-491F-B1C0-1B0285A44CC3}" type="pres">
      <dgm:prSet presAssocID="{E5AD1FC2-157F-4845-9178-ED15C88801F3}" presName="image_accent_4" presStyleCnt="0"/>
      <dgm:spPr/>
    </dgm:pt>
    <dgm:pt modelId="{481BD37F-13DD-4301-BF34-8B45F7E2E214}" type="pres">
      <dgm:prSet presAssocID="{E5AD1FC2-157F-4845-9178-ED15C88801F3}" presName="imageAccentRepeatNode" presStyleLbl="alignNode1" presStyleIdx="6" presStyleCnt="8"/>
      <dgm:spPr>
        <a:noFill/>
        <a:ln>
          <a:noFill/>
        </a:ln>
      </dgm:spPr>
    </dgm:pt>
    <dgm:pt modelId="{79AEF298-E58F-4827-B7D7-228A6F6BE373}" type="pres">
      <dgm:prSet presAssocID="{E5AD1FC2-157F-4845-9178-ED15C88801F3}" presName="parent_text_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F94298-3F41-4314-84F7-2888C4D07BE6}" type="pres">
      <dgm:prSet presAssocID="{E5AD1FC2-157F-4845-9178-ED15C88801F3}" presName="accent_4" presStyleLbl="alignNode1" presStyleIdx="7" presStyleCnt="8"/>
      <dgm:spPr>
        <a:noFill/>
        <a:ln>
          <a:noFill/>
        </a:ln>
      </dgm:spPr>
    </dgm:pt>
    <dgm:pt modelId="{13E32AB3-52A0-40F7-B98A-0FB1DD642DB2}" type="pres">
      <dgm:prSet presAssocID="{2E9E7D23-BF84-4FFC-9F2F-CAEA84687984}" presName="image_4" presStyleCnt="0"/>
      <dgm:spPr/>
    </dgm:pt>
    <dgm:pt modelId="{4C436121-378E-4DE1-B3E2-230BCE4E4C6F}" type="pres">
      <dgm:prSet presAssocID="{2E9E7D23-BF84-4FFC-9F2F-CAEA84687984}" presName="imageRepeatNode" presStyleLbl="fgImgPlace1" presStyleIdx="3" presStyleCnt="4" custScaleX="256847" custScaleY="256906" custLinFactX="-165510" custLinFactNeighborX="-200000" custLinFactNeighborY="72805"/>
      <dgm:spPr/>
      <dgm:t>
        <a:bodyPr/>
        <a:lstStyle/>
        <a:p>
          <a:endParaRPr lang="fr-FR"/>
        </a:p>
      </dgm:t>
    </dgm:pt>
  </dgm:ptLst>
  <dgm:cxnLst>
    <dgm:cxn modelId="{56375324-B00F-4CE0-B52B-205DB7095C3B}" type="presOf" srcId="{E5AD1FC2-157F-4845-9178-ED15C88801F3}" destId="{79AEF298-E58F-4827-B7D7-228A6F6BE373}" srcOrd="0" destOrd="0" presId="urn:microsoft.com/office/officeart/2008/layout/BubblePictureList"/>
    <dgm:cxn modelId="{D498A228-7D50-4F2D-9F4D-EC9A837B3ECD}" srcId="{E2F76A09-E51E-4B86-967A-08FEE39DB5B3}" destId="{463E1E77-B51C-48E1-9331-7E0E282330E1}" srcOrd="1" destOrd="0" parTransId="{A24544E5-2A5E-4CA4-805F-085119FF70F8}" sibTransId="{F8BA5187-CB5C-4D7C-BE98-0B69B5CA934A}"/>
    <dgm:cxn modelId="{26A81E85-5BC6-47E7-992B-104E3B3A2152}" srcId="{E2F76A09-E51E-4B86-967A-08FEE39DB5B3}" destId="{9C81D8F3-2D5A-46FF-9E80-00F50C51459E}" srcOrd="0" destOrd="0" parTransId="{6FA1DF09-E82A-48F5-83E4-9452E758733B}" sibTransId="{6EEBC2EA-4B19-41E6-A8AD-0F5CA20ED3E0}"/>
    <dgm:cxn modelId="{A06C33E8-AFCB-4645-AF0C-6145CFD6D94A}" type="presOf" srcId="{0CED6772-A801-4A51-965A-1CBF75725E96}" destId="{D954070D-1312-45FE-878A-E597CC18F61A}" srcOrd="0" destOrd="0" presId="urn:microsoft.com/office/officeart/2008/layout/BubblePictureList"/>
    <dgm:cxn modelId="{244CD901-A6B3-433E-8B63-ACAA0EDFDAA0}" type="presOf" srcId="{E2F76A09-E51E-4B86-967A-08FEE39DB5B3}" destId="{D16D1F9C-F7DC-484D-AD08-838B296EEEAD}" srcOrd="0" destOrd="0" presId="urn:microsoft.com/office/officeart/2008/layout/BubblePictureList"/>
    <dgm:cxn modelId="{457074DD-2E44-4D03-B068-1847B7F524F7}" type="presOf" srcId="{F8BA5187-CB5C-4D7C-BE98-0B69B5CA934A}" destId="{4FBF7D5A-0529-4A2B-9601-05864491817A}" srcOrd="0" destOrd="0" presId="urn:microsoft.com/office/officeart/2008/layout/BubblePictureList"/>
    <dgm:cxn modelId="{5456E29E-FEDB-46BE-A450-FE29E3D35B28}" type="presOf" srcId="{B7AC1231-A071-4407-B9EE-F72972926D74}" destId="{7FF9FAE2-725F-4330-8728-6EE47C701496}" srcOrd="0" destOrd="0" presId="urn:microsoft.com/office/officeart/2008/layout/BubblePictureList"/>
    <dgm:cxn modelId="{861C93CB-1C85-4528-A3DD-C30F2F431A79}" srcId="{E2F76A09-E51E-4B86-967A-08FEE39DB5B3}" destId="{0CED6772-A801-4A51-965A-1CBF75725E96}" srcOrd="2" destOrd="0" parTransId="{8280D110-E445-4A2D-9DCE-D6E4DEE33596}" sibTransId="{B7AC1231-A071-4407-B9EE-F72972926D74}"/>
    <dgm:cxn modelId="{0F9B9D0C-B558-49E5-9C93-DC13D9567A1E}" type="presOf" srcId="{2E9E7D23-BF84-4FFC-9F2F-CAEA84687984}" destId="{4C436121-378E-4DE1-B3E2-230BCE4E4C6F}" srcOrd="0" destOrd="0" presId="urn:microsoft.com/office/officeart/2008/layout/BubblePictureList"/>
    <dgm:cxn modelId="{85B9433A-68EA-412C-AFB5-7E7D792636FD}" type="presOf" srcId="{6EEBC2EA-4B19-41E6-A8AD-0F5CA20ED3E0}" destId="{F5578122-AF8D-4409-B4F1-88CFE6F011AC}" srcOrd="0" destOrd="0" presId="urn:microsoft.com/office/officeart/2008/layout/BubblePictureList"/>
    <dgm:cxn modelId="{A775F667-6F0E-4D78-81DB-7F4E1F548E51}" srcId="{E2F76A09-E51E-4B86-967A-08FEE39DB5B3}" destId="{E5AD1FC2-157F-4845-9178-ED15C88801F3}" srcOrd="3" destOrd="0" parTransId="{A4F271EB-1F3D-4A25-BD9C-D30B0FA8C943}" sibTransId="{2E9E7D23-BF84-4FFC-9F2F-CAEA84687984}"/>
    <dgm:cxn modelId="{A043CF2F-8113-4FF1-8835-82F594A92AF7}" type="presOf" srcId="{463E1E77-B51C-48E1-9331-7E0E282330E1}" destId="{70AC6166-FA47-48A1-88AB-B98B2AE7FDE9}" srcOrd="0" destOrd="0" presId="urn:microsoft.com/office/officeart/2008/layout/BubblePictureList"/>
    <dgm:cxn modelId="{CC23546F-6446-4195-B628-4E84E7771E72}" type="presOf" srcId="{9C81D8F3-2D5A-46FF-9E80-00F50C51459E}" destId="{1DFE280F-89C5-48AB-A217-EA6658AC26AC}" srcOrd="0" destOrd="0" presId="urn:microsoft.com/office/officeart/2008/layout/BubblePictureList"/>
    <dgm:cxn modelId="{A4E552C5-950C-4238-8051-D6D9854FC4F4}" type="presParOf" srcId="{D16D1F9C-F7DC-484D-AD08-838B296EEEAD}" destId="{1DFE280F-89C5-48AB-A217-EA6658AC26AC}" srcOrd="0" destOrd="0" presId="urn:microsoft.com/office/officeart/2008/layout/BubblePictureList"/>
    <dgm:cxn modelId="{29FF843E-608E-4E83-ADE5-9AD59C3AB7E7}" type="presParOf" srcId="{D16D1F9C-F7DC-484D-AD08-838B296EEEAD}" destId="{EAC2BACD-2B3E-4C9B-BFC9-B83576909FA4}" srcOrd="1" destOrd="0" presId="urn:microsoft.com/office/officeart/2008/layout/BubblePictureList"/>
    <dgm:cxn modelId="{978FADE1-3F76-47FA-8970-69A673268F22}" type="presParOf" srcId="{EAC2BACD-2B3E-4C9B-BFC9-B83576909FA4}" destId="{EC8FF3CE-A401-4CC2-B560-AC76BF137813}" srcOrd="0" destOrd="0" presId="urn:microsoft.com/office/officeart/2008/layout/BubblePictureList"/>
    <dgm:cxn modelId="{1154F3AB-BF7B-4195-A698-E3EF08AD52D9}" type="presParOf" srcId="{D16D1F9C-F7DC-484D-AD08-838B296EEEAD}" destId="{3213CAC5-C9C7-4A79-8865-DE64B6D09F94}" srcOrd="2" destOrd="0" presId="urn:microsoft.com/office/officeart/2008/layout/BubblePictureList"/>
    <dgm:cxn modelId="{9C634BF0-ABC6-46F9-9F06-061DB8A0ABC9}" type="presParOf" srcId="{D16D1F9C-F7DC-484D-AD08-838B296EEEAD}" destId="{C8B61117-5226-4457-874B-11C1F5395358}" srcOrd="3" destOrd="0" presId="urn:microsoft.com/office/officeart/2008/layout/BubblePictureList"/>
    <dgm:cxn modelId="{044335CB-3B55-457C-90D0-BC0803939AC7}" type="presParOf" srcId="{C8B61117-5226-4457-874B-11C1F5395358}" destId="{F5578122-AF8D-4409-B4F1-88CFE6F011AC}" srcOrd="0" destOrd="0" presId="urn:microsoft.com/office/officeart/2008/layout/BubblePictureList"/>
    <dgm:cxn modelId="{56A6C790-D732-414C-AF79-CA9C017A9404}" type="presParOf" srcId="{D16D1F9C-F7DC-484D-AD08-838B296EEEAD}" destId="{70AC6166-FA47-48A1-88AB-B98B2AE7FDE9}" srcOrd="4" destOrd="0" presId="urn:microsoft.com/office/officeart/2008/layout/BubblePictureList"/>
    <dgm:cxn modelId="{CB6B7D22-31E8-4363-B057-CC791A5EDB90}" type="presParOf" srcId="{D16D1F9C-F7DC-484D-AD08-838B296EEEAD}" destId="{A73BA649-4D7C-4A91-8297-730C8AFFD837}" srcOrd="5" destOrd="0" presId="urn:microsoft.com/office/officeart/2008/layout/BubblePictureList"/>
    <dgm:cxn modelId="{BF1BCF4F-350B-44A5-B746-A26E08291B1B}" type="presParOf" srcId="{A73BA649-4D7C-4A91-8297-730C8AFFD837}" destId="{0FE2D895-3196-4167-B6F9-EE27E36DAE7E}" srcOrd="0" destOrd="0" presId="urn:microsoft.com/office/officeart/2008/layout/BubblePictureList"/>
    <dgm:cxn modelId="{F2F32E73-6767-411A-A687-9495817F4953}" type="presParOf" srcId="{D16D1F9C-F7DC-484D-AD08-838B296EEEAD}" destId="{860A3E30-F9D1-432A-82F0-79591DFF0CC4}" srcOrd="6" destOrd="0" presId="urn:microsoft.com/office/officeart/2008/layout/BubblePictureList"/>
    <dgm:cxn modelId="{50A49ADB-EA5E-4457-9522-D23085AE1DA7}" type="presParOf" srcId="{860A3E30-F9D1-432A-82F0-79591DFF0CC4}" destId="{4FBF7D5A-0529-4A2B-9601-05864491817A}" srcOrd="0" destOrd="0" presId="urn:microsoft.com/office/officeart/2008/layout/BubblePictureList"/>
    <dgm:cxn modelId="{0392B54B-0913-44FE-A715-41F63429C294}" type="presParOf" srcId="{D16D1F9C-F7DC-484D-AD08-838B296EEEAD}" destId="{9383FF89-B640-44B5-9B58-AA3862CA2637}" srcOrd="7" destOrd="0" presId="urn:microsoft.com/office/officeart/2008/layout/BubblePictureList"/>
    <dgm:cxn modelId="{2DC6DC4C-07C6-4789-AB01-C108800BE1F4}" type="presParOf" srcId="{9383FF89-B640-44B5-9B58-AA3862CA2637}" destId="{753D66ED-97AC-4683-84BC-5B9B44347C93}" srcOrd="0" destOrd="0" presId="urn:microsoft.com/office/officeart/2008/layout/BubblePictureList"/>
    <dgm:cxn modelId="{76BDBD58-CACC-411B-B6FD-8475901E6487}" type="presParOf" srcId="{D16D1F9C-F7DC-484D-AD08-838B296EEEAD}" destId="{D954070D-1312-45FE-878A-E597CC18F61A}" srcOrd="8" destOrd="0" presId="urn:microsoft.com/office/officeart/2008/layout/BubblePictureList"/>
    <dgm:cxn modelId="{207EEE73-EC42-48F8-AAA1-66DD8BC7B1BD}" type="presParOf" srcId="{D16D1F9C-F7DC-484D-AD08-838B296EEEAD}" destId="{7696213F-0A3E-4ADD-9EA5-1EC379DE5AD9}" srcOrd="9" destOrd="0" presId="urn:microsoft.com/office/officeart/2008/layout/BubblePictureList"/>
    <dgm:cxn modelId="{64D10A19-B630-421E-97A6-EC966F0E6091}" type="presParOf" srcId="{D16D1F9C-F7DC-484D-AD08-838B296EEEAD}" destId="{CC61270A-BAF5-4A1E-9D14-E3A55942DD52}" srcOrd="10" destOrd="0" presId="urn:microsoft.com/office/officeart/2008/layout/BubblePictureList"/>
    <dgm:cxn modelId="{5EBEEA32-ECD6-4E01-97EA-DAFDC71ED5C8}" type="presParOf" srcId="{D16D1F9C-F7DC-484D-AD08-838B296EEEAD}" destId="{F048885C-C0CA-4AC3-9910-F41038BA15E5}" srcOrd="11" destOrd="0" presId="urn:microsoft.com/office/officeart/2008/layout/BubblePictureList"/>
    <dgm:cxn modelId="{3152E67D-9908-4489-A113-E6AAB2372093}" type="presParOf" srcId="{F048885C-C0CA-4AC3-9910-F41038BA15E5}" destId="{7FF9FAE2-725F-4330-8728-6EE47C701496}" srcOrd="0" destOrd="0" presId="urn:microsoft.com/office/officeart/2008/layout/BubblePictureList"/>
    <dgm:cxn modelId="{6D9DB270-2987-49D3-B6AF-6EA998C67609}" type="presParOf" srcId="{D16D1F9C-F7DC-484D-AD08-838B296EEEAD}" destId="{4CDDDBBD-4FDC-491F-B1C0-1B0285A44CC3}" srcOrd="12" destOrd="0" presId="urn:microsoft.com/office/officeart/2008/layout/BubblePictureList"/>
    <dgm:cxn modelId="{B884796C-034E-4949-8F0E-02D394EFC992}" type="presParOf" srcId="{4CDDDBBD-4FDC-491F-B1C0-1B0285A44CC3}" destId="{481BD37F-13DD-4301-BF34-8B45F7E2E214}" srcOrd="0" destOrd="0" presId="urn:microsoft.com/office/officeart/2008/layout/BubblePictureList"/>
    <dgm:cxn modelId="{AE22D569-1C19-42FC-B2BB-DDD324D66F79}" type="presParOf" srcId="{D16D1F9C-F7DC-484D-AD08-838B296EEEAD}" destId="{79AEF298-E58F-4827-B7D7-228A6F6BE373}" srcOrd="13" destOrd="0" presId="urn:microsoft.com/office/officeart/2008/layout/BubblePictureList"/>
    <dgm:cxn modelId="{D0B58A98-3C58-45F1-AFBE-45AA5DAE6103}" type="presParOf" srcId="{D16D1F9C-F7DC-484D-AD08-838B296EEEAD}" destId="{0DF94298-3F41-4314-84F7-2888C4D07BE6}" srcOrd="14" destOrd="0" presId="urn:microsoft.com/office/officeart/2008/layout/BubblePictureList"/>
    <dgm:cxn modelId="{00EF46F0-1BE0-432C-A41A-53D6D39B2F0B}" type="presParOf" srcId="{D16D1F9C-F7DC-484D-AD08-838B296EEEAD}" destId="{13E32AB3-52A0-40F7-B98A-0FB1DD642DB2}" srcOrd="15" destOrd="0" presId="urn:microsoft.com/office/officeart/2008/layout/BubblePictureList"/>
    <dgm:cxn modelId="{D032BB45-7929-444F-BDD4-50C25D38A12B}" type="presParOf" srcId="{13E32AB3-52A0-40F7-B98A-0FB1DD642DB2}" destId="{4C436121-378E-4DE1-B3E2-230BCE4E4C6F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00E049-F8FD-47F9-942D-00B8F5CE7AB8}" type="doc">
      <dgm:prSet loTypeId="urn:microsoft.com/office/officeart/2005/8/layout/gear1" loCatId="process" qsTypeId="urn:microsoft.com/office/officeart/2005/8/quickstyle/simple5" qsCatId="simple" csTypeId="urn:microsoft.com/office/officeart/2005/8/colors/colorful2" csCatId="colorful" phldr="1"/>
      <dgm:spPr/>
    </dgm:pt>
    <dgm:pt modelId="{A3798E6A-7E5E-4B2B-800E-2A56DEDD3698}">
      <dgm:prSet phldrT="[Text]" custT="1"/>
      <dgm:spPr/>
      <dgm:t>
        <a:bodyPr/>
        <a:lstStyle/>
        <a:p>
          <a:r>
            <a:rPr lang="fr-FR" sz="1600" dirty="0" smtClean="0"/>
            <a:t>Renforcement</a:t>
          </a:r>
        </a:p>
        <a:p>
          <a:r>
            <a:rPr lang="fr-FR" sz="2800" b="1" dirty="0" smtClean="0"/>
            <a:t>des AEL</a:t>
          </a:r>
          <a:endParaRPr lang="fr-FR" sz="2800" b="1" dirty="0"/>
        </a:p>
      </dgm:t>
    </dgm:pt>
    <dgm:pt modelId="{DA340020-DFD1-4E10-9234-53889359C0D9}" type="parTrans" cxnId="{93AA1F0F-38BE-407E-B7CF-9D7B31ABE24E}">
      <dgm:prSet/>
      <dgm:spPr/>
      <dgm:t>
        <a:bodyPr/>
        <a:lstStyle/>
        <a:p>
          <a:endParaRPr lang="fr-FR" sz="2400"/>
        </a:p>
      </dgm:t>
    </dgm:pt>
    <dgm:pt modelId="{B3C3239F-A808-4849-BCC7-7D1BFB53A9FA}" type="sibTrans" cxnId="{93AA1F0F-38BE-407E-B7CF-9D7B31ABE24E}">
      <dgm:prSet/>
      <dgm:spPr>
        <a:noFill/>
      </dgm:spPr>
      <dgm:t>
        <a:bodyPr/>
        <a:lstStyle/>
        <a:p>
          <a:endParaRPr lang="fr-FR" sz="2400"/>
        </a:p>
      </dgm:t>
    </dgm:pt>
    <dgm:pt modelId="{2BEB5088-A7BA-43EE-A214-8478CD3B964B}">
      <dgm:prSet phldrT="[Text]" custT="1"/>
      <dgm:spPr/>
      <dgm:t>
        <a:bodyPr/>
        <a:lstStyle/>
        <a:p>
          <a:r>
            <a:rPr lang="fr-BE" sz="1200" b="1" dirty="0" smtClean="0"/>
            <a:t>Renforcement </a:t>
          </a:r>
          <a:r>
            <a:rPr lang="fr-BE" sz="2000" b="1" dirty="0" smtClean="0"/>
            <a:t>des EMF</a:t>
          </a:r>
          <a:endParaRPr lang="fr-FR" sz="2000" dirty="0"/>
        </a:p>
      </dgm:t>
    </dgm:pt>
    <dgm:pt modelId="{13B5C694-B17C-4D18-98C4-1843171E4B8B}" type="parTrans" cxnId="{C0BC918F-7233-421D-B468-C5036E664750}">
      <dgm:prSet/>
      <dgm:spPr/>
      <dgm:t>
        <a:bodyPr/>
        <a:lstStyle/>
        <a:p>
          <a:endParaRPr lang="fr-FR" sz="2400"/>
        </a:p>
      </dgm:t>
    </dgm:pt>
    <dgm:pt modelId="{3F6072A3-B538-46F7-95D3-B6B4F4CF98C8}" type="sibTrans" cxnId="{C0BC918F-7233-421D-B468-C5036E664750}">
      <dgm:prSet/>
      <dgm:spPr>
        <a:noFill/>
      </dgm:spPr>
      <dgm:t>
        <a:bodyPr/>
        <a:lstStyle/>
        <a:p>
          <a:endParaRPr lang="fr-FR" sz="2400"/>
        </a:p>
      </dgm:t>
    </dgm:pt>
    <dgm:pt modelId="{7FB28E18-C41C-4CB7-9B9D-5460C8CA4C99}">
      <dgm:prSet phldrT="[Text]" custT="1"/>
      <dgm:spPr/>
      <dgm:t>
        <a:bodyPr/>
        <a:lstStyle/>
        <a:p>
          <a:r>
            <a:rPr lang="fr-BE" sz="1800" b="1" dirty="0" smtClean="0"/>
            <a:t>Produits financiers innovants</a:t>
          </a:r>
          <a:endParaRPr lang="fr-FR" sz="1800" dirty="0"/>
        </a:p>
      </dgm:t>
    </dgm:pt>
    <dgm:pt modelId="{5CDDD5D1-5140-4922-A5CB-A5D716938E18}" type="parTrans" cxnId="{5B1A06C1-12A0-4C89-ACDC-6A695EEF6F28}">
      <dgm:prSet/>
      <dgm:spPr/>
      <dgm:t>
        <a:bodyPr/>
        <a:lstStyle/>
        <a:p>
          <a:endParaRPr lang="fr-FR" sz="2400"/>
        </a:p>
      </dgm:t>
    </dgm:pt>
    <dgm:pt modelId="{FCB7556B-CD30-4499-A61D-E2592036A975}" type="sibTrans" cxnId="{5B1A06C1-12A0-4C89-ACDC-6A695EEF6F28}">
      <dgm:prSet/>
      <dgm:spPr>
        <a:noFill/>
      </dgm:spPr>
      <dgm:t>
        <a:bodyPr/>
        <a:lstStyle/>
        <a:p>
          <a:endParaRPr lang="fr-FR" sz="2400"/>
        </a:p>
      </dgm:t>
    </dgm:pt>
    <dgm:pt modelId="{939DB275-E595-4B1F-9EE7-E80E8ECA3D70}" type="pres">
      <dgm:prSet presAssocID="{9400E049-F8FD-47F9-942D-00B8F5CE7AB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5F943EC-4396-4C89-879E-62124F2F1A1F}" type="pres">
      <dgm:prSet presAssocID="{A3798E6A-7E5E-4B2B-800E-2A56DEDD3698}" presName="gear1" presStyleLbl="node1" presStyleIdx="0" presStyleCnt="3" custAng="0" custScaleX="92389" custScaleY="79366" custLinFactNeighborX="-43206" custLinFactNeighborY="-8165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07E901-F664-4459-A279-A0624AA3DE52}" type="pres">
      <dgm:prSet presAssocID="{A3798E6A-7E5E-4B2B-800E-2A56DEDD3698}" presName="gear1srcNode" presStyleLbl="node1" presStyleIdx="0" presStyleCnt="3"/>
      <dgm:spPr/>
      <dgm:t>
        <a:bodyPr/>
        <a:lstStyle/>
        <a:p>
          <a:endParaRPr lang="fr-FR"/>
        </a:p>
      </dgm:t>
    </dgm:pt>
    <dgm:pt modelId="{28A44348-AB8C-4975-89AB-17823BA6AFC3}" type="pres">
      <dgm:prSet presAssocID="{A3798E6A-7E5E-4B2B-800E-2A56DEDD3698}" presName="gear1dstNode" presStyleLbl="node1" presStyleIdx="0" presStyleCnt="3"/>
      <dgm:spPr/>
      <dgm:t>
        <a:bodyPr/>
        <a:lstStyle/>
        <a:p>
          <a:endParaRPr lang="fr-FR"/>
        </a:p>
      </dgm:t>
    </dgm:pt>
    <dgm:pt modelId="{4C32D4DC-E31C-49A6-B17E-B5D8D484F8D6}" type="pres">
      <dgm:prSet presAssocID="{2BEB5088-A7BA-43EE-A214-8478CD3B964B}" presName="gear2" presStyleLbl="node1" presStyleIdx="1" presStyleCnt="3" custScaleX="103664" custScaleY="95109" custLinFactNeighborX="-68860" custLinFactNeighborY="-7140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5DA106-D4AC-417A-842D-26BFDF20E71B}" type="pres">
      <dgm:prSet presAssocID="{2BEB5088-A7BA-43EE-A214-8478CD3B964B}" presName="gear2srcNode" presStyleLbl="node1" presStyleIdx="1" presStyleCnt="3"/>
      <dgm:spPr/>
      <dgm:t>
        <a:bodyPr/>
        <a:lstStyle/>
        <a:p>
          <a:endParaRPr lang="fr-FR"/>
        </a:p>
      </dgm:t>
    </dgm:pt>
    <dgm:pt modelId="{AEE81A7C-109A-495E-B019-B82928B8B26D}" type="pres">
      <dgm:prSet presAssocID="{2BEB5088-A7BA-43EE-A214-8478CD3B964B}" presName="gear2dstNode" presStyleLbl="node1" presStyleIdx="1" presStyleCnt="3"/>
      <dgm:spPr/>
      <dgm:t>
        <a:bodyPr/>
        <a:lstStyle/>
        <a:p>
          <a:endParaRPr lang="fr-FR"/>
        </a:p>
      </dgm:t>
    </dgm:pt>
    <dgm:pt modelId="{7D4B7BCF-CD8D-4D67-AC60-B2831C9A9511}" type="pres">
      <dgm:prSet presAssocID="{7FB28E18-C41C-4CB7-9B9D-5460C8CA4C99}" presName="gear3" presStyleLbl="node1" presStyleIdx="2" presStyleCnt="3" custScaleX="101967" custScaleY="97607" custLinFactNeighborX="-71084" custLinFactNeighborY="68720"/>
      <dgm:spPr/>
      <dgm:t>
        <a:bodyPr/>
        <a:lstStyle/>
        <a:p>
          <a:endParaRPr lang="fr-FR"/>
        </a:p>
      </dgm:t>
    </dgm:pt>
    <dgm:pt modelId="{4B5BA7E2-3BCB-44BF-B0DD-432391E39739}" type="pres">
      <dgm:prSet presAssocID="{7FB28E18-C41C-4CB7-9B9D-5460C8CA4C9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9DC4F3-22ED-4A92-8DA4-1FD5272CDC2D}" type="pres">
      <dgm:prSet presAssocID="{7FB28E18-C41C-4CB7-9B9D-5460C8CA4C99}" presName="gear3srcNode" presStyleLbl="node1" presStyleIdx="2" presStyleCnt="3"/>
      <dgm:spPr/>
      <dgm:t>
        <a:bodyPr/>
        <a:lstStyle/>
        <a:p>
          <a:endParaRPr lang="fr-FR"/>
        </a:p>
      </dgm:t>
    </dgm:pt>
    <dgm:pt modelId="{9C6DB25A-7B16-4803-85E7-B21B1783E71F}" type="pres">
      <dgm:prSet presAssocID="{7FB28E18-C41C-4CB7-9B9D-5460C8CA4C99}" presName="gear3dstNode" presStyleLbl="node1" presStyleIdx="2" presStyleCnt="3"/>
      <dgm:spPr/>
      <dgm:t>
        <a:bodyPr/>
        <a:lstStyle/>
        <a:p>
          <a:endParaRPr lang="fr-FR"/>
        </a:p>
      </dgm:t>
    </dgm:pt>
    <dgm:pt modelId="{C26C39BC-D176-4E38-9877-44A95A83BBEF}" type="pres">
      <dgm:prSet presAssocID="{B3C3239F-A808-4849-BCC7-7D1BFB53A9FA}" presName="connector1" presStyleLbl="sibTrans2D1" presStyleIdx="0" presStyleCnt="3" custLinFactNeighborX="-11034" custLinFactNeighborY="-64743"/>
      <dgm:spPr/>
      <dgm:t>
        <a:bodyPr/>
        <a:lstStyle/>
        <a:p>
          <a:endParaRPr lang="fr-FR"/>
        </a:p>
      </dgm:t>
    </dgm:pt>
    <dgm:pt modelId="{A45F9ACA-48B4-401A-BB03-C06B2E071AE5}" type="pres">
      <dgm:prSet presAssocID="{3F6072A3-B538-46F7-95D3-B6B4F4CF98C8}" presName="connector2" presStyleLbl="sibTrans2D1" presStyleIdx="1" presStyleCnt="3" custLinFactNeighborX="-64018" custLinFactNeighborY="-60772"/>
      <dgm:spPr/>
      <dgm:t>
        <a:bodyPr/>
        <a:lstStyle/>
        <a:p>
          <a:endParaRPr lang="fr-FR"/>
        </a:p>
      </dgm:t>
    </dgm:pt>
    <dgm:pt modelId="{9F03F7F3-A0F8-46AB-BDB7-C27A40AB4F4E}" type="pres">
      <dgm:prSet presAssocID="{FCB7556B-CD30-4499-A61D-E2592036A975}" presName="connector3" presStyleLbl="sibTrans2D1" presStyleIdx="2" presStyleCnt="3" custLinFactNeighborX="-72447" custLinFactNeighborY="77093"/>
      <dgm:spPr/>
      <dgm:t>
        <a:bodyPr/>
        <a:lstStyle/>
        <a:p>
          <a:endParaRPr lang="fr-FR"/>
        </a:p>
      </dgm:t>
    </dgm:pt>
  </dgm:ptLst>
  <dgm:cxnLst>
    <dgm:cxn modelId="{94565DAA-9D02-4748-830A-5E1B1BA7314F}" type="presOf" srcId="{7FB28E18-C41C-4CB7-9B9D-5460C8CA4C99}" destId="{9C6DB25A-7B16-4803-85E7-B21B1783E71F}" srcOrd="3" destOrd="0" presId="urn:microsoft.com/office/officeart/2005/8/layout/gear1"/>
    <dgm:cxn modelId="{9B3A0373-9402-4C08-A0F7-1DC59522317C}" type="presOf" srcId="{B3C3239F-A808-4849-BCC7-7D1BFB53A9FA}" destId="{C26C39BC-D176-4E38-9877-44A95A83BBEF}" srcOrd="0" destOrd="0" presId="urn:microsoft.com/office/officeart/2005/8/layout/gear1"/>
    <dgm:cxn modelId="{FD763D02-E743-4158-AEDF-C4786C4B1CE3}" type="presOf" srcId="{7FB28E18-C41C-4CB7-9B9D-5460C8CA4C99}" destId="{D39DC4F3-22ED-4A92-8DA4-1FD5272CDC2D}" srcOrd="2" destOrd="0" presId="urn:microsoft.com/office/officeart/2005/8/layout/gear1"/>
    <dgm:cxn modelId="{CDAA6CEC-2A94-4D66-AF12-F4C2CF76FDF8}" type="presOf" srcId="{3F6072A3-B538-46F7-95D3-B6B4F4CF98C8}" destId="{A45F9ACA-48B4-401A-BB03-C06B2E071AE5}" srcOrd="0" destOrd="0" presId="urn:microsoft.com/office/officeart/2005/8/layout/gear1"/>
    <dgm:cxn modelId="{C0BC918F-7233-421D-B468-C5036E664750}" srcId="{9400E049-F8FD-47F9-942D-00B8F5CE7AB8}" destId="{2BEB5088-A7BA-43EE-A214-8478CD3B964B}" srcOrd="1" destOrd="0" parTransId="{13B5C694-B17C-4D18-98C4-1843171E4B8B}" sibTransId="{3F6072A3-B538-46F7-95D3-B6B4F4CF98C8}"/>
    <dgm:cxn modelId="{93AA1F0F-38BE-407E-B7CF-9D7B31ABE24E}" srcId="{9400E049-F8FD-47F9-942D-00B8F5CE7AB8}" destId="{A3798E6A-7E5E-4B2B-800E-2A56DEDD3698}" srcOrd="0" destOrd="0" parTransId="{DA340020-DFD1-4E10-9234-53889359C0D9}" sibTransId="{B3C3239F-A808-4849-BCC7-7D1BFB53A9FA}"/>
    <dgm:cxn modelId="{20D346D7-BC95-45D4-B253-FAB8F4BF8EBB}" type="presOf" srcId="{7FB28E18-C41C-4CB7-9B9D-5460C8CA4C99}" destId="{7D4B7BCF-CD8D-4D67-AC60-B2831C9A9511}" srcOrd="0" destOrd="0" presId="urn:microsoft.com/office/officeart/2005/8/layout/gear1"/>
    <dgm:cxn modelId="{A32C5399-43E9-4F67-A2DD-0DCEAF74F0EC}" type="presOf" srcId="{2BEB5088-A7BA-43EE-A214-8478CD3B964B}" destId="{B35DA106-D4AC-417A-842D-26BFDF20E71B}" srcOrd="1" destOrd="0" presId="urn:microsoft.com/office/officeart/2005/8/layout/gear1"/>
    <dgm:cxn modelId="{0F204B7B-C892-4265-A267-20E7BE19E1B1}" type="presOf" srcId="{2BEB5088-A7BA-43EE-A214-8478CD3B964B}" destId="{4C32D4DC-E31C-49A6-B17E-B5D8D484F8D6}" srcOrd="0" destOrd="0" presId="urn:microsoft.com/office/officeart/2005/8/layout/gear1"/>
    <dgm:cxn modelId="{E32ADC86-7B0B-4238-A68E-CC407913EC1A}" type="presOf" srcId="{FCB7556B-CD30-4499-A61D-E2592036A975}" destId="{9F03F7F3-A0F8-46AB-BDB7-C27A40AB4F4E}" srcOrd="0" destOrd="0" presId="urn:microsoft.com/office/officeart/2005/8/layout/gear1"/>
    <dgm:cxn modelId="{A4D35AF5-417C-4CF6-8FA2-006D05534A29}" type="presOf" srcId="{A3798E6A-7E5E-4B2B-800E-2A56DEDD3698}" destId="{28A44348-AB8C-4975-89AB-17823BA6AFC3}" srcOrd="2" destOrd="0" presId="urn:microsoft.com/office/officeart/2005/8/layout/gear1"/>
    <dgm:cxn modelId="{B1C0BA12-CFBA-4A85-BAB6-4DD9F490A735}" type="presOf" srcId="{2BEB5088-A7BA-43EE-A214-8478CD3B964B}" destId="{AEE81A7C-109A-495E-B019-B82928B8B26D}" srcOrd="2" destOrd="0" presId="urn:microsoft.com/office/officeart/2005/8/layout/gear1"/>
    <dgm:cxn modelId="{5B1A06C1-12A0-4C89-ACDC-6A695EEF6F28}" srcId="{9400E049-F8FD-47F9-942D-00B8F5CE7AB8}" destId="{7FB28E18-C41C-4CB7-9B9D-5460C8CA4C99}" srcOrd="2" destOrd="0" parTransId="{5CDDD5D1-5140-4922-A5CB-A5D716938E18}" sibTransId="{FCB7556B-CD30-4499-A61D-E2592036A975}"/>
    <dgm:cxn modelId="{B83E4EA7-E53B-4DC4-924B-54DD66A591C4}" type="presOf" srcId="{A3798E6A-7E5E-4B2B-800E-2A56DEDD3698}" destId="{05F943EC-4396-4C89-879E-62124F2F1A1F}" srcOrd="0" destOrd="0" presId="urn:microsoft.com/office/officeart/2005/8/layout/gear1"/>
    <dgm:cxn modelId="{E36E3E75-4EB8-4639-A569-BCEEFB4BDD1B}" type="presOf" srcId="{A3798E6A-7E5E-4B2B-800E-2A56DEDD3698}" destId="{1A07E901-F664-4459-A279-A0624AA3DE52}" srcOrd="1" destOrd="0" presId="urn:microsoft.com/office/officeart/2005/8/layout/gear1"/>
    <dgm:cxn modelId="{BBD70C8C-4DC4-4604-B483-2236877C2845}" type="presOf" srcId="{7FB28E18-C41C-4CB7-9B9D-5460C8CA4C99}" destId="{4B5BA7E2-3BCB-44BF-B0DD-432391E39739}" srcOrd="1" destOrd="0" presId="urn:microsoft.com/office/officeart/2005/8/layout/gear1"/>
    <dgm:cxn modelId="{464AE4F5-2EDA-4870-A178-2C2D92E10659}" type="presOf" srcId="{9400E049-F8FD-47F9-942D-00B8F5CE7AB8}" destId="{939DB275-E595-4B1F-9EE7-E80E8ECA3D70}" srcOrd="0" destOrd="0" presId="urn:microsoft.com/office/officeart/2005/8/layout/gear1"/>
    <dgm:cxn modelId="{5502A468-D32C-428E-BE63-024C73E49DCF}" type="presParOf" srcId="{939DB275-E595-4B1F-9EE7-E80E8ECA3D70}" destId="{05F943EC-4396-4C89-879E-62124F2F1A1F}" srcOrd="0" destOrd="0" presId="urn:microsoft.com/office/officeart/2005/8/layout/gear1"/>
    <dgm:cxn modelId="{4C743EB3-FD8A-40B3-A575-2CBEFCA3D832}" type="presParOf" srcId="{939DB275-E595-4B1F-9EE7-E80E8ECA3D70}" destId="{1A07E901-F664-4459-A279-A0624AA3DE52}" srcOrd="1" destOrd="0" presId="urn:microsoft.com/office/officeart/2005/8/layout/gear1"/>
    <dgm:cxn modelId="{37925B91-F29B-4E88-B14E-7C018D92CB21}" type="presParOf" srcId="{939DB275-E595-4B1F-9EE7-E80E8ECA3D70}" destId="{28A44348-AB8C-4975-89AB-17823BA6AFC3}" srcOrd="2" destOrd="0" presId="urn:microsoft.com/office/officeart/2005/8/layout/gear1"/>
    <dgm:cxn modelId="{BA2318C8-77B9-4212-BF21-8055BC970D3A}" type="presParOf" srcId="{939DB275-E595-4B1F-9EE7-E80E8ECA3D70}" destId="{4C32D4DC-E31C-49A6-B17E-B5D8D484F8D6}" srcOrd="3" destOrd="0" presId="urn:microsoft.com/office/officeart/2005/8/layout/gear1"/>
    <dgm:cxn modelId="{48B9C24D-F8AF-4818-ACD7-8EE09501AF6D}" type="presParOf" srcId="{939DB275-E595-4B1F-9EE7-E80E8ECA3D70}" destId="{B35DA106-D4AC-417A-842D-26BFDF20E71B}" srcOrd="4" destOrd="0" presId="urn:microsoft.com/office/officeart/2005/8/layout/gear1"/>
    <dgm:cxn modelId="{E7EA47F0-0EF0-455E-8C31-3348F5E04740}" type="presParOf" srcId="{939DB275-E595-4B1F-9EE7-E80E8ECA3D70}" destId="{AEE81A7C-109A-495E-B019-B82928B8B26D}" srcOrd="5" destOrd="0" presId="urn:microsoft.com/office/officeart/2005/8/layout/gear1"/>
    <dgm:cxn modelId="{6D5BD4DA-8014-4008-BC9B-3414A6AB90AF}" type="presParOf" srcId="{939DB275-E595-4B1F-9EE7-E80E8ECA3D70}" destId="{7D4B7BCF-CD8D-4D67-AC60-B2831C9A9511}" srcOrd="6" destOrd="0" presId="urn:microsoft.com/office/officeart/2005/8/layout/gear1"/>
    <dgm:cxn modelId="{41BB73BC-CA94-4BFB-84D7-5747F5E0800B}" type="presParOf" srcId="{939DB275-E595-4B1F-9EE7-E80E8ECA3D70}" destId="{4B5BA7E2-3BCB-44BF-B0DD-432391E39739}" srcOrd="7" destOrd="0" presId="urn:microsoft.com/office/officeart/2005/8/layout/gear1"/>
    <dgm:cxn modelId="{08B58D7F-FEE1-4E36-89B4-F8D88879FF58}" type="presParOf" srcId="{939DB275-E595-4B1F-9EE7-E80E8ECA3D70}" destId="{D39DC4F3-22ED-4A92-8DA4-1FD5272CDC2D}" srcOrd="8" destOrd="0" presId="urn:microsoft.com/office/officeart/2005/8/layout/gear1"/>
    <dgm:cxn modelId="{E2644853-53A0-4CCD-B783-559786B6DA63}" type="presParOf" srcId="{939DB275-E595-4B1F-9EE7-E80E8ECA3D70}" destId="{9C6DB25A-7B16-4803-85E7-B21B1783E71F}" srcOrd="9" destOrd="0" presId="urn:microsoft.com/office/officeart/2005/8/layout/gear1"/>
    <dgm:cxn modelId="{496550ED-11B2-4336-ACA5-414CD89805D0}" type="presParOf" srcId="{939DB275-E595-4B1F-9EE7-E80E8ECA3D70}" destId="{C26C39BC-D176-4E38-9877-44A95A83BBEF}" srcOrd="10" destOrd="0" presId="urn:microsoft.com/office/officeart/2005/8/layout/gear1"/>
    <dgm:cxn modelId="{A73DAC31-A85E-4A72-B121-54DD56D67CAE}" type="presParOf" srcId="{939DB275-E595-4B1F-9EE7-E80E8ECA3D70}" destId="{A45F9ACA-48B4-401A-BB03-C06B2E071AE5}" srcOrd="11" destOrd="0" presId="urn:microsoft.com/office/officeart/2005/8/layout/gear1"/>
    <dgm:cxn modelId="{6D8463FF-C4FE-4AEA-9381-928399837F23}" type="presParOf" srcId="{939DB275-E595-4B1F-9EE7-E80E8ECA3D70}" destId="{9F03F7F3-A0F8-46AB-BDB7-C27A40AB4F4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90EE48-664D-4468-978F-F4513613953B}" type="doc">
      <dgm:prSet loTypeId="urn:microsoft.com/office/officeart/2005/8/layout/hProcess6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E82C07B8-8018-4330-809A-4DA54699BCF4}">
      <dgm:prSet phldrT="[Text]" custT="1"/>
      <dgm:spPr/>
      <dgm:t>
        <a:bodyPr/>
        <a:lstStyle/>
        <a:p>
          <a:r>
            <a:rPr lang="fr-FR" sz="1800" dirty="0" smtClean="0"/>
            <a:t>Ciblage</a:t>
          </a:r>
          <a:endParaRPr lang="fr-FR" sz="1800" dirty="0"/>
        </a:p>
      </dgm:t>
    </dgm:pt>
    <dgm:pt modelId="{5BD320EB-53A8-4CE4-B805-399326034979}" type="parTrans" cxnId="{D114EAD2-56A2-4474-8118-EB4943E7CA84}">
      <dgm:prSet/>
      <dgm:spPr/>
      <dgm:t>
        <a:bodyPr/>
        <a:lstStyle/>
        <a:p>
          <a:endParaRPr lang="fr-FR"/>
        </a:p>
      </dgm:t>
    </dgm:pt>
    <dgm:pt modelId="{29832CCB-170D-4393-BB67-9262661B33E7}" type="sibTrans" cxnId="{D114EAD2-56A2-4474-8118-EB4943E7CA84}">
      <dgm:prSet/>
      <dgm:spPr/>
      <dgm:t>
        <a:bodyPr/>
        <a:lstStyle/>
        <a:p>
          <a:endParaRPr lang="fr-FR"/>
        </a:p>
      </dgm:t>
    </dgm:pt>
    <dgm:pt modelId="{0A9FCAE7-3A03-48B9-AE9C-A3ADEC7F6534}">
      <dgm:prSet phldrT="[Text]"/>
      <dgm:spPr/>
      <dgm:t>
        <a:bodyPr/>
        <a:lstStyle/>
        <a:p>
          <a:r>
            <a:rPr lang="fr-FR" dirty="0" smtClean="0"/>
            <a:t>3 études </a:t>
          </a:r>
          <a:endParaRPr lang="fr-FR" dirty="0"/>
        </a:p>
      </dgm:t>
    </dgm:pt>
    <dgm:pt modelId="{CD2E9966-55A2-40CC-85EA-51BBB8ABC263}" type="parTrans" cxnId="{7D7E46BB-EDB3-471A-BB27-ED2E19C21D78}">
      <dgm:prSet/>
      <dgm:spPr/>
      <dgm:t>
        <a:bodyPr/>
        <a:lstStyle/>
        <a:p>
          <a:endParaRPr lang="fr-FR"/>
        </a:p>
      </dgm:t>
    </dgm:pt>
    <dgm:pt modelId="{686503C7-04CE-4E56-BE22-856EC6430FC4}" type="sibTrans" cxnId="{7D7E46BB-EDB3-471A-BB27-ED2E19C21D78}">
      <dgm:prSet/>
      <dgm:spPr/>
      <dgm:t>
        <a:bodyPr/>
        <a:lstStyle/>
        <a:p>
          <a:endParaRPr lang="fr-FR"/>
        </a:p>
      </dgm:t>
    </dgm:pt>
    <dgm:pt modelId="{B92331C8-113A-4BDE-A118-D3B8E237EB7C}">
      <dgm:prSet phldrT="[Text]"/>
      <dgm:spPr/>
      <dgm:t>
        <a:bodyPr/>
        <a:lstStyle/>
        <a:p>
          <a:r>
            <a:rPr lang="fr-FR" dirty="0" smtClean="0"/>
            <a:t>Identification AEL et agents de suivi</a:t>
          </a:r>
          <a:endParaRPr lang="fr-FR" dirty="0"/>
        </a:p>
      </dgm:t>
    </dgm:pt>
    <dgm:pt modelId="{73B970E4-CDDE-4583-8E4D-52B140062E8F}" type="parTrans" cxnId="{0CCA2C57-3562-4E4C-BD30-D75235355028}">
      <dgm:prSet/>
      <dgm:spPr/>
      <dgm:t>
        <a:bodyPr/>
        <a:lstStyle/>
        <a:p>
          <a:endParaRPr lang="fr-FR"/>
        </a:p>
      </dgm:t>
    </dgm:pt>
    <dgm:pt modelId="{3355387A-B04A-4328-9388-F0647BA27FCD}" type="sibTrans" cxnId="{0CCA2C57-3562-4E4C-BD30-D75235355028}">
      <dgm:prSet/>
      <dgm:spPr/>
      <dgm:t>
        <a:bodyPr/>
        <a:lstStyle/>
        <a:p>
          <a:endParaRPr lang="fr-FR"/>
        </a:p>
      </dgm:t>
    </dgm:pt>
    <dgm:pt modelId="{6EF10424-8A08-4D89-B823-268A70C1D0B0}">
      <dgm:prSet phldrT="[Text]" custT="1"/>
      <dgm:spPr/>
      <dgm:t>
        <a:bodyPr/>
        <a:lstStyle/>
        <a:p>
          <a:r>
            <a:rPr lang="fr-FR" sz="1800" dirty="0" smtClean="0"/>
            <a:t>Appui intégré</a:t>
          </a:r>
          <a:endParaRPr lang="fr-FR" sz="1800" dirty="0"/>
        </a:p>
      </dgm:t>
    </dgm:pt>
    <dgm:pt modelId="{2BA264AC-ACF2-496A-862A-7A0C8AB950DA}" type="parTrans" cxnId="{BF091FDD-D022-4F95-A3B6-11CABA50A371}">
      <dgm:prSet/>
      <dgm:spPr/>
      <dgm:t>
        <a:bodyPr/>
        <a:lstStyle/>
        <a:p>
          <a:endParaRPr lang="fr-FR"/>
        </a:p>
      </dgm:t>
    </dgm:pt>
    <dgm:pt modelId="{40E83D06-69D4-4488-BA05-7840F2E14E64}" type="sibTrans" cxnId="{BF091FDD-D022-4F95-A3B6-11CABA50A371}">
      <dgm:prSet/>
      <dgm:spPr/>
      <dgm:t>
        <a:bodyPr/>
        <a:lstStyle/>
        <a:p>
          <a:endParaRPr lang="fr-FR"/>
        </a:p>
      </dgm:t>
    </dgm:pt>
    <dgm:pt modelId="{61C2E295-19AA-4FEC-B6C5-291758C536AB}">
      <dgm:prSet phldrT="[Text]"/>
      <dgm:spPr/>
      <dgm:t>
        <a:bodyPr/>
        <a:lstStyle/>
        <a:p>
          <a:r>
            <a:rPr lang="fr-FR" dirty="0" smtClean="0"/>
            <a:t>Appui technique</a:t>
          </a:r>
          <a:endParaRPr lang="fr-FR" dirty="0"/>
        </a:p>
      </dgm:t>
    </dgm:pt>
    <dgm:pt modelId="{2641D097-6E71-41CD-8C03-93469312715D}" type="parTrans" cxnId="{C170996C-B171-4962-86F5-A8AFC3AF6827}">
      <dgm:prSet/>
      <dgm:spPr/>
      <dgm:t>
        <a:bodyPr/>
        <a:lstStyle/>
        <a:p>
          <a:endParaRPr lang="fr-FR"/>
        </a:p>
      </dgm:t>
    </dgm:pt>
    <dgm:pt modelId="{109FE539-A805-4209-A465-3D5A41C810EF}" type="sibTrans" cxnId="{C170996C-B171-4962-86F5-A8AFC3AF6827}">
      <dgm:prSet/>
      <dgm:spPr/>
      <dgm:t>
        <a:bodyPr/>
        <a:lstStyle/>
        <a:p>
          <a:endParaRPr lang="fr-FR"/>
        </a:p>
      </dgm:t>
    </dgm:pt>
    <dgm:pt modelId="{4E7A9919-148B-4C9E-A385-D29A32610BB2}">
      <dgm:prSet phldrT="[Text]"/>
      <dgm:spPr/>
      <dgm:t>
        <a:bodyPr/>
        <a:lstStyle/>
        <a:p>
          <a:r>
            <a:rPr lang="fr-FR" dirty="0" smtClean="0"/>
            <a:t>Outillage</a:t>
          </a:r>
          <a:endParaRPr lang="fr-FR" dirty="0"/>
        </a:p>
      </dgm:t>
    </dgm:pt>
    <dgm:pt modelId="{FE9BA829-3783-48CD-8DCE-C06CE59F8AC6}" type="parTrans" cxnId="{93762358-776F-47E1-9F0C-7B1B7845C7B2}">
      <dgm:prSet/>
      <dgm:spPr/>
      <dgm:t>
        <a:bodyPr/>
        <a:lstStyle/>
        <a:p>
          <a:endParaRPr lang="fr-FR"/>
        </a:p>
      </dgm:t>
    </dgm:pt>
    <dgm:pt modelId="{F20DBF8E-DF3D-4B14-B7A6-489F11058ECB}" type="sibTrans" cxnId="{93762358-776F-47E1-9F0C-7B1B7845C7B2}">
      <dgm:prSet/>
      <dgm:spPr/>
      <dgm:t>
        <a:bodyPr/>
        <a:lstStyle/>
        <a:p>
          <a:endParaRPr lang="fr-FR"/>
        </a:p>
      </dgm:t>
    </dgm:pt>
    <dgm:pt modelId="{EE9C015A-3FDE-490D-8B9C-C18800F217BC}">
      <dgm:prSet phldrT="[Text]" custT="1"/>
      <dgm:spPr/>
      <dgm:t>
        <a:bodyPr/>
        <a:lstStyle/>
        <a:p>
          <a:r>
            <a:rPr lang="fr-FR" sz="1800" dirty="0" smtClean="0"/>
            <a:t>Suivi et durabilité</a:t>
          </a:r>
          <a:endParaRPr lang="fr-FR" sz="1800" dirty="0"/>
        </a:p>
      </dgm:t>
    </dgm:pt>
    <dgm:pt modelId="{16979E1B-38FC-4E44-AB8A-D5F698357E19}" type="parTrans" cxnId="{BBE001E9-1C17-47E6-B437-4FB58B6CB4CD}">
      <dgm:prSet/>
      <dgm:spPr/>
      <dgm:t>
        <a:bodyPr/>
        <a:lstStyle/>
        <a:p>
          <a:endParaRPr lang="fr-FR"/>
        </a:p>
      </dgm:t>
    </dgm:pt>
    <dgm:pt modelId="{275436CB-1993-4DAC-A23F-30FD78D4C80A}" type="sibTrans" cxnId="{BBE001E9-1C17-47E6-B437-4FB58B6CB4CD}">
      <dgm:prSet/>
      <dgm:spPr/>
      <dgm:t>
        <a:bodyPr/>
        <a:lstStyle/>
        <a:p>
          <a:endParaRPr lang="fr-FR"/>
        </a:p>
      </dgm:t>
    </dgm:pt>
    <dgm:pt modelId="{C3ED7AFB-04B2-48E6-8B04-932D63F127BD}">
      <dgm:prSet phldrT="[Text]"/>
      <dgm:spPr/>
      <dgm:t>
        <a:bodyPr/>
        <a:lstStyle/>
        <a:p>
          <a:r>
            <a:rPr lang="fr-FR" dirty="0" smtClean="0"/>
            <a:t>Monitorage constante </a:t>
          </a:r>
          <a:endParaRPr lang="fr-FR" dirty="0"/>
        </a:p>
      </dgm:t>
    </dgm:pt>
    <dgm:pt modelId="{7F1AC8F7-E5FE-4D6A-96CF-B47AAAB8C680}" type="parTrans" cxnId="{6E40C8D7-B2AF-4EBE-8949-475FDC4B1DAA}">
      <dgm:prSet/>
      <dgm:spPr/>
      <dgm:t>
        <a:bodyPr/>
        <a:lstStyle/>
        <a:p>
          <a:endParaRPr lang="fr-FR"/>
        </a:p>
      </dgm:t>
    </dgm:pt>
    <dgm:pt modelId="{10301E90-5330-4970-95F3-E2EE02EBFDD4}" type="sibTrans" cxnId="{6E40C8D7-B2AF-4EBE-8949-475FDC4B1DAA}">
      <dgm:prSet/>
      <dgm:spPr/>
      <dgm:t>
        <a:bodyPr/>
        <a:lstStyle/>
        <a:p>
          <a:endParaRPr lang="fr-FR"/>
        </a:p>
      </dgm:t>
    </dgm:pt>
    <dgm:pt modelId="{FDA705CD-1ACC-4B1F-B0ED-168482B135B2}">
      <dgm:prSet phldrT="[Text]"/>
      <dgm:spPr/>
      <dgm:t>
        <a:bodyPr/>
        <a:lstStyle/>
        <a:p>
          <a:r>
            <a:rPr lang="fr-FR" dirty="0" smtClean="0"/>
            <a:t>Introduction au crédit</a:t>
          </a:r>
          <a:endParaRPr lang="fr-FR" dirty="0"/>
        </a:p>
      </dgm:t>
    </dgm:pt>
    <dgm:pt modelId="{F5AF65D6-06F2-4D4B-ACB1-86144097E1AA}" type="parTrans" cxnId="{2486FDC2-0859-4C42-9A18-5C1988539715}">
      <dgm:prSet/>
      <dgm:spPr/>
      <dgm:t>
        <a:bodyPr/>
        <a:lstStyle/>
        <a:p>
          <a:endParaRPr lang="fr-FR"/>
        </a:p>
      </dgm:t>
    </dgm:pt>
    <dgm:pt modelId="{45569108-2E85-484F-AA82-E8C62263B9A2}" type="sibTrans" cxnId="{2486FDC2-0859-4C42-9A18-5C1988539715}">
      <dgm:prSet/>
      <dgm:spPr/>
      <dgm:t>
        <a:bodyPr/>
        <a:lstStyle/>
        <a:p>
          <a:endParaRPr lang="fr-FR"/>
        </a:p>
      </dgm:t>
    </dgm:pt>
    <dgm:pt modelId="{243A3016-54DB-4C45-81C2-7C4823924DF1}">
      <dgm:prSet phldrT="[Text]"/>
      <dgm:spPr/>
      <dgm:t>
        <a:bodyPr/>
        <a:lstStyle/>
        <a:p>
          <a:r>
            <a:rPr lang="fr-FR" dirty="0" smtClean="0"/>
            <a:t>Communication</a:t>
          </a:r>
          <a:endParaRPr lang="fr-FR" dirty="0"/>
        </a:p>
      </dgm:t>
    </dgm:pt>
    <dgm:pt modelId="{CECC6888-E7D3-4CED-9448-150D22651EE4}" type="parTrans" cxnId="{8B62B265-AEE2-4E67-9B11-836CCFE61255}">
      <dgm:prSet/>
      <dgm:spPr/>
      <dgm:t>
        <a:bodyPr/>
        <a:lstStyle/>
        <a:p>
          <a:endParaRPr lang="fr-FR"/>
        </a:p>
      </dgm:t>
    </dgm:pt>
    <dgm:pt modelId="{98E2E1AF-C04B-4975-A2D5-DF9611F9F623}" type="sibTrans" cxnId="{8B62B265-AEE2-4E67-9B11-836CCFE61255}">
      <dgm:prSet/>
      <dgm:spPr/>
      <dgm:t>
        <a:bodyPr/>
        <a:lstStyle/>
        <a:p>
          <a:endParaRPr lang="fr-FR"/>
        </a:p>
      </dgm:t>
    </dgm:pt>
    <dgm:pt modelId="{2F797435-147E-4685-BAF7-9A05B935E730}">
      <dgm:prSet phldrT="[Text]"/>
      <dgm:spPr/>
      <dgm:t>
        <a:bodyPr/>
        <a:lstStyle/>
        <a:p>
          <a:r>
            <a:rPr lang="fr-FR" dirty="0" smtClean="0"/>
            <a:t>Micro-subvention…</a:t>
          </a:r>
          <a:endParaRPr lang="fr-FR" dirty="0"/>
        </a:p>
      </dgm:t>
    </dgm:pt>
    <dgm:pt modelId="{B2C6C396-65C9-4A86-BE61-E90EFAEB5C27}" type="parTrans" cxnId="{612DFDA6-7EA3-4CE0-A5CA-FA17C072AA4C}">
      <dgm:prSet/>
      <dgm:spPr/>
      <dgm:t>
        <a:bodyPr/>
        <a:lstStyle/>
        <a:p>
          <a:endParaRPr lang="fr-FR"/>
        </a:p>
      </dgm:t>
    </dgm:pt>
    <dgm:pt modelId="{9E1994E2-741C-4391-8359-E6B173C0B0EA}" type="sibTrans" cxnId="{612DFDA6-7EA3-4CE0-A5CA-FA17C072AA4C}">
      <dgm:prSet/>
      <dgm:spPr/>
      <dgm:t>
        <a:bodyPr/>
        <a:lstStyle/>
        <a:p>
          <a:endParaRPr lang="fr-FR"/>
        </a:p>
      </dgm:t>
    </dgm:pt>
    <dgm:pt modelId="{C83B9D54-5A4B-4749-88FA-D6B45EE20C44}">
      <dgm:prSet phldrT="[Text]"/>
      <dgm:spPr/>
      <dgm:t>
        <a:bodyPr/>
        <a:lstStyle/>
        <a:p>
          <a:r>
            <a:rPr lang="fr-FR" dirty="0" smtClean="0"/>
            <a:t>Promotion produits innovants </a:t>
          </a:r>
          <a:endParaRPr lang="fr-FR" dirty="0"/>
        </a:p>
      </dgm:t>
    </dgm:pt>
    <dgm:pt modelId="{BA691A5A-BE18-43B1-9946-419B3DEB4D06}" type="parTrans" cxnId="{B2B9165E-528E-40A8-8FCF-350407E2C3E0}">
      <dgm:prSet/>
      <dgm:spPr/>
      <dgm:t>
        <a:bodyPr/>
        <a:lstStyle/>
        <a:p>
          <a:endParaRPr lang="fr-FR"/>
        </a:p>
      </dgm:t>
    </dgm:pt>
    <dgm:pt modelId="{D58E2065-ACA2-4077-AD21-1A1AD31821E2}" type="sibTrans" cxnId="{B2B9165E-528E-40A8-8FCF-350407E2C3E0}">
      <dgm:prSet/>
      <dgm:spPr/>
      <dgm:t>
        <a:bodyPr/>
        <a:lstStyle/>
        <a:p>
          <a:endParaRPr lang="fr-FR"/>
        </a:p>
      </dgm:t>
    </dgm:pt>
    <dgm:pt modelId="{CB710BC1-4E02-436F-996C-78A094152F78}" type="pres">
      <dgm:prSet presAssocID="{DB90EE48-664D-4468-978F-F4513613953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33A26E0-AC72-4804-8CB0-F8A56E78871B}" type="pres">
      <dgm:prSet presAssocID="{E82C07B8-8018-4330-809A-4DA54699BCF4}" presName="compNode" presStyleCnt="0"/>
      <dgm:spPr/>
      <dgm:t>
        <a:bodyPr/>
        <a:lstStyle/>
        <a:p>
          <a:endParaRPr lang="fr-FR"/>
        </a:p>
      </dgm:t>
    </dgm:pt>
    <dgm:pt modelId="{5E0054EF-31DF-4F68-984F-3EB1915FD6AA}" type="pres">
      <dgm:prSet presAssocID="{E82C07B8-8018-4330-809A-4DA54699BCF4}" presName="noGeometry" presStyleCnt="0"/>
      <dgm:spPr/>
      <dgm:t>
        <a:bodyPr/>
        <a:lstStyle/>
        <a:p>
          <a:endParaRPr lang="fr-FR"/>
        </a:p>
      </dgm:t>
    </dgm:pt>
    <dgm:pt modelId="{E108C042-4495-41A4-A75C-00055CF5C85C}" type="pres">
      <dgm:prSet presAssocID="{E82C07B8-8018-4330-809A-4DA54699BCF4}" presName="childTextVisible" presStyleLbl="bgAccFollowNode1" presStyleIdx="0" presStyleCnt="3" custScaleX="101621" custLinFactNeighborX="2623" custLinFactNeighborY="-27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5A7054-9202-4315-87B9-4C9D4EE86D96}" type="pres">
      <dgm:prSet presAssocID="{E82C07B8-8018-4330-809A-4DA54699BCF4}" presName="childTextHidden" presStyleLbl="bgAccFollowNode1" presStyleIdx="0" presStyleCnt="3"/>
      <dgm:spPr/>
      <dgm:t>
        <a:bodyPr/>
        <a:lstStyle/>
        <a:p>
          <a:endParaRPr lang="fr-FR"/>
        </a:p>
      </dgm:t>
    </dgm:pt>
    <dgm:pt modelId="{2086D4F4-7B0C-40B4-90C3-C5E9676CFBD8}" type="pres">
      <dgm:prSet presAssocID="{E82C07B8-8018-4330-809A-4DA54699BCF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7FA1401-E69D-4D1A-BF9B-78E95B1A2F83}" type="pres">
      <dgm:prSet presAssocID="{E82C07B8-8018-4330-809A-4DA54699BCF4}" presName="aSpace" presStyleCnt="0"/>
      <dgm:spPr/>
      <dgm:t>
        <a:bodyPr/>
        <a:lstStyle/>
        <a:p>
          <a:endParaRPr lang="fr-FR"/>
        </a:p>
      </dgm:t>
    </dgm:pt>
    <dgm:pt modelId="{2E97BFD6-0034-40F0-8EEC-1C563A5A4F1D}" type="pres">
      <dgm:prSet presAssocID="{6EF10424-8A08-4D89-B823-268A70C1D0B0}" presName="compNode" presStyleCnt="0"/>
      <dgm:spPr/>
      <dgm:t>
        <a:bodyPr/>
        <a:lstStyle/>
        <a:p>
          <a:endParaRPr lang="fr-FR"/>
        </a:p>
      </dgm:t>
    </dgm:pt>
    <dgm:pt modelId="{1EE0D5E4-8965-49D2-BF20-6EE6C677ACE2}" type="pres">
      <dgm:prSet presAssocID="{6EF10424-8A08-4D89-B823-268A70C1D0B0}" presName="noGeometry" presStyleCnt="0"/>
      <dgm:spPr/>
      <dgm:t>
        <a:bodyPr/>
        <a:lstStyle/>
        <a:p>
          <a:endParaRPr lang="fr-FR"/>
        </a:p>
      </dgm:t>
    </dgm:pt>
    <dgm:pt modelId="{DDED25C4-6F30-4F94-9503-B7C3FEDEF83D}" type="pres">
      <dgm:prSet presAssocID="{6EF10424-8A08-4D89-B823-268A70C1D0B0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38B64A-EAF5-404A-B6D8-4E23456051E0}" type="pres">
      <dgm:prSet presAssocID="{6EF10424-8A08-4D89-B823-268A70C1D0B0}" presName="childTextHidden" presStyleLbl="bgAccFollowNode1" presStyleIdx="1" presStyleCnt="3"/>
      <dgm:spPr/>
      <dgm:t>
        <a:bodyPr/>
        <a:lstStyle/>
        <a:p>
          <a:endParaRPr lang="fr-FR"/>
        </a:p>
      </dgm:t>
    </dgm:pt>
    <dgm:pt modelId="{218F060A-B3C0-4781-8023-E2B54A79B4FC}" type="pres">
      <dgm:prSet presAssocID="{6EF10424-8A08-4D89-B823-268A70C1D0B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4FDDA3-8AEE-473A-BA70-CEA5319A4D98}" type="pres">
      <dgm:prSet presAssocID="{6EF10424-8A08-4D89-B823-268A70C1D0B0}" presName="aSpace" presStyleCnt="0"/>
      <dgm:spPr/>
      <dgm:t>
        <a:bodyPr/>
        <a:lstStyle/>
        <a:p>
          <a:endParaRPr lang="fr-FR"/>
        </a:p>
      </dgm:t>
    </dgm:pt>
    <dgm:pt modelId="{22FF671F-2AF4-46AC-80F5-EF44A432F33E}" type="pres">
      <dgm:prSet presAssocID="{EE9C015A-3FDE-490D-8B9C-C18800F217BC}" presName="compNode" presStyleCnt="0"/>
      <dgm:spPr/>
      <dgm:t>
        <a:bodyPr/>
        <a:lstStyle/>
        <a:p>
          <a:endParaRPr lang="fr-FR"/>
        </a:p>
      </dgm:t>
    </dgm:pt>
    <dgm:pt modelId="{F5DD6196-D2CB-4132-9315-FE1A940F9C6B}" type="pres">
      <dgm:prSet presAssocID="{EE9C015A-3FDE-490D-8B9C-C18800F217BC}" presName="noGeometry" presStyleCnt="0"/>
      <dgm:spPr/>
      <dgm:t>
        <a:bodyPr/>
        <a:lstStyle/>
        <a:p>
          <a:endParaRPr lang="fr-FR"/>
        </a:p>
      </dgm:t>
    </dgm:pt>
    <dgm:pt modelId="{F0AD9D4D-A551-4C25-9B45-A91C5F326916}" type="pres">
      <dgm:prSet presAssocID="{EE9C015A-3FDE-490D-8B9C-C18800F217BC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14CCDE-4E9A-49B3-8BA0-F5A0D9D10482}" type="pres">
      <dgm:prSet presAssocID="{EE9C015A-3FDE-490D-8B9C-C18800F217BC}" presName="childTextHidden" presStyleLbl="bgAccFollowNode1" presStyleIdx="2" presStyleCnt="3"/>
      <dgm:spPr/>
      <dgm:t>
        <a:bodyPr/>
        <a:lstStyle/>
        <a:p>
          <a:endParaRPr lang="fr-FR"/>
        </a:p>
      </dgm:t>
    </dgm:pt>
    <dgm:pt modelId="{65F0CC29-1140-4C5F-AC87-95CB0385D858}" type="pres">
      <dgm:prSet presAssocID="{EE9C015A-3FDE-490D-8B9C-C18800F217B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486FDC2-0859-4C42-9A18-5C1988539715}" srcId="{EE9C015A-3FDE-490D-8B9C-C18800F217BC}" destId="{FDA705CD-1ACC-4B1F-B0ED-168482B135B2}" srcOrd="1" destOrd="0" parTransId="{F5AF65D6-06F2-4D4B-ACB1-86144097E1AA}" sibTransId="{45569108-2E85-484F-AA82-E8C62263B9A2}"/>
    <dgm:cxn modelId="{BBE001E9-1C17-47E6-B437-4FB58B6CB4CD}" srcId="{DB90EE48-664D-4468-978F-F4513613953B}" destId="{EE9C015A-3FDE-490D-8B9C-C18800F217BC}" srcOrd="2" destOrd="0" parTransId="{16979E1B-38FC-4E44-AB8A-D5F698357E19}" sibTransId="{275436CB-1993-4DAC-A23F-30FD78D4C80A}"/>
    <dgm:cxn modelId="{7626E949-0D0E-42F5-91A2-32631E957D75}" type="presOf" srcId="{FDA705CD-1ACC-4B1F-B0ED-168482B135B2}" destId="{F0AD9D4D-A551-4C25-9B45-A91C5F326916}" srcOrd="0" destOrd="1" presId="urn:microsoft.com/office/officeart/2005/8/layout/hProcess6"/>
    <dgm:cxn modelId="{2F85B06E-C6E0-4AA7-AF30-C89E707CC232}" type="presOf" srcId="{B92331C8-113A-4BDE-A118-D3B8E237EB7C}" destId="{E108C042-4495-41A4-A75C-00055CF5C85C}" srcOrd="0" destOrd="2" presId="urn:microsoft.com/office/officeart/2005/8/layout/hProcess6"/>
    <dgm:cxn modelId="{36DF5171-E90E-455D-B2DE-7E253F0698DD}" type="presOf" srcId="{DB90EE48-664D-4468-978F-F4513613953B}" destId="{CB710BC1-4E02-436F-996C-78A094152F78}" srcOrd="0" destOrd="0" presId="urn:microsoft.com/office/officeart/2005/8/layout/hProcess6"/>
    <dgm:cxn modelId="{0CCA2C57-3562-4E4C-BD30-D75235355028}" srcId="{E82C07B8-8018-4330-809A-4DA54699BCF4}" destId="{B92331C8-113A-4BDE-A118-D3B8E237EB7C}" srcOrd="2" destOrd="0" parTransId="{73B970E4-CDDE-4583-8E4D-52B140062E8F}" sibTransId="{3355387A-B04A-4328-9388-F0647BA27FCD}"/>
    <dgm:cxn modelId="{59DC05E2-DE6B-4E4E-9345-3C24323C3C0E}" type="presOf" srcId="{4E7A9919-148B-4C9E-A385-D29A32610BB2}" destId="{DDED25C4-6F30-4F94-9503-B7C3FEDEF83D}" srcOrd="0" destOrd="1" presId="urn:microsoft.com/office/officeart/2005/8/layout/hProcess6"/>
    <dgm:cxn modelId="{685C164A-EA5F-47C2-AC72-395D22928DB2}" type="presOf" srcId="{C3ED7AFB-04B2-48E6-8B04-932D63F127BD}" destId="{AB14CCDE-4E9A-49B3-8BA0-F5A0D9D10482}" srcOrd="1" destOrd="0" presId="urn:microsoft.com/office/officeart/2005/8/layout/hProcess6"/>
    <dgm:cxn modelId="{42B2CC12-BA9B-4A8E-9D47-687FEA873535}" type="presOf" srcId="{61C2E295-19AA-4FEC-B6C5-291758C536AB}" destId="{DDED25C4-6F30-4F94-9503-B7C3FEDEF83D}" srcOrd="0" destOrd="0" presId="urn:microsoft.com/office/officeart/2005/8/layout/hProcess6"/>
    <dgm:cxn modelId="{D114EAD2-56A2-4474-8118-EB4943E7CA84}" srcId="{DB90EE48-664D-4468-978F-F4513613953B}" destId="{E82C07B8-8018-4330-809A-4DA54699BCF4}" srcOrd="0" destOrd="0" parTransId="{5BD320EB-53A8-4CE4-B805-399326034979}" sibTransId="{29832CCB-170D-4393-BB67-9262661B33E7}"/>
    <dgm:cxn modelId="{BF091FDD-D022-4F95-A3B6-11CABA50A371}" srcId="{DB90EE48-664D-4468-978F-F4513613953B}" destId="{6EF10424-8A08-4D89-B823-268A70C1D0B0}" srcOrd="1" destOrd="0" parTransId="{2BA264AC-ACF2-496A-862A-7A0C8AB950DA}" sibTransId="{40E83D06-69D4-4488-BA05-7840F2E14E64}"/>
    <dgm:cxn modelId="{810CA2A4-3736-4C1D-9455-9BCB9AE577D0}" type="presOf" srcId="{61C2E295-19AA-4FEC-B6C5-291758C536AB}" destId="{B138B64A-EAF5-404A-B6D8-4E23456051E0}" srcOrd="1" destOrd="0" presId="urn:microsoft.com/office/officeart/2005/8/layout/hProcess6"/>
    <dgm:cxn modelId="{AB7B50DC-6C28-4BFF-AA3C-74390CB35FCB}" type="presOf" srcId="{EE9C015A-3FDE-490D-8B9C-C18800F217BC}" destId="{65F0CC29-1140-4C5F-AC87-95CB0385D858}" srcOrd="0" destOrd="0" presId="urn:microsoft.com/office/officeart/2005/8/layout/hProcess6"/>
    <dgm:cxn modelId="{7D7E46BB-EDB3-471A-BB27-ED2E19C21D78}" srcId="{E82C07B8-8018-4330-809A-4DA54699BCF4}" destId="{0A9FCAE7-3A03-48B9-AE9C-A3ADEC7F6534}" srcOrd="0" destOrd="0" parTransId="{CD2E9966-55A2-40CC-85EA-51BBB8ABC263}" sibTransId="{686503C7-04CE-4E56-BE22-856EC6430FC4}"/>
    <dgm:cxn modelId="{CEED1B3A-874C-4D9C-9BCF-A41B2C5B0B04}" type="presOf" srcId="{B92331C8-113A-4BDE-A118-D3B8E237EB7C}" destId="{635A7054-9202-4315-87B9-4C9D4EE86D96}" srcOrd="1" destOrd="2" presId="urn:microsoft.com/office/officeart/2005/8/layout/hProcess6"/>
    <dgm:cxn modelId="{93762358-776F-47E1-9F0C-7B1B7845C7B2}" srcId="{6EF10424-8A08-4D89-B823-268A70C1D0B0}" destId="{4E7A9919-148B-4C9E-A385-D29A32610BB2}" srcOrd="1" destOrd="0" parTransId="{FE9BA829-3783-48CD-8DCE-C06CE59F8AC6}" sibTransId="{F20DBF8E-DF3D-4B14-B7A6-489F11058ECB}"/>
    <dgm:cxn modelId="{FBA3E395-E493-4A76-A8D1-5D9F0F916427}" type="presOf" srcId="{C83B9D54-5A4B-4749-88FA-D6B45EE20C44}" destId="{F0AD9D4D-A551-4C25-9B45-A91C5F326916}" srcOrd="0" destOrd="2" presId="urn:microsoft.com/office/officeart/2005/8/layout/hProcess6"/>
    <dgm:cxn modelId="{DE22E73F-09A0-4AAD-A7EA-9183986B5143}" type="presOf" srcId="{0A9FCAE7-3A03-48B9-AE9C-A3ADEC7F6534}" destId="{E108C042-4495-41A4-A75C-00055CF5C85C}" srcOrd="0" destOrd="0" presId="urn:microsoft.com/office/officeart/2005/8/layout/hProcess6"/>
    <dgm:cxn modelId="{C170996C-B171-4962-86F5-A8AFC3AF6827}" srcId="{6EF10424-8A08-4D89-B823-268A70C1D0B0}" destId="{61C2E295-19AA-4FEC-B6C5-291758C536AB}" srcOrd="0" destOrd="0" parTransId="{2641D097-6E71-41CD-8C03-93469312715D}" sibTransId="{109FE539-A805-4209-A465-3D5A41C810EF}"/>
    <dgm:cxn modelId="{61BDA832-6AAC-414E-840B-B9938F491F47}" type="presOf" srcId="{2F797435-147E-4685-BAF7-9A05B935E730}" destId="{B138B64A-EAF5-404A-B6D8-4E23456051E0}" srcOrd="1" destOrd="2" presId="urn:microsoft.com/office/officeart/2005/8/layout/hProcess6"/>
    <dgm:cxn modelId="{B2B50600-3BB0-448C-ADFB-CB270B705743}" type="presOf" srcId="{C83B9D54-5A4B-4749-88FA-D6B45EE20C44}" destId="{AB14CCDE-4E9A-49B3-8BA0-F5A0D9D10482}" srcOrd="1" destOrd="2" presId="urn:microsoft.com/office/officeart/2005/8/layout/hProcess6"/>
    <dgm:cxn modelId="{612DFDA6-7EA3-4CE0-A5CA-FA17C072AA4C}" srcId="{6EF10424-8A08-4D89-B823-268A70C1D0B0}" destId="{2F797435-147E-4685-BAF7-9A05B935E730}" srcOrd="2" destOrd="0" parTransId="{B2C6C396-65C9-4A86-BE61-E90EFAEB5C27}" sibTransId="{9E1994E2-741C-4391-8359-E6B173C0B0EA}"/>
    <dgm:cxn modelId="{6E40C8D7-B2AF-4EBE-8949-475FDC4B1DAA}" srcId="{EE9C015A-3FDE-490D-8B9C-C18800F217BC}" destId="{C3ED7AFB-04B2-48E6-8B04-932D63F127BD}" srcOrd="0" destOrd="0" parTransId="{7F1AC8F7-E5FE-4D6A-96CF-B47AAAB8C680}" sibTransId="{10301E90-5330-4970-95F3-E2EE02EBFDD4}"/>
    <dgm:cxn modelId="{40503237-7B04-4271-9DE3-6AC059F5168C}" type="presOf" srcId="{E82C07B8-8018-4330-809A-4DA54699BCF4}" destId="{2086D4F4-7B0C-40B4-90C3-C5E9676CFBD8}" srcOrd="0" destOrd="0" presId="urn:microsoft.com/office/officeart/2005/8/layout/hProcess6"/>
    <dgm:cxn modelId="{583E78B5-C187-424B-95E7-C4795E978628}" type="presOf" srcId="{243A3016-54DB-4C45-81C2-7C4823924DF1}" destId="{635A7054-9202-4315-87B9-4C9D4EE86D96}" srcOrd="1" destOrd="1" presId="urn:microsoft.com/office/officeart/2005/8/layout/hProcess6"/>
    <dgm:cxn modelId="{95492FAF-5498-4739-866C-DA6A68C472E6}" type="presOf" srcId="{FDA705CD-1ACC-4B1F-B0ED-168482B135B2}" destId="{AB14CCDE-4E9A-49B3-8BA0-F5A0D9D10482}" srcOrd="1" destOrd="1" presId="urn:microsoft.com/office/officeart/2005/8/layout/hProcess6"/>
    <dgm:cxn modelId="{292F72E5-727C-4301-B2DD-0BFF89BE2A3E}" type="presOf" srcId="{4E7A9919-148B-4C9E-A385-D29A32610BB2}" destId="{B138B64A-EAF5-404A-B6D8-4E23456051E0}" srcOrd="1" destOrd="1" presId="urn:microsoft.com/office/officeart/2005/8/layout/hProcess6"/>
    <dgm:cxn modelId="{87084F18-EDB5-4531-9C04-5A6592F398E6}" type="presOf" srcId="{6EF10424-8A08-4D89-B823-268A70C1D0B0}" destId="{218F060A-B3C0-4781-8023-E2B54A79B4FC}" srcOrd="0" destOrd="0" presId="urn:microsoft.com/office/officeart/2005/8/layout/hProcess6"/>
    <dgm:cxn modelId="{5007F88D-6DC0-4BF5-8EB7-ED829C88D636}" type="presOf" srcId="{C3ED7AFB-04B2-48E6-8B04-932D63F127BD}" destId="{F0AD9D4D-A551-4C25-9B45-A91C5F326916}" srcOrd="0" destOrd="0" presId="urn:microsoft.com/office/officeart/2005/8/layout/hProcess6"/>
    <dgm:cxn modelId="{B2B9165E-528E-40A8-8FCF-350407E2C3E0}" srcId="{EE9C015A-3FDE-490D-8B9C-C18800F217BC}" destId="{C83B9D54-5A4B-4749-88FA-D6B45EE20C44}" srcOrd="2" destOrd="0" parTransId="{BA691A5A-BE18-43B1-9946-419B3DEB4D06}" sibTransId="{D58E2065-ACA2-4077-AD21-1A1AD31821E2}"/>
    <dgm:cxn modelId="{FD9EE91D-BB54-4BED-88FE-14E55CB7B7D0}" type="presOf" srcId="{0A9FCAE7-3A03-48B9-AE9C-A3ADEC7F6534}" destId="{635A7054-9202-4315-87B9-4C9D4EE86D96}" srcOrd="1" destOrd="0" presId="urn:microsoft.com/office/officeart/2005/8/layout/hProcess6"/>
    <dgm:cxn modelId="{8B62B265-AEE2-4E67-9B11-836CCFE61255}" srcId="{E82C07B8-8018-4330-809A-4DA54699BCF4}" destId="{243A3016-54DB-4C45-81C2-7C4823924DF1}" srcOrd="1" destOrd="0" parTransId="{CECC6888-E7D3-4CED-9448-150D22651EE4}" sibTransId="{98E2E1AF-C04B-4975-A2D5-DF9611F9F623}"/>
    <dgm:cxn modelId="{78B79235-DA4B-46A1-9F77-6EFBA1F72FB2}" type="presOf" srcId="{2F797435-147E-4685-BAF7-9A05B935E730}" destId="{DDED25C4-6F30-4F94-9503-B7C3FEDEF83D}" srcOrd="0" destOrd="2" presId="urn:microsoft.com/office/officeart/2005/8/layout/hProcess6"/>
    <dgm:cxn modelId="{344C2B0E-F0AC-4ABC-9C78-913758D15AD8}" type="presOf" srcId="{243A3016-54DB-4C45-81C2-7C4823924DF1}" destId="{E108C042-4495-41A4-A75C-00055CF5C85C}" srcOrd="0" destOrd="1" presId="urn:microsoft.com/office/officeart/2005/8/layout/hProcess6"/>
    <dgm:cxn modelId="{427EF63F-58BB-4A4B-8730-C5DCD50BC286}" type="presParOf" srcId="{CB710BC1-4E02-436F-996C-78A094152F78}" destId="{733A26E0-AC72-4804-8CB0-F8A56E78871B}" srcOrd="0" destOrd="0" presId="urn:microsoft.com/office/officeart/2005/8/layout/hProcess6"/>
    <dgm:cxn modelId="{06D1259E-E2E3-4A9A-942F-E0A01432405A}" type="presParOf" srcId="{733A26E0-AC72-4804-8CB0-F8A56E78871B}" destId="{5E0054EF-31DF-4F68-984F-3EB1915FD6AA}" srcOrd="0" destOrd="0" presId="urn:microsoft.com/office/officeart/2005/8/layout/hProcess6"/>
    <dgm:cxn modelId="{19CC0D5E-B3C2-4C06-9304-E57FE6DCCAE3}" type="presParOf" srcId="{733A26E0-AC72-4804-8CB0-F8A56E78871B}" destId="{E108C042-4495-41A4-A75C-00055CF5C85C}" srcOrd="1" destOrd="0" presId="urn:microsoft.com/office/officeart/2005/8/layout/hProcess6"/>
    <dgm:cxn modelId="{1F169EE4-C626-40C1-9EB0-4003CC4D76E4}" type="presParOf" srcId="{733A26E0-AC72-4804-8CB0-F8A56E78871B}" destId="{635A7054-9202-4315-87B9-4C9D4EE86D96}" srcOrd="2" destOrd="0" presId="urn:microsoft.com/office/officeart/2005/8/layout/hProcess6"/>
    <dgm:cxn modelId="{B42DC394-DA7C-4445-8026-463C74530BD3}" type="presParOf" srcId="{733A26E0-AC72-4804-8CB0-F8A56E78871B}" destId="{2086D4F4-7B0C-40B4-90C3-C5E9676CFBD8}" srcOrd="3" destOrd="0" presId="urn:microsoft.com/office/officeart/2005/8/layout/hProcess6"/>
    <dgm:cxn modelId="{3A7059D4-2227-4017-B13A-4D2A1E597CFE}" type="presParOf" srcId="{CB710BC1-4E02-436F-996C-78A094152F78}" destId="{F7FA1401-E69D-4D1A-BF9B-78E95B1A2F83}" srcOrd="1" destOrd="0" presId="urn:microsoft.com/office/officeart/2005/8/layout/hProcess6"/>
    <dgm:cxn modelId="{6E02CCE7-06E4-4A8B-8F21-52FA8E83090A}" type="presParOf" srcId="{CB710BC1-4E02-436F-996C-78A094152F78}" destId="{2E97BFD6-0034-40F0-8EEC-1C563A5A4F1D}" srcOrd="2" destOrd="0" presId="urn:microsoft.com/office/officeart/2005/8/layout/hProcess6"/>
    <dgm:cxn modelId="{70AA6865-1729-486C-B32A-60EAA61E49C8}" type="presParOf" srcId="{2E97BFD6-0034-40F0-8EEC-1C563A5A4F1D}" destId="{1EE0D5E4-8965-49D2-BF20-6EE6C677ACE2}" srcOrd="0" destOrd="0" presId="urn:microsoft.com/office/officeart/2005/8/layout/hProcess6"/>
    <dgm:cxn modelId="{40D00860-18A4-4871-BD40-F28815070611}" type="presParOf" srcId="{2E97BFD6-0034-40F0-8EEC-1C563A5A4F1D}" destId="{DDED25C4-6F30-4F94-9503-B7C3FEDEF83D}" srcOrd="1" destOrd="0" presId="urn:microsoft.com/office/officeart/2005/8/layout/hProcess6"/>
    <dgm:cxn modelId="{D7EBF852-F45C-4FE0-915B-9C224C21EC62}" type="presParOf" srcId="{2E97BFD6-0034-40F0-8EEC-1C563A5A4F1D}" destId="{B138B64A-EAF5-404A-B6D8-4E23456051E0}" srcOrd="2" destOrd="0" presId="urn:microsoft.com/office/officeart/2005/8/layout/hProcess6"/>
    <dgm:cxn modelId="{1DE235DC-B245-4791-A1B5-A9A8A13EEB9F}" type="presParOf" srcId="{2E97BFD6-0034-40F0-8EEC-1C563A5A4F1D}" destId="{218F060A-B3C0-4781-8023-E2B54A79B4FC}" srcOrd="3" destOrd="0" presId="urn:microsoft.com/office/officeart/2005/8/layout/hProcess6"/>
    <dgm:cxn modelId="{7BF02155-386A-4113-A519-57208C6D26FB}" type="presParOf" srcId="{CB710BC1-4E02-436F-996C-78A094152F78}" destId="{894FDDA3-8AEE-473A-BA70-CEA5319A4D98}" srcOrd="3" destOrd="0" presId="urn:microsoft.com/office/officeart/2005/8/layout/hProcess6"/>
    <dgm:cxn modelId="{7D1B216C-1FEE-49EB-AA86-472EDFEB8DA8}" type="presParOf" srcId="{CB710BC1-4E02-436F-996C-78A094152F78}" destId="{22FF671F-2AF4-46AC-80F5-EF44A432F33E}" srcOrd="4" destOrd="0" presId="urn:microsoft.com/office/officeart/2005/8/layout/hProcess6"/>
    <dgm:cxn modelId="{F0CBCA64-99E2-4B93-990F-13FA8AAEBFA1}" type="presParOf" srcId="{22FF671F-2AF4-46AC-80F5-EF44A432F33E}" destId="{F5DD6196-D2CB-4132-9315-FE1A940F9C6B}" srcOrd="0" destOrd="0" presId="urn:microsoft.com/office/officeart/2005/8/layout/hProcess6"/>
    <dgm:cxn modelId="{A3AEFB46-82A2-4760-AFF5-55CD23A12B51}" type="presParOf" srcId="{22FF671F-2AF4-46AC-80F5-EF44A432F33E}" destId="{F0AD9D4D-A551-4C25-9B45-A91C5F326916}" srcOrd="1" destOrd="0" presId="urn:microsoft.com/office/officeart/2005/8/layout/hProcess6"/>
    <dgm:cxn modelId="{3DC4B7A0-76FA-44C4-A226-29EDC22FA55C}" type="presParOf" srcId="{22FF671F-2AF4-46AC-80F5-EF44A432F33E}" destId="{AB14CCDE-4E9A-49B3-8BA0-F5A0D9D10482}" srcOrd="2" destOrd="0" presId="urn:microsoft.com/office/officeart/2005/8/layout/hProcess6"/>
    <dgm:cxn modelId="{F8A30285-7B7D-47B6-9B47-80A5E4A4C93C}" type="presParOf" srcId="{22FF671F-2AF4-46AC-80F5-EF44A432F33E}" destId="{65F0CC29-1140-4C5F-AC87-95CB0385D85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F76A09-E51E-4B86-967A-08FEE39DB5B3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CED6772-A801-4A51-965A-1CBF75725E96}">
      <dgm:prSet phldrT="[Texte]"/>
      <dgm:spPr/>
      <dgm:t>
        <a:bodyPr/>
        <a:lstStyle/>
        <a:p>
          <a:endParaRPr lang="fr-FR" dirty="0" smtClean="0"/>
        </a:p>
        <a:p>
          <a:endParaRPr lang="fr-FR" dirty="0" smtClean="0"/>
        </a:p>
        <a:p>
          <a:endParaRPr lang="fr-FR" dirty="0"/>
        </a:p>
      </dgm:t>
    </dgm:pt>
    <dgm:pt modelId="{8280D110-E445-4A2D-9DCE-D6E4DEE33596}" type="parTrans" cxnId="{861C93CB-1C85-4528-A3DD-C30F2F431A79}">
      <dgm:prSet/>
      <dgm:spPr/>
      <dgm:t>
        <a:bodyPr/>
        <a:lstStyle/>
        <a:p>
          <a:endParaRPr lang="fr-FR"/>
        </a:p>
      </dgm:t>
    </dgm:pt>
    <dgm:pt modelId="{B7AC1231-A071-4407-B9EE-F72972926D74}" type="sibTrans" cxnId="{861C93CB-1C85-4528-A3DD-C30F2F431A7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</dgm:spPr>
      <dgm:t>
        <a:bodyPr/>
        <a:lstStyle/>
        <a:p>
          <a:endParaRPr lang="fr-FR"/>
        </a:p>
      </dgm:t>
    </dgm:pt>
    <dgm:pt modelId="{E5AD1FC2-157F-4845-9178-ED15C88801F3}">
      <dgm:prSet phldrT="[Texte]"/>
      <dgm:spPr/>
      <dgm:t>
        <a:bodyPr/>
        <a:lstStyle/>
        <a:p>
          <a:endParaRPr lang="fr-FR" dirty="0"/>
        </a:p>
      </dgm:t>
    </dgm:pt>
    <dgm:pt modelId="{2E9E7D23-BF84-4FFC-9F2F-CAEA84687984}" type="sibTrans" cxnId="{A775F667-6F0E-4D78-81DB-7F4E1F548E51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>
          <a:noFill/>
        </a:ln>
      </dgm:spPr>
      <dgm:t>
        <a:bodyPr/>
        <a:lstStyle/>
        <a:p>
          <a:endParaRPr lang="fr-FR"/>
        </a:p>
      </dgm:t>
    </dgm:pt>
    <dgm:pt modelId="{A4F271EB-1F3D-4A25-BD9C-D30B0FA8C943}" type="parTrans" cxnId="{A775F667-6F0E-4D78-81DB-7F4E1F548E51}">
      <dgm:prSet/>
      <dgm:spPr/>
      <dgm:t>
        <a:bodyPr/>
        <a:lstStyle/>
        <a:p>
          <a:endParaRPr lang="fr-FR"/>
        </a:p>
      </dgm:t>
    </dgm:pt>
    <dgm:pt modelId="{463E1E77-B51C-48E1-9331-7E0E282330E1}">
      <dgm:prSet/>
      <dgm:spPr/>
      <dgm:t>
        <a:bodyPr/>
        <a:lstStyle/>
        <a:p>
          <a:endParaRPr lang="fr-FR"/>
        </a:p>
      </dgm:t>
    </dgm:pt>
    <dgm:pt modelId="{A24544E5-2A5E-4CA4-805F-085119FF70F8}" type="parTrans" cxnId="{D498A228-7D50-4F2D-9F4D-EC9A837B3ECD}">
      <dgm:prSet/>
      <dgm:spPr/>
      <dgm:t>
        <a:bodyPr/>
        <a:lstStyle/>
        <a:p>
          <a:endParaRPr lang="fr-FR"/>
        </a:p>
      </dgm:t>
    </dgm:pt>
    <dgm:pt modelId="{F8BA5187-CB5C-4D7C-BE98-0B69B5CA934A}" type="sibTrans" cxnId="{D498A228-7D50-4F2D-9F4D-EC9A837B3ECD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</dgm:spPr>
      <dgm:t>
        <a:bodyPr/>
        <a:lstStyle/>
        <a:p>
          <a:endParaRPr lang="fr-FR"/>
        </a:p>
      </dgm:t>
    </dgm:pt>
    <dgm:pt modelId="{9C81D8F3-2D5A-46FF-9E80-00F50C51459E}">
      <dgm:prSet phldrT="[Texte]"/>
      <dgm:spPr/>
      <dgm:t>
        <a:bodyPr/>
        <a:lstStyle/>
        <a:p>
          <a:endParaRPr lang="fr-FR" dirty="0"/>
        </a:p>
      </dgm:t>
    </dgm:pt>
    <dgm:pt modelId="{6EEBC2EA-4B19-41E6-A8AD-0F5CA20ED3E0}" type="sibTrans" cxnId="{26A81E85-5BC6-47E7-992B-104E3B3A2152}">
      <dgm:prSet/>
      <dgm:spPr>
        <a:blipFill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</dgm:spPr>
      <dgm:t>
        <a:bodyPr/>
        <a:lstStyle/>
        <a:p>
          <a:endParaRPr lang="fr-FR"/>
        </a:p>
      </dgm:t>
    </dgm:pt>
    <dgm:pt modelId="{6FA1DF09-E82A-48F5-83E4-9452E758733B}" type="parTrans" cxnId="{26A81E85-5BC6-47E7-992B-104E3B3A2152}">
      <dgm:prSet/>
      <dgm:spPr/>
      <dgm:t>
        <a:bodyPr/>
        <a:lstStyle/>
        <a:p>
          <a:endParaRPr lang="fr-FR"/>
        </a:p>
      </dgm:t>
    </dgm:pt>
    <dgm:pt modelId="{D16D1F9C-F7DC-484D-AD08-838B296EEEAD}" type="pres">
      <dgm:prSet presAssocID="{E2F76A09-E51E-4B86-967A-08FEE39DB5B3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fr-FR"/>
        </a:p>
      </dgm:t>
    </dgm:pt>
    <dgm:pt modelId="{1DFE280F-89C5-48AB-A217-EA6658AC26AC}" type="pres">
      <dgm:prSet presAssocID="{9C81D8F3-2D5A-46FF-9E80-00F50C51459E}" presName="parent_text_1" presStyleLbl="revTx" presStyleIdx="0" presStyleCnt="4" custLinFactX="79613" custLinFactY="-100000" custLinFactNeighborX="100000" custLinFactNeighborY="-181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C2BACD-2B3E-4C9B-BFC9-B83576909FA4}" type="pres">
      <dgm:prSet presAssocID="{9C81D8F3-2D5A-46FF-9E80-00F50C51459E}" presName="image_accent_1" presStyleCnt="0"/>
      <dgm:spPr/>
    </dgm:pt>
    <dgm:pt modelId="{EC8FF3CE-A401-4CC2-B560-AC76BF137813}" type="pres">
      <dgm:prSet presAssocID="{9C81D8F3-2D5A-46FF-9E80-00F50C51459E}" presName="imageAccentRepeatNode" presStyleLbl="alignNode1" presStyleIdx="0" presStyleCnt="8" custLinFactX="41048" custLinFactNeighborX="100000" custLinFactNeighborY="-23222"/>
      <dgm:spPr>
        <a:noFill/>
        <a:ln>
          <a:noFill/>
        </a:ln>
      </dgm:spPr>
    </dgm:pt>
    <dgm:pt modelId="{3213CAC5-C9C7-4A79-8865-DE64B6D09F94}" type="pres">
      <dgm:prSet presAssocID="{9C81D8F3-2D5A-46FF-9E80-00F50C51459E}" presName="accent_1" presStyleLbl="alignNode1" presStyleIdx="1" presStyleCnt="8" custLinFactX="134964" custLinFactY="-44508" custLinFactNeighborX="200000" custLinFactNeighborY="-100000"/>
      <dgm:spPr>
        <a:noFill/>
        <a:ln>
          <a:noFill/>
        </a:ln>
      </dgm:spPr>
    </dgm:pt>
    <dgm:pt modelId="{C8B61117-5226-4457-874B-11C1F5395358}" type="pres">
      <dgm:prSet presAssocID="{6EEBC2EA-4B19-41E6-A8AD-0F5CA20ED3E0}" presName="image_1" presStyleCnt="0"/>
      <dgm:spPr/>
    </dgm:pt>
    <dgm:pt modelId="{F5578122-AF8D-4409-B4F1-88CFE6F011AC}" type="pres">
      <dgm:prSet presAssocID="{6EEBC2EA-4B19-41E6-A8AD-0F5CA20ED3E0}" presName="imageRepeatNode" presStyleLbl="fgImgPlace1" presStyleIdx="0" presStyleCnt="4" custScaleX="96226" custScaleY="96258" custLinFactY="-42142" custLinFactNeighborX="-5364" custLinFactNeighborY="-100000"/>
      <dgm:spPr/>
      <dgm:t>
        <a:bodyPr/>
        <a:lstStyle/>
        <a:p>
          <a:endParaRPr lang="fr-FR"/>
        </a:p>
      </dgm:t>
    </dgm:pt>
    <dgm:pt modelId="{70AC6166-FA47-48A1-88AB-B98B2AE7FDE9}" type="pres">
      <dgm:prSet presAssocID="{463E1E77-B51C-48E1-9331-7E0E282330E1}" presName="parent_text_2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3BA649-4D7C-4A91-8297-730C8AFFD837}" type="pres">
      <dgm:prSet presAssocID="{463E1E77-B51C-48E1-9331-7E0E282330E1}" presName="image_accent_2" presStyleCnt="0"/>
      <dgm:spPr/>
    </dgm:pt>
    <dgm:pt modelId="{0FE2D895-3196-4167-B6F9-EE27E36DAE7E}" type="pres">
      <dgm:prSet presAssocID="{463E1E77-B51C-48E1-9331-7E0E282330E1}" presName="imageAccentRepeatNode" presStyleLbl="alignNode1" presStyleIdx="2" presStyleCnt="8"/>
      <dgm:spPr>
        <a:noFill/>
        <a:ln>
          <a:noFill/>
        </a:ln>
      </dgm:spPr>
    </dgm:pt>
    <dgm:pt modelId="{860A3E30-F9D1-432A-82F0-79591DFF0CC4}" type="pres">
      <dgm:prSet presAssocID="{F8BA5187-CB5C-4D7C-BE98-0B69B5CA934A}" presName="image_2" presStyleCnt="0"/>
      <dgm:spPr/>
    </dgm:pt>
    <dgm:pt modelId="{4FBF7D5A-0529-4A2B-9601-05864491817A}" type="pres">
      <dgm:prSet presAssocID="{F8BA5187-CB5C-4D7C-BE98-0B69B5CA934A}" presName="imageRepeatNode" presStyleLbl="fgImgPlace1" presStyleIdx="1" presStyleCnt="4" custScaleX="146214" custScaleY="146210" custLinFactX="-107048" custLinFactY="-166026" custLinFactNeighborX="-200000" custLinFactNeighborY="-200000"/>
      <dgm:spPr/>
      <dgm:t>
        <a:bodyPr/>
        <a:lstStyle/>
        <a:p>
          <a:endParaRPr lang="fr-FR"/>
        </a:p>
      </dgm:t>
    </dgm:pt>
    <dgm:pt modelId="{9383FF89-B640-44B5-9B58-AA3862CA2637}" type="pres">
      <dgm:prSet presAssocID="{0CED6772-A801-4A51-965A-1CBF75725E96}" presName="image_accent_3" presStyleCnt="0"/>
      <dgm:spPr/>
    </dgm:pt>
    <dgm:pt modelId="{753D66ED-97AC-4683-84BC-5B9B44347C93}" type="pres">
      <dgm:prSet presAssocID="{0CED6772-A801-4A51-965A-1CBF75725E96}" presName="imageAccentRepeatNode" presStyleLbl="alignNode1" presStyleIdx="3" presStyleCnt="8" custLinFactX="100000" custLinFactY="-100000" custLinFactNeighborX="125855" custLinFactNeighborY="-107880"/>
      <dgm:spPr>
        <a:noFill/>
        <a:ln>
          <a:noFill/>
        </a:ln>
      </dgm:spPr>
    </dgm:pt>
    <dgm:pt modelId="{D954070D-1312-45FE-878A-E597CC18F61A}" type="pres">
      <dgm:prSet presAssocID="{0CED6772-A801-4A51-965A-1CBF75725E96}" presName="parent_text_3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96213F-0A3E-4ADD-9EA5-1EC379DE5AD9}" type="pres">
      <dgm:prSet presAssocID="{0CED6772-A801-4A51-965A-1CBF75725E96}" presName="accent_2" presStyleLbl="alignNode1" presStyleIdx="4" presStyleCnt="8"/>
      <dgm:spPr>
        <a:noFill/>
        <a:ln>
          <a:noFill/>
        </a:ln>
      </dgm:spPr>
    </dgm:pt>
    <dgm:pt modelId="{CC61270A-BAF5-4A1E-9D14-E3A55942DD52}" type="pres">
      <dgm:prSet presAssocID="{0CED6772-A801-4A51-965A-1CBF75725E96}" presName="accent_3" presStyleLbl="alignNode1" presStyleIdx="5" presStyleCnt="8" custLinFactX="-173924" custLinFactY="63953" custLinFactNeighborX="-200000" custLinFactNeighborY="100000"/>
      <dgm:spPr>
        <a:noFill/>
        <a:ln>
          <a:noFill/>
        </a:ln>
      </dgm:spPr>
    </dgm:pt>
    <dgm:pt modelId="{F048885C-C0CA-4AC3-9910-F41038BA15E5}" type="pres">
      <dgm:prSet presAssocID="{B7AC1231-A071-4407-B9EE-F72972926D74}" presName="image_3" presStyleCnt="0"/>
      <dgm:spPr/>
    </dgm:pt>
    <dgm:pt modelId="{7FF9FAE2-725F-4330-8728-6EE47C701496}" type="pres">
      <dgm:prSet presAssocID="{B7AC1231-A071-4407-B9EE-F72972926D74}" presName="imageRepeatNode" presStyleLbl="fgImgPlace1" presStyleIdx="2" presStyleCnt="4" custScaleX="266499" custScaleY="266540" custLinFactX="-49140" custLinFactNeighborX="-100000" custLinFactNeighborY="86945"/>
      <dgm:spPr/>
      <dgm:t>
        <a:bodyPr/>
        <a:lstStyle/>
        <a:p>
          <a:endParaRPr lang="fr-FR"/>
        </a:p>
      </dgm:t>
    </dgm:pt>
    <dgm:pt modelId="{4CDDDBBD-4FDC-491F-B1C0-1B0285A44CC3}" type="pres">
      <dgm:prSet presAssocID="{E5AD1FC2-157F-4845-9178-ED15C88801F3}" presName="image_accent_4" presStyleCnt="0"/>
      <dgm:spPr/>
    </dgm:pt>
    <dgm:pt modelId="{481BD37F-13DD-4301-BF34-8B45F7E2E214}" type="pres">
      <dgm:prSet presAssocID="{E5AD1FC2-157F-4845-9178-ED15C88801F3}" presName="imageAccentRepeatNode" presStyleLbl="alignNode1" presStyleIdx="6" presStyleCnt="8"/>
      <dgm:spPr>
        <a:noFill/>
        <a:ln>
          <a:noFill/>
        </a:ln>
      </dgm:spPr>
    </dgm:pt>
    <dgm:pt modelId="{79AEF298-E58F-4827-B7D7-228A6F6BE373}" type="pres">
      <dgm:prSet presAssocID="{E5AD1FC2-157F-4845-9178-ED15C88801F3}" presName="parent_text_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F94298-3F41-4314-84F7-2888C4D07BE6}" type="pres">
      <dgm:prSet presAssocID="{E5AD1FC2-157F-4845-9178-ED15C88801F3}" presName="accent_4" presStyleLbl="alignNode1" presStyleIdx="7" presStyleCnt="8"/>
      <dgm:spPr>
        <a:noFill/>
        <a:ln>
          <a:noFill/>
        </a:ln>
      </dgm:spPr>
    </dgm:pt>
    <dgm:pt modelId="{13E32AB3-52A0-40F7-B98A-0FB1DD642DB2}" type="pres">
      <dgm:prSet presAssocID="{2E9E7D23-BF84-4FFC-9F2F-CAEA84687984}" presName="image_4" presStyleCnt="0"/>
      <dgm:spPr/>
    </dgm:pt>
    <dgm:pt modelId="{4C436121-378E-4DE1-B3E2-230BCE4E4C6F}" type="pres">
      <dgm:prSet presAssocID="{2E9E7D23-BF84-4FFC-9F2F-CAEA84687984}" presName="imageRepeatNode" presStyleLbl="fgImgPlace1" presStyleIdx="3" presStyleCnt="4" custScaleX="256847" custScaleY="256906" custLinFactX="-165510" custLinFactNeighborX="-200000" custLinFactNeighborY="72805"/>
      <dgm:spPr/>
      <dgm:t>
        <a:bodyPr/>
        <a:lstStyle/>
        <a:p>
          <a:endParaRPr lang="fr-FR"/>
        </a:p>
      </dgm:t>
    </dgm:pt>
  </dgm:ptLst>
  <dgm:cxnLst>
    <dgm:cxn modelId="{EB8A5AB0-93D5-4FF6-A340-0CB926ED669A}" type="presOf" srcId="{E5AD1FC2-157F-4845-9178-ED15C88801F3}" destId="{79AEF298-E58F-4827-B7D7-228A6F6BE373}" srcOrd="0" destOrd="0" presId="urn:microsoft.com/office/officeart/2008/layout/BubblePictureList"/>
    <dgm:cxn modelId="{D498A228-7D50-4F2D-9F4D-EC9A837B3ECD}" srcId="{E2F76A09-E51E-4B86-967A-08FEE39DB5B3}" destId="{463E1E77-B51C-48E1-9331-7E0E282330E1}" srcOrd="1" destOrd="0" parTransId="{A24544E5-2A5E-4CA4-805F-085119FF70F8}" sibTransId="{F8BA5187-CB5C-4D7C-BE98-0B69B5CA934A}"/>
    <dgm:cxn modelId="{7A416719-7DF6-4F1B-ACCE-1CE74B00BA1F}" type="presOf" srcId="{2E9E7D23-BF84-4FFC-9F2F-CAEA84687984}" destId="{4C436121-378E-4DE1-B3E2-230BCE4E4C6F}" srcOrd="0" destOrd="0" presId="urn:microsoft.com/office/officeart/2008/layout/BubblePictureList"/>
    <dgm:cxn modelId="{9927B8C8-B58B-4547-A232-4B053CEF2525}" type="presOf" srcId="{0CED6772-A801-4A51-965A-1CBF75725E96}" destId="{D954070D-1312-45FE-878A-E597CC18F61A}" srcOrd="0" destOrd="0" presId="urn:microsoft.com/office/officeart/2008/layout/BubblePictureList"/>
    <dgm:cxn modelId="{26A81E85-5BC6-47E7-992B-104E3B3A2152}" srcId="{E2F76A09-E51E-4B86-967A-08FEE39DB5B3}" destId="{9C81D8F3-2D5A-46FF-9E80-00F50C51459E}" srcOrd="0" destOrd="0" parTransId="{6FA1DF09-E82A-48F5-83E4-9452E758733B}" sibTransId="{6EEBC2EA-4B19-41E6-A8AD-0F5CA20ED3E0}"/>
    <dgm:cxn modelId="{51C26FC6-EC68-4B4F-942A-67A7BB7E5171}" type="presOf" srcId="{E2F76A09-E51E-4B86-967A-08FEE39DB5B3}" destId="{D16D1F9C-F7DC-484D-AD08-838B296EEEAD}" srcOrd="0" destOrd="0" presId="urn:microsoft.com/office/officeart/2008/layout/BubblePictureList"/>
    <dgm:cxn modelId="{861C93CB-1C85-4528-A3DD-C30F2F431A79}" srcId="{E2F76A09-E51E-4B86-967A-08FEE39DB5B3}" destId="{0CED6772-A801-4A51-965A-1CBF75725E96}" srcOrd="2" destOrd="0" parTransId="{8280D110-E445-4A2D-9DCE-D6E4DEE33596}" sibTransId="{B7AC1231-A071-4407-B9EE-F72972926D74}"/>
    <dgm:cxn modelId="{D7C8EC53-126F-4293-ACFE-16A5A7D95054}" type="presOf" srcId="{F8BA5187-CB5C-4D7C-BE98-0B69B5CA934A}" destId="{4FBF7D5A-0529-4A2B-9601-05864491817A}" srcOrd="0" destOrd="0" presId="urn:microsoft.com/office/officeart/2008/layout/BubblePictureList"/>
    <dgm:cxn modelId="{1B402A9C-FE8E-4689-AF37-7A8DC4E920B0}" type="presOf" srcId="{463E1E77-B51C-48E1-9331-7E0E282330E1}" destId="{70AC6166-FA47-48A1-88AB-B98B2AE7FDE9}" srcOrd="0" destOrd="0" presId="urn:microsoft.com/office/officeart/2008/layout/BubblePictureList"/>
    <dgm:cxn modelId="{A2516A32-2A8C-4307-B994-F7EA43695B4C}" type="presOf" srcId="{9C81D8F3-2D5A-46FF-9E80-00F50C51459E}" destId="{1DFE280F-89C5-48AB-A217-EA6658AC26AC}" srcOrd="0" destOrd="0" presId="urn:microsoft.com/office/officeart/2008/layout/BubblePictureList"/>
    <dgm:cxn modelId="{98DE8A22-6DCA-470B-ADE3-040D4968CE7C}" type="presOf" srcId="{6EEBC2EA-4B19-41E6-A8AD-0F5CA20ED3E0}" destId="{F5578122-AF8D-4409-B4F1-88CFE6F011AC}" srcOrd="0" destOrd="0" presId="urn:microsoft.com/office/officeart/2008/layout/BubblePictureList"/>
    <dgm:cxn modelId="{A775F667-6F0E-4D78-81DB-7F4E1F548E51}" srcId="{E2F76A09-E51E-4B86-967A-08FEE39DB5B3}" destId="{E5AD1FC2-157F-4845-9178-ED15C88801F3}" srcOrd="3" destOrd="0" parTransId="{A4F271EB-1F3D-4A25-BD9C-D30B0FA8C943}" sibTransId="{2E9E7D23-BF84-4FFC-9F2F-CAEA84687984}"/>
    <dgm:cxn modelId="{7B64494E-8ADD-4218-AFE3-B52BD819720B}" type="presOf" srcId="{B7AC1231-A071-4407-B9EE-F72972926D74}" destId="{7FF9FAE2-725F-4330-8728-6EE47C701496}" srcOrd="0" destOrd="0" presId="urn:microsoft.com/office/officeart/2008/layout/BubblePictureList"/>
    <dgm:cxn modelId="{7008BAB9-36B2-4BAD-ABD9-D1435CC955F3}" type="presParOf" srcId="{D16D1F9C-F7DC-484D-AD08-838B296EEEAD}" destId="{1DFE280F-89C5-48AB-A217-EA6658AC26AC}" srcOrd="0" destOrd="0" presId="urn:microsoft.com/office/officeart/2008/layout/BubblePictureList"/>
    <dgm:cxn modelId="{C2B10FE6-6727-443C-8D5B-1DCD5D86C053}" type="presParOf" srcId="{D16D1F9C-F7DC-484D-AD08-838B296EEEAD}" destId="{EAC2BACD-2B3E-4C9B-BFC9-B83576909FA4}" srcOrd="1" destOrd="0" presId="urn:microsoft.com/office/officeart/2008/layout/BubblePictureList"/>
    <dgm:cxn modelId="{A08B6E0B-6A8D-45FF-90AA-BB9C56F25A42}" type="presParOf" srcId="{EAC2BACD-2B3E-4C9B-BFC9-B83576909FA4}" destId="{EC8FF3CE-A401-4CC2-B560-AC76BF137813}" srcOrd="0" destOrd="0" presId="urn:microsoft.com/office/officeart/2008/layout/BubblePictureList"/>
    <dgm:cxn modelId="{FA59C980-B7C6-4FDF-9311-0D93ED794B82}" type="presParOf" srcId="{D16D1F9C-F7DC-484D-AD08-838B296EEEAD}" destId="{3213CAC5-C9C7-4A79-8865-DE64B6D09F94}" srcOrd="2" destOrd="0" presId="urn:microsoft.com/office/officeart/2008/layout/BubblePictureList"/>
    <dgm:cxn modelId="{DE9D314E-1F26-4E32-A0F4-DC585A49730C}" type="presParOf" srcId="{D16D1F9C-F7DC-484D-AD08-838B296EEEAD}" destId="{C8B61117-5226-4457-874B-11C1F5395358}" srcOrd="3" destOrd="0" presId="urn:microsoft.com/office/officeart/2008/layout/BubblePictureList"/>
    <dgm:cxn modelId="{F28855C0-4E7B-4CEA-B6D9-59997286CC81}" type="presParOf" srcId="{C8B61117-5226-4457-874B-11C1F5395358}" destId="{F5578122-AF8D-4409-B4F1-88CFE6F011AC}" srcOrd="0" destOrd="0" presId="urn:microsoft.com/office/officeart/2008/layout/BubblePictureList"/>
    <dgm:cxn modelId="{4ED15D22-E448-4A91-BB64-D906BD70C09D}" type="presParOf" srcId="{D16D1F9C-F7DC-484D-AD08-838B296EEEAD}" destId="{70AC6166-FA47-48A1-88AB-B98B2AE7FDE9}" srcOrd="4" destOrd="0" presId="urn:microsoft.com/office/officeart/2008/layout/BubblePictureList"/>
    <dgm:cxn modelId="{ECA05A01-951E-425D-BED9-2E4B3D6E10A9}" type="presParOf" srcId="{D16D1F9C-F7DC-484D-AD08-838B296EEEAD}" destId="{A73BA649-4D7C-4A91-8297-730C8AFFD837}" srcOrd="5" destOrd="0" presId="urn:microsoft.com/office/officeart/2008/layout/BubblePictureList"/>
    <dgm:cxn modelId="{30E735B3-91C8-4A75-B0EE-ACE0F36876C3}" type="presParOf" srcId="{A73BA649-4D7C-4A91-8297-730C8AFFD837}" destId="{0FE2D895-3196-4167-B6F9-EE27E36DAE7E}" srcOrd="0" destOrd="0" presId="urn:microsoft.com/office/officeart/2008/layout/BubblePictureList"/>
    <dgm:cxn modelId="{2C72ABAE-6422-4A44-B7D9-F2E79CF1CA53}" type="presParOf" srcId="{D16D1F9C-F7DC-484D-AD08-838B296EEEAD}" destId="{860A3E30-F9D1-432A-82F0-79591DFF0CC4}" srcOrd="6" destOrd="0" presId="urn:microsoft.com/office/officeart/2008/layout/BubblePictureList"/>
    <dgm:cxn modelId="{83BCA643-D1A0-4860-BF30-D3F7DC0216FB}" type="presParOf" srcId="{860A3E30-F9D1-432A-82F0-79591DFF0CC4}" destId="{4FBF7D5A-0529-4A2B-9601-05864491817A}" srcOrd="0" destOrd="0" presId="urn:microsoft.com/office/officeart/2008/layout/BubblePictureList"/>
    <dgm:cxn modelId="{891102C6-0D1F-418E-8A9E-60989C668BF8}" type="presParOf" srcId="{D16D1F9C-F7DC-484D-AD08-838B296EEEAD}" destId="{9383FF89-B640-44B5-9B58-AA3862CA2637}" srcOrd="7" destOrd="0" presId="urn:microsoft.com/office/officeart/2008/layout/BubblePictureList"/>
    <dgm:cxn modelId="{FF5C7542-EAA4-45B3-841E-D2616E79E309}" type="presParOf" srcId="{9383FF89-B640-44B5-9B58-AA3862CA2637}" destId="{753D66ED-97AC-4683-84BC-5B9B44347C93}" srcOrd="0" destOrd="0" presId="urn:microsoft.com/office/officeart/2008/layout/BubblePictureList"/>
    <dgm:cxn modelId="{E758012C-C27F-4728-A22B-38E9CDF55B55}" type="presParOf" srcId="{D16D1F9C-F7DC-484D-AD08-838B296EEEAD}" destId="{D954070D-1312-45FE-878A-E597CC18F61A}" srcOrd="8" destOrd="0" presId="urn:microsoft.com/office/officeart/2008/layout/BubblePictureList"/>
    <dgm:cxn modelId="{6E4FCA03-DCDE-4DDF-ACE9-BE6513F58120}" type="presParOf" srcId="{D16D1F9C-F7DC-484D-AD08-838B296EEEAD}" destId="{7696213F-0A3E-4ADD-9EA5-1EC379DE5AD9}" srcOrd="9" destOrd="0" presId="urn:microsoft.com/office/officeart/2008/layout/BubblePictureList"/>
    <dgm:cxn modelId="{353826D1-7F02-4BC5-BD3A-85EA29CF8092}" type="presParOf" srcId="{D16D1F9C-F7DC-484D-AD08-838B296EEEAD}" destId="{CC61270A-BAF5-4A1E-9D14-E3A55942DD52}" srcOrd="10" destOrd="0" presId="urn:microsoft.com/office/officeart/2008/layout/BubblePictureList"/>
    <dgm:cxn modelId="{FB3A17B8-6992-46A8-826B-6F5F364B6BE1}" type="presParOf" srcId="{D16D1F9C-F7DC-484D-AD08-838B296EEEAD}" destId="{F048885C-C0CA-4AC3-9910-F41038BA15E5}" srcOrd="11" destOrd="0" presId="urn:microsoft.com/office/officeart/2008/layout/BubblePictureList"/>
    <dgm:cxn modelId="{1340C4B5-A828-4FC8-9BCA-0DB4AC3B9364}" type="presParOf" srcId="{F048885C-C0CA-4AC3-9910-F41038BA15E5}" destId="{7FF9FAE2-725F-4330-8728-6EE47C701496}" srcOrd="0" destOrd="0" presId="urn:microsoft.com/office/officeart/2008/layout/BubblePictureList"/>
    <dgm:cxn modelId="{FB9D56EA-83AE-41CB-8CD8-A902E47A236A}" type="presParOf" srcId="{D16D1F9C-F7DC-484D-AD08-838B296EEEAD}" destId="{4CDDDBBD-4FDC-491F-B1C0-1B0285A44CC3}" srcOrd="12" destOrd="0" presId="urn:microsoft.com/office/officeart/2008/layout/BubblePictureList"/>
    <dgm:cxn modelId="{3C4113CA-8C9D-449B-8189-CB2097CC5835}" type="presParOf" srcId="{4CDDDBBD-4FDC-491F-B1C0-1B0285A44CC3}" destId="{481BD37F-13DD-4301-BF34-8B45F7E2E214}" srcOrd="0" destOrd="0" presId="urn:microsoft.com/office/officeart/2008/layout/BubblePictureList"/>
    <dgm:cxn modelId="{DB771FE4-FB33-4AD6-9D68-E2295389EC72}" type="presParOf" srcId="{D16D1F9C-F7DC-484D-AD08-838B296EEEAD}" destId="{79AEF298-E58F-4827-B7D7-228A6F6BE373}" srcOrd="13" destOrd="0" presId="urn:microsoft.com/office/officeart/2008/layout/BubblePictureList"/>
    <dgm:cxn modelId="{E8556F32-F969-41CE-B3CE-EEC76D7B291A}" type="presParOf" srcId="{D16D1F9C-F7DC-484D-AD08-838B296EEEAD}" destId="{0DF94298-3F41-4314-84F7-2888C4D07BE6}" srcOrd="14" destOrd="0" presId="urn:microsoft.com/office/officeart/2008/layout/BubblePictureList"/>
    <dgm:cxn modelId="{F5A097F3-F53F-47D0-939A-E66D01459431}" type="presParOf" srcId="{D16D1F9C-F7DC-484D-AD08-838B296EEEAD}" destId="{13E32AB3-52A0-40F7-B98A-0FB1DD642DB2}" srcOrd="15" destOrd="0" presId="urn:microsoft.com/office/officeart/2008/layout/BubblePictureList"/>
    <dgm:cxn modelId="{BF47984E-7DAD-42AD-BDDF-042CD3C6E081}" type="presParOf" srcId="{13E32AB3-52A0-40F7-B98A-0FB1DD642DB2}" destId="{4C436121-378E-4DE1-B3E2-230BCE4E4C6F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FF3CE-A401-4CC2-B560-AC76BF137813}">
      <dsp:nvSpPr>
        <dsp:cNvPr id="0" name=""/>
        <dsp:cNvSpPr/>
      </dsp:nvSpPr>
      <dsp:spPr>
        <a:xfrm>
          <a:off x="6325858" y="2797854"/>
          <a:ext cx="2206306" cy="220689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13CAC5-C9C7-4A79-8865-DE64B6D09F94}">
      <dsp:nvSpPr>
        <dsp:cNvPr id="0" name=""/>
        <dsp:cNvSpPr/>
      </dsp:nvSpPr>
      <dsp:spPr>
        <a:xfrm>
          <a:off x="6816061" y="739138"/>
          <a:ext cx="655256" cy="654895"/>
        </a:xfrm>
        <a:prstGeom prst="donut">
          <a:avLst>
            <a:gd name="adj" fmla="val 746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78122-AF8D-4409-B4F1-88CFE6F011AC}">
      <dsp:nvSpPr>
        <dsp:cNvPr id="0" name=""/>
        <dsp:cNvSpPr/>
      </dsp:nvSpPr>
      <dsp:spPr>
        <a:xfrm>
          <a:off x="3227844" y="538037"/>
          <a:ext cx="1960753" cy="196073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E2D895-3196-4167-B6F9-EE27E36DAE7E}">
      <dsp:nvSpPr>
        <dsp:cNvPr id="0" name=""/>
        <dsp:cNvSpPr/>
      </dsp:nvSpPr>
      <dsp:spPr>
        <a:xfrm>
          <a:off x="5580571" y="3727441"/>
          <a:ext cx="1154762" cy="1154204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F7D5A-0529-4A2B-9601-05864491817A}">
      <dsp:nvSpPr>
        <dsp:cNvPr id="0" name=""/>
        <dsp:cNvSpPr/>
      </dsp:nvSpPr>
      <dsp:spPr>
        <a:xfrm>
          <a:off x="2286582" y="0"/>
          <a:ext cx="1488994" cy="148912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D66ED-97AC-4683-84BC-5B9B44347C93}">
      <dsp:nvSpPr>
        <dsp:cNvPr id="0" name=""/>
        <dsp:cNvSpPr/>
      </dsp:nvSpPr>
      <dsp:spPr>
        <a:xfrm>
          <a:off x="8471839" y="0"/>
          <a:ext cx="1480087" cy="1480273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6213F-0A3E-4ADD-9EA5-1EC379DE5AD9}">
      <dsp:nvSpPr>
        <dsp:cNvPr id="0" name=""/>
        <dsp:cNvSpPr/>
      </dsp:nvSpPr>
      <dsp:spPr>
        <a:xfrm>
          <a:off x="5959348" y="242758"/>
          <a:ext cx="484760" cy="484964"/>
        </a:xfrm>
        <a:prstGeom prst="donut">
          <a:avLst>
            <a:gd name="adj" fmla="val 746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1270A-BAF5-4A1E-9D14-E3A55942DD52}">
      <dsp:nvSpPr>
        <dsp:cNvPr id="0" name=""/>
        <dsp:cNvSpPr/>
      </dsp:nvSpPr>
      <dsp:spPr>
        <a:xfrm>
          <a:off x="5659441" y="398009"/>
          <a:ext cx="242380" cy="242758"/>
        </a:xfrm>
        <a:prstGeom prst="donut">
          <a:avLst>
            <a:gd name="adj" fmla="val 746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9FAE2-725F-4330-8728-6EE47C701496}">
      <dsp:nvSpPr>
        <dsp:cNvPr id="0" name=""/>
        <dsp:cNvSpPr/>
      </dsp:nvSpPr>
      <dsp:spPr>
        <a:xfrm>
          <a:off x="2129704" y="1987880"/>
          <a:ext cx="3529344" cy="352935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1BD37F-13DD-4301-BF34-8B45F7E2E214}">
      <dsp:nvSpPr>
        <dsp:cNvPr id="0" name=""/>
        <dsp:cNvSpPr/>
      </dsp:nvSpPr>
      <dsp:spPr>
        <a:xfrm>
          <a:off x="5294876" y="780688"/>
          <a:ext cx="1037719" cy="1037791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F94298-3F41-4314-84F7-2888C4D07BE6}">
      <dsp:nvSpPr>
        <dsp:cNvPr id="0" name=""/>
        <dsp:cNvSpPr/>
      </dsp:nvSpPr>
      <dsp:spPr>
        <a:xfrm>
          <a:off x="6808140" y="4850198"/>
          <a:ext cx="364031" cy="363585"/>
        </a:xfrm>
        <a:prstGeom prst="donut">
          <a:avLst>
            <a:gd name="adj" fmla="val 746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36121-378E-4DE1-B3E2-230BCE4E4C6F}">
      <dsp:nvSpPr>
        <dsp:cNvPr id="0" name=""/>
        <dsp:cNvSpPr/>
      </dsp:nvSpPr>
      <dsp:spPr>
        <a:xfrm>
          <a:off x="1288965" y="790201"/>
          <a:ext cx="2352895" cy="235290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E280F-89C5-48AB-A217-EA6658AC26AC}">
      <dsp:nvSpPr>
        <dsp:cNvPr id="0" name=""/>
        <dsp:cNvSpPr/>
      </dsp:nvSpPr>
      <dsp:spPr>
        <a:xfrm>
          <a:off x="7228208" y="1025516"/>
          <a:ext cx="3274439" cy="1065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" numCol="1" spcCol="1270" anchor="b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300" kern="1200" dirty="0"/>
        </a:p>
      </dsp:txBody>
      <dsp:txXfrm>
        <a:off x="7228208" y="1025516"/>
        <a:ext cx="3274439" cy="1065377"/>
      </dsp:txXfrm>
    </dsp:sp>
    <dsp:sp modelId="{70AC6166-FA47-48A1-88AB-B98B2AE7FDE9}">
      <dsp:nvSpPr>
        <dsp:cNvPr id="0" name=""/>
        <dsp:cNvSpPr/>
      </dsp:nvSpPr>
      <dsp:spPr>
        <a:xfrm>
          <a:off x="6973106" y="3795303"/>
          <a:ext cx="3274439" cy="1018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300" kern="1200"/>
        </a:p>
      </dsp:txBody>
      <dsp:txXfrm>
        <a:off x="6973106" y="3795303"/>
        <a:ext cx="3274439" cy="1018481"/>
      </dsp:txXfrm>
    </dsp:sp>
    <dsp:sp modelId="{D954070D-1312-45FE-878A-E597CC18F61A}">
      <dsp:nvSpPr>
        <dsp:cNvPr id="0" name=""/>
        <dsp:cNvSpPr/>
      </dsp:nvSpPr>
      <dsp:spPr>
        <a:xfrm>
          <a:off x="6852377" y="2175996"/>
          <a:ext cx="3274439" cy="1324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300" kern="1200" dirty="0" smtClean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300" kern="1200" dirty="0" smtClean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300" kern="1200" dirty="0"/>
        </a:p>
      </dsp:txBody>
      <dsp:txXfrm>
        <a:off x="6852377" y="2175996"/>
        <a:ext cx="3274439" cy="1324135"/>
      </dsp:txXfrm>
    </dsp:sp>
    <dsp:sp modelId="{79AEF298-E58F-4827-B7D7-228A6F6BE373}">
      <dsp:nvSpPr>
        <dsp:cNvPr id="0" name=""/>
        <dsp:cNvSpPr/>
      </dsp:nvSpPr>
      <dsp:spPr>
        <a:xfrm>
          <a:off x="6565760" y="841929"/>
          <a:ext cx="3274439" cy="915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300" kern="1200" dirty="0"/>
        </a:p>
      </dsp:txBody>
      <dsp:txXfrm>
        <a:off x="6565760" y="841929"/>
        <a:ext cx="3274439" cy="915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943EC-4396-4C89-879E-62124F2F1A1F}">
      <dsp:nvSpPr>
        <dsp:cNvPr id="0" name=""/>
        <dsp:cNvSpPr/>
      </dsp:nvSpPr>
      <dsp:spPr>
        <a:xfrm>
          <a:off x="2009941" y="389784"/>
          <a:ext cx="2506865" cy="2153501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Renforcement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des AEL</a:t>
          </a:r>
          <a:endParaRPr lang="fr-FR" sz="2800" b="1" kern="1200" dirty="0"/>
        </a:p>
      </dsp:txBody>
      <dsp:txXfrm>
        <a:off x="2487522" y="894231"/>
        <a:ext cx="1551703" cy="1106944"/>
      </dsp:txXfrm>
    </dsp:sp>
    <dsp:sp modelId="{4C32D4DC-E31C-49A6-B17E-B5D8D484F8D6}">
      <dsp:nvSpPr>
        <dsp:cNvPr id="0" name=""/>
        <dsp:cNvSpPr/>
      </dsp:nvSpPr>
      <dsp:spPr>
        <a:xfrm>
          <a:off x="105319" y="323165"/>
          <a:ext cx="2045671" cy="1876850"/>
        </a:xfrm>
        <a:prstGeom prst="gear6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b="1" kern="1200" dirty="0" smtClean="0"/>
            <a:t>Renforcement </a:t>
          </a:r>
          <a:r>
            <a:rPr lang="fr-BE" sz="2000" b="1" kern="1200" dirty="0" smtClean="0"/>
            <a:t>des EMF</a:t>
          </a:r>
          <a:endParaRPr lang="fr-FR" sz="2000" kern="1200" dirty="0"/>
        </a:p>
      </dsp:txBody>
      <dsp:txXfrm>
        <a:off x="602362" y="798523"/>
        <a:ext cx="1051585" cy="926134"/>
      </dsp:txXfrm>
    </dsp:sp>
    <dsp:sp modelId="{7D4B7BCF-CD8D-4D67-AC60-B2831C9A9511}">
      <dsp:nvSpPr>
        <dsp:cNvPr id="0" name=""/>
        <dsp:cNvSpPr/>
      </dsp:nvSpPr>
      <dsp:spPr>
        <a:xfrm rot="20700000">
          <a:off x="887877" y="1988487"/>
          <a:ext cx="2002385" cy="1856372"/>
        </a:xfrm>
        <a:prstGeom prst="gear6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 smtClean="0"/>
            <a:t>Produits financiers innovants</a:t>
          </a:r>
          <a:endParaRPr lang="fr-FR" sz="1800" kern="1200" dirty="0"/>
        </a:p>
      </dsp:txBody>
      <dsp:txXfrm rot="-20700000">
        <a:off x="1335719" y="2386984"/>
        <a:ext cx="1106701" cy="1059379"/>
      </dsp:txXfrm>
    </dsp:sp>
    <dsp:sp modelId="{C26C39BC-D176-4E38-9877-44A95A83BBEF}">
      <dsp:nvSpPr>
        <dsp:cNvPr id="0" name=""/>
        <dsp:cNvSpPr/>
      </dsp:nvSpPr>
      <dsp:spPr>
        <a:xfrm>
          <a:off x="2495359" y="-337355"/>
          <a:ext cx="3473126" cy="3473126"/>
        </a:xfrm>
        <a:prstGeom prst="circularArrow">
          <a:avLst>
            <a:gd name="adj1" fmla="val 4688"/>
            <a:gd name="adj2" fmla="val 299029"/>
            <a:gd name="adj3" fmla="val 2531376"/>
            <a:gd name="adj4" fmla="val 15828891"/>
            <a:gd name="adj5" fmla="val 5469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5F9ACA-48B4-401A-BB03-C06B2E071AE5}">
      <dsp:nvSpPr>
        <dsp:cNvPr id="0" name=""/>
        <dsp:cNvSpPr/>
      </dsp:nvSpPr>
      <dsp:spPr>
        <a:xfrm>
          <a:off x="-464605" y="-289321"/>
          <a:ext cx="2523443" cy="252344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03F7F3-A0F8-46AB-BDB7-C27A40AB4F4E}">
      <dsp:nvSpPr>
        <dsp:cNvPr id="0" name=""/>
        <dsp:cNvSpPr/>
      </dsp:nvSpPr>
      <dsp:spPr>
        <a:xfrm>
          <a:off x="187258" y="1993458"/>
          <a:ext cx="2720780" cy="272078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8C042-4495-41A4-A75C-00055CF5C85C}">
      <dsp:nvSpPr>
        <dsp:cNvPr id="0" name=""/>
        <dsp:cNvSpPr/>
      </dsp:nvSpPr>
      <dsp:spPr>
        <a:xfrm>
          <a:off x="807508" y="563689"/>
          <a:ext cx="3051579" cy="2624914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3 études 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Communication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Identification AEL et agents de suivi</a:t>
          </a:r>
          <a:endParaRPr lang="fr-FR" sz="1500" kern="1200" dirty="0"/>
        </a:p>
      </dsp:txBody>
      <dsp:txXfrm>
        <a:off x="1570403" y="957426"/>
        <a:ext cx="1487645" cy="1837440"/>
      </dsp:txXfrm>
    </dsp:sp>
    <dsp:sp modelId="{2086D4F4-7B0C-40B4-90C3-C5E9676CFBD8}">
      <dsp:nvSpPr>
        <dsp:cNvPr id="0" name=""/>
        <dsp:cNvSpPr/>
      </dsp:nvSpPr>
      <dsp:spPr>
        <a:xfrm>
          <a:off x="2355" y="1197133"/>
          <a:ext cx="1501451" cy="150145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Ciblage</a:t>
          </a:r>
          <a:endParaRPr lang="fr-FR" sz="1800" kern="1200" dirty="0"/>
        </a:p>
      </dsp:txBody>
      <dsp:txXfrm>
        <a:off x="222237" y="1417015"/>
        <a:ext cx="1061687" cy="1061687"/>
      </dsp:txXfrm>
    </dsp:sp>
    <dsp:sp modelId="{DDED25C4-6F30-4F94-9503-B7C3FEDEF83D}">
      <dsp:nvSpPr>
        <dsp:cNvPr id="0" name=""/>
        <dsp:cNvSpPr/>
      </dsp:nvSpPr>
      <dsp:spPr>
        <a:xfrm>
          <a:off x="4718728" y="635402"/>
          <a:ext cx="3002902" cy="2624914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Appui technique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Outillage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Micro-subvention…</a:t>
          </a:r>
          <a:endParaRPr lang="fr-FR" sz="1500" kern="1200" dirty="0"/>
        </a:p>
      </dsp:txBody>
      <dsp:txXfrm>
        <a:off x="5469454" y="1029139"/>
        <a:ext cx="1463914" cy="1837440"/>
      </dsp:txXfrm>
    </dsp:sp>
    <dsp:sp modelId="{218F060A-B3C0-4781-8023-E2B54A79B4FC}">
      <dsp:nvSpPr>
        <dsp:cNvPr id="0" name=""/>
        <dsp:cNvSpPr/>
      </dsp:nvSpPr>
      <dsp:spPr>
        <a:xfrm>
          <a:off x="3968003" y="1197133"/>
          <a:ext cx="1501451" cy="150145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Appui intégré</a:t>
          </a:r>
          <a:endParaRPr lang="fr-FR" sz="1800" kern="1200" dirty="0"/>
        </a:p>
      </dsp:txBody>
      <dsp:txXfrm>
        <a:off x="4187885" y="1417015"/>
        <a:ext cx="1061687" cy="1061687"/>
      </dsp:txXfrm>
    </dsp:sp>
    <dsp:sp modelId="{F0AD9D4D-A551-4C25-9B45-A91C5F326916}">
      <dsp:nvSpPr>
        <dsp:cNvPr id="0" name=""/>
        <dsp:cNvSpPr/>
      </dsp:nvSpPr>
      <dsp:spPr>
        <a:xfrm>
          <a:off x="8660038" y="635402"/>
          <a:ext cx="3002902" cy="2624914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Monitorage constante 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Introduction au crédit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Promotion produits innovants </a:t>
          </a:r>
          <a:endParaRPr lang="fr-FR" sz="1500" kern="1200" dirty="0"/>
        </a:p>
      </dsp:txBody>
      <dsp:txXfrm>
        <a:off x="9410763" y="1029139"/>
        <a:ext cx="1463914" cy="1837440"/>
      </dsp:txXfrm>
    </dsp:sp>
    <dsp:sp modelId="{65F0CC29-1140-4C5F-AC87-95CB0385D858}">
      <dsp:nvSpPr>
        <dsp:cNvPr id="0" name=""/>
        <dsp:cNvSpPr/>
      </dsp:nvSpPr>
      <dsp:spPr>
        <a:xfrm>
          <a:off x="7909312" y="1197133"/>
          <a:ext cx="1501451" cy="150145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Suivi et durabilité</a:t>
          </a:r>
          <a:endParaRPr lang="fr-FR" sz="1800" kern="1200" dirty="0"/>
        </a:p>
      </dsp:txBody>
      <dsp:txXfrm>
        <a:off x="8129194" y="1417015"/>
        <a:ext cx="1061687" cy="10616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FF3CE-A401-4CC2-B560-AC76BF137813}">
      <dsp:nvSpPr>
        <dsp:cNvPr id="0" name=""/>
        <dsp:cNvSpPr/>
      </dsp:nvSpPr>
      <dsp:spPr>
        <a:xfrm>
          <a:off x="2467347" y="2155908"/>
          <a:ext cx="1028224" cy="1028497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13CAC5-C9C7-4A79-8865-DE64B6D09F94}">
      <dsp:nvSpPr>
        <dsp:cNvPr id="0" name=""/>
        <dsp:cNvSpPr/>
      </dsp:nvSpPr>
      <dsp:spPr>
        <a:xfrm>
          <a:off x="2695800" y="1196466"/>
          <a:ext cx="305374" cy="305206"/>
        </a:xfrm>
        <a:prstGeom prst="donut">
          <a:avLst>
            <a:gd name="adj" fmla="val 746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78122-AF8D-4409-B4F1-88CFE6F011AC}">
      <dsp:nvSpPr>
        <dsp:cNvPr id="0" name=""/>
        <dsp:cNvSpPr/>
      </dsp:nvSpPr>
      <dsp:spPr>
        <a:xfrm>
          <a:off x="1023552" y="1102746"/>
          <a:ext cx="913786" cy="91378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E2D895-3196-4167-B6F9-EE27E36DAE7E}">
      <dsp:nvSpPr>
        <dsp:cNvPr id="0" name=""/>
        <dsp:cNvSpPr/>
      </dsp:nvSpPr>
      <dsp:spPr>
        <a:xfrm>
          <a:off x="2120014" y="2589132"/>
          <a:ext cx="538164" cy="537904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F7D5A-0529-4A2B-9601-05864491817A}">
      <dsp:nvSpPr>
        <dsp:cNvPr id="0" name=""/>
        <dsp:cNvSpPr/>
      </dsp:nvSpPr>
      <dsp:spPr>
        <a:xfrm>
          <a:off x="584888" y="773742"/>
          <a:ext cx="693928" cy="69398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D66ED-97AC-4683-84BC-5B9B44347C93}">
      <dsp:nvSpPr>
        <dsp:cNvPr id="0" name=""/>
        <dsp:cNvSpPr/>
      </dsp:nvSpPr>
      <dsp:spPr>
        <a:xfrm>
          <a:off x="3467457" y="395496"/>
          <a:ext cx="689777" cy="689864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6213F-0A3E-4ADD-9EA5-1EC379DE5AD9}">
      <dsp:nvSpPr>
        <dsp:cNvPr id="0" name=""/>
        <dsp:cNvSpPr/>
      </dsp:nvSpPr>
      <dsp:spPr>
        <a:xfrm>
          <a:off x="2296539" y="965134"/>
          <a:ext cx="225917" cy="226012"/>
        </a:xfrm>
        <a:prstGeom prst="donut">
          <a:avLst>
            <a:gd name="adj" fmla="val 746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1270A-BAF5-4A1E-9D14-E3A55942DD52}">
      <dsp:nvSpPr>
        <dsp:cNvPr id="0" name=""/>
        <dsp:cNvSpPr/>
      </dsp:nvSpPr>
      <dsp:spPr>
        <a:xfrm>
          <a:off x="2156771" y="1037487"/>
          <a:ext cx="112958" cy="113134"/>
        </a:xfrm>
        <a:prstGeom prst="donut">
          <a:avLst>
            <a:gd name="adj" fmla="val 746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9FAE2-725F-4330-8728-6EE47C701496}">
      <dsp:nvSpPr>
        <dsp:cNvPr id="0" name=""/>
        <dsp:cNvSpPr/>
      </dsp:nvSpPr>
      <dsp:spPr>
        <a:xfrm>
          <a:off x="511776" y="1888777"/>
          <a:ext cx="1644811" cy="164481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1BD37F-13DD-4301-BF34-8B45F7E2E214}">
      <dsp:nvSpPr>
        <dsp:cNvPr id="0" name=""/>
        <dsp:cNvSpPr/>
      </dsp:nvSpPr>
      <dsp:spPr>
        <a:xfrm>
          <a:off x="1986869" y="1215831"/>
          <a:ext cx="483617" cy="483650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F94298-3F41-4314-84F7-2888C4D07BE6}">
      <dsp:nvSpPr>
        <dsp:cNvPr id="0" name=""/>
        <dsp:cNvSpPr/>
      </dsp:nvSpPr>
      <dsp:spPr>
        <a:xfrm>
          <a:off x="2692109" y="3112380"/>
          <a:ext cx="169652" cy="169444"/>
        </a:xfrm>
        <a:prstGeom prst="donut">
          <a:avLst>
            <a:gd name="adj" fmla="val 746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36121-378E-4DE1-B3E2-230BCE4E4C6F}">
      <dsp:nvSpPr>
        <dsp:cNvPr id="0" name=""/>
        <dsp:cNvSpPr/>
      </dsp:nvSpPr>
      <dsp:spPr>
        <a:xfrm>
          <a:off x="119959" y="1220264"/>
          <a:ext cx="1096540" cy="109654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E280F-89C5-48AB-A217-EA6658AC26AC}">
      <dsp:nvSpPr>
        <dsp:cNvPr id="0" name=""/>
        <dsp:cNvSpPr/>
      </dsp:nvSpPr>
      <dsp:spPr>
        <a:xfrm>
          <a:off x="2740922" y="467532"/>
          <a:ext cx="1526015" cy="496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" numCol="1" spcCol="1270" anchor="b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 dirty="0"/>
        </a:p>
      </dsp:txBody>
      <dsp:txXfrm>
        <a:off x="2740922" y="467532"/>
        <a:ext cx="1526015" cy="496507"/>
      </dsp:txXfrm>
    </dsp:sp>
    <dsp:sp modelId="{70AC6166-FA47-48A1-88AB-B98B2AE7FDE9}">
      <dsp:nvSpPr>
        <dsp:cNvPr id="0" name=""/>
        <dsp:cNvSpPr/>
      </dsp:nvSpPr>
      <dsp:spPr>
        <a:xfrm>
          <a:off x="2768990" y="2620758"/>
          <a:ext cx="1526015" cy="474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>
        <a:off x="2768990" y="2620758"/>
        <a:ext cx="1526015" cy="474651"/>
      </dsp:txXfrm>
    </dsp:sp>
    <dsp:sp modelId="{D954070D-1312-45FE-878A-E597CC18F61A}">
      <dsp:nvSpPr>
        <dsp:cNvPr id="0" name=""/>
        <dsp:cNvSpPr/>
      </dsp:nvSpPr>
      <dsp:spPr>
        <a:xfrm>
          <a:off x="2712725" y="1866098"/>
          <a:ext cx="1526015" cy="617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 dirty="0"/>
        </a:p>
      </dsp:txBody>
      <dsp:txXfrm>
        <a:off x="2712725" y="1866098"/>
        <a:ext cx="1526015" cy="617098"/>
      </dsp:txXfrm>
    </dsp:sp>
    <dsp:sp modelId="{79AEF298-E58F-4827-B7D7-228A6F6BE373}">
      <dsp:nvSpPr>
        <dsp:cNvPr id="0" name=""/>
        <dsp:cNvSpPr/>
      </dsp:nvSpPr>
      <dsp:spPr>
        <a:xfrm>
          <a:off x="2579151" y="1244371"/>
          <a:ext cx="1526015" cy="426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 dirty="0"/>
        </a:p>
      </dsp:txBody>
      <dsp:txXfrm>
        <a:off x="2579151" y="1244371"/>
        <a:ext cx="1526015" cy="426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62400" cy="34409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44BE6CD5-DB0B-449F-8D17-19130A0E651E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513910"/>
            <a:ext cx="3962400" cy="344090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2B8B59A3-4ED5-4AD4-AEB5-AAD83E710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724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281" y="2130430"/>
            <a:ext cx="10361851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60DE-2E6F-4B99-94C3-94C313A2F1F2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2918-83B8-439A-8AF1-A399CF6922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97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60DE-2E6F-4B99-94C3-94C313A2F1F2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2918-83B8-439A-8AF1-A399CF6922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66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1784066" y="274643"/>
            <a:ext cx="3657124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12694" y="274643"/>
            <a:ext cx="10768198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60DE-2E6F-4B99-94C3-94C313A2F1F2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2918-83B8-439A-8AF1-A399CF6922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67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60DE-2E6F-4B99-94C3-94C313A2F1F2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2918-83B8-439A-8AF1-A399CF6922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50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960" y="4406905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960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60DE-2E6F-4B99-94C3-94C313A2F1F2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2918-83B8-439A-8AF1-A399CF6922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470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12694" y="1600205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228530" y="1600205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60DE-2E6F-4B99-94C3-94C313A2F1F2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2918-83B8-439A-8AF1-A399CF6922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73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562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562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60DE-2E6F-4B99-94C3-94C313A2F1F2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2918-83B8-439A-8AF1-A399CF6922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0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60DE-2E6F-4B99-94C3-94C313A2F1F2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2918-83B8-439A-8AF1-A399CF6922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60DE-2E6F-4B99-94C3-94C313A2F1F2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2918-83B8-439A-8AF1-A399CF6922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14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24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113" y="273055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524" y="1435103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60DE-2E6F-4B99-94C3-94C313A2F1F2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2918-83B8-439A-8AF1-A399CF6922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8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60DE-2E6F-4B99-94C3-94C313A2F1F2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2918-83B8-439A-8AF1-A399CF6922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9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521" y="1600205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521" y="6356355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D60DE-2E6F-4B99-94C3-94C313A2F1F2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058" y="6356355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463" y="6356355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A2918-83B8-439A-8AF1-A399CF6922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63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9.png"/><Relationship Id="rId10" Type="http://schemas.microsoft.com/office/2007/relationships/diagramDrawing" Target="../diagrams/drawing2.xml"/><Relationship Id="rId4" Type="http://schemas.openxmlformats.org/officeDocument/2006/relationships/image" Target="../media/image7.jpeg"/><Relationship Id="rId9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2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9.png"/><Relationship Id="rId4" Type="http://schemas.openxmlformats.org/officeDocument/2006/relationships/image" Target="../media/image7.jpe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6.jpeg"/><Relationship Id="rId12" Type="http://schemas.openxmlformats.org/officeDocument/2006/relationships/image" Target="../media/image12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openxmlformats.org/officeDocument/2006/relationships/image" Target="../media/image19.emf"/><Relationship Id="rId5" Type="http://schemas.openxmlformats.org/officeDocument/2006/relationships/diagramColors" Target="../diagrams/colors4.xml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0413" cy="45811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28000">
                <a:schemeClr val="bg1">
                  <a:lumMod val="95000"/>
                </a:schemeClr>
              </a:gs>
              <a:gs pos="43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4581128"/>
            <a:ext cx="12190413" cy="2276872"/>
          </a:xfrm>
          <a:prstGeom prst="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7" name="Diagramme 16"/>
          <p:cNvGraphicFramePr/>
          <p:nvPr>
            <p:extLst>
              <p:ext uri="{D42A27DB-BD31-4B8C-83A1-F6EECF244321}">
                <p14:modId xmlns:p14="http://schemas.microsoft.com/office/powerpoint/2010/main" val="1917407118"/>
              </p:ext>
            </p:extLst>
          </p:nvPr>
        </p:nvGraphicFramePr>
        <p:xfrm>
          <a:off x="-1609650" y="936104"/>
          <a:ext cx="11279108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Rectangle 19"/>
          <p:cNvSpPr/>
          <p:nvPr/>
        </p:nvSpPr>
        <p:spPr>
          <a:xfrm>
            <a:off x="5423219" y="1743199"/>
            <a:ext cx="3655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i="1" dirty="0" smtClean="0"/>
              <a:t>« FINI </a:t>
            </a:r>
            <a:r>
              <a:rPr lang="fr-FR" sz="2400" i="1" dirty="0"/>
              <a:t>BANGONDO TI </a:t>
            </a:r>
            <a:r>
              <a:rPr lang="fr-FR" sz="2400" i="1" dirty="0" smtClean="0"/>
              <a:t>MAI »</a:t>
            </a:r>
            <a:endParaRPr lang="fr-FR" sz="2400" i="1" dirty="0"/>
          </a:p>
        </p:txBody>
      </p:sp>
      <p:sp>
        <p:nvSpPr>
          <p:cNvPr id="21" name="Rectangle 20"/>
          <p:cNvSpPr/>
          <p:nvPr/>
        </p:nvSpPr>
        <p:spPr>
          <a:xfrm>
            <a:off x="3503930" y="807095"/>
            <a:ext cx="7775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d'autonomisation des acteurs économiques centrafricains</a:t>
            </a:r>
            <a:endParaRPr lang="fr-FR" sz="2400" dirty="0"/>
          </a:p>
        </p:txBody>
      </p:sp>
      <p:sp>
        <p:nvSpPr>
          <p:cNvPr id="22" name="Rectangle 21"/>
          <p:cNvSpPr/>
          <p:nvPr/>
        </p:nvSpPr>
        <p:spPr>
          <a:xfrm>
            <a:off x="2927391" y="764705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/>
              <a:t>&amp;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298" y="3669279"/>
            <a:ext cx="1491421" cy="52978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251" y="2708921"/>
            <a:ext cx="2158362" cy="671451"/>
          </a:xfrm>
          <a:prstGeom prst="rect">
            <a:avLst/>
          </a:prstGeom>
        </p:spPr>
      </p:pic>
      <p:pic>
        <p:nvPicPr>
          <p:cNvPr id="26" name="Image 25" descr="C:\Users\acted\Dropbox\Visibilité (logo, photo etc)\Logo ACTED 2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080" y="3701363"/>
            <a:ext cx="1775086" cy="46561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angle 27"/>
          <p:cNvSpPr/>
          <p:nvPr/>
        </p:nvSpPr>
        <p:spPr>
          <a:xfrm>
            <a:off x="2831269" y="5719564"/>
            <a:ext cx="77758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b="1" dirty="0" smtClean="0">
                <a:solidFill>
                  <a:schemeClr val="bg1"/>
                </a:solidFill>
              </a:rPr>
              <a:t>Cérémonie de lancement du projet</a:t>
            </a:r>
          </a:p>
          <a:p>
            <a:pPr algn="r"/>
            <a:r>
              <a:rPr lang="fr-FR" dirty="0" smtClean="0">
                <a:solidFill>
                  <a:schemeClr val="bg1"/>
                </a:solidFill>
              </a:rPr>
              <a:t>Alliance Française Bangui  -  Centrafrique</a:t>
            </a:r>
          </a:p>
          <a:p>
            <a:pPr algn="r"/>
            <a:r>
              <a:rPr lang="fr-FR" dirty="0" smtClean="0">
                <a:solidFill>
                  <a:schemeClr val="bg1"/>
                </a:solidFill>
              </a:rPr>
              <a:t>Mercredi 7 septembre 2016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>
            <a:spLocks/>
          </p:cNvSpPr>
          <p:nvPr/>
        </p:nvSpPr>
        <p:spPr>
          <a:xfrm rot="180000">
            <a:off x="11251735" y="-52987"/>
            <a:ext cx="253967" cy="11602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30" name="Rectangle 29"/>
          <p:cNvSpPr>
            <a:spLocks/>
          </p:cNvSpPr>
          <p:nvPr/>
        </p:nvSpPr>
        <p:spPr>
          <a:xfrm rot="180000">
            <a:off x="11028456" y="-52852"/>
            <a:ext cx="239575" cy="122478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31" name="Rectangle 30"/>
          <p:cNvSpPr>
            <a:spLocks/>
          </p:cNvSpPr>
          <p:nvPr/>
        </p:nvSpPr>
        <p:spPr>
          <a:xfrm rot="180000">
            <a:off x="11477130" y="-59075"/>
            <a:ext cx="253967" cy="116027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32" name="Rectangle 31"/>
          <p:cNvSpPr>
            <a:spLocks/>
          </p:cNvSpPr>
          <p:nvPr/>
        </p:nvSpPr>
        <p:spPr>
          <a:xfrm rot="180000">
            <a:off x="11714166" y="-60792"/>
            <a:ext cx="253967" cy="116027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33" name="Ellipse 32"/>
          <p:cNvSpPr>
            <a:spLocks/>
          </p:cNvSpPr>
          <p:nvPr/>
        </p:nvSpPr>
        <p:spPr>
          <a:xfrm>
            <a:off x="11083273" y="5749597"/>
            <a:ext cx="1924701" cy="1851660"/>
          </a:xfrm>
          <a:prstGeom prst="ellipse">
            <a:avLst/>
          </a:prstGeom>
          <a:noFill/>
          <a:ln w="171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34" name="Image 33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790" y="70713"/>
            <a:ext cx="191322" cy="14351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616728" y="67271"/>
            <a:ext cx="94551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/>
              <a:t>Programme de relance </a:t>
            </a:r>
            <a:r>
              <a:rPr lang="fr-FR" sz="4400" b="1" dirty="0" smtClean="0"/>
              <a:t>économique</a:t>
            </a: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90" y="3658276"/>
            <a:ext cx="1330244" cy="49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1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-1" y="692696"/>
            <a:ext cx="2927391" cy="5760000"/>
          </a:xfrm>
          <a:prstGeom prst="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844" y="6406955"/>
            <a:ext cx="1114807" cy="3960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582" y="6309376"/>
            <a:ext cx="1620096" cy="504000"/>
          </a:xfrm>
          <a:prstGeom prst="rect">
            <a:avLst/>
          </a:prstGeom>
        </p:spPr>
      </p:pic>
      <p:pic>
        <p:nvPicPr>
          <p:cNvPr id="26" name="Image 25" descr="C:\Users\acted\Dropbox\Visibilité (logo, photo etc)\Logo ACTED 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97" y="6417376"/>
            <a:ext cx="1509699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2927391" y="692696"/>
            <a:ext cx="9455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/>
              <a:t>Objectif général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1927855" y="692696"/>
            <a:ext cx="288031" cy="57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3156781" y="1383159"/>
            <a:ext cx="7775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Relance de l’économie à Bangui</a:t>
            </a:r>
            <a:endParaRPr lang="fr-FR" sz="2400" dirty="0">
              <a:solidFill>
                <a:srgbClr val="C00000"/>
              </a:solidFill>
            </a:endParaRPr>
          </a:p>
        </p:txBody>
      </p:sp>
      <p:pic>
        <p:nvPicPr>
          <p:cNvPr id="46" name="Image 4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54" y="6393462"/>
            <a:ext cx="1098550" cy="407035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2926854" y="1918573"/>
            <a:ext cx="9455142" cy="5291718"/>
            <a:chOff x="2926854" y="1918573"/>
            <a:chExt cx="9455142" cy="5291718"/>
          </a:xfrm>
        </p:grpSpPr>
        <p:sp>
          <p:nvSpPr>
            <p:cNvPr id="27" name="Rectangle 26"/>
            <p:cNvSpPr/>
            <p:nvPr/>
          </p:nvSpPr>
          <p:spPr>
            <a:xfrm>
              <a:off x="2926854" y="1918573"/>
              <a:ext cx="945514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3600" b="1" dirty="0" smtClean="0"/>
                <a:t>Objectifs spécifiques </a:t>
              </a:r>
            </a:p>
          </p:txBody>
        </p:sp>
        <p:graphicFrame>
          <p:nvGraphicFramePr>
            <p:cNvPr id="28" name="Diagram 1"/>
            <p:cNvGraphicFramePr/>
            <p:nvPr>
              <p:extLst>
                <p:ext uri="{D42A27DB-BD31-4B8C-83A1-F6EECF244321}">
                  <p14:modId xmlns:p14="http://schemas.microsoft.com/office/powerpoint/2010/main" val="1846270866"/>
                </p:ext>
              </p:extLst>
            </p:nvPr>
          </p:nvGraphicFramePr>
          <p:xfrm>
            <a:off x="3768343" y="2276872"/>
            <a:ext cx="6552727" cy="493341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4" name="ZoneTexte 3"/>
            <p:cNvSpPr txBox="1"/>
            <p:nvPr/>
          </p:nvSpPr>
          <p:spPr>
            <a:xfrm>
              <a:off x="8111430" y="5518973"/>
              <a:ext cx="37864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AEL</a:t>
              </a:r>
              <a:r>
                <a:rPr lang="fr-FR" dirty="0" smtClean="0"/>
                <a:t> : Acteurs Economiques Locaux</a:t>
              </a:r>
            </a:p>
            <a:p>
              <a:r>
                <a:rPr lang="fr-FR" b="1" dirty="0" smtClean="0"/>
                <a:t>EMF</a:t>
              </a:r>
              <a:r>
                <a:rPr lang="fr-FR" dirty="0" smtClean="0"/>
                <a:t> : Etablissements de </a:t>
              </a:r>
              <a:r>
                <a:rPr lang="fr-FR" dirty="0" err="1" smtClean="0"/>
                <a:t>MicroFinance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71467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692696"/>
            <a:ext cx="2927391" cy="5760000"/>
          </a:xfrm>
          <a:prstGeom prst="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844" y="6406955"/>
            <a:ext cx="1114807" cy="3960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582" y="6309376"/>
            <a:ext cx="1620096" cy="504000"/>
          </a:xfrm>
          <a:prstGeom prst="rect">
            <a:avLst/>
          </a:prstGeom>
        </p:spPr>
      </p:pic>
      <p:pic>
        <p:nvPicPr>
          <p:cNvPr id="26" name="Image 25" descr="C:\Users\acted\Dropbox\Visibilité (logo, photo etc)\Logo ACTED 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97" y="6417376"/>
            <a:ext cx="1509699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2927391" y="692696"/>
            <a:ext cx="9000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/>
              <a:t>Résultats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1927855" y="692696"/>
            <a:ext cx="288031" cy="57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100945" y="3191668"/>
            <a:ext cx="27254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Accompagnement des </a:t>
            </a:r>
            <a:r>
              <a:rPr lang="fr-FR" sz="2400" dirty="0">
                <a:solidFill>
                  <a:schemeClr val="bg1"/>
                </a:solidFill>
              </a:rPr>
              <a:t>acteurs économiques locaux à développer des </a:t>
            </a:r>
            <a:r>
              <a:rPr lang="fr-FR" sz="2400" b="1" dirty="0">
                <a:solidFill>
                  <a:srgbClr val="FFFF00"/>
                </a:solidFill>
              </a:rPr>
              <a:t>activités génératrices de revenu </a:t>
            </a:r>
            <a:r>
              <a:rPr lang="fr-FR" sz="2400" b="1" dirty="0" smtClean="0">
                <a:solidFill>
                  <a:srgbClr val="FFFF00"/>
                </a:solidFill>
              </a:rPr>
              <a:t>durables</a:t>
            </a:r>
            <a:endParaRPr lang="fr-FR" sz="2400" b="1" dirty="0">
              <a:solidFill>
                <a:srgbClr val="FFFF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655046" y="1339027"/>
            <a:ext cx="4752528" cy="151216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Gestion </a:t>
            </a:r>
            <a:r>
              <a:rPr lang="fr-FR" sz="2400" b="1" dirty="0"/>
              <a:t>des activités économiques </a:t>
            </a:r>
            <a:r>
              <a:rPr lang="fr-FR" sz="2400" b="1" dirty="0" smtClean="0"/>
              <a:t>et</a:t>
            </a:r>
          </a:p>
          <a:p>
            <a:pPr algn="ctr"/>
            <a:r>
              <a:rPr lang="fr-FR" sz="2400" b="1" dirty="0" smtClean="0"/>
              <a:t>éducation financière</a:t>
            </a:r>
            <a:endParaRPr lang="fr-FR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4655046" y="3018328"/>
            <a:ext cx="4752528" cy="151216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Développement de projets</a:t>
            </a:r>
            <a:endParaRPr lang="fr-FR" sz="2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655046" y="4717852"/>
            <a:ext cx="4752528" cy="151216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Accès </a:t>
            </a:r>
            <a:r>
              <a:rPr lang="fr-FR" sz="2400" b="1" dirty="0"/>
              <a:t>aux services financiers </a:t>
            </a:r>
            <a:r>
              <a:rPr lang="fr-FR" sz="2400" b="1" dirty="0" smtClean="0"/>
              <a:t>formels (EMF)</a:t>
            </a:r>
            <a:endParaRPr lang="fr-FR" sz="2400" b="1" dirty="0"/>
          </a:p>
        </p:txBody>
      </p:sp>
      <p:grpSp>
        <p:nvGrpSpPr>
          <p:cNvPr id="15" name="Groupe 14"/>
          <p:cNvGrpSpPr/>
          <p:nvPr/>
        </p:nvGrpSpPr>
        <p:grpSpPr>
          <a:xfrm>
            <a:off x="210262" y="776089"/>
            <a:ext cx="2506865" cy="2153501"/>
            <a:chOff x="2009941" y="389784"/>
            <a:chExt cx="2506865" cy="2153501"/>
          </a:xfrm>
        </p:grpSpPr>
        <p:sp>
          <p:nvSpPr>
            <p:cNvPr id="16" name="Forme 15"/>
            <p:cNvSpPr/>
            <p:nvPr/>
          </p:nvSpPr>
          <p:spPr>
            <a:xfrm>
              <a:off x="2009941" y="389784"/>
              <a:ext cx="2506865" cy="2153501"/>
            </a:xfrm>
            <a:prstGeom prst="gear9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orme 4"/>
            <p:cNvSpPr/>
            <p:nvPr/>
          </p:nvSpPr>
          <p:spPr>
            <a:xfrm>
              <a:off x="2487522" y="894231"/>
              <a:ext cx="1551703" cy="11069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 smtClean="0"/>
                <a:t>Renforcement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b="1" kern="1200" dirty="0" smtClean="0"/>
                <a:t>des AEL</a:t>
              </a:r>
              <a:endParaRPr lang="fr-FR" sz="2800" b="1" kern="1200" dirty="0"/>
            </a:p>
          </p:txBody>
        </p:sp>
      </p:grpSp>
      <p:pic>
        <p:nvPicPr>
          <p:cNvPr id="18" name="Image 1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54" y="6393462"/>
            <a:ext cx="1098550" cy="40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2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692696"/>
            <a:ext cx="2927391" cy="5760000"/>
          </a:xfrm>
          <a:prstGeom prst="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844" y="6406955"/>
            <a:ext cx="1114807" cy="3960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582" y="6309376"/>
            <a:ext cx="1620096" cy="504000"/>
          </a:xfrm>
          <a:prstGeom prst="rect">
            <a:avLst/>
          </a:prstGeom>
        </p:spPr>
      </p:pic>
      <p:pic>
        <p:nvPicPr>
          <p:cNvPr id="26" name="Image 25" descr="C:\Users\acted\Dropbox\Visibilité (logo, photo etc)\Logo ACTED 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97" y="6417376"/>
            <a:ext cx="1509699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2927391" y="692696"/>
            <a:ext cx="9000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/>
              <a:t>Méthodologie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1927855" y="692696"/>
            <a:ext cx="288031" cy="57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926854" y="1383159"/>
            <a:ext cx="7775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Ciblage des AEL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89947" y="2140562"/>
            <a:ext cx="573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DRC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98328" y="2814571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MCE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920192" y="3497286"/>
            <a:ext cx="807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ACTED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920192" y="4252446"/>
            <a:ext cx="1646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En cours de définition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55397" y="1446646"/>
            <a:ext cx="2520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Positionnement du Consortium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406574" y="4293096"/>
            <a:ext cx="288032" cy="28803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406574" y="357269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406574" y="2855221"/>
            <a:ext cx="288032" cy="28803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406574" y="2213248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3670978" y="2140562"/>
            <a:ext cx="198298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600" b="1" dirty="0" smtClean="0">
                <a:solidFill>
                  <a:schemeClr val="accent6"/>
                </a:solidFill>
              </a:rPr>
              <a:t>1500</a:t>
            </a:r>
            <a:endParaRPr lang="fr-FR" sz="6600" dirty="0">
              <a:solidFill>
                <a:schemeClr val="accent6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3882816" y="3196681"/>
            <a:ext cx="1348294" cy="1643602"/>
            <a:chOff x="3882816" y="3196681"/>
            <a:chExt cx="1348294" cy="1643602"/>
          </a:xfrm>
        </p:grpSpPr>
        <p:grpSp>
          <p:nvGrpSpPr>
            <p:cNvPr id="48" name="Group 121"/>
            <p:cNvGrpSpPr/>
            <p:nvPr/>
          </p:nvGrpSpPr>
          <p:grpSpPr>
            <a:xfrm>
              <a:off x="3882816" y="3196681"/>
              <a:ext cx="1348294" cy="1143094"/>
              <a:chOff x="6343983" y="1603210"/>
              <a:chExt cx="2364419" cy="1940669"/>
            </a:xfrm>
          </p:grpSpPr>
          <p:grpSp>
            <p:nvGrpSpPr>
              <p:cNvPr id="49" name="Group 122"/>
              <p:cNvGrpSpPr/>
              <p:nvPr/>
            </p:nvGrpSpPr>
            <p:grpSpPr>
              <a:xfrm>
                <a:off x="7042966" y="1717621"/>
                <a:ext cx="307836" cy="866431"/>
                <a:chOff x="5643354" y="2463679"/>
                <a:chExt cx="742496" cy="2047776"/>
              </a:xfrm>
              <a:solidFill>
                <a:srgbClr val="CC9900"/>
              </a:solidFill>
            </p:grpSpPr>
            <p:sp>
              <p:nvSpPr>
                <p:cNvPr id="127" name="Oval 200"/>
                <p:cNvSpPr/>
                <p:nvPr/>
              </p:nvSpPr>
              <p:spPr>
                <a:xfrm>
                  <a:off x="5824926" y="2463679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8" name="Flowchart: Alternate Process 201"/>
                <p:cNvSpPr/>
                <p:nvPr/>
              </p:nvSpPr>
              <p:spPr>
                <a:xfrm>
                  <a:off x="5845004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9" name="Flowchart: Alternate Process 202"/>
                <p:cNvSpPr/>
                <p:nvPr/>
              </p:nvSpPr>
              <p:spPr>
                <a:xfrm>
                  <a:off x="5643354" y="2898803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0" name="Flowchart: Alternate Process 203"/>
                <p:cNvSpPr/>
                <p:nvPr/>
              </p:nvSpPr>
              <p:spPr>
                <a:xfrm>
                  <a:off x="6045491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1" name="Flowchart: Alternate Process 204"/>
                <p:cNvSpPr/>
                <p:nvPr/>
              </p:nvSpPr>
              <p:spPr>
                <a:xfrm>
                  <a:off x="6275066" y="2896195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2" name="Trapezoid 205"/>
                <p:cNvSpPr/>
                <p:nvPr/>
              </p:nvSpPr>
              <p:spPr>
                <a:xfrm>
                  <a:off x="5686826" y="2901411"/>
                  <a:ext cx="643632" cy="922790"/>
                </a:xfrm>
                <a:prstGeom prst="trapezoid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0" name="Group 123"/>
              <p:cNvGrpSpPr/>
              <p:nvPr/>
            </p:nvGrpSpPr>
            <p:grpSpPr>
              <a:xfrm>
                <a:off x="7561130" y="1603210"/>
                <a:ext cx="402137" cy="956034"/>
                <a:chOff x="4229980" y="2420888"/>
                <a:chExt cx="730575" cy="2180169"/>
              </a:xfrm>
              <a:solidFill>
                <a:srgbClr val="FFC000"/>
              </a:solidFill>
            </p:grpSpPr>
            <p:sp>
              <p:nvSpPr>
                <p:cNvPr id="121" name="Oval 194"/>
                <p:cNvSpPr/>
                <p:nvPr/>
              </p:nvSpPr>
              <p:spPr>
                <a:xfrm>
                  <a:off x="4411551" y="2420888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2" name="Flowchart: Alternate Process 195"/>
                <p:cNvSpPr/>
                <p:nvPr/>
              </p:nvSpPr>
              <p:spPr>
                <a:xfrm>
                  <a:off x="4382504" y="2823719"/>
                  <a:ext cx="425527" cy="93610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3" name="Flowchart: Alternate Process 196"/>
                <p:cNvSpPr/>
                <p:nvPr/>
              </p:nvSpPr>
              <p:spPr>
                <a:xfrm>
                  <a:off x="4431630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4" name="Flowchart: Alternate Process 197"/>
                <p:cNvSpPr/>
                <p:nvPr/>
              </p:nvSpPr>
              <p:spPr>
                <a:xfrm>
                  <a:off x="4229980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5" name="Flowchart: Alternate Process 198"/>
                <p:cNvSpPr/>
                <p:nvPr/>
              </p:nvSpPr>
              <p:spPr>
                <a:xfrm>
                  <a:off x="4632117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6" name="Flowchart: Alternate Process 199"/>
                <p:cNvSpPr/>
                <p:nvPr/>
              </p:nvSpPr>
              <p:spPr>
                <a:xfrm>
                  <a:off x="4849771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1" name="Group 124"/>
              <p:cNvGrpSpPr/>
              <p:nvPr/>
            </p:nvGrpSpPr>
            <p:grpSpPr>
              <a:xfrm>
                <a:off x="7555260" y="2468070"/>
                <a:ext cx="402137" cy="956034"/>
                <a:chOff x="4229980" y="2420888"/>
                <a:chExt cx="730575" cy="2180169"/>
              </a:xfrm>
              <a:solidFill>
                <a:srgbClr val="FFC000"/>
              </a:solidFill>
            </p:grpSpPr>
            <p:sp>
              <p:nvSpPr>
                <p:cNvPr id="115" name="Oval 188"/>
                <p:cNvSpPr/>
                <p:nvPr/>
              </p:nvSpPr>
              <p:spPr>
                <a:xfrm>
                  <a:off x="4411551" y="2420888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6" name="Flowchart: Alternate Process 189"/>
                <p:cNvSpPr/>
                <p:nvPr/>
              </p:nvSpPr>
              <p:spPr>
                <a:xfrm>
                  <a:off x="4382504" y="2823719"/>
                  <a:ext cx="425527" cy="93610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7" name="Flowchart: Alternate Process 190"/>
                <p:cNvSpPr/>
                <p:nvPr/>
              </p:nvSpPr>
              <p:spPr>
                <a:xfrm>
                  <a:off x="4431630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8" name="Flowchart: Alternate Process 191"/>
                <p:cNvSpPr/>
                <p:nvPr/>
              </p:nvSpPr>
              <p:spPr>
                <a:xfrm>
                  <a:off x="4229980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9" name="Flowchart: Alternate Process 192"/>
                <p:cNvSpPr/>
                <p:nvPr/>
              </p:nvSpPr>
              <p:spPr>
                <a:xfrm>
                  <a:off x="4632117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0" name="Flowchart: Alternate Process 193"/>
                <p:cNvSpPr/>
                <p:nvPr/>
              </p:nvSpPr>
              <p:spPr>
                <a:xfrm>
                  <a:off x="4849771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2" name="Group 125"/>
              <p:cNvGrpSpPr/>
              <p:nvPr/>
            </p:nvGrpSpPr>
            <p:grpSpPr>
              <a:xfrm>
                <a:off x="6343983" y="2282366"/>
                <a:ext cx="307836" cy="866431"/>
                <a:chOff x="5643354" y="2463679"/>
                <a:chExt cx="742496" cy="2047776"/>
              </a:xfrm>
              <a:solidFill>
                <a:srgbClr val="FFC000"/>
              </a:solidFill>
            </p:grpSpPr>
            <p:sp>
              <p:nvSpPr>
                <p:cNvPr id="109" name="Oval 182"/>
                <p:cNvSpPr/>
                <p:nvPr/>
              </p:nvSpPr>
              <p:spPr>
                <a:xfrm>
                  <a:off x="5824926" y="2463679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0" name="Flowchart: Alternate Process 183"/>
                <p:cNvSpPr/>
                <p:nvPr/>
              </p:nvSpPr>
              <p:spPr>
                <a:xfrm>
                  <a:off x="5845004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1" name="Flowchart: Alternate Process 184"/>
                <p:cNvSpPr/>
                <p:nvPr/>
              </p:nvSpPr>
              <p:spPr>
                <a:xfrm>
                  <a:off x="5643354" y="2898803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2" name="Flowchart: Alternate Process 185"/>
                <p:cNvSpPr/>
                <p:nvPr/>
              </p:nvSpPr>
              <p:spPr>
                <a:xfrm>
                  <a:off x="6045491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3" name="Flowchart: Alternate Process 186"/>
                <p:cNvSpPr/>
                <p:nvPr/>
              </p:nvSpPr>
              <p:spPr>
                <a:xfrm>
                  <a:off x="6275066" y="2896195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4" name="Trapezoid 187"/>
                <p:cNvSpPr/>
                <p:nvPr/>
              </p:nvSpPr>
              <p:spPr>
                <a:xfrm>
                  <a:off x="5686826" y="2901411"/>
                  <a:ext cx="643632" cy="922790"/>
                </a:xfrm>
                <a:prstGeom prst="trapezoid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3" name="Group 126"/>
              <p:cNvGrpSpPr/>
              <p:nvPr/>
            </p:nvGrpSpPr>
            <p:grpSpPr>
              <a:xfrm>
                <a:off x="7280097" y="2146229"/>
                <a:ext cx="402137" cy="956034"/>
                <a:chOff x="4229980" y="2420888"/>
                <a:chExt cx="730575" cy="2180169"/>
              </a:xfrm>
              <a:solidFill>
                <a:srgbClr val="CC9900"/>
              </a:solidFill>
            </p:grpSpPr>
            <p:sp>
              <p:nvSpPr>
                <p:cNvPr id="103" name="Oval 176"/>
                <p:cNvSpPr/>
                <p:nvPr/>
              </p:nvSpPr>
              <p:spPr>
                <a:xfrm>
                  <a:off x="4411551" y="2420888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4" name="Flowchart: Alternate Process 177"/>
                <p:cNvSpPr/>
                <p:nvPr/>
              </p:nvSpPr>
              <p:spPr>
                <a:xfrm>
                  <a:off x="4382504" y="2823719"/>
                  <a:ext cx="425527" cy="93610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5" name="Flowchart: Alternate Process 178"/>
                <p:cNvSpPr/>
                <p:nvPr/>
              </p:nvSpPr>
              <p:spPr>
                <a:xfrm>
                  <a:off x="4431630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6" name="Flowchart: Alternate Process 179"/>
                <p:cNvSpPr/>
                <p:nvPr/>
              </p:nvSpPr>
              <p:spPr>
                <a:xfrm>
                  <a:off x="4229980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7" name="Flowchart: Alternate Process 180"/>
                <p:cNvSpPr/>
                <p:nvPr/>
              </p:nvSpPr>
              <p:spPr>
                <a:xfrm>
                  <a:off x="4632117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8" name="Flowchart: Alternate Process 181"/>
                <p:cNvSpPr/>
                <p:nvPr/>
              </p:nvSpPr>
              <p:spPr>
                <a:xfrm>
                  <a:off x="4849771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4" name="Group 127"/>
              <p:cNvGrpSpPr/>
              <p:nvPr/>
            </p:nvGrpSpPr>
            <p:grpSpPr>
              <a:xfrm>
                <a:off x="6994007" y="2194464"/>
                <a:ext cx="307836" cy="866431"/>
                <a:chOff x="5643354" y="2463679"/>
                <a:chExt cx="742496" cy="2047776"/>
              </a:xfrm>
              <a:solidFill>
                <a:srgbClr val="FFC000"/>
              </a:solidFill>
            </p:grpSpPr>
            <p:sp>
              <p:nvSpPr>
                <p:cNvPr id="97" name="Oval 170"/>
                <p:cNvSpPr/>
                <p:nvPr/>
              </p:nvSpPr>
              <p:spPr>
                <a:xfrm>
                  <a:off x="5824926" y="2463679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8" name="Flowchart: Alternate Process 171"/>
                <p:cNvSpPr/>
                <p:nvPr/>
              </p:nvSpPr>
              <p:spPr>
                <a:xfrm>
                  <a:off x="5845004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9" name="Flowchart: Alternate Process 172"/>
                <p:cNvSpPr/>
                <p:nvPr/>
              </p:nvSpPr>
              <p:spPr>
                <a:xfrm>
                  <a:off x="5643354" y="2898803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0" name="Flowchart: Alternate Process 173"/>
                <p:cNvSpPr/>
                <p:nvPr/>
              </p:nvSpPr>
              <p:spPr>
                <a:xfrm>
                  <a:off x="6045491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1" name="Flowchart: Alternate Process 174"/>
                <p:cNvSpPr/>
                <p:nvPr/>
              </p:nvSpPr>
              <p:spPr>
                <a:xfrm>
                  <a:off x="6275066" y="2896195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2" name="Trapezoid 175"/>
                <p:cNvSpPr/>
                <p:nvPr/>
              </p:nvSpPr>
              <p:spPr>
                <a:xfrm>
                  <a:off x="5686826" y="2901411"/>
                  <a:ext cx="643632" cy="922790"/>
                </a:xfrm>
                <a:prstGeom prst="trapezoid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5" name="Group 128"/>
              <p:cNvGrpSpPr/>
              <p:nvPr/>
            </p:nvGrpSpPr>
            <p:grpSpPr>
              <a:xfrm>
                <a:off x="6567017" y="1937161"/>
                <a:ext cx="402137" cy="956034"/>
                <a:chOff x="4229980" y="2420888"/>
                <a:chExt cx="730575" cy="2180169"/>
              </a:xfrm>
              <a:solidFill>
                <a:srgbClr val="CC9900"/>
              </a:solidFill>
            </p:grpSpPr>
            <p:sp>
              <p:nvSpPr>
                <p:cNvPr id="91" name="Oval 164"/>
                <p:cNvSpPr/>
                <p:nvPr/>
              </p:nvSpPr>
              <p:spPr>
                <a:xfrm>
                  <a:off x="4411551" y="2420888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2" name="Flowchart: Alternate Process 165"/>
                <p:cNvSpPr/>
                <p:nvPr/>
              </p:nvSpPr>
              <p:spPr>
                <a:xfrm>
                  <a:off x="4382504" y="2823719"/>
                  <a:ext cx="425527" cy="93610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3" name="Flowchart: Alternate Process 166"/>
                <p:cNvSpPr/>
                <p:nvPr/>
              </p:nvSpPr>
              <p:spPr>
                <a:xfrm>
                  <a:off x="4431630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4" name="Flowchart: Alternate Process 167"/>
                <p:cNvSpPr/>
                <p:nvPr/>
              </p:nvSpPr>
              <p:spPr>
                <a:xfrm>
                  <a:off x="4229980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5" name="Flowchart: Alternate Process 168"/>
                <p:cNvSpPr/>
                <p:nvPr/>
              </p:nvSpPr>
              <p:spPr>
                <a:xfrm>
                  <a:off x="4632117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6" name="Flowchart: Alternate Process 169"/>
                <p:cNvSpPr/>
                <p:nvPr/>
              </p:nvSpPr>
              <p:spPr>
                <a:xfrm>
                  <a:off x="4849771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6" name="Group 129"/>
              <p:cNvGrpSpPr/>
              <p:nvPr/>
            </p:nvGrpSpPr>
            <p:grpSpPr>
              <a:xfrm>
                <a:off x="7980391" y="1937161"/>
                <a:ext cx="307836" cy="866431"/>
                <a:chOff x="5643354" y="2463679"/>
                <a:chExt cx="742496" cy="2047776"/>
              </a:xfrm>
              <a:solidFill>
                <a:srgbClr val="CC9900"/>
              </a:solidFill>
            </p:grpSpPr>
            <p:sp>
              <p:nvSpPr>
                <p:cNvPr id="85" name="Oval 158"/>
                <p:cNvSpPr/>
                <p:nvPr/>
              </p:nvSpPr>
              <p:spPr>
                <a:xfrm>
                  <a:off x="5824926" y="2463679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6" name="Flowchart: Alternate Process 159"/>
                <p:cNvSpPr/>
                <p:nvPr/>
              </p:nvSpPr>
              <p:spPr>
                <a:xfrm>
                  <a:off x="5845004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7" name="Flowchart: Alternate Process 160"/>
                <p:cNvSpPr/>
                <p:nvPr/>
              </p:nvSpPr>
              <p:spPr>
                <a:xfrm>
                  <a:off x="5643354" y="2898803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8" name="Flowchart: Alternate Process 161"/>
                <p:cNvSpPr/>
                <p:nvPr/>
              </p:nvSpPr>
              <p:spPr>
                <a:xfrm>
                  <a:off x="6045491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9" name="Flowchart: Alternate Process 162"/>
                <p:cNvSpPr/>
                <p:nvPr/>
              </p:nvSpPr>
              <p:spPr>
                <a:xfrm>
                  <a:off x="6275066" y="2896195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0" name="Trapezoid 163"/>
                <p:cNvSpPr/>
                <p:nvPr/>
              </p:nvSpPr>
              <p:spPr>
                <a:xfrm>
                  <a:off x="5686826" y="2901411"/>
                  <a:ext cx="643632" cy="922790"/>
                </a:xfrm>
                <a:prstGeom prst="trapezoid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7" name="Group 130"/>
              <p:cNvGrpSpPr/>
              <p:nvPr/>
            </p:nvGrpSpPr>
            <p:grpSpPr>
              <a:xfrm>
                <a:off x="6835180" y="2587845"/>
                <a:ext cx="402137" cy="956034"/>
                <a:chOff x="4229980" y="2420888"/>
                <a:chExt cx="730575" cy="2180169"/>
              </a:xfrm>
              <a:solidFill>
                <a:srgbClr val="CC9900"/>
              </a:solidFill>
            </p:grpSpPr>
            <p:sp>
              <p:nvSpPr>
                <p:cNvPr id="79" name="Oval 152"/>
                <p:cNvSpPr/>
                <p:nvPr/>
              </p:nvSpPr>
              <p:spPr>
                <a:xfrm>
                  <a:off x="4411551" y="2420888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0" name="Flowchart: Alternate Process 153"/>
                <p:cNvSpPr/>
                <p:nvPr/>
              </p:nvSpPr>
              <p:spPr>
                <a:xfrm>
                  <a:off x="4382504" y="2823719"/>
                  <a:ext cx="425527" cy="93610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1" name="Flowchart: Alternate Process 154"/>
                <p:cNvSpPr/>
                <p:nvPr/>
              </p:nvSpPr>
              <p:spPr>
                <a:xfrm>
                  <a:off x="4431630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2" name="Flowchart: Alternate Process 155"/>
                <p:cNvSpPr/>
                <p:nvPr/>
              </p:nvSpPr>
              <p:spPr>
                <a:xfrm>
                  <a:off x="4229980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3" name="Flowchart: Alternate Process 156"/>
                <p:cNvSpPr/>
                <p:nvPr/>
              </p:nvSpPr>
              <p:spPr>
                <a:xfrm>
                  <a:off x="4632117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4" name="Flowchart: Alternate Process 157"/>
                <p:cNvSpPr/>
                <p:nvPr/>
              </p:nvSpPr>
              <p:spPr>
                <a:xfrm>
                  <a:off x="4849771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8" name="Group 131"/>
              <p:cNvGrpSpPr/>
              <p:nvPr/>
            </p:nvGrpSpPr>
            <p:grpSpPr>
              <a:xfrm>
                <a:off x="8306265" y="2146229"/>
                <a:ext cx="402137" cy="956034"/>
                <a:chOff x="4229980" y="2420888"/>
                <a:chExt cx="730575" cy="2180169"/>
              </a:xfrm>
              <a:solidFill>
                <a:srgbClr val="CC9900"/>
              </a:solidFill>
            </p:grpSpPr>
            <p:sp>
              <p:nvSpPr>
                <p:cNvPr id="73" name="Oval 146"/>
                <p:cNvSpPr/>
                <p:nvPr/>
              </p:nvSpPr>
              <p:spPr>
                <a:xfrm>
                  <a:off x="4411551" y="2420888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4" name="Flowchart: Alternate Process 147"/>
                <p:cNvSpPr/>
                <p:nvPr/>
              </p:nvSpPr>
              <p:spPr>
                <a:xfrm>
                  <a:off x="4382504" y="2823719"/>
                  <a:ext cx="425527" cy="93610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5" name="Flowchart: Alternate Process 148"/>
                <p:cNvSpPr/>
                <p:nvPr/>
              </p:nvSpPr>
              <p:spPr>
                <a:xfrm>
                  <a:off x="4431630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6" name="Flowchart: Alternate Process 149"/>
                <p:cNvSpPr/>
                <p:nvPr/>
              </p:nvSpPr>
              <p:spPr>
                <a:xfrm>
                  <a:off x="4229980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7" name="Flowchart: Alternate Process 150"/>
                <p:cNvSpPr/>
                <p:nvPr/>
              </p:nvSpPr>
              <p:spPr>
                <a:xfrm>
                  <a:off x="4632117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8" name="Flowchart: Alternate Process 151"/>
                <p:cNvSpPr/>
                <p:nvPr/>
              </p:nvSpPr>
              <p:spPr>
                <a:xfrm>
                  <a:off x="4849771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9" name="Group 132"/>
              <p:cNvGrpSpPr/>
              <p:nvPr/>
            </p:nvGrpSpPr>
            <p:grpSpPr>
              <a:xfrm>
                <a:off x="8014168" y="2621995"/>
                <a:ext cx="307836" cy="866431"/>
                <a:chOff x="5643354" y="2463679"/>
                <a:chExt cx="742496" cy="2047776"/>
              </a:xfrm>
              <a:solidFill>
                <a:srgbClr val="CC9900"/>
              </a:solidFill>
            </p:grpSpPr>
            <p:sp>
              <p:nvSpPr>
                <p:cNvPr id="67" name="Oval 140"/>
                <p:cNvSpPr/>
                <p:nvPr/>
              </p:nvSpPr>
              <p:spPr>
                <a:xfrm>
                  <a:off x="5824926" y="2463679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8" name="Flowchart: Alternate Process 141"/>
                <p:cNvSpPr/>
                <p:nvPr/>
              </p:nvSpPr>
              <p:spPr>
                <a:xfrm>
                  <a:off x="5845004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9" name="Flowchart: Alternate Process 142"/>
                <p:cNvSpPr/>
                <p:nvPr/>
              </p:nvSpPr>
              <p:spPr>
                <a:xfrm>
                  <a:off x="5643354" y="2898803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0" name="Flowchart: Alternate Process 143"/>
                <p:cNvSpPr/>
                <p:nvPr/>
              </p:nvSpPr>
              <p:spPr>
                <a:xfrm>
                  <a:off x="6045491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1" name="Flowchart: Alternate Process 144"/>
                <p:cNvSpPr/>
                <p:nvPr/>
              </p:nvSpPr>
              <p:spPr>
                <a:xfrm>
                  <a:off x="6275066" y="2896195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2" name="Trapezoid 145"/>
                <p:cNvSpPr/>
                <p:nvPr/>
              </p:nvSpPr>
              <p:spPr>
                <a:xfrm>
                  <a:off x="5686826" y="2901411"/>
                  <a:ext cx="643632" cy="922790"/>
                </a:xfrm>
                <a:prstGeom prst="trapezoid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60" name="Group 133"/>
              <p:cNvGrpSpPr/>
              <p:nvPr/>
            </p:nvGrpSpPr>
            <p:grpSpPr>
              <a:xfrm>
                <a:off x="7276382" y="2659303"/>
                <a:ext cx="307836" cy="866431"/>
                <a:chOff x="5643354" y="2463679"/>
                <a:chExt cx="742496" cy="2047776"/>
              </a:xfrm>
              <a:solidFill>
                <a:srgbClr val="CC9900"/>
              </a:solidFill>
            </p:grpSpPr>
            <p:sp>
              <p:nvSpPr>
                <p:cNvPr id="61" name="Oval 134"/>
                <p:cNvSpPr/>
                <p:nvPr/>
              </p:nvSpPr>
              <p:spPr>
                <a:xfrm>
                  <a:off x="5824926" y="2463679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2" name="Flowchart: Alternate Process 135"/>
                <p:cNvSpPr/>
                <p:nvPr/>
              </p:nvSpPr>
              <p:spPr>
                <a:xfrm>
                  <a:off x="5845004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3" name="Flowchart: Alternate Process 136"/>
                <p:cNvSpPr/>
                <p:nvPr/>
              </p:nvSpPr>
              <p:spPr>
                <a:xfrm>
                  <a:off x="5643354" y="2898803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4" name="Flowchart: Alternate Process 137"/>
                <p:cNvSpPr/>
                <p:nvPr/>
              </p:nvSpPr>
              <p:spPr>
                <a:xfrm>
                  <a:off x="6045491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5" name="Flowchart: Alternate Process 138"/>
                <p:cNvSpPr/>
                <p:nvPr/>
              </p:nvSpPr>
              <p:spPr>
                <a:xfrm>
                  <a:off x="6275066" y="2896195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6" name="Trapezoid 139"/>
                <p:cNvSpPr/>
                <p:nvPr/>
              </p:nvSpPr>
              <p:spPr>
                <a:xfrm>
                  <a:off x="5686826" y="2901411"/>
                  <a:ext cx="643632" cy="922790"/>
                </a:xfrm>
                <a:prstGeom prst="trapezoid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303" name="Rectangle 302"/>
            <p:cNvSpPr/>
            <p:nvPr/>
          </p:nvSpPr>
          <p:spPr>
            <a:xfrm>
              <a:off x="4110466" y="4440173"/>
              <a:ext cx="96341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/>
                <a:t>Bangui</a:t>
              </a:r>
              <a:endParaRPr lang="fr-FR" sz="2000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2942326" y="3205395"/>
            <a:ext cx="1348294" cy="1638262"/>
            <a:chOff x="2942326" y="3205395"/>
            <a:chExt cx="1348294" cy="1638262"/>
          </a:xfrm>
        </p:grpSpPr>
        <p:grpSp>
          <p:nvGrpSpPr>
            <p:cNvPr id="218" name="Group 121"/>
            <p:cNvGrpSpPr/>
            <p:nvPr/>
          </p:nvGrpSpPr>
          <p:grpSpPr>
            <a:xfrm>
              <a:off x="2942326" y="3205395"/>
              <a:ext cx="1348294" cy="1143094"/>
              <a:chOff x="6343983" y="1603210"/>
              <a:chExt cx="2364419" cy="1940669"/>
            </a:xfrm>
          </p:grpSpPr>
          <p:grpSp>
            <p:nvGrpSpPr>
              <p:cNvPr id="219" name="Group 122"/>
              <p:cNvGrpSpPr/>
              <p:nvPr/>
            </p:nvGrpSpPr>
            <p:grpSpPr>
              <a:xfrm>
                <a:off x="7042966" y="1717621"/>
                <a:ext cx="307836" cy="866431"/>
                <a:chOff x="5643354" y="2463679"/>
                <a:chExt cx="742496" cy="2047776"/>
              </a:xfrm>
              <a:solidFill>
                <a:srgbClr val="CC9900"/>
              </a:solidFill>
            </p:grpSpPr>
            <p:sp>
              <p:nvSpPr>
                <p:cNvPr id="297" name="Oval 200"/>
                <p:cNvSpPr/>
                <p:nvPr/>
              </p:nvSpPr>
              <p:spPr>
                <a:xfrm>
                  <a:off x="5824926" y="2463679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8" name="Flowchart: Alternate Process 201"/>
                <p:cNvSpPr/>
                <p:nvPr/>
              </p:nvSpPr>
              <p:spPr>
                <a:xfrm>
                  <a:off x="5845004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9" name="Flowchart: Alternate Process 202"/>
                <p:cNvSpPr/>
                <p:nvPr/>
              </p:nvSpPr>
              <p:spPr>
                <a:xfrm>
                  <a:off x="5643354" y="2898803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0" name="Flowchart: Alternate Process 203"/>
                <p:cNvSpPr/>
                <p:nvPr/>
              </p:nvSpPr>
              <p:spPr>
                <a:xfrm>
                  <a:off x="6045491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1" name="Flowchart: Alternate Process 204"/>
                <p:cNvSpPr/>
                <p:nvPr/>
              </p:nvSpPr>
              <p:spPr>
                <a:xfrm>
                  <a:off x="6275066" y="2896195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2" name="Trapezoid 205"/>
                <p:cNvSpPr/>
                <p:nvPr/>
              </p:nvSpPr>
              <p:spPr>
                <a:xfrm>
                  <a:off x="5686826" y="2901411"/>
                  <a:ext cx="643632" cy="922790"/>
                </a:xfrm>
                <a:prstGeom prst="trapezoid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20" name="Group 123"/>
              <p:cNvGrpSpPr/>
              <p:nvPr/>
            </p:nvGrpSpPr>
            <p:grpSpPr>
              <a:xfrm>
                <a:off x="7561130" y="1603210"/>
                <a:ext cx="402137" cy="956034"/>
                <a:chOff x="4229980" y="2420888"/>
                <a:chExt cx="730575" cy="2180169"/>
              </a:xfrm>
              <a:solidFill>
                <a:srgbClr val="FFC000"/>
              </a:solidFill>
            </p:grpSpPr>
            <p:sp>
              <p:nvSpPr>
                <p:cNvPr id="291" name="Oval 194"/>
                <p:cNvSpPr/>
                <p:nvPr/>
              </p:nvSpPr>
              <p:spPr>
                <a:xfrm>
                  <a:off x="4411551" y="2420888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2" name="Flowchart: Alternate Process 195"/>
                <p:cNvSpPr/>
                <p:nvPr/>
              </p:nvSpPr>
              <p:spPr>
                <a:xfrm>
                  <a:off x="4382504" y="2823719"/>
                  <a:ext cx="425527" cy="93610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3" name="Flowchart: Alternate Process 196"/>
                <p:cNvSpPr/>
                <p:nvPr/>
              </p:nvSpPr>
              <p:spPr>
                <a:xfrm>
                  <a:off x="4431630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4" name="Flowchart: Alternate Process 197"/>
                <p:cNvSpPr/>
                <p:nvPr/>
              </p:nvSpPr>
              <p:spPr>
                <a:xfrm>
                  <a:off x="4229980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5" name="Flowchart: Alternate Process 198"/>
                <p:cNvSpPr/>
                <p:nvPr/>
              </p:nvSpPr>
              <p:spPr>
                <a:xfrm>
                  <a:off x="4632117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6" name="Flowchart: Alternate Process 199"/>
                <p:cNvSpPr/>
                <p:nvPr/>
              </p:nvSpPr>
              <p:spPr>
                <a:xfrm>
                  <a:off x="4849771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21" name="Group 124"/>
              <p:cNvGrpSpPr/>
              <p:nvPr/>
            </p:nvGrpSpPr>
            <p:grpSpPr>
              <a:xfrm>
                <a:off x="7555260" y="2468070"/>
                <a:ext cx="402137" cy="956034"/>
                <a:chOff x="4229980" y="2420888"/>
                <a:chExt cx="730575" cy="2180169"/>
              </a:xfrm>
              <a:solidFill>
                <a:srgbClr val="FFC000"/>
              </a:solidFill>
            </p:grpSpPr>
            <p:sp>
              <p:nvSpPr>
                <p:cNvPr id="285" name="Oval 188"/>
                <p:cNvSpPr/>
                <p:nvPr/>
              </p:nvSpPr>
              <p:spPr>
                <a:xfrm>
                  <a:off x="4411551" y="2420888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6" name="Flowchart: Alternate Process 189"/>
                <p:cNvSpPr/>
                <p:nvPr/>
              </p:nvSpPr>
              <p:spPr>
                <a:xfrm>
                  <a:off x="4382504" y="2823719"/>
                  <a:ext cx="425527" cy="93610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7" name="Flowchart: Alternate Process 190"/>
                <p:cNvSpPr/>
                <p:nvPr/>
              </p:nvSpPr>
              <p:spPr>
                <a:xfrm>
                  <a:off x="4431630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8" name="Flowchart: Alternate Process 191"/>
                <p:cNvSpPr/>
                <p:nvPr/>
              </p:nvSpPr>
              <p:spPr>
                <a:xfrm>
                  <a:off x="4229980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9" name="Flowchart: Alternate Process 192"/>
                <p:cNvSpPr/>
                <p:nvPr/>
              </p:nvSpPr>
              <p:spPr>
                <a:xfrm>
                  <a:off x="4632117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0" name="Flowchart: Alternate Process 193"/>
                <p:cNvSpPr/>
                <p:nvPr/>
              </p:nvSpPr>
              <p:spPr>
                <a:xfrm>
                  <a:off x="4849771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22" name="Group 125"/>
              <p:cNvGrpSpPr/>
              <p:nvPr/>
            </p:nvGrpSpPr>
            <p:grpSpPr>
              <a:xfrm>
                <a:off x="6343983" y="2282366"/>
                <a:ext cx="307836" cy="866431"/>
                <a:chOff x="5643354" y="2463679"/>
                <a:chExt cx="742496" cy="2047776"/>
              </a:xfrm>
              <a:solidFill>
                <a:srgbClr val="FFC000"/>
              </a:solidFill>
            </p:grpSpPr>
            <p:sp>
              <p:nvSpPr>
                <p:cNvPr id="279" name="Oval 182"/>
                <p:cNvSpPr/>
                <p:nvPr/>
              </p:nvSpPr>
              <p:spPr>
                <a:xfrm>
                  <a:off x="5824926" y="2463679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0" name="Flowchart: Alternate Process 183"/>
                <p:cNvSpPr/>
                <p:nvPr/>
              </p:nvSpPr>
              <p:spPr>
                <a:xfrm>
                  <a:off x="5845004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1" name="Flowchart: Alternate Process 184"/>
                <p:cNvSpPr/>
                <p:nvPr/>
              </p:nvSpPr>
              <p:spPr>
                <a:xfrm>
                  <a:off x="5643354" y="2898803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2" name="Flowchart: Alternate Process 185"/>
                <p:cNvSpPr/>
                <p:nvPr/>
              </p:nvSpPr>
              <p:spPr>
                <a:xfrm>
                  <a:off x="6045491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3" name="Flowchart: Alternate Process 186"/>
                <p:cNvSpPr/>
                <p:nvPr/>
              </p:nvSpPr>
              <p:spPr>
                <a:xfrm>
                  <a:off x="6275066" y="2896195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4" name="Trapezoid 187"/>
                <p:cNvSpPr/>
                <p:nvPr/>
              </p:nvSpPr>
              <p:spPr>
                <a:xfrm>
                  <a:off x="5686826" y="2901411"/>
                  <a:ext cx="643632" cy="922790"/>
                </a:xfrm>
                <a:prstGeom prst="trapezoid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23" name="Group 126"/>
              <p:cNvGrpSpPr/>
              <p:nvPr/>
            </p:nvGrpSpPr>
            <p:grpSpPr>
              <a:xfrm>
                <a:off x="7280097" y="2146229"/>
                <a:ext cx="402137" cy="956034"/>
                <a:chOff x="4229980" y="2420888"/>
                <a:chExt cx="730575" cy="2180169"/>
              </a:xfrm>
              <a:solidFill>
                <a:srgbClr val="CC9900"/>
              </a:solidFill>
            </p:grpSpPr>
            <p:sp>
              <p:nvSpPr>
                <p:cNvPr id="273" name="Oval 176"/>
                <p:cNvSpPr/>
                <p:nvPr/>
              </p:nvSpPr>
              <p:spPr>
                <a:xfrm>
                  <a:off x="4411551" y="2420888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4" name="Flowchart: Alternate Process 177"/>
                <p:cNvSpPr/>
                <p:nvPr/>
              </p:nvSpPr>
              <p:spPr>
                <a:xfrm>
                  <a:off x="4382504" y="2823719"/>
                  <a:ext cx="425527" cy="93610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5" name="Flowchart: Alternate Process 178"/>
                <p:cNvSpPr/>
                <p:nvPr/>
              </p:nvSpPr>
              <p:spPr>
                <a:xfrm>
                  <a:off x="4431630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6" name="Flowchart: Alternate Process 179"/>
                <p:cNvSpPr/>
                <p:nvPr/>
              </p:nvSpPr>
              <p:spPr>
                <a:xfrm>
                  <a:off x="4229980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7" name="Flowchart: Alternate Process 180"/>
                <p:cNvSpPr/>
                <p:nvPr/>
              </p:nvSpPr>
              <p:spPr>
                <a:xfrm>
                  <a:off x="4632117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8" name="Flowchart: Alternate Process 181"/>
                <p:cNvSpPr/>
                <p:nvPr/>
              </p:nvSpPr>
              <p:spPr>
                <a:xfrm>
                  <a:off x="4849771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24" name="Group 127"/>
              <p:cNvGrpSpPr/>
              <p:nvPr/>
            </p:nvGrpSpPr>
            <p:grpSpPr>
              <a:xfrm>
                <a:off x="6994007" y="2194464"/>
                <a:ext cx="307836" cy="866431"/>
                <a:chOff x="5643354" y="2463679"/>
                <a:chExt cx="742496" cy="2047776"/>
              </a:xfrm>
              <a:solidFill>
                <a:srgbClr val="FFC000"/>
              </a:solidFill>
            </p:grpSpPr>
            <p:sp>
              <p:nvSpPr>
                <p:cNvPr id="267" name="Oval 170"/>
                <p:cNvSpPr/>
                <p:nvPr/>
              </p:nvSpPr>
              <p:spPr>
                <a:xfrm>
                  <a:off x="5824926" y="2463679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8" name="Flowchart: Alternate Process 171"/>
                <p:cNvSpPr/>
                <p:nvPr/>
              </p:nvSpPr>
              <p:spPr>
                <a:xfrm>
                  <a:off x="5845004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9" name="Flowchart: Alternate Process 172"/>
                <p:cNvSpPr/>
                <p:nvPr/>
              </p:nvSpPr>
              <p:spPr>
                <a:xfrm>
                  <a:off x="5643354" y="2898803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0" name="Flowchart: Alternate Process 173"/>
                <p:cNvSpPr/>
                <p:nvPr/>
              </p:nvSpPr>
              <p:spPr>
                <a:xfrm>
                  <a:off x="6045491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1" name="Flowchart: Alternate Process 174"/>
                <p:cNvSpPr/>
                <p:nvPr/>
              </p:nvSpPr>
              <p:spPr>
                <a:xfrm>
                  <a:off x="6275066" y="2896195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2" name="Trapezoid 175"/>
                <p:cNvSpPr/>
                <p:nvPr/>
              </p:nvSpPr>
              <p:spPr>
                <a:xfrm>
                  <a:off x="5686826" y="2901411"/>
                  <a:ext cx="643632" cy="922790"/>
                </a:xfrm>
                <a:prstGeom prst="trapezoid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25" name="Group 128"/>
              <p:cNvGrpSpPr/>
              <p:nvPr/>
            </p:nvGrpSpPr>
            <p:grpSpPr>
              <a:xfrm>
                <a:off x="6567017" y="1937161"/>
                <a:ext cx="402137" cy="956034"/>
                <a:chOff x="4229980" y="2420888"/>
                <a:chExt cx="730575" cy="2180169"/>
              </a:xfrm>
              <a:solidFill>
                <a:srgbClr val="CC9900"/>
              </a:solidFill>
            </p:grpSpPr>
            <p:sp>
              <p:nvSpPr>
                <p:cNvPr id="261" name="Oval 164"/>
                <p:cNvSpPr/>
                <p:nvPr/>
              </p:nvSpPr>
              <p:spPr>
                <a:xfrm>
                  <a:off x="4411551" y="2420888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2" name="Flowchart: Alternate Process 165"/>
                <p:cNvSpPr/>
                <p:nvPr/>
              </p:nvSpPr>
              <p:spPr>
                <a:xfrm>
                  <a:off x="4382504" y="2823719"/>
                  <a:ext cx="425527" cy="93610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3" name="Flowchart: Alternate Process 166"/>
                <p:cNvSpPr/>
                <p:nvPr/>
              </p:nvSpPr>
              <p:spPr>
                <a:xfrm>
                  <a:off x="4431630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4" name="Flowchart: Alternate Process 167"/>
                <p:cNvSpPr/>
                <p:nvPr/>
              </p:nvSpPr>
              <p:spPr>
                <a:xfrm>
                  <a:off x="4229980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5" name="Flowchart: Alternate Process 168"/>
                <p:cNvSpPr/>
                <p:nvPr/>
              </p:nvSpPr>
              <p:spPr>
                <a:xfrm>
                  <a:off x="4632117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6" name="Flowchart: Alternate Process 169"/>
                <p:cNvSpPr/>
                <p:nvPr/>
              </p:nvSpPr>
              <p:spPr>
                <a:xfrm>
                  <a:off x="4849771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26" name="Group 129"/>
              <p:cNvGrpSpPr/>
              <p:nvPr/>
            </p:nvGrpSpPr>
            <p:grpSpPr>
              <a:xfrm>
                <a:off x="7980391" y="1937161"/>
                <a:ext cx="307836" cy="866431"/>
                <a:chOff x="5643354" y="2463679"/>
                <a:chExt cx="742496" cy="2047776"/>
              </a:xfrm>
              <a:solidFill>
                <a:srgbClr val="CC9900"/>
              </a:solidFill>
            </p:grpSpPr>
            <p:sp>
              <p:nvSpPr>
                <p:cNvPr id="255" name="Oval 158"/>
                <p:cNvSpPr/>
                <p:nvPr/>
              </p:nvSpPr>
              <p:spPr>
                <a:xfrm>
                  <a:off x="5824926" y="2463679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6" name="Flowchart: Alternate Process 159"/>
                <p:cNvSpPr/>
                <p:nvPr/>
              </p:nvSpPr>
              <p:spPr>
                <a:xfrm>
                  <a:off x="5845004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7" name="Flowchart: Alternate Process 160"/>
                <p:cNvSpPr/>
                <p:nvPr/>
              </p:nvSpPr>
              <p:spPr>
                <a:xfrm>
                  <a:off x="5643354" y="2898803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8" name="Flowchart: Alternate Process 161"/>
                <p:cNvSpPr/>
                <p:nvPr/>
              </p:nvSpPr>
              <p:spPr>
                <a:xfrm>
                  <a:off x="6045491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9" name="Flowchart: Alternate Process 162"/>
                <p:cNvSpPr/>
                <p:nvPr/>
              </p:nvSpPr>
              <p:spPr>
                <a:xfrm>
                  <a:off x="6275066" y="2896195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0" name="Trapezoid 163"/>
                <p:cNvSpPr/>
                <p:nvPr/>
              </p:nvSpPr>
              <p:spPr>
                <a:xfrm>
                  <a:off x="5686826" y="2901411"/>
                  <a:ext cx="643632" cy="922790"/>
                </a:xfrm>
                <a:prstGeom prst="trapezoid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27" name="Group 130"/>
              <p:cNvGrpSpPr/>
              <p:nvPr/>
            </p:nvGrpSpPr>
            <p:grpSpPr>
              <a:xfrm>
                <a:off x="6835180" y="2587845"/>
                <a:ext cx="402137" cy="956034"/>
                <a:chOff x="4229980" y="2420888"/>
                <a:chExt cx="730575" cy="2180169"/>
              </a:xfrm>
              <a:solidFill>
                <a:srgbClr val="CC9900"/>
              </a:solidFill>
            </p:grpSpPr>
            <p:sp>
              <p:nvSpPr>
                <p:cNvPr id="249" name="Oval 152"/>
                <p:cNvSpPr/>
                <p:nvPr/>
              </p:nvSpPr>
              <p:spPr>
                <a:xfrm>
                  <a:off x="4411551" y="2420888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0" name="Flowchart: Alternate Process 153"/>
                <p:cNvSpPr/>
                <p:nvPr/>
              </p:nvSpPr>
              <p:spPr>
                <a:xfrm>
                  <a:off x="4382504" y="2823719"/>
                  <a:ext cx="425527" cy="93610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1" name="Flowchart: Alternate Process 154"/>
                <p:cNvSpPr/>
                <p:nvPr/>
              </p:nvSpPr>
              <p:spPr>
                <a:xfrm>
                  <a:off x="4431630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2" name="Flowchart: Alternate Process 155"/>
                <p:cNvSpPr/>
                <p:nvPr/>
              </p:nvSpPr>
              <p:spPr>
                <a:xfrm>
                  <a:off x="4229980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3" name="Flowchart: Alternate Process 156"/>
                <p:cNvSpPr/>
                <p:nvPr/>
              </p:nvSpPr>
              <p:spPr>
                <a:xfrm>
                  <a:off x="4632117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4" name="Flowchart: Alternate Process 157"/>
                <p:cNvSpPr/>
                <p:nvPr/>
              </p:nvSpPr>
              <p:spPr>
                <a:xfrm>
                  <a:off x="4849771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28" name="Group 131"/>
              <p:cNvGrpSpPr/>
              <p:nvPr/>
            </p:nvGrpSpPr>
            <p:grpSpPr>
              <a:xfrm>
                <a:off x="8306265" y="2146229"/>
                <a:ext cx="402137" cy="956034"/>
                <a:chOff x="4229980" y="2420888"/>
                <a:chExt cx="730575" cy="2180169"/>
              </a:xfrm>
              <a:solidFill>
                <a:srgbClr val="CC9900"/>
              </a:solidFill>
            </p:grpSpPr>
            <p:sp>
              <p:nvSpPr>
                <p:cNvPr id="243" name="Oval 146"/>
                <p:cNvSpPr/>
                <p:nvPr/>
              </p:nvSpPr>
              <p:spPr>
                <a:xfrm>
                  <a:off x="4411551" y="2420888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4" name="Flowchart: Alternate Process 147"/>
                <p:cNvSpPr/>
                <p:nvPr/>
              </p:nvSpPr>
              <p:spPr>
                <a:xfrm>
                  <a:off x="4382504" y="2823719"/>
                  <a:ext cx="425527" cy="93610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5" name="Flowchart: Alternate Process 148"/>
                <p:cNvSpPr/>
                <p:nvPr/>
              </p:nvSpPr>
              <p:spPr>
                <a:xfrm>
                  <a:off x="4431630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6" name="Flowchart: Alternate Process 149"/>
                <p:cNvSpPr/>
                <p:nvPr/>
              </p:nvSpPr>
              <p:spPr>
                <a:xfrm>
                  <a:off x="4229980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7" name="Flowchart: Alternate Process 150"/>
                <p:cNvSpPr/>
                <p:nvPr/>
              </p:nvSpPr>
              <p:spPr>
                <a:xfrm>
                  <a:off x="4632117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8" name="Flowchart: Alternate Process 151"/>
                <p:cNvSpPr/>
                <p:nvPr/>
              </p:nvSpPr>
              <p:spPr>
                <a:xfrm>
                  <a:off x="4849771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29" name="Group 132"/>
              <p:cNvGrpSpPr/>
              <p:nvPr/>
            </p:nvGrpSpPr>
            <p:grpSpPr>
              <a:xfrm>
                <a:off x="8014168" y="2621995"/>
                <a:ext cx="307836" cy="866431"/>
                <a:chOff x="5643354" y="2463679"/>
                <a:chExt cx="742496" cy="2047776"/>
              </a:xfrm>
              <a:solidFill>
                <a:srgbClr val="CC9900"/>
              </a:solidFill>
            </p:grpSpPr>
            <p:sp>
              <p:nvSpPr>
                <p:cNvPr id="237" name="Oval 140"/>
                <p:cNvSpPr/>
                <p:nvPr/>
              </p:nvSpPr>
              <p:spPr>
                <a:xfrm>
                  <a:off x="5824926" y="2463679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8" name="Flowchart: Alternate Process 141"/>
                <p:cNvSpPr/>
                <p:nvPr/>
              </p:nvSpPr>
              <p:spPr>
                <a:xfrm>
                  <a:off x="5845004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9" name="Flowchart: Alternate Process 142"/>
                <p:cNvSpPr/>
                <p:nvPr/>
              </p:nvSpPr>
              <p:spPr>
                <a:xfrm>
                  <a:off x="5643354" y="2898803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0" name="Flowchart: Alternate Process 143"/>
                <p:cNvSpPr/>
                <p:nvPr/>
              </p:nvSpPr>
              <p:spPr>
                <a:xfrm>
                  <a:off x="6045491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1" name="Flowchart: Alternate Process 144"/>
                <p:cNvSpPr/>
                <p:nvPr/>
              </p:nvSpPr>
              <p:spPr>
                <a:xfrm>
                  <a:off x="6275066" y="2896195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2" name="Trapezoid 145"/>
                <p:cNvSpPr/>
                <p:nvPr/>
              </p:nvSpPr>
              <p:spPr>
                <a:xfrm>
                  <a:off x="5686826" y="2901411"/>
                  <a:ext cx="643632" cy="922790"/>
                </a:xfrm>
                <a:prstGeom prst="trapezoid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30" name="Group 133"/>
              <p:cNvGrpSpPr/>
              <p:nvPr/>
            </p:nvGrpSpPr>
            <p:grpSpPr>
              <a:xfrm>
                <a:off x="7276382" y="2659303"/>
                <a:ext cx="307836" cy="866431"/>
                <a:chOff x="5643354" y="2463679"/>
                <a:chExt cx="742496" cy="2047776"/>
              </a:xfrm>
              <a:solidFill>
                <a:srgbClr val="CC9900"/>
              </a:solidFill>
            </p:grpSpPr>
            <p:sp>
              <p:nvSpPr>
                <p:cNvPr id="231" name="Oval 134"/>
                <p:cNvSpPr/>
                <p:nvPr/>
              </p:nvSpPr>
              <p:spPr>
                <a:xfrm>
                  <a:off x="5824926" y="2463679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2" name="Flowchart: Alternate Process 135"/>
                <p:cNvSpPr/>
                <p:nvPr/>
              </p:nvSpPr>
              <p:spPr>
                <a:xfrm>
                  <a:off x="5845004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3" name="Flowchart: Alternate Process 136"/>
                <p:cNvSpPr/>
                <p:nvPr/>
              </p:nvSpPr>
              <p:spPr>
                <a:xfrm>
                  <a:off x="5643354" y="2898803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4" name="Flowchart: Alternate Process 137"/>
                <p:cNvSpPr/>
                <p:nvPr/>
              </p:nvSpPr>
              <p:spPr>
                <a:xfrm>
                  <a:off x="6045491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5" name="Flowchart: Alternate Process 138"/>
                <p:cNvSpPr/>
                <p:nvPr/>
              </p:nvSpPr>
              <p:spPr>
                <a:xfrm>
                  <a:off x="6275066" y="2896195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6" name="Trapezoid 139"/>
                <p:cNvSpPr/>
                <p:nvPr/>
              </p:nvSpPr>
              <p:spPr>
                <a:xfrm>
                  <a:off x="5686826" y="2901411"/>
                  <a:ext cx="643632" cy="922790"/>
                </a:xfrm>
                <a:prstGeom prst="trapezoid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304" name="Rectangle 303"/>
            <p:cNvSpPr/>
            <p:nvPr/>
          </p:nvSpPr>
          <p:spPr>
            <a:xfrm>
              <a:off x="3187575" y="4443547"/>
              <a:ext cx="96341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/>
                <a:t>Bouar</a:t>
              </a:r>
              <a:endParaRPr lang="fr-FR" sz="2000" dirty="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4943078" y="3222010"/>
            <a:ext cx="2300016" cy="1615212"/>
            <a:chOff x="4943078" y="3222010"/>
            <a:chExt cx="2300016" cy="1615212"/>
          </a:xfrm>
        </p:grpSpPr>
        <p:grpSp>
          <p:nvGrpSpPr>
            <p:cNvPr id="133" name="Group 121"/>
            <p:cNvGrpSpPr/>
            <p:nvPr/>
          </p:nvGrpSpPr>
          <p:grpSpPr>
            <a:xfrm>
              <a:off x="4943078" y="3222010"/>
              <a:ext cx="1348294" cy="1143094"/>
              <a:chOff x="6343983" y="1603210"/>
              <a:chExt cx="2364419" cy="1940669"/>
            </a:xfrm>
          </p:grpSpPr>
          <p:grpSp>
            <p:nvGrpSpPr>
              <p:cNvPr id="134" name="Group 122"/>
              <p:cNvGrpSpPr/>
              <p:nvPr/>
            </p:nvGrpSpPr>
            <p:grpSpPr>
              <a:xfrm>
                <a:off x="7042966" y="1717621"/>
                <a:ext cx="307836" cy="866431"/>
                <a:chOff x="5643354" y="2463679"/>
                <a:chExt cx="742496" cy="2047776"/>
              </a:xfrm>
              <a:solidFill>
                <a:srgbClr val="CC9900"/>
              </a:solidFill>
            </p:grpSpPr>
            <p:sp>
              <p:nvSpPr>
                <p:cNvPr id="212" name="Oval 200"/>
                <p:cNvSpPr/>
                <p:nvPr/>
              </p:nvSpPr>
              <p:spPr>
                <a:xfrm>
                  <a:off x="5824926" y="2463679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3" name="Flowchart: Alternate Process 201"/>
                <p:cNvSpPr/>
                <p:nvPr/>
              </p:nvSpPr>
              <p:spPr>
                <a:xfrm>
                  <a:off x="5845004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4" name="Flowchart: Alternate Process 202"/>
                <p:cNvSpPr/>
                <p:nvPr/>
              </p:nvSpPr>
              <p:spPr>
                <a:xfrm>
                  <a:off x="5643354" y="2898803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5" name="Flowchart: Alternate Process 203"/>
                <p:cNvSpPr/>
                <p:nvPr/>
              </p:nvSpPr>
              <p:spPr>
                <a:xfrm>
                  <a:off x="6045491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6" name="Flowchart: Alternate Process 204"/>
                <p:cNvSpPr/>
                <p:nvPr/>
              </p:nvSpPr>
              <p:spPr>
                <a:xfrm>
                  <a:off x="6275066" y="2896195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7" name="Trapezoid 205"/>
                <p:cNvSpPr/>
                <p:nvPr/>
              </p:nvSpPr>
              <p:spPr>
                <a:xfrm>
                  <a:off x="5686826" y="2901411"/>
                  <a:ext cx="643632" cy="922790"/>
                </a:xfrm>
                <a:prstGeom prst="trapezoid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35" name="Group 123"/>
              <p:cNvGrpSpPr/>
              <p:nvPr/>
            </p:nvGrpSpPr>
            <p:grpSpPr>
              <a:xfrm>
                <a:off x="7561130" y="1603210"/>
                <a:ext cx="402137" cy="956034"/>
                <a:chOff x="4229980" y="2420888"/>
                <a:chExt cx="730575" cy="2180169"/>
              </a:xfrm>
              <a:solidFill>
                <a:srgbClr val="FFC000"/>
              </a:solidFill>
            </p:grpSpPr>
            <p:sp>
              <p:nvSpPr>
                <p:cNvPr id="206" name="Oval 194"/>
                <p:cNvSpPr/>
                <p:nvPr/>
              </p:nvSpPr>
              <p:spPr>
                <a:xfrm>
                  <a:off x="4411551" y="2420888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7" name="Flowchart: Alternate Process 195"/>
                <p:cNvSpPr/>
                <p:nvPr/>
              </p:nvSpPr>
              <p:spPr>
                <a:xfrm>
                  <a:off x="4382504" y="2823719"/>
                  <a:ext cx="425527" cy="93610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8" name="Flowchart: Alternate Process 196"/>
                <p:cNvSpPr/>
                <p:nvPr/>
              </p:nvSpPr>
              <p:spPr>
                <a:xfrm>
                  <a:off x="4431630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9" name="Flowchart: Alternate Process 197"/>
                <p:cNvSpPr/>
                <p:nvPr/>
              </p:nvSpPr>
              <p:spPr>
                <a:xfrm>
                  <a:off x="4229980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0" name="Flowchart: Alternate Process 198"/>
                <p:cNvSpPr/>
                <p:nvPr/>
              </p:nvSpPr>
              <p:spPr>
                <a:xfrm>
                  <a:off x="4632117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1" name="Flowchart: Alternate Process 199"/>
                <p:cNvSpPr/>
                <p:nvPr/>
              </p:nvSpPr>
              <p:spPr>
                <a:xfrm>
                  <a:off x="4849771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36" name="Group 124"/>
              <p:cNvGrpSpPr/>
              <p:nvPr/>
            </p:nvGrpSpPr>
            <p:grpSpPr>
              <a:xfrm>
                <a:off x="7555260" y="2468070"/>
                <a:ext cx="402137" cy="956034"/>
                <a:chOff x="4229980" y="2420888"/>
                <a:chExt cx="730575" cy="2180169"/>
              </a:xfrm>
              <a:solidFill>
                <a:srgbClr val="FFC000"/>
              </a:solidFill>
            </p:grpSpPr>
            <p:sp>
              <p:nvSpPr>
                <p:cNvPr id="200" name="Oval 188"/>
                <p:cNvSpPr/>
                <p:nvPr/>
              </p:nvSpPr>
              <p:spPr>
                <a:xfrm>
                  <a:off x="4411551" y="2420888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1" name="Flowchart: Alternate Process 189"/>
                <p:cNvSpPr/>
                <p:nvPr/>
              </p:nvSpPr>
              <p:spPr>
                <a:xfrm>
                  <a:off x="4382504" y="2823719"/>
                  <a:ext cx="425527" cy="93610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2" name="Flowchart: Alternate Process 190"/>
                <p:cNvSpPr/>
                <p:nvPr/>
              </p:nvSpPr>
              <p:spPr>
                <a:xfrm>
                  <a:off x="4431630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3" name="Flowchart: Alternate Process 191"/>
                <p:cNvSpPr/>
                <p:nvPr/>
              </p:nvSpPr>
              <p:spPr>
                <a:xfrm>
                  <a:off x="4229980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4" name="Flowchart: Alternate Process 192"/>
                <p:cNvSpPr/>
                <p:nvPr/>
              </p:nvSpPr>
              <p:spPr>
                <a:xfrm>
                  <a:off x="4632117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5" name="Flowchart: Alternate Process 193"/>
                <p:cNvSpPr/>
                <p:nvPr/>
              </p:nvSpPr>
              <p:spPr>
                <a:xfrm>
                  <a:off x="4849771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37" name="Group 125"/>
              <p:cNvGrpSpPr/>
              <p:nvPr/>
            </p:nvGrpSpPr>
            <p:grpSpPr>
              <a:xfrm>
                <a:off x="6343983" y="2282366"/>
                <a:ext cx="307836" cy="866431"/>
                <a:chOff x="5643354" y="2463679"/>
                <a:chExt cx="742496" cy="2047776"/>
              </a:xfrm>
              <a:solidFill>
                <a:srgbClr val="FFC000"/>
              </a:solidFill>
            </p:grpSpPr>
            <p:sp>
              <p:nvSpPr>
                <p:cNvPr id="194" name="Oval 182"/>
                <p:cNvSpPr/>
                <p:nvPr/>
              </p:nvSpPr>
              <p:spPr>
                <a:xfrm>
                  <a:off x="5824926" y="2463679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5" name="Flowchart: Alternate Process 183"/>
                <p:cNvSpPr/>
                <p:nvPr/>
              </p:nvSpPr>
              <p:spPr>
                <a:xfrm>
                  <a:off x="5845004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6" name="Flowchart: Alternate Process 184"/>
                <p:cNvSpPr/>
                <p:nvPr/>
              </p:nvSpPr>
              <p:spPr>
                <a:xfrm>
                  <a:off x="5643354" y="2898803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7" name="Flowchart: Alternate Process 185"/>
                <p:cNvSpPr/>
                <p:nvPr/>
              </p:nvSpPr>
              <p:spPr>
                <a:xfrm>
                  <a:off x="6045491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8" name="Flowchart: Alternate Process 186"/>
                <p:cNvSpPr/>
                <p:nvPr/>
              </p:nvSpPr>
              <p:spPr>
                <a:xfrm>
                  <a:off x="6275066" y="2896195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9" name="Trapezoid 187"/>
                <p:cNvSpPr/>
                <p:nvPr/>
              </p:nvSpPr>
              <p:spPr>
                <a:xfrm>
                  <a:off x="5686826" y="2901411"/>
                  <a:ext cx="643632" cy="922790"/>
                </a:xfrm>
                <a:prstGeom prst="trapezoid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38" name="Group 126"/>
              <p:cNvGrpSpPr/>
              <p:nvPr/>
            </p:nvGrpSpPr>
            <p:grpSpPr>
              <a:xfrm>
                <a:off x="7280097" y="2146229"/>
                <a:ext cx="402137" cy="956034"/>
                <a:chOff x="4229980" y="2420888"/>
                <a:chExt cx="730575" cy="2180169"/>
              </a:xfrm>
              <a:solidFill>
                <a:srgbClr val="CC9900"/>
              </a:solidFill>
            </p:grpSpPr>
            <p:sp>
              <p:nvSpPr>
                <p:cNvPr id="188" name="Oval 176"/>
                <p:cNvSpPr/>
                <p:nvPr/>
              </p:nvSpPr>
              <p:spPr>
                <a:xfrm>
                  <a:off x="4411551" y="2420888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9" name="Flowchart: Alternate Process 177"/>
                <p:cNvSpPr/>
                <p:nvPr/>
              </p:nvSpPr>
              <p:spPr>
                <a:xfrm>
                  <a:off x="4382504" y="2823719"/>
                  <a:ext cx="425527" cy="93610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0" name="Flowchart: Alternate Process 178"/>
                <p:cNvSpPr/>
                <p:nvPr/>
              </p:nvSpPr>
              <p:spPr>
                <a:xfrm>
                  <a:off x="4431630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1" name="Flowchart: Alternate Process 179"/>
                <p:cNvSpPr/>
                <p:nvPr/>
              </p:nvSpPr>
              <p:spPr>
                <a:xfrm>
                  <a:off x="4229980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2" name="Flowchart: Alternate Process 180"/>
                <p:cNvSpPr/>
                <p:nvPr/>
              </p:nvSpPr>
              <p:spPr>
                <a:xfrm>
                  <a:off x="4632117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3" name="Flowchart: Alternate Process 181"/>
                <p:cNvSpPr/>
                <p:nvPr/>
              </p:nvSpPr>
              <p:spPr>
                <a:xfrm>
                  <a:off x="4849771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39" name="Group 127"/>
              <p:cNvGrpSpPr/>
              <p:nvPr/>
            </p:nvGrpSpPr>
            <p:grpSpPr>
              <a:xfrm>
                <a:off x="6994007" y="2194464"/>
                <a:ext cx="307836" cy="866431"/>
                <a:chOff x="5643354" y="2463679"/>
                <a:chExt cx="742496" cy="2047776"/>
              </a:xfrm>
              <a:solidFill>
                <a:srgbClr val="FFC000"/>
              </a:solidFill>
            </p:grpSpPr>
            <p:sp>
              <p:nvSpPr>
                <p:cNvPr id="182" name="Oval 170"/>
                <p:cNvSpPr/>
                <p:nvPr/>
              </p:nvSpPr>
              <p:spPr>
                <a:xfrm>
                  <a:off x="5824926" y="2463679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3" name="Flowchart: Alternate Process 171"/>
                <p:cNvSpPr/>
                <p:nvPr/>
              </p:nvSpPr>
              <p:spPr>
                <a:xfrm>
                  <a:off x="5845004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4" name="Flowchart: Alternate Process 172"/>
                <p:cNvSpPr/>
                <p:nvPr/>
              </p:nvSpPr>
              <p:spPr>
                <a:xfrm>
                  <a:off x="5643354" y="2898803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5" name="Flowchart: Alternate Process 173"/>
                <p:cNvSpPr/>
                <p:nvPr/>
              </p:nvSpPr>
              <p:spPr>
                <a:xfrm>
                  <a:off x="6045491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6" name="Flowchart: Alternate Process 174"/>
                <p:cNvSpPr/>
                <p:nvPr/>
              </p:nvSpPr>
              <p:spPr>
                <a:xfrm>
                  <a:off x="6275066" y="2896195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7" name="Trapezoid 175"/>
                <p:cNvSpPr/>
                <p:nvPr/>
              </p:nvSpPr>
              <p:spPr>
                <a:xfrm>
                  <a:off x="5686826" y="2901411"/>
                  <a:ext cx="643632" cy="922790"/>
                </a:xfrm>
                <a:prstGeom prst="trapezoid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40" name="Group 128"/>
              <p:cNvGrpSpPr/>
              <p:nvPr/>
            </p:nvGrpSpPr>
            <p:grpSpPr>
              <a:xfrm>
                <a:off x="6567017" y="1937161"/>
                <a:ext cx="402137" cy="956034"/>
                <a:chOff x="4229980" y="2420888"/>
                <a:chExt cx="730575" cy="2180169"/>
              </a:xfrm>
              <a:solidFill>
                <a:srgbClr val="CC9900"/>
              </a:solidFill>
            </p:grpSpPr>
            <p:sp>
              <p:nvSpPr>
                <p:cNvPr id="176" name="Oval 164"/>
                <p:cNvSpPr/>
                <p:nvPr/>
              </p:nvSpPr>
              <p:spPr>
                <a:xfrm>
                  <a:off x="4411551" y="2420888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7" name="Flowchart: Alternate Process 165"/>
                <p:cNvSpPr/>
                <p:nvPr/>
              </p:nvSpPr>
              <p:spPr>
                <a:xfrm>
                  <a:off x="4382504" y="2823719"/>
                  <a:ext cx="425527" cy="93610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8" name="Flowchart: Alternate Process 166"/>
                <p:cNvSpPr/>
                <p:nvPr/>
              </p:nvSpPr>
              <p:spPr>
                <a:xfrm>
                  <a:off x="4431630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9" name="Flowchart: Alternate Process 167"/>
                <p:cNvSpPr/>
                <p:nvPr/>
              </p:nvSpPr>
              <p:spPr>
                <a:xfrm>
                  <a:off x="4229980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0" name="Flowchart: Alternate Process 168"/>
                <p:cNvSpPr/>
                <p:nvPr/>
              </p:nvSpPr>
              <p:spPr>
                <a:xfrm>
                  <a:off x="4632117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1" name="Flowchart: Alternate Process 169"/>
                <p:cNvSpPr/>
                <p:nvPr/>
              </p:nvSpPr>
              <p:spPr>
                <a:xfrm>
                  <a:off x="4849771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41" name="Group 129"/>
              <p:cNvGrpSpPr/>
              <p:nvPr/>
            </p:nvGrpSpPr>
            <p:grpSpPr>
              <a:xfrm>
                <a:off x="7980391" y="1937161"/>
                <a:ext cx="307836" cy="866431"/>
                <a:chOff x="5643354" y="2463679"/>
                <a:chExt cx="742496" cy="2047776"/>
              </a:xfrm>
              <a:solidFill>
                <a:srgbClr val="CC9900"/>
              </a:solidFill>
            </p:grpSpPr>
            <p:sp>
              <p:nvSpPr>
                <p:cNvPr id="170" name="Oval 158"/>
                <p:cNvSpPr/>
                <p:nvPr/>
              </p:nvSpPr>
              <p:spPr>
                <a:xfrm>
                  <a:off x="5824926" y="2463679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1" name="Flowchart: Alternate Process 159"/>
                <p:cNvSpPr/>
                <p:nvPr/>
              </p:nvSpPr>
              <p:spPr>
                <a:xfrm>
                  <a:off x="5845004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2" name="Flowchart: Alternate Process 160"/>
                <p:cNvSpPr/>
                <p:nvPr/>
              </p:nvSpPr>
              <p:spPr>
                <a:xfrm>
                  <a:off x="5643354" y="2898803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3" name="Flowchart: Alternate Process 161"/>
                <p:cNvSpPr/>
                <p:nvPr/>
              </p:nvSpPr>
              <p:spPr>
                <a:xfrm>
                  <a:off x="6045491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4" name="Flowchart: Alternate Process 162"/>
                <p:cNvSpPr/>
                <p:nvPr/>
              </p:nvSpPr>
              <p:spPr>
                <a:xfrm>
                  <a:off x="6275066" y="2896195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5" name="Trapezoid 163"/>
                <p:cNvSpPr/>
                <p:nvPr/>
              </p:nvSpPr>
              <p:spPr>
                <a:xfrm>
                  <a:off x="5686826" y="2901411"/>
                  <a:ext cx="643632" cy="922790"/>
                </a:xfrm>
                <a:prstGeom prst="trapezoid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42" name="Group 130"/>
              <p:cNvGrpSpPr/>
              <p:nvPr/>
            </p:nvGrpSpPr>
            <p:grpSpPr>
              <a:xfrm>
                <a:off x="6835180" y="2587845"/>
                <a:ext cx="402137" cy="956034"/>
                <a:chOff x="4229980" y="2420888"/>
                <a:chExt cx="730575" cy="2180169"/>
              </a:xfrm>
              <a:solidFill>
                <a:srgbClr val="CC9900"/>
              </a:solidFill>
            </p:grpSpPr>
            <p:sp>
              <p:nvSpPr>
                <p:cNvPr id="164" name="Oval 152"/>
                <p:cNvSpPr/>
                <p:nvPr/>
              </p:nvSpPr>
              <p:spPr>
                <a:xfrm>
                  <a:off x="4411551" y="2420888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5" name="Flowchart: Alternate Process 153"/>
                <p:cNvSpPr/>
                <p:nvPr/>
              </p:nvSpPr>
              <p:spPr>
                <a:xfrm>
                  <a:off x="4382504" y="2823719"/>
                  <a:ext cx="425527" cy="93610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6" name="Flowchart: Alternate Process 154"/>
                <p:cNvSpPr/>
                <p:nvPr/>
              </p:nvSpPr>
              <p:spPr>
                <a:xfrm>
                  <a:off x="4431630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7" name="Flowchart: Alternate Process 155"/>
                <p:cNvSpPr/>
                <p:nvPr/>
              </p:nvSpPr>
              <p:spPr>
                <a:xfrm>
                  <a:off x="4229980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8" name="Flowchart: Alternate Process 156"/>
                <p:cNvSpPr/>
                <p:nvPr/>
              </p:nvSpPr>
              <p:spPr>
                <a:xfrm>
                  <a:off x="4632117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9" name="Flowchart: Alternate Process 157"/>
                <p:cNvSpPr/>
                <p:nvPr/>
              </p:nvSpPr>
              <p:spPr>
                <a:xfrm>
                  <a:off x="4849771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43" name="Group 131"/>
              <p:cNvGrpSpPr/>
              <p:nvPr/>
            </p:nvGrpSpPr>
            <p:grpSpPr>
              <a:xfrm>
                <a:off x="8306265" y="2146229"/>
                <a:ext cx="402137" cy="956034"/>
                <a:chOff x="4229980" y="2420888"/>
                <a:chExt cx="730575" cy="2180169"/>
              </a:xfrm>
              <a:solidFill>
                <a:srgbClr val="CC9900"/>
              </a:solidFill>
            </p:grpSpPr>
            <p:sp>
              <p:nvSpPr>
                <p:cNvPr id="158" name="Oval 146"/>
                <p:cNvSpPr/>
                <p:nvPr/>
              </p:nvSpPr>
              <p:spPr>
                <a:xfrm>
                  <a:off x="4411551" y="2420888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9" name="Flowchart: Alternate Process 147"/>
                <p:cNvSpPr/>
                <p:nvPr/>
              </p:nvSpPr>
              <p:spPr>
                <a:xfrm>
                  <a:off x="4382504" y="2823719"/>
                  <a:ext cx="425527" cy="93610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0" name="Flowchart: Alternate Process 148"/>
                <p:cNvSpPr/>
                <p:nvPr/>
              </p:nvSpPr>
              <p:spPr>
                <a:xfrm>
                  <a:off x="4431630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1" name="Flowchart: Alternate Process 149"/>
                <p:cNvSpPr/>
                <p:nvPr/>
              </p:nvSpPr>
              <p:spPr>
                <a:xfrm>
                  <a:off x="4229980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2" name="Flowchart: Alternate Process 150"/>
                <p:cNvSpPr/>
                <p:nvPr/>
              </p:nvSpPr>
              <p:spPr>
                <a:xfrm>
                  <a:off x="4632117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3" name="Flowchart: Alternate Process 151"/>
                <p:cNvSpPr/>
                <p:nvPr/>
              </p:nvSpPr>
              <p:spPr>
                <a:xfrm>
                  <a:off x="4849771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44" name="Group 132"/>
              <p:cNvGrpSpPr/>
              <p:nvPr/>
            </p:nvGrpSpPr>
            <p:grpSpPr>
              <a:xfrm>
                <a:off x="8014168" y="2621995"/>
                <a:ext cx="307836" cy="866431"/>
                <a:chOff x="5643354" y="2463679"/>
                <a:chExt cx="742496" cy="2047776"/>
              </a:xfrm>
              <a:solidFill>
                <a:srgbClr val="CC9900"/>
              </a:solidFill>
            </p:grpSpPr>
            <p:sp>
              <p:nvSpPr>
                <p:cNvPr id="152" name="Oval 140"/>
                <p:cNvSpPr/>
                <p:nvPr/>
              </p:nvSpPr>
              <p:spPr>
                <a:xfrm>
                  <a:off x="5824926" y="2463679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3" name="Flowchart: Alternate Process 141"/>
                <p:cNvSpPr/>
                <p:nvPr/>
              </p:nvSpPr>
              <p:spPr>
                <a:xfrm>
                  <a:off x="5845004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4" name="Flowchart: Alternate Process 142"/>
                <p:cNvSpPr/>
                <p:nvPr/>
              </p:nvSpPr>
              <p:spPr>
                <a:xfrm>
                  <a:off x="5643354" y="2898803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5" name="Flowchart: Alternate Process 143"/>
                <p:cNvSpPr/>
                <p:nvPr/>
              </p:nvSpPr>
              <p:spPr>
                <a:xfrm>
                  <a:off x="6045491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6" name="Flowchart: Alternate Process 144"/>
                <p:cNvSpPr/>
                <p:nvPr/>
              </p:nvSpPr>
              <p:spPr>
                <a:xfrm>
                  <a:off x="6275066" y="2896195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7" name="Trapezoid 145"/>
                <p:cNvSpPr/>
                <p:nvPr/>
              </p:nvSpPr>
              <p:spPr>
                <a:xfrm>
                  <a:off x="5686826" y="2901411"/>
                  <a:ext cx="643632" cy="922790"/>
                </a:xfrm>
                <a:prstGeom prst="trapezoid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45" name="Group 133"/>
              <p:cNvGrpSpPr/>
              <p:nvPr/>
            </p:nvGrpSpPr>
            <p:grpSpPr>
              <a:xfrm>
                <a:off x="7276382" y="2659303"/>
                <a:ext cx="307836" cy="866431"/>
                <a:chOff x="5643354" y="2463679"/>
                <a:chExt cx="742496" cy="2047776"/>
              </a:xfrm>
              <a:solidFill>
                <a:srgbClr val="CC9900"/>
              </a:solidFill>
            </p:grpSpPr>
            <p:sp>
              <p:nvSpPr>
                <p:cNvPr id="146" name="Oval 134"/>
                <p:cNvSpPr/>
                <p:nvPr/>
              </p:nvSpPr>
              <p:spPr>
                <a:xfrm>
                  <a:off x="5824926" y="2463679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47" name="Flowchart: Alternate Process 135"/>
                <p:cNvSpPr/>
                <p:nvPr/>
              </p:nvSpPr>
              <p:spPr>
                <a:xfrm>
                  <a:off x="5845004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48" name="Flowchart: Alternate Process 136"/>
                <p:cNvSpPr/>
                <p:nvPr/>
              </p:nvSpPr>
              <p:spPr>
                <a:xfrm>
                  <a:off x="5643354" y="2898803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49" name="Flowchart: Alternate Process 137"/>
                <p:cNvSpPr/>
                <p:nvPr/>
              </p:nvSpPr>
              <p:spPr>
                <a:xfrm>
                  <a:off x="6045491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0" name="Flowchart: Alternate Process 138"/>
                <p:cNvSpPr/>
                <p:nvPr/>
              </p:nvSpPr>
              <p:spPr>
                <a:xfrm>
                  <a:off x="6275066" y="2896195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1" name="Trapezoid 139"/>
                <p:cNvSpPr/>
                <p:nvPr/>
              </p:nvSpPr>
              <p:spPr>
                <a:xfrm>
                  <a:off x="5686826" y="2901411"/>
                  <a:ext cx="643632" cy="922790"/>
                </a:xfrm>
                <a:prstGeom prst="trapezoid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305" name="Rectangle 304"/>
            <p:cNvSpPr/>
            <p:nvPr/>
          </p:nvSpPr>
          <p:spPr>
            <a:xfrm>
              <a:off x="5022410" y="4437112"/>
              <a:ext cx="22206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err="1" smtClean="0"/>
                <a:t>Bimbo-Begoua</a:t>
              </a:r>
              <a:endParaRPr lang="fr-FR" sz="2000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6354356" y="1620916"/>
            <a:ext cx="5614788" cy="4508818"/>
            <a:chOff x="6354356" y="1620916"/>
            <a:chExt cx="5614788" cy="4508818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EFBE8"/>
                </a:clrFrom>
                <a:clrTo>
                  <a:srgbClr val="FEFBE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4356" y="1620916"/>
              <a:ext cx="5573498" cy="4508818"/>
            </a:xfrm>
            <a:prstGeom prst="rect">
              <a:avLst/>
            </a:prstGeom>
          </p:spPr>
        </p:pic>
        <p:sp>
          <p:nvSpPr>
            <p:cNvPr id="31" name="Ellipse 30"/>
            <p:cNvSpPr/>
            <p:nvPr/>
          </p:nvSpPr>
          <p:spPr>
            <a:xfrm>
              <a:off x="7853176" y="2998573"/>
              <a:ext cx="262109" cy="2621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Ellipse 31"/>
            <p:cNvSpPr/>
            <p:nvPr/>
          </p:nvSpPr>
          <p:spPr>
            <a:xfrm>
              <a:off x="7853176" y="4440173"/>
              <a:ext cx="262109" cy="2621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Ellipse 32"/>
            <p:cNvSpPr/>
            <p:nvPr/>
          </p:nvSpPr>
          <p:spPr>
            <a:xfrm>
              <a:off x="8692691" y="2539882"/>
              <a:ext cx="262109" cy="262109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Ellipse 33"/>
            <p:cNvSpPr/>
            <p:nvPr/>
          </p:nvSpPr>
          <p:spPr>
            <a:xfrm>
              <a:off x="7718182" y="3744270"/>
              <a:ext cx="262109" cy="262109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Ellipse 35"/>
            <p:cNvSpPr/>
            <p:nvPr/>
          </p:nvSpPr>
          <p:spPr>
            <a:xfrm>
              <a:off x="9542970" y="3744270"/>
              <a:ext cx="262109" cy="26210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Ellipse 37"/>
            <p:cNvSpPr/>
            <p:nvPr/>
          </p:nvSpPr>
          <p:spPr>
            <a:xfrm>
              <a:off x="8561636" y="4178064"/>
              <a:ext cx="262109" cy="26210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Ellipse 38"/>
            <p:cNvSpPr/>
            <p:nvPr/>
          </p:nvSpPr>
          <p:spPr>
            <a:xfrm>
              <a:off x="7939867" y="2387304"/>
              <a:ext cx="262109" cy="26210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Ellipse 39"/>
            <p:cNvSpPr/>
            <p:nvPr/>
          </p:nvSpPr>
          <p:spPr>
            <a:xfrm>
              <a:off x="10390484" y="3621923"/>
              <a:ext cx="262109" cy="26210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Ellipse 40"/>
            <p:cNvSpPr/>
            <p:nvPr/>
          </p:nvSpPr>
          <p:spPr>
            <a:xfrm>
              <a:off x="7151715" y="5357555"/>
              <a:ext cx="262109" cy="26210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Ellipse 41"/>
            <p:cNvSpPr/>
            <p:nvPr/>
          </p:nvSpPr>
          <p:spPr>
            <a:xfrm>
              <a:off x="7215827" y="1624786"/>
              <a:ext cx="262109" cy="26210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10521538" y="1624786"/>
              <a:ext cx="974268" cy="4681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6" name="Ellipse 305"/>
            <p:cNvSpPr/>
            <p:nvPr/>
          </p:nvSpPr>
          <p:spPr>
            <a:xfrm>
              <a:off x="10701853" y="1700808"/>
              <a:ext cx="262800" cy="2628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11005729" y="1658826"/>
              <a:ext cx="96341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/>
                <a:t>Bouar</a:t>
              </a:r>
              <a:endParaRPr lang="fr-FR" sz="2000" dirty="0"/>
            </a:p>
          </p:txBody>
        </p:sp>
      </p:grpSp>
      <p:pic>
        <p:nvPicPr>
          <p:cNvPr id="308" name="Image 30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54" y="6393462"/>
            <a:ext cx="1098550" cy="40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4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-1" y="692696"/>
            <a:ext cx="2927391" cy="5760000"/>
          </a:xfrm>
          <a:prstGeom prst="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844" y="6406955"/>
            <a:ext cx="1114807" cy="3960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582" y="6309376"/>
            <a:ext cx="1620096" cy="504000"/>
          </a:xfrm>
          <a:prstGeom prst="rect">
            <a:avLst/>
          </a:prstGeom>
        </p:spPr>
      </p:pic>
      <p:pic>
        <p:nvPicPr>
          <p:cNvPr id="26" name="Image 25" descr="C:\Users\acted\Dropbox\Visibilité (logo, photo etc)\Logo ACTED 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97" y="6417376"/>
            <a:ext cx="1509699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Rectangle 34"/>
          <p:cNvSpPr/>
          <p:nvPr/>
        </p:nvSpPr>
        <p:spPr>
          <a:xfrm>
            <a:off x="11927855" y="692696"/>
            <a:ext cx="288031" cy="57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6" name="Image 4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54" y="6393462"/>
            <a:ext cx="1098550" cy="40703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6">
            <a:clrChange>
              <a:clrFrom>
                <a:srgbClr val="FEFBE8"/>
              </a:clrFrom>
              <a:clrTo>
                <a:srgbClr val="FEFB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918" y="1772816"/>
            <a:ext cx="6124724" cy="495474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7" name="Rectangle 46"/>
          <p:cNvSpPr/>
          <p:nvPr/>
        </p:nvSpPr>
        <p:spPr>
          <a:xfrm>
            <a:off x="2927391" y="692696"/>
            <a:ext cx="9000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/>
              <a:t>Méthodologie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926854" y="1383159"/>
            <a:ext cx="7775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Sélection des AEL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46266" y="1198492"/>
            <a:ext cx="2520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Reconstruire les filières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52" name="TextBox 48"/>
          <p:cNvSpPr txBox="1"/>
          <p:nvPr/>
        </p:nvSpPr>
        <p:spPr>
          <a:xfrm>
            <a:off x="46266" y="3332620"/>
            <a:ext cx="2907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fr-FR" dirty="0">
              <a:solidFill>
                <a:schemeClr val="bg1"/>
              </a:solidFill>
            </a:endParaRPr>
          </a:p>
          <a:p>
            <a:pPr lvl="0"/>
            <a:endParaRPr lang="fr-FR" dirty="0" smtClean="0">
              <a:solidFill>
                <a:schemeClr val="bg1"/>
              </a:solidFill>
            </a:endParaRPr>
          </a:p>
          <a:p>
            <a:pPr lvl="0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739" y="4540206"/>
            <a:ext cx="27681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130125" y="1339026"/>
            <a:ext cx="10035555" cy="4954745"/>
            <a:chOff x="130125" y="1339026"/>
            <a:chExt cx="10035555" cy="4954745"/>
          </a:xfrm>
        </p:grpSpPr>
        <p:grpSp>
          <p:nvGrpSpPr>
            <p:cNvPr id="20" name="Groupe 19"/>
            <p:cNvGrpSpPr/>
            <p:nvPr/>
          </p:nvGrpSpPr>
          <p:grpSpPr>
            <a:xfrm>
              <a:off x="130125" y="1339026"/>
              <a:ext cx="10035555" cy="4954745"/>
              <a:chOff x="130125" y="1339026"/>
              <a:chExt cx="10035555" cy="4954745"/>
            </a:xfrm>
          </p:grpSpPr>
          <p:grpSp>
            <p:nvGrpSpPr>
              <p:cNvPr id="3" name="Groupe 2"/>
              <p:cNvGrpSpPr/>
              <p:nvPr/>
            </p:nvGrpSpPr>
            <p:grpSpPr>
              <a:xfrm>
                <a:off x="4040956" y="1339026"/>
                <a:ext cx="6124724" cy="4954745"/>
                <a:chOff x="4040956" y="1339026"/>
                <a:chExt cx="6124724" cy="4954745"/>
              </a:xfrm>
            </p:grpSpPr>
            <p:pic>
              <p:nvPicPr>
                <p:cNvPr id="36" name="Image 35"/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EFBE8"/>
                    </a:clrFrom>
                    <a:clrTo>
                      <a:srgbClr val="FEFBE8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40956" y="1339026"/>
                  <a:ext cx="6124724" cy="4954745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01600" cap="sq">
                  <a:solidFill>
                    <a:srgbClr val="FDFDFD"/>
                  </a:solidFill>
                  <a:miter lim="800000"/>
                </a:ln>
                <a:effectLst>
                  <a:outerShdw blurRad="57150" dist="37500" dir="7560000" sy="98000" kx="110000" ky="200000" algn="tl" rotWithShape="0">
                    <a:srgbClr val="000000">
                      <a:alpha val="20000"/>
                    </a:srgbClr>
                  </a:outerShdw>
                </a:effectLst>
                <a:scene3d>
                  <a:camera prst="perspectiveRelaxed">
                    <a:rot lat="18960000" lon="0" rev="0"/>
                  </a:camera>
                  <a:lightRig rig="twoPt" dir="t">
                    <a:rot lat="0" lon="0" rev="7200000"/>
                  </a:lightRig>
                </a:scene3d>
                <a:sp3d prstMaterial="matte">
                  <a:bevelT w="22860" h="12700"/>
                  <a:contourClr>
                    <a:srgbClr val="FFFFFF"/>
                  </a:contourClr>
                </a:sp3d>
              </p:spPr>
            </p:pic>
            <p:sp>
              <p:nvSpPr>
                <p:cNvPr id="2" name="ZoneTexte 1"/>
                <p:cNvSpPr txBox="1"/>
                <p:nvPr/>
              </p:nvSpPr>
              <p:spPr>
                <a:xfrm>
                  <a:off x="6565280" y="5546386"/>
                  <a:ext cx="28204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b="1" dirty="0" smtClean="0"/>
                    <a:t>Filières et chaînes de valeur</a:t>
                  </a:r>
                  <a:endParaRPr lang="fr-FR" b="1" dirty="0"/>
                </a:p>
              </p:txBody>
            </p:sp>
            <p:sp>
              <p:nvSpPr>
                <p:cNvPr id="48" name="Ellipse 47"/>
                <p:cNvSpPr/>
                <p:nvPr/>
              </p:nvSpPr>
              <p:spPr>
                <a:xfrm>
                  <a:off x="7157509" y="2725027"/>
                  <a:ext cx="532805" cy="304677"/>
                </a:xfrm>
                <a:prstGeom prst="ellipse">
                  <a:avLst/>
                </a:prstGeom>
                <a:solidFill>
                  <a:schemeClr val="accent1">
                    <a:alpha val="58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" name="Ellipse 41"/>
                <p:cNvSpPr/>
                <p:nvPr/>
              </p:nvSpPr>
              <p:spPr>
                <a:xfrm>
                  <a:off x="5241679" y="2357264"/>
                  <a:ext cx="981270" cy="497957"/>
                </a:xfrm>
                <a:prstGeom prst="ellipse">
                  <a:avLst/>
                </a:prstGeom>
                <a:solidFill>
                  <a:schemeClr val="accent3">
                    <a:alpha val="58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" name="Ellipse 42"/>
                <p:cNvSpPr/>
                <p:nvPr/>
              </p:nvSpPr>
              <p:spPr>
                <a:xfrm rot="1738056">
                  <a:off x="8085832" y="3637940"/>
                  <a:ext cx="1872208" cy="619922"/>
                </a:xfrm>
                <a:prstGeom prst="ellipse">
                  <a:avLst/>
                </a:prstGeom>
                <a:solidFill>
                  <a:schemeClr val="accent3">
                    <a:alpha val="58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4" name="Rectangle 3"/>
              <p:cNvSpPr/>
              <p:nvPr/>
            </p:nvSpPr>
            <p:spPr>
              <a:xfrm>
                <a:off x="130125" y="2092856"/>
                <a:ext cx="2724722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b="1" dirty="0" smtClean="0">
                    <a:solidFill>
                      <a:srgbClr val="FFFF00"/>
                    </a:solidFill>
                  </a:rPr>
                  <a:t>Chaines de valeurs</a:t>
                </a:r>
                <a:r>
                  <a:rPr lang="fr-FR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fr-FR" dirty="0" smtClean="0">
                    <a:solidFill>
                      <a:schemeClr val="bg1"/>
                    </a:solidFill>
                  </a:rPr>
                  <a:t>identification gap/possibilité de création de valeur ajoutée </a:t>
                </a:r>
              </a:p>
              <a:p>
                <a:r>
                  <a:rPr lang="fr-FR" b="1" dirty="0" smtClean="0">
                    <a:solidFill>
                      <a:srgbClr val="FFFF00"/>
                    </a:solidFill>
                  </a:rPr>
                  <a:t>Dynamiques économiques</a:t>
                </a:r>
                <a:r>
                  <a:rPr lang="fr-FR" dirty="0" smtClean="0">
                    <a:solidFill>
                      <a:schemeClr val="bg1"/>
                    </a:solidFill>
                  </a:rPr>
                  <a:t> flux de produits </a:t>
                </a:r>
                <a:r>
                  <a:rPr lang="fr-FR" dirty="0" smtClean="0">
                    <a:solidFill>
                      <a:srgbClr val="FFFF00"/>
                    </a:solidFill>
                  </a:rPr>
                  <a:t> </a:t>
                </a:r>
                <a:r>
                  <a:rPr lang="fr-FR" dirty="0" smtClean="0">
                    <a:solidFill>
                      <a:schemeClr val="bg1"/>
                    </a:solidFill>
                  </a:rPr>
                  <a:t>et relations géographiques </a:t>
                </a:r>
              </a:p>
              <a:p>
                <a:pPr lvl="0"/>
                <a:endParaRPr lang="fr-FR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8" name="Double flèche verticale 27"/>
            <p:cNvSpPr/>
            <p:nvPr/>
          </p:nvSpPr>
          <p:spPr>
            <a:xfrm rot="16892938">
              <a:off x="6601822" y="2279642"/>
              <a:ext cx="166195" cy="916930"/>
            </a:xfrm>
            <a:prstGeom prst="upDownArrow">
              <a:avLst/>
            </a:prstGeom>
            <a:solidFill>
              <a:srgbClr val="FFC000">
                <a:alpha val="50000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Double flèche verticale 61"/>
            <p:cNvSpPr/>
            <p:nvPr/>
          </p:nvSpPr>
          <p:spPr>
            <a:xfrm rot="20186864">
              <a:off x="5989535" y="2793577"/>
              <a:ext cx="243953" cy="1393062"/>
            </a:xfrm>
            <a:prstGeom prst="upDownArrow">
              <a:avLst/>
            </a:prstGeom>
            <a:solidFill>
              <a:srgbClr val="FFC000">
                <a:alpha val="50000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Ellipse 62"/>
            <p:cNvSpPr/>
            <p:nvPr/>
          </p:nvSpPr>
          <p:spPr>
            <a:xfrm>
              <a:off x="6133163" y="4077072"/>
              <a:ext cx="981270" cy="497957"/>
            </a:xfrm>
            <a:prstGeom prst="ellipse">
              <a:avLst/>
            </a:prstGeom>
            <a:solidFill>
              <a:srgbClr val="FF0000">
                <a:alpha val="58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Double flèche verticale 63"/>
            <p:cNvSpPr/>
            <p:nvPr/>
          </p:nvSpPr>
          <p:spPr>
            <a:xfrm rot="15484813">
              <a:off x="7734187" y="3456544"/>
              <a:ext cx="155668" cy="1393062"/>
            </a:xfrm>
            <a:prstGeom prst="upDownArrow">
              <a:avLst/>
            </a:prstGeom>
            <a:solidFill>
              <a:srgbClr val="FFC000">
                <a:alpha val="50000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118542" y="1015861"/>
            <a:ext cx="10518038" cy="4954745"/>
            <a:chOff x="185680" y="994535"/>
            <a:chExt cx="10518038" cy="4954745"/>
          </a:xfrm>
        </p:grpSpPr>
        <p:sp>
          <p:nvSpPr>
            <p:cNvPr id="6" name="Rectangle 5"/>
            <p:cNvSpPr/>
            <p:nvPr/>
          </p:nvSpPr>
          <p:spPr>
            <a:xfrm>
              <a:off x="185680" y="4300313"/>
              <a:ext cx="2768115" cy="6408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fr-FR" dirty="0" smtClean="0">
                  <a:solidFill>
                    <a:schemeClr val="bg1"/>
                  </a:solidFill>
                </a:rPr>
                <a:t>Substrat </a:t>
              </a:r>
              <a:r>
                <a:rPr lang="fr-FR" b="1" dirty="0" smtClean="0">
                  <a:solidFill>
                    <a:srgbClr val="FFFF00"/>
                  </a:solidFill>
                </a:rPr>
                <a:t>socio-anthropologique</a:t>
              </a:r>
            </a:p>
          </p:txBody>
        </p:sp>
        <p:grpSp>
          <p:nvGrpSpPr>
            <p:cNvPr id="18" name="Groupe 17"/>
            <p:cNvGrpSpPr/>
            <p:nvPr/>
          </p:nvGrpSpPr>
          <p:grpSpPr>
            <a:xfrm>
              <a:off x="4578994" y="994535"/>
              <a:ext cx="6124724" cy="4954745"/>
              <a:chOff x="4578994" y="994535"/>
              <a:chExt cx="6124724" cy="4954745"/>
            </a:xfrm>
          </p:grpSpPr>
          <p:grpSp>
            <p:nvGrpSpPr>
              <p:cNvPr id="5" name="Groupe 4"/>
              <p:cNvGrpSpPr/>
              <p:nvPr/>
            </p:nvGrpSpPr>
            <p:grpSpPr>
              <a:xfrm>
                <a:off x="4578994" y="994535"/>
                <a:ext cx="6124724" cy="4954745"/>
                <a:chOff x="4578994" y="994535"/>
                <a:chExt cx="6124724" cy="4954745"/>
              </a:xfrm>
            </p:grpSpPr>
            <p:pic>
              <p:nvPicPr>
                <p:cNvPr id="44" name="Image 43"/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EFBE8"/>
                    </a:clrFrom>
                    <a:clrTo>
                      <a:srgbClr val="FEFBE8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78994" y="994535"/>
                  <a:ext cx="6124724" cy="4954745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01600" cap="sq">
                  <a:solidFill>
                    <a:srgbClr val="FDFDFD"/>
                  </a:solidFill>
                  <a:miter lim="800000"/>
                </a:ln>
                <a:effectLst>
                  <a:outerShdw blurRad="57150" dist="37500" dir="7560000" sy="98000" kx="110000" ky="200000" algn="tl" rotWithShape="0">
                    <a:srgbClr val="000000">
                      <a:alpha val="20000"/>
                    </a:srgbClr>
                  </a:outerShdw>
                </a:effectLst>
                <a:scene3d>
                  <a:camera prst="perspectiveRelaxed">
                    <a:rot lat="18960000" lon="0" rev="0"/>
                  </a:camera>
                  <a:lightRig rig="twoPt" dir="t">
                    <a:rot lat="0" lon="0" rev="7200000"/>
                  </a:lightRig>
                </a:scene3d>
                <a:sp3d prstMaterial="matte">
                  <a:bevelT w="22860" h="12700"/>
                  <a:contourClr>
                    <a:srgbClr val="FFFFFF"/>
                  </a:contourClr>
                </a:sp3d>
              </p:spPr>
            </p:pic>
            <p:sp>
              <p:nvSpPr>
                <p:cNvPr id="45" name="ZoneTexte 44"/>
                <p:cNvSpPr txBox="1"/>
                <p:nvPr/>
              </p:nvSpPr>
              <p:spPr>
                <a:xfrm>
                  <a:off x="7042237" y="5186537"/>
                  <a:ext cx="31856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b="1" dirty="0" smtClean="0"/>
                    <a:t>Substrat socio-anthropologique</a:t>
                  </a:r>
                  <a:endParaRPr lang="fr-FR" b="1" dirty="0"/>
                </a:p>
              </p:txBody>
            </p:sp>
          </p:grpSp>
          <p:sp>
            <p:nvSpPr>
              <p:cNvPr id="12" name="Forme libre 11"/>
              <p:cNvSpPr/>
              <p:nvPr/>
            </p:nvSpPr>
            <p:spPr>
              <a:xfrm>
                <a:off x="5804452" y="2054087"/>
                <a:ext cx="3008244" cy="1696278"/>
              </a:xfrm>
              <a:custGeom>
                <a:avLst/>
                <a:gdLst>
                  <a:gd name="connsiteX0" fmla="*/ 954157 w 3008244"/>
                  <a:gd name="connsiteY0" fmla="*/ 0 h 1696278"/>
                  <a:gd name="connsiteX1" fmla="*/ 0 w 3008244"/>
                  <a:gd name="connsiteY1" fmla="*/ 238539 h 1696278"/>
                  <a:gd name="connsiteX2" fmla="*/ 106018 w 3008244"/>
                  <a:gd name="connsiteY2" fmla="*/ 715617 h 1696278"/>
                  <a:gd name="connsiteX3" fmla="*/ 185531 w 3008244"/>
                  <a:gd name="connsiteY3" fmla="*/ 1073426 h 1696278"/>
                  <a:gd name="connsiteX4" fmla="*/ 66261 w 3008244"/>
                  <a:gd name="connsiteY4" fmla="*/ 1113183 h 1696278"/>
                  <a:gd name="connsiteX5" fmla="*/ 119270 w 3008244"/>
                  <a:gd name="connsiteY5" fmla="*/ 1364974 h 1696278"/>
                  <a:gd name="connsiteX6" fmla="*/ 490331 w 3008244"/>
                  <a:gd name="connsiteY6" fmla="*/ 1192696 h 1696278"/>
                  <a:gd name="connsiteX7" fmla="*/ 980661 w 3008244"/>
                  <a:gd name="connsiteY7" fmla="*/ 1696278 h 1696278"/>
                  <a:gd name="connsiteX8" fmla="*/ 1789044 w 3008244"/>
                  <a:gd name="connsiteY8" fmla="*/ 1298713 h 1696278"/>
                  <a:gd name="connsiteX9" fmla="*/ 1510748 w 3008244"/>
                  <a:gd name="connsiteY9" fmla="*/ 901148 h 1696278"/>
                  <a:gd name="connsiteX10" fmla="*/ 1881809 w 3008244"/>
                  <a:gd name="connsiteY10" fmla="*/ 781878 h 1696278"/>
                  <a:gd name="connsiteX11" fmla="*/ 2438400 w 3008244"/>
                  <a:gd name="connsiteY11" fmla="*/ 927652 h 1696278"/>
                  <a:gd name="connsiteX12" fmla="*/ 3008244 w 3008244"/>
                  <a:gd name="connsiteY12" fmla="*/ 583096 h 1696278"/>
                  <a:gd name="connsiteX13" fmla="*/ 3008244 w 3008244"/>
                  <a:gd name="connsiteY13" fmla="*/ 530087 h 1696278"/>
                  <a:gd name="connsiteX14" fmla="*/ 954157 w 3008244"/>
                  <a:gd name="connsiteY14" fmla="*/ 0 h 1696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08244" h="1696278">
                    <a:moveTo>
                      <a:pt x="954157" y="0"/>
                    </a:moveTo>
                    <a:lnTo>
                      <a:pt x="0" y="238539"/>
                    </a:lnTo>
                    <a:lnTo>
                      <a:pt x="106018" y="715617"/>
                    </a:lnTo>
                    <a:lnTo>
                      <a:pt x="185531" y="1073426"/>
                    </a:lnTo>
                    <a:lnTo>
                      <a:pt x="66261" y="1113183"/>
                    </a:lnTo>
                    <a:lnTo>
                      <a:pt x="119270" y="1364974"/>
                    </a:lnTo>
                    <a:lnTo>
                      <a:pt x="490331" y="1192696"/>
                    </a:lnTo>
                    <a:lnTo>
                      <a:pt x="980661" y="1696278"/>
                    </a:lnTo>
                    <a:lnTo>
                      <a:pt x="1789044" y="1298713"/>
                    </a:lnTo>
                    <a:lnTo>
                      <a:pt x="1510748" y="901148"/>
                    </a:lnTo>
                    <a:lnTo>
                      <a:pt x="1881809" y="781878"/>
                    </a:lnTo>
                    <a:lnTo>
                      <a:pt x="2438400" y="927652"/>
                    </a:lnTo>
                    <a:lnTo>
                      <a:pt x="3008244" y="583096"/>
                    </a:lnTo>
                    <a:lnTo>
                      <a:pt x="3008244" y="530087"/>
                    </a:lnTo>
                    <a:lnTo>
                      <a:pt x="954157" y="0"/>
                    </a:lnTo>
                    <a:close/>
                  </a:path>
                </a:pathLst>
              </a:custGeom>
              <a:solidFill>
                <a:srgbClr val="FFFF00">
                  <a:alpha val="45000"/>
                </a:srgb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Forme libre 14"/>
              <p:cNvSpPr/>
              <p:nvPr/>
            </p:nvSpPr>
            <p:spPr>
              <a:xfrm>
                <a:off x="5797550" y="3263900"/>
                <a:ext cx="996950" cy="1587500"/>
              </a:xfrm>
              <a:custGeom>
                <a:avLst/>
                <a:gdLst>
                  <a:gd name="connsiteX0" fmla="*/ 488950 w 996950"/>
                  <a:gd name="connsiteY0" fmla="*/ 0 h 1587500"/>
                  <a:gd name="connsiteX1" fmla="*/ 139700 w 996950"/>
                  <a:gd name="connsiteY1" fmla="*/ 177800 h 1587500"/>
                  <a:gd name="connsiteX2" fmla="*/ 0 w 996950"/>
                  <a:gd name="connsiteY2" fmla="*/ 203200 h 1587500"/>
                  <a:gd name="connsiteX3" fmla="*/ 76200 w 996950"/>
                  <a:gd name="connsiteY3" fmla="*/ 806450 h 1587500"/>
                  <a:gd name="connsiteX4" fmla="*/ 158750 w 996950"/>
                  <a:gd name="connsiteY4" fmla="*/ 1289050 h 1587500"/>
                  <a:gd name="connsiteX5" fmla="*/ 234950 w 996950"/>
                  <a:gd name="connsiteY5" fmla="*/ 1587500 h 1587500"/>
                  <a:gd name="connsiteX6" fmla="*/ 609600 w 996950"/>
                  <a:gd name="connsiteY6" fmla="*/ 1231900 h 1587500"/>
                  <a:gd name="connsiteX7" fmla="*/ 927100 w 996950"/>
                  <a:gd name="connsiteY7" fmla="*/ 984250 h 1587500"/>
                  <a:gd name="connsiteX8" fmla="*/ 996950 w 996950"/>
                  <a:gd name="connsiteY8" fmla="*/ 501650 h 1587500"/>
                  <a:gd name="connsiteX9" fmla="*/ 488950 w 996950"/>
                  <a:gd name="connsiteY9" fmla="*/ 0 h 1587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96950" h="1587500">
                    <a:moveTo>
                      <a:pt x="488950" y="0"/>
                    </a:moveTo>
                    <a:lnTo>
                      <a:pt x="139700" y="177800"/>
                    </a:lnTo>
                    <a:lnTo>
                      <a:pt x="0" y="203200"/>
                    </a:lnTo>
                    <a:lnTo>
                      <a:pt x="76200" y="806450"/>
                    </a:lnTo>
                    <a:lnTo>
                      <a:pt x="158750" y="1289050"/>
                    </a:lnTo>
                    <a:lnTo>
                      <a:pt x="234950" y="1587500"/>
                    </a:lnTo>
                    <a:lnTo>
                      <a:pt x="609600" y="1231900"/>
                    </a:lnTo>
                    <a:lnTo>
                      <a:pt x="927100" y="984250"/>
                    </a:lnTo>
                    <a:lnTo>
                      <a:pt x="996950" y="501650"/>
                    </a:lnTo>
                    <a:lnTo>
                      <a:pt x="488950" y="0"/>
                    </a:lnTo>
                    <a:close/>
                  </a:path>
                </a:pathLst>
              </a:custGeom>
              <a:solidFill>
                <a:srgbClr val="FFC000">
                  <a:alpha val="45000"/>
                </a:srgb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Forme libre 15"/>
              <p:cNvSpPr/>
              <p:nvPr/>
            </p:nvSpPr>
            <p:spPr>
              <a:xfrm>
                <a:off x="6019800" y="2851150"/>
                <a:ext cx="2781300" cy="2457450"/>
              </a:xfrm>
              <a:custGeom>
                <a:avLst/>
                <a:gdLst>
                  <a:gd name="connsiteX0" fmla="*/ 0 w 2781300"/>
                  <a:gd name="connsiteY0" fmla="*/ 2012950 h 2457450"/>
                  <a:gd name="connsiteX1" fmla="*/ 133350 w 2781300"/>
                  <a:gd name="connsiteY1" fmla="*/ 2387600 h 2457450"/>
                  <a:gd name="connsiteX2" fmla="*/ 114300 w 2781300"/>
                  <a:gd name="connsiteY2" fmla="*/ 2419350 h 2457450"/>
                  <a:gd name="connsiteX3" fmla="*/ 152400 w 2781300"/>
                  <a:gd name="connsiteY3" fmla="*/ 2438400 h 2457450"/>
                  <a:gd name="connsiteX4" fmla="*/ 254000 w 2781300"/>
                  <a:gd name="connsiteY4" fmla="*/ 2425700 h 2457450"/>
                  <a:gd name="connsiteX5" fmla="*/ 355600 w 2781300"/>
                  <a:gd name="connsiteY5" fmla="*/ 2457450 h 2457450"/>
                  <a:gd name="connsiteX6" fmla="*/ 488950 w 2781300"/>
                  <a:gd name="connsiteY6" fmla="*/ 2279650 h 2457450"/>
                  <a:gd name="connsiteX7" fmla="*/ 457200 w 2781300"/>
                  <a:gd name="connsiteY7" fmla="*/ 2260600 h 2457450"/>
                  <a:gd name="connsiteX8" fmla="*/ 584200 w 2781300"/>
                  <a:gd name="connsiteY8" fmla="*/ 1847850 h 2457450"/>
                  <a:gd name="connsiteX9" fmla="*/ 819150 w 2781300"/>
                  <a:gd name="connsiteY9" fmla="*/ 1524000 h 2457450"/>
                  <a:gd name="connsiteX10" fmla="*/ 844550 w 2781300"/>
                  <a:gd name="connsiteY10" fmla="*/ 1422400 h 2457450"/>
                  <a:gd name="connsiteX11" fmla="*/ 1276350 w 2781300"/>
                  <a:gd name="connsiteY11" fmla="*/ 1257300 h 2457450"/>
                  <a:gd name="connsiteX12" fmla="*/ 1752600 w 2781300"/>
                  <a:gd name="connsiteY12" fmla="*/ 1231900 h 2457450"/>
                  <a:gd name="connsiteX13" fmla="*/ 2273300 w 2781300"/>
                  <a:gd name="connsiteY13" fmla="*/ 1225550 h 2457450"/>
                  <a:gd name="connsiteX14" fmla="*/ 2781300 w 2781300"/>
                  <a:gd name="connsiteY14" fmla="*/ 901700 h 2457450"/>
                  <a:gd name="connsiteX15" fmla="*/ 2197100 w 2781300"/>
                  <a:gd name="connsiteY15" fmla="*/ 152400 h 2457450"/>
                  <a:gd name="connsiteX16" fmla="*/ 1663700 w 2781300"/>
                  <a:gd name="connsiteY16" fmla="*/ 0 h 2457450"/>
                  <a:gd name="connsiteX17" fmla="*/ 1333500 w 2781300"/>
                  <a:gd name="connsiteY17" fmla="*/ 107950 h 2457450"/>
                  <a:gd name="connsiteX18" fmla="*/ 1593850 w 2781300"/>
                  <a:gd name="connsiteY18" fmla="*/ 508000 h 2457450"/>
                  <a:gd name="connsiteX19" fmla="*/ 812800 w 2781300"/>
                  <a:gd name="connsiteY19" fmla="*/ 901700 h 2457450"/>
                  <a:gd name="connsiteX20" fmla="*/ 717550 w 2781300"/>
                  <a:gd name="connsiteY20" fmla="*/ 1397000 h 2457450"/>
                  <a:gd name="connsiteX21" fmla="*/ 0 w 2781300"/>
                  <a:gd name="connsiteY21" fmla="*/ 2012950 h 2457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81300" h="2457450">
                    <a:moveTo>
                      <a:pt x="0" y="2012950"/>
                    </a:moveTo>
                    <a:lnTo>
                      <a:pt x="133350" y="2387600"/>
                    </a:lnTo>
                    <a:lnTo>
                      <a:pt x="114300" y="2419350"/>
                    </a:lnTo>
                    <a:lnTo>
                      <a:pt x="152400" y="2438400"/>
                    </a:lnTo>
                    <a:lnTo>
                      <a:pt x="254000" y="2425700"/>
                    </a:lnTo>
                    <a:lnTo>
                      <a:pt x="355600" y="2457450"/>
                    </a:lnTo>
                    <a:lnTo>
                      <a:pt x="488950" y="2279650"/>
                    </a:lnTo>
                    <a:lnTo>
                      <a:pt x="457200" y="2260600"/>
                    </a:lnTo>
                    <a:lnTo>
                      <a:pt x="584200" y="1847850"/>
                    </a:lnTo>
                    <a:lnTo>
                      <a:pt x="819150" y="1524000"/>
                    </a:lnTo>
                    <a:lnTo>
                      <a:pt x="844550" y="1422400"/>
                    </a:lnTo>
                    <a:lnTo>
                      <a:pt x="1276350" y="1257300"/>
                    </a:lnTo>
                    <a:lnTo>
                      <a:pt x="1752600" y="1231900"/>
                    </a:lnTo>
                    <a:lnTo>
                      <a:pt x="2273300" y="1225550"/>
                    </a:lnTo>
                    <a:lnTo>
                      <a:pt x="2781300" y="901700"/>
                    </a:lnTo>
                    <a:lnTo>
                      <a:pt x="2197100" y="152400"/>
                    </a:lnTo>
                    <a:lnTo>
                      <a:pt x="1663700" y="0"/>
                    </a:lnTo>
                    <a:lnTo>
                      <a:pt x="1333500" y="107950"/>
                    </a:lnTo>
                    <a:lnTo>
                      <a:pt x="1593850" y="508000"/>
                    </a:lnTo>
                    <a:lnTo>
                      <a:pt x="812800" y="901700"/>
                    </a:lnTo>
                    <a:lnTo>
                      <a:pt x="717550" y="1397000"/>
                    </a:lnTo>
                    <a:lnTo>
                      <a:pt x="0" y="201295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4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Forme libre 16"/>
              <p:cNvSpPr/>
              <p:nvPr/>
            </p:nvSpPr>
            <p:spPr>
              <a:xfrm>
                <a:off x="8229600" y="2616200"/>
                <a:ext cx="2451100" cy="1524000"/>
              </a:xfrm>
              <a:custGeom>
                <a:avLst/>
                <a:gdLst>
                  <a:gd name="connsiteX0" fmla="*/ 603250 w 2451100"/>
                  <a:gd name="connsiteY0" fmla="*/ 0 h 1524000"/>
                  <a:gd name="connsiteX1" fmla="*/ 1504950 w 2451100"/>
                  <a:gd name="connsiteY1" fmla="*/ 260350 h 1524000"/>
                  <a:gd name="connsiteX2" fmla="*/ 2146300 w 2451100"/>
                  <a:gd name="connsiteY2" fmla="*/ 793750 h 1524000"/>
                  <a:gd name="connsiteX3" fmla="*/ 1936750 w 2451100"/>
                  <a:gd name="connsiteY3" fmla="*/ 1136650 h 1524000"/>
                  <a:gd name="connsiteX4" fmla="*/ 2451100 w 2451100"/>
                  <a:gd name="connsiteY4" fmla="*/ 1352550 h 1524000"/>
                  <a:gd name="connsiteX5" fmla="*/ 2171700 w 2451100"/>
                  <a:gd name="connsiteY5" fmla="*/ 1511300 h 1524000"/>
                  <a:gd name="connsiteX6" fmla="*/ 1854200 w 2451100"/>
                  <a:gd name="connsiteY6" fmla="*/ 1524000 h 1524000"/>
                  <a:gd name="connsiteX7" fmla="*/ 958850 w 2451100"/>
                  <a:gd name="connsiteY7" fmla="*/ 1009650 h 1524000"/>
                  <a:gd name="connsiteX8" fmla="*/ 717550 w 2451100"/>
                  <a:gd name="connsiteY8" fmla="*/ 984250 h 1524000"/>
                  <a:gd name="connsiteX9" fmla="*/ 584200 w 2451100"/>
                  <a:gd name="connsiteY9" fmla="*/ 1117600 h 1524000"/>
                  <a:gd name="connsiteX10" fmla="*/ 0 w 2451100"/>
                  <a:gd name="connsiteY10" fmla="*/ 374650 h 1524000"/>
                  <a:gd name="connsiteX11" fmla="*/ 603250 w 2451100"/>
                  <a:gd name="connsiteY11" fmla="*/ 0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1100" h="1524000">
                    <a:moveTo>
                      <a:pt x="603250" y="0"/>
                    </a:moveTo>
                    <a:lnTo>
                      <a:pt x="1504950" y="260350"/>
                    </a:lnTo>
                    <a:lnTo>
                      <a:pt x="2146300" y="793750"/>
                    </a:lnTo>
                    <a:lnTo>
                      <a:pt x="1936750" y="1136650"/>
                    </a:lnTo>
                    <a:lnTo>
                      <a:pt x="2451100" y="1352550"/>
                    </a:lnTo>
                    <a:lnTo>
                      <a:pt x="2171700" y="1511300"/>
                    </a:lnTo>
                    <a:lnTo>
                      <a:pt x="1854200" y="1524000"/>
                    </a:lnTo>
                    <a:lnTo>
                      <a:pt x="958850" y="1009650"/>
                    </a:lnTo>
                    <a:lnTo>
                      <a:pt x="717550" y="984250"/>
                    </a:lnTo>
                    <a:lnTo>
                      <a:pt x="584200" y="1117600"/>
                    </a:lnTo>
                    <a:lnTo>
                      <a:pt x="0" y="374650"/>
                    </a:lnTo>
                    <a:lnTo>
                      <a:pt x="603250" y="0"/>
                    </a:lnTo>
                    <a:close/>
                  </a:path>
                </a:pathLst>
              </a:custGeom>
              <a:solidFill>
                <a:srgbClr val="92D050">
                  <a:alpha val="45000"/>
                </a:srgbClr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22" name="Groupe 21"/>
          <p:cNvGrpSpPr/>
          <p:nvPr/>
        </p:nvGrpSpPr>
        <p:grpSpPr>
          <a:xfrm>
            <a:off x="42490" y="634495"/>
            <a:ext cx="11093276" cy="4954745"/>
            <a:chOff x="190550" y="634495"/>
            <a:chExt cx="11093276" cy="4954745"/>
          </a:xfrm>
        </p:grpSpPr>
        <p:grpSp>
          <p:nvGrpSpPr>
            <p:cNvPr id="74" name="Groupe 73"/>
            <p:cNvGrpSpPr/>
            <p:nvPr/>
          </p:nvGrpSpPr>
          <p:grpSpPr>
            <a:xfrm>
              <a:off x="5159102" y="634495"/>
              <a:ext cx="6124724" cy="4954745"/>
              <a:chOff x="5155058" y="562487"/>
              <a:chExt cx="6124724" cy="4954745"/>
            </a:xfrm>
          </p:grpSpPr>
          <p:pic>
            <p:nvPicPr>
              <p:cNvPr id="75" name="Image 74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EFBE8"/>
                  </a:clrFrom>
                  <a:clrTo>
                    <a:srgbClr val="FEFBE8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5058" y="562487"/>
                <a:ext cx="6124724" cy="495474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01600" cap="sq">
                <a:solidFill>
                  <a:srgbClr val="FDFDFD"/>
                </a:solidFill>
                <a:miter lim="800000"/>
              </a:ln>
              <a:effectLst>
                <a:outerShdw blurRad="57150" dist="37500" dir="7560000" sy="98000" kx="110000" ky="200000" algn="tl" rotWithShape="0">
                  <a:srgbClr val="000000">
                    <a:alpha val="20000"/>
                  </a:srgbClr>
                </a:outerShdw>
              </a:effectLst>
              <a:scene3d>
                <a:camera prst="perspectiveRelaxed">
                  <a:rot lat="18960000" lon="0" rev="0"/>
                </a:camera>
                <a:lightRig rig="twoPt" dir="t">
                  <a:rot lat="0" lon="0" rev="7200000"/>
                </a:lightRig>
              </a:scene3d>
              <a:sp3d prstMaterial="matte">
                <a:bevelT w="22860" h="12700"/>
                <a:contourClr>
                  <a:srgbClr val="FFFFFF"/>
                </a:contourClr>
              </a:sp3d>
            </p:spPr>
          </p:pic>
          <p:sp>
            <p:nvSpPr>
              <p:cNvPr id="76" name="ZoneTexte 75"/>
              <p:cNvSpPr txBox="1"/>
              <p:nvPr/>
            </p:nvSpPr>
            <p:spPr>
              <a:xfrm>
                <a:off x="7639036" y="4763781"/>
                <a:ext cx="25783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/>
                  <a:t>Débouchés commerciaux</a:t>
                </a:r>
                <a:endParaRPr lang="fr-FR" b="1" dirty="0"/>
              </a:p>
            </p:txBody>
          </p:sp>
          <p:sp>
            <p:nvSpPr>
              <p:cNvPr id="77" name="Ellipse 76"/>
              <p:cNvSpPr/>
              <p:nvPr/>
            </p:nvSpPr>
            <p:spPr>
              <a:xfrm>
                <a:off x="8264318" y="2935316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8" name="Ellipse 77"/>
              <p:cNvSpPr/>
              <p:nvPr/>
            </p:nvSpPr>
            <p:spPr>
              <a:xfrm>
                <a:off x="7823398" y="3087716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9" name="Ellipse 78"/>
              <p:cNvSpPr/>
              <p:nvPr/>
            </p:nvSpPr>
            <p:spPr>
              <a:xfrm>
                <a:off x="9695606" y="3087716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0" name="Ellipse 79"/>
              <p:cNvSpPr/>
              <p:nvPr/>
            </p:nvSpPr>
            <p:spPr>
              <a:xfrm>
                <a:off x="7247334" y="3861048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1" name="Ellipse 80"/>
              <p:cNvSpPr/>
              <p:nvPr/>
            </p:nvSpPr>
            <p:spPr>
              <a:xfrm>
                <a:off x="6887294" y="3087716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190550" y="5085184"/>
              <a:ext cx="276811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fr-FR" b="1" dirty="0" smtClean="0">
                  <a:solidFill>
                    <a:srgbClr val="FFFF00"/>
                  </a:solidFill>
                </a:rPr>
                <a:t>Débouchés économiques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352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692696"/>
            <a:ext cx="2927391" cy="5760000"/>
          </a:xfrm>
          <a:prstGeom prst="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844" y="6406955"/>
            <a:ext cx="1114807" cy="3960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582" y="6309376"/>
            <a:ext cx="1620096" cy="504000"/>
          </a:xfrm>
          <a:prstGeom prst="rect">
            <a:avLst/>
          </a:prstGeom>
        </p:spPr>
      </p:pic>
      <p:pic>
        <p:nvPicPr>
          <p:cNvPr id="26" name="Image 25" descr="C:\Users\acted\Dropbox\Visibilité (logo, photo etc)\Logo ACTED 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97" y="6417376"/>
            <a:ext cx="1509699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Rectangle 34"/>
          <p:cNvSpPr/>
          <p:nvPr/>
        </p:nvSpPr>
        <p:spPr>
          <a:xfrm>
            <a:off x="11927855" y="692696"/>
            <a:ext cx="288031" cy="57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100945" y="1852840"/>
            <a:ext cx="27254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FFFF00"/>
                </a:solidFill>
              </a:rPr>
              <a:t>Matrice</a:t>
            </a:r>
            <a:r>
              <a:rPr lang="fr-FR" sz="2400" dirty="0" smtClean="0">
                <a:solidFill>
                  <a:schemeClr val="bg1"/>
                </a:solidFill>
              </a:rPr>
              <a:t> de sélection des AEL</a:t>
            </a:r>
            <a:endParaRPr lang="fr-FR" sz="2400" b="1" dirty="0">
              <a:solidFill>
                <a:srgbClr val="FFFF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025906" y="2508819"/>
            <a:ext cx="2400810" cy="103699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Besoins financiers</a:t>
            </a:r>
            <a:endParaRPr lang="fr-FR" sz="2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389684" y="4188065"/>
            <a:ext cx="2369876" cy="151216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/>
              <a:t>Nouveaux Produits </a:t>
            </a:r>
          </a:p>
          <a:p>
            <a:r>
              <a:rPr lang="fr-FR" sz="2000" b="1" dirty="0" smtClean="0"/>
              <a:t>Innovants</a:t>
            </a:r>
            <a:endParaRPr lang="fr-FR" sz="2000" b="1" dirty="0"/>
          </a:p>
        </p:txBody>
      </p:sp>
      <p:grpSp>
        <p:nvGrpSpPr>
          <p:cNvPr id="7" name="Groupe 6"/>
          <p:cNvGrpSpPr/>
          <p:nvPr/>
        </p:nvGrpSpPr>
        <p:grpSpPr>
          <a:xfrm>
            <a:off x="7039987" y="3657195"/>
            <a:ext cx="4599835" cy="2441172"/>
            <a:chOff x="7039987" y="3657195"/>
            <a:chExt cx="4599835" cy="2441172"/>
          </a:xfrm>
        </p:grpSpPr>
        <p:sp>
          <p:nvSpPr>
            <p:cNvPr id="29" name="Rounded Rectangle 28"/>
            <p:cNvSpPr/>
            <p:nvPr/>
          </p:nvSpPr>
          <p:spPr>
            <a:xfrm>
              <a:off x="8263091" y="4625701"/>
              <a:ext cx="3376731" cy="147266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400" b="1" dirty="0" smtClean="0"/>
                <a:t>ETUDES</a:t>
              </a:r>
            </a:p>
            <a:p>
              <a:r>
                <a:rPr lang="fr-FR" dirty="0" smtClean="0"/>
                <a:t>- Analyse </a:t>
              </a:r>
              <a:r>
                <a:rPr lang="fr-FR" dirty="0"/>
                <a:t>Filière </a:t>
              </a:r>
            </a:p>
            <a:p>
              <a:r>
                <a:rPr lang="fr-FR" dirty="0" smtClean="0"/>
                <a:t>- Analyse </a:t>
              </a:r>
              <a:r>
                <a:rPr lang="fr-FR" dirty="0"/>
                <a:t>de </a:t>
              </a:r>
              <a:r>
                <a:rPr lang="fr-FR" dirty="0" smtClean="0"/>
                <a:t>Marché</a:t>
              </a:r>
              <a:endParaRPr lang="fr-FR" dirty="0"/>
            </a:p>
            <a:p>
              <a:r>
                <a:rPr lang="fr-FR" dirty="0" smtClean="0"/>
                <a:t>- Analyse socio-anthropologique</a:t>
              </a:r>
              <a:endParaRPr lang="fr-FR" dirty="0"/>
            </a:p>
          </p:txBody>
        </p:sp>
        <p:sp>
          <p:nvSpPr>
            <p:cNvPr id="4" name="Multiply 3"/>
            <p:cNvSpPr/>
            <p:nvPr/>
          </p:nvSpPr>
          <p:spPr>
            <a:xfrm>
              <a:off x="7039987" y="3657195"/>
              <a:ext cx="1373936" cy="1204584"/>
            </a:xfrm>
            <a:prstGeom prst="mathMultiply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2927391" y="692696"/>
            <a:ext cx="9000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/>
              <a:t>Méthodologie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926854" y="1383159"/>
            <a:ext cx="7775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Sélection des AEL</a:t>
            </a:r>
            <a:endParaRPr lang="fr-FR" sz="2400" dirty="0">
              <a:solidFill>
                <a:srgbClr val="C00000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3083683" y="1988840"/>
            <a:ext cx="5099755" cy="1871888"/>
            <a:chOff x="3046129" y="1668133"/>
            <a:chExt cx="5099755" cy="1871888"/>
          </a:xfrm>
        </p:grpSpPr>
        <p:sp>
          <p:nvSpPr>
            <p:cNvPr id="31" name="Rounded Rectangle 1"/>
            <p:cNvSpPr/>
            <p:nvPr/>
          </p:nvSpPr>
          <p:spPr>
            <a:xfrm>
              <a:off x="3046129" y="1668133"/>
              <a:ext cx="4201203" cy="187188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 smtClean="0">
                <a:solidFill>
                  <a:schemeClr val="bg1"/>
                </a:solidFill>
              </a:endParaRPr>
            </a:p>
            <a:p>
              <a:r>
                <a:rPr lang="fr-FR" sz="2400" b="1" dirty="0" smtClean="0">
                  <a:solidFill>
                    <a:schemeClr val="bg1"/>
                  </a:solidFill>
                </a:rPr>
                <a:t>Analyse consortium et EMF</a:t>
              </a:r>
            </a:p>
            <a:p>
              <a:pPr algn="ctr"/>
              <a:endParaRPr lang="en-GB" sz="1600" b="1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GB" sz="16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GB" sz="1600" b="1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GB" sz="16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fr-FR" sz="1600" dirty="0" smtClean="0">
                  <a:solidFill>
                    <a:schemeClr val="bg1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endParaRPr lang="fr-FR" sz="1600" dirty="0" smtClean="0">
                <a:latin typeface="+mj-lt"/>
              </a:endParaRPr>
            </a:p>
            <a:p>
              <a:pPr algn="ctr"/>
              <a:endParaRPr lang="fr-FR" sz="1600" dirty="0">
                <a:latin typeface="+mj-lt"/>
              </a:endParaRPr>
            </a:p>
          </p:txBody>
        </p:sp>
        <p:sp>
          <p:nvSpPr>
            <p:cNvPr id="32" name="TextBox 2"/>
            <p:cNvSpPr txBox="1"/>
            <p:nvPr/>
          </p:nvSpPr>
          <p:spPr>
            <a:xfrm>
              <a:off x="3514707" y="1995618"/>
              <a:ext cx="46311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Maturité</a:t>
              </a:r>
              <a:r>
                <a:rPr lang="en-GB" dirty="0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&amp; Performance de </a:t>
              </a:r>
              <a:r>
                <a:rPr lang="en-GB" dirty="0" err="1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l’AEL</a:t>
              </a:r>
              <a:endParaRPr lang="en-GB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3524726" y="2310049"/>
              <a:ext cx="2878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 smtClean="0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Origine</a:t>
              </a:r>
              <a:r>
                <a:rPr lang="en-GB" dirty="0" smtClean="0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de </a:t>
              </a:r>
              <a:r>
                <a:rPr lang="en-GB" dirty="0" err="1" smtClean="0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l’AEL</a:t>
              </a:r>
              <a:r>
                <a:rPr lang="en-GB" dirty="0" smtClean="0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GB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21"/>
            <p:cNvSpPr txBox="1"/>
            <p:nvPr/>
          </p:nvSpPr>
          <p:spPr>
            <a:xfrm>
              <a:off x="3534745" y="2696866"/>
              <a:ext cx="41546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30% </a:t>
              </a:r>
              <a:r>
                <a:rPr lang="fr-FR" sz="1600" dirty="0" smtClean="0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AEL </a:t>
              </a:r>
              <a:r>
                <a:rPr lang="fr-FR" sz="1600" dirty="0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déjà </a:t>
              </a:r>
              <a:r>
                <a:rPr lang="fr-FR" sz="1600" dirty="0" smtClean="0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connus</a:t>
              </a:r>
              <a:endParaRPr lang="fr-FR" sz="16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27"/>
            <p:cNvSpPr txBox="1"/>
            <p:nvPr/>
          </p:nvSpPr>
          <p:spPr>
            <a:xfrm>
              <a:off x="3533913" y="2993812"/>
              <a:ext cx="39129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  <a:r>
                <a:rPr lang="fr-FR" sz="1600" dirty="0" smtClean="0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% Nouvel AEL</a:t>
              </a:r>
              <a:endParaRPr lang="fr-FR" sz="16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8" name="Image 3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54" y="6393462"/>
            <a:ext cx="1098550" cy="40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9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-1" y="692696"/>
            <a:ext cx="2927391" cy="5760000"/>
          </a:xfrm>
          <a:prstGeom prst="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844" y="6406955"/>
            <a:ext cx="1114807" cy="3960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582" y="6309376"/>
            <a:ext cx="1620096" cy="504000"/>
          </a:xfrm>
          <a:prstGeom prst="rect">
            <a:avLst/>
          </a:prstGeom>
        </p:spPr>
      </p:pic>
      <p:pic>
        <p:nvPicPr>
          <p:cNvPr id="26" name="Image 25" descr="C:\Users\acted\Dropbox\Visibilité (logo, photo etc)\Logo ACTED 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97" y="6417376"/>
            <a:ext cx="1509699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Rectangle 34"/>
          <p:cNvSpPr/>
          <p:nvPr/>
        </p:nvSpPr>
        <p:spPr>
          <a:xfrm>
            <a:off x="11927855" y="692696"/>
            <a:ext cx="288031" cy="57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9" name="Group 58"/>
          <p:cNvGrpSpPr/>
          <p:nvPr/>
        </p:nvGrpSpPr>
        <p:grpSpPr>
          <a:xfrm>
            <a:off x="8417653" y="2898886"/>
            <a:ext cx="307836" cy="866431"/>
            <a:chOff x="5643354" y="2463679"/>
            <a:chExt cx="742496" cy="2047776"/>
          </a:xfrm>
          <a:solidFill>
            <a:srgbClr val="CC9900"/>
          </a:solidFill>
        </p:grpSpPr>
        <p:sp>
          <p:nvSpPr>
            <p:cNvPr id="60" name="Oval 59"/>
            <p:cNvSpPr/>
            <p:nvPr/>
          </p:nvSpPr>
          <p:spPr>
            <a:xfrm>
              <a:off x="5824926" y="2463679"/>
              <a:ext cx="367432" cy="360040"/>
            </a:xfrm>
            <a:prstGeom prst="ellipse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Flowchart: Alternate Process 60"/>
            <p:cNvSpPr/>
            <p:nvPr/>
          </p:nvSpPr>
          <p:spPr>
            <a:xfrm>
              <a:off x="5845004" y="3694508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Flowchart: Alternate Process 61"/>
            <p:cNvSpPr/>
            <p:nvPr/>
          </p:nvSpPr>
          <p:spPr>
            <a:xfrm>
              <a:off x="5643354" y="2898803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Flowchart: Alternate Process 62"/>
            <p:cNvSpPr/>
            <p:nvPr/>
          </p:nvSpPr>
          <p:spPr>
            <a:xfrm>
              <a:off x="6045491" y="3694508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Flowchart: Alternate Process 63"/>
            <p:cNvSpPr/>
            <p:nvPr/>
          </p:nvSpPr>
          <p:spPr>
            <a:xfrm>
              <a:off x="6275066" y="2896195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Trapezoid 64"/>
            <p:cNvSpPr/>
            <p:nvPr/>
          </p:nvSpPr>
          <p:spPr>
            <a:xfrm>
              <a:off x="5686826" y="2901411"/>
              <a:ext cx="643632" cy="922790"/>
            </a:xfrm>
            <a:prstGeom prst="trapezoid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8935817" y="2784475"/>
            <a:ext cx="402137" cy="956034"/>
            <a:chOff x="4229980" y="2420888"/>
            <a:chExt cx="730575" cy="2180169"/>
          </a:xfrm>
          <a:solidFill>
            <a:srgbClr val="FFC000"/>
          </a:solidFill>
        </p:grpSpPr>
        <p:sp>
          <p:nvSpPr>
            <p:cNvPr id="67" name="Oval 66"/>
            <p:cNvSpPr/>
            <p:nvPr/>
          </p:nvSpPr>
          <p:spPr>
            <a:xfrm>
              <a:off x="4411551" y="2420888"/>
              <a:ext cx="367432" cy="360040"/>
            </a:xfrm>
            <a:prstGeom prst="ellipse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Flowchart: Alternate Process 67"/>
            <p:cNvSpPr/>
            <p:nvPr/>
          </p:nvSpPr>
          <p:spPr>
            <a:xfrm>
              <a:off x="4382504" y="2823719"/>
              <a:ext cx="425527" cy="93610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Flowchart: Alternate Process 68"/>
            <p:cNvSpPr/>
            <p:nvPr/>
          </p:nvSpPr>
          <p:spPr>
            <a:xfrm>
              <a:off x="4431630" y="3784110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Flowchart: Alternate Process 69"/>
            <p:cNvSpPr/>
            <p:nvPr/>
          </p:nvSpPr>
          <p:spPr>
            <a:xfrm>
              <a:off x="4229980" y="2861320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Flowchart: Alternate Process 70"/>
            <p:cNvSpPr/>
            <p:nvPr/>
          </p:nvSpPr>
          <p:spPr>
            <a:xfrm>
              <a:off x="4632117" y="3784110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Flowchart: Alternate Process 71"/>
            <p:cNvSpPr/>
            <p:nvPr/>
          </p:nvSpPr>
          <p:spPr>
            <a:xfrm>
              <a:off x="4849771" y="2861320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929947" y="3649335"/>
            <a:ext cx="402137" cy="956034"/>
            <a:chOff x="4229980" y="2420888"/>
            <a:chExt cx="730575" cy="2180169"/>
          </a:xfrm>
          <a:solidFill>
            <a:srgbClr val="FFC000"/>
          </a:solidFill>
        </p:grpSpPr>
        <p:sp>
          <p:nvSpPr>
            <p:cNvPr id="4" name="Oval 3"/>
            <p:cNvSpPr/>
            <p:nvPr/>
          </p:nvSpPr>
          <p:spPr>
            <a:xfrm>
              <a:off x="4411551" y="2420888"/>
              <a:ext cx="367432" cy="360040"/>
            </a:xfrm>
            <a:prstGeom prst="ellipse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lowchart: Alternate Process 6"/>
            <p:cNvSpPr/>
            <p:nvPr/>
          </p:nvSpPr>
          <p:spPr>
            <a:xfrm>
              <a:off x="4382504" y="2823719"/>
              <a:ext cx="425527" cy="93610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Flowchart: Alternate Process 30"/>
            <p:cNvSpPr/>
            <p:nvPr/>
          </p:nvSpPr>
          <p:spPr>
            <a:xfrm>
              <a:off x="4431630" y="3784110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Flowchart: Alternate Process 32"/>
            <p:cNvSpPr/>
            <p:nvPr/>
          </p:nvSpPr>
          <p:spPr>
            <a:xfrm>
              <a:off x="4229980" y="2861320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Flowchart: Alternate Process 33"/>
            <p:cNvSpPr/>
            <p:nvPr/>
          </p:nvSpPr>
          <p:spPr>
            <a:xfrm>
              <a:off x="4632117" y="3784110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Flowchart: Alternate Process 39"/>
            <p:cNvSpPr/>
            <p:nvPr/>
          </p:nvSpPr>
          <p:spPr>
            <a:xfrm>
              <a:off x="4849771" y="2861320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718670" y="3463631"/>
            <a:ext cx="307836" cy="866431"/>
            <a:chOff x="5643354" y="2463679"/>
            <a:chExt cx="742496" cy="2047776"/>
          </a:xfrm>
          <a:solidFill>
            <a:srgbClr val="FFC000"/>
          </a:solidFill>
        </p:grpSpPr>
        <p:sp>
          <p:nvSpPr>
            <p:cNvPr id="46" name="Oval 45"/>
            <p:cNvSpPr/>
            <p:nvPr/>
          </p:nvSpPr>
          <p:spPr>
            <a:xfrm>
              <a:off x="5824926" y="2463679"/>
              <a:ext cx="367432" cy="360040"/>
            </a:xfrm>
            <a:prstGeom prst="ellipse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Flowchart: Alternate Process 47"/>
            <p:cNvSpPr/>
            <p:nvPr/>
          </p:nvSpPr>
          <p:spPr>
            <a:xfrm>
              <a:off x="5845004" y="3694508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Flowchart: Alternate Process 48"/>
            <p:cNvSpPr/>
            <p:nvPr/>
          </p:nvSpPr>
          <p:spPr>
            <a:xfrm>
              <a:off x="5643354" y="2898803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Flowchart: Alternate Process 49"/>
            <p:cNvSpPr/>
            <p:nvPr/>
          </p:nvSpPr>
          <p:spPr>
            <a:xfrm>
              <a:off x="6045491" y="3694508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Flowchart: Alternate Process 50"/>
            <p:cNvSpPr/>
            <p:nvPr/>
          </p:nvSpPr>
          <p:spPr>
            <a:xfrm>
              <a:off x="6275066" y="2896195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rapezoid 9"/>
            <p:cNvSpPr/>
            <p:nvPr/>
          </p:nvSpPr>
          <p:spPr>
            <a:xfrm>
              <a:off x="5686826" y="2901411"/>
              <a:ext cx="643632" cy="922790"/>
            </a:xfrm>
            <a:prstGeom prst="trapezoid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654784" y="3327494"/>
            <a:ext cx="402137" cy="956034"/>
            <a:chOff x="4229980" y="2420888"/>
            <a:chExt cx="730575" cy="2180169"/>
          </a:xfrm>
          <a:solidFill>
            <a:srgbClr val="CC9900"/>
          </a:solidFill>
        </p:grpSpPr>
        <p:sp>
          <p:nvSpPr>
            <p:cNvPr id="53" name="Oval 52"/>
            <p:cNvSpPr/>
            <p:nvPr/>
          </p:nvSpPr>
          <p:spPr>
            <a:xfrm>
              <a:off x="4411551" y="2420888"/>
              <a:ext cx="367432" cy="360040"/>
            </a:xfrm>
            <a:prstGeom prst="ellipse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Flowchart: Alternate Process 53"/>
            <p:cNvSpPr/>
            <p:nvPr/>
          </p:nvSpPr>
          <p:spPr>
            <a:xfrm>
              <a:off x="4382504" y="2823719"/>
              <a:ext cx="425527" cy="93610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Flowchart: Alternate Process 54"/>
            <p:cNvSpPr/>
            <p:nvPr/>
          </p:nvSpPr>
          <p:spPr>
            <a:xfrm>
              <a:off x="4431630" y="3784110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Flowchart: Alternate Process 55"/>
            <p:cNvSpPr/>
            <p:nvPr/>
          </p:nvSpPr>
          <p:spPr>
            <a:xfrm>
              <a:off x="4229980" y="2861320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Flowchart: Alternate Process 56"/>
            <p:cNvSpPr/>
            <p:nvPr/>
          </p:nvSpPr>
          <p:spPr>
            <a:xfrm>
              <a:off x="4632117" y="3784110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Flowchart: Alternate Process 57"/>
            <p:cNvSpPr/>
            <p:nvPr/>
          </p:nvSpPr>
          <p:spPr>
            <a:xfrm>
              <a:off x="4849771" y="2861320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8368694" y="3375729"/>
            <a:ext cx="307836" cy="866431"/>
            <a:chOff x="5643354" y="2463679"/>
            <a:chExt cx="742496" cy="2047776"/>
          </a:xfrm>
          <a:solidFill>
            <a:srgbClr val="FFC000"/>
          </a:solidFill>
        </p:grpSpPr>
        <p:sp>
          <p:nvSpPr>
            <p:cNvPr id="74" name="Oval 73"/>
            <p:cNvSpPr/>
            <p:nvPr/>
          </p:nvSpPr>
          <p:spPr>
            <a:xfrm>
              <a:off x="5824926" y="2463679"/>
              <a:ext cx="367432" cy="360040"/>
            </a:xfrm>
            <a:prstGeom prst="ellipse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Flowchart: Alternate Process 74"/>
            <p:cNvSpPr/>
            <p:nvPr/>
          </p:nvSpPr>
          <p:spPr>
            <a:xfrm>
              <a:off x="5845004" y="3694508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Flowchart: Alternate Process 75"/>
            <p:cNvSpPr/>
            <p:nvPr/>
          </p:nvSpPr>
          <p:spPr>
            <a:xfrm>
              <a:off x="5643354" y="2898803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Flowchart: Alternate Process 76"/>
            <p:cNvSpPr/>
            <p:nvPr/>
          </p:nvSpPr>
          <p:spPr>
            <a:xfrm>
              <a:off x="6045491" y="3694508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Flowchart: Alternate Process 77"/>
            <p:cNvSpPr/>
            <p:nvPr/>
          </p:nvSpPr>
          <p:spPr>
            <a:xfrm>
              <a:off x="6275066" y="2896195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Trapezoid 78"/>
            <p:cNvSpPr/>
            <p:nvPr/>
          </p:nvSpPr>
          <p:spPr>
            <a:xfrm>
              <a:off x="5686826" y="2901411"/>
              <a:ext cx="643632" cy="922790"/>
            </a:xfrm>
            <a:prstGeom prst="trapezoid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941704" y="3118426"/>
            <a:ext cx="402137" cy="956034"/>
            <a:chOff x="4229980" y="2420888"/>
            <a:chExt cx="730575" cy="2180169"/>
          </a:xfrm>
          <a:solidFill>
            <a:srgbClr val="CC9900"/>
          </a:solidFill>
        </p:grpSpPr>
        <p:sp>
          <p:nvSpPr>
            <p:cNvPr id="81" name="Oval 80"/>
            <p:cNvSpPr/>
            <p:nvPr/>
          </p:nvSpPr>
          <p:spPr>
            <a:xfrm>
              <a:off x="4411551" y="2420888"/>
              <a:ext cx="367432" cy="360040"/>
            </a:xfrm>
            <a:prstGeom prst="ellipse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Flowchart: Alternate Process 81"/>
            <p:cNvSpPr/>
            <p:nvPr/>
          </p:nvSpPr>
          <p:spPr>
            <a:xfrm>
              <a:off x="4382504" y="2823719"/>
              <a:ext cx="425527" cy="93610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Flowchart: Alternate Process 82"/>
            <p:cNvSpPr/>
            <p:nvPr/>
          </p:nvSpPr>
          <p:spPr>
            <a:xfrm>
              <a:off x="4431630" y="3784110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Flowchart: Alternate Process 83"/>
            <p:cNvSpPr/>
            <p:nvPr/>
          </p:nvSpPr>
          <p:spPr>
            <a:xfrm>
              <a:off x="4229980" y="2861320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Flowchart: Alternate Process 84"/>
            <p:cNvSpPr/>
            <p:nvPr/>
          </p:nvSpPr>
          <p:spPr>
            <a:xfrm>
              <a:off x="4632117" y="3784110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Flowchart: Alternate Process 85"/>
            <p:cNvSpPr/>
            <p:nvPr/>
          </p:nvSpPr>
          <p:spPr>
            <a:xfrm>
              <a:off x="4849771" y="2861320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8209867" y="3769110"/>
            <a:ext cx="402137" cy="956034"/>
            <a:chOff x="4229980" y="2420888"/>
            <a:chExt cx="730575" cy="2180169"/>
          </a:xfrm>
          <a:solidFill>
            <a:srgbClr val="CC9900"/>
          </a:solidFill>
        </p:grpSpPr>
        <p:sp>
          <p:nvSpPr>
            <p:cNvPr id="95" name="Oval 94"/>
            <p:cNvSpPr/>
            <p:nvPr/>
          </p:nvSpPr>
          <p:spPr>
            <a:xfrm>
              <a:off x="4411551" y="2420888"/>
              <a:ext cx="367432" cy="360040"/>
            </a:xfrm>
            <a:prstGeom prst="ellipse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Flowchart: Alternate Process 95"/>
            <p:cNvSpPr/>
            <p:nvPr/>
          </p:nvSpPr>
          <p:spPr>
            <a:xfrm>
              <a:off x="4382504" y="2823719"/>
              <a:ext cx="425527" cy="93610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Flowchart: Alternate Process 96"/>
            <p:cNvSpPr/>
            <p:nvPr/>
          </p:nvSpPr>
          <p:spPr>
            <a:xfrm>
              <a:off x="4431630" y="3784110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8" name="Flowchart: Alternate Process 97"/>
            <p:cNvSpPr/>
            <p:nvPr/>
          </p:nvSpPr>
          <p:spPr>
            <a:xfrm>
              <a:off x="4229980" y="2861320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Flowchart: Alternate Process 98"/>
            <p:cNvSpPr/>
            <p:nvPr/>
          </p:nvSpPr>
          <p:spPr>
            <a:xfrm>
              <a:off x="4632117" y="3784110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Flowchart: Alternate Process 99"/>
            <p:cNvSpPr/>
            <p:nvPr/>
          </p:nvSpPr>
          <p:spPr>
            <a:xfrm>
              <a:off x="4849771" y="2861320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9680952" y="3327494"/>
            <a:ext cx="402137" cy="956034"/>
            <a:chOff x="4229980" y="2420888"/>
            <a:chExt cx="730575" cy="2180169"/>
          </a:xfrm>
          <a:solidFill>
            <a:srgbClr val="CC9900"/>
          </a:solidFill>
        </p:grpSpPr>
        <p:sp>
          <p:nvSpPr>
            <p:cNvPr id="109" name="Oval 108"/>
            <p:cNvSpPr/>
            <p:nvPr/>
          </p:nvSpPr>
          <p:spPr>
            <a:xfrm>
              <a:off x="4411551" y="2420888"/>
              <a:ext cx="367432" cy="360040"/>
            </a:xfrm>
            <a:prstGeom prst="ellipse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Flowchart: Alternate Process 109"/>
            <p:cNvSpPr/>
            <p:nvPr/>
          </p:nvSpPr>
          <p:spPr>
            <a:xfrm>
              <a:off x="4382504" y="2823719"/>
              <a:ext cx="425527" cy="93610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Flowchart: Alternate Process 110"/>
            <p:cNvSpPr/>
            <p:nvPr/>
          </p:nvSpPr>
          <p:spPr>
            <a:xfrm>
              <a:off x="4431630" y="3784110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2" name="Flowchart: Alternate Process 111"/>
            <p:cNvSpPr/>
            <p:nvPr/>
          </p:nvSpPr>
          <p:spPr>
            <a:xfrm>
              <a:off x="4229980" y="2861320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Flowchart: Alternate Process 112"/>
            <p:cNvSpPr/>
            <p:nvPr/>
          </p:nvSpPr>
          <p:spPr>
            <a:xfrm>
              <a:off x="4632117" y="3784110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Flowchart: Alternate Process 113"/>
            <p:cNvSpPr/>
            <p:nvPr/>
          </p:nvSpPr>
          <p:spPr>
            <a:xfrm>
              <a:off x="4849771" y="2861320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9388855" y="3803260"/>
            <a:ext cx="307836" cy="866431"/>
            <a:chOff x="5643354" y="2463679"/>
            <a:chExt cx="742496" cy="2047776"/>
          </a:xfrm>
          <a:solidFill>
            <a:srgbClr val="CC9900"/>
          </a:solidFill>
        </p:grpSpPr>
        <p:sp>
          <p:nvSpPr>
            <p:cNvPr id="102" name="Oval 101"/>
            <p:cNvSpPr/>
            <p:nvPr/>
          </p:nvSpPr>
          <p:spPr>
            <a:xfrm>
              <a:off x="5824926" y="2463679"/>
              <a:ext cx="367432" cy="360040"/>
            </a:xfrm>
            <a:prstGeom prst="ellipse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Flowchart: Alternate Process 102"/>
            <p:cNvSpPr/>
            <p:nvPr/>
          </p:nvSpPr>
          <p:spPr>
            <a:xfrm>
              <a:off x="5845004" y="3694508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Flowchart: Alternate Process 103"/>
            <p:cNvSpPr/>
            <p:nvPr/>
          </p:nvSpPr>
          <p:spPr>
            <a:xfrm>
              <a:off x="5643354" y="2898803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Flowchart: Alternate Process 104"/>
            <p:cNvSpPr/>
            <p:nvPr/>
          </p:nvSpPr>
          <p:spPr>
            <a:xfrm>
              <a:off x="6045491" y="3694508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Flowchart: Alternate Process 105"/>
            <p:cNvSpPr/>
            <p:nvPr/>
          </p:nvSpPr>
          <p:spPr>
            <a:xfrm>
              <a:off x="6275066" y="2896195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Trapezoid 106"/>
            <p:cNvSpPr/>
            <p:nvPr/>
          </p:nvSpPr>
          <p:spPr>
            <a:xfrm>
              <a:off x="5686826" y="2901411"/>
              <a:ext cx="643632" cy="922790"/>
            </a:xfrm>
            <a:prstGeom prst="trapezoid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8651069" y="3840568"/>
            <a:ext cx="307836" cy="866431"/>
            <a:chOff x="5643354" y="2463679"/>
            <a:chExt cx="742496" cy="2047776"/>
          </a:xfrm>
          <a:solidFill>
            <a:srgbClr val="CC9900"/>
          </a:solidFill>
        </p:grpSpPr>
        <p:sp>
          <p:nvSpPr>
            <p:cNvPr id="116" name="Oval 115"/>
            <p:cNvSpPr/>
            <p:nvPr/>
          </p:nvSpPr>
          <p:spPr>
            <a:xfrm>
              <a:off x="5824926" y="2463679"/>
              <a:ext cx="367432" cy="360040"/>
            </a:xfrm>
            <a:prstGeom prst="ellipse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Flowchart: Alternate Process 116"/>
            <p:cNvSpPr/>
            <p:nvPr/>
          </p:nvSpPr>
          <p:spPr>
            <a:xfrm>
              <a:off x="5845004" y="3694508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8" name="Flowchart: Alternate Process 117"/>
            <p:cNvSpPr/>
            <p:nvPr/>
          </p:nvSpPr>
          <p:spPr>
            <a:xfrm>
              <a:off x="5643354" y="2898803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9" name="Flowchart: Alternate Process 118"/>
            <p:cNvSpPr/>
            <p:nvPr/>
          </p:nvSpPr>
          <p:spPr>
            <a:xfrm>
              <a:off x="6045491" y="3694508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0" name="Flowchart: Alternate Process 119"/>
            <p:cNvSpPr/>
            <p:nvPr/>
          </p:nvSpPr>
          <p:spPr>
            <a:xfrm>
              <a:off x="6275066" y="2896195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1" name="Trapezoid 120"/>
            <p:cNvSpPr/>
            <p:nvPr/>
          </p:nvSpPr>
          <p:spPr>
            <a:xfrm>
              <a:off x="5686826" y="2901411"/>
              <a:ext cx="643632" cy="922790"/>
            </a:xfrm>
            <a:prstGeom prst="trapezoid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374785" y="2856029"/>
            <a:ext cx="307836" cy="866431"/>
            <a:chOff x="5643354" y="2463679"/>
            <a:chExt cx="742496" cy="2047776"/>
          </a:xfrm>
          <a:solidFill>
            <a:srgbClr val="CC9900"/>
          </a:solidFill>
        </p:grpSpPr>
        <p:sp>
          <p:nvSpPr>
            <p:cNvPr id="201" name="Oval 200"/>
            <p:cNvSpPr/>
            <p:nvPr/>
          </p:nvSpPr>
          <p:spPr>
            <a:xfrm>
              <a:off x="5824926" y="2463679"/>
              <a:ext cx="367432" cy="360040"/>
            </a:xfrm>
            <a:prstGeom prst="ellipse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2" name="Flowchart: Alternate Process 201"/>
            <p:cNvSpPr/>
            <p:nvPr/>
          </p:nvSpPr>
          <p:spPr>
            <a:xfrm>
              <a:off x="5845004" y="3694508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3" name="Flowchart: Alternate Process 202"/>
            <p:cNvSpPr/>
            <p:nvPr/>
          </p:nvSpPr>
          <p:spPr>
            <a:xfrm>
              <a:off x="5643354" y="2898803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4" name="Flowchart: Alternate Process 203"/>
            <p:cNvSpPr/>
            <p:nvPr/>
          </p:nvSpPr>
          <p:spPr>
            <a:xfrm>
              <a:off x="6045491" y="3694508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5" name="Flowchart: Alternate Process 204"/>
            <p:cNvSpPr/>
            <p:nvPr/>
          </p:nvSpPr>
          <p:spPr>
            <a:xfrm>
              <a:off x="6275066" y="2896195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6" name="Trapezoid 205"/>
            <p:cNvSpPr/>
            <p:nvPr/>
          </p:nvSpPr>
          <p:spPr>
            <a:xfrm>
              <a:off x="5686826" y="2901411"/>
              <a:ext cx="643632" cy="922790"/>
            </a:xfrm>
            <a:prstGeom prst="trapezoid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892949" y="2741618"/>
            <a:ext cx="402137" cy="956034"/>
            <a:chOff x="4229980" y="2420888"/>
            <a:chExt cx="730575" cy="2180169"/>
          </a:xfrm>
          <a:solidFill>
            <a:srgbClr val="FFC000"/>
          </a:solidFill>
        </p:grpSpPr>
        <p:sp>
          <p:nvSpPr>
            <p:cNvPr id="195" name="Oval 194"/>
            <p:cNvSpPr/>
            <p:nvPr/>
          </p:nvSpPr>
          <p:spPr>
            <a:xfrm>
              <a:off x="4411551" y="2420888"/>
              <a:ext cx="367432" cy="360040"/>
            </a:xfrm>
            <a:prstGeom prst="ellipse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6" name="Flowchart: Alternate Process 195"/>
            <p:cNvSpPr/>
            <p:nvPr/>
          </p:nvSpPr>
          <p:spPr>
            <a:xfrm>
              <a:off x="4382504" y="2823719"/>
              <a:ext cx="425527" cy="93610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7" name="Flowchart: Alternate Process 196"/>
            <p:cNvSpPr/>
            <p:nvPr/>
          </p:nvSpPr>
          <p:spPr>
            <a:xfrm>
              <a:off x="4431630" y="3784110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8" name="Flowchart: Alternate Process 197"/>
            <p:cNvSpPr/>
            <p:nvPr/>
          </p:nvSpPr>
          <p:spPr>
            <a:xfrm>
              <a:off x="4229980" y="2861320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9" name="Flowchart: Alternate Process 198"/>
            <p:cNvSpPr/>
            <p:nvPr/>
          </p:nvSpPr>
          <p:spPr>
            <a:xfrm>
              <a:off x="4632117" y="3784110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0" name="Flowchart: Alternate Process 199"/>
            <p:cNvSpPr/>
            <p:nvPr/>
          </p:nvSpPr>
          <p:spPr>
            <a:xfrm>
              <a:off x="4849771" y="2861320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887079" y="3606478"/>
            <a:ext cx="402137" cy="956034"/>
            <a:chOff x="4229980" y="2420888"/>
            <a:chExt cx="730575" cy="2180169"/>
          </a:xfrm>
          <a:solidFill>
            <a:srgbClr val="FFC000"/>
          </a:solidFill>
        </p:grpSpPr>
        <p:sp>
          <p:nvSpPr>
            <p:cNvPr id="189" name="Oval 188"/>
            <p:cNvSpPr/>
            <p:nvPr/>
          </p:nvSpPr>
          <p:spPr>
            <a:xfrm>
              <a:off x="4411551" y="2420888"/>
              <a:ext cx="367432" cy="360040"/>
            </a:xfrm>
            <a:prstGeom prst="ellipse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0" name="Flowchart: Alternate Process 189"/>
            <p:cNvSpPr/>
            <p:nvPr/>
          </p:nvSpPr>
          <p:spPr>
            <a:xfrm>
              <a:off x="4382504" y="2823719"/>
              <a:ext cx="425527" cy="93610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1" name="Flowchart: Alternate Process 190"/>
            <p:cNvSpPr/>
            <p:nvPr/>
          </p:nvSpPr>
          <p:spPr>
            <a:xfrm>
              <a:off x="4431630" y="3784110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2" name="Flowchart: Alternate Process 191"/>
            <p:cNvSpPr/>
            <p:nvPr/>
          </p:nvSpPr>
          <p:spPr>
            <a:xfrm>
              <a:off x="4229980" y="2861320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3" name="Flowchart: Alternate Process 192"/>
            <p:cNvSpPr/>
            <p:nvPr/>
          </p:nvSpPr>
          <p:spPr>
            <a:xfrm>
              <a:off x="4632117" y="3784110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4" name="Flowchart: Alternate Process 193"/>
            <p:cNvSpPr/>
            <p:nvPr/>
          </p:nvSpPr>
          <p:spPr>
            <a:xfrm>
              <a:off x="4849771" y="2861320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675802" y="3420774"/>
            <a:ext cx="307836" cy="866431"/>
            <a:chOff x="5643354" y="2463679"/>
            <a:chExt cx="742496" cy="2047776"/>
          </a:xfrm>
          <a:solidFill>
            <a:srgbClr val="FFC000"/>
          </a:solidFill>
        </p:grpSpPr>
        <p:sp>
          <p:nvSpPr>
            <p:cNvPr id="183" name="Oval 182"/>
            <p:cNvSpPr/>
            <p:nvPr/>
          </p:nvSpPr>
          <p:spPr>
            <a:xfrm>
              <a:off x="5824926" y="2463679"/>
              <a:ext cx="367432" cy="360040"/>
            </a:xfrm>
            <a:prstGeom prst="ellipse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4" name="Flowchart: Alternate Process 183"/>
            <p:cNvSpPr/>
            <p:nvPr/>
          </p:nvSpPr>
          <p:spPr>
            <a:xfrm>
              <a:off x="5845004" y="3694508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5" name="Flowchart: Alternate Process 184"/>
            <p:cNvSpPr/>
            <p:nvPr/>
          </p:nvSpPr>
          <p:spPr>
            <a:xfrm>
              <a:off x="5643354" y="2898803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6" name="Flowchart: Alternate Process 185"/>
            <p:cNvSpPr/>
            <p:nvPr/>
          </p:nvSpPr>
          <p:spPr>
            <a:xfrm>
              <a:off x="6045491" y="3694508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7" name="Flowchart: Alternate Process 186"/>
            <p:cNvSpPr/>
            <p:nvPr/>
          </p:nvSpPr>
          <p:spPr>
            <a:xfrm>
              <a:off x="6275066" y="2896195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8" name="Trapezoid 187"/>
            <p:cNvSpPr/>
            <p:nvPr/>
          </p:nvSpPr>
          <p:spPr>
            <a:xfrm>
              <a:off x="5686826" y="2901411"/>
              <a:ext cx="643632" cy="922790"/>
            </a:xfrm>
            <a:prstGeom prst="trapezoid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325826" y="3332872"/>
            <a:ext cx="307836" cy="866431"/>
            <a:chOff x="5643354" y="2463679"/>
            <a:chExt cx="742496" cy="2047776"/>
          </a:xfrm>
          <a:solidFill>
            <a:srgbClr val="FFC000"/>
          </a:solidFill>
        </p:grpSpPr>
        <p:sp>
          <p:nvSpPr>
            <p:cNvPr id="171" name="Oval 170"/>
            <p:cNvSpPr/>
            <p:nvPr/>
          </p:nvSpPr>
          <p:spPr>
            <a:xfrm>
              <a:off x="5824926" y="2463679"/>
              <a:ext cx="367432" cy="360040"/>
            </a:xfrm>
            <a:prstGeom prst="ellipse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2" name="Flowchart: Alternate Process 171"/>
            <p:cNvSpPr/>
            <p:nvPr/>
          </p:nvSpPr>
          <p:spPr>
            <a:xfrm>
              <a:off x="5845004" y="3694508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3" name="Flowchart: Alternate Process 172"/>
            <p:cNvSpPr/>
            <p:nvPr/>
          </p:nvSpPr>
          <p:spPr>
            <a:xfrm>
              <a:off x="5643354" y="2898803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" name="Flowchart: Alternate Process 173"/>
            <p:cNvSpPr/>
            <p:nvPr/>
          </p:nvSpPr>
          <p:spPr>
            <a:xfrm>
              <a:off x="6045491" y="3694508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5" name="Flowchart: Alternate Process 174"/>
            <p:cNvSpPr/>
            <p:nvPr/>
          </p:nvSpPr>
          <p:spPr>
            <a:xfrm>
              <a:off x="6275066" y="2896195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6" name="Trapezoid 175"/>
            <p:cNvSpPr/>
            <p:nvPr/>
          </p:nvSpPr>
          <p:spPr>
            <a:xfrm>
              <a:off x="5686826" y="2901411"/>
              <a:ext cx="643632" cy="922790"/>
            </a:xfrm>
            <a:prstGeom prst="trapezoid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4898836" y="3075569"/>
            <a:ext cx="402137" cy="956034"/>
            <a:chOff x="4229980" y="2420888"/>
            <a:chExt cx="730575" cy="2180169"/>
          </a:xfrm>
          <a:solidFill>
            <a:srgbClr val="CC9900"/>
          </a:solidFill>
        </p:grpSpPr>
        <p:sp>
          <p:nvSpPr>
            <p:cNvPr id="165" name="Oval 164"/>
            <p:cNvSpPr/>
            <p:nvPr/>
          </p:nvSpPr>
          <p:spPr>
            <a:xfrm>
              <a:off x="4411551" y="2420888"/>
              <a:ext cx="367432" cy="360040"/>
            </a:xfrm>
            <a:prstGeom prst="ellipse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6" name="Flowchart: Alternate Process 165"/>
            <p:cNvSpPr/>
            <p:nvPr/>
          </p:nvSpPr>
          <p:spPr>
            <a:xfrm>
              <a:off x="4382504" y="2823719"/>
              <a:ext cx="425527" cy="93610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7" name="Flowchart: Alternate Process 166"/>
            <p:cNvSpPr/>
            <p:nvPr/>
          </p:nvSpPr>
          <p:spPr>
            <a:xfrm>
              <a:off x="4431630" y="3784110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8" name="Flowchart: Alternate Process 167"/>
            <p:cNvSpPr/>
            <p:nvPr/>
          </p:nvSpPr>
          <p:spPr>
            <a:xfrm>
              <a:off x="4229980" y="2861320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9" name="Flowchart: Alternate Process 168"/>
            <p:cNvSpPr/>
            <p:nvPr/>
          </p:nvSpPr>
          <p:spPr>
            <a:xfrm>
              <a:off x="4632117" y="3784110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0" name="Flowchart: Alternate Process 169"/>
            <p:cNvSpPr/>
            <p:nvPr/>
          </p:nvSpPr>
          <p:spPr>
            <a:xfrm>
              <a:off x="4849771" y="2861320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6312210" y="3075569"/>
            <a:ext cx="307836" cy="866431"/>
            <a:chOff x="5643354" y="2463679"/>
            <a:chExt cx="742496" cy="2047776"/>
          </a:xfrm>
          <a:solidFill>
            <a:srgbClr val="CC9900"/>
          </a:solidFill>
        </p:grpSpPr>
        <p:sp>
          <p:nvSpPr>
            <p:cNvPr id="159" name="Oval 158"/>
            <p:cNvSpPr/>
            <p:nvPr/>
          </p:nvSpPr>
          <p:spPr>
            <a:xfrm>
              <a:off x="5824926" y="2463679"/>
              <a:ext cx="367432" cy="360040"/>
            </a:xfrm>
            <a:prstGeom prst="ellipse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0" name="Flowchart: Alternate Process 159"/>
            <p:cNvSpPr/>
            <p:nvPr/>
          </p:nvSpPr>
          <p:spPr>
            <a:xfrm>
              <a:off x="5845004" y="3694508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1" name="Flowchart: Alternate Process 160"/>
            <p:cNvSpPr/>
            <p:nvPr/>
          </p:nvSpPr>
          <p:spPr>
            <a:xfrm>
              <a:off x="5643354" y="2898803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2" name="Flowchart: Alternate Process 161"/>
            <p:cNvSpPr/>
            <p:nvPr/>
          </p:nvSpPr>
          <p:spPr>
            <a:xfrm>
              <a:off x="6045491" y="3694508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3" name="Flowchart: Alternate Process 162"/>
            <p:cNvSpPr/>
            <p:nvPr/>
          </p:nvSpPr>
          <p:spPr>
            <a:xfrm>
              <a:off x="6275066" y="2896195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4" name="Trapezoid 163"/>
            <p:cNvSpPr/>
            <p:nvPr/>
          </p:nvSpPr>
          <p:spPr>
            <a:xfrm>
              <a:off x="5686826" y="2901411"/>
              <a:ext cx="643632" cy="922790"/>
            </a:xfrm>
            <a:prstGeom prst="trapezoid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6638084" y="3284637"/>
            <a:ext cx="402137" cy="956034"/>
            <a:chOff x="4229980" y="2420888"/>
            <a:chExt cx="730575" cy="2180169"/>
          </a:xfrm>
          <a:solidFill>
            <a:srgbClr val="CC9900"/>
          </a:solidFill>
        </p:grpSpPr>
        <p:sp>
          <p:nvSpPr>
            <p:cNvPr id="147" name="Oval 146"/>
            <p:cNvSpPr/>
            <p:nvPr/>
          </p:nvSpPr>
          <p:spPr>
            <a:xfrm>
              <a:off x="4411551" y="2420888"/>
              <a:ext cx="367432" cy="360040"/>
            </a:xfrm>
            <a:prstGeom prst="ellipse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8" name="Flowchart: Alternate Process 147"/>
            <p:cNvSpPr/>
            <p:nvPr/>
          </p:nvSpPr>
          <p:spPr>
            <a:xfrm>
              <a:off x="4382504" y="2823719"/>
              <a:ext cx="425527" cy="93610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9" name="Flowchart: Alternate Process 148"/>
            <p:cNvSpPr/>
            <p:nvPr/>
          </p:nvSpPr>
          <p:spPr>
            <a:xfrm>
              <a:off x="4431630" y="3784110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0" name="Flowchart: Alternate Process 149"/>
            <p:cNvSpPr/>
            <p:nvPr/>
          </p:nvSpPr>
          <p:spPr>
            <a:xfrm>
              <a:off x="4229980" y="2861320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1" name="Flowchart: Alternate Process 150"/>
            <p:cNvSpPr/>
            <p:nvPr/>
          </p:nvSpPr>
          <p:spPr>
            <a:xfrm>
              <a:off x="4632117" y="3784110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2" name="Flowchart: Alternate Process 151"/>
            <p:cNvSpPr/>
            <p:nvPr/>
          </p:nvSpPr>
          <p:spPr>
            <a:xfrm>
              <a:off x="4849771" y="2861320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6345987" y="3760403"/>
            <a:ext cx="307836" cy="866431"/>
            <a:chOff x="5643354" y="2463679"/>
            <a:chExt cx="742496" cy="2047776"/>
          </a:xfrm>
          <a:solidFill>
            <a:srgbClr val="CC9900"/>
          </a:solidFill>
        </p:grpSpPr>
        <p:sp>
          <p:nvSpPr>
            <p:cNvPr id="141" name="Oval 140"/>
            <p:cNvSpPr/>
            <p:nvPr/>
          </p:nvSpPr>
          <p:spPr>
            <a:xfrm>
              <a:off x="5824926" y="2463679"/>
              <a:ext cx="367432" cy="360040"/>
            </a:xfrm>
            <a:prstGeom prst="ellipse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2" name="Flowchart: Alternate Process 141"/>
            <p:cNvSpPr/>
            <p:nvPr/>
          </p:nvSpPr>
          <p:spPr>
            <a:xfrm>
              <a:off x="5845004" y="3694508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3" name="Flowchart: Alternate Process 142"/>
            <p:cNvSpPr/>
            <p:nvPr/>
          </p:nvSpPr>
          <p:spPr>
            <a:xfrm>
              <a:off x="5643354" y="2898803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4" name="Flowchart: Alternate Process 143"/>
            <p:cNvSpPr/>
            <p:nvPr/>
          </p:nvSpPr>
          <p:spPr>
            <a:xfrm>
              <a:off x="6045491" y="3694508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5" name="Flowchart: Alternate Process 144"/>
            <p:cNvSpPr/>
            <p:nvPr/>
          </p:nvSpPr>
          <p:spPr>
            <a:xfrm>
              <a:off x="6275066" y="2896195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6" name="Trapezoid 145"/>
            <p:cNvSpPr/>
            <p:nvPr/>
          </p:nvSpPr>
          <p:spPr>
            <a:xfrm>
              <a:off x="5686826" y="2901411"/>
              <a:ext cx="643632" cy="922790"/>
            </a:xfrm>
            <a:prstGeom prst="trapezoid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5608201" y="3797711"/>
            <a:ext cx="307836" cy="866431"/>
            <a:chOff x="5643354" y="2463679"/>
            <a:chExt cx="742496" cy="2047776"/>
          </a:xfrm>
          <a:solidFill>
            <a:srgbClr val="CC9900"/>
          </a:solidFill>
        </p:grpSpPr>
        <p:sp>
          <p:nvSpPr>
            <p:cNvPr id="135" name="Oval 134"/>
            <p:cNvSpPr/>
            <p:nvPr/>
          </p:nvSpPr>
          <p:spPr>
            <a:xfrm>
              <a:off x="5824926" y="2463679"/>
              <a:ext cx="367432" cy="360040"/>
            </a:xfrm>
            <a:prstGeom prst="ellipse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6" name="Flowchart: Alternate Process 135"/>
            <p:cNvSpPr/>
            <p:nvPr/>
          </p:nvSpPr>
          <p:spPr>
            <a:xfrm>
              <a:off x="5845004" y="3694508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" name="Flowchart: Alternate Process 136"/>
            <p:cNvSpPr/>
            <p:nvPr/>
          </p:nvSpPr>
          <p:spPr>
            <a:xfrm>
              <a:off x="5643354" y="2898803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8" name="Flowchart: Alternate Process 137"/>
            <p:cNvSpPr/>
            <p:nvPr/>
          </p:nvSpPr>
          <p:spPr>
            <a:xfrm>
              <a:off x="6045491" y="3694508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9" name="Flowchart: Alternate Process 138"/>
            <p:cNvSpPr/>
            <p:nvPr/>
          </p:nvSpPr>
          <p:spPr>
            <a:xfrm>
              <a:off x="6275066" y="2896195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0" name="Trapezoid 139"/>
            <p:cNvSpPr/>
            <p:nvPr/>
          </p:nvSpPr>
          <p:spPr>
            <a:xfrm>
              <a:off x="5686826" y="2901411"/>
              <a:ext cx="643632" cy="922790"/>
            </a:xfrm>
            <a:prstGeom prst="trapezoid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6808301" y="2549289"/>
            <a:ext cx="307836" cy="866431"/>
            <a:chOff x="5643354" y="2463679"/>
            <a:chExt cx="742496" cy="2047776"/>
          </a:xfrm>
          <a:solidFill>
            <a:srgbClr val="CC9900"/>
          </a:solidFill>
        </p:grpSpPr>
        <p:sp>
          <p:nvSpPr>
            <p:cNvPr id="286" name="Oval 285"/>
            <p:cNvSpPr/>
            <p:nvPr/>
          </p:nvSpPr>
          <p:spPr>
            <a:xfrm>
              <a:off x="5824926" y="2463679"/>
              <a:ext cx="367432" cy="360040"/>
            </a:xfrm>
            <a:prstGeom prst="ellipse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7" name="Flowchart: Alternate Process 286"/>
            <p:cNvSpPr/>
            <p:nvPr/>
          </p:nvSpPr>
          <p:spPr>
            <a:xfrm>
              <a:off x="5845004" y="3694508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8" name="Flowchart: Alternate Process 287"/>
            <p:cNvSpPr/>
            <p:nvPr/>
          </p:nvSpPr>
          <p:spPr>
            <a:xfrm>
              <a:off x="5643354" y="2898803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9" name="Flowchart: Alternate Process 288"/>
            <p:cNvSpPr/>
            <p:nvPr/>
          </p:nvSpPr>
          <p:spPr>
            <a:xfrm>
              <a:off x="6045491" y="3694508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0" name="Flowchart: Alternate Process 289"/>
            <p:cNvSpPr/>
            <p:nvPr/>
          </p:nvSpPr>
          <p:spPr>
            <a:xfrm>
              <a:off x="6275066" y="2896195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1" name="Trapezoid 290"/>
            <p:cNvSpPr/>
            <p:nvPr/>
          </p:nvSpPr>
          <p:spPr>
            <a:xfrm>
              <a:off x="5686826" y="2901411"/>
              <a:ext cx="643632" cy="922790"/>
            </a:xfrm>
            <a:prstGeom prst="trapezoid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7320595" y="3299738"/>
            <a:ext cx="402137" cy="956034"/>
            <a:chOff x="4229980" y="2420888"/>
            <a:chExt cx="730575" cy="2180169"/>
          </a:xfrm>
          <a:solidFill>
            <a:srgbClr val="FFC000"/>
          </a:solidFill>
        </p:grpSpPr>
        <p:sp>
          <p:nvSpPr>
            <p:cNvPr id="274" name="Oval 273"/>
            <p:cNvSpPr/>
            <p:nvPr/>
          </p:nvSpPr>
          <p:spPr>
            <a:xfrm>
              <a:off x="4411551" y="2420888"/>
              <a:ext cx="367432" cy="360040"/>
            </a:xfrm>
            <a:prstGeom prst="ellipse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5" name="Flowchart: Alternate Process 274"/>
            <p:cNvSpPr/>
            <p:nvPr/>
          </p:nvSpPr>
          <p:spPr>
            <a:xfrm>
              <a:off x="4382504" y="2823719"/>
              <a:ext cx="425527" cy="93610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6" name="Flowchart: Alternate Process 275"/>
            <p:cNvSpPr/>
            <p:nvPr/>
          </p:nvSpPr>
          <p:spPr>
            <a:xfrm>
              <a:off x="4431630" y="3784110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7" name="Flowchart: Alternate Process 276"/>
            <p:cNvSpPr/>
            <p:nvPr/>
          </p:nvSpPr>
          <p:spPr>
            <a:xfrm>
              <a:off x="4229980" y="2861320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8" name="Flowchart: Alternate Process 277"/>
            <p:cNvSpPr/>
            <p:nvPr/>
          </p:nvSpPr>
          <p:spPr>
            <a:xfrm>
              <a:off x="4632117" y="3784110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9" name="Flowchart: Alternate Process 278"/>
            <p:cNvSpPr/>
            <p:nvPr/>
          </p:nvSpPr>
          <p:spPr>
            <a:xfrm>
              <a:off x="4849771" y="2861320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6109318" y="3114034"/>
            <a:ext cx="307836" cy="866431"/>
            <a:chOff x="5643354" y="2463679"/>
            <a:chExt cx="742496" cy="2047776"/>
          </a:xfrm>
          <a:solidFill>
            <a:srgbClr val="FFC000"/>
          </a:solidFill>
        </p:grpSpPr>
        <p:sp>
          <p:nvSpPr>
            <p:cNvPr id="268" name="Oval 267"/>
            <p:cNvSpPr/>
            <p:nvPr/>
          </p:nvSpPr>
          <p:spPr>
            <a:xfrm>
              <a:off x="5824926" y="2463679"/>
              <a:ext cx="367432" cy="360040"/>
            </a:xfrm>
            <a:prstGeom prst="ellipse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9" name="Flowchart: Alternate Process 268"/>
            <p:cNvSpPr/>
            <p:nvPr/>
          </p:nvSpPr>
          <p:spPr>
            <a:xfrm>
              <a:off x="5845004" y="3694508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0" name="Flowchart: Alternate Process 269"/>
            <p:cNvSpPr/>
            <p:nvPr/>
          </p:nvSpPr>
          <p:spPr>
            <a:xfrm>
              <a:off x="5643354" y="2898803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1" name="Flowchart: Alternate Process 270"/>
            <p:cNvSpPr/>
            <p:nvPr/>
          </p:nvSpPr>
          <p:spPr>
            <a:xfrm>
              <a:off x="6045491" y="3694508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2" name="Flowchart: Alternate Process 271"/>
            <p:cNvSpPr/>
            <p:nvPr/>
          </p:nvSpPr>
          <p:spPr>
            <a:xfrm>
              <a:off x="6275066" y="2896195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3" name="Trapezoid 272"/>
            <p:cNvSpPr/>
            <p:nvPr/>
          </p:nvSpPr>
          <p:spPr>
            <a:xfrm>
              <a:off x="5686826" y="2901411"/>
              <a:ext cx="643632" cy="922790"/>
            </a:xfrm>
            <a:prstGeom prst="trapezoid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7045432" y="2977897"/>
            <a:ext cx="402137" cy="956034"/>
            <a:chOff x="4229980" y="2420888"/>
            <a:chExt cx="730575" cy="2180169"/>
          </a:xfrm>
          <a:solidFill>
            <a:srgbClr val="CC9900"/>
          </a:solidFill>
        </p:grpSpPr>
        <p:sp>
          <p:nvSpPr>
            <p:cNvPr id="262" name="Oval 261"/>
            <p:cNvSpPr/>
            <p:nvPr/>
          </p:nvSpPr>
          <p:spPr>
            <a:xfrm>
              <a:off x="4411551" y="2420888"/>
              <a:ext cx="367432" cy="360040"/>
            </a:xfrm>
            <a:prstGeom prst="ellipse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3" name="Flowchart: Alternate Process 262"/>
            <p:cNvSpPr/>
            <p:nvPr/>
          </p:nvSpPr>
          <p:spPr>
            <a:xfrm>
              <a:off x="4382504" y="2823719"/>
              <a:ext cx="425527" cy="93610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4" name="Flowchart: Alternate Process 263"/>
            <p:cNvSpPr/>
            <p:nvPr/>
          </p:nvSpPr>
          <p:spPr>
            <a:xfrm>
              <a:off x="4431630" y="3784110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5" name="Flowchart: Alternate Process 264"/>
            <p:cNvSpPr/>
            <p:nvPr/>
          </p:nvSpPr>
          <p:spPr>
            <a:xfrm>
              <a:off x="4229980" y="2861320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6" name="Flowchart: Alternate Process 265"/>
            <p:cNvSpPr/>
            <p:nvPr/>
          </p:nvSpPr>
          <p:spPr>
            <a:xfrm>
              <a:off x="4632117" y="3784110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7" name="Flowchart: Alternate Process 266"/>
            <p:cNvSpPr/>
            <p:nvPr/>
          </p:nvSpPr>
          <p:spPr>
            <a:xfrm>
              <a:off x="4849771" y="2861320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6759342" y="3026132"/>
            <a:ext cx="307836" cy="866431"/>
            <a:chOff x="5643354" y="2463679"/>
            <a:chExt cx="742496" cy="2047776"/>
          </a:xfrm>
          <a:solidFill>
            <a:srgbClr val="FFC000"/>
          </a:solidFill>
        </p:grpSpPr>
        <p:sp>
          <p:nvSpPr>
            <p:cNvPr id="256" name="Oval 255"/>
            <p:cNvSpPr/>
            <p:nvPr/>
          </p:nvSpPr>
          <p:spPr>
            <a:xfrm>
              <a:off x="5824926" y="2463679"/>
              <a:ext cx="367432" cy="360040"/>
            </a:xfrm>
            <a:prstGeom prst="ellipse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7" name="Flowchart: Alternate Process 256"/>
            <p:cNvSpPr/>
            <p:nvPr/>
          </p:nvSpPr>
          <p:spPr>
            <a:xfrm>
              <a:off x="5845004" y="3694508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8" name="Flowchart: Alternate Process 257"/>
            <p:cNvSpPr/>
            <p:nvPr/>
          </p:nvSpPr>
          <p:spPr>
            <a:xfrm>
              <a:off x="5643354" y="2898803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9" name="Flowchart: Alternate Process 258"/>
            <p:cNvSpPr/>
            <p:nvPr/>
          </p:nvSpPr>
          <p:spPr>
            <a:xfrm>
              <a:off x="6045491" y="3694508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0" name="Flowchart: Alternate Process 259"/>
            <p:cNvSpPr/>
            <p:nvPr/>
          </p:nvSpPr>
          <p:spPr>
            <a:xfrm>
              <a:off x="6275066" y="2896195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1" name="Trapezoid 260"/>
            <p:cNvSpPr/>
            <p:nvPr/>
          </p:nvSpPr>
          <p:spPr>
            <a:xfrm>
              <a:off x="5686826" y="2901411"/>
              <a:ext cx="643632" cy="922790"/>
            </a:xfrm>
            <a:prstGeom prst="trapezoid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7745726" y="2768829"/>
            <a:ext cx="307836" cy="866431"/>
            <a:chOff x="5643354" y="2463679"/>
            <a:chExt cx="742496" cy="2047776"/>
          </a:xfrm>
          <a:solidFill>
            <a:srgbClr val="CC9900"/>
          </a:solidFill>
        </p:grpSpPr>
        <p:sp>
          <p:nvSpPr>
            <p:cNvPr id="244" name="Oval 243"/>
            <p:cNvSpPr/>
            <p:nvPr/>
          </p:nvSpPr>
          <p:spPr>
            <a:xfrm>
              <a:off x="5824926" y="2463679"/>
              <a:ext cx="367432" cy="360040"/>
            </a:xfrm>
            <a:prstGeom prst="ellipse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5" name="Flowchart: Alternate Process 244"/>
            <p:cNvSpPr/>
            <p:nvPr/>
          </p:nvSpPr>
          <p:spPr>
            <a:xfrm>
              <a:off x="5845004" y="3694508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6" name="Flowchart: Alternate Process 245"/>
            <p:cNvSpPr/>
            <p:nvPr/>
          </p:nvSpPr>
          <p:spPr>
            <a:xfrm>
              <a:off x="5643354" y="2898803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7" name="Flowchart: Alternate Process 246"/>
            <p:cNvSpPr/>
            <p:nvPr/>
          </p:nvSpPr>
          <p:spPr>
            <a:xfrm>
              <a:off x="6045491" y="3694508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8" name="Flowchart: Alternate Process 247"/>
            <p:cNvSpPr/>
            <p:nvPr/>
          </p:nvSpPr>
          <p:spPr>
            <a:xfrm>
              <a:off x="6275066" y="2896195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9" name="Trapezoid 248"/>
            <p:cNvSpPr/>
            <p:nvPr/>
          </p:nvSpPr>
          <p:spPr>
            <a:xfrm>
              <a:off x="5686826" y="2901411"/>
              <a:ext cx="643632" cy="922790"/>
            </a:xfrm>
            <a:prstGeom prst="trapezoid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6600515" y="3419513"/>
            <a:ext cx="402137" cy="956034"/>
            <a:chOff x="4229980" y="2420888"/>
            <a:chExt cx="730575" cy="2180169"/>
          </a:xfrm>
          <a:solidFill>
            <a:srgbClr val="CC9900"/>
          </a:solidFill>
        </p:grpSpPr>
        <p:sp>
          <p:nvSpPr>
            <p:cNvPr id="238" name="Oval 237"/>
            <p:cNvSpPr/>
            <p:nvPr/>
          </p:nvSpPr>
          <p:spPr>
            <a:xfrm>
              <a:off x="4411551" y="2420888"/>
              <a:ext cx="367432" cy="360040"/>
            </a:xfrm>
            <a:prstGeom prst="ellipse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9" name="Flowchart: Alternate Process 238"/>
            <p:cNvSpPr/>
            <p:nvPr/>
          </p:nvSpPr>
          <p:spPr>
            <a:xfrm>
              <a:off x="4382504" y="2823719"/>
              <a:ext cx="425527" cy="93610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0" name="Flowchart: Alternate Process 239"/>
            <p:cNvSpPr/>
            <p:nvPr/>
          </p:nvSpPr>
          <p:spPr>
            <a:xfrm>
              <a:off x="4431630" y="3784110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1" name="Flowchart: Alternate Process 240"/>
            <p:cNvSpPr/>
            <p:nvPr/>
          </p:nvSpPr>
          <p:spPr>
            <a:xfrm>
              <a:off x="4229980" y="2861320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2" name="Flowchart: Alternate Process 241"/>
            <p:cNvSpPr/>
            <p:nvPr/>
          </p:nvSpPr>
          <p:spPr>
            <a:xfrm>
              <a:off x="4632117" y="3784110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3" name="Flowchart: Alternate Process 242"/>
            <p:cNvSpPr/>
            <p:nvPr/>
          </p:nvSpPr>
          <p:spPr>
            <a:xfrm>
              <a:off x="4849771" y="2861320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5166999" y="2434878"/>
            <a:ext cx="4495915" cy="2247409"/>
            <a:chOff x="5166999" y="2434878"/>
            <a:chExt cx="4495915" cy="2247409"/>
          </a:xfrm>
        </p:grpSpPr>
        <p:grpSp>
          <p:nvGrpSpPr>
            <p:cNvPr id="87" name="Group 86"/>
            <p:cNvGrpSpPr/>
            <p:nvPr/>
          </p:nvGrpSpPr>
          <p:grpSpPr>
            <a:xfrm>
              <a:off x="9355078" y="3118426"/>
              <a:ext cx="307836" cy="866431"/>
              <a:chOff x="5643354" y="2463679"/>
              <a:chExt cx="742496" cy="2047776"/>
            </a:xfrm>
            <a:solidFill>
              <a:srgbClr val="CC9900"/>
            </a:solidFill>
          </p:grpSpPr>
          <p:sp>
            <p:nvSpPr>
              <p:cNvPr id="88" name="Oval 87"/>
              <p:cNvSpPr/>
              <p:nvPr/>
            </p:nvSpPr>
            <p:spPr>
              <a:xfrm>
                <a:off x="5824926" y="2463679"/>
                <a:ext cx="367432" cy="360040"/>
              </a:xfrm>
              <a:prstGeom prst="ellipse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9" name="Flowchart: Alternate Process 88"/>
              <p:cNvSpPr/>
              <p:nvPr/>
            </p:nvSpPr>
            <p:spPr>
              <a:xfrm>
                <a:off x="5845004" y="3694508"/>
                <a:ext cx="110784" cy="816947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0" name="Flowchart: Alternate Process 89"/>
              <p:cNvSpPr/>
              <p:nvPr/>
            </p:nvSpPr>
            <p:spPr>
              <a:xfrm>
                <a:off x="5643354" y="2898803"/>
                <a:ext cx="110784" cy="57606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1" name="Flowchart: Alternate Process 90"/>
              <p:cNvSpPr/>
              <p:nvPr/>
            </p:nvSpPr>
            <p:spPr>
              <a:xfrm>
                <a:off x="6045491" y="3694508"/>
                <a:ext cx="110784" cy="816947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2" name="Flowchart: Alternate Process 91"/>
              <p:cNvSpPr/>
              <p:nvPr/>
            </p:nvSpPr>
            <p:spPr>
              <a:xfrm>
                <a:off x="6275066" y="2896195"/>
                <a:ext cx="110784" cy="57606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3" name="Trapezoid 92"/>
              <p:cNvSpPr/>
              <p:nvPr/>
            </p:nvSpPr>
            <p:spPr>
              <a:xfrm>
                <a:off x="5686826" y="2901411"/>
                <a:ext cx="643632" cy="922790"/>
              </a:xfrm>
              <a:prstGeom prst="trapezoid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5611916" y="3284637"/>
              <a:ext cx="402137" cy="956034"/>
              <a:chOff x="4229980" y="2420888"/>
              <a:chExt cx="730575" cy="2180169"/>
            </a:xfrm>
            <a:solidFill>
              <a:srgbClr val="CC9900"/>
            </a:solidFill>
          </p:grpSpPr>
          <p:sp>
            <p:nvSpPr>
              <p:cNvPr id="177" name="Oval 176"/>
              <p:cNvSpPr/>
              <p:nvPr/>
            </p:nvSpPr>
            <p:spPr>
              <a:xfrm>
                <a:off x="4411551" y="2420888"/>
                <a:ext cx="367432" cy="360040"/>
              </a:xfrm>
              <a:prstGeom prst="ellipse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8" name="Flowchart: Alternate Process 177"/>
              <p:cNvSpPr/>
              <p:nvPr/>
            </p:nvSpPr>
            <p:spPr>
              <a:xfrm>
                <a:off x="4382504" y="2823719"/>
                <a:ext cx="425527" cy="93610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9" name="Flowchart: Alternate Process 178"/>
              <p:cNvSpPr/>
              <p:nvPr/>
            </p:nvSpPr>
            <p:spPr>
              <a:xfrm>
                <a:off x="4431630" y="3784110"/>
                <a:ext cx="110784" cy="816947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0" name="Flowchart: Alternate Process 179"/>
              <p:cNvSpPr/>
              <p:nvPr/>
            </p:nvSpPr>
            <p:spPr>
              <a:xfrm>
                <a:off x="4229980" y="2861320"/>
                <a:ext cx="110784" cy="57606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1" name="Flowchart: Alternate Process 180"/>
              <p:cNvSpPr/>
              <p:nvPr/>
            </p:nvSpPr>
            <p:spPr>
              <a:xfrm>
                <a:off x="4632117" y="3784110"/>
                <a:ext cx="110784" cy="816947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2" name="Flowchart: Alternate Process 181"/>
              <p:cNvSpPr/>
              <p:nvPr/>
            </p:nvSpPr>
            <p:spPr>
              <a:xfrm>
                <a:off x="4849771" y="2861320"/>
                <a:ext cx="110784" cy="57606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5166999" y="3726253"/>
              <a:ext cx="402137" cy="956034"/>
              <a:chOff x="4229980" y="2420888"/>
              <a:chExt cx="730575" cy="2180169"/>
            </a:xfrm>
            <a:solidFill>
              <a:srgbClr val="CC9900"/>
            </a:solidFill>
          </p:grpSpPr>
          <p:sp>
            <p:nvSpPr>
              <p:cNvPr id="153" name="Oval 152"/>
              <p:cNvSpPr/>
              <p:nvPr/>
            </p:nvSpPr>
            <p:spPr>
              <a:xfrm>
                <a:off x="4411551" y="2420888"/>
                <a:ext cx="367432" cy="360040"/>
              </a:xfrm>
              <a:prstGeom prst="ellipse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4" name="Flowchart: Alternate Process 153"/>
              <p:cNvSpPr/>
              <p:nvPr/>
            </p:nvSpPr>
            <p:spPr>
              <a:xfrm>
                <a:off x="4382504" y="2823719"/>
                <a:ext cx="425527" cy="93610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5" name="Flowchart: Alternate Process 154"/>
              <p:cNvSpPr/>
              <p:nvPr/>
            </p:nvSpPr>
            <p:spPr>
              <a:xfrm>
                <a:off x="4431630" y="3784110"/>
                <a:ext cx="110784" cy="816947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6" name="Flowchart: Alternate Process 155"/>
              <p:cNvSpPr/>
              <p:nvPr/>
            </p:nvSpPr>
            <p:spPr>
              <a:xfrm>
                <a:off x="4229980" y="2861320"/>
                <a:ext cx="110784" cy="57606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7" name="Flowchart: Alternate Process 156"/>
              <p:cNvSpPr/>
              <p:nvPr/>
            </p:nvSpPr>
            <p:spPr>
              <a:xfrm>
                <a:off x="4632117" y="3784110"/>
                <a:ext cx="110784" cy="816947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8" name="Flowchart: Alternate Process 157"/>
              <p:cNvSpPr/>
              <p:nvPr/>
            </p:nvSpPr>
            <p:spPr>
              <a:xfrm>
                <a:off x="4849771" y="2861320"/>
                <a:ext cx="110784" cy="57606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09" name="Group 208"/>
            <p:cNvGrpSpPr/>
            <p:nvPr/>
          </p:nvGrpSpPr>
          <p:grpSpPr>
            <a:xfrm>
              <a:off x="7326465" y="2434878"/>
              <a:ext cx="402137" cy="956034"/>
              <a:chOff x="4229980" y="2420888"/>
              <a:chExt cx="730575" cy="2180169"/>
            </a:xfrm>
            <a:solidFill>
              <a:srgbClr val="FFC000"/>
            </a:solidFill>
          </p:grpSpPr>
          <p:sp>
            <p:nvSpPr>
              <p:cNvPr id="280" name="Oval 279"/>
              <p:cNvSpPr/>
              <p:nvPr/>
            </p:nvSpPr>
            <p:spPr>
              <a:xfrm>
                <a:off x="4411551" y="2420888"/>
                <a:ext cx="367432" cy="360040"/>
              </a:xfrm>
              <a:prstGeom prst="ellipse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1" name="Flowchart: Alternate Process 280"/>
              <p:cNvSpPr/>
              <p:nvPr/>
            </p:nvSpPr>
            <p:spPr>
              <a:xfrm>
                <a:off x="4382504" y="2823719"/>
                <a:ext cx="425527" cy="93610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2" name="Flowchart: Alternate Process 281"/>
              <p:cNvSpPr/>
              <p:nvPr/>
            </p:nvSpPr>
            <p:spPr>
              <a:xfrm>
                <a:off x="4431630" y="3784110"/>
                <a:ext cx="110784" cy="816947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3" name="Flowchart: Alternate Process 282"/>
              <p:cNvSpPr/>
              <p:nvPr/>
            </p:nvSpPr>
            <p:spPr>
              <a:xfrm>
                <a:off x="4229980" y="2861320"/>
                <a:ext cx="110784" cy="57606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4" name="Flowchart: Alternate Process 283"/>
              <p:cNvSpPr/>
              <p:nvPr/>
            </p:nvSpPr>
            <p:spPr>
              <a:xfrm>
                <a:off x="4632117" y="3784110"/>
                <a:ext cx="110784" cy="816947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5" name="Flowchart: Alternate Process 284"/>
              <p:cNvSpPr/>
              <p:nvPr/>
            </p:nvSpPr>
            <p:spPr>
              <a:xfrm>
                <a:off x="4849771" y="2861320"/>
                <a:ext cx="110784" cy="57606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14" name="Group 213"/>
            <p:cNvGrpSpPr/>
            <p:nvPr/>
          </p:nvGrpSpPr>
          <p:grpSpPr>
            <a:xfrm>
              <a:off x="6332352" y="2768829"/>
              <a:ext cx="402137" cy="956034"/>
              <a:chOff x="4229980" y="2420888"/>
              <a:chExt cx="730575" cy="2180169"/>
            </a:xfrm>
            <a:solidFill>
              <a:srgbClr val="CC9900"/>
            </a:solidFill>
          </p:grpSpPr>
          <p:sp>
            <p:nvSpPr>
              <p:cNvPr id="250" name="Oval 249"/>
              <p:cNvSpPr/>
              <p:nvPr/>
            </p:nvSpPr>
            <p:spPr>
              <a:xfrm>
                <a:off x="4411551" y="2420888"/>
                <a:ext cx="367432" cy="360040"/>
              </a:xfrm>
              <a:prstGeom prst="ellipse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1" name="Flowchart: Alternate Process 250"/>
              <p:cNvSpPr/>
              <p:nvPr/>
            </p:nvSpPr>
            <p:spPr>
              <a:xfrm>
                <a:off x="4382504" y="2823719"/>
                <a:ext cx="425527" cy="93610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2" name="Flowchart: Alternate Process 251"/>
              <p:cNvSpPr/>
              <p:nvPr/>
            </p:nvSpPr>
            <p:spPr>
              <a:xfrm>
                <a:off x="4431630" y="3784110"/>
                <a:ext cx="110784" cy="816947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3" name="Flowchart: Alternate Process 252"/>
              <p:cNvSpPr/>
              <p:nvPr/>
            </p:nvSpPr>
            <p:spPr>
              <a:xfrm>
                <a:off x="4229980" y="2861320"/>
                <a:ext cx="110784" cy="57606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4" name="Flowchart: Alternate Process 253"/>
              <p:cNvSpPr/>
              <p:nvPr/>
            </p:nvSpPr>
            <p:spPr>
              <a:xfrm>
                <a:off x="4632117" y="3784110"/>
                <a:ext cx="110784" cy="816947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5" name="Flowchart: Alternate Process 254"/>
              <p:cNvSpPr/>
              <p:nvPr/>
            </p:nvSpPr>
            <p:spPr>
              <a:xfrm>
                <a:off x="4849771" y="2861320"/>
                <a:ext cx="110784" cy="57606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17" name="Group 216"/>
            <p:cNvGrpSpPr/>
            <p:nvPr/>
          </p:nvGrpSpPr>
          <p:grpSpPr>
            <a:xfrm>
              <a:off x="8071600" y="2977897"/>
              <a:ext cx="402137" cy="956034"/>
              <a:chOff x="4229980" y="2420888"/>
              <a:chExt cx="730575" cy="2180169"/>
            </a:xfrm>
            <a:solidFill>
              <a:srgbClr val="CC9900"/>
            </a:solidFill>
          </p:grpSpPr>
          <p:sp>
            <p:nvSpPr>
              <p:cNvPr id="232" name="Oval 231"/>
              <p:cNvSpPr/>
              <p:nvPr/>
            </p:nvSpPr>
            <p:spPr>
              <a:xfrm>
                <a:off x="4411551" y="2420888"/>
                <a:ext cx="367432" cy="360040"/>
              </a:xfrm>
              <a:prstGeom prst="ellipse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3" name="Flowchart: Alternate Process 232"/>
              <p:cNvSpPr/>
              <p:nvPr/>
            </p:nvSpPr>
            <p:spPr>
              <a:xfrm>
                <a:off x="4382504" y="2823719"/>
                <a:ext cx="425527" cy="93610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4" name="Flowchart: Alternate Process 233"/>
              <p:cNvSpPr/>
              <p:nvPr/>
            </p:nvSpPr>
            <p:spPr>
              <a:xfrm>
                <a:off x="4431630" y="3784110"/>
                <a:ext cx="110784" cy="816947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5" name="Flowchart: Alternate Process 234"/>
              <p:cNvSpPr/>
              <p:nvPr/>
            </p:nvSpPr>
            <p:spPr>
              <a:xfrm>
                <a:off x="4229980" y="2861320"/>
                <a:ext cx="110784" cy="57606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6" name="Flowchart: Alternate Process 235"/>
              <p:cNvSpPr/>
              <p:nvPr/>
            </p:nvSpPr>
            <p:spPr>
              <a:xfrm>
                <a:off x="4632117" y="3784110"/>
                <a:ext cx="110784" cy="816947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7" name="Flowchart: Alternate Process 236"/>
              <p:cNvSpPr/>
              <p:nvPr/>
            </p:nvSpPr>
            <p:spPr>
              <a:xfrm>
                <a:off x="4849771" y="2861320"/>
                <a:ext cx="110784" cy="57606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18" name="Group 217"/>
            <p:cNvGrpSpPr/>
            <p:nvPr/>
          </p:nvGrpSpPr>
          <p:grpSpPr>
            <a:xfrm>
              <a:off x="7779503" y="3453663"/>
              <a:ext cx="307836" cy="866431"/>
              <a:chOff x="5643354" y="2463679"/>
              <a:chExt cx="742496" cy="2047776"/>
            </a:xfrm>
            <a:solidFill>
              <a:srgbClr val="CC9900"/>
            </a:solidFill>
          </p:grpSpPr>
          <p:sp>
            <p:nvSpPr>
              <p:cNvPr id="226" name="Oval 225"/>
              <p:cNvSpPr/>
              <p:nvPr/>
            </p:nvSpPr>
            <p:spPr>
              <a:xfrm>
                <a:off x="5824926" y="2463679"/>
                <a:ext cx="367432" cy="360040"/>
              </a:xfrm>
              <a:prstGeom prst="ellipse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7" name="Flowchart: Alternate Process 226"/>
              <p:cNvSpPr/>
              <p:nvPr/>
            </p:nvSpPr>
            <p:spPr>
              <a:xfrm>
                <a:off x="5845004" y="3694508"/>
                <a:ext cx="110784" cy="816947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8" name="Flowchart: Alternate Process 227"/>
              <p:cNvSpPr/>
              <p:nvPr/>
            </p:nvSpPr>
            <p:spPr>
              <a:xfrm>
                <a:off x="5643354" y="2898803"/>
                <a:ext cx="110784" cy="57606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9" name="Flowchart: Alternate Process 228"/>
              <p:cNvSpPr/>
              <p:nvPr/>
            </p:nvSpPr>
            <p:spPr>
              <a:xfrm>
                <a:off x="6045491" y="3694508"/>
                <a:ext cx="110784" cy="816947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0" name="Flowchart: Alternate Process 229"/>
              <p:cNvSpPr/>
              <p:nvPr/>
            </p:nvSpPr>
            <p:spPr>
              <a:xfrm>
                <a:off x="6275066" y="2896195"/>
                <a:ext cx="110784" cy="57606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1" name="Trapezoid 230"/>
              <p:cNvSpPr/>
              <p:nvPr/>
            </p:nvSpPr>
            <p:spPr>
              <a:xfrm>
                <a:off x="5686826" y="2901411"/>
                <a:ext cx="643632" cy="922790"/>
              </a:xfrm>
              <a:prstGeom prst="trapezoid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7041717" y="3490971"/>
              <a:ext cx="307836" cy="866431"/>
              <a:chOff x="5643354" y="2463679"/>
              <a:chExt cx="742496" cy="2047776"/>
            </a:xfrm>
            <a:solidFill>
              <a:srgbClr val="CC9900"/>
            </a:solidFill>
          </p:grpSpPr>
          <p:sp>
            <p:nvSpPr>
              <p:cNvPr id="220" name="Oval 219"/>
              <p:cNvSpPr/>
              <p:nvPr/>
            </p:nvSpPr>
            <p:spPr>
              <a:xfrm>
                <a:off x="5824926" y="2463679"/>
                <a:ext cx="367432" cy="360040"/>
              </a:xfrm>
              <a:prstGeom prst="ellipse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1" name="Flowchart: Alternate Process 220"/>
              <p:cNvSpPr/>
              <p:nvPr/>
            </p:nvSpPr>
            <p:spPr>
              <a:xfrm>
                <a:off x="5845004" y="3694508"/>
                <a:ext cx="110784" cy="816947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2" name="Flowchart: Alternate Process 221"/>
              <p:cNvSpPr/>
              <p:nvPr/>
            </p:nvSpPr>
            <p:spPr>
              <a:xfrm>
                <a:off x="5643354" y="2898803"/>
                <a:ext cx="110784" cy="57606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3" name="Flowchart: Alternate Process 222"/>
              <p:cNvSpPr/>
              <p:nvPr/>
            </p:nvSpPr>
            <p:spPr>
              <a:xfrm>
                <a:off x="6045491" y="3694508"/>
                <a:ext cx="110784" cy="816947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4" name="Flowchart: Alternate Process 223"/>
              <p:cNvSpPr/>
              <p:nvPr/>
            </p:nvSpPr>
            <p:spPr>
              <a:xfrm>
                <a:off x="6275066" y="2896195"/>
                <a:ext cx="110784" cy="57606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5" name="Trapezoid 224"/>
              <p:cNvSpPr/>
              <p:nvPr/>
            </p:nvSpPr>
            <p:spPr>
              <a:xfrm>
                <a:off x="5686826" y="2901411"/>
                <a:ext cx="643632" cy="922790"/>
              </a:xfrm>
              <a:prstGeom prst="trapezoid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96" name="TextBox 295"/>
          <p:cNvSpPr txBox="1"/>
          <p:nvPr/>
        </p:nvSpPr>
        <p:spPr>
          <a:xfrm>
            <a:off x="5863758" y="4883027"/>
            <a:ext cx="3390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Paquet d’appui diversifié</a:t>
            </a:r>
            <a:endParaRPr lang="fr-FR" sz="2400" b="1" dirty="0"/>
          </a:p>
        </p:txBody>
      </p:sp>
      <p:sp>
        <p:nvSpPr>
          <p:cNvPr id="297" name="TextBox 296"/>
          <p:cNvSpPr txBox="1"/>
          <p:nvPr/>
        </p:nvSpPr>
        <p:spPr>
          <a:xfrm>
            <a:off x="334566" y="1261711"/>
            <a:ext cx="2288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Paquet d’appui :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301" name="TextBox 294"/>
          <p:cNvSpPr txBox="1"/>
          <p:nvPr/>
        </p:nvSpPr>
        <p:spPr>
          <a:xfrm>
            <a:off x="5866478" y="1788870"/>
            <a:ext cx="3844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accent6"/>
                </a:solidFill>
              </a:rPr>
              <a:t>1500</a:t>
            </a:r>
            <a:r>
              <a:rPr lang="fr-FR" sz="2400" b="1" dirty="0" smtClean="0"/>
              <a:t> AEL bénéficiaires </a:t>
            </a:r>
            <a:endParaRPr lang="fr-FR" sz="2400" b="1" dirty="0"/>
          </a:p>
        </p:txBody>
      </p:sp>
      <p:sp>
        <p:nvSpPr>
          <p:cNvPr id="302" name="Rectangle 301"/>
          <p:cNvSpPr/>
          <p:nvPr/>
        </p:nvSpPr>
        <p:spPr>
          <a:xfrm>
            <a:off x="2927391" y="692696"/>
            <a:ext cx="9000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/>
              <a:t>Méthodologie</a:t>
            </a:r>
          </a:p>
        </p:txBody>
      </p:sp>
      <p:sp>
        <p:nvSpPr>
          <p:cNvPr id="303" name="Rectangle 302"/>
          <p:cNvSpPr/>
          <p:nvPr/>
        </p:nvSpPr>
        <p:spPr>
          <a:xfrm>
            <a:off x="2926854" y="1383159"/>
            <a:ext cx="7775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Appuis intégrés multiforme</a:t>
            </a:r>
            <a:endParaRPr lang="fr-FR" sz="2400" dirty="0">
              <a:solidFill>
                <a:srgbClr val="C00000"/>
              </a:solidFill>
            </a:endParaRPr>
          </a:p>
        </p:txBody>
      </p:sp>
      <p:pic>
        <p:nvPicPr>
          <p:cNvPr id="304" name="Image 30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54" y="6393462"/>
            <a:ext cx="1098550" cy="407035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-14903" y="1894101"/>
            <a:ext cx="9710509" cy="2771914"/>
            <a:chOff x="-14903" y="1894101"/>
            <a:chExt cx="9710509" cy="2771914"/>
          </a:xfrm>
        </p:grpSpPr>
        <p:sp>
          <p:nvSpPr>
            <p:cNvPr id="298" name="TextBox 297"/>
            <p:cNvSpPr txBox="1"/>
            <p:nvPr/>
          </p:nvSpPr>
          <p:spPr>
            <a:xfrm>
              <a:off x="-14903" y="1894101"/>
              <a:ext cx="2754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chemeClr val="bg1"/>
                  </a:solidFill>
                </a:rPr>
                <a:t>Une </a:t>
              </a:r>
              <a:r>
                <a:rPr lang="fr-FR" dirty="0" smtClean="0">
                  <a:solidFill>
                    <a:schemeClr val="bg1"/>
                  </a:solidFill>
                </a:rPr>
                <a:t>micro-subvention/ </a:t>
              </a:r>
              <a:r>
                <a:rPr lang="fr-FR" b="1" dirty="0">
                  <a:solidFill>
                    <a:srgbClr val="FFFF00"/>
                  </a:solidFill>
                </a:rPr>
                <a:t>Epargne </a:t>
              </a:r>
              <a:r>
                <a:rPr lang="fr-FR" b="1" dirty="0" smtClean="0">
                  <a:solidFill>
                    <a:srgbClr val="FFFF00"/>
                  </a:solidFill>
                </a:rPr>
                <a:t>Bloquée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4674717" y="2545613"/>
              <a:ext cx="5020889" cy="2120402"/>
              <a:chOff x="4674717" y="2545613"/>
              <a:chExt cx="5020889" cy="2120402"/>
            </a:xfrm>
            <a:solidFill>
              <a:srgbClr val="C00000"/>
            </a:solidFill>
          </p:grpSpPr>
          <p:grpSp>
            <p:nvGrpSpPr>
              <p:cNvPr id="305" name="Group 65"/>
              <p:cNvGrpSpPr/>
              <p:nvPr/>
            </p:nvGrpSpPr>
            <p:grpSpPr>
              <a:xfrm>
                <a:off x="8934732" y="2780799"/>
                <a:ext cx="402137" cy="956034"/>
                <a:chOff x="4229980" y="2420888"/>
                <a:chExt cx="730575" cy="2180169"/>
              </a:xfrm>
              <a:grpFill/>
            </p:grpSpPr>
            <p:sp>
              <p:nvSpPr>
                <p:cNvPr id="306" name="Oval 66"/>
                <p:cNvSpPr/>
                <p:nvPr/>
              </p:nvSpPr>
              <p:spPr>
                <a:xfrm>
                  <a:off x="4411551" y="2420888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7" name="Flowchart: Alternate Process 67"/>
                <p:cNvSpPr/>
                <p:nvPr/>
              </p:nvSpPr>
              <p:spPr>
                <a:xfrm>
                  <a:off x="4382504" y="2823719"/>
                  <a:ext cx="425527" cy="93610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8" name="Flowchart: Alternate Process 68"/>
                <p:cNvSpPr/>
                <p:nvPr/>
              </p:nvSpPr>
              <p:spPr>
                <a:xfrm>
                  <a:off x="4431630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9" name="Flowchart: Alternate Process 69"/>
                <p:cNvSpPr/>
                <p:nvPr/>
              </p:nvSpPr>
              <p:spPr>
                <a:xfrm>
                  <a:off x="4229980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0" name="Flowchart: Alternate Process 70"/>
                <p:cNvSpPr/>
                <p:nvPr/>
              </p:nvSpPr>
              <p:spPr>
                <a:xfrm>
                  <a:off x="4632117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1" name="Flowchart: Alternate Process 71"/>
                <p:cNvSpPr/>
                <p:nvPr/>
              </p:nvSpPr>
              <p:spPr>
                <a:xfrm>
                  <a:off x="4849771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12" name="Group 51"/>
              <p:cNvGrpSpPr/>
              <p:nvPr/>
            </p:nvGrpSpPr>
            <p:grpSpPr>
              <a:xfrm>
                <a:off x="8653699" y="3323818"/>
                <a:ext cx="402137" cy="956034"/>
                <a:chOff x="4229980" y="2420888"/>
                <a:chExt cx="730575" cy="2180169"/>
              </a:xfrm>
              <a:grpFill/>
            </p:grpSpPr>
            <p:sp>
              <p:nvSpPr>
                <p:cNvPr id="313" name="Oval 52"/>
                <p:cNvSpPr/>
                <p:nvPr/>
              </p:nvSpPr>
              <p:spPr>
                <a:xfrm>
                  <a:off x="4411551" y="2420888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4" name="Flowchart: Alternate Process 53"/>
                <p:cNvSpPr/>
                <p:nvPr/>
              </p:nvSpPr>
              <p:spPr>
                <a:xfrm>
                  <a:off x="4382504" y="2823719"/>
                  <a:ext cx="425527" cy="93610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5" name="Flowchart: Alternate Process 54"/>
                <p:cNvSpPr/>
                <p:nvPr/>
              </p:nvSpPr>
              <p:spPr>
                <a:xfrm>
                  <a:off x="4431630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6" name="Flowchart: Alternate Process 55"/>
                <p:cNvSpPr/>
                <p:nvPr/>
              </p:nvSpPr>
              <p:spPr>
                <a:xfrm>
                  <a:off x="4229980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7" name="Flowchart: Alternate Process 56"/>
                <p:cNvSpPr/>
                <p:nvPr/>
              </p:nvSpPr>
              <p:spPr>
                <a:xfrm>
                  <a:off x="4632117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8" name="Flowchart: Alternate Process 57"/>
                <p:cNvSpPr/>
                <p:nvPr/>
              </p:nvSpPr>
              <p:spPr>
                <a:xfrm>
                  <a:off x="4849771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19" name="Group 100"/>
              <p:cNvGrpSpPr/>
              <p:nvPr/>
            </p:nvGrpSpPr>
            <p:grpSpPr>
              <a:xfrm>
                <a:off x="9387770" y="3799584"/>
                <a:ext cx="307836" cy="866431"/>
                <a:chOff x="5643354" y="2463679"/>
                <a:chExt cx="742496" cy="2047776"/>
              </a:xfrm>
              <a:grpFill/>
            </p:grpSpPr>
            <p:sp>
              <p:nvSpPr>
                <p:cNvPr id="320" name="Oval 101"/>
                <p:cNvSpPr/>
                <p:nvPr/>
              </p:nvSpPr>
              <p:spPr>
                <a:xfrm>
                  <a:off x="5824926" y="2463679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21" name="Flowchart: Alternate Process 102"/>
                <p:cNvSpPr/>
                <p:nvPr/>
              </p:nvSpPr>
              <p:spPr>
                <a:xfrm>
                  <a:off x="5845004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22" name="Flowchart: Alternate Process 103"/>
                <p:cNvSpPr/>
                <p:nvPr/>
              </p:nvSpPr>
              <p:spPr>
                <a:xfrm>
                  <a:off x="5643354" y="2898803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23" name="Flowchart: Alternate Process 104"/>
                <p:cNvSpPr/>
                <p:nvPr/>
              </p:nvSpPr>
              <p:spPr>
                <a:xfrm>
                  <a:off x="6045491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24" name="Flowchart: Alternate Process 105"/>
                <p:cNvSpPr/>
                <p:nvPr/>
              </p:nvSpPr>
              <p:spPr>
                <a:xfrm>
                  <a:off x="6275066" y="2896195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25" name="Trapezoid 106"/>
                <p:cNvSpPr/>
                <p:nvPr/>
              </p:nvSpPr>
              <p:spPr>
                <a:xfrm>
                  <a:off x="5686826" y="2901411"/>
                  <a:ext cx="643632" cy="922790"/>
                </a:xfrm>
                <a:prstGeom prst="trapezoid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26" name="Group 122"/>
              <p:cNvGrpSpPr/>
              <p:nvPr/>
            </p:nvGrpSpPr>
            <p:grpSpPr>
              <a:xfrm>
                <a:off x="5373700" y="2852353"/>
                <a:ext cx="307836" cy="866431"/>
                <a:chOff x="5643354" y="2463679"/>
                <a:chExt cx="742496" cy="2047776"/>
              </a:xfrm>
              <a:grpFill/>
            </p:grpSpPr>
            <p:sp>
              <p:nvSpPr>
                <p:cNvPr id="327" name="Oval 200"/>
                <p:cNvSpPr/>
                <p:nvPr/>
              </p:nvSpPr>
              <p:spPr>
                <a:xfrm>
                  <a:off x="5824926" y="2463679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28" name="Flowchart: Alternate Process 201"/>
                <p:cNvSpPr/>
                <p:nvPr/>
              </p:nvSpPr>
              <p:spPr>
                <a:xfrm>
                  <a:off x="5845004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29" name="Flowchart: Alternate Process 202"/>
                <p:cNvSpPr/>
                <p:nvPr/>
              </p:nvSpPr>
              <p:spPr>
                <a:xfrm>
                  <a:off x="5643354" y="2898803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0" name="Flowchart: Alternate Process 203"/>
                <p:cNvSpPr/>
                <p:nvPr/>
              </p:nvSpPr>
              <p:spPr>
                <a:xfrm>
                  <a:off x="6045491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1" name="Flowchart: Alternate Process 204"/>
                <p:cNvSpPr/>
                <p:nvPr/>
              </p:nvSpPr>
              <p:spPr>
                <a:xfrm>
                  <a:off x="6275066" y="2896195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2" name="Trapezoid 205"/>
                <p:cNvSpPr/>
                <p:nvPr/>
              </p:nvSpPr>
              <p:spPr>
                <a:xfrm>
                  <a:off x="5686826" y="2901411"/>
                  <a:ext cx="643632" cy="922790"/>
                </a:xfrm>
                <a:prstGeom prst="trapezoid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33" name="Group 125"/>
              <p:cNvGrpSpPr/>
              <p:nvPr/>
            </p:nvGrpSpPr>
            <p:grpSpPr>
              <a:xfrm>
                <a:off x="4674717" y="3417098"/>
                <a:ext cx="307836" cy="866431"/>
                <a:chOff x="5643354" y="2463679"/>
                <a:chExt cx="742496" cy="2047776"/>
              </a:xfrm>
              <a:grpFill/>
            </p:grpSpPr>
            <p:sp>
              <p:nvSpPr>
                <p:cNvPr id="334" name="Oval 182"/>
                <p:cNvSpPr/>
                <p:nvPr/>
              </p:nvSpPr>
              <p:spPr>
                <a:xfrm>
                  <a:off x="5824926" y="2463679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5" name="Flowchart: Alternate Process 183"/>
                <p:cNvSpPr/>
                <p:nvPr/>
              </p:nvSpPr>
              <p:spPr>
                <a:xfrm>
                  <a:off x="5845004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6" name="Flowchart: Alternate Process 184"/>
                <p:cNvSpPr/>
                <p:nvPr/>
              </p:nvSpPr>
              <p:spPr>
                <a:xfrm>
                  <a:off x="5643354" y="2898803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7" name="Flowchart: Alternate Process 185"/>
                <p:cNvSpPr/>
                <p:nvPr/>
              </p:nvSpPr>
              <p:spPr>
                <a:xfrm>
                  <a:off x="6045491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8" name="Flowchart: Alternate Process 186"/>
                <p:cNvSpPr/>
                <p:nvPr/>
              </p:nvSpPr>
              <p:spPr>
                <a:xfrm>
                  <a:off x="6275066" y="2896195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9" name="Trapezoid 187"/>
                <p:cNvSpPr/>
                <p:nvPr/>
              </p:nvSpPr>
              <p:spPr>
                <a:xfrm>
                  <a:off x="5686826" y="2901411"/>
                  <a:ext cx="643632" cy="922790"/>
                </a:xfrm>
                <a:prstGeom prst="trapezoid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40" name="Group 207"/>
              <p:cNvGrpSpPr/>
              <p:nvPr/>
            </p:nvGrpSpPr>
            <p:grpSpPr>
              <a:xfrm>
                <a:off x="6807216" y="2545613"/>
                <a:ext cx="307836" cy="866431"/>
                <a:chOff x="5643354" y="2463679"/>
                <a:chExt cx="742496" cy="2047776"/>
              </a:xfrm>
              <a:grpFill/>
            </p:grpSpPr>
            <p:sp>
              <p:nvSpPr>
                <p:cNvPr id="341" name="Oval 285"/>
                <p:cNvSpPr/>
                <p:nvPr/>
              </p:nvSpPr>
              <p:spPr>
                <a:xfrm>
                  <a:off x="5824926" y="2463679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42" name="Flowchart: Alternate Process 286"/>
                <p:cNvSpPr/>
                <p:nvPr/>
              </p:nvSpPr>
              <p:spPr>
                <a:xfrm>
                  <a:off x="5845004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43" name="Flowchart: Alternate Process 287"/>
                <p:cNvSpPr/>
                <p:nvPr/>
              </p:nvSpPr>
              <p:spPr>
                <a:xfrm>
                  <a:off x="5643354" y="2898803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44" name="Flowchart: Alternate Process 288"/>
                <p:cNvSpPr/>
                <p:nvPr/>
              </p:nvSpPr>
              <p:spPr>
                <a:xfrm>
                  <a:off x="6045491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45" name="Flowchart: Alternate Process 289"/>
                <p:cNvSpPr/>
                <p:nvPr/>
              </p:nvSpPr>
              <p:spPr>
                <a:xfrm>
                  <a:off x="6275066" y="2896195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46" name="Trapezoid 290"/>
                <p:cNvSpPr/>
                <p:nvPr/>
              </p:nvSpPr>
              <p:spPr>
                <a:xfrm>
                  <a:off x="5686826" y="2901411"/>
                  <a:ext cx="643632" cy="922790"/>
                </a:xfrm>
                <a:prstGeom prst="trapezoid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47" name="Group 209"/>
              <p:cNvGrpSpPr/>
              <p:nvPr/>
            </p:nvGrpSpPr>
            <p:grpSpPr>
              <a:xfrm>
                <a:off x="7319510" y="3296062"/>
                <a:ext cx="402137" cy="956034"/>
                <a:chOff x="4229980" y="2420888"/>
                <a:chExt cx="730575" cy="2180169"/>
              </a:xfrm>
              <a:grpFill/>
            </p:grpSpPr>
            <p:sp>
              <p:nvSpPr>
                <p:cNvPr id="348" name="Oval 273"/>
                <p:cNvSpPr/>
                <p:nvPr/>
              </p:nvSpPr>
              <p:spPr>
                <a:xfrm>
                  <a:off x="4411551" y="2420888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49" name="Flowchart: Alternate Process 274"/>
                <p:cNvSpPr/>
                <p:nvPr/>
              </p:nvSpPr>
              <p:spPr>
                <a:xfrm>
                  <a:off x="4382504" y="2823719"/>
                  <a:ext cx="425527" cy="93610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50" name="Flowchart: Alternate Process 275"/>
                <p:cNvSpPr/>
                <p:nvPr/>
              </p:nvSpPr>
              <p:spPr>
                <a:xfrm>
                  <a:off x="4431630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51" name="Flowchart: Alternate Process 276"/>
                <p:cNvSpPr/>
                <p:nvPr/>
              </p:nvSpPr>
              <p:spPr>
                <a:xfrm>
                  <a:off x="4229980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52" name="Flowchart: Alternate Process 277"/>
                <p:cNvSpPr/>
                <p:nvPr/>
              </p:nvSpPr>
              <p:spPr>
                <a:xfrm>
                  <a:off x="4632117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53" name="Flowchart: Alternate Process 278"/>
                <p:cNvSpPr/>
                <p:nvPr/>
              </p:nvSpPr>
              <p:spPr>
                <a:xfrm>
                  <a:off x="4849771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54" name="Group 210"/>
              <p:cNvGrpSpPr/>
              <p:nvPr/>
            </p:nvGrpSpPr>
            <p:grpSpPr>
              <a:xfrm>
                <a:off x="6108233" y="3110358"/>
                <a:ext cx="307836" cy="866431"/>
                <a:chOff x="5643354" y="2463679"/>
                <a:chExt cx="742496" cy="2047776"/>
              </a:xfrm>
              <a:grpFill/>
            </p:grpSpPr>
            <p:sp>
              <p:nvSpPr>
                <p:cNvPr id="355" name="Oval 267"/>
                <p:cNvSpPr/>
                <p:nvPr/>
              </p:nvSpPr>
              <p:spPr>
                <a:xfrm>
                  <a:off x="5824926" y="2463679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56" name="Flowchart: Alternate Process 268"/>
                <p:cNvSpPr/>
                <p:nvPr/>
              </p:nvSpPr>
              <p:spPr>
                <a:xfrm>
                  <a:off x="5845004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57" name="Flowchart: Alternate Process 269"/>
                <p:cNvSpPr/>
                <p:nvPr/>
              </p:nvSpPr>
              <p:spPr>
                <a:xfrm>
                  <a:off x="5643354" y="2898803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58" name="Flowchart: Alternate Process 270"/>
                <p:cNvSpPr/>
                <p:nvPr/>
              </p:nvSpPr>
              <p:spPr>
                <a:xfrm>
                  <a:off x="6045491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59" name="Flowchart: Alternate Process 271"/>
                <p:cNvSpPr/>
                <p:nvPr/>
              </p:nvSpPr>
              <p:spPr>
                <a:xfrm>
                  <a:off x="6275066" y="2896195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0" name="Trapezoid 272"/>
                <p:cNvSpPr/>
                <p:nvPr/>
              </p:nvSpPr>
              <p:spPr>
                <a:xfrm>
                  <a:off x="5686826" y="2901411"/>
                  <a:ext cx="643632" cy="922790"/>
                </a:xfrm>
                <a:prstGeom prst="trapezoid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61" name="Group 214"/>
              <p:cNvGrpSpPr/>
              <p:nvPr/>
            </p:nvGrpSpPr>
            <p:grpSpPr>
              <a:xfrm>
                <a:off x="7744641" y="2765153"/>
                <a:ext cx="307836" cy="866431"/>
                <a:chOff x="5643354" y="2463679"/>
                <a:chExt cx="742496" cy="2047776"/>
              </a:xfrm>
              <a:grpFill/>
            </p:grpSpPr>
            <p:sp>
              <p:nvSpPr>
                <p:cNvPr id="362" name="Oval 243"/>
                <p:cNvSpPr/>
                <p:nvPr/>
              </p:nvSpPr>
              <p:spPr>
                <a:xfrm>
                  <a:off x="5824926" y="2463679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3" name="Flowchart: Alternate Process 244"/>
                <p:cNvSpPr/>
                <p:nvPr/>
              </p:nvSpPr>
              <p:spPr>
                <a:xfrm>
                  <a:off x="5845004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4" name="Flowchart: Alternate Process 245"/>
                <p:cNvSpPr/>
                <p:nvPr/>
              </p:nvSpPr>
              <p:spPr>
                <a:xfrm>
                  <a:off x="5643354" y="2898803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5" name="Flowchart: Alternate Process 246"/>
                <p:cNvSpPr/>
                <p:nvPr/>
              </p:nvSpPr>
              <p:spPr>
                <a:xfrm>
                  <a:off x="6045491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6" name="Flowchart: Alternate Process 247"/>
                <p:cNvSpPr/>
                <p:nvPr/>
              </p:nvSpPr>
              <p:spPr>
                <a:xfrm>
                  <a:off x="6275066" y="2896195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7" name="Trapezoid 248"/>
                <p:cNvSpPr/>
                <p:nvPr/>
              </p:nvSpPr>
              <p:spPr>
                <a:xfrm>
                  <a:off x="5686826" y="2901411"/>
                  <a:ext cx="643632" cy="922790"/>
                </a:xfrm>
                <a:prstGeom prst="trapezoid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68" name="Group 215"/>
              <p:cNvGrpSpPr/>
              <p:nvPr/>
            </p:nvGrpSpPr>
            <p:grpSpPr>
              <a:xfrm>
                <a:off x="6599430" y="3415837"/>
                <a:ext cx="402137" cy="956034"/>
                <a:chOff x="4229980" y="2420888"/>
                <a:chExt cx="730575" cy="2180169"/>
              </a:xfrm>
              <a:grpFill/>
            </p:grpSpPr>
            <p:sp>
              <p:nvSpPr>
                <p:cNvPr id="369" name="Oval 237"/>
                <p:cNvSpPr/>
                <p:nvPr/>
              </p:nvSpPr>
              <p:spPr>
                <a:xfrm>
                  <a:off x="4411551" y="2420888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70" name="Flowchart: Alternate Process 238"/>
                <p:cNvSpPr/>
                <p:nvPr/>
              </p:nvSpPr>
              <p:spPr>
                <a:xfrm>
                  <a:off x="4382504" y="2823719"/>
                  <a:ext cx="425527" cy="93610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71" name="Flowchart: Alternate Process 239"/>
                <p:cNvSpPr/>
                <p:nvPr/>
              </p:nvSpPr>
              <p:spPr>
                <a:xfrm>
                  <a:off x="4431630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72" name="Flowchart: Alternate Process 240"/>
                <p:cNvSpPr/>
                <p:nvPr/>
              </p:nvSpPr>
              <p:spPr>
                <a:xfrm>
                  <a:off x="4229980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73" name="Flowchart: Alternate Process 241"/>
                <p:cNvSpPr/>
                <p:nvPr/>
              </p:nvSpPr>
              <p:spPr>
                <a:xfrm>
                  <a:off x="4632117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74" name="Flowchart: Alternate Process 242"/>
                <p:cNvSpPr/>
                <p:nvPr/>
              </p:nvSpPr>
              <p:spPr>
                <a:xfrm>
                  <a:off x="4849771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</p:grpSp>
      <p:grpSp>
        <p:nvGrpSpPr>
          <p:cNvPr id="15" name="Groupe 14"/>
          <p:cNvGrpSpPr/>
          <p:nvPr/>
        </p:nvGrpSpPr>
        <p:grpSpPr>
          <a:xfrm>
            <a:off x="-14903" y="2446646"/>
            <a:ext cx="9669920" cy="2247409"/>
            <a:chOff x="-14903" y="2446646"/>
            <a:chExt cx="9669920" cy="2247409"/>
          </a:xfrm>
        </p:grpSpPr>
        <p:sp>
          <p:nvSpPr>
            <p:cNvPr id="300" name="TextBox 299"/>
            <p:cNvSpPr txBox="1"/>
            <p:nvPr/>
          </p:nvSpPr>
          <p:spPr>
            <a:xfrm>
              <a:off x="-14903" y="2505878"/>
              <a:ext cx="2754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fr-FR" b="1" dirty="0" smtClean="0">
                  <a:solidFill>
                    <a:srgbClr val="FFFF00"/>
                  </a:solidFill>
                </a:rPr>
                <a:t>Formation</a:t>
              </a:r>
              <a:r>
                <a:rPr lang="fr-FR" dirty="0" smtClean="0">
                  <a:solidFill>
                    <a:schemeClr val="bg1"/>
                  </a:solidFill>
                </a:rPr>
                <a:t> </a:t>
              </a:r>
              <a:r>
                <a:rPr lang="fr-FR" dirty="0">
                  <a:solidFill>
                    <a:schemeClr val="bg1"/>
                  </a:solidFill>
                </a:rPr>
                <a:t>technique </a:t>
              </a:r>
            </a:p>
          </p:txBody>
        </p:sp>
        <p:grpSp>
          <p:nvGrpSpPr>
            <p:cNvPr id="375" name="Groupe 374"/>
            <p:cNvGrpSpPr/>
            <p:nvPr/>
          </p:nvGrpSpPr>
          <p:grpSpPr>
            <a:xfrm>
              <a:off x="5159102" y="2446646"/>
              <a:ext cx="4495915" cy="2247409"/>
              <a:chOff x="5166999" y="2434878"/>
              <a:chExt cx="4495915" cy="2247409"/>
            </a:xfrm>
            <a:solidFill>
              <a:srgbClr val="92D050"/>
            </a:solidFill>
          </p:grpSpPr>
          <p:grpSp>
            <p:nvGrpSpPr>
              <p:cNvPr id="376" name="Group 86"/>
              <p:cNvGrpSpPr/>
              <p:nvPr/>
            </p:nvGrpSpPr>
            <p:grpSpPr>
              <a:xfrm>
                <a:off x="9355078" y="3118426"/>
                <a:ext cx="307836" cy="866431"/>
                <a:chOff x="5643354" y="2463679"/>
                <a:chExt cx="742496" cy="2047776"/>
              </a:xfrm>
              <a:grpFill/>
            </p:grpSpPr>
            <p:sp>
              <p:nvSpPr>
                <p:cNvPr id="426" name="Oval 87"/>
                <p:cNvSpPr/>
                <p:nvPr/>
              </p:nvSpPr>
              <p:spPr>
                <a:xfrm>
                  <a:off x="5824926" y="2463679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7" name="Flowchart: Alternate Process 88"/>
                <p:cNvSpPr/>
                <p:nvPr/>
              </p:nvSpPr>
              <p:spPr>
                <a:xfrm>
                  <a:off x="5845004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8" name="Flowchart: Alternate Process 89"/>
                <p:cNvSpPr/>
                <p:nvPr/>
              </p:nvSpPr>
              <p:spPr>
                <a:xfrm>
                  <a:off x="5643354" y="2898803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9" name="Flowchart: Alternate Process 90"/>
                <p:cNvSpPr/>
                <p:nvPr/>
              </p:nvSpPr>
              <p:spPr>
                <a:xfrm>
                  <a:off x="6045491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0" name="Flowchart: Alternate Process 91"/>
                <p:cNvSpPr/>
                <p:nvPr/>
              </p:nvSpPr>
              <p:spPr>
                <a:xfrm>
                  <a:off x="6275066" y="2896195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1" name="Trapezoid 92"/>
                <p:cNvSpPr/>
                <p:nvPr/>
              </p:nvSpPr>
              <p:spPr>
                <a:xfrm>
                  <a:off x="5686826" y="2901411"/>
                  <a:ext cx="643632" cy="922790"/>
                </a:xfrm>
                <a:prstGeom prst="trapezoid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77" name="Group 126"/>
              <p:cNvGrpSpPr/>
              <p:nvPr/>
            </p:nvGrpSpPr>
            <p:grpSpPr>
              <a:xfrm>
                <a:off x="5611916" y="3284637"/>
                <a:ext cx="402137" cy="956034"/>
                <a:chOff x="4229980" y="2420888"/>
                <a:chExt cx="730575" cy="2180169"/>
              </a:xfrm>
              <a:grpFill/>
            </p:grpSpPr>
            <p:sp>
              <p:nvSpPr>
                <p:cNvPr id="420" name="Oval 176"/>
                <p:cNvSpPr/>
                <p:nvPr/>
              </p:nvSpPr>
              <p:spPr>
                <a:xfrm>
                  <a:off x="4411551" y="2420888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1" name="Flowchart: Alternate Process 177"/>
                <p:cNvSpPr/>
                <p:nvPr/>
              </p:nvSpPr>
              <p:spPr>
                <a:xfrm>
                  <a:off x="4382504" y="2823719"/>
                  <a:ext cx="425527" cy="93610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2" name="Flowchart: Alternate Process 178"/>
                <p:cNvSpPr/>
                <p:nvPr/>
              </p:nvSpPr>
              <p:spPr>
                <a:xfrm>
                  <a:off x="4431630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3" name="Flowchart: Alternate Process 179"/>
                <p:cNvSpPr/>
                <p:nvPr/>
              </p:nvSpPr>
              <p:spPr>
                <a:xfrm>
                  <a:off x="4229980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4" name="Flowchart: Alternate Process 180"/>
                <p:cNvSpPr/>
                <p:nvPr/>
              </p:nvSpPr>
              <p:spPr>
                <a:xfrm>
                  <a:off x="4632117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5" name="Flowchart: Alternate Process 181"/>
                <p:cNvSpPr/>
                <p:nvPr/>
              </p:nvSpPr>
              <p:spPr>
                <a:xfrm>
                  <a:off x="4849771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78" name="Group 130"/>
              <p:cNvGrpSpPr/>
              <p:nvPr/>
            </p:nvGrpSpPr>
            <p:grpSpPr>
              <a:xfrm>
                <a:off x="5166999" y="3726253"/>
                <a:ext cx="402137" cy="956034"/>
                <a:chOff x="4229980" y="2420888"/>
                <a:chExt cx="730575" cy="2180169"/>
              </a:xfrm>
              <a:grpFill/>
            </p:grpSpPr>
            <p:sp>
              <p:nvSpPr>
                <p:cNvPr id="414" name="Oval 152"/>
                <p:cNvSpPr/>
                <p:nvPr/>
              </p:nvSpPr>
              <p:spPr>
                <a:xfrm>
                  <a:off x="4411551" y="2420888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5" name="Flowchart: Alternate Process 153"/>
                <p:cNvSpPr/>
                <p:nvPr/>
              </p:nvSpPr>
              <p:spPr>
                <a:xfrm>
                  <a:off x="4382504" y="2823719"/>
                  <a:ext cx="425527" cy="93610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6" name="Flowchart: Alternate Process 154"/>
                <p:cNvSpPr/>
                <p:nvPr/>
              </p:nvSpPr>
              <p:spPr>
                <a:xfrm>
                  <a:off x="4431630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7" name="Flowchart: Alternate Process 155"/>
                <p:cNvSpPr/>
                <p:nvPr/>
              </p:nvSpPr>
              <p:spPr>
                <a:xfrm>
                  <a:off x="4229980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8" name="Flowchart: Alternate Process 156"/>
                <p:cNvSpPr/>
                <p:nvPr/>
              </p:nvSpPr>
              <p:spPr>
                <a:xfrm>
                  <a:off x="4632117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9" name="Flowchart: Alternate Process 157"/>
                <p:cNvSpPr/>
                <p:nvPr/>
              </p:nvSpPr>
              <p:spPr>
                <a:xfrm>
                  <a:off x="4849771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79" name="Group 208"/>
              <p:cNvGrpSpPr/>
              <p:nvPr/>
            </p:nvGrpSpPr>
            <p:grpSpPr>
              <a:xfrm>
                <a:off x="7326465" y="2434878"/>
                <a:ext cx="402137" cy="956034"/>
                <a:chOff x="4229980" y="2420888"/>
                <a:chExt cx="730575" cy="2180169"/>
              </a:xfrm>
              <a:grpFill/>
            </p:grpSpPr>
            <p:sp>
              <p:nvSpPr>
                <p:cNvPr id="408" name="Oval 279"/>
                <p:cNvSpPr/>
                <p:nvPr/>
              </p:nvSpPr>
              <p:spPr>
                <a:xfrm>
                  <a:off x="4411551" y="2420888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9" name="Flowchart: Alternate Process 280"/>
                <p:cNvSpPr/>
                <p:nvPr/>
              </p:nvSpPr>
              <p:spPr>
                <a:xfrm>
                  <a:off x="4382504" y="2823719"/>
                  <a:ext cx="425527" cy="93610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0" name="Flowchart: Alternate Process 281"/>
                <p:cNvSpPr/>
                <p:nvPr/>
              </p:nvSpPr>
              <p:spPr>
                <a:xfrm>
                  <a:off x="4431630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1" name="Flowchart: Alternate Process 282"/>
                <p:cNvSpPr/>
                <p:nvPr/>
              </p:nvSpPr>
              <p:spPr>
                <a:xfrm>
                  <a:off x="4229980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2" name="Flowchart: Alternate Process 283"/>
                <p:cNvSpPr/>
                <p:nvPr/>
              </p:nvSpPr>
              <p:spPr>
                <a:xfrm>
                  <a:off x="4632117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3" name="Flowchart: Alternate Process 284"/>
                <p:cNvSpPr/>
                <p:nvPr/>
              </p:nvSpPr>
              <p:spPr>
                <a:xfrm>
                  <a:off x="4849771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80" name="Group 213"/>
              <p:cNvGrpSpPr/>
              <p:nvPr/>
            </p:nvGrpSpPr>
            <p:grpSpPr>
              <a:xfrm>
                <a:off x="6332352" y="2768829"/>
                <a:ext cx="402137" cy="956034"/>
                <a:chOff x="4229980" y="2420888"/>
                <a:chExt cx="730575" cy="2180169"/>
              </a:xfrm>
              <a:grpFill/>
            </p:grpSpPr>
            <p:sp>
              <p:nvSpPr>
                <p:cNvPr id="402" name="Oval 249"/>
                <p:cNvSpPr/>
                <p:nvPr/>
              </p:nvSpPr>
              <p:spPr>
                <a:xfrm>
                  <a:off x="4411551" y="2420888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3" name="Flowchart: Alternate Process 250"/>
                <p:cNvSpPr/>
                <p:nvPr/>
              </p:nvSpPr>
              <p:spPr>
                <a:xfrm>
                  <a:off x="4382504" y="2823719"/>
                  <a:ext cx="425527" cy="93610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4" name="Flowchart: Alternate Process 251"/>
                <p:cNvSpPr/>
                <p:nvPr/>
              </p:nvSpPr>
              <p:spPr>
                <a:xfrm>
                  <a:off x="4431630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5" name="Flowchart: Alternate Process 252"/>
                <p:cNvSpPr/>
                <p:nvPr/>
              </p:nvSpPr>
              <p:spPr>
                <a:xfrm>
                  <a:off x="4229980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6" name="Flowchart: Alternate Process 253"/>
                <p:cNvSpPr/>
                <p:nvPr/>
              </p:nvSpPr>
              <p:spPr>
                <a:xfrm>
                  <a:off x="4632117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7" name="Flowchart: Alternate Process 254"/>
                <p:cNvSpPr/>
                <p:nvPr/>
              </p:nvSpPr>
              <p:spPr>
                <a:xfrm>
                  <a:off x="4849771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81" name="Group 216"/>
              <p:cNvGrpSpPr/>
              <p:nvPr/>
            </p:nvGrpSpPr>
            <p:grpSpPr>
              <a:xfrm>
                <a:off x="8071600" y="2977897"/>
                <a:ext cx="402137" cy="956034"/>
                <a:chOff x="4229980" y="2420888"/>
                <a:chExt cx="730575" cy="2180169"/>
              </a:xfrm>
              <a:grpFill/>
            </p:grpSpPr>
            <p:sp>
              <p:nvSpPr>
                <p:cNvPr id="396" name="Oval 231"/>
                <p:cNvSpPr/>
                <p:nvPr/>
              </p:nvSpPr>
              <p:spPr>
                <a:xfrm>
                  <a:off x="4411551" y="2420888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7" name="Flowchart: Alternate Process 232"/>
                <p:cNvSpPr/>
                <p:nvPr/>
              </p:nvSpPr>
              <p:spPr>
                <a:xfrm>
                  <a:off x="4382504" y="2823719"/>
                  <a:ext cx="425527" cy="93610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8" name="Flowchart: Alternate Process 233"/>
                <p:cNvSpPr/>
                <p:nvPr/>
              </p:nvSpPr>
              <p:spPr>
                <a:xfrm>
                  <a:off x="4431630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9" name="Flowchart: Alternate Process 234"/>
                <p:cNvSpPr/>
                <p:nvPr/>
              </p:nvSpPr>
              <p:spPr>
                <a:xfrm>
                  <a:off x="4229980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0" name="Flowchart: Alternate Process 235"/>
                <p:cNvSpPr/>
                <p:nvPr/>
              </p:nvSpPr>
              <p:spPr>
                <a:xfrm>
                  <a:off x="4632117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1" name="Flowchart: Alternate Process 236"/>
                <p:cNvSpPr/>
                <p:nvPr/>
              </p:nvSpPr>
              <p:spPr>
                <a:xfrm>
                  <a:off x="4849771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82" name="Group 217"/>
              <p:cNvGrpSpPr/>
              <p:nvPr/>
            </p:nvGrpSpPr>
            <p:grpSpPr>
              <a:xfrm>
                <a:off x="7779503" y="3453663"/>
                <a:ext cx="307836" cy="866431"/>
                <a:chOff x="5643354" y="2463679"/>
                <a:chExt cx="742496" cy="2047776"/>
              </a:xfrm>
              <a:grpFill/>
            </p:grpSpPr>
            <p:sp>
              <p:nvSpPr>
                <p:cNvPr id="390" name="Oval 225"/>
                <p:cNvSpPr/>
                <p:nvPr/>
              </p:nvSpPr>
              <p:spPr>
                <a:xfrm>
                  <a:off x="5824926" y="2463679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1" name="Flowchart: Alternate Process 226"/>
                <p:cNvSpPr/>
                <p:nvPr/>
              </p:nvSpPr>
              <p:spPr>
                <a:xfrm>
                  <a:off x="5845004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2" name="Flowchart: Alternate Process 227"/>
                <p:cNvSpPr/>
                <p:nvPr/>
              </p:nvSpPr>
              <p:spPr>
                <a:xfrm>
                  <a:off x="5643354" y="2898803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3" name="Flowchart: Alternate Process 228"/>
                <p:cNvSpPr/>
                <p:nvPr/>
              </p:nvSpPr>
              <p:spPr>
                <a:xfrm>
                  <a:off x="6045491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4" name="Flowchart: Alternate Process 229"/>
                <p:cNvSpPr/>
                <p:nvPr/>
              </p:nvSpPr>
              <p:spPr>
                <a:xfrm>
                  <a:off x="6275066" y="2896195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5" name="Trapezoid 230"/>
                <p:cNvSpPr/>
                <p:nvPr/>
              </p:nvSpPr>
              <p:spPr>
                <a:xfrm>
                  <a:off x="5686826" y="2901411"/>
                  <a:ext cx="643632" cy="922790"/>
                </a:xfrm>
                <a:prstGeom prst="trapezoid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83" name="Group 218"/>
              <p:cNvGrpSpPr/>
              <p:nvPr/>
            </p:nvGrpSpPr>
            <p:grpSpPr>
              <a:xfrm>
                <a:off x="7041717" y="3490971"/>
                <a:ext cx="307836" cy="866431"/>
                <a:chOff x="5643354" y="2463679"/>
                <a:chExt cx="742496" cy="2047776"/>
              </a:xfrm>
              <a:grpFill/>
            </p:grpSpPr>
            <p:sp>
              <p:nvSpPr>
                <p:cNvPr id="384" name="Oval 219"/>
                <p:cNvSpPr/>
                <p:nvPr/>
              </p:nvSpPr>
              <p:spPr>
                <a:xfrm>
                  <a:off x="5824926" y="2463679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5" name="Flowchart: Alternate Process 220"/>
                <p:cNvSpPr/>
                <p:nvPr/>
              </p:nvSpPr>
              <p:spPr>
                <a:xfrm>
                  <a:off x="5845004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6" name="Flowchart: Alternate Process 221"/>
                <p:cNvSpPr/>
                <p:nvPr/>
              </p:nvSpPr>
              <p:spPr>
                <a:xfrm>
                  <a:off x="5643354" y="2898803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7" name="Flowchart: Alternate Process 222"/>
                <p:cNvSpPr/>
                <p:nvPr/>
              </p:nvSpPr>
              <p:spPr>
                <a:xfrm>
                  <a:off x="6045491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8" name="Flowchart: Alternate Process 223"/>
                <p:cNvSpPr/>
                <p:nvPr/>
              </p:nvSpPr>
              <p:spPr>
                <a:xfrm>
                  <a:off x="6275066" y="2896195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9" name="Trapezoid 224"/>
                <p:cNvSpPr/>
                <p:nvPr/>
              </p:nvSpPr>
              <p:spPr>
                <a:xfrm>
                  <a:off x="5686826" y="2901411"/>
                  <a:ext cx="643632" cy="922790"/>
                </a:xfrm>
                <a:prstGeom prst="trapezoid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</p:grpSp>
      <p:grpSp>
        <p:nvGrpSpPr>
          <p:cNvPr id="16" name="Groupe 15"/>
          <p:cNvGrpSpPr/>
          <p:nvPr/>
        </p:nvGrpSpPr>
        <p:grpSpPr>
          <a:xfrm>
            <a:off x="-14903" y="2741618"/>
            <a:ext cx="8745374" cy="1983526"/>
            <a:chOff x="-14903" y="2741618"/>
            <a:chExt cx="8745374" cy="1983526"/>
          </a:xfrm>
        </p:grpSpPr>
        <p:sp>
          <p:nvSpPr>
            <p:cNvPr id="294" name="TextBox 293"/>
            <p:cNvSpPr txBox="1"/>
            <p:nvPr/>
          </p:nvSpPr>
          <p:spPr>
            <a:xfrm>
              <a:off x="-14903" y="3097840"/>
              <a:ext cx="2754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fr-FR" b="1" dirty="0" smtClean="0">
                  <a:solidFill>
                    <a:srgbClr val="FFFF00"/>
                  </a:solidFill>
                </a:rPr>
                <a:t>Outils</a:t>
              </a:r>
              <a:r>
                <a:rPr lang="fr-FR" dirty="0" smtClean="0">
                  <a:solidFill>
                    <a:schemeClr val="bg1"/>
                  </a:solidFill>
                </a:rPr>
                <a:t> </a:t>
              </a:r>
              <a:r>
                <a:rPr lang="fr-FR" dirty="0">
                  <a:solidFill>
                    <a:schemeClr val="bg1"/>
                  </a:solidFill>
                </a:rPr>
                <a:t>de </a:t>
              </a:r>
              <a:r>
                <a:rPr lang="fr-FR" dirty="0" smtClean="0">
                  <a:solidFill>
                    <a:schemeClr val="bg1"/>
                  </a:solidFill>
                </a:rPr>
                <a:t>production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grpSp>
          <p:nvGrpSpPr>
            <p:cNvPr id="6" name="Groupe 5"/>
            <p:cNvGrpSpPr/>
            <p:nvPr/>
          </p:nvGrpSpPr>
          <p:grpSpPr>
            <a:xfrm>
              <a:off x="5892061" y="2741618"/>
              <a:ext cx="2838410" cy="1983526"/>
              <a:chOff x="5892061" y="2741618"/>
              <a:chExt cx="2838410" cy="1983526"/>
            </a:xfrm>
            <a:solidFill>
              <a:schemeClr val="accent1"/>
            </a:solidFill>
          </p:grpSpPr>
          <p:grpSp>
            <p:nvGrpSpPr>
              <p:cNvPr id="432" name="Group 58"/>
              <p:cNvGrpSpPr/>
              <p:nvPr/>
            </p:nvGrpSpPr>
            <p:grpSpPr>
              <a:xfrm>
                <a:off x="8422635" y="2898886"/>
                <a:ext cx="307836" cy="866431"/>
                <a:chOff x="5643354" y="2463679"/>
                <a:chExt cx="742496" cy="2047776"/>
              </a:xfrm>
              <a:grpFill/>
            </p:grpSpPr>
            <p:sp>
              <p:nvSpPr>
                <p:cNvPr id="433" name="Oval 59"/>
                <p:cNvSpPr/>
                <p:nvPr/>
              </p:nvSpPr>
              <p:spPr>
                <a:xfrm>
                  <a:off x="5824926" y="2463679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4" name="Flowchart: Alternate Process 60"/>
                <p:cNvSpPr/>
                <p:nvPr/>
              </p:nvSpPr>
              <p:spPr>
                <a:xfrm>
                  <a:off x="5845004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5" name="Flowchart: Alternate Process 61"/>
                <p:cNvSpPr/>
                <p:nvPr/>
              </p:nvSpPr>
              <p:spPr>
                <a:xfrm>
                  <a:off x="5643354" y="2898803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6" name="Flowchart: Alternate Process 62"/>
                <p:cNvSpPr/>
                <p:nvPr/>
              </p:nvSpPr>
              <p:spPr>
                <a:xfrm>
                  <a:off x="6045491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7" name="Flowchart: Alternate Process 63"/>
                <p:cNvSpPr/>
                <p:nvPr/>
              </p:nvSpPr>
              <p:spPr>
                <a:xfrm>
                  <a:off x="6275066" y="2896195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8" name="Trapezoid 64"/>
                <p:cNvSpPr/>
                <p:nvPr/>
              </p:nvSpPr>
              <p:spPr>
                <a:xfrm>
                  <a:off x="5686826" y="2901411"/>
                  <a:ext cx="643632" cy="922790"/>
                </a:xfrm>
                <a:prstGeom prst="trapezoid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39" name="Group 93"/>
              <p:cNvGrpSpPr/>
              <p:nvPr/>
            </p:nvGrpSpPr>
            <p:grpSpPr>
              <a:xfrm>
                <a:off x="8214849" y="3769110"/>
                <a:ext cx="402137" cy="956034"/>
                <a:chOff x="4229980" y="2420888"/>
                <a:chExt cx="730575" cy="2180169"/>
              </a:xfrm>
              <a:grpFill/>
            </p:grpSpPr>
            <p:sp>
              <p:nvSpPr>
                <p:cNvPr id="440" name="Oval 94"/>
                <p:cNvSpPr/>
                <p:nvPr/>
              </p:nvSpPr>
              <p:spPr>
                <a:xfrm>
                  <a:off x="4411551" y="2420888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1" name="Flowchart: Alternate Process 95"/>
                <p:cNvSpPr/>
                <p:nvPr/>
              </p:nvSpPr>
              <p:spPr>
                <a:xfrm>
                  <a:off x="4382504" y="2823719"/>
                  <a:ext cx="425527" cy="93610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2" name="Flowchart: Alternate Process 96"/>
                <p:cNvSpPr/>
                <p:nvPr/>
              </p:nvSpPr>
              <p:spPr>
                <a:xfrm>
                  <a:off x="4431630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3" name="Flowchart: Alternate Process 97"/>
                <p:cNvSpPr/>
                <p:nvPr/>
              </p:nvSpPr>
              <p:spPr>
                <a:xfrm>
                  <a:off x="4229980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4" name="Flowchart: Alternate Process 98"/>
                <p:cNvSpPr/>
                <p:nvPr/>
              </p:nvSpPr>
              <p:spPr>
                <a:xfrm>
                  <a:off x="4632117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5" name="Flowchart: Alternate Process 99"/>
                <p:cNvSpPr/>
                <p:nvPr/>
              </p:nvSpPr>
              <p:spPr>
                <a:xfrm>
                  <a:off x="4849771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46" name="Group 123"/>
              <p:cNvGrpSpPr/>
              <p:nvPr/>
            </p:nvGrpSpPr>
            <p:grpSpPr>
              <a:xfrm>
                <a:off x="5897931" y="2741618"/>
                <a:ext cx="402137" cy="956034"/>
                <a:chOff x="4229980" y="2420888"/>
                <a:chExt cx="730575" cy="2180169"/>
              </a:xfrm>
              <a:grpFill/>
            </p:grpSpPr>
            <p:sp>
              <p:nvSpPr>
                <p:cNvPr id="447" name="Oval 194"/>
                <p:cNvSpPr/>
                <p:nvPr/>
              </p:nvSpPr>
              <p:spPr>
                <a:xfrm>
                  <a:off x="4411551" y="2420888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8" name="Flowchart: Alternate Process 195"/>
                <p:cNvSpPr/>
                <p:nvPr/>
              </p:nvSpPr>
              <p:spPr>
                <a:xfrm>
                  <a:off x="4382504" y="2823719"/>
                  <a:ext cx="425527" cy="93610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9" name="Flowchart: Alternate Process 196"/>
                <p:cNvSpPr/>
                <p:nvPr/>
              </p:nvSpPr>
              <p:spPr>
                <a:xfrm>
                  <a:off x="4431630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50" name="Flowchart: Alternate Process 197"/>
                <p:cNvSpPr/>
                <p:nvPr/>
              </p:nvSpPr>
              <p:spPr>
                <a:xfrm>
                  <a:off x="4229980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51" name="Flowchart: Alternate Process 198"/>
                <p:cNvSpPr/>
                <p:nvPr/>
              </p:nvSpPr>
              <p:spPr>
                <a:xfrm>
                  <a:off x="4632117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52" name="Flowchart: Alternate Process 199"/>
                <p:cNvSpPr/>
                <p:nvPr/>
              </p:nvSpPr>
              <p:spPr>
                <a:xfrm>
                  <a:off x="4849771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53" name="Group 124"/>
              <p:cNvGrpSpPr/>
              <p:nvPr/>
            </p:nvGrpSpPr>
            <p:grpSpPr>
              <a:xfrm>
                <a:off x="5892061" y="3606478"/>
                <a:ext cx="402137" cy="956034"/>
                <a:chOff x="4229980" y="2420888"/>
                <a:chExt cx="730575" cy="2180169"/>
              </a:xfrm>
              <a:grpFill/>
            </p:grpSpPr>
            <p:sp>
              <p:nvSpPr>
                <p:cNvPr id="454" name="Oval 188"/>
                <p:cNvSpPr/>
                <p:nvPr/>
              </p:nvSpPr>
              <p:spPr>
                <a:xfrm>
                  <a:off x="4411551" y="2420888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55" name="Flowchart: Alternate Process 189"/>
                <p:cNvSpPr/>
                <p:nvPr/>
              </p:nvSpPr>
              <p:spPr>
                <a:xfrm>
                  <a:off x="4382504" y="2823719"/>
                  <a:ext cx="425527" cy="93610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56" name="Flowchart: Alternate Process 190"/>
                <p:cNvSpPr/>
                <p:nvPr/>
              </p:nvSpPr>
              <p:spPr>
                <a:xfrm>
                  <a:off x="4431630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57" name="Flowchart: Alternate Process 191"/>
                <p:cNvSpPr/>
                <p:nvPr/>
              </p:nvSpPr>
              <p:spPr>
                <a:xfrm>
                  <a:off x="4229980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58" name="Flowchart: Alternate Process 192"/>
                <p:cNvSpPr/>
                <p:nvPr/>
              </p:nvSpPr>
              <p:spPr>
                <a:xfrm>
                  <a:off x="4632117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59" name="Flowchart: Alternate Process 193"/>
                <p:cNvSpPr/>
                <p:nvPr/>
              </p:nvSpPr>
              <p:spPr>
                <a:xfrm>
                  <a:off x="4849771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60" name="Group 132"/>
              <p:cNvGrpSpPr/>
              <p:nvPr/>
            </p:nvGrpSpPr>
            <p:grpSpPr>
              <a:xfrm>
                <a:off x="6350969" y="3760403"/>
                <a:ext cx="307836" cy="866431"/>
                <a:chOff x="5643354" y="2463679"/>
                <a:chExt cx="742496" cy="2047776"/>
              </a:xfrm>
              <a:grpFill/>
            </p:grpSpPr>
            <p:sp>
              <p:nvSpPr>
                <p:cNvPr id="461" name="Oval 140"/>
                <p:cNvSpPr/>
                <p:nvPr/>
              </p:nvSpPr>
              <p:spPr>
                <a:xfrm>
                  <a:off x="5824926" y="2463679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2" name="Flowchart: Alternate Process 141"/>
                <p:cNvSpPr/>
                <p:nvPr/>
              </p:nvSpPr>
              <p:spPr>
                <a:xfrm>
                  <a:off x="5845004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3" name="Flowchart: Alternate Process 142"/>
                <p:cNvSpPr/>
                <p:nvPr/>
              </p:nvSpPr>
              <p:spPr>
                <a:xfrm>
                  <a:off x="5643354" y="2898803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4" name="Flowchart: Alternate Process 143"/>
                <p:cNvSpPr/>
                <p:nvPr/>
              </p:nvSpPr>
              <p:spPr>
                <a:xfrm>
                  <a:off x="6045491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5" name="Flowchart: Alternate Process 144"/>
                <p:cNvSpPr/>
                <p:nvPr/>
              </p:nvSpPr>
              <p:spPr>
                <a:xfrm>
                  <a:off x="6275066" y="2896195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6" name="Trapezoid 145"/>
                <p:cNvSpPr/>
                <p:nvPr/>
              </p:nvSpPr>
              <p:spPr>
                <a:xfrm>
                  <a:off x="5686826" y="2901411"/>
                  <a:ext cx="643632" cy="922790"/>
                </a:xfrm>
                <a:prstGeom prst="trapezoid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67" name="Group 211"/>
              <p:cNvGrpSpPr/>
              <p:nvPr/>
            </p:nvGrpSpPr>
            <p:grpSpPr>
              <a:xfrm>
                <a:off x="7050414" y="2977897"/>
                <a:ext cx="402137" cy="956034"/>
                <a:chOff x="4229980" y="2420888"/>
                <a:chExt cx="730575" cy="2180169"/>
              </a:xfrm>
              <a:grpFill/>
            </p:grpSpPr>
            <p:sp>
              <p:nvSpPr>
                <p:cNvPr id="468" name="Oval 261"/>
                <p:cNvSpPr/>
                <p:nvPr/>
              </p:nvSpPr>
              <p:spPr>
                <a:xfrm>
                  <a:off x="4411551" y="2420888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9" name="Flowchart: Alternate Process 262"/>
                <p:cNvSpPr/>
                <p:nvPr/>
              </p:nvSpPr>
              <p:spPr>
                <a:xfrm>
                  <a:off x="4382504" y="2823719"/>
                  <a:ext cx="425527" cy="93610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0" name="Flowchart: Alternate Process 263"/>
                <p:cNvSpPr/>
                <p:nvPr/>
              </p:nvSpPr>
              <p:spPr>
                <a:xfrm>
                  <a:off x="4431630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1" name="Flowchart: Alternate Process 264"/>
                <p:cNvSpPr/>
                <p:nvPr/>
              </p:nvSpPr>
              <p:spPr>
                <a:xfrm>
                  <a:off x="4229980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2" name="Flowchart: Alternate Process 265"/>
                <p:cNvSpPr/>
                <p:nvPr/>
              </p:nvSpPr>
              <p:spPr>
                <a:xfrm>
                  <a:off x="4632117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3" name="Flowchart: Alternate Process 266"/>
                <p:cNvSpPr/>
                <p:nvPr/>
              </p:nvSpPr>
              <p:spPr>
                <a:xfrm>
                  <a:off x="4849771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</p:grpSp>
      <p:grpSp>
        <p:nvGrpSpPr>
          <p:cNvPr id="474" name="Group 10"/>
          <p:cNvGrpSpPr/>
          <p:nvPr/>
        </p:nvGrpSpPr>
        <p:grpSpPr>
          <a:xfrm>
            <a:off x="9766600" y="3498710"/>
            <a:ext cx="402137" cy="956034"/>
            <a:chOff x="4229980" y="2420888"/>
            <a:chExt cx="730575" cy="2180169"/>
          </a:xfrm>
          <a:solidFill>
            <a:srgbClr val="FFC000"/>
          </a:solidFill>
        </p:grpSpPr>
        <p:sp>
          <p:nvSpPr>
            <p:cNvPr id="475" name="Oval 3"/>
            <p:cNvSpPr/>
            <p:nvPr/>
          </p:nvSpPr>
          <p:spPr>
            <a:xfrm>
              <a:off x="4411551" y="2420888"/>
              <a:ext cx="367432" cy="360040"/>
            </a:xfrm>
            <a:prstGeom prst="ellipse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6" name="Flowchart: Alternate Process 6"/>
            <p:cNvSpPr/>
            <p:nvPr/>
          </p:nvSpPr>
          <p:spPr>
            <a:xfrm>
              <a:off x="4382504" y="2823719"/>
              <a:ext cx="425527" cy="93610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7" name="Flowchart: Alternate Process 30"/>
            <p:cNvSpPr/>
            <p:nvPr/>
          </p:nvSpPr>
          <p:spPr>
            <a:xfrm>
              <a:off x="4431630" y="3784110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8" name="Flowchart: Alternate Process 32"/>
            <p:cNvSpPr/>
            <p:nvPr/>
          </p:nvSpPr>
          <p:spPr>
            <a:xfrm>
              <a:off x="4229980" y="2861320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9" name="Flowchart: Alternate Process 33"/>
            <p:cNvSpPr/>
            <p:nvPr/>
          </p:nvSpPr>
          <p:spPr>
            <a:xfrm>
              <a:off x="4632117" y="3784110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0" name="Flowchart: Alternate Process 39"/>
            <p:cNvSpPr/>
            <p:nvPr/>
          </p:nvSpPr>
          <p:spPr>
            <a:xfrm>
              <a:off x="4849771" y="2861320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81" name="Group 107"/>
          <p:cNvGrpSpPr/>
          <p:nvPr/>
        </p:nvGrpSpPr>
        <p:grpSpPr>
          <a:xfrm>
            <a:off x="9963284" y="3833345"/>
            <a:ext cx="402137" cy="956034"/>
            <a:chOff x="4229980" y="2420888"/>
            <a:chExt cx="730575" cy="2180169"/>
          </a:xfrm>
          <a:solidFill>
            <a:srgbClr val="CC9900"/>
          </a:solidFill>
        </p:grpSpPr>
        <p:sp>
          <p:nvSpPr>
            <p:cNvPr id="482" name="Oval 108"/>
            <p:cNvSpPr/>
            <p:nvPr/>
          </p:nvSpPr>
          <p:spPr>
            <a:xfrm>
              <a:off x="4411551" y="2420888"/>
              <a:ext cx="367432" cy="360040"/>
            </a:xfrm>
            <a:prstGeom prst="ellipse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3" name="Flowchart: Alternate Process 109"/>
            <p:cNvSpPr/>
            <p:nvPr/>
          </p:nvSpPr>
          <p:spPr>
            <a:xfrm>
              <a:off x="4382504" y="2823719"/>
              <a:ext cx="425527" cy="93610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4" name="Flowchart: Alternate Process 110"/>
            <p:cNvSpPr/>
            <p:nvPr/>
          </p:nvSpPr>
          <p:spPr>
            <a:xfrm>
              <a:off x="4431630" y="3784110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5" name="Flowchart: Alternate Process 111"/>
            <p:cNvSpPr/>
            <p:nvPr/>
          </p:nvSpPr>
          <p:spPr>
            <a:xfrm>
              <a:off x="4229980" y="2861320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6" name="Flowchart: Alternate Process 112"/>
            <p:cNvSpPr/>
            <p:nvPr/>
          </p:nvSpPr>
          <p:spPr>
            <a:xfrm>
              <a:off x="4632117" y="3784110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7" name="Flowchart: Alternate Process 113"/>
            <p:cNvSpPr/>
            <p:nvPr/>
          </p:nvSpPr>
          <p:spPr>
            <a:xfrm>
              <a:off x="4849771" y="2861320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88" name="Group 128"/>
          <p:cNvGrpSpPr/>
          <p:nvPr/>
        </p:nvGrpSpPr>
        <p:grpSpPr>
          <a:xfrm>
            <a:off x="5735489" y="2924944"/>
            <a:ext cx="402137" cy="956034"/>
            <a:chOff x="4229980" y="2420888"/>
            <a:chExt cx="730575" cy="2180169"/>
          </a:xfrm>
          <a:solidFill>
            <a:srgbClr val="CC9900"/>
          </a:solidFill>
        </p:grpSpPr>
        <p:sp>
          <p:nvSpPr>
            <p:cNvPr id="489" name="Oval 164"/>
            <p:cNvSpPr/>
            <p:nvPr/>
          </p:nvSpPr>
          <p:spPr>
            <a:xfrm>
              <a:off x="4411551" y="2420888"/>
              <a:ext cx="367432" cy="360040"/>
            </a:xfrm>
            <a:prstGeom prst="ellipse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0" name="Flowchart: Alternate Process 165"/>
            <p:cNvSpPr/>
            <p:nvPr/>
          </p:nvSpPr>
          <p:spPr>
            <a:xfrm>
              <a:off x="4382504" y="2823719"/>
              <a:ext cx="425527" cy="93610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1" name="Flowchart: Alternate Process 166"/>
            <p:cNvSpPr/>
            <p:nvPr/>
          </p:nvSpPr>
          <p:spPr>
            <a:xfrm>
              <a:off x="4431630" y="3784110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2" name="Flowchart: Alternate Process 167"/>
            <p:cNvSpPr/>
            <p:nvPr/>
          </p:nvSpPr>
          <p:spPr>
            <a:xfrm>
              <a:off x="4229980" y="2861320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3" name="Flowchart: Alternate Process 168"/>
            <p:cNvSpPr/>
            <p:nvPr/>
          </p:nvSpPr>
          <p:spPr>
            <a:xfrm>
              <a:off x="4632117" y="3784110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4" name="Flowchart: Alternate Process 169"/>
            <p:cNvSpPr/>
            <p:nvPr/>
          </p:nvSpPr>
          <p:spPr>
            <a:xfrm>
              <a:off x="4849771" y="2861320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5" name="Group 133"/>
          <p:cNvGrpSpPr/>
          <p:nvPr/>
        </p:nvGrpSpPr>
        <p:grpSpPr>
          <a:xfrm>
            <a:off x="6444854" y="3647086"/>
            <a:ext cx="307836" cy="866431"/>
            <a:chOff x="5643354" y="2463679"/>
            <a:chExt cx="742496" cy="2047776"/>
          </a:xfrm>
          <a:solidFill>
            <a:srgbClr val="CC9900"/>
          </a:solidFill>
        </p:grpSpPr>
        <p:sp>
          <p:nvSpPr>
            <p:cNvPr id="496" name="Oval 134"/>
            <p:cNvSpPr/>
            <p:nvPr/>
          </p:nvSpPr>
          <p:spPr>
            <a:xfrm>
              <a:off x="5824926" y="2463679"/>
              <a:ext cx="367432" cy="360040"/>
            </a:xfrm>
            <a:prstGeom prst="ellipse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7" name="Flowchart: Alternate Process 135"/>
            <p:cNvSpPr/>
            <p:nvPr/>
          </p:nvSpPr>
          <p:spPr>
            <a:xfrm>
              <a:off x="5845004" y="3694508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8" name="Flowchart: Alternate Process 136"/>
            <p:cNvSpPr/>
            <p:nvPr/>
          </p:nvSpPr>
          <p:spPr>
            <a:xfrm>
              <a:off x="5643354" y="2898803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9" name="Flowchart: Alternate Process 137"/>
            <p:cNvSpPr/>
            <p:nvPr/>
          </p:nvSpPr>
          <p:spPr>
            <a:xfrm>
              <a:off x="6045491" y="3694508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0" name="Flowchart: Alternate Process 138"/>
            <p:cNvSpPr/>
            <p:nvPr/>
          </p:nvSpPr>
          <p:spPr>
            <a:xfrm>
              <a:off x="6275066" y="2896195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1" name="Trapezoid 139"/>
            <p:cNvSpPr/>
            <p:nvPr/>
          </p:nvSpPr>
          <p:spPr>
            <a:xfrm>
              <a:off x="5686826" y="2901411"/>
              <a:ext cx="643632" cy="922790"/>
            </a:xfrm>
            <a:prstGeom prst="trapezoid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02" name="Group 10"/>
          <p:cNvGrpSpPr/>
          <p:nvPr/>
        </p:nvGrpSpPr>
        <p:grpSpPr>
          <a:xfrm>
            <a:off x="9550576" y="2706676"/>
            <a:ext cx="402137" cy="956034"/>
            <a:chOff x="4229980" y="2420888"/>
            <a:chExt cx="730575" cy="2180169"/>
          </a:xfrm>
          <a:solidFill>
            <a:srgbClr val="FFC000"/>
          </a:solidFill>
        </p:grpSpPr>
        <p:sp>
          <p:nvSpPr>
            <p:cNvPr id="503" name="Oval 3"/>
            <p:cNvSpPr/>
            <p:nvPr/>
          </p:nvSpPr>
          <p:spPr>
            <a:xfrm>
              <a:off x="4411551" y="2420888"/>
              <a:ext cx="367432" cy="360040"/>
            </a:xfrm>
            <a:prstGeom prst="ellipse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4" name="Flowchart: Alternate Process 6"/>
            <p:cNvSpPr/>
            <p:nvPr/>
          </p:nvSpPr>
          <p:spPr>
            <a:xfrm>
              <a:off x="4382504" y="2823719"/>
              <a:ext cx="425527" cy="93610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5" name="Flowchart: Alternate Process 30"/>
            <p:cNvSpPr/>
            <p:nvPr/>
          </p:nvSpPr>
          <p:spPr>
            <a:xfrm>
              <a:off x="4431630" y="3784110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6" name="Flowchart: Alternate Process 32"/>
            <p:cNvSpPr/>
            <p:nvPr/>
          </p:nvSpPr>
          <p:spPr>
            <a:xfrm>
              <a:off x="4229980" y="2861320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7" name="Flowchart: Alternate Process 33"/>
            <p:cNvSpPr/>
            <p:nvPr/>
          </p:nvSpPr>
          <p:spPr>
            <a:xfrm>
              <a:off x="4632117" y="3784110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8" name="Flowchart: Alternate Process 39"/>
            <p:cNvSpPr/>
            <p:nvPr/>
          </p:nvSpPr>
          <p:spPr>
            <a:xfrm>
              <a:off x="4849771" y="2861320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09" name="Group 107"/>
          <p:cNvGrpSpPr/>
          <p:nvPr/>
        </p:nvGrpSpPr>
        <p:grpSpPr>
          <a:xfrm>
            <a:off x="10004418" y="3054321"/>
            <a:ext cx="402137" cy="956034"/>
            <a:chOff x="4229980" y="2420888"/>
            <a:chExt cx="730575" cy="2180169"/>
          </a:xfrm>
          <a:solidFill>
            <a:srgbClr val="CC9900"/>
          </a:solidFill>
        </p:grpSpPr>
        <p:sp>
          <p:nvSpPr>
            <p:cNvPr id="510" name="Oval 108"/>
            <p:cNvSpPr/>
            <p:nvPr/>
          </p:nvSpPr>
          <p:spPr>
            <a:xfrm>
              <a:off x="4411551" y="2420888"/>
              <a:ext cx="367432" cy="360040"/>
            </a:xfrm>
            <a:prstGeom prst="ellipse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1" name="Flowchart: Alternate Process 109"/>
            <p:cNvSpPr/>
            <p:nvPr/>
          </p:nvSpPr>
          <p:spPr>
            <a:xfrm>
              <a:off x="4382504" y="2823719"/>
              <a:ext cx="425527" cy="93610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2" name="Flowchart: Alternate Process 110"/>
            <p:cNvSpPr/>
            <p:nvPr/>
          </p:nvSpPr>
          <p:spPr>
            <a:xfrm>
              <a:off x="4431630" y="3784110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3" name="Flowchart: Alternate Process 111"/>
            <p:cNvSpPr/>
            <p:nvPr/>
          </p:nvSpPr>
          <p:spPr>
            <a:xfrm>
              <a:off x="4229980" y="2861320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4" name="Flowchart: Alternate Process 112"/>
            <p:cNvSpPr/>
            <p:nvPr/>
          </p:nvSpPr>
          <p:spPr>
            <a:xfrm>
              <a:off x="4632117" y="3784110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5" name="Flowchart: Alternate Process 113"/>
            <p:cNvSpPr/>
            <p:nvPr/>
          </p:nvSpPr>
          <p:spPr>
            <a:xfrm>
              <a:off x="4849771" y="2861320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16" name="Group 10"/>
          <p:cNvGrpSpPr/>
          <p:nvPr/>
        </p:nvGrpSpPr>
        <p:grpSpPr>
          <a:xfrm>
            <a:off x="4506283" y="2859076"/>
            <a:ext cx="402137" cy="956034"/>
            <a:chOff x="4229980" y="2420888"/>
            <a:chExt cx="730575" cy="2180169"/>
          </a:xfrm>
          <a:solidFill>
            <a:srgbClr val="FFC000"/>
          </a:solidFill>
        </p:grpSpPr>
        <p:sp>
          <p:nvSpPr>
            <p:cNvPr id="517" name="Oval 3"/>
            <p:cNvSpPr/>
            <p:nvPr/>
          </p:nvSpPr>
          <p:spPr>
            <a:xfrm>
              <a:off x="4411551" y="2420888"/>
              <a:ext cx="367432" cy="360040"/>
            </a:xfrm>
            <a:prstGeom prst="ellipse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8" name="Flowchart: Alternate Process 6"/>
            <p:cNvSpPr/>
            <p:nvPr/>
          </p:nvSpPr>
          <p:spPr>
            <a:xfrm>
              <a:off x="4382504" y="2823719"/>
              <a:ext cx="425527" cy="93610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9" name="Flowchart: Alternate Process 30"/>
            <p:cNvSpPr/>
            <p:nvPr/>
          </p:nvSpPr>
          <p:spPr>
            <a:xfrm>
              <a:off x="4431630" y="3784110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0" name="Flowchart: Alternate Process 32"/>
            <p:cNvSpPr/>
            <p:nvPr/>
          </p:nvSpPr>
          <p:spPr>
            <a:xfrm>
              <a:off x="4229980" y="2861320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1" name="Flowchart: Alternate Process 33"/>
            <p:cNvSpPr/>
            <p:nvPr/>
          </p:nvSpPr>
          <p:spPr>
            <a:xfrm>
              <a:off x="4632117" y="3784110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2" name="Flowchart: Alternate Process 39"/>
            <p:cNvSpPr/>
            <p:nvPr/>
          </p:nvSpPr>
          <p:spPr>
            <a:xfrm>
              <a:off x="4849771" y="2861320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23" name="Group 10"/>
          <p:cNvGrpSpPr/>
          <p:nvPr/>
        </p:nvGrpSpPr>
        <p:grpSpPr>
          <a:xfrm>
            <a:off x="4764862" y="3889512"/>
            <a:ext cx="402137" cy="956034"/>
            <a:chOff x="4229980" y="2420888"/>
            <a:chExt cx="730575" cy="2180169"/>
          </a:xfrm>
          <a:solidFill>
            <a:srgbClr val="FFC000"/>
          </a:solidFill>
        </p:grpSpPr>
        <p:sp>
          <p:nvSpPr>
            <p:cNvPr id="524" name="Oval 3"/>
            <p:cNvSpPr/>
            <p:nvPr/>
          </p:nvSpPr>
          <p:spPr>
            <a:xfrm>
              <a:off x="4411551" y="2420888"/>
              <a:ext cx="367432" cy="360040"/>
            </a:xfrm>
            <a:prstGeom prst="ellipse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5" name="Flowchart: Alternate Process 6"/>
            <p:cNvSpPr/>
            <p:nvPr/>
          </p:nvSpPr>
          <p:spPr>
            <a:xfrm>
              <a:off x="4382504" y="2823719"/>
              <a:ext cx="425527" cy="93610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6" name="Flowchart: Alternate Process 30"/>
            <p:cNvSpPr/>
            <p:nvPr/>
          </p:nvSpPr>
          <p:spPr>
            <a:xfrm>
              <a:off x="4431630" y="3784110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7" name="Flowchart: Alternate Process 32"/>
            <p:cNvSpPr/>
            <p:nvPr/>
          </p:nvSpPr>
          <p:spPr>
            <a:xfrm>
              <a:off x="4229980" y="2861320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8" name="Flowchart: Alternate Process 33"/>
            <p:cNvSpPr/>
            <p:nvPr/>
          </p:nvSpPr>
          <p:spPr>
            <a:xfrm>
              <a:off x="4632117" y="3784110"/>
              <a:ext cx="110784" cy="816947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9" name="Flowchart: Alternate Process 39"/>
            <p:cNvSpPr/>
            <p:nvPr/>
          </p:nvSpPr>
          <p:spPr>
            <a:xfrm>
              <a:off x="4849771" y="2861320"/>
              <a:ext cx="110784" cy="576064"/>
            </a:xfrm>
            <a:prstGeom prst="flowChartAlternateProcess">
              <a:avLst/>
            </a:prstGeom>
            <a:grpFill/>
            <a:ln>
              <a:solidFill>
                <a:srgbClr val="8E5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-14903" y="2708920"/>
            <a:ext cx="9972363" cy="2138870"/>
            <a:chOff x="-14903" y="2708920"/>
            <a:chExt cx="9972363" cy="2138870"/>
          </a:xfrm>
        </p:grpSpPr>
        <p:sp>
          <p:nvSpPr>
            <p:cNvPr id="293" name="TextBox 292"/>
            <p:cNvSpPr txBox="1"/>
            <p:nvPr/>
          </p:nvSpPr>
          <p:spPr>
            <a:xfrm>
              <a:off x="-14903" y="3762618"/>
              <a:ext cx="2754727" cy="568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fr-FR" b="1" dirty="0" smtClean="0">
                  <a:solidFill>
                    <a:srgbClr val="FFFF00"/>
                  </a:solidFill>
                </a:rPr>
                <a:t>Certification</a:t>
              </a:r>
              <a:r>
                <a:rPr lang="fr-FR" b="1" dirty="0" smtClean="0">
                  <a:solidFill>
                    <a:schemeClr val="bg1"/>
                  </a:solidFill>
                </a:rPr>
                <a:t> </a:t>
              </a:r>
            </a:p>
          </p:txBody>
        </p:sp>
        <p:grpSp>
          <p:nvGrpSpPr>
            <p:cNvPr id="8" name="Groupe 7"/>
            <p:cNvGrpSpPr/>
            <p:nvPr/>
          </p:nvGrpSpPr>
          <p:grpSpPr>
            <a:xfrm>
              <a:off x="4511030" y="2708920"/>
              <a:ext cx="5446430" cy="2138870"/>
              <a:chOff x="4511030" y="2708920"/>
              <a:chExt cx="5446430" cy="2138870"/>
            </a:xfrm>
            <a:solidFill>
              <a:srgbClr val="FFFF00"/>
            </a:solidFill>
          </p:grpSpPr>
          <p:grpSp>
            <p:nvGrpSpPr>
              <p:cNvPr id="530" name="Group 10"/>
              <p:cNvGrpSpPr/>
              <p:nvPr/>
            </p:nvGrpSpPr>
            <p:grpSpPr>
              <a:xfrm>
                <a:off x="8934694" y="3651579"/>
                <a:ext cx="402137" cy="956034"/>
                <a:chOff x="4229980" y="2420888"/>
                <a:chExt cx="730575" cy="2180169"/>
              </a:xfrm>
              <a:grpFill/>
            </p:grpSpPr>
            <p:sp>
              <p:nvSpPr>
                <p:cNvPr id="531" name="Oval 3"/>
                <p:cNvSpPr/>
                <p:nvPr/>
              </p:nvSpPr>
              <p:spPr>
                <a:xfrm>
                  <a:off x="4411551" y="2420888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32" name="Flowchart: Alternate Process 6"/>
                <p:cNvSpPr/>
                <p:nvPr/>
              </p:nvSpPr>
              <p:spPr>
                <a:xfrm>
                  <a:off x="4382504" y="2823719"/>
                  <a:ext cx="425527" cy="93610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33" name="Flowchart: Alternate Process 30"/>
                <p:cNvSpPr/>
                <p:nvPr/>
              </p:nvSpPr>
              <p:spPr>
                <a:xfrm>
                  <a:off x="4431630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34" name="Flowchart: Alternate Process 32"/>
                <p:cNvSpPr/>
                <p:nvPr/>
              </p:nvSpPr>
              <p:spPr>
                <a:xfrm>
                  <a:off x="4229980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35" name="Flowchart: Alternate Process 33"/>
                <p:cNvSpPr/>
                <p:nvPr/>
              </p:nvSpPr>
              <p:spPr>
                <a:xfrm>
                  <a:off x="4632117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36" name="Flowchart: Alternate Process 39"/>
                <p:cNvSpPr/>
                <p:nvPr/>
              </p:nvSpPr>
              <p:spPr>
                <a:xfrm>
                  <a:off x="4849771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37" name="Group 10"/>
              <p:cNvGrpSpPr/>
              <p:nvPr/>
            </p:nvGrpSpPr>
            <p:grpSpPr>
              <a:xfrm>
                <a:off x="9555323" y="2708920"/>
                <a:ext cx="402137" cy="956034"/>
                <a:chOff x="4229980" y="2420888"/>
                <a:chExt cx="730575" cy="2180169"/>
              </a:xfrm>
              <a:grpFill/>
            </p:grpSpPr>
            <p:sp>
              <p:nvSpPr>
                <p:cNvPr id="538" name="Oval 3"/>
                <p:cNvSpPr/>
                <p:nvPr/>
              </p:nvSpPr>
              <p:spPr>
                <a:xfrm>
                  <a:off x="4411551" y="2420888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39" name="Flowchart: Alternate Process 6"/>
                <p:cNvSpPr/>
                <p:nvPr/>
              </p:nvSpPr>
              <p:spPr>
                <a:xfrm>
                  <a:off x="4382504" y="2823719"/>
                  <a:ext cx="425527" cy="93610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40" name="Flowchart: Alternate Process 30"/>
                <p:cNvSpPr/>
                <p:nvPr/>
              </p:nvSpPr>
              <p:spPr>
                <a:xfrm>
                  <a:off x="4431630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41" name="Flowchart: Alternate Process 32"/>
                <p:cNvSpPr/>
                <p:nvPr/>
              </p:nvSpPr>
              <p:spPr>
                <a:xfrm>
                  <a:off x="4229980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42" name="Flowchart: Alternate Process 33"/>
                <p:cNvSpPr/>
                <p:nvPr/>
              </p:nvSpPr>
              <p:spPr>
                <a:xfrm>
                  <a:off x="4632117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43" name="Flowchart: Alternate Process 39"/>
                <p:cNvSpPr/>
                <p:nvPr/>
              </p:nvSpPr>
              <p:spPr>
                <a:xfrm>
                  <a:off x="4849771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44" name="Group 10"/>
              <p:cNvGrpSpPr/>
              <p:nvPr/>
            </p:nvGrpSpPr>
            <p:grpSpPr>
              <a:xfrm>
                <a:off x="4511030" y="2861320"/>
                <a:ext cx="402137" cy="956034"/>
                <a:chOff x="4229980" y="2420888"/>
                <a:chExt cx="730575" cy="2180169"/>
              </a:xfrm>
              <a:grpFill/>
            </p:grpSpPr>
            <p:sp>
              <p:nvSpPr>
                <p:cNvPr id="545" name="Oval 3"/>
                <p:cNvSpPr/>
                <p:nvPr/>
              </p:nvSpPr>
              <p:spPr>
                <a:xfrm>
                  <a:off x="4411551" y="2420888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46" name="Flowchart: Alternate Process 6"/>
                <p:cNvSpPr/>
                <p:nvPr/>
              </p:nvSpPr>
              <p:spPr>
                <a:xfrm>
                  <a:off x="4382504" y="2823719"/>
                  <a:ext cx="425527" cy="93610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47" name="Flowchart: Alternate Process 30"/>
                <p:cNvSpPr/>
                <p:nvPr/>
              </p:nvSpPr>
              <p:spPr>
                <a:xfrm>
                  <a:off x="4431630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48" name="Flowchart: Alternate Process 32"/>
                <p:cNvSpPr/>
                <p:nvPr/>
              </p:nvSpPr>
              <p:spPr>
                <a:xfrm>
                  <a:off x="4229980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49" name="Flowchart: Alternate Process 33"/>
                <p:cNvSpPr/>
                <p:nvPr/>
              </p:nvSpPr>
              <p:spPr>
                <a:xfrm>
                  <a:off x="4632117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50" name="Flowchart: Alternate Process 39"/>
                <p:cNvSpPr/>
                <p:nvPr/>
              </p:nvSpPr>
              <p:spPr>
                <a:xfrm>
                  <a:off x="4849771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51" name="Group 10"/>
              <p:cNvGrpSpPr/>
              <p:nvPr/>
            </p:nvGrpSpPr>
            <p:grpSpPr>
              <a:xfrm>
                <a:off x="4769609" y="3891756"/>
                <a:ext cx="402137" cy="956034"/>
                <a:chOff x="4229980" y="2420888"/>
                <a:chExt cx="730575" cy="2180169"/>
              </a:xfrm>
              <a:grpFill/>
            </p:grpSpPr>
            <p:sp>
              <p:nvSpPr>
                <p:cNvPr id="552" name="Oval 3"/>
                <p:cNvSpPr/>
                <p:nvPr/>
              </p:nvSpPr>
              <p:spPr>
                <a:xfrm>
                  <a:off x="4411551" y="2420888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53" name="Flowchart: Alternate Process 6"/>
                <p:cNvSpPr/>
                <p:nvPr/>
              </p:nvSpPr>
              <p:spPr>
                <a:xfrm>
                  <a:off x="4382504" y="2823719"/>
                  <a:ext cx="425527" cy="93610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54" name="Flowchart: Alternate Process 30"/>
                <p:cNvSpPr/>
                <p:nvPr/>
              </p:nvSpPr>
              <p:spPr>
                <a:xfrm>
                  <a:off x="4431630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55" name="Flowchart: Alternate Process 32"/>
                <p:cNvSpPr/>
                <p:nvPr/>
              </p:nvSpPr>
              <p:spPr>
                <a:xfrm>
                  <a:off x="4229980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56" name="Flowchart: Alternate Process 33"/>
                <p:cNvSpPr/>
                <p:nvPr/>
              </p:nvSpPr>
              <p:spPr>
                <a:xfrm>
                  <a:off x="4632117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57" name="Flowchart: Alternate Process 39"/>
                <p:cNvSpPr/>
                <p:nvPr/>
              </p:nvSpPr>
              <p:spPr>
                <a:xfrm>
                  <a:off x="4849771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</p:grpSp>
      <p:grpSp>
        <p:nvGrpSpPr>
          <p:cNvPr id="18" name="Groupe 17"/>
          <p:cNvGrpSpPr/>
          <p:nvPr/>
        </p:nvGrpSpPr>
        <p:grpSpPr>
          <a:xfrm>
            <a:off x="-14903" y="2919678"/>
            <a:ext cx="10428748" cy="2154163"/>
            <a:chOff x="-14903" y="2919678"/>
            <a:chExt cx="10428748" cy="2154163"/>
          </a:xfrm>
        </p:grpSpPr>
        <p:sp>
          <p:nvSpPr>
            <p:cNvPr id="292" name="TextBox 291"/>
            <p:cNvSpPr txBox="1"/>
            <p:nvPr/>
          </p:nvSpPr>
          <p:spPr>
            <a:xfrm>
              <a:off x="-14903" y="4427510"/>
              <a:ext cx="2754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fr-FR" dirty="0" smtClean="0">
                  <a:solidFill>
                    <a:schemeClr val="bg1"/>
                  </a:solidFill>
                </a:rPr>
                <a:t>Un </a:t>
              </a:r>
              <a:r>
                <a:rPr lang="fr-FR" dirty="0">
                  <a:solidFill>
                    <a:schemeClr val="bg1"/>
                  </a:solidFill>
                </a:rPr>
                <a:t>appui </a:t>
              </a:r>
              <a:r>
                <a:rPr lang="fr-FR" dirty="0" smtClean="0">
                  <a:solidFill>
                    <a:schemeClr val="bg1"/>
                  </a:solidFill>
                </a:rPr>
                <a:t>pour la </a:t>
              </a:r>
              <a:r>
                <a:rPr lang="fr-FR" b="1" dirty="0" smtClean="0">
                  <a:solidFill>
                    <a:srgbClr val="FFFF00"/>
                  </a:solidFill>
                </a:rPr>
                <a:t>pérennisation</a:t>
              </a:r>
              <a:r>
                <a:rPr lang="fr-FR" dirty="0" smtClean="0">
                  <a:solidFill>
                    <a:schemeClr val="bg1"/>
                  </a:solidFill>
                </a:rPr>
                <a:t> </a:t>
              </a:r>
              <a:r>
                <a:rPr lang="fr-FR" dirty="0">
                  <a:solidFill>
                    <a:schemeClr val="bg1"/>
                  </a:solidFill>
                </a:rPr>
                <a:t>de projet</a:t>
              </a:r>
            </a:p>
          </p:txBody>
        </p:sp>
        <p:grpSp>
          <p:nvGrpSpPr>
            <p:cNvPr id="9" name="Groupe 8"/>
            <p:cNvGrpSpPr/>
            <p:nvPr/>
          </p:nvGrpSpPr>
          <p:grpSpPr>
            <a:xfrm>
              <a:off x="5742779" y="2919678"/>
              <a:ext cx="4671066" cy="1864435"/>
              <a:chOff x="5742779" y="2919678"/>
              <a:chExt cx="4671066" cy="1864435"/>
            </a:xfrm>
            <a:solidFill>
              <a:schemeClr val="tx1"/>
            </a:solidFill>
          </p:grpSpPr>
          <p:grpSp>
            <p:nvGrpSpPr>
              <p:cNvPr id="558" name="Group 107"/>
              <p:cNvGrpSpPr/>
              <p:nvPr/>
            </p:nvGrpSpPr>
            <p:grpSpPr>
              <a:xfrm>
                <a:off x="9970574" y="3828079"/>
                <a:ext cx="402137" cy="956034"/>
                <a:chOff x="4229980" y="2420888"/>
                <a:chExt cx="730575" cy="2180169"/>
              </a:xfrm>
              <a:grpFill/>
            </p:grpSpPr>
            <p:sp>
              <p:nvSpPr>
                <p:cNvPr id="559" name="Oval 108"/>
                <p:cNvSpPr/>
                <p:nvPr/>
              </p:nvSpPr>
              <p:spPr>
                <a:xfrm>
                  <a:off x="4411551" y="2420888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60" name="Flowchart: Alternate Process 109"/>
                <p:cNvSpPr/>
                <p:nvPr/>
              </p:nvSpPr>
              <p:spPr>
                <a:xfrm>
                  <a:off x="4382504" y="2823719"/>
                  <a:ext cx="425527" cy="93610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61" name="Flowchart: Alternate Process 110"/>
                <p:cNvSpPr/>
                <p:nvPr/>
              </p:nvSpPr>
              <p:spPr>
                <a:xfrm>
                  <a:off x="4431630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62" name="Flowchart: Alternate Process 111"/>
                <p:cNvSpPr/>
                <p:nvPr/>
              </p:nvSpPr>
              <p:spPr>
                <a:xfrm>
                  <a:off x="4229980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63" name="Flowchart: Alternate Process 112"/>
                <p:cNvSpPr/>
                <p:nvPr/>
              </p:nvSpPr>
              <p:spPr>
                <a:xfrm>
                  <a:off x="4632117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64" name="Flowchart: Alternate Process 113"/>
                <p:cNvSpPr/>
                <p:nvPr/>
              </p:nvSpPr>
              <p:spPr>
                <a:xfrm>
                  <a:off x="4849771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65" name="Group 128"/>
              <p:cNvGrpSpPr/>
              <p:nvPr/>
            </p:nvGrpSpPr>
            <p:grpSpPr>
              <a:xfrm>
                <a:off x="5742779" y="2919678"/>
                <a:ext cx="402137" cy="956034"/>
                <a:chOff x="4229980" y="2420888"/>
                <a:chExt cx="730575" cy="2180169"/>
              </a:xfrm>
              <a:grpFill/>
            </p:grpSpPr>
            <p:sp>
              <p:nvSpPr>
                <p:cNvPr id="566" name="Oval 164"/>
                <p:cNvSpPr/>
                <p:nvPr/>
              </p:nvSpPr>
              <p:spPr>
                <a:xfrm>
                  <a:off x="4411551" y="2420888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67" name="Flowchart: Alternate Process 165"/>
                <p:cNvSpPr/>
                <p:nvPr/>
              </p:nvSpPr>
              <p:spPr>
                <a:xfrm>
                  <a:off x="4382504" y="2823719"/>
                  <a:ext cx="425527" cy="93610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68" name="Flowchart: Alternate Process 166"/>
                <p:cNvSpPr/>
                <p:nvPr/>
              </p:nvSpPr>
              <p:spPr>
                <a:xfrm>
                  <a:off x="4431630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69" name="Flowchart: Alternate Process 167"/>
                <p:cNvSpPr/>
                <p:nvPr/>
              </p:nvSpPr>
              <p:spPr>
                <a:xfrm>
                  <a:off x="4229980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70" name="Flowchart: Alternate Process 168"/>
                <p:cNvSpPr/>
                <p:nvPr/>
              </p:nvSpPr>
              <p:spPr>
                <a:xfrm>
                  <a:off x="4632117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71" name="Flowchart: Alternate Process 169"/>
                <p:cNvSpPr/>
                <p:nvPr/>
              </p:nvSpPr>
              <p:spPr>
                <a:xfrm>
                  <a:off x="4849771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72" name="Group 133"/>
              <p:cNvGrpSpPr/>
              <p:nvPr/>
            </p:nvGrpSpPr>
            <p:grpSpPr>
              <a:xfrm>
                <a:off x="6452144" y="3641820"/>
                <a:ext cx="307836" cy="866431"/>
                <a:chOff x="5643354" y="2463679"/>
                <a:chExt cx="742496" cy="2047776"/>
              </a:xfrm>
              <a:grpFill/>
            </p:grpSpPr>
            <p:sp>
              <p:nvSpPr>
                <p:cNvPr id="573" name="Oval 134"/>
                <p:cNvSpPr/>
                <p:nvPr/>
              </p:nvSpPr>
              <p:spPr>
                <a:xfrm>
                  <a:off x="5824926" y="2463679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74" name="Flowchart: Alternate Process 135"/>
                <p:cNvSpPr/>
                <p:nvPr/>
              </p:nvSpPr>
              <p:spPr>
                <a:xfrm>
                  <a:off x="5845004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75" name="Flowchart: Alternate Process 136"/>
                <p:cNvSpPr/>
                <p:nvPr/>
              </p:nvSpPr>
              <p:spPr>
                <a:xfrm>
                  <a:off x="5643354" y="2898803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76" name="Flowchart: Alternate Process 137"/>
                <p:cNvSpPr/>
                <p:nvPr/>
              </p:nvSpPr>
              <p:spPr>
                <a:xfrm>
                  <a:off x="6045491" y="3694508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77" name="Flowchart: Alternate Process 138"/>
                <p:cNvSpPr/>
                <p:nvPr/>
              </p:nvSpPr>
              <p:spPr>
                <a:xfrm>
                  <a:off x="6275066" y="2896195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78" name="Trapezoid 139"/>
                <p:cNvSpPr/>
                <p:nvPr/>
              </p:nvSpPr>
              <p:spPr>
                <a:xfrm>
                  <a:off x="5686826" y="2901411"/>
                  <a:ext cx="643632" cy="922790"/>
                </a:xfrm>
                <a:prstGeom prst="trapezoid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79" name="Group 107"/>
              <p:cNvGrpSpPr/>
              <p:nvPr/>
            </p:nvGrpSpPr>
            <p:grpSpPr>
              <a:xfrm>
                <a:off x="10011708" y="3049055"/>
                <a:ext cx="402137" cy="956034"/>
                <a:chOff x="4229980" y="2420888"/>
                <a:chExt cx="730575" cy="2180169"/>
              </a:xfrm>
              <a:grpFill/>
            </p:grpSpPr>
            <p:sp>
              <p:nvSpPr>
                <p:cNvPr id="580" name="Oval 108"/>
                <p:cNvSpPr/>
                <p:nvPr/>
              </p:nvSpPr>
              <p:spPr>
                <a:xfrm>
                  <a:off x="4411551" y="2420888"/>
                  <a:ext cx="367432" cy="360040"/>
                </a:xfrm>
                <a:prstGeom prst="ellipse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81" name="Flowchart: Alternate Process 109"/>
                <p:cNvSpPr/>
                <p:nvPr/>
              </p:nvSpPr>
              <p:spPr>
                <a:xfrm>
                  <a:off x="4382504" y="2823719"/>
                  <a:ext cx="425527" cy="93610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82" name="Flowchart: Alternate Process 110"/>
                <p:cNvSpPr/>
                <p:nvPr/>
              </p:nvSpPr>
              <p:spPr>
                <a:xfrm>
                  <a:off x="4431630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83" name="Flowchart: Alternate Process 111"/>
                <p:cNvSpPr/>
                <p:nvPr/>
              </p:nvSpPr>
              <p:spPr>
                <a:xfrm>
                  <a:off x="4229980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84" name="Flowchart: Alternate Process 112"/>
                <p:cNvSpPr/>
                <p:nvPr/>
              </p:nvSpPr>
              <p:spPr>
                <a:xfrm>
                  <a:off x="4632117" y="3784110"/>
                  <a:ext cx="110784" cy="816947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85" name="Flowchart: Alternate Process 113"/>
                <p:cNvSpPr/>
                <p:nvPr/>
              </p:nvSpPr>
              <p:spPr>
                <a:xfrm>
                  <a:off x="4849771" y="2861320"/>
                  <a:ext cx="110784" cy="576064"/>
                </a:xfrm>
                <a:prstGeom prst="flowChartAlternateProcess">
                  <a:avLst/>
                </a:prstGeom>
                <a:grpFill/>
                <a:ln>
                  <a:solidFill>
                    <a:srgbClr val="8E5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511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0"/>
      <p:bldP spid="2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844" y="6406955"/>
            <a:ext cx="1114807" cy="3960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582" y="6309376"/>
            <a:ext cx="1620096" cy="504000"/>
          </a:xfrm>
          <a:prstGeom prst="rect">
            <a:avLst/>
          </a:prstGeom>
        </p:spPr>
      </p:pic>
      <p:pic>
        <p:nvPicPr>
          <p:cNvPr id="26" name="Image 25" descr="C:\Users\acted\Dropbox\Visibilité (logo, photo etc)\Logo ACTED 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97" y="6417376"/>
            <a:ext cx="1509699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Rectangle 34"/>
          <p:cNvSpPr/>
          <p:nvPr/>
        </p:nvSpPr>
        <p:spPr>
          <a:xfrm>
            <a:off x="11927855" y="692696"/>
            <a:ext cx="288031" cy="57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9" name="Rectangle 298"/>
          <p:cNvSpPr/>
          <p:nvPr/>
        </p:nvSpPr>
        <p:spPr>
          <a:xfrm>
            <a:off x="76122" y="703156"/>
            <a:ext cx="11886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/>
              <a:t>Chronogramme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92066543"/>
              </p:ext>
            </p:extLst>
          </p:nvPr>
        </p:nvGraphicFramePr>
        <p:xfrm>
          <a:off x="103275" y="1349487"/>
          <a:ext cx="11665296" cy="3895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Rectangle 4"/>
          <p:cNvSpPr/>
          <p:nvPr/>
        </p:nvSpPr>
        <p:spPr>
          <a:xfrm>
            <a:off x="81852" y="5065186"/>
            <a:ext cx="11744194" cy="3600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24 mois </a:t>
            </a:r>
            <a:endParaRPr lang="fr-FR" dirty="0"/>
          </a:p>
        </p:txBody>
      </p:sp>
      <p:sp>
        <p:nvSpPr>
          <p:cNvPr id="292" name="Rectangle 291"/>
          <p:cNvSpPr/>
          <p:nvPr/>
        </p:nvSpPr>
        <p:spPr>
          <a:xfrm>
            <a:off x="76122" y="4701592"/>
            <a:ext cx="2941614" cy="3600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Ciblage</a:t>
            </a:r>
            <a:endParaRPr lang="fr-FR" dirty="0"/>
          </a:p>
        </p:txBody>
      </p:sp>
      <p:sp>
        <p:nvSpPr>
          <p:cNvPr id="294" name="Rectangle 293"/>
          <p:cNvSpPr/>
          <p:nvPr/>
        </p:nvSpPr>
        <p:spPr>
          <a:xfrm>
            <a:off x="5955328" y="4701592"/>
            <a:ext cx="5870718" cy="36004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smtClean="0"/>
              <a:t>Suivi </a:t>
            </a:r>
            <a:r>
              <a:rPr lang="fr-FR" dirty="0"/>
              <a:t>et </a:t>
            </a:r>
            <a:r>
              <a:rPr lang="fr-FR" dirty="0" smtClean="0"/>
              <a:t>durabilité</a:t>
            </a:r>
            <a:endParaRPr lang="fr-FR" dirty="0"/>
          </a:p>
        </p:txBody>
      </p:sp>
      <p:sp>
        <p:nvSpPr>
          <p:cNvPr id="300" name="Rectangle 299"/>
          <p:cNvSpPr/>
          <p:nvPr/>
        </p:nvSpPr>
        <p:spPr>
          <a:xfrm>
            <a:off x="3013714" y="4701592"/>
            <a:ext cx="2941614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Appui intégré</a:t>
            </a:r>
            <a:endParaRPr lang="fr-FR" dirty="0"/>
          </a:p>
        </p:txBody>
      </p:sp>
      <p:pic>
        <p:nvPicPr>
          <p:cNvPr id="13" name="Image 12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54" y="6393462"/>
            <a:ext cx="1098550" cy="40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9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86D4F4-7B0C-40B4-90C3-C5E9676CF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2086D4F4-7B0C-40B4-90C3-C5E9676CFB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08C042-4495-41A4-A75C-00055CF5C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E108C042-4495-41A4-A75C-00055CF5C8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8F060A-B3C0-4781-8023-E2B54A79B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218F060A-B3C0-4781-8023-E2B54A79B4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ED25C4-6F30-4F94-9503-B7C3FEDEF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graphicEl>
                                              <a:dgm id="{DDED25C4-6F30-4F94-9503-B7C3FEDEF8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F0CC29-1140-4C5F-AC87-95CB0385D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65F0CC29-1140-4C5F-AC87-95CB0385D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AD9D4D-A551-4C25-9B45-A91C5F326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F0AD9D4D-A551-4C25-9B45-A91C5F326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292" grpId="0" animBg="1"/>
      <p:bldP spid="294" grpId="0" animBg="1"/>
      <p:bldP spid="3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81128"/>
            <a:ext cx="12190413" cy="2276872"/>
          </a:xfrm>
          <a:prstGeom prst="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257897" y="4941168"/>
            <a:ext cx="601645" cy="613284"/>
          </a:xfrm>
          <a:prstGeom prst="ellipse">
            <a:avLst/>
          </a:prstGeom>
          <a:solidFill>
            <a:srgbClr val="F78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12190413" cy="45811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28000">
                <a:schemeClr val="bg1">
                  <a:lumMod val="95000"/>
                </a:schemeClr>
              </a:gs>
              <a:gs pos="43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558702" y="723019"/>
            <a:ext cx="2418036" cy="2681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7" name="Diagramme 16"/>
          <p:cNvGraphicFramePr/>
          <p:nvPr>
            <p:extLst>
              <p:ext uri="{D42A27DB-BD31-4B8C-83A1-F6EECF244321}">
                <p14:modId xmlns:p14="http://schemas.microsoft.com/office/powerpoint/2010/main" val="1118599815"/>
              </p:ext>
            </p:extLst>
          </p:nvPr>
        </p:nvGraphicFramePr>
        <p:xfrm>
          <a:off x="-601538" y="-846244"/>
          <a:ext cx="4295006" cy="4275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Rectangle 19"/>
          <p:cNvSpPr/>
          <p:nvPr/>
        </p:nvSpPr>
        <p:spPr>
          <a:xfrm>
            <a:off x="6289343" y="932502"/>
            <a:ext cx="2758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/>
              <a:t>« FINI </a:t>
            </a:r>
            <a:r>
              <a:rPr lang="fr-FR" i="1" dirty="0"/>
              <a:t>BANGONDO TI </a:t>
            </a:r>
            <a:r>
              <a:rPr lang="fr-FR" i="1" dirty="0" smtClean="0"/>
              <a:t>MAI »</a:t>
            </a:r>
            <a:endParaRPr lang="fr-FR" i="1" dirty="0"/>
          </a:p>
        </p:txBody>
      </p:sp>
      <p:sp>
        <p:nvSpPr>
          <p:cNvPr id="21" name="Rectangle 20"/>
          <p:cNvSpPr/>
          <p:nvPr/>
        </p:nvSpPr>
        <p:spPr>
          <a:xfrm>
            <a:off x="4884961" y="591070"/>
            <a:ext cx="7775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chemeClr val="accent6"/>
                </a:solidFill>
              </a:rPr>
              <a:t>d'autonomisation des acteurs économiques centrafricains</a:t>
            </a:r>
            <a:endParaRPr lang="fr-FR" sz="2000" dirty="0">
              <a:solidFill>
                <a:schemeClr val="accent6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49280" y="548680"/>
            <a:ext cx="365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6"/>
                </a:solidFill>
              </a:rPr>
              <a:t>&amp;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02" y="715838"/>
            <a:ext cx="745710" cy="26489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50" y="214223"/>
            <a:ext cx="1429621" cy="444745"/>
          </a:xfrm>
          <a:prstGeom prst="rect">
            <a:avLst/>
          </a:prstGeom>
        </p:spPr>
      </p:pic>
      <p:pic>
        <p:nvPicPr>
          <p:cNvPr id="26" name="Image 25" descr="C:\Users\acted\Dropbox\Visibilité (logo, photo etc)\Logo ACTED 2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413" y="723019"/>
            <a:ext cx="982482" cy="25770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4295006" y="67271"/>
            <a:ext cx="9455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/>
              <a:t>Programme de relance </a:t>
            </a:r>
            <a:r>
              <a:rPr lang="fr-FR" sz="3600" b="1" dirty="0" smtClean="0"/>
              <a:t>économique</a:t>
            </a: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942" y="737723"/>
            <a:ext cx="703796" cy="261311"/>
          </a:xfrm>
          <a:prstGeom prst="rect">
            <a:avLst/>
          </a:prstGeom>
        </p:spPr>
      </p:pic>
      <p:pic>
        <p:nvPicPr>
          <p:cNvPr id="25" name="Picture 2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542" r="90862" b="79152"/>
          <a:stretch/>
        </p:blipFill>
        <p:spPr bwMode="auto">
          <a:xfrm>
            <a:off x="334566" y="4941168"/>
            <a:ext cx="762000" cy="66484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392" r="90301" b="69211"/>
          <a:stretch/>
        </p:blipFill>
        <p:spPr bwMode="auto">
          <a:xfrm>
            <a:off x="315833" y="5877272"/>
            <a:ext cx="799465" cy="66548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8" name="Groupe 37"/>
          <p:cNvGrpSpPr/>
          <p:nvPr/>
        </p:nvGrpSpPr>
        <p:grpSpPr>
          <a:xfrm>
            <a:off x="3365763" y="5068141"/>
            <a:ext cx="359410" cy="363137"/>
            <a:chOff x="0" y="9525"/>
            <a:chExt cx="359410" cy="363137"/>
          </a:xfrm>
        </p:grpSpPr>
        <p:sp>
          <p:nvSpPr>
            <p:cNvPr id="39" name="Ellipse 38"/>
            <p:cNvSpPr/>
            <p:nvPr/>
          </p:nvSpPr>
          <p:spPr>
            <a:xfrm>
              <a:off x="0" y="13252"/>
              <a:ext cx="359410" cy="35941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0" name="Rectangle 39"/>
            <p:cNvSpPr/>
            <p:nvPr/>
          </p:nvSpPr>
          <p:spPr>
            <a:xfrm flipH="1">
              <a:off x="161925" y="9525"/>
              <a:ext cx="36000" cy="36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1" name="Rectangle 40"/>
            <p:cNvSpPr/>
            <p:nvPr/>
          </p:nvSpPr>
          <p:spPr>
            <a:xfrm flipH="1">
              <a:off x="314325" y="161925"/>
              <a:ext cx="36000" cy="36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2" name="Rectangle 41"/>
            <p:cNvSpPr/>
            <p:nvPr/>
          </p:nvSpPr>
          <p:spPr>
            <a:xfrm flipH="1">
              <a:off x="19050" y="161925"/>
              <a:ext cx="35560" cy="355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3" name="Rectangle 42"/>
            <p:cNvSpPr/>
            <p:nvPr/>
          </p:nvSpPr>
          <p:spPr>
            <a:xfrm flipH="1">
              <a:off x="171450" y="314325"/>
              <a:ext cx="35560" cy="355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44" name="Connecteur droit 43"/>
            <p:cNvCxnSpPr/>
            <p:nvPr/>
          </p:nvCxnSpPr>
          <p:spPr>
            <a:xfrm flipV="1">
              <a:off x="190500" y="104775"/>
              <a:ext cx="0" cy="69850"/>
            </a:xfrm>
            <a:prstGeom prst="line">
              <a:avLst/>
            </a:prstGeom>
            <a:ln w="158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 flipV="1">
              <a:off x="95250" y="180975"/>
              <a:ext cx="88900" cy="113030"/>
            </a:xfrm>
            <a:prstGeom prst="line">
              <a:avLst/>
            </a:prstGeom>
            <a:ln w="158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/>
          <p:nvPr/>
        </p:nvSpPr>
        <p:spPr>
          <a:xfrm>
            <a:off x="315833" y="5733212"/>
            <a:ext cx="817669" cy="162156"/>
          </a:xfrm>
          <a:prstGeom prst="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380993" y="4799088"/>
            <a:ext cx="817669" cy="162156"/>
          </a:xfrm>
          <a:prstGeom prst="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976738" y="4969677"/>
            <a:ext cx="1071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accent6"/>
                </a:solidFill>
              </a:rPr>
              <a:t>2 ans</a:t>
            </a:r>
            <a:endParaRPr lang="fr-FR" sz="3200" b="1" dirty="0">
              <a:solidFill>
                <a:schemeClr val="accent6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1126654" y="4941168"/>
            <a:ext cx="1733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accent6"/>
                </a:solidFill>
              </a:rPr>
              <a:t>1500 AEL</a:t>
            </a:r>
            <a:endParaRPr lang="fr-FR" sz="3200" b="1" dirty="0">
              <a:solidFill>
                <a:schemeClr val="accent6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1146570" y="5895368"/>
            <a:ext cx="1669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accent6"/>
                </a:solidFill>
              </a:rPr>
              <a:t>7,46 M €</a:t>
            </a:r>
            <a:endParaRPr lang="fr-FR" sz="3200" b="1" dirty="0">
              <a:solidFill>
                <a:schemeClr val="accent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5797" y="1772816"/>
            <a:ext cx="5190001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/>
              <a:t>Le projet “Fini </a:t>
            </a:r>
            <a:r>
              <a:rPr lang="fr-FR" b="1" dirty="0" err="1"/>
              <a:t>Bangondo</a:t>
            </a:r>
            <a:r>
              <a:rPr lang="fr-FR" b="1" dirty="0"/>
              <a:t> Ti Mai” s’inscrit dans la dynamique du Programme d’Urgence et de Relèvement Durable du Fonds </a:t>
            </a:r>
            <a:r>
              <a:rPr lang="fr-FR" b="1" dirty="0" err="1" smtClean="0"/>
              <a:t>Bêkou</a:t>
            </a:r>
            <a:r>
              <a:rPr lang="fr-FR" b="1" dirty="0" smtClean="0"/>
              <a:t>.</a:t>
            </a:r>
          </a:p>
          <a:p>
            <a:r>
              <a:rPr lang="fr-FR" b="1" dirty="0" smtClean="0"/>
              <a:t>Il </a:t>
            </a:r>
            <a:r>
              <a:rPr lang="fr-FR" b="1" dirty="0"/>
              <a:t>vise à relancer l’économie de la ville de Bangui à travers l’accompagnement des Acteurs Economiques Locaux (AEL)</a:t>
            </a:r>
            <a:r>
              <a:rPr lang="fr-FR" dirty="0"/>
              <a:t> sous la forme d’appuis multiples </a:t>
            </a:r>
            <a:r>
              <a:rPr lang="fr-FR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montage </a:t>
            </a:r>
            <a:r>
              <a:rPr lang="fr-FR" dirty="0"/>
              <a:t>de </a:t>
            </a:r>
            <a:r>
              <a:rPr lang="fr-FR" dirty="0" smtClean="0"/>
              <a:t>projets,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f</a:t>
            </a:r>
            <a:r>
              <a:rPr lang="fr-FR" dirty="0" smtClean="0"/>
              <a:t>ourniture </a:t>
            </a:r>
            <a:r>
              <a:rPr lang="fr-FR" dirty="0"/>
              <a:t>d’outils </a:t>
            </a:r>
            <a:r>
              <a:rPr lang="fr-FR" dirty="0" smtClean="0"/>
              <a:t>essentiels,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accès </a:t>
            </a:r>
            <a:r>
              <a:rPr lang="fr-FR" dirty="0"/>
              <a:t>aux services </a:t>
            </a:r>
            <a:r>
              <a:rPr lang="fr-FR" dirty="0" smtClean="0"/>
              <a:t>financiers (EMF).</a:t>
            </a:r>
            <a:endParaRPr lang="fr-FR" dirty="0"/>
          </a:p>
        </p:txBody>
      </p:sp>
      <p:grpSp>
        <p:nvGrpSpPr>
          <p:cNvPr id="51" name="Groupe 50"/>
          <p:cNvGrpSpPr/>
          <p:nvPr/>
        </p:nvGrpSpPr>
        <p:grpSpPr>
          <a:xfrm>
            <a:off x="8907614" y="1858076"/>
            <a:ext cx="3295255" cy="2723052"/>
            <a:chOff x="6354356" y="1583657"/>
            <a:chExt cx="5573498" cy="4546077"/>
          </a:xfrm>
        </p:grpSpPr>
        <p:pic>
          <p:nvPicPr>
            <p:cNvPr id="52" name="Image 51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EFBE8"/>
                </a:clrFrom>
                <a:clrTo>
                  <a:srgbClr val="FEFBE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4356" y="1620916"/>
              <a:ext cx="5573498" cy="4508818"/>
            </a:xfrm>
            <a:prstGeom prst="rect">
              <a:avLst/>
            </a:prstGeom>
          </p:spPr>
        </p:pic>
        <p:sp>
          <p:nvSpPr>
            <p:cNvPr id="53" name="Ellipse 52"/>
            <p:cNvSpPr/>
            <p:nvPr/>
          </p:nvSpPr>
          <p:spPr>
            <a:xfrm>
              <a:off x="7853176" y="2998573"/>
              <a:ext cx="262109" cy="2621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Ellipse 53"/>
            <p:cNvSpPr/>
            <p:nvPr/>
          </p:nvSpPr>
          <p:spPr>
            <a:xfrm>
              <a:off x="7853176" y="4440173"/>
              <a:ext cx="262109" cy="2621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Ellipse 54"/>
            <p:cNvSpPr/>
            <p:nvPr/>
          </p:nvSpPr>
          <p:spPr>
            <a:xfrm>
              <a:off x="8692691" y="2539882"/>
              <a:ext cx="262109" cy="262109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Ellipse 55"/>
            <p:cNvSpPr/>
            <p:nvPr/>
          </p:nvSpPr>
          <p:spPr>
            <a:xfrm>
              <a:off x="7718182" y="3744270"/>
              <a:ext cx="262109" cy="262109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Ellipse 56"/>
            <p:cNvSpPr/>
            <p:nvPr/>
          </p:nvSpPr>
          <p:spPr>
            <a:xfrm>
              <a:off x="9542970" y="3744270"/>
              <a:ext cx="262109" cy="26210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Ellipse 57"/>
            <p:cNvSpPr/>
            <p:nvPr/>
          </p:nvSpPr>
          <p:spPr>
            <a:xfrm>
              <a:off x="8561636" y="4178064"/>
              <a:ext cx="262109" cy="26210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Ellipse 58"/>
            <p:cNvSpPr/>
            <p:nvPr/>
          </p:nvSpPr>
          <p:spPr>
            <a:xfrm>
              <a:off x="7939867" y="2387304"/>
              <a:ext cx="262109" cy="26210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Ellipse 59"/>
            <p:cNvSpPr/>
            <p:nvPr/>
          </p:nvSpPr>
          <p:spPr>
            <a:xfrm>
              <a:off x="10390484" y="3621923"/>
              <a:ext cx="262109" cy="26210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Ellipse 60"/>
            <p:cNvSpPr/>
            <p:nvPr/>
          </p:nvSpPr>
          <p:spPr>
            <a:xfrm>
              <a:off x="7151715" y="5357555"/>
              <a:ext cx="262109" cy="26210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Ellipse 61"/>
            <p:cNvSpPr/>
            <p:nvPr/>
          </p:nvSpPr>
          <p:spPr>
            <a:xfrm>
              <a:off x="7215827" y="1624786"/>
              <a:ext cx="262109" cy="26210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Rectangle à coins arrondis 62"/>
            <p:cNvSpPr/>
            <p:nvPr/>
          </p:nvSpPr>
          <p:spPr>
            <a:xfrm>
              <a:off x="10521538" y="1624786"/>
              <a:ext cx="974268" cy="4681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Ellipse 63"/>
            <p:cNvSpPr/>
            <p:nvPr/>
          </p:nvSpPr>
          <p:spPr>
            <a:xfrm>
              <a:off x="10701853" y="1700808"/>
              <a:ext cx="262800" cy="2628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0930705" y="1583657"/>
              <a:ext cx="963415" cy="462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b="1" dirty="0" smtClean="0"/>
                <a:t>Bouar</a:t>
              </a:r>
              <a:endParaRPr lang="fr-FR" sz="2000" dirty="0"/>
            </a:p>
          </p:txBody>
        </p:sp>
      </p:grpSp>
      <p:sp>
        <p:nvSpPr>
          <p:cNvPr id="66" name="Casella di testo 9"/>
          <p:cNvSpPr txBox="1"/>
          <p:nvPr/>
        </p:nvSpPr>
        <p:spPr>
          <a:xfrm>
            <a:off x="7733550" y="4653136"/>
            <a:ext cx="4338320" cy="2204864"/>
          </a:xfrm>
          <a:prstGeom prst="rect">
            <a:avLst/>
          </a:prstGeom>
          <a:solidFill>
            <a:schemeClr val="accent6">
              <a:alpha val="28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600" b="1" spc="75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3 grandes catégories d’AEL pour le projet :</a:t>
            </a:r>
            <a:endParaRPr lang="fr-FR" sz="1600" spc="75" dirty="0">
              <a:solidFill>
                <a:schemeClr val="bg1"/>
              </a:solidFill>
              <a:effectLst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fr-FR" sz="1200" spc="75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endParaRPr lang="fr-FR" sz="1600" spc="75" dirty="0">
              <a:solidFill>
                <a:schemeClr val="bg1"/>
              </a:solidFill>
              <a:effectLst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fr-FR" sz="1200" b="1" spc="75" dirty="0" smtClean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«</a:t>
            </a:r>
            <a:r>
              <a:rPr lang="fr-FR" sz="1200" b="1" spc="75" dirty="0">
                <a:solidFill>
                  <a:srgbClr val="FFFF00"/>
                </a:solidFill>
                <a:effectLst/>
                <a:latin typeface="Calibri"/>
                <a:ea typeface="Times New Roman"/>
                <a:cs typeface="Times New Roman"/>
              </a:rPr>
              <a:t> Consolidation</a:t>
            </a:r>
            <a:r>
              <a:rPr lang="fr-FR" sz="1200" b="1" spc="75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 »</a:t>
            </a:r>
            <a:r>
              <a:rPr lang="fr-FR" sz="1200" spc="75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 pour les acteurs économiques qui sont actuellement en activité et ont un potentiel de croissance pour absorber de la main d'œuvre</a:t>
            </a:r>
            <a:r>
              <a:rPr lang="fr-FR" sz="1200" spc="75" dirty="0" smtClean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.</a:t>
            </a:r>
            <a:endParaRPr lang="fr-FR" sz="1600" spc="75" dirty="0">
              <a:solidFill>
                <a:schemeClr val="bg1"/>
              </a:solidFill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fr-FR" sz="1200" b="1" spc="75" dirty="0" smtClean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«</a:t>
            </a:r>
            <a:r>
              <a:rPr lang="fr-FR" sz="1200" b="1" spc="75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 </a:t>
            </a:r>
            <a:r>
              <a:rPr lang="fr-FR" sz="1200" b="1" spc="75" dirty="0">
                <a:solidFill>
                  <a:srgbClr val="FFFF00"/>
                </a:solidFill>
                <a:effectLst/>
                <a:latin typeface="Calibri"/>
                <a:ea typeface="Times New Roman"/>
                <a:cs typeface="Times New Roman"/>
              </a:rPr>
              <a:t>Recapitalisation</a:t>
            </a:r>
            <a:r>
              <a:rPr lang="fr-FR" sz="1200" b="1" spc="75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 »</a:t>
            </a:r>
            <a:r>
              <a:rPr lang="fr-FR" sz="1200" spc="75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 pour les acteurs qui étaient en activité avant la crise et ont subi des dégâts tels que leurs activités ont été entièrement ou partiellement détruites.</a:t>
            </a:r>
            <a:endParaRPr lang="fr-FR" sz="1600" spc="75" dirty="0">
              <a:solidFill>
                <a:schemeClr val="bg1"/>
              </a:solidFill>
              <a:effectLst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200" b="1" spc="75" dirty="0" smtClean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«</a:t>
            </a:r>
            <a:r>
              <a:rPr lang="fr-FR" sz="1200" b="1" spc="75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 </a:t>
            </a:r>
            <a:r>
              <a:rPr lang="fr-FR" sz="1200" b="1" spc="75" dirty="0">
                <a:solidFill>
                  <a:srgbClr val="FFFF00"/>
                </a:solidFill>
                <a:effectLst/>
                <a:latin typeface="Calibri"/>
                <a:ea typeface="Times New Roman"/>
                <a:cs typeface="Times New Roman"/>
              </a:rPr>
              <a:t>Emergeant</a:t>
            </a:r>
            <a:r>
              <a:rPr lang="fr-FR" sz="1200" b="1" spc="75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 »</a:t>
            </a:r>
            <a:r>
              <a:rPr lang="fr-FR" sz="1200" spc="75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 pour les AEL démarrant une activité économique nouvelle focalisée notamment sur les jeunes issus de formations et ceux marginalisés.</a:t>
            </a:r>
            <a:endParaRPr lang="fr-FR" sz="1200" dirty="0">
              <a:solidFill>
                <a:schemeClr val="bg1"/>
              </a:solidFill>
              <a:effectLst/>
              <a:ea typeface="Times New Roman"/>
              <a:cs typeface="Times New Roman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8306771" y="1852530"/>
            <a:ext cx="449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DRC</a:t>
            </a:r>
            <a:endParaRPr lang="fr-FR" sz="1200" b="1" dirty="0"/>
          </a:p>
        </p:txBody>
      </p:sp>
      <p:sp>
        <p:nvSpPr>
          <p:cNvPr id="68" name="ZoneTexte 67"/>
          <p:cNvSpPr txBox="1"/>
          <p:nvPr/>
        </p:nvSpPr>
        <p:spPr>
          <a:xfrm>
            <a:off x="8315152" y="2143889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MCE</a:t>
            </a:r>
            <a:endParaRPr lang="fr-FR" sz="1200" b="1" dirty="0"/>
          </a:p>
        </p:txBody>
      </p:sp>
      <p:sp>
        <p:nvSpPr>
          <p:cNvPr id="69" name="ZoneTexte 68"/>
          <p:cNvSpPr txBox="1"/>
          <p:nvPr/>
        </p:nvSpPr>
        <p:spPr>
          <a:xfrm>
            <a:off x="8327454" y="2428597"/>
            <a:ext cx="608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ACTED</a:t>
            </a:r>
            <a:endParaRPr lang="fr-FR" sz="1200" b="1" dirty="0"/>
          </a:p>
        </p:txBody>
      </p:sp>
      <p:sp>
        <p:nvSpPr>
          <p:cNvPr id="70" name="ZoneTexte 69"/>
          <p:cNvSpPr txBox="1"/>
          <p:nvPr/>
        </p:nvSpPr>
        <p:spPr>
          <a:xfrm>
            <a:off x="8328621" y="2752205"/>
            <a:ext cx="1646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En cours</a:t>
            </a:r>
          </a:p>
          <a:p>
            <a:r>
              <a:rPr lang="fr-FR" sz="1200" b="1" dirty="0" smtClean="0"/>
              <a:t>de définition</a:t>
            </a:r>
            <a:endParaRPr lang="fr-FR" sz="1200" b="1" dirty="0"/>
          </a:p>
        </p:txBody>
      </p:sp>
      <p:sp>
        <p:nvSpPr>
          <p:cNvPr id="71" name="Ellipse 70"/>
          <p:cNvSpPr/>
          <p:nvPr/>
        </p:nvSpPr>
        <p:spPr>
          <a:xfrm>
            <a:off x="8062194" y="2809258"/>
            <a:ext cx="180000" cy="18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>
              <a:solidFill>
                <a:schemeClr val="tx1"/>
              </a:solidFill>
            </a:endParaRPr>
          </a:p>
        </p:txBody>
      </p:sp>
      <p:sp>
        <p:nvSpPr>
          <p:cNvPr id="72" name="Ellipse 71"/>
          <p:cNvSpPr/>
          <p:nvPr/>
        </p:nvSpPr>
        <p:spPr>
          <a:xfrm>
            <a:off x="8075446" y="2502300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>
              <a:solidFill>
                <a:schemeClr val="tx1"/>
              </a:solidFill>
            </a:endParaRPr>
          </a:p>
        </p:txBody>
      </p:sp>
      <p:sp>
        <p:nvSpPr>
          <p:cNvPr id="73" name="Ellipse 72"/>
          <p:cNvSpPr/>
          <p:nvPr/>
        </p:nvSpPr>
        <p:spPr>
          <a:xfrm>
            <a:off x="8075446" y="2200564"/>
            <a:ext cx="180000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>
              <a:solidFill>
                <a:schemeClr val="tx1"/>
              </a:solidFill>
            </a:endParaRPr>
          </a:p>
        </p:txBody>
      </p:sp>
      <p:sp>
        <p:nvSpPr>
          <p:cNvPr id="74" name="Ellipse 73"/>
          <p:cNvSpPr/>
          <p:nvPr/>
        </p:nvSpPr>
        <p:spPr>
          <a:xfrm>
            <a:off x="8075446" y="1925216"/>
            <a:ext cx="180000" cy="18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088605" y="1412776"/>
            <a:ext cx="4101807" cy="400110"/>
          </a:xfrm>
          <a:prstGeom prst="rect">
            <a:avLst/>
          </a:prstGeom>
          <a:solidFill>
            <a:srgbClr val="A40000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Géographie du projet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1685797" y="1412776"/>
            <a:ext cx="5190001" cy="400110"/>
          </a:xfrm>
          <a:prstGeom prst="rect">
            <a:avLst/>
          </a:prstGeom>
          <a:solidFill>
            <a:srgbClr val="A40000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Objectif</a:t>
            </a:r>
            <a:endParaRPr lang="fr-FR" sz="2000" b="1" dirty="0">
              <a:solidFill>
                <a:schemeClr val="bg1"/>
              </a:solidFill>
            </a:endParaRPr>
          </a:p>
        </p:txBody>
      </p:sp>
      <p:grpSp>
        <p:nvGrpSpPr>
          <p:cNvPr id="78" name="Group 121"/>
          <p:cNvGrpSpPr/>
          <p:nvPr/>
        </p:nvGrpSpPr>
        <p:grpSpPr>
          <a:xfrm>
            <a:off x="7127840" y="3145284"/>
            <a:ext cx="1388195" cy="1248852"/>
            <a:chOff x="6343983" y="1603210"/>
            <a:chExt cx="2364419" cy="1940669"/>
          </a:xfrm>
        </p:grpSpPr>
        <p:grpSp>
          <p:nvGrpSpPr>
            <p:cNvPr id="79" name="Group 122"/>
            <p:cNvGrpSpPr/>
            <p:nvPr/>
          </p:nvGrpSpPr>
          <p:grpSpPr>
            <a:xfrm>
              <a:off x="7042966" y="1717621"/>
              <a:ext cx="307836" cy="866431"/>
              <a:chOff x="5643354" y="2463679"/>
              <a:chExt cx="742496" cy="2047776"/>
            </a:xfrm>
            <a:solidFill>
              <a:srgbClr val="CC9900"/>
            </a:solidFill>
          </p:grpSpPr>
          <p:sp>
            <p:nvSpPr>
              <p:cNvPr id="157" name="Oval 200"/>
              <p:cNvSpPr/>
              <p:nvPr/>
            </p:nvSpPr>
            <p:spPr>
              <a:xfrm>
                <a:off x="5824926" y="2463679"/>
                <a:ext cx="367432" cy="360040"/>
              </a:xfrm>
              <a:prstGeom prst="ellipse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8" name="Flowchart: Alternate Process 201"/>
              <p:cNvSpPr/>
              <p:nvPr/>
            </p:nvSpPr>
            <p:spPr>
              <a:xfrm>
                <a:off x="5845004" y="3694508"/>
                <a:ext cx="110784" cy="816947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9" name="Flowchart: Alternate Process 202"/>
              <p:cNvSpPr/>
              <p:nvPr/>
            </p:nvSpPr>
            <p:spPr>
              <a:xfrm>
                <a:off x="5643354" y="2898803"/>
                <a:ext cx="110784" cy="57606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0" name="Flowchart: Alternate Process 203"/>
              <p:cNvSpPr/>
              <p:nvPr/>
            </p:nvSpPr>
            <p:spPr>
              <a:xfrm>
                <a:off x="6045491" y="3694508"/>
                <a:ext cx="110784" cy="816947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1" name="Flowchart: Alternate Process 204"/>
              <p:cNvSpPr/>
              <p:nvPr/>
            </p:nvSpPr>
            <p:spPr>
              <a:xfrm>
                <a:off x="6275066" y="2896195"/>
                <a:ext cx="110784" cy="57606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2" name="Trapezoid 205"/>
              <p:cNvSpPr/>
              <p:nvPr/>
            </p:nvSpPr>
            <p:spPr>
              <a:xfrm>
                <a:off x="5686826" y="2901411"/>
                <a:ext cx="643632" cy="922790"/>
              </a:xfrm>
              <a:prstGeom prst="trapezoid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0" name="Group 123"/>
            <p:cNvGrpSpPr/>
            <p:nvPr/>
          </p:nvGrpSpPr>
          <p:grpSpPr>
            <a:xfrm>
              <a:off x="7561130" y="1603210"/>
              <a:ext cx="402137" cy="956034"/>
              <a:chOff x="4229980" y="2420888"/>
              <a:chExt cx="730575" cy="2180169"/>
            </a:xfrm>
            <a:solidFill>
              <a:srgbClr val="FFC000"/>
            </a:solidFill>
          </p:grpSpPr>
          <p:sp>
            <p:nvSpPr>
              <p:cNvPr id="151" name="Oval 194"/>
              <p:cNvSpPr/>
              <p:nvPr/>
            </p:nvSpPr>
            <p:spPr>
              <a:xfrm>
                <a:off x="4411551" y="2420888"/>
                <a:ext cx="367432" cy="360040"/>
              </a:xfrm>
              <a:prstGeom prst="ellipse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2" name="Flowchart: Alternate Process 195"/>
              <p:cNvSpPr/>
              <p:nvPr/>
            </p:nvSpPr>
            <p:spPr>
              <a:xfrm>
                <a:off x="4382504" y="2823719"/>
                <a:ext cx="425527" cy="93610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3" name="Flowchart: Alternate Process 196"/>
              <p:cNvSpPr/>
              <p:nvPr/>
            </p:nvSpPr>
            <p:spPr>
              <a:xfrm>
                <a:off x="4431630" y="3784110"/>
                <a:ext cx="110784" cy="816947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4" name="Flowchart: Alternate Process 197"/>
              <p:cNvSpPr/>
              <p:nvPr/>
            </p:nvSpPr>
            <p:spPr>
              <a:xfrm>
                <a:off x="4229980" y="2861320"/>
                <a:ext cx="110784" cy="57606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5" name="Flowchart: Alternate Process 198"/>
              <p:cNvSpPr/>
              <p:nvPr/>
            </p:nvSpPr>
            <p:spPr>
              <a:xfrm>
                <a:off x="4632117" y="3784110"/>
                <a:ext cx="110784" cy="816947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6" name="Flowchart: Alternate Process 199"/>
              <p:cNvSpPr/>
              <p:nvPr/>
            </p:nvSpPr>
            <p:spPr>
              <a:xfrm>
                <a:off x="4849771" y="2861320"/>
                <a:ext cx="110784" cy="57606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1" name="Group 124"/>
            <p:cNvGrpSpPr/>
            <p:nvPr/>
          </p:nvGrpSpPr>
          <p:grpSpPr>
            <a:xfrm>
              <a:off x="7555260" y="2468070"/>
              <a:ext cx="402137" cy="956034"/>
              <a:chOff x="4229980" y="2420888"/>
              <a:chExt cx="730575" cy="2180169"/>
            </a:xfrm>
            <a:solidFill>
              <a:srgbClr val="FFC000"/>
            </a:solidFill>
          </p:grpSpPr>
          <p:sp>
            <p:nvSpPr>
              <p:cNvPr id="145" name="Oval 188"/>
              <p:cNvSpPr/>
              <p:nvPr/>
            </p:nvSpPr>
            <p:spPr>
              <a:xfrm>
                <a:off x="4411551" y="2420888"/>
                <a:ext cx="367432" cy="360040"/>
              </a:xfrm>
              <a:prstGeom prst="ellipse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6" name="Flowchart: Alternate Process 189"/>
              <p:cNvSpPr/>
              <p:nvPr/>
            </p:nvSpPr>
            <p:spPr>
              <a:xfrm>
                <a:off x="4382504" y="2823719"/>
                <a:ext cx="425527" cy="93610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7" name="Flowchart: Alternate Process 190"/>
              <p:cNvSpPr/>
              <p:nvPr/>
            </p:nvSpPr>
            <p:spPr>
              <a:xfrm>
                <a:off x="4431630" y="3784110"/>
                <a:ext cx="110784" cy="816947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8" name="Flowchart: Alternate Process 191"/>
              <p:cNvSpPr/>
              <p:nvPr/>
            </p:nvSpPr>
            <p:spPr>
              <a:xfrm>
                <a:off x="4229980" y="2861320"/>
                <a:ext cx="110784" cy="57606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9" name="Flowchart: Alternate Process 192"/>
              <p:cNvSpPr/>
              <p:nvPr/>
            </p:nvSpPr>
            <p:spPr>
              <a:xfrm>
                <a:off x="4632117" y="3784110"/>
                <a:ext cx="110784" cy="816947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0" name="Flowchart: Alternate Process 193"/>
              <p:cNvSpPr/>
              <p:nvPr/>
            </p:nvSpPr>
            <p:spPr>
              <a:xfrm>
                <a:off x="4849771" y="2861320"/>
                <a:ext cx="110784" cy="57606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2" name="Group 125"/>
            <p:cNvGrpSpPr/>
            <p:nvPr/>
          </p:nvGrpSpPr>
          <p:grpSpPr>
            <a:xfrm>
              <a:off x="6343983" y="2282366"/>
              <a:ext cx="307836" cy="866431"/>
              <a:chOff x="5643354" y="2463679"/>
              <a:chExt cx="742496" cy="2047776"/>
            </a:xfrm>
            <a:solidFill>
              <a:srgbClr val="FFC000"/>
            </a:solidFill>
          </p:grpSpPr>
          <p:sp>
            <p:nvSpPr>
              <p:cNvPr id="139" name="Oval 182"/>
              <p:cNvSpPr/>
              <p:nvPr/>
            </p:nvSpPr>
            <p:spPr>
              <a:xfrm>
                <a:off x="5824926" y="2463679"/>
                <a:ext cx="367432" cy="360040"/>
              </a:xfrm>
              <a:prstGeom prst="ellipse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0" name="Flowchart: Alternate Process 183"/>
              <p:cNvSpPr/>
              <p:nvPr/>
            </p:nvSpPr>
            <p:spPr>
              <a:xfrm>
                <a:off x="5845004" y="3694508"/>
                <a:ext cx="110784" cy="816947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1" name="Flowchart: Alternate Process 184"/>
              <p:cNvSpPr/>
              <p:nvPr/>
            </p:nvSpPr>
            <p:spPr>
              <a:xfrm>
                <a:off x="5643354" y="2898803"/>
                <a:ext cx="110784" cy="57606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2" name="Flowchart: Alternate Process 185"/>
              <p:cNvSpPr/>
              <p:nvPr/>
            </p:nvSpPr>
            <p:spPr>
              <a:xfrm>
                <a:off x="6045491" y="3694508"/>
                <a:ext cx="110784" cy="816947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3" name="Flowchart: Alternate Process 186"/>
              <p:cNvSpPr/>
              <p:nvPr/>
            </p:nvSpPr>
            <p:spPr>
              <a:xfrm>
                <a:off x="6275066" y="2896195"/>
                <a:ext cx="110784" cy="57606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4" name="Trapezoid 187"/>
              <p:cNvSpPr/>
              <p:nvPr/>
            </p:nvSpPr>
            <p:spPr>
              <a:xfrm>
                <a:off x="5686826" y="2901411"/>
                <a:ext cx="643632" cy="922790"/>
              </a:xfrm>
              <a:prstGeom prst="trapezoid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3" name="Group 126"/>
            <p:cNvGrpSpPr/>
            <p:nvPr/>
          </p:nvGrpSpPr>
          <p:grpSpPr>
            <a:xfrm>
              <a:off x="7280097" y="2146229"/>
              <a:ext cx="402137" cy="956034"/>
              <a:chOff x="4229980" y="2420888"/>
              <a:chExt cx="730575" cy="2180169"/>
            </a:xfrm>
            <a:solidFill>
              <a:srgbClr val="CC9900"/>
            </a:solidFill>
          </p:grpSpPr>
          <p:sp>
            <p:nvSpPr>
              <p:cNvPr id="133" name="Oval 176"/>
              <p:cNvSpPr/>
              <p:nvPr/>
            </p:nvSpPr>
            <p:spPr>
              <a:xfrm>
                <a:off x="4411551" y="2420888"/>
                <a:ext cx="367432" cy="360040"/>
              </a:xfrm>
              <a:prstGeom prst="ellipse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4" name="Flowchart: Alternate Process 177"/>
              <p:cNvSpPr/>
              <p:nvPr/>
            </p:nvSpPr>
            <p:spPr>
              <a:xfrm>
                <a:off x="4382504" y="2823719"/>
                <a:ext cx="425527" cy="93610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5" name="Flowchart: Alternate Process 178"/>
              <p:cNvSpPr/>
              <p:nvPr/>
            </p:nvSpPr>
            <p:spPr>
              <a:xfrm>
                <a:off x="4431630" y="3784110"/>
                <a:ext cx="110784" cy="816947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6" name="Flowchart: Alternate Process 179"/>
              <p:cNvSpPr/>
              <p:nvPr/>
            </p:nvSpPr>
            <p:spPr>
              <a:xfrm>
                <a:off x="4229980" y="2861320"/>
                <a:ext cx="110784" cy="57606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7" name="Flowchart: Alternate Process 180"/>
              <p:cNvSpPr/>
              <p:nvPr/>
            </p:nvSpPr>
            <p:spPr>
              <a:xfrm>
                <a:off x="4632117" y="3784110"/>
                <a:ext cx="110784" cy="816947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8" name="Flowchart: Alternate Process 181"/>
              <p:cNvSpPr/>
              <p:nvPr/>
            </p:nvSpPr>
            <p:spPr>
              <a:xfrm>
                <a:off x="4849771" y="2861320"/>
                <a:ext cx="110784" cy="57606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4" name="Group 127"/>
            <p:cNvGrpSpPr/>
            <p:nvPr/>
          </p:nvGrpSpPr>
          <p:grpSpPr>
            <a:xfrm>
              <a:off x="6994007" y="2194464"/>
              <a:ext cx="307836" cy="866431"/>
              <a:chOff x="5643354" y="2463679"/>
              <a:chExt cx="742496" cy="2047776"/>
            </a:xfrm>
            <a:solidFill>
              <a:srgbClr val="FFC000"/>
            </a:solidFill>
          </p:grpSpPr>
          <p:sp>
            <p:nvSpPr>
              <p:cNvPr id="127" name="Oval 170"/>
              <p:cNvSpPr/>
              <p:nvPr/>
            </p:nvSpPr>
            <p:spPr>
              <a:xfrm>
                <a:off x="5824926" y="2463679"/>
                <a:ext cx="367432" cy="360040"/>
              </a:xfrm>
              <a:prstGeom prst="ellipse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8" name="Flowchart: Alternate Process 171"/>
              <p:cNvSpPr/>
              <p:nvPr/>
            </p:nvSpPr>
            <p:spPr>
              <a:xfrm>
                <a:off x="5845004" y="3694508"/>
                <a:ext cx="110784" cy="816947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9" name="Flowchart: Alternate Process 172"/>
              <p:cNvSpPr/>
              <p:nvPr/>
            </p:nvSpPr>
            <p:spPr>
              <a:xfrm>
                <a:off x="5643354" y="2898803"/>
                <a:ext cx="110784" cy="57606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0" name="Flowchart: Alternate Process 173"/>
              <p:cNvSpPr/>
              <p:nvPr/>
            </p:nvSpPr>
            <p:spPr>
              <a:xfrm>
                <a:off x="6045491" y="3694508"/>
                <a:ext cx="110784" cy="816947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1" name="Flowchart: Alternate Process 174"/>
              <p:cNvSpPr/>
              <p:nvPr/>
            </p:nvSpPr>
            <p:spPr>
              <a:xfrm>
                <a:off x="6275066" y="2896195"/>
                <a:ext cx="110784" cy="57606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2" name="Trapezoid 175"/>
              <p:cNvSpPr/>
              <p:nvPr/>
            </p:nvSpPr>
            <p:spPr>
              <a:xfrm>
                <a:off x="5686826" y="2901411"/>
                <a:ext cx="643632" cy="922790"/>
              </a:xfrm>
              <a:prstGeom prst="trapezoid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5" name="Group 128"/>
            <p:cNvGrpSpPr/>
            <p:nvPr/>
          </p:nvGrpSpPr>
          <p:grpSpPr>
            <a:xfrm>
              <a:off x="6567017" y="1937161"/>
              <a:ext cx="402137" cy="956034"/>
              <a:chOff x="4229980" y="2420888"/>
              <a:chExt cx="730575" cy="2180169"/>
            </a:xfrm>
            <a:solidFill>
              <a:srgbClr val="CC9900"/>
            </a:solidFill>
          </p:grpSpPr>
          <p:sp>
            <p:nvSpPr>
              <p:cNvPr id="121" name="Oval 164"/>
              <p:cNvSpPr/>
              <p:nvPr/>
            </p:nvSpPr>
            <p:spPr>
              <a:xfrm>
                <a:off x="4411551" y="2420888"/>
                <a:ext cx="367432" cy="360040"/>
              </a:xfrm>
              <a:prstGeom prst="ellipse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2" name="Flowchart: Alternate Process 165"/>
              <p:cNvSpPr/>
              <p:nvPr/>
            </p:nvSpPr>
            <p:spPr>
              <a:xfrm>
                <a:off x="4382504" y="2823719"/>
                <a:ext cx="425527" cy="93610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3" name="Flowchart: Alternate Process 166"/>
              <p:cNvSpPr/>
              <p:nvPr/>
            </p:nvSpPr>
            <p:spPr>
              <a:xfrm>
                <a:off x="4431630" y="3784110"/>
                <a:ext cx="110784" cy="816947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4" name="Flowchart: Alternate Process 167"/>
              <p:cNvSpPr/>
              <p:nvPr/>
            </p:nvSpPr>
            <p:spPr>
              <a:xfrm>
                <a:off x="4229980" y="2861320"/>
                <a:ext cx="110784" cy="57606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5" name="Flowchart: Alternate Process 168"/>
              <p:cNvSpPr/>
              <p:nvPr/>
            </p:nvSpPr>
            <p:spPr>
              <a:xfrm>
                <a:off x="4632117" y="3784110"/>
                <a:ext cx="110784" cy="816947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6" name="Flowchart: Alternate Process 169"/>
              <p:cNvSpPr/>
              <p:nvPr/>
            </p:nvSpPr>
            <p:spPr>
              <a:xfrm>
                <a:off x="4849771" y="2861320"/>
                <a:ext cx="110784" cy="57606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6" name="Group 129"/>
            <p:cNvGrpSpPr/>
            <p:nvPr/>
          </p:nvGrpSpPr>
          <p:grpSpPr>
            <a:xfrm>
              <a:off x="7980391" y="1937161"/>
              <a:ext cx="307836" cy="866431"/>
              <a:chOff x="5643354" y="2463679"/>
              <a:chExt cx="742496" cy="2047776"/>
            </a:xfrm>
            <a:solidFill>
              <a:srgbClr val="CC9900"/>
            </a:solidFill>
          </p:grpSpPr>
          <p:sp>
            <p:nvSpPr>
              <p:cNvPr id="115" name="Oval 158"/>
              <p:cNvSpPr/>
              <p:nvPr/>
            </p:nvSpPr>
            <p:spPr>
              <a:xfrm>
                <a:off x="5824926" y="2463679"/>
                <a:ext cx="367432" cy="360040"/>
              </a:xfrm>
              <a:prstGeom prst="ellipse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6" name="Flowchart: Alternate Process 159"/>
              <p:cNvSpPr/>
              <p:nvPr/>
            </p:nvSpPr>
            <p:spPr>
              <a:xfrm>
                <a:off x="5845004" y="3694508"/>
                <a:ext cx="110784" cy="816947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7" name="Flowchart: Alternate Process 160"/>
              <p:cNvSpPr/>
              <p:nvPr/>
            </p:nvSpPr>
            <p:spPr>
              <a:xfrm>
                <a:off x="5643354" y="2898803"/>
                <a:ext cx="110784" cy="57606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8" name="Flowchart: Alternate Process 161"/>
              <p:cNvSpPr/>
              <p:nvPr/>
            </p:nvSpPr>
            <p:spPr>
              <a:xfrm>
                <a:off x="6045491" y="3694508"/>
                <a:ext cx="110784" cy="816947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9" name="Flowchart: Alternate Process 162"/>
              <p:cNvSpPr/>
              <p:nvPr/>
            </p:nvSpPr>
            <p:spPr>
              <a:xfrm>
                <a:off x="6275066" y="2896195"/>
                <a:ext cx="110784" cy="57606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0" name="Trapezoid 163"/>
              <p:cNvSpPr/>
              <p:nvPr/>
            </p:nvSpPr>
            <p:spPr>
              <a:xfrm>
                <a:off x="5686826" y="2901411"/>
                <a:ext cx="643632" cy="922790"/>
              </a:xfrm>
              <a:prstGeom prst="trapezoid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7" name="Group 130"/>
            <p:cNvGrpSpPr/>
            <p:nvPr/>
          </p:nvGrpSpPr>
          <p:grpSpPr>
            <a:xfrm>
              <a:off x="6835180" y="2587845"/>
              <a:ext cx="402137" cy="956034"/>
              <a:chOff x="4229980" y="2420888"/>
              <a:chExt cx="730575" cy="2180169"/>
            </a:xfrm>
            <a:solidFill>
              <a:srgbClr val="CC9900"/>
            </a:solidFill>
          </p:grpSpPr>
          <p:sp>
            <p:nvSpPr>
              <p:cNvPr id="109" name="Oval 152"/>
              <p:cNvSpPr/>
              <p:nvPr/>
            </p:nvSpPr>
            <p:spPr>
              <a:xfrm>
                <a:off x="4411551" y="2420888"/>
                <a:ext cx="367432" cy="360040"/>
              </a:xfrm>
              <a:prstGeom prst="ellipse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0" name="Flowchart: Alternate Process 153"/>
              <p:cNvSpPr/>
              <p:nvPr/>
            </p:nvSpPr>
            <p:spPr>
              <a:xfrm>
                <a:off x="4382504" y="2823719"/>
                <a:ext cx="425527" cy="93610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1" name="Flowchart: Alternate Process 154"/>
              <p:cNvSpPr/>
              <p:nvPr/>
            </p:nvSpPr>
            <p:spPr>
              <a:xfrm>
                <a:off x="4431630" y="3784110"/>
                <a:ext cx="110784" cy="816947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2" name="Flowchart: Alternate Process 155"/>
              <p:cNvSpPr/>
              <p:nvPr/>
            </p:nvSpPr>
            <p:spPr>
              <a:xfrm>
                <a:off x="4229980" y="2861320"/>
                <a:ext cx="110784" cy="57606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3" name="Flowchart: Alternate Process 156"/>
              <p:cNvSpPr/>
              <p:nvPr/>
            </p:nvSpPr>
            <p:spPr>
              <a:xfrm>
                <a:off x="4632117" y="3784110"/>
                <a:ext cx="110784" cy="816947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4" name="Flowchart: Alternate Process 157"/>
              <p:cNvSpPr/>
              <p:nvPr/>
            </p:nvSpPr>
            <p:spPr>
              <a:xfrm>
                <a:off x="4849771" y="2861320"/>
                <a:ext cx="110784" cy="57606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8" name="Group 131"/>
            <p:cNvGrpSpPr/>
            <p:nvPr/>
          </p:nvGrpSpPr>
          <p:grpSpPr>
            <a:xfrm>
              <a:off x="8306265" y="2146229"/>
              <a:ext cx="402137" cy="956034"/>
              <a:chOff x="4229980" y="2420888"/>
              <a:chExt cx="730575" cy="2180169"/>
            </a:xfrm>
            <a:solidFill>
              <a:srgbClr val="CC9900"/>
            </a:solidFill>
          </p:grpSpPr>
          <p:sp>
            <p:nvSpPr>
              <p:cNvPr id="103" name="Oval 146"/>
              <p:cNvSpPr/>
              <p:nvPr/>
            </p:nvSpPr>
            <p:spPr>
              <a:xfrm>
                <a:off x="4411551" y="2420888"/>
                <a:ext cx="367432" cy="360040"/>
              </a:xfrm>
              <a:prstGeom prst="ellipse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4" name="Flowchart: Alternate Process 147"/>
              <p:cNvSpPr/>
              <p:nvPr/>
            </p:nvSpPr>
            <p:spPr>
              <a:xfrm>
                <a:off x="4382504" y="2823719"/>
                <a:ext cx="425527" cy="93610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5" name="Flowchart: Alternate Process 148"/>
              <p:cNvSpPr/>
              <p:nvPr/>
            </p:nvSpPr>
            <p:spPr>
              <a:xfrm>
                <a:off x="4431630" y="3784110"/>
                <a:ext cx="110784" cy="816947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6" name="Flowchart: Alternate Process 149"/>
              <p:cNvSpPr/>
              <p:nvPr/>
            </p:nvSpPr>
            <p:spPr>
              <a:xfrm>
                <a:off x="4229980" y="2861320"/>
                <a:ext cx="110784" cy="57606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7" name="Flowchart: Alternate Process 150"/>
              <p:cNvSpPr/>
              <p:nvPr/>
            </p:nvSpPr>
            <p:spPr>
              <a:xfrm>
                <a:off x="4632117" y="3784110"/>
                <a:ext cx="110784" cy="816947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8" name="Flowchart: Alternate Process 151"/>
              <p:cNvSpPr/>
              <p:nvPr/>
            </p:nvSpPr>
            <p:spPr>
              <a:xfrm>
                <a:off x="4849771" y="2861320"/>
                <a:ext cx="110784" cy="57606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9" name="Group 132"/>
            <p:cNvGrpSpPr/>
            <p:nvPr/>
          </p:nvGrpSpPr>
          <p:grpSpPr>
            <a:xfrm>
              <a:off x="8014168" y="2621995"/>
              <a:ext cx="307836" cy="866431"/>
              <a:chOff x="5643354" y="2463679"/>
              <a:chExt cx="742496" cy="2047776"/>
            </a:xfrm>
            <a:solidFill>
              <a:srgbClr val="CC9900"/>
            </a:solidFill>
          </p:grpSpPr>
          <p:sp>
            <p:nvSpPr>
              <p:cNvPr id="97" name="Oval 140"/>
              <p:cNvSpPr/>
              <p:nvPr/>
            </p:nvSpPr>
            <p:spPr>
              <a:xfrm>
                <a:off x="5824926" y="2463679"/>
                <a:ext cx="367432" cy="360040"/>
              </a:xfrm>
              <a:prstGeom prst="ellipse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8" name="Flowchart: Alternate Process 141"/>
              <p:cNvSpPr/>
              <p:nvPr/>
            </p:nvSpPr>
            <p:spPr>
              <a:xfrm>
                <a:off x="5845004" y="3694508"/>
                <a:ext cx="110784" cy="816947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9" name="Flowchart: Alternate Process 142"/>
              <p:cNvSpPr/>
              <p:nvPr/>
            </p:nvSpPr>
            <p:spPr>
              <a:xfrm>
                <a:off x="5643354" y="2898803"/>
                <a:ext cx="110784" cy="57606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0" name="Flowchart: Alternate Process 143"/>
              <p:cNvSpPr/>
              <p:nvPr/>
            </p:nvSpPr>
            <p:spPr>
              <a:xfrm>
                <a:off x="6045491" y="3694508"/>
                <a:ext cx="110784" cy="816947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1" name="Flowchart: Alternate Process 144"/>
              <p:cNvSpPr/>
              <p:nvPr/>
            </p:nvSpPr>
            <p:spPr>
              <a:xfrm>
                <a:off x="6275066" y="2896195"/>
                <a:ext cx="110784" cy="57606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2" name="Trapezoid 145"/>
              <p:cNvSpPr/>
              <p:nvPr/>
            </p:nvSpPr>
            <p:spPr>
              <a:xfrm>
                <a:off x="5686826" y="2901411"/>
                <a:ext cx="643632" cy="922790"/>
              </a:xfrm>
              <a:prstGeom prst="trapezoid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90" name="Group 133"/>
            <p:cNvGrpSpPr/>
            <p:nvPr/>
          </p:nvGrpSpPr>
          <p:grpSpPr>
            <a:xfrm>
              <a:off x="7276382" y="2659303"/>
              <a:ext cx="307836" cy="866431"/>
              <a:chOff x="5643354" y="2463679"/>
              <a:chExt cx="742496" cy="2047776"/>
            </a:xfrm>
            <a:solidFill>
              <a:srgbClr val="CC9900"/>
            </a:solidFill>
          </p:grpSpPr>
          <p:sp>
            <p:nvSpPr>
              <p:cNvPr id="91" name="Oval 134"/>
              <p:cNvSpPr/>
              <p:nvPr/>
            </p:nvSpPr>
            <p:spPr>
              <a:xfrm>
                <a:off x="5824926" y="2463679"/>
                <a:ext cx="367432" cy="360040"/>
              </a:xfrm>
              <a:prstGeom prst="ellipse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2" name="Flowchart: Alternate Process 135"/>
              <p:cNvSpPr/>
              <p:nvPr/>
            </p:nvSpPr>
            <p:spPr>
              <a:xfrm>
                <a:off x="5845004" y="3694508"/>
                <a:ext cx="110784" cy="816947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3" name="Flowchart: Alternate Process 136"/>
              <p:cNvSpPr/>
              <p:nvPr/>
            </p:nvSpPr>
            <p:spPr>
              <a:xfrm>
                <a:off x="5643354" y="2898803"/>
                <a:ext cx="110784" cy="57606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4" name="Flowchart: Alternate Process 137"/>
              <p:cNvSpPr/>
              <p:nvPr/>
            </p:nvSpPr>
            <p:spPr>
              <a:xfrm>
                <a:off x="6045491" y="3694508"/>
                <a:ext cx="110784" cy="816947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5" name="Flowchart: Alternate Process 138"/>
              <p:cNvSpPr/>
              <p:nvPr/>
            </p:nvSpPr>
            <p:spPr>
              <a:xfrm>
                <a:off x="6275066" y="2896195"/>
                <a:ext cx="110784" cy="576064"/>
              </a:xfrm>
              <a:prstGeom prst="flowChartAlternateProcess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6" name="Trapezoid 139"/>
              <p:cNvSpPr/>
              <p:nvPr/>
            </p:nvSpPr>
            <p:spPr>
              <a:xfrm>
                <a:off x="5686826" y="2901411"/>
                <a:ext cx="643632" cy="922790"/>
              </a:xfrm>
              <a:prstGeom prst="trapezoid">
                <a:avLst/>
              </a:prstGeom>
              <a:grpFill/>
              <a:ln>
                <a:solidFill>
                  <a:srgbClr val="8E5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63" name="ZoneTexte 162"/>
          <p:cNvSpPr txBox="1"/>
          <p:nvPr/>
        </p:nvSpPr>
        <p:spPr>
          <a:xfrm>
            <a:off x="7145084" y="3492932"/>
            <a:ext cx="1542410" cy="523220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1500 AEL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5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11515</TotalTime>
  <Words>357</Words>
  <Application>Microsoft Office PowerPoint</Application>
  <PresentationFormat>Personnalisé</PresentationFormat>
  <Paragraphs>124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USER-LH</dc:creator>
  <cp:lastModifiedBy>lenevo</cp:lastModifiedBy>
  <cp:revision>81</cp:revision>
  <cp:lastPrinted>2016-09-15T08:05:05Z</cp:lastPrinted>
  <dcterms:created xsi:type="dcterms:W3CDTF">2016-08-30T12:36:08Z</dcterms:created>
  <dcterms:modified xsi:type="dcterms:W3CDTF">2016-10-12T14:51:00Z</dcterms:modified>
</cp:coreProperties>
</file>