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tif" ContentType="image/t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3.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9.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190" r:id="rId2"/>
    <p:sldMasterId id="2147485082" r:id="rId3"/>
    <p:sldMasterId id="2147485106" r:id="rId4"/>
  </p:sldMasterIdLst>
  <p:notesMasterIdLst>
    <p:notesMasterId r:id="rId43"/>
  </p:notesMasterIdLst>
  <p:handoutMasterIdLst>
    <p:handoutMasterId r:id="rId44"/>
  </p:handoutMasterIdLst>
  <p:sldIdLst>
    <p:sldId id="368" r:id="rId5"/>
    <p:sldId id="642" r:id="rId6"/>
    <p:sldId id="680" r:id="rId7"/>
    <p:sldId id="943" r:id="rId8"/>
    <p:sldId id="683" r:id="rId9"/>
    <p:sldId id="887" r:id="rId10"/>
    <p:sldId id="787" r:id="rId11"/>
    <p:sldId id="889" r:id="rId12"/>
    <p:sldId id="698" r:id="rId13"/>
    <p:sldId id="699" r:id="rId14"/>
    <p:sldId id="883" r:id="rId15"/>
    <p:sldId id="884" r:id="rId16"/>
    <p:sldId id="948" r:id="rId17"/>
    <p:sldId id="946" r:id="rId18"/>
    <p:sldId id="947" r:id="rId19"/>
    <p:sldId id="945" r:id="rId20"/>
    <p:sldId id="686" r:id="rId21"/>
    <p:sldId id="687" r:id="rId22"/>
    <p:sldId id="688" r:id="rId23"/>
    <p:sldId id="689" r:id="rId24"/>
    <p:sldId id="690" r:id="rId25"/>
    <p:sldId id="691" r:id="rId26"/>
    <p:sldId id="881" r:id="rId27"/>
    <p:sldId id="891" r:id="rId28"/>
    <p:sldId id="722" r:id="rId29"/>
    <p:sldId id="731" r:id="rId30"/>
    <p:sldId id="732" r:id="rId31"/>
    <p:sldId id="935" r:id="rId32"/>
    <p:sldId id="936" r:id="rId33"/>
    <p:sldId id="737" r:id="rId34"/>
    <p:sldId id="743" r:id="rId35"/>
    <p:sldId id="939" r:id="rId36"/>
    <p:sldId id="940" r:id="rId37"/>
    <p:sldId id="911" r:id="rId38"/>
    <p:sldId id="950" r:id="rId39"/>
    <p:sldId id="949" r:id="rId40"/>
    <p:sldId id="944" r:id="rId41"/>
    <p:sldId id="941" r:id="rId42"/>
  </p:sldIdLst>
  <p:sldSz cx="9144000" cy="6858000" type="screen4x3"/>
  <p:notesSz cx="6805613" cy="9944100"/>
  <p:defaultTextStyle>
    <a:defPPr>
      <a:defRPr lang="en-GB"/>
    </a:defPPr>
    <a:lvl1pPr algn="l" rtl="0" fontAlgn="base">
      <a:spcBef>
        <a:spcPct val="0"/>
      </a:spcBef>
      <a:spcAft>
        <a:spcPct val="0"/>
      </a:spcAft>
      <a:defRPr sz="1200" kern="1200">
        <a:solidFill>
          <a:srgbClr val="0F5494"/>
        </a:solidFill>
        <a:latin typeface="Verdana" pitchFamily="34" charset="0"/>
        <a:ea typeface="+mn-ea"/>
        <a:cs typeface="Arial" pitchFamily="34" charset="0"/>
      </a:defRPr>
    </a:lvl1pPr>
    <a:lvl2pPr marL="457200" algn="l" rtl="0" fontAlgn="base">
      <a:spcBef>
        <a:spcPct val="0"/>
      </a:spcBef>
      <a:spcAft>
        <a:spcPct val="0"/>
      </a:spcAft>
      <a:defRPr sz="1200" kern="1200">
        <a:solidFill>
          <a:srgbClr val="0F5494"/>
        </a:solidFill>
        <a:latin typeface="Verdana" pitchFamily="34" charset="0"/>
        <a:ea typeface="+mn-ea"/>
        <a:cs typeface="Arial" pitchFamily="34" charset="0"/>
      </a:defRPr>
    </a:lvl2pPr>
    <a:lvl3pPr marL="914400" algn="l" rtl="0" fontAlgn="base">
      <a:spcBef>
        <a:spcPct val="0"/>
      </a:spcBef>
      <a:spcAft>
        <a:spcPct val="0"/>
      </a:spcAft>
      <a:defRPr sz="1200" kern="1200">
        <a:solidFill>
          <a:srgbClr val="0F5494"/>
        </a:solidFill>
        <a:latin typeface="Verdana" pitchFamily="34" charset="0"/>
        <a:ea typeface="+mn-ea"/>
        <a:cs typeface="Arial" pitchFamily="34" charset="0"/>
      </a:defRPr>
    </a:lvl3pPr>
    <a:lvl4pPr marL="1371600" algn="l" rtl="0" fontAlgn="base">
      <a:spcBef>
        <a:spcPct val="0"/>
      </a:spcBef>
      <a:spcAft>
        <a:spcPct val="0"/>
      </a:spcAft>
      <a:defRPr sz="1200" kern="1200">
        <a:solidFill>
          <a:srgbClr val="0F5494"/>
        </a:solidFill>
        <a:latin typeface="Verdana" pitchFamily="34" charset="0"/>
        <a:ea typeface="+mn-ea"/>
        <a:cs typeface="Arial" pitchFamily="34" charset="0"/>
      </a:defRPr>
    </a:lvl4pPr>
    <a:lvl5pPr marL="1828800" algn="l" rtl="0" fontAlgn="base">
      <a:spcBef>
        <a:spcPct val="0"/>
      </a:spcBef>
      <a:spcAft>
        <a:spcPct val="0"/>
      </a:spcAft>
      <a:defRPr sz="1200" kern="1200">
        <a:solidFill>
          <a:srgbClr val="0F5494"/>
        </a:solidFill>
        <a:latin typeface="Verdana" pitchFamily="34" charset="0"/>
        <a:ea typeface="+mn-ea"/>
        <a:cs typeface="Arial" pitchFamily="34" charset="0"/>
      </a:defRPr>
    </a:lvl5pPr>
    <a:lvl6pPr marL="2286000" algn="l" defTabSz="914400" rtl="0" eaLnBrk="1" latinLnBrk="0" hangingPunct="1">
      <a:defRPr sz="1200" kern="1200">
        <a:solidFill>
          <a:srgbClr val="0F5494"/>
        </a:solidFill>
        <a:latin typeface="Verdana" pitchFamily="34" charset="0"/>
        <a:ea typeface="+mn-ea"/>
        <a:cs typeface="Arial" pitchFamily="34" charset="0"/>
      </a:defRPr>
    </a:lvl6pPr>
    <a:lvl7pPr marL="2743200" algn="l" defTabSz="914400" rtl="0" eaLnBrk="1" latinLnBrk="0" hangingPunct="1">
      <a:defRPr sz="1200" kern="1200">
        <a:solidFill>
          <a:srgbClr val="0F5494"/>
        </a:solidFill>
        <a:latin typeface="Verdana" pitchFamily="34" charset="0"/>
        <a:ea typeface="+mn-ea"/>
        <a:cs typeface="Arial" pitchFamily="34" charset="0"/>
      </a:defRPr>
    </a:lvl7pPr>
    <a:lvl8pPr marL="3200400" algn="l" defTabSz="914400" rtl="0" eaLnBrk="1" latinLnBrk="0" hangingPunct="1">
      <a:defRPr sz="1200" kern="1200">
        <a:solidFill>
          <a:srgbClr val="0F5494"/>
        </a:solidFill>
        <a:latin typeface="Verdana" pitchFamily="34" charset="0"/>
        <a:ea typeface="+mn-ea"/>
        <a:cs typeface="Arial" pitchFamily="34" charset="0"/>
      </a:defRPr>
    </a:lvl8pPr>
    <a:lvl9pPr marL="3657600" algn="l" defTabSz="914400" rtl="0" eaLnBrk="1" latinLnBrk="0" hangingPunct="1">
      <a:defRPr sz="1200" kern="1200">
        <a:solidFill>
          <a:srgbClr val="0F5494"/>
        </a:solidFill>
        <a:latin typeface="Verdana"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2">
          <p15:clr>
            <a:srgbClr val="A4A3A4"/>
          </p15:clr>
        </p15:guide>
        <p15:guide id="2" pos="214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GEL Anja (DEVCO)" initials="AN"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0F9529"/>
    <a:srgbClr val="D27D00"/>
    <a:srgbClr val="D17D01"/>
    <a:srgbClr val="D09A02"/>
    <a:srgbClr val="CDB505"/>
    <a:srgbClr val="CD9405"/>
    <a:srgbClr val="CE7C04"/>
    <a:srgbClr val="BF92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29" autoAdjust="0"/>
  </p:normalViewPr>
  <p:slideViewPr>
    <p:cSldViewPr>
      <p:cViewPr varScale="1">
        <p:scale>
          <a:sx n="70" d="100"/>
          <a:sy n="70" d="100"/>
        </p:scale>
        <p:origin x="1386" y="66"/>
      </p:cViewPr>
      <p:guideLst>
        <p:guide orient="horz" pos="2160"/>
        <p:guide pos="2880"/>
      </p:guideLst>
    </p:cSldViewPr>
  </p:slideViewPr>
  <p:notesTextViewPr>
    <p:cViewPr>
      <p:scale>
        <a:sx n="100" d="100"/>
        <a:sy n="100" d="100"/>
      </p:scale>
      <p:origin x="0" y="0"/>
    </p:cViewPr>
  </p:notesTextViewPr>
  <p:sorterViewPr>
    <p:cViewPr>
      <p:scale>
        <a:sx n="918392964" d="1589457193"/>
        <a:sy n="918392964" d="1589457193"/>
      </p:scale>
      <p:origin x="0" y="-2604"/>
    </p:cViewPr>
  </p:sorterViewPr>
  <p:notesViewPr>
    <p:cSldViewPr>
      <p:cViewPr varScale="1">
        <p:scale>
          <a:sx n="81" d="100"/>
          <a:sy n="81" d="100"/>
        </p:scale>
        <p:origin x="-3972" y="-96"/>
      </p:cViewPr>
      <p:guideLst>
        <p:guide orient="horz" pos="3132"/>
        <p:guide pos="214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c:spPr>
    </c:plotArea>
    <c:plotVisOnly val="1"/>
    <c:dispBlanksAs val="gap"/>
    <c:showDLblsOverMax val="0"/>
  </c:chart>
  <c:spPr>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865261780124187"/>
          <c:y val="1.7542026044153419E-2"/>
          <c:w val="0.67372928957068023"/>
          <c:h val="0.78919365153617038"/>
        </c:manualLayout>
      </c:layout>
      <c:barChart>
        <c:barDir val="bar"/>
        <c:grouping val="clustered"/>
        <c:varyColors val="0"/>
        <c:dLbls>
          <c:showLegendKey val="0"/>
          <c:showVal val="1"/>
          <c:showCatName val="0"/>
          <c:showSerName val="0"/>
          <c:showPercent val="0"/>
          <c:showBubbleSize val="0"/>
        </c:dLbls>
        <c:gapWidth val="75"/>
        <c:axId val="126586040"/>
        <c:axId val="124188416"/>
      </c:barChart>
      <c:catAx>
        <c:axId val="126586040"/>
        <c:scaling>
          <c:orientation val="minMax"/>
        </c:scaling>
        <c:delete val="0"/>
        <c:axPos val="l"/>
        <c:majorTickMark val="none"/>
        <c:minorTickMark val="none"/>
        <c:tickLblPos val="nextTo"/>
        <c:crossAx val="124188416"/>
        <c:crosses val="autoZero"/>
        <c:auto val="1"/>
        <c:lblAlgn val="ctr"/>
        <c:lblOffset val="100"/>
        <c:noMultiLvlLbl val="0"/>
      </c:catAx>
      <c:valAx>
        <c:axId val="124188416"/>
        <c:scaling>
          <c:orientation val="minMax"/>
        </c:scaling>
        <c:delete val="0"/>
        <c:axPos val="b"/>
        <c:numFmt formatCode="0%" sourceLinked="1"/>
        <c:majorTickMark val="none"/>
        <c:minorTickMark val="none"/>
        <c:tickLblPos val="nextTo"/>
        <c:crossAx val="126586040"/>
        <c:crosses val="autoZero"/>
        <c:crossBetween val="between"/>
      </c:valAx>
      <c:spPr>
        <a:noFill/>
      </c:spPr>
    </c:plotArea>
    <c:plotVisOnly val="1"/>
    <c:dispBlanksAs val="gap"/>
    <c:showDLblsOverMax val="0"/>
  </c:chart>
  <c:spPr>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graphs!$B$3</c:f>
              <c:strCache>
                <c:ptCount val="1"/>
                <c:pt idx="0">
                  <c:v>NIF</c:v>
                </c:pt>
              </c:strCache>
            </c:strRef>
          </c:tx>
          <c:invertIfNegative val="0"/>
          <c:cat>
            <c:numRef>
              <c:f>graphs!$A$4:$A$12</c:f>
              <c:numCache>
                <c:formatCode>General</c:formatCode>
                <c:ptCount val="9"/>
                <c:pt idx="0">
                  <c:v>2007</c:v>
                </c:pt>
                <c:pt idx="1">
                  <c:v>2008</c:v>
                </c:pt>
                <c:pt idx="2">
                  <c:v>2009</c:v>
                </c:pt>
                <c:pt idx="3">
                  <c:v>2010</c:v>
                </c:pt>
                <c:pt idx="4">
                  <c:v>2011</c:v>
                </c:pt>
                <c:pt idx="5">
                  <c:v>2012</c:v>
                </c:pt>
                <c:pt idx="6">
                  <c:v>2013</c:v>
                </c:pt>
                <c:pt idx="7">
                  <c:v>2014</c:v>
                </c:pt>
                <c:pt idx="8">
                  <c:v>2015</c:v>
                </c:pt>
              </c:numCache>
            </c:numRef>
          </c:cat>
          <c:val>
            <c:numRef>
              <c:f>graphs!$B$4:$B$12</c:f>
              <c:numCache>
                <c:formatCode>#,##0.00</c:formatCode>
                <c:ptCount val="9"/>
                <c:pt idx="1">
                  <c:v>72.22999999999999</c:v>
                </c:pt>
                <c:pt idx="2">
                  <c:v>89.199999999999989</c:v>
                </c:pt>
                <c:pt idx="3">
                  <c:v>105.5</c:v>
                </c:pt>
                <c:pt idx="4">
                  <c:v>142.30000000000001</c:v>
                </c:pt>
                <c:pt idx="5">
                  <c:v>178.2</c:v>
                </c:pt>
                <c:pt idx="6">
                  <c:v>163.51999999999998</c:v>
                </c:pt>
                <c:pt idx="7">
                  <c:v>291.33999999999997</c:v>
                </c:pt>
                <c:pt idx="8">
                  <c:v>244.91253600000002</c:v>
                </c:pt>
              </c:numCache>
            </c:numRef>
          </c:val>
        </c:ser>
        <c:ser>
          <c:idx val="1"/>
          <c:order val="1"/>
          <c:tx>
            <c:strRef>
              <c:f>graphs!$C$3</c:f>
              <c:strCache>
                <c:ptCount val="1"/>
                <c:pt idx="0">
                  <c:v>ITF</c:v>
                </c:pt>
              </c:strCache>
            </c:strRef>
          </c:tx>
          <c:invertIfNegative val="0"/>
          <c:cat>
            <c:numRef>
              <c:f>graphs!$A$4:$A$12</c:f>
              <c:numCache>
                <c:formatCode>General</c:formatCode>
                <c:ptCount val="9"/>
                <c:pt idx="0">
                  <c:v>2007</c:v>
                </c:pt>
                <c:pt idx="1">
                  <c:v>2008</c:v>
                </c:pt>
                <c:pt idx="2">
                  <c:v>2009</c:v>
                </c:pt>
                <c:pt idx="3">
                  <c:v>2010</c:v>
                </c:pt>
                <c:pt idx="4">
                  <c:v>2011</c:v>
                </c:pt>
                <c:pt idx="5">
                  <c:v>2012</c:v>
                </c:pt>
                <c:pt idx="6">
                  <c:v>2013</c:v>
                </c:pt>
                <c:pt idx="7">
                  <c:v>2014</c:v>
                </c:pt>
                <c:pt idx="8">
                  <c:v>2015</c:v>
                </c:pt>
              </c:numCache>
            </c:numRef>
          </c:cat>
          <c:val>
            <c:numRef>
              <c:f>graphs!$C$4:$C$12</c:f>
              <c:numCache>
                <c:formatCode>#,##0.00</c:formatCode>
                <c:ptCount val="9"/>
                <c:pt idx="0">
                  <c:v>15.485000000000001</c:v>
                </c:pt>
                <c:pt idx="1">
                  <c:v>46.8</c:v>
                </c:pt>
                <c:pt idx="2">
                  <c:v>31.734999999999996</c:v>
                </c:pt>
                <c:pt idx="3">
                  <c:v>100.325</c:v>
                </c:pt>
                <c:pt idx="4">
                  <c:v>79.774000000000001</c:v>
                </c:pt>
                <c:pt idx="5">
                  <c:v>75.092791000000005</c:v>
                </c:pt>
                <c:pt idx="6">
                  <c:v>119.5021</c:v>
                </c:pt>
                <c:pt idx="7">
                  <c:v>59.800000000000004</c:v>
                </c:pt>
                <c:pt idx="8">
                  <c:v>139.91405</c:v>
                </c:pt>
              </c:numCache>
            </c:numRef>
          </c:val>
        </c:ser>
        <c:ser>
          <c:idx val="2"/>
          <c:order val="2"/>
          <c:tx>
            <c:strRef>
              <c:f>graphs!$D$3</c:f>
              <c:strCache>
                <c:ptCount val="1"/>
                <c:pt idx="0">
                  <c:v>LAIF</c:v>
                </c:pt>
              </c:strCache>
            </c:strRef>
          </c:tx>
          <c:invertIfNegative val="0"/>
          <c:cat>
            <c:numRef>
              <c:f>graphs!$A$4:$A$12</c:f>
              <c:numCache>
                <c:formatCode>General</c:formatCode>
                <c:ptCount val="9"/>
                <c:pt idx="0">
                  <c:v>2007</c:v>
                </c:pt>
                <c:pt idx="1">
                  <c:v>2008</c:v>
                </c:pt>
                <c:pt idx="2">
                  <c:v>2009</c:v>
                </c:pt>
                <c:pt idx="3">
                  <c:v>2010</c:v>
                </c:pt>
                <c:pt idx="4">
                  <c:v>2011</c:v>
                </c:pt>
                <c:pt idx="5">
                  <c:v>2012</c:v>
                </c:pt>
                <c:pt idx="6">
                  <c:v>2013</c:v>
                </c:pt>
                <c:pt idx="7">
                  <c:v>2014</c:v>
                </c:pt>
                <c:pt idx="8">
                  <c:v>2015</c:v>
                </c:pt>
              </c:numCache>
            </c:numRef>
          </c:cat>
          <c:val>
            <c:numRef>
              <c:f>graphs!$D$4:$D$12</c:f>
              <c:numCache>
                <c:formatCode>#,##0.00</c:formatCode>
                <c:ptCount val="9"/>
                <c:pt idx="0">
                  <c:v>0</c:v>
                </c:pt>
                <c:pt idx="1">
                  <c:v>0</c:v>
                </c:pt>
                <c:pt idx="2">
                  <c:v>0</c:v>
                </c:pt>
                <c:pt idx="3">
                  <c:v>21</c:v>
                </c:pt>
                <c:pt idx="4">
                  <c:v>7</c:v>
                </c:pt>
                <c:pt idx="5">
                  <c:v>115.8</c:v>
                </c:pt>
                <c:pt idx="6">
                  <c:v>29</c:v>
                </c:pt>
                <c:pt idx="7">
                  <c:v>14</c:v>
                </c:pt>
                <c:pt idx="8">
                  <c:v>45.2</c:v>
                </c:pt>
              </c:numCache>
            </c:numRef>
          </c:val>
        </c:ser>
        <c:ser>
          <c:idx val="3"/>
          <c:order val="3"/>
          <c:tx>
            <c:strRef>
              <c:f>graphs!$E$3</c:f>
              <c:strCache>
                <c:ptCount val="1"/>
                <c:pt idx="0">
                  <c:v>IFCA</c:v>
                </c:pt>
              </c:strCache>
            </c:strRef>
          </c:tx>
          <c:invertIfNegative val="0"/>
          <c:cat>
            <c:numRef>
              <c:f>graphs!$A$4:$A$12</c:f>
              <c:numCache>
                <c:formatCode>General</c:formatCode>
                <c:ptCount val="9"/>
                <c:pt idx="0">
                  <c:v>2007</c:v>
                </c:pt>
                <c:pt idx="1">
                  <c:v>2008</c:v>
                </c:pt>
                <c:pt idx="2">
                  <c:v>2009</c:v>
                </c:pt>
                <c:pt idx="3">
                  <c:v>2010</c:v>
                </c:pt>
                <c:pt idx="4">
                  <c:v>2011</c:v>
                </c:pt>
                <c:pt idx="5">
                  <c:v>2012</c:v>
                </c:pt>
                <c:pt idx="6">
                  <c:v>2013</c:v>
                </c:pt>
                <c:pt idx="7">
                  <c:v>2014</c:v>
                </c:pt>
                <c:pt idx="8">
                  <c:v>2015</c:v>
                </c:pt>
              </c:numCache>
            </c:numRef>
          </c:cat>
          <c:val>
            <c:numRef>
              <c:f>graphs!$E$4:$E$12</c:f>
              <c:numCache>
                <c:formatCode>#,##0.00</c:formatCode>
                <c:ptCount val="9"/>
                <c:pt idx="0">
                  <c:v>0</c:v>
                </c:pt>
                <c:pt idx="1">
                  <c:v>0</c:v>
                </c:pt>
                <c:pt idx="2">
                  <c:v>0</c:v>
                </c:pt>
                <c:pt idx="3">
                  <c:v>5</c:v>
                </c:pt>
                <c:pt idx="4">
                  <c:v>22</c:v>
                </c:pt>
                <c:pt idx="5">
                  <c:v>20.8</c:v>
                </c:pt>
                <c:pt idx="6">
                  <c:v>15.725</c:v>
                </c:pt>
                <c:pt idx="7">
                  <c:v>18.059999999999999</c:v>
                </c:pt>
                <c:pt idx="8">
                  <c:v>37.489999999999995</c:v>
                </c:pt>
              </c:numCache>
            </c:numRef>
          </c:val>
        </c:ser>
        <c:ser>
          <c:idx val="4"/>
          <c:order val="4"/>
          <c:tx>
            <c:strRef>
              <c:f>graphs!$F$3</c:f>
              <c:strCache>
                <c:ptCount val="1"/>
                <c:pt idx="0">
                  <c:v>AIF</c:v>
                </c:pt>
              </c:strCache>
            </c:strRef>
          </c:tx>
          <c:invertIfNegative val="0"/>
          <c:cat>
            <c:numRef>
              <c:f>graphs!$A$4:$A$12</c:f>
              <c:numCache>
                <c:formatCode>General</c:formatCode>
                <c:ptCount val="9"/>
                <c:pt idx="0">
                  <c:v>2007</c:v>
                </c:pt>
                <c:pt idx="1">
                  <c:v>2008</c:v>
                </c:pt>
                <c:pt idx="2">
                  <c:v>2009</c:v>
                </c:pt>
                <c:pt idx="3">
                  <c:v>2010</c:v>
                </c:pt>
                <c:pt idx="4">
                  <c:v>2011</c:v>
                </c:pt>
                <c:pt idx="5">
                  <c:v>2012</c:v>
                </c:pt>
                <c:pt idx="6">
                  <c:v>2013</c:v>
                </c:pt>
                <c:pt idx="7">
                  <c:v>2014</c:v>
                </c:pt>
                <c:pt idx="8">
                  <c:v>2015</c:v>
                </c:pt>
              </c:numCache>
            </c:numRef>
          </c:cat>
          <c:val>
            <c:numRef>
              <c:f>graphs!$F$4:$F$12</c:f>
              <c:numCache>
                <c:formatCode>#,##0.00</c:formatCode>
                <c:ptCount val="9"/>
                <c:pt idx="0">
                  <c:v>0</c:v>
                </c:pt>
                <c:pt idx="1">
                  <c:v>0</c:v>
                </c:pt>
                <c:pt idx="2">
                  <c:v>0</c:v>
                </c:pt>
                <c:pt idx="3">
                  <c:v>0</c:v>
                </c:pt>
                <c:pt idx="4">
                  <c:v>0</c:v>
                </c:pt>
                <c:pt idx="5">
                  <c:v>15.5</c:v>
                </c:pt>
                <c:pt idx="6">
                  <c:v>20.8</c:v>
                </c:pt>
                <c:pt idx="7">
                  <c:v>26</c:v>
                </c:pt>
                <c:pt idx="8">
                  <c:v>27.060000000000002</c:v>
                </c:pt>
              </c:numCache>
            </c:numRef>
          </c:val>
        </c:ser>
        <c:ser>
          <c:idx val="5"/>
          <c:order val="5"/>
          <c:tx>
            <c:strRef>
              <c:f>graphs!$G$3</c:f>
              <c:strCache>
                <c:ptCount val="1"/>
                <c:pt idx="0">
                  <c:v>CIF</c:v>
                </c:pt>
              </c:strCache>
            </c:strRef>
          </c:tx>
          <c:invertIfNegative val="0"/>
          <c:cat>
            <c:numRef>
              <c:f>graphs!$A$4:$A$12</c:f>
              <c:numCache>
                <c:formatCode>General</c:formatCode>
                <c:ptCount val="9"/>
                <c:pt idx="0">
                  <c:v>2007</c:v>
                </c:pt>
                <c:pt idx="1">
                  <c:v>2008</c:v>
                </c:pt>
                <c:pt idx="2">
                  <c:v>2009</c:v>
                </c:pt>
                <c:pt idx="3">
                  <c:v>2010</c:v>
                </c:pt>
                <c:pt idx="4">
                  <c:v>2011</c:v>
                </c:pt>
                <c:pt idx="5">
                  <c:v>2012</c:v>
                </c:pt>
                <c:pt idx="6">
                  <c:v>2013</c:v>
                </c:pt>
                <c:pt idx="7">
                  <c:v>2014</c:v>
                </c:pt>
                <c:pt idx="8">
                  <c:v>2015</c:v>
                </c:pt>
              </c:numCache>
            </c:numRef>
          </c:cat>
          <c:val>
            <c:numRef>
              <c:f>graphs!$G$4:$G$12</c:f>
              <c:numCache>
                <c:formatCode>#,##0.00</c:formatCode>
                <c:ptCount val="9"/>
                <c:pt idx="0">
                  <c:v>0</c:v>
                </c:pt>
                <c:pt idx="1">
                  <c:v>0</c:v>
                </c:pt>
                <c:pt idx="2">
                  <c:v>0</c:v>
                </c:pt>
                <c:pt idx="3">
                  <c:v>0</c:v>
                </c:pt>
                <c:pt idx="4">
                  <c:v>0</c:v>
                </c:pt>
                <c:pt idx="5">
                  <c:v>0</c:v>
                </c:pt>
                <c:pt idx="6">
                  <c:v>35.049999999999997</c:v>
                </c:pt>
                <c:pt idx="7">
                  <c:v>0</c:v>
                </c:pt>
                <c:pt idx="8">
                  <c:v>33.58</c:v>
                </c:pt>
              </c:numCache>
            </c:numRef>
          </c:val>
        </c:ser>
        <c:ser>
          <c:idx val="6"/>
          <c:order val="6"/>
          <c:tx>
            <c:strRef>
              <c:f>graphs!$H$3</c:f>
              <c:strCache>
                <c:ptCount val="1"/>
                <c:pt idx="0">
                  <c:v>IFP</c:v>
                </c:pt>
              </c:strCache>
            </c:strRef>
          </c:tx>
          <c:invertIfNegative val="0"/>
          <c:cat>
            <c:numRef>
              <c:f>graphs!$A$4:$A$12</c:f>
              <c:numCache>
                <c:formatCode>General</c:formatCode>
                <c:ptCount val="9"/>
                <c:pt idx="0">
                  <c:v>2007</c:v>
                </c:pt>
                <c:pt idx="1">
                  <c:v>2008</c:v>
                </c:pt>
                <c:pt idx="2">
                  <c:v>2009</c:v>
                </c:pt>
                <c:pt idx="3">
                  <c:v>2010</c:v>
                </c:pt>
                <c:pt idx="4">
                  <c:v>2011</c:v>
                </c:pt>
                <c:pt idx="5">
                  <c:v>2012</c:v>
                </c:pt>
                <c:pt idx="6">
                  <c:v>2013</c:v>
                </c:pt>
                <c:pt idx="7">
                  <c:v>2014</c:v>
                </c:pt>
                <c:pt idx="8">
                  <c:v>2015</c:v>
                </c:pt>
              </c:numCache>
            </c:numRef>
          </c:cat>
          <c:val>
            <c:numRef>
              <c:f>graphs!$H$4:$H$12</c:f>
              <c:numCache>
                <c:formatCode>#,##0.00</c:formatCode>
                <c:ptCount val="9"/>
                <c:pt idx="0">
                  <c:v>0</c:v>
                </c:pt>
                <c:pt idx="1">
                  <c:v>0</c:v>
                </c:pt>
                <c:pt idx="2">
                  <c:v>0</c:v>
                </c:pt>
                <c:pt idx="3">
                  <c:v>0</c:v>
                </c:pt>
                <c:pt idx="4">
                  <c:v>0</c:v>
                </c:pt>
                <c:pt idx="5">
                  <c:v>0</c:v>
                </c:pt>
                <c:pt idx="6">
                  <c:v>0</c:v>
                </c:pt>
                <c:pt idx="7">
                  <c:v>9.3000000000000007</c:v>
                </c:pt>
                <c:pt idx="8">
                  <c:v>0</c:v>
                </c:pt>
              </c:numCache>
            </c:numRef>
          </c:val>
        </c:ser>
        <c:ser>
          <c:idx val="7"/>
          <c:order val="7"/>
          <c:tx>
            <c:strRef>
              <c:f>graphs!$I$3</c:f>
              <c:strCache>
                <c:ptCount val="1"/>
                <c:pt idx="0">
                  <c:v>Thematic</c:v>
                </c:pt>
              </c:strCache>
            </c:strRef>
          </c:tx>
          <c:invertIfNegative val="0"/>
          <c:cat>
            <c:numRef>
              <c:f>graphs!$A$4:$A$12</c:f>
              <c:numCache>
                <c:formatCode>General</c:formatCode>
                <c:ptCount val="9"/>
                <c:pt idx="0">
                  <c:v>2007</c:v>
                </c:pt>
                <c:pt idx="1">
                  <c:v>2008</c:v>
                </c:pt>
                <c:pt idx="2">
                  <c:v>2009</c:v>
                </c:pt>
                <c:pt idx="3">
                  <c:v>2010</c:v>
                </c:pt>
                <c:pt idx="4">
                  <c:v>2011</c:v>
                </c:pt>
                <c:pt idx="5">
                  <c:v>2012</c:v>
                </c:pt>
                <c:pt idx="6">
                  <c:v>2013</c:v>
                </c:pt>
                <c:pt idx="7">
                  <c:v>2014</c:v>
                </c:pt>
                <c:pt idx="8">
                  <c:v>2015</c:v>
                </c:pt>
              </c:numCache>
            </c:numRef>
          </c:cat>
          <c:val>
            <c:numRef>
              <c:f>graphs!$I$4:$I$12</c:f>
              <c:numCache>
                <c:formatCode>#,##0.00</c:formatCode>
                <c:ptCount val="9"/>
                <c:pt idx="0">
                  <c:v>0</c:v>
                </c:pt>
                <c:pt idx="1">
                  <c:v>0</c:v>
                </c:pt>
                <c:pt idx="2">
                  <c:v>0</c:v>
                </c:pt>
                <c:pt idx="3">
                  <c:v>0</c:v>
                </c:pt>
                <c:pt idx="4">
                  <c:v>0</c:v>
                </c:pt>
                <c:pt idx="5">
                  <c:v>0</c:v>
                </c:pt>
                <c:pt idx="6">
                  <c:v>0</c:v>
                </c:pt>
                <c:pt idx="7">
                  <c:v>0</c:v>
                </c:pt>
                <c:pt idx="8">
                  <c:v>74</c:v>
                </c:pt>
              </c:numCache>
            </c:numRef>
          </c:val>
        </c:ser>
        <c:dLbls>
          <c:showLegendKey val="0"/>
          <c:showVal val="0"/>
          <c:showCatName val="0"/>
          <c:showSerName val="0"/>
          <c:showPercent val="0"/>
          <c:showBubbleSize val="0"/>
        </c:dLbls>
        <c:gapWidth val="150"/>
        <c:overlap val="100"/>
        <c:axId val="124409784"/>
        <c:axId val="123217280"/>
      </c:barChart>
      <c:catAx>
        <c:axId val="124409784"/>
        <c:scaling>
          <c:orientation val="minMax"/>
        </c:scaling>
        <c:delete val="0"/>
        <c:axPos val="b"/>
        <c:numFmt formatCode="General" sourceLinked="1"/>
        <c:majorTickMark val="out"/>
        <c:minorTickMark val="none"/>
        <c:tickLblPos val="nextTo"/>
        <c:crossAx val="123217280"/>
        <c:crosses val="autoZero"/>
        <c:auto val="1"/>
        <c:lblAlgn val="ctr"/>
        <c:lblOffset val="100"/>
        <c:noMultiLvlLbl val="0"/>
      </c:catAx>
      <c:valAx>
        <c:axId val="123217280"/>
        <c:scaling>
          <c:orientation val="minMax"/>
          <c:max val="600"/>
        </c:scaling>
        <c:delete val="0"/>
        <c:axPos val="l"/>
        <c:majorGridlines/>
        <c:numFmt formatCode="#,##0" sourceLinked="0"/>
        <c:majorTickMark val="out"/>
        <c:minorTickMark val="none"/>
        <c:tickLblPos val="nextTo"/>
        <c:crossAx val="124409784"/>
        <c:crosses val="autoZero"/>
        <c:crossBetween val="between"/>
      </c:valAx>
    </c:plotArea>
    <c:legend>
      <c:legendPos val="r"/>
      <c:overlay val="0"/>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graphs!$B$96:$J$96</c:f>
              <c:strCache>
                <c:ptCount val="9"/>
                <c:pt idx="0">
                  <c:v>agriculture</c:v>
                </c:pt>
                <c:pt idx="1">
                  <c:v>ICT</c:v>
                </c:pt>
                <c:pt idx="2">
                  <c:v>mixed</c:v>
                </c:pt>
                <c:pt idx="3">
                  <c:v>environment</c:v>
                </c:pt>
                <c:pt idx="4">
                  <c:v>social</c:v>
                </c:pt>
                <c:pt idx="5">
                  <c:v>private sector </c:v>
                </c:pt>
                <c:pt idx="6">
                  <c:v>water/sanitation</c:v>
                </c:pt>
                <c:pt idx="7">
                  <c:v>transport</c:v>
                </c:pt>
                <c:pt idx="8">
                  <c:v>energy</c:v>
                </c:pt>
              </c:strCache>
            </c:strRef>
          </c:cat>
          <c:val>
            <c:numRef>
              <c:f>graphs!$B$97:$J$97</c:f>
              <c:numCache>
                <c:formatCode>0%</c:formatCode>
                <c:ptCount val="9"/>
                <c:pt idx="0">
                  <c:v>0</c:v>
                </c:pt>
                <c:pt idx="1">
                  <c:v>7.3297061152469518E-3</c:v>
                </c:pt>
                <c:pt idx="2">
                  <c:v>1.9218275155707596E-2</c:v>
                </c:pt>
                <c:pt idx="3">
                  <c:v>3.7673235114808058E-2</c:v>
                </c:pt>
                <c:pt idx="4">
                  <c:v>3.8067647337219457E-2</c:v>
                </c:pt>
                <c:pt idx="5">
                  <c:v>0.13482226356936466</c:v>
                </c:pt>
                <c:pt idx="6">
                  <c:v>0.15556913136814926</c:v>
                </c:pt>
                <c:pt idx="7">
                  <c:v>0.18202267308525974</c:v>
                </c:pt>
                <c:pt idx="8">
                  <c:v>0.42333481839150094</c:v>
                </c:pt>
              </c:numCache>
            </c:numRef>
          </c:val>
        </c:ser>
        <c:dLbls>
          <c:showLegendKey val="0"/>
          <c:showVal val="1"/>
          <c:showCatName val="0"/>
          <c:showSerName val="0"/>
          <c:showPercent val="0"/>
          <c:showBubbleSize val="0"/>
        </c:dLbls>
        <c:gapWidth val="75"/>
        <c:axId val="2805216"/>
        <c:axId val="173463200"/>
      </c:barChart>
      <c:catAx>
        <c:axId val="2805216"/>
        <c:scaling>
          <c:orientation val="minMax"/>
        </c:scaling>
        <c:delete val="0"/>
        <c:axPos val="l"/>
        <c:numFmt formatCode="General" sourceLinked="0"/>
        <c:majorTickMark val="none"/>
        <c:minorTickMark val="none"/>
        <c:tickLblPos val="nextTo"/>
        <c:txPr>
          <a:bodyPr/>
          <a:lstStyle/>
          <a:p>
            <a:pPr>
              <a:defRPr sz="900" baseline="0"/>
            </a:pPr>
            <a:endParaRPr lang="en-US"/>
          </a:p>
        </c:txPr>
        <c:crossAx val="173463200"/>
        <c:crosses val="autoZero"/>
        <c:auto val="1"/>
        <c:lblAlgn val="ctr"/>
        <c:lblOffset val="100"/>
        <c:noMultiLvlLbl val="0"/>
      </c:catAx>
      <c:valAx>
        <c:axId val="173463200"/>
        <c:scaling>
          <c:orientation val="minMax"/>
        </c:scaling>
        <c:delete val="0"/>
        <c:axPos val="b"/>
        <c:numFmt formatCode="0%" sourceLinked="1"/>
        <c:majorTickMark val="none"/>
        <c:minorTickMark val="none"/>
        <c:tickLblPos val="nextTo"/>
        <c:crossAx val="2805216"/>
        <c:crosses val="autoZero"/>
        <c:crossBetween val="between"/>
      </c:valAx>
    </c:plotArea>
    <c:plotVisOnly val="1"/>
    <c:dispBlanksAs val="gap"/>
    <c:showDLblsOverMax val="0"/>
  </c:chart>
  <c:spPr>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2357083780814479E-2"/>
          <c:y val="0"/>
          <c:w val="0.91508455430412972"/>
          <c:h val="1"/>
        </c:manualLayout>
      </c:layout>
      <c:doughnutChart>
        <c:varyColors val="1"/>
        <c:ser>
          <c:idx val="0"/>
          <c:order val="0"/>
          <c:spPr>
            <a:ln>
              <a:solidFill>
                <a:srgbClr val="92D050"/>
              </a:solidFill>
            </a:ln>
          </c:spPr>
          <c:explosion val="25"/>
          <c:dPt>
            <c:idx val="1"/>
            <c:bubble3D val="0"/>
            <c:explosion val="59"/>
          </c:dPt>
          <c:dLbls>
            <c:delete val="1"/>
          </c:dLbls>
          <c:cat>
            <c:numRef>
              <c:f>graphs!$B$196:$C$196</c:f>
              <c:numCache>
                <c:formatCode>General</c:formatCode>
                <c:ptCount val="2"/>
              </c:numCache>
            </c:numRef>
          </c:cat>
          <c:val>
            <c:numRef>
              <c:f>graphs!$B$197:$C$197</c:f>
              <c:numCache>
                <c:formatCode>"€"#,##0</c:formatCode>
                <c:ptCount val="2"/>
                <c:pt idx="0">
                  <c:v>2644.4947230000002</c:v>
                </c:pt>
                <c:pt idx="1">
                  <c:v>49610.756225361598</c:v>
                </c:pt>
              </c:numCache>
            </c:numRef>
          </c:val>
        </c:ser>
        <c:dLbls>
          <c:showLegendKey val="0"/>
          <c:showVal val="1"/>
          <c:showCatName val="1"/>
          <c:showSerName val="0"/>
          <c:showPercent val="0"/>
          <c:showBubbleSize val="0"/>
          <c:showLeaderLines val="1"/>
        </c:dLbls>
        <c:firstSliceAng val="358"/>
        <c:holeSize val="50"/>
      </c:doughnutChart>
    </c:plotArea>
    <c:plotVisOnly val="1"/>
    <c:dispBlanksAs val="gap"/>
    <c:showDLblsOverMax val="0"/>
  </c:chart>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019685-45F7-4A7A-852F-0A5C37309578}"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GB"/>
        </a:p>
      </dgm:t>
    </dgm:pt>
    <dgm:pt modelId="{05BCA39F-F766-465B-8309-3541190471C1}">
      <dgm:prSet phldrT="[Text]" custT="1"/>
      <dgm:spPr/>
      <dgm:t>
        <a:bodyPr/>
        <a:lstStyle/>
        <a:p>
          <a:endParaRPr lang="en-GB" sz="1000" b="1" dirty="0">
            <a:solidFill>
              <a:schemeClr val="tx1"/>
            </a:solidFill>
          </a:endParaRPr>
        </a:p>
      </dgm:t>
    </dgm:pt>
    <dgm:pt modelId="{34A9704F-D214-4EC2-B655-07EAFDFECD94}" type="parTrans" cxnId="{02D34B55-8B43-480A-895C-EC36FC6875EA}">
      <dgm:prSet/>
      <dgm:spPr/>
      <dgm:t>
        <a:bodyPr/>
        <a:lstStyle/>
        <a:p>
          <a:endParaRPr lang="en-GB" sz="1000" b="1">
            <a:solidFill>
              <a:schemeClr val="tx1"/>
            </a:solidFill>
          </a:endParaRPr>
        </a:p>
      </dgm:t>
    </dgm:pt>
    <dgm:pt modelId="{E7B1DE4B-59CE-4A58-97FB-A64A04FC97D7}" type="sibTrans" cxnId="{02D34B55-8B43-480A-895C-EC36FC6875EA}">
      <dgm:prSet/>
      <dgm:spPr/>
      <dgm:t>
        <a:bodyPr/>
        <a:lstStyle/>
        <a:p>
          <a:endParaRPr lang="en-GB" sz="1000" b="1">
            <a:solidFill>
              <a:schemeClr val="tx1"/>
            </a:solidFill>
          </a:endParaRPr>
        </a:p>
      </dgm:t>
    </dgm:pt>
    <dgm:pt modelId="{EBD81BBE-A6E6-4B90-88F7-8FC57F05CF98}">
      <dgm:prSet phldrT="[Text]"/>
      <dgm:spPr/>
      <dgm:t>
        <a:bodyPr/>
        <a:lstStyle/>
        <a:p>
          <a:r>
            <a:rPr lang="en-GB" b="1" dirty="0" smtClean="0">
              <a:solidFill>
                <a:schemeClr val="tx1"/>
              </a:solidFill>
            </a:rPr>
            <a:t> </a:t>
          </a:r>
          <a:endParaRPr lang="en-GB" b="1" dirty="0">
            <a:solidFill>
              <a:schemeClr val="tx1"/>
            </a:solidFill>
          </a:endParaRPr>
        </a:p>
      </dgm:t>
    </dgm:pt>
    <dgm:pt modelId="{E2C34DE9-8E4F-4EE2-B5B2-C1A3897E544C}" type="parTrans" cxnId="{F46FA4AC-6208-46B5-8431-336A71CB09FC}">
      <dgm:prSet/>
      <dgm:spPr/>
      <dgm:t>
        <a:bodyPr/>
        <a:lstStyle/>
        <a:p>
          <a:endParaRPr lang="en-GB"/>
        </a:p>
      </dgm:t>
    </dgm:pt>
    <dgm:pt modelId="{02998C2F-ACE9-4432-9135-C66CF4C3D516}" type="sibTrans" cxnId="{F46FA4AC-6208-46B5-8431-336A71CB09FC}">
      <dgm:prSet/>
      <dgm:spPr/>
      <dgm:t>
        <a:bodyPr/>
        <a:lstStyle/>
        <a:p>
          <a:endParaRPr lang="en-GB"/>
        </a:p>
      </dgm:t>
    </dgm:pt>
    <dgm:pt modelId="{3B7BEFDC-5FCB-4718-AFD9-005972AC4D23}">
      <dgm:prSet phldrT="[Text]"/>
      <dgm:spPr/>
      <dgm:t>
        <a:bodyPr/>
        <a:lstStyle/>
        <a:p>
          <a:r>
            <a:rPr lang="en-GB" b="1" dirty="0" smtClean="0">
              <a:solidFill>
                <a:schemeClr val="tx1"/>
              </a:solidFill>
            </a:rPr>
            <a:t> </a:t>
          </a:r>
          <a:endParaRPr lang="en-GB" b="1" dirty="0">
            <a:solidFill>
              <a:schemeClr val="tx1"/>
            </a:solidFill>
          </a:endParaRPr>
        </a:p>
      </dgm:t>
    </dgm:pt>
    <dgm:pt modelId="{17BE104C-3B01-460D-BC0F-584E6B496E29}" type="parTrans" cxnId="{E46187A6-DF22-4403-9A2C-FDD5B9718266}">
      <dgm:prSet/>
      <dgm:spPr/>
      <dgm:t>
        <a:bodyPr/>
        <a:lstStyle/>
        <a:p>
          <a:endParaRPr lang="en-GB"/>
        </a:p>
      </dgm:t>
    </dgm:pt>
    <dgm:pt modelId="{345874C5-5B8B-4EEF-AB35-FB482CCCFF51}" type="sibTrans" cxnId="{E46187A6-DF22-4403-9A2C-FDD5B9718266}">
      <dgm:prSet/>
      <dgm:spPr/>
      <dgm:t>
        <a:bodyPr/>
        <a:lstStyle/>
        <a:p>
          <a:endParaRPr lang="en-GB"/>
        </a:p>
      </dgm:t>
    </dgm:pt>
    <dgm:pt modelId="{E57FF46A-1EDF-455B-BE63-0F80F9070C91}">
      <dgm:prSet phldrT="[Text]"/>
      <dgm:spPr/>
      <dgm:t>
        <a:bodyPr/>
        <a:lstStyle/>
        <a:p>
          <a:r>
            <a:rPr lang="en-GB" b="1" dirty="0" smtClean="0">
              <a:solidFill>
                <a:schemeClr val="tx1"/>
              </a:solidFill>
            </a:rPr>
            <a:t> </a:t>
          </a:r>
          <a:endParaRPr lang="en-GB" b="1" dirty="0">
            <a:solidFill>
              <a:schemeClr val="tx1"/>
            </a:solidFill>
          </a:endParaRPr>
        </a:p>
      </dgm:t>
    </dgm:pt>
    <dgm:pt modelId="{E424F723-834E-4CD0-BD89-1EA8C48EF401}" type="parTrans" cxnId="{7F30B971-B360-4C42-A4CE-1FD88B6ABDF9}">
      <dgm:prSet/>
      <dgm:spPr/>
      <dgm:t>
        <a:bodyPr/>
        <a:lstStyle/>
        <a:p>
          <a:endParaRPr lang="en-GB"/>
        </a:p>
      </dgm:t>
    </dgm:pt>
    <dgm:pt modelId="{A2642065-7ECA-47A2-9B25-6EABF84CF900}" type="sibTrans" cxnId="{7F30B971-B360-4C42-A4CE-1FD88B6ABDF9}">
      <dgm:prSet/>
      <dgm:spPr/>
      <dgm:t>
        <a:bodyPr/>
        <a:lstStyle/>
        <a:p>
          <a:endParaRPr lang="en-GB"/>
        </a:p>
      </dgm:t>
    </dgm:pt>
    <dgm:pt modelId="{9E20712E-5D76-4D72-9FAE-B76DC4827783}">
      <dgm:prSet phldrT="[Text]"/>
      <dgm:spPr/>
      <dgm:t>
        <a:bodyPr/>
        <a:lstStyle/>
        <a:p>
          <a:r>
            <a:rPr lang="en-GB" b="1" dirty="0" smtClean="0">
              <a:solidFill>
                <a:schemeClr val="tx1"/>
              </a:solidFill>
            </a:rPr>
            <a:t> </a:t>
          </a:r>
          <a:endParaRPr lang="en-GB" b="1" dirty="0">
            <a:solidFill>
              <a:schemeClr val="tx1"/>
            </a:solidFill>
          </a:endParaRPr>
        </a:p>
      </dgm:t>
    </dgm:pt>
    <dgm:pt modelId="{FA9FB719-0A77-4DB8-9016-BE7005381294}" type="parTrans" cxnId="{6C626F8F-6A29-479C-8534-C248F4CC9D71}">
      <dgm:prSet/>
      <dgm:spPr/>
      <dgm:t>
        <a:bodyPr/>
        <a:lstStyle/>
        <a:p>
          <a:endParaRPr lang="en-GB"/>
        </a:p>
      </dgm:t>
    </dgm:pt>
    <dgm:pt modelId="{80E19A80-4C21-47F9-991B-4C6C49FB9FBB}" type="sibTrans" cxnId="{6C626F8F-6A29-479C-8534-C248F4CC9D71}">
      <dgm:prSet/>
      <dgm:spPr/>
      <dgm:t>
        <a:bodyPr/>
        <a:lstStyle/>
        <a:p>
          <a:endParaRPr lang="en-GB"/>
        </a:p>
      </dgm:t>
    </dgm:pt>
    <dgm:pt modelId="{70A3D71F-C2B9-4733-84E2-030FEA09C0C4}">
      <dgm:prSet phldrT="[Text]"/>
      <dgm:spPr/>
      <dgm:t>
        <a:bodyPr/>
        <a:lstStyle/>
        <a:p>
          <a:r>
            <a:rPr lang="en-GB" b="1" dirty="0" smtClean="0">
              <a:solidFill>
                <a:schemeClr val="tx1"/>
              </a:solidFill>
            </a:rPr>
            <a:t> </a:t>
          </a:r>
          <a:endParaRPr lang="en-GB" b="1" dirty="0">
            <a:solidFill>
              <a:schemeClr val="tx1"/>
            </a:solidFill>
          </a:endParaRPr>
        </a:p>
      </dgm:t>
    </dgm:pt>
    <dgm:pt modelId="{6769D740-A8AD-49F3-BE33-5735500E6CA0}" type="parTrans" cxnId="{ED522BB5-CB47-44B1-BA47-1E4B095A97E0}">
      <dgm:prSet/>
      <dgm:spPr/>
      <dgm:t>
        <a:bodyPr/>
        <a:lstStyle/>
        <a:p>
          <a:endParaRPr lang="en-GB"/>
        </a:p>
      </dgm:t>
    </dgm:pt>
    <dgm:pt modelId="{22F8F625-3E75-4DCA-9A7A-EAEF1C115A75}" type="sibTrans" cxnId="{ED522BB5-CB47-44B1-BA47-1E4B095A97E0}">
      <dgm:prSet/>
      <dgm:spPr/>
      <dgm:t>
        <a:bodyPr/>
        <a:lstStyle/>
        <a:p>
          <a:endParaRPr lang="en-GB"/>
        </a:p>
      </dgm:t>
    </dgm:pt>
    <dgm:pt modelId="{96964B89-99C8-46FC-A64E-44E3DDF1866F}">
      <dgm:prSet phldrT="[Text]"/>
      <dgm:spPr/>
      <dgm:t>
        <a:bodyPr/>
        <a:lstStyle/>
        <a:p>
          <a:r>
            <a:rPr lang="en-GB" b="1" dirty="0" smtClean="0">
              <a:solidFill>
                <a:schemeClr val="tx1"/>
              </a:solidFill>
            </a:rPr>
            <a:t> </a:t>
          </a:r>
          <a:endParaRPr lang="en-GB" b="1" dirty="0">
            <a:solidFill>
              <a:schemeClr val="tx1"/>
            </a:solidFill>
          </a:endParaRPr>
        </a:p>
      </dgm:t>
    </dgm:pt>
    <dgm:pt modelId="{803D3CB8-8455-4C07-B7B1-9BF278B20604}" type="parTrans" cxnId="{28ACE8C3-7CEA-4DEA-92C7-3BD76BD870A4}">
      <dgm:prSet/>
      <dgm:spPr/>
      <dgm:t>
        <a:bodyPr/>
        <a:lstStyle/>
        <a:p>
          <a:endParaRPr lang="en-GB"/>
        </a:p>
      </dgm:t>
    </dgm:pt>
    <dgm:pt modelId="{9D55B9E5-1142-465D-B238-43D6128A88FF}" type="sibTrans" cxnId="{28ACE8C3-7CEA-4DEA-92C7-3BD76BD870A4}">
      <dgm:prSet/>
      <dgm:spPr/>
      <dgm:t>
        <a:bodyPr/>
        <a:lstStyle/>
        <a:p>
          <a:endParaRPr lang="en-GB"/>
        </a:p>
      </dgm:t>
    </dgm:pt>
    <dgm:pt modelId="{E1FA5C0B-2D4C-4ED3-AEF6-4552FE527913}" type="pres">
      <dgm:prSet presAssocID="{3A019685-45F7-4A7A-852F-0A5C37309578}" presName="Name0" presStyleCnt="0">
        <dgm:presLayoutVars>
          <dgm:dir/>
          <dgm:animLvl val="lvl"/>
          <dgm:resizeHandles val="exact"/>
        </dgm:presLayoutVars>
      </dgm:prSet>
      <dgm:spPr/>
      <dgm:t>
        <a:bodyPr/>
        <a:lstStyle/>
        <a:p>
          <a:endParaRPr lang="en-GB"/>
        </a:p>
      </dgm:t>
    </dgm:pt>
    <dgm:pt modelId="{EB6F9A84-FC58-4F75-8D88-96148A4E420A}" type="pres">
      <dgm:prSet presAssocID="{05BCA39F-F766-465B-8309-3541190471C1}" presName="parTxOnly" presStyleLbl="node1" presStyleIdx="0" presStyleCnt="7" custScaleX="212745" custScaleY="234862" custLinFactNeighborX="72" custLinFactNeighborY="-12361">
        <dgm:presLayoutVars>
          <dgm:chMax val="0"/>
          <dgm:chPref val="0"/>
          <dgm:bulletEnabled val="1"/>
        </dgm:presLayoutVars>
      </dgm:prSet>
      <dgm:spPr/>
      <dgm:t>
        <a:bodyPr/>
        <a:lstStyle/>
        <a:p>
          <a:endParaRPr lang="en-GB"/>
        </a:p>
      </dgm:t>
    </dgm:pt>
    <dgm:pt modelId="{DB290487-95C4-4969-BFB6-0FD95EF2C258}" type="pres">
      <dgm:prSet presAssocID="{E7B1DE4B-59CE-4A58-97FB-A64A04FC97D7}" presName="parTxOnlySpace" presStyleCnt="0"/>
      <dgm:spPr/>
    </dgm:pt>
    <dgm:pt modelId="{A28F5E5A-3C30-44AF-8969-F6A574BFC24A}" type="pres">
      <dgm:prSet presAssocID="{EBD81BBE-A6E6-4B90-88F7-8FC57F05CF98}" presName="parTxOnly" presStyleLbl="node1" presStyleIdx="1" presStyleCnt="7" custScaleX="212745" custScaleY="234862" custLinFactNeighborX="72" custLinFactNeighborY="-12361">
        <dgm:presLayoutVars>
          <dgm:chMax val="0"/>
          <dgm:chPref val="0"/>
          <dgm:bulletEnabled val="1"/>
        </dgm:presLayoutVars>
      </dgm:prSet>
      <dgm:spPr/>
      <dgm:t>
        <a:bodyPr/>
        <a:lstStyle/>
        <a:p>
          <a:endParaRPr lang="en-GB"/>
        </a:p>
      </dgm:t>
    </dgm:pt>
    <dgm:pt modelId="{D5178D3E-EF96-48AB-9274-5BA930F5C34E}" type="pres">
      <dgm:prSet presAssocID="{02998C2F-ACE9-4432-9135-C66CF4C3D516}" presName="parTxOnlySpace" presStyleCnt="0"/>
      <dgm:spPr/>
    </dgm:pt>
    <dgm:pt modelId="{D2E0F531-3B5C-49EF-BB81-D55FAF3510B2}" type="pres">
      <dgm:prSet presAssocID="{3B7BEFDC-5FCB-4718-AFD9-005972AC4D23}" presName="parTxOnly" presStyleLbl="node1" presStyleIdx="2" presStyleCnt="7" custScaleX="212745" custScaleY="234862" custLinFactNeighborX="72" custLinFactNeighborY="-12361">
        <dgm:presLayoutVars>
          <dgm:chMax val="0"/>
          <dgm:chPref val="0"/>
          <dgm:bulletEnabled val="1"/>
        </dgm:presLayoutVars>
      </dgm:prSet>
      <dgm:spPr/>
      <dgm:t>
        <a:bodyPr/>
        <a:lstStyle/>
        <a:p>
          <a:endParaRPr lang="en-GB"/>
        </a:p>
      </dgm:t>
    </dgm:pt>
    <dgm:pt modelId="{E2CE6579-1ED6-4050-965D-CA43A2EB92AB}" type="pres">
      <dgm:prSet presAssocID="{345874C5-5B8B-4EEF-AB35-FB482CCCFF51}" presName="parTxOnlySpace" presStyleCnt="0"/>
      <dgm:spPr/>
    </dgm:pt>
    <dgm:pt modelId="{88AC84F3-E7C0-4C93-913D-3E6AF8F1C5CB}" type="pres">
      <dgm:prSet presAssocID="{E57FF46A-1EDF-455B-BE63-0F80F9070C91}" presName="parTxOnly" presStyleLbl="node1" presStyleIdx="3" presStyleCnt="7" custScaleX="212745" custScaleY="234862" custLinFactNeighborX="72" custLinFactNeighborY="-12361">
        <dgm:presLayoutVars>
          <dgm:chMax val="0"/>
          <dgm:chPref val="0"/>
          <dgm:bulletEnabled val="1"/>
        </dgm:presLayoutVars>
      </dgm:prSet>
      <dgm:spPr/>
      <dgm:t>
        <a:bodyPr/>
        <a:lstStyle/>
        <a:p>
          <a:endParaRPr lang="en-GB"/>
        </a:p>
      </dgm:t>
    </dgm:pt>
    <dgm:pt modelId="{BBFC4590-D1A3-47D8-91E3-49B40AF375BF}" type="pres">
      <dgm:prSet presAssocID="{A2642065-7ECA-47A2-9B25-6EABF84CF900}" presName="parTxOnlySpace" presStyleCnt="0"/>
      <dgm:spPr/>
    </dgm:pt>
    <dgm:pt modelId="{EF13F47E-6F18-4E63-946A-FF2BEC4F8716}" type="pres">
      <dgm:prSet presAssocID="{9E20712E-5D76-4D72-9FAE-B76DC4827783}" presName="parTxOnly" presStyleLbl="node1" presStyleIdx="4" presStyleCnt="7" custScaleX="212745" custScaleY="234862" custLinFactNeighborX="72" custLinFactNeighborY="-12361">
        <dgm:presLayoutVars>
          <dgm:chMax val="0"/>
          <dgm:chPref val="0"/>
          <dgm:bulletEnabled val="1"/>
        </dgm:presLayoutVars>
      </dgm:prSet>
      <dgm:spPr/>
      <dgm:t>
        <a:bodyPr/>
        <a:lstStyle/>
        <a:p>
          <a:endParaRPr lang="en-GB"/>
        </a:p>
      </dgm:t>
    </dgm:pt>
    <dgm:pt modelId="{70299FC7-2324-481D-BF36-6E54A9B7CC68}" type="pres">
      <dgm:prSet presAssocID="{80E19A80-4C21-47F9-991B-4C6C49FB9FBB}" presName="parTxOnlySpace" presStyleCnt="0"/>
      <dgm:spPr/>
    </dgm:pt>
    <dgm:pt modelId="{ACC90EAD-609C-4FFC-B30C-05F4535E8728}" type="pres">
      <dgm:prSet presAssocID="{70A3D71F-C2B9-4733-84E2-030FEA09C0C4}" presName="parTxOnly" presStyleLbl="node1" presStyleIdx="5" presStyleCnt="7" custScaleX="212745" custScaleY="234862" custLinFactNeighborX="72" custLinFactNeighborY="-12361">
        <dgm:presLayoutVars>
          <dgm:chMax val="0"/>
          <dgm:chPref val="0"/>
          <dgm:bulletEnabled val="1"/>
        </dgm:presLayoutVars>
      </dgm:prSet>
      <dgm:spPr/>
      <dgm:t>
        <a:bodyPr/>
        <a:lstStyle/>
        <a:p>
          <a:endParaRPr lang="en-GB"/>
        </a:p>
      </dgm:t>
    </dgm:pt>
    <dgm:pt modelId="{6414448A-D266-4A2D-9CD9-46ADC0C1A729}" type="pres">
      <dgm:prSet presAssocID="{22F8F625-3E75-4DCA-9A7A-EAEF1C115A75}" presName="parTxOnlySpace" presStyleCnt="0"/>
      <dgm:spPr/>
    </dgm:pt>
    <dgm:pt modelId="{1BEFCDD6-E777-44BC-9D72-20A68A511F81}" type="pres">
      <dgm:prSet presAssocID="{96964B89-99C8-46FC-A64E-44E3DDF1866F}" presName="parTxOnly" presStyleLbl="node1" presStyleIdx="6" presStyleCnt="7" custScaleX="212745" custScaleY="234862" custLinFactNeighborX="72" custLinFactNeighborY="-12361">
        <dgm:presLayoutVars>
          <dgm:chMax val="0"/>
          <dgm:chPref val="0"/>
          <dgm:bulletEnabled val="1"/>
        </dgm:presLayoutVars>
      </dgm:prSet>
      <dgm:spPr/>
      <dgm:t>
        <a:bodyPr/>
        <a:lstStyle/>
        <a:p>
          <a:endParaRPr lang="en-GB"/>
        </a:p>
      </dgm:t>
    </dgm:pt>
  </dgm:ptLst>
  <dgm:cxnLst>
    <dgm:cxn modelId="{9892C4D2-D74C-4174-8997-113B89DF1758}" type="presOf" srcId="{3B7BEFDC-5FCB-4718-AFD9-005972AC4D23}" destId="{D2E0F531-3B5C-49EF-BB81-D55FAF3510B2}" srcOrd="0" destOrd="0" presId="urn:microsoft.com/office/officeart/2005/8/layout/chevron1"/>
    <dgm:cxn modelId="{E46187A6-DF22-4403-9A2C-FDD5B9718266}" srcId="{3A019685-45F7-4A7A-852F-0A5C37309578}" destId="{3B7BEFDC-5FCB-4718-AFD9-005972AC4D23}" srcOrd="2" destOrd="0" parTransId="{17BE104C-3B01-460D-BC0F-584E6B496E29}" sibTransId="{345874C5-5B8B-4EEF-AB35-FB482CCCFF51}"/>
    <dgm:cxn modelId="{6C626F8F-6A29-479C-8534-C248F4CC9D71}" srcId="{3A019685-45F7-4A7A-852F-0A5C37309578}" destId="{9E20712E-5D76-4D72-9FAE-B76DC4827783}" srcOrd="4" destOrd="0" parTransId="{FA9FB719-0A77-4DB8-9016-BE7005381294}" sibTransId="{80E19A80-4C21-47F9-991B-4C6C49FB9FBB}"/>
    <dgm:cxn modelId="{D557C4A7-2CF3-462D-BB58-121D5CF2FCA2}" type="presOf" srcId="{96964B89-99C8-46FC-A64E-44E3DDF1866F}" destId="{1BEFCDD6-E777-44BC-9D72-20A68A511F81}" srcOrd="0" destOrd="0" presId="urn:microsoft.com/office/officeart/2005/8/layout/chevron1"/>
    <dgm:cxn modelId="{28ACE8C3-7CEA-4DEA-92C7-3BD76BD870A4}" srcId="{3A019685-45F7-4A7A-852F-0A5C37309578}" destId="{96964B89-99C8-46FC-A64E-44E3DDF1866F}" srcOrd="6" destOrd="0" parTransId="{803D3CB8-8455-4C07-B7B1-9BF278B20604}" sibTransId="{9D55B9E5-1142-465D-B238-43D6128A88FF}"/>
    <dgm:cxn modelId="{F46FA4AC-6208-46B5-8431-336A71CB09FC}" srcId="{3A019685-45F7-4A7A-852F-0A5C37309578}" destId="{EBD81BBE-A6E6-4B90-88F7-8FC57F05CF98}" srcOrd="1" destOrd="0" parTransId="{E2C34DE9-8E4F-4EE2-B5B2-C1A3897E544C}" sibTransId="{02998C2F-ACE9-4432-9135-C66CF4C3D516}"/>
    <dgm:cxn modelId="{167A8103-10DE-4A78-B698-7293376C5926}" type="presOf" srcId="{E57FF46A-1EDF-455B-BE63-0F80F9070C91}" destId="{88AC84F3-E7C0-4C93-913D-3E6AF8F1C5CB}" srcOrd="0" destOrd="0" presId="urn:microsoft.com/office/officeart/2005/8/layout/chevron1"/>
    <dgm:cxn modelId="{F2B7C7A0-A304-4E1F-BD3D-0B84A0F7A940}" type="presOf" srcId="{05BCA39F-F766-465B-8309-3541190471C1}" destId="{EB6F9A84-FC58-4F75-8D88-96148A4E420A}" srcOrd="0" destOrd="0" presId="urn:microsoft.com/office/officeart/2005/8/layout/chevron1"/>
    <dgm:cxn modelId="{1E5CD2E8-6082-4C13-9190-E01DBA9303AF}" type="presOf" srcId="{70A3D71F-C2B9-4733-84E2-030FEA09C0C4}" destId="{ACC90EAD-609C-4FFC-B30C-05F4535E8728}" srcOrd="0" destOrd="0" presId="urn:microsoft.com/office/officeart/2005/8/layout/chevron1"/>
    <dgm:cxn modelId="{02D34B55-8B43-480A-895C-EC36FC6875EA}" srcId="{3A019685-45F7-4A7A-852F-0A5C37309578}" destId="{05BCA39F-F766-465B-8309-3541190471C1}" srcOrd="0" destOrd="0" parTransId="{34A9704F-D214-4EC2-B655-07EAFDFECD94}" sibTransId="{E7B1DE4B-59CE-4A58-97FB-A64A04FC97D7}"/>
    <dgm:cxn modelId="{ED522BB5-CB47-44B1-BA47-1E4B095A97E0}" srcId="{3A019685-45F7-4A7A-852F-0A5C37309578}" destId="{70A3D71F-C2B9-4733-84E2-030FEA09C0C4}" srcOrd="5" destOrd="0" parTransId="{6769D740-A8AD-49F3-BE33-5735500E6CA0}" sibTransId="{22F8F625-3E75-4DCA-9A7A-EAEF1C115A75}"/>
    <dgm:cxn modelId="{921921B1-45DF-494A-B6BF-D4B86F691F92}" type="presOf" srcId="{EBD81BBE-A6E6-4B90-88F7-8FC57F05CF98}" destId="{A28F5E5A-3C30-44AF-8969-F6A574BFC24A}" srcOrd="0" destOrd="0" presId="urn:microsoft.com/office/officeart/2005/8/layout/chevron1"/>
    <dgm:cxn modelId="{120A2E68-187D-484B-8071-E5735E5C5712}" type="presOf" srcId="{9E20712E-5D76-4D72-9FAE-B76DC4827783}" destId="{EF13F47E-6F18-4E63-946A-FF2BEC4F8716}" srcOrd="0" destOrd="0" presId="urn:microsoft.com/office/officeart/2005/8/layout/chevron1"/>
    <dgm:cxn modelId="{7F30B971-B360-4C42-A4CE-1FD88B6ABDF9}" srcId="{3A019685-45F7-4A7A-852F-0A5C37309578}" destId="{E57FF46A-1EDF-455B-BE63-0F80F9070C91}" srcOrd="3" destOrd="0" parTransId="{E424F723-834E-4CD0-BD89-1EA8C48EF401}" sibTransId="{A2642065-7ECA-47A2-9B25-6EABF84CF900}"/>
    <dgm:cxn modelId="{B971A293-2AAF-4277-8D32-9E0403AE07C6}" type="presOf" srcId="{3A019685-45F7-4A7A-852F-0A5C37309578}" destId="{E1FA5C0B-2D4C-4ED3-AEF6-4552FE527913}" srcOrd="0" destOrd="0" presId="urn:microsoft.com/office/officeart/2005/8/layout/chevron1"/>
    <dgm:cxn modelId="{FDCDB63E-438F-44FE-96F3-E47173F1B7F1}" type="presParOf" srcId="{E1FA5C0B-2D4C-4ED3-AEF6-4552FE527913}" destId="{EB6F9A84-FC58-4F75-8D88-96148A4E420A}" srcOrd="0" destOrd="0" presId="urn:microsoft.com/office/officeart/2005/8/layout/chevron1"/>
    <dgm:cxn modelId="{F7038C91-EF24-4076-BD42-03193194EDA7}" type="presParOf" srcId="{E1FA5C0B-2D4C-4ED3-AEF6-4552FE527913}" destId="{DB290487-95C4-4969-BFB6-0FD95EF2C258}" srcOrd="1" destOrd="0" presId="urn:microsoft.com/office/officeart/2005/8/layout/chevron1"/>
    <dgm:cxn modelId="{24C703EE-F7CE-4C60-BE9B-D5A327946291}" type="presParOf" srcId="{E1FA5C0B-2D4C-4ED3-AEF6-4552FE527913}" destId="{A28F5E5A-3C30-44AF-8969-F6A574BFC24A}" srcOrd="2" destOrd="0" presId="urn:microsoft.com/office/officeart/2005/8/layout/chevron1"/>
    <dgm:cxn modelId="{856A347F-7332-4303-9527-E5DE28E103A1}" type="presParOf" srcId="{E1FA5C0B-2D4C-4ED3-AEF6-4552FE527913}" destId="{D5178D3E-EF96-48AB-9274-5BA930F5C34E}" srcOrd="3" destOrd="0" presId="urn:microsoft.com/office/officeart/2005/8/layout/chevron1"/>
    <dgm:cxn modelId="{2CFAC2FD-29AB-45AD-9F51-D741ACCCF988}" type="presParOf" srcId="{E1FA5C0B-2D4C-4ED3-AEF6-4552FE527913}" destId="{D2E0F531-3B5C-49EF-BB81-D55FAF3510B2}" srcOrd="4" destOrd="0" presId="urn:microsoft.com/office/officeart/2005/8/layout/chevron1"/>
    <dgm:cxn modelId="{4781B098-43F1-46B9-B5FB-B99B63B6931A}" type="presParOf" srcId="{E1FA5C0B-2D4C-4ED3-AEF6-4552FE527913}" destId="{E2CE6579-1ED6-4050-965D-CA43A2EB92AB}" srcOrd="5" destOrd="0" presId="urn:microsoft.com/office/officeart/2005/8/layout/chevron1"/>
    <dgm:cxn modelId="{EA793493-815D-4F31-8A3B-19C398D70281}" type="presParOf" srcId="{E1FA5C0B-2D4C-4ED3-AEF6-4552FE527913}" destId="{88AC84F3-E7C0-4C93-913D-3E6AF8F1C5CB}" srcOrd="6" destOrd="0" presId="urn:microsoft.com/office/officeart/2005/8/layout/chevron1"/>
    <dgm:cxn modelId="{5605302E-DDA6-45A7-8DE3-AF651F741371}" type="presParOf" srcId="{E1FA5C0B-2D4C-4ED3-AEF6-4552FE527913}" destId="{BBFC4590-D1A3-47D8-91E3-49B40AF375BF}" srcOrd="7" destOrd="0" presId="urn:microsoft.com/office/officeart/2005/8/layout/chevron1"/>
    <dgm:cxn modelId="{EA88E525-4628-4D21-9027-391444483034}" type="presParOf" srcId="{E1FA5C0B-2D4C-4ED3-AEF6-4552FE527913}" destId="{EF13F47E-6F18-4E63-946A-FF2BEC4F8716}" srcOrd="8" destOrd="0" presId="urn:microsoft.com/office/officeart/2005/8/layout/chevron1"/>
    <dgm:cxn modelId="{57D72255-F0AB-4120-9973-1A1B020AFEAF}" type="presParOf" srcId="{E1FA5C0B-2D4C-4ED3-AEF6-4552FE527913}" destId="{70299FC7-2324-481D-BF36-6E54A9B7CC68}" srcOrd="9" destOrd="0" presId="urn:microsoft.com/office/officeart/2005/8/layout/chevron1"/>
    <dgm:cxn modelId="{53BBE560-B359-4A79-AF16-F672942B27D2}" type="presParOf" srcId="{E1FA5C0B-2D4C-4ED3-AEF6-4552FE527913}" destId="{ACC90EAD-609C-4FFC-B30C-05F4535E8728}" srcOrd="10" destOrd="0" presId="urn:microsoft.com/office/officeart/2005/8/layout/chevron1"/>
    <dgm:cxn modelId="{5AAB0BA7-A3D9-49B6-A02F-9AD81BE33C3D}" type="presParOf" srcId="{E1FA5C0B-2D4C-4ED3-AEF6-4552FE527913}" destId="{6414448A-D266-4A2D-9CD9-46ADC0C1A729}" srcOrd="11" destOrd="0" presId="urn:microsoft.com/office/officeart/2005/8/layout/chevron1"/>
    <dgm:cxn modelId="{E2489C74-F8CC-4BBB-872E-E766A2856137}" type="presParOf" srcId="{E1FA5C0B-2D4C-4ED3-AEF6-4552FE527913}" destId="{1BEFCDD6-E777-44BC-9D72-20A68A511F81}"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drawings/drawing1.xml><?xml version="1.0" encoding="utf-8"?>
<c:userShapes xmlns:c="http://schemas.openxmlformats.org/drawingml/2006/chart">
  <cdr:relSizeAnchor xmlns:cdr="http://schemas.openxmlformats.org/drawingml/2006/chartDrawing">
    <cdr:from>
      <cdr:x>0.59554</cdr:x>
      <cdr:y>0.14183</cdr:y>
    </cdr:from>
    <cdr:to>
      <cdr:x>0.96815</cdr:x>
      <cdr:y>0.31777</cdr:y>
    </cdr:to>
    <cdr:sp macro="" textlink="">
      <cdr:nvSpPr>
        <cdr:cNvPr id="2" name="TextBox 1"/>
        <cdr:cNvSpPr txBox="1"/>
      </cdr:nvSpPr>
      <cdr:spPr>
        <a:xfrm xmlns:a="http://schemas.openxmlformats.org/drawingml/2006/main">
          <a:off x="1781175" y="376238"/>
          <a:ext cx="1114425" cy="4667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100"/>
        </a:p>
      </cdr:txBody>
    </cdr:sp>
  </cdr:relSizeAnchor>
  <cdr:relSizeAnchor xmlns:cdr="http://schemas.openxmlformats.org/drawingml/2006/chartDrawing">
    <cdr:from>
      <cdr:x>0.60828</cdr:x>
      <cdr:y>0.08079</cdr:y>
    </cdr:from>
    <cdr:to>
      <cdr:x>0.96815</cdr:x>
      <cdr:y>0.35727</cdr:y>
    </cdr:to>
    <cdr:sp macro="" textlink="">
      <cdr:nvSpPr>
        <cdr:cNvPr id="3" name="TextBox 2"/>
        <cdr:cNvSpPr txBox="1"/>
      </cdr:nvSpPr>
      <cdr:spPr>
        <a:xfrm xmlns:a="http://schemas.openxmlformats.org/drawingml/2006/main">
          <a:off x="1819275" y="214313"/>
          <a:ext cx="1076325" cy="7334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b="1">
              <a:solidFill>
                <a:schemeClr val="accent1"/>
              </a:solidFill>
              <a:effectLst/>
              <a:latin typeface="Arial Narrow" panose="020B0606020202030204" pitchFamily="34" charset="0"/>
              <a:ea typeface="+mn-ea"/>
              <a:cs typeface="+mn-cs"/>
            </a:rPr>
            <a:t>€ 2,7billion  EU grants </a:t>
          </a:r>
          <a:r>
            <a:rPr lang="en-US" sz="1100" b="1" i="1">
              <a:solidFill>
                <a:schemeClr val="accent1"/>
              </a:solidFill>
              <a:effectLst/>
              <a:latin typeface="Arial Narrow" panose="020B0606020202030204" pitchFamily="34" charset="0"/>
              <a:ea typeface="+mn-ea"/>
              <a:cs typeface="+mn-cs"/>
            </a:rPr>
            <a:t>UNLOCKING</a:t>
          </a:r>
          <a:endParaRPr lang="en-GB" sz="1100" i="1">
            <a:solidFill>
              <a:schemeClr val="accent1"/>
            </a:solidFill>
            <a:latin typeface="Arial Narrow" panose="020B0606020202030204" pitchFamily="34" charset="0"/>
          </a:endParaRPr>
        </a:p>
      </cdr:txBody>
    </cdr:sp>
  </cdr:relSizeAnchor>
  <cdr:relSizeAnchor xmlns:cdr="http://schemas.openxmlformats.org/drawingml/2006/chartDrawing">
    <cdr:from>
      <cdr:x>0.29777</cdr:x>
      <cdr:y>0.48936</cdr:y>
    </cdr:from>
    <cdr:to>
      <cdr:x>0.70223</cdr:x>
      <cdr:y>0.90229</cdr:y>
    </cdr:to>
    <cdr:sp macro="" textlink="">
      <cdr:nvSpPr>
        <cdr:cNvPr id="4" name="TextBox 3"/>
        <cdr:cNvSpPr txBox="1"/>
      </cdr:nvSpPr>
      <cdr:spPr>
        <a:xfrm xmlns:a="http://schemas.openxmlformats.org/drawingml/2006/main">
          <a:off x="1157858" y="1656184"/>
          <a:ext cx="1572715" cy="13975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b="1" dirty="0" smtClean="0">
              <a:solidFill>
                <a:schemeClr val="accent1"/>
              </a:solidFill>
              <a:effectLst/>
              <a:latin typeface="Arial Narrow" panose="020B0606020202030204" pitchFamily="34" charset="0"/>
              <a:ea typeface="+mn-ea"/>
              <a:cs typeface="+mn-cs"/>
            </a:rPr>
            <a:t>€</a:t>
          </a:r>
          <a:r>
            <a:rPr lang="en-US" b="1" dirty="0" smtClean="0">
              <a:solidFill>
                <a:schemeClr val="accent1"/>
              </a:solidFill>
              <a:latin typeface="Arial Narrow" panose="020B0606020202030204" pitchFamily="34" charset="0"/>
            </a:rPr>
            <a:t>47</a:t>
          </a:r>
          <a:r>
            <a:rPr lang="en-US" sz="1100" b="1" baseline="0" dirty="0" smtClean="0">
              <a:solidFill>
                <a:schemeClr val="accent1"/>
              </a:solidFill>
              <a:effectLst/>
              <a:latin typeface="Arial Narrow" panose="020B0606020202030204" pitchFamily="34" charset="0"/>
              <a:ea typeface="+mn-ea"/>
              <a:cs typeface="+mn-cs"/>
            </a:rPr>
            <a:t>  </a:t>
          </a:r>
          <a:r>
            <a:rPr lang="en-US" sz="1100" b="1" baseline="0" dirty="0">
              <a:solidFill>
                <a:schemeClr val="accent1"/>
              </a:solidFill>
              <a:effectLst/>
              <a:latin typeface="Arial Narrow" panose="020B0606020202030204" pitchFamily="34" charset="0"/>
              <a:ea typeface="+mn-ea"/>
              <a:cs typeface="+mn-cs"/>
            </a:rPr>
            <a:t>billion ADDITIONAL FINANCING </a:t>
          </a:r>
        </a:p>
        <a:p xmlns:a="http://schemas.openxmlformats.org/drawingml/2006/main">
          <a:r>
            <a:rPr lang="en-US" sz="800" b="1" baseline="0" dirty="0">
              <a:solidFill>
                <a:schemeClr val="accent1"/>
              </a:solidFill>
              <a:effectLst/>
              <a:latin typeface="Arial Narrow" panose="020B0606020202030204" pitchFamily="34" charset="0"/>
              <a:ea typeface="+mn-ea"/>
              <a:cs typeface="+mn-cs"/>
            </a:rPr>
            <a:t>[GRANTS, LOANS &amp; INVESTMENTS]</a:t>
          </a:r>
          <a:endParaRPr lang="en-GB" sz="800" dirty="0">
            <a:solidFill>
              <a:schemeClr val="accent1"/>
            </a:solidFill>
            <a:latin typeface="Arial Narrow" panose="020B060602020203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49575"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55" tIns="45779" rIns="91555" bIns="45779" numCol="1" anchor="t" anchorCtr="0" compatLnSpc="1">
            <a:prstTxWarp prst="textNoShape">
              <a:avLst/>
            </a:prstTxWarp>
          </a:bodyPr>
          <a:lstStyle>
            <a:lvl1pPr>
              <a:defRPr>
                <a:solidFill>
                  <a:schemeClr val="tx1"/>
                </a:solidFill>
                <a:latin typeface="Arial" charset="0"/>
                <a:cs typeface="+mn-cs"/>
              </a:defRPr>
            </a:lvl1pPr>
          </a:lstStyle>
          <a:p>
            <a:pPr>
              <a:defRPr/>
            </a:pPr>
            <a:endParaRPr lang="en-GB"/>
          </a:p>
        </p:txBody>
      </p:sp>
      <p:sp>
        <p:nvSpPr>
          <p:cNvPr id="37891" name="Rectangle 3"/>
          <p:cNvSpPr>
            <a:spLocks noGrp="1" noChangeArrowheads="1"/>
          </p:cNvSpPr>
          <p:nvPr>
            <p:ph type="dt" sz="quarter" idx="1"/>
          </p:nvPr>
        </p:nvSpPr>
        <p:spPr bwMode="auto">
          <a:xfrm>
            <a:off x="3854450" y="0"/>
            <a:ext cx="2949575"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55" tIns="45779" rIns="91555" bIns="45779" numCol="1" anchor="t" anchorCtr="0" compatLnSpc="1">
            <a:prstTxWarp prst="textNoShape">
              <a:avLst/>
            </a:prstTxWarp>
          </a:bodyPr>
          <a:lstStyle>
            <a:lvl1pPr algn="r">
              <a:defRPr>
                <a:solidFill>
                  <a:schemeClr val="tx1"/>
                </a:solidFill>
                <a:latin typeface="Arial" charset="0"/>
                <a:cs typeface="+mn-cs"/>
              </a:defRPr>
            </a:lvl1pPr>
          </a:lstStyle>
          <a:p>
            <a:pPr>
              <a:defRPr/>
            </a:pPr>
            <a:endParaRPr lang="en-GB"/>
          </a:p>
        </p:txBody>
      </p:sp>
      <p:sp>
        <p:nvSpPr>
          <p:cNvPr id="37892" name="Rectangle 4"/>
          <p:cNvSpPr>
            <a:spLocks noGrp="1" noChangeArrowheads="1"/>
          </p:cNvSpPr>
          <p:nvPr>
            <p:ph type="ftr" sz="quarter" idx="2"/>
          </p:nvPr>
        </p:nvSpPr>
        <p:spPr bwMode="auto">
          <a:xfrm>
            <a:off x="0" y="9444038"/>
            <a:ext cx="2949575"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55" tIns="45779" rIns="91555" bIns="45779" numCol="1" anchor="b" anchorCtr="0" compatLnSpc="1">
            <a:prstTxWarp prst="textNoShape">
              <a:avLst/>
            </a:prstTxWarp>
          </a:bodyPr>
          <a:lstStyle>
            <a:lvl1pPr>
              <a:defRPr>
                <a:solidFill>
                  <a:schemeClr val="tx1"/>
                </a:solidFill>
                <a:latin typeface="Arial" charset="0"/>
                <a:cs typeface="+mn-cs"/>
              </a:defRPr>
            </a:lvl1pPr>
          </a:lstStyle>
          <a:p>
            <a:pPr>
              <a:defRPr/>
            </a:pPr>
            <a:endParaRPr lang="en-GB"/>
          </a:p>
        </p:txBody>
      </p:sp>
      <p:sp>
        <p:nvSpPr>
          <p:cNvPr id="37893" name="Rectangle 5"/>
          <p:cNvSpPr>
            <a:spLocks noGrp="1" noChangeArrowheads="1"/>
          </p:cNvSpPr>
          <p:nvPr>
            <p:ph type="sldNum" sz="quarter" idx="3"/>
          </p:nvPr>
        </p:nvSpPr>
        <p:spPr bwMode="auto">
          <a:xfrm>
            <a:off x="3854450" y="9444038"/>
            <a:ext cx="2949575"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55" tIns="45779" rIns="91555" bIns="45779" numCol="1" anchor="b" anchorCtr="0" compatLnSpc="1">
            <a:prstTxWarp prst="textNoShape">
              <a:avLst/>
            </a:prstTxWarp>
          </a:bodyPr>
          <a:lstStyle>
            <a:lvl1pPr algn="r">
              <a:defRPr>
                <a:solidFill>
                  <a:schemeClr val="tx1"/>
                </a:solidFill>
                <a:latin typeface="Arial" charset="0"/>
                <a:cs typeface="+mn-cs"/>
              </a:defRPr>
            </a:lvl1pPr>
          </a:lstStyle>
          <a:p>
            <a:pPr>
              <a:defRPr/>
            </a:pPr>
            <a:fld id="{D2184382-85B0-4142-8B6D-270DD5685010}" type="slidenum">
              <a:rPr lang="en-GB"/>
              <a:pPr>
                <a:defRPr/>
              </a:pPr>
              <a:t>‹#›</a:t>
            </a:fld>
            <a:endParaRPr lang="en-GB"/>
          </a:p>
        </p:txBody>
      </p:sp>
    </p:spTree>
    <p:extLst>
      <p:ext uri="{BB962C8B-B14F-4D97-AF65-F5344CB8AC3E}">
        <p14:creationId xmlns:p14="http://schemas.microsoft.com/office/powerpoint/2010/main" val="4165972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49575"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55" tIns="45779" rIns="91555" bIns="45779" numCol="1" anchor="t" anchorCtr="0" compatLnSpc="1">
            <a:prstTxWarp prst="textNoShape">
              <a:avLst/>
            </a:prstTxWarp>
          </a:bodyPr>
          <a:lstStyle>
            <a:lvl1pPr>
              <a:defRPr>
                <a:solidFill>
                  <a:schemeClr val="tx1"/>
                </a:solidFill>
                <a:latin typeface="Arial" charset="0"/>
                <a:cs typeface="+mn-cs"/>
              </a:defRPr>
            </a:lvl1pPr>
          </a:lstStyle>
          <a:p>
            <a:pPr>
              <a:defRPr/>
            </a:pPr>
            <a:endParaRPr lang="en-GB"/>
          </a:p>
        </p:txBody>
      </p:sp>
      <p:sp>
        <p:nvSpPr>
          <p:cNvPr id="36867" name="Rectangle 3"/>
          <p:cNvSpPr>
            <a:spLocks noGrp="1" noChangeArrowheads="1"/>
          </p:cNvSpPr>
          <p:nvPr>
            <p:ph type="dt" idx="1"/>
          </p:nvPr>
        </p:nvSpPr>
        <p:spPr bwMode="auto">
          <a:xfrm>
            <a:off x="3854450" y="0"/>
            <a:ext cx="2949575"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55" tIns="45779" rIns="91555" bIns="45779" numCol="1" anchor="t" anchorCtr="0" compatLnSpc="1">
            <a:prstTxWarp prst="textNoShape">
              <a:avLst/>
            </a:prstTxWarp>
          </a:bodyPr>
          <a:lstStyle>
            <a:lvl1pPr algn="r">
              <a:defRPr>
                <a:solidFill>
                  <a:schemeClr val="tx1"/>
                </a:solidFill>
                <a:latin typeface="Arial" charset="0"/>
                <a:cs typeface="+mn-cs"/>
              </a:defRPr>
            </a:lvl1pPr>
          </a:lstStyle>
          <a:p>
            <a:pPr>
              <a:defRPr/>
            </a:pPr>
            <a:endParaRPr lang="en-GB"/>
          </a:p>
        </p:txBody>
      </p:sp>
      <p:sp>
        <p:nvSpPr>
          <p:cNvPr id="259076" name="Rectangle 4"/>
          <p:cNvSpPr>
            <a:spLocks noGrp="1" noRot="1" noChangeAspect="1" noChangeArrowheads="1" noTextEdit="1"/>
          </p:cNvSpPr>
          <p:nvPr>
            <p:ph type="sldImg" idx="2"/>
          </p:nvPr>
        </p:nvSpPr>
        <p:spPr bwMode="auto">
          <a:xfrm>
            <a:off x="917575" y="746125"/>
            <a:ext cx="4972050" cy="37290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9" name="Rectangle 5"/>
          <p:cNvSpPr>
            <a:spLocks noGrp="1" noChangeArrowheads="1"/>
          </p:cNvSpPr>
          <p:nvPr>
            <p:ph type="body" sz="quarter" idx="3"/>
          </p:nvPr>
        </p:nvSpPr>
        <p:spPr bwMode="auto">
          <a:xfrm>
            <a:off x="681038" y="4722813"/>
            <a:ext cx="5445125" cy="447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55" tIns="45779" rIns="91555" bIns="45779"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36870" name="Rectangle 6"/>
          <p:cNvSpPr>
            <a:spLocks noGrp="1" noChangeArrowheads="1"/>
          </p:cNvSpPr>
          <p:nvPr>
            <p:ph type="ftr" sz="quarter" idx="4"/>
          </p:nvPr>
        </p:nvSpPr>
        <p:spPr bwMode="auto">
          <a:xfrm>
            <a:off x="0" y="9444038"/>
            <a:ext cx="2949575"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55" tIns="45779" rIns="91555" bIns="45779" numCol="1" anchor="b" anchorCtr="0" compatLnSpc="1">
            <a:prstTxWarp prst="textNoShape">
              <a:avLst/>
            </a:prstTxWarp>
          </a:bodyPr>
          <a:lstStyle>
            <a:lvl1pPr>
              <a:defRPr>
                <a:solidFill>
                  <a:schemeClr val="tx1"/>
                </a:solidFill>
                <a:latin typeface="Arial" charset="0"/>
                <a:cs typeface="+mn-cs"/>
              </a:defRPr>
            </a:lvl1pPr>
          </a:lstStyle>
          <a:p>
            <a:pPr>
              <a:defRPr/>
            </a:pPr>
            <a:endParaRPr lang="en-GB"/>
          </a:p>
        </p:txBody>
      </p:sp>
      <p:sp>
        <p:nvSpPr>
          <p:cNvPr id="36871" name="Rectangle 7"/>
          <p:cNvSpPr>
            <a:spLocks noGrp="1" noChangeArrowheads="1"/>
          </p:cNvSpPr>
          <p:nvPr>
            <p:ph type="sldNum" sz="quarter" idx="5"/>
          </p:nvPr>
        </p:nvSpPr>
        <p:spPr bwMode="auto">
          <a:xfrm>
            <a:off x="3854450" y="9444038"/>
            <a:ext cx="2949575"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55" tIns="45779" rIns="91555" bIns="45779" numCol="1" anchor="b" anchorCtr="0" compatLnSpc="1">
            <a:prstTxWarp prst="textNoShape">
              <a:avLst/>
            </a:prstTxWarp>
          </a:bodyPr>
          <a:lstStyle>
            <a:lvl1pPr algn="r">
              <a:defRPr>
                <a:solidFill>
                  <a:schemeClr val="tx1"/>
                </a:solidFill>
                <a:latin typeface="Arial" charset="0"/>
                <a:cs typeface="+mn-cs"/>
              </a:defRPr>
            </a:lvl1pPr>
          </a:lstStyle>
          <a:p>
            <a:pPr>
              <a:defRPr/>
            </a:pPr>
            <a:fld id="{39EFB46E-F2BF-4021-8784-60A64E706923}" type="slidenum">
              <a:rPr lang="en-GB"/>
              <a:pPr>
                <a:defRPr/>
              </a:pPr>
              <a:t>‹#›</a:t>
            </a:fld>
            <a:endParaRPr lang="en-GB"/>
          </a:p>
        </p:txBody>
      </p:sp>
    </p:spTree>
    <p:extLst>
      <p:ext uri="{BB962C8B-B14F-4D97-AF65-F5344CB8AC3E}">
        <p14:creationId xmlns:p14="http://schemas.microsoft.com/office/powerpoint/2010/main" val="6533035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9EFB46E-F2BF-4021-8784-60A64E706923}" type="slidenum">
              <a:rPr lang="en-GB" smtClean="0"/>
              <a:pPr>
                <a:defRPr/>
              </a:pPr>
              <a:t>1</a:t>
            </a:fld>
            <a:endParaRPr lang="en-GB"/>
          </a:p>
        </p:txBody>
      </p:sp>
    </p:spTree>
    <p:extLst>
      <p:ext uri="{BB962C8B-B14F-4D97-AF65-F5344CB8AC3E}">
        <p14:creationId xmlns:p14="http://schemas.microsoft.com/office/powerpoint/2010/main" val="2290615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BE" dirty="0" smtClean="0"/>
              <a:t>"Lead FI" </a:t>
            </a:r>
            <a:r>
              <a:rPr lang="fr-BE" dirty="0" err="1" smtClean="0"/>
              <a:t>according</a:t>
            </a:r>
            <a:r>
              <a:rPr lang="fr-BE" baseline="0" dirty="0" smtClean="0"/>
              <a:t> to </a:t>
            </a:r>
            <a:r>
              <a:rPr lang="fr-BE" baseline="0" dirty="0" err="1" smtClean="0"/>
              <a:t>our</a:t>
            </a:r>
            <a:r>
              <a:rPr lang="fr-BE" baseline="0" dirty="0" smtClean="0"/>
              <a:t> </a:t>
            </a:r>
            <a:r>
              <a:rPr lang="fr-BE" baseline="0" dirty="0" err="1" smtClean="0"/>
              <a:t>blending</a:t>
            </a:r>
            <a:r>
              <a:rPr lang="fr-BE" baseline="0" dirty="0" smtClean="0"/>
              <a:t> </a:t>
            </a:r>
            <a:r>
              <a:rPr lang="fr-BE" baseline="0" dirty="0" err="1" smtClean="0"/>
              <a:t>terminology</a:t>
            </a:r>
            <a:r>
              <a:rPr lang="fr-BE" baseline="0" dirty="0" smtClean="0"/>
              <a:t> </a:t>
            </a:r>
            <a:r>
              <a:rPr lang="fr-BE" dirty="0" err="1" smtClean="0"/>
              <a:t>is</a:t>
            </a:r>
            <a:r>
              <a:rPr lang="fr-BE" dirty="0" smtClean="0"/>
              <a:t> the FI </a:t>
            </a:r>
            <a:r>
              <a:rPr lang="fr-BE" dirty="0" err="1" smtClean="0"/>
              <a:t>signing</a:t>
            </a:r>
            <a:r>
              <a:rPr lang="fr-BE" dirty="0" smtClean="0"/>
              <a:t> the </a:t>
            </a:r>
            <a:r>
              <a:rPr lang="fr-BE" dirty="0" err="1" smtClean="0"/>
              <a:t>delegation</a:t>
            </a:r>
            <a:r>
              <a:rPr lang="fr-BE" dirty="0" smtClean="0"/>
              <a:t> agreement </a:t>
            </a:r>
            <a:r>
              <a:rPr lang="fr-BE" dirty="0" err="1" smtClean="0"/>
              <a:t>with</a:t>
            </a:r>
            <a:r>
              <a:rPr lang="fr-BE" dirty="0" smtClean="0"/>
              <a:t> the Commission. It </a:t>
            </a:r>
            <a:r>
              <a:rPr lang="fr-BE" dirty="0" err="1" smtClean="0"/>
              <a:t>may</a:t>
            </a:r>
            <a:r>
              <a:rPr lang="fr-BE" dirty="0" smtClean="0"/>
              <a:t> </a:t>
            </a:r>
            <a:r>
              <a:rPr lang="fr-BE" dirty="0" err="1" smtClean="0"/>
              <a:t>actually</a:t>
            </a:r>
            <a:r>
              <a:rPr lang="fr-BE" dirty="0" smtClean="0"/>
              <a:t> </a:t>
            </a:r>
            <a:r>
              <a:rPr lang="fr-BE" dirty="0" err="1" smtClean="0"/>
              <a:t>be</a:t>
            </a:r>
            <a:r>
              <a:rPr lang="fr-BE" dirty="0" smtClean="0"/>
              <a:t> a junior </a:t>
            </a:r>
            <a:r>
              <a:rPr lang="fr-BE" dirty="0" err="1" smtClean="0"/>
              <a:t>partner</a:t>
            </a:r>
            <a:r>
              <a:rPr lang="fr-BE" dirty="0" smtClean="0"/>
              <a:t> in</a:t>
            </a:r>
            <a:r>
              <a:rPr lang="fr-BE" baseline="0" dirty="0" smtClean="0"/>
              <a:t> a </a:t>
            </a:r>
            <a:r>
              <a:rPr lang="fr-BE" baseline="0" dirty="0" err="1" smtClean="0"/>
              <a:t>financing</a:t>
            </a:r>
            <a:r>
              <a:rPr lang="fr-BE" baseline="0" dirty="0" smtClean="0"/>
              <a:t> consortium.</a:t>
            </a:r>
            <a:endParaRPr lang="fr-BE" dirty="0" smtClean="0"/>
          </a:p>
          <a:p>
            <a:pPr marL="171450" indent="-171450">
              <a:buFont typeface="Arial" panose="020B0604020202020204" pitchFamily="34" charset="0"/>
              <a:buChar char="•"/>
            </a:pPr>
            <a:r>
              <a:rPr lang="fr-BE" dirty="0" smtClean="0"/>
              <a:t>Non-</a:t>
            </a:r>
            <a:r>
              <a:rPr lang="fr-BE" dirty="0" err="1" smtClean="0"/>
              <a:t>European</a:t>
            </a:r>
            <a:r>
              <a:rPr lang="fr-BE" dirty="0" smtClean="0"/>
              <a:t> lead possible </a:t>
            </a:r>
            <a:r>
              <a:rPr lang="fr-BE" dirty="0" err="1" smtClean="0"/>
              <a:t>when</a:t>
            </a:r>
            <a:r>
              <a:rPr lang="fr-BE" dirty="0" smtClean="0"/>
              <a:t> gap </a:t>
            </a:r>
            <a:r>
              <a:rPr lang="fr-BE" dirty="0" err="1" smtClean="0"/>
              <a:t>left</a:t>
            </a:r>
            <a:r>
              <a:rPr lang="fr-BE" dirty="0" smtClean="0"/>
              <a:t> by </a:t>
            </a:r>
            <a:r>
              <a:rPr lang="fr-BE" dirty="0" err="1" smtClean="0"/>
              <a:t>European</a:t>
            </a:r>
            <a:r>
              <a:rPr lang="fr-BE" dirty="0" smtClean="0"/>
              <a:t> Fis in </a:t>
            </a:r>
            <a:r>
              <a:rPr lang="fr-BE" dirty="0" err="1" smtClean="0"/>
              <a:t>terms</a:t>
            </a:r>
            <a:r>
              <a:rPr lang="fr-BE" dirty="0" smtClean="0"/>
              <a:t> of </a:t>
            </a:r>
            <a:r>
              <a:rPr lang="fr-BE" dirty="0" err="1" smtClean="0"/>
              <a:t>presence</a:t>
            </a:r>
            <a:r>
              <a:rPr lang="fr-BE" dirty="0" smtClean="0"/>
              <a:t>, expertise etc. Relevant for the Pacific </a:t>
            </a:r>
            <a:r>
              <a:rPr lang="fr-BE" dirty="0" err="1" smtClean="0"/>
              <a:t>region</a:t>
            </a:r>
            <a:r>
              <a:rPr lang="fr-BE" dirty="0" smtClean="0"/>
              <a:t> </a:t>
            </a:r>
            <a:r>
              <a:rPr lang="fr-BE" dirty="0" err="1" smtClean="0"/>
              <a:t>where</a:t>
            </a:r>
            <a:r>
              <a:rPr lang="fr-BE" dirty="0" smtClean="0"/>
              <a:t> </a:t>
            </a:r>
            <a:r>
              <a:rPr lang="fr-BE" dirty="0" err="1" smtClean="0"/>
              <a:t>only</a:t>
            </a:r>
            <a:r>
              <a:rPr lang="fr-BE" dirty="0" smtClean="0"/>
              <a:t> the EIB </a:t>
            </a:r>
            <a:r>
              <a:rPr lang="fr-BE" dirty="0" err="1" smtClean="0"/>
              <a:t>is</a:t>
            </a:r>
            <a:r>
              <a:rPr lang="fr-BE" dirty="0" smtClean="0"/>
              <a:t> </a:t>
            </a:r>
            <a:r>
              <a:rPr lang="fr-BE" dirty="0" err="1" smtClean="0"/>
              <a:t>really</a:t>
            </a:r>
            <a:r>
              <a:rPr lang="fr-BE" dirty="0" smtClean="0"/>
              <a:t> active!</a:t>
            </a:r>
            <a:endParaRPr lang="en-GB" dirty="0"/>
          </a:p>
        </p:txBody>
      </p:sp>
      <p:sp>
        <p:nvSpPr>
          <p:cNvPr id="4" name="Slide Number Placeholder 3"/>
          <p:cNvSpPr>
            <a:spLocks noGrp="1"/>
          </p:cNvSpPr>
          <p:nvPr>
            <p:ph type="sldNum" sz="quarter" idx="10"/>
          </p:nvPr>
        </p:nvSpPr>
        <p:spPr/>
        <p:txBody>
          <a:bodyPr/>
          <a:lstStyle/>
          <a:p>
            <a:pPr>
              <a:defRPr/>
            </a:pPr>
            <a:fld id="{39EFB46E-F2BF-4021-8784-60A64E706923}" type="slidenum">
              <a:rPr lang="en-GB" smtClean="0"/>
              <a:pPr>
                <a:defRPr/>
              </a:pPr>
              <a:t>10</a:t>
            </a:fld>
            <a:endParaRPr lang="en-GB"/>
          </a:p>
        </p:txBody>
      </p:sp>
    </p:spTree>
    <p:extLst>
      <p:ext uri="{BB962C8B-B14F-4D97-AF65-F5344CB8AC3E}">
        <p14:creationId xmlns:p14="http://schemas.microsoft.com/office/powerpoint/2010/main" val="2214765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9EFB46E-F2BF-4021-8784-60A64E706923}" type="slidenum">
              <a:rPr lang="en-GB" smtClean="0"/>
              <a:pPr>
                <a:defRPr/>
              </a:pPr>
              <a:t>11</a:t>
            </a:fld>
            <a:endParaRPr lang="en-GB"/>
          </a:p>
        </p:txBody>
      </p:sp>
    </p:spTree>
    <p:extLst>
      <p:ext uri="{BB962C8B-B14F-4D97-AF65-F5344CB8AC3E}">
        <p14:creationId xmlns:p14="http://schemas.microsoft.com/office/powerpoint/2010/main" val="3911785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9EFB46E-F2BF-4021-8784-60A64E706923}" type="slidenum">
              <a:rPr lang="en-GB" smtClean="0"/>
              <a:pPr>
                <a:defRPr/>
              </a:pPr>
              <a:t>12</a:t>
            </a:fld>
            <a:endParaRPr lang="en-GB"/>
          </a:p>
        </p:txBody>
      </p:sp>
    </p:spTree>
    <p:extLst>
      <p:ext uri="{BB962C8B-B14F-4D97-AF65-F5344CB8AC3E}">
        <p14:creationId xmlns:p14="http://schemas.microsoft.com/office/powerpoint/2010/main" val="1356958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9EFB46E-F2BF-4021-8784-60A64E706923}" type="slidenum">
              <a:rPr lang="en-GB" smtClean="0"/>
              <a:pPr>
                <a:defRPr/>
              </a:pPr>
              <a:t>13</a:t>
            </a:fld>
            <a:endParaRPr lang="en-GB"/>
          </a:p>
        </p:txBody>
      </p:sp>
    </p:spTree>
    <p:extLst>
      <p:ext uri="{BB962C8B-B14F-4D97-AF65-F5344CB8AC3E}">
        <p14:creationId xmlns:p14="http://schemas.microsoft.com/office/powerpoint/2010/main" val="3289397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9EFB46E-F2BF-4021-8784-60A64E706923}" type="slidenum">
              <a:rPr lang="en-GB" smtClean="0"/>
              <a:pPr>
                <a:defRPr/>
              </a:pPr>
              <a:t>14</a:t>
            </a:fld>
            <a:endParaRPr lang="en-GB"/>
          </a:p>
        </p:txBody>
      </p:sp>
    </p:spTree>
    <p:extLst>
      <p:ext uri="{BB962C8B-B14F-4D97-AF65-F5344CB8AC3E}">
        <p14:creationId xmlns:p14="http://schemas.microsoft.com/office/powerpoint/2010/main" val="3586959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9EFB46E-F2BF-4021-8784-60A64E706923}" type="slidenum">
              <a:rPr lang="en-GB" smtClean="0"/>
              <a:pPr>
                <a:defRPr/>
              </a:pPr>
              <a:t>15</a:t>
            </a:fld>
            <a:endParaRPr lang="en-GB"/>
          </a:p>
        </p:txBody>
      </p:sp>
    </p:spTree>
    <p:extLst>
      <p:ext uri="{BB962C8B-B14F-4D97-AF65-F5344CB8AC3E}">
        <p14:creationId xmlns:p14="http://schemas.microsoft.com/office/powerpoint/2010/main" val="1005982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a:ln/>
        </p:spPr>
      </p:sp>
      <p:sp>
        <p:nvSpPr>
          <p:cNvPr id="260099" name="Notes Placeholder 2"/>
          <p:cNvSpPr>
            <a:spLocks noGrp="1"/>
          </p:cNvSpPr>
          <p:nvPr>
            <p:ph type="body" idx="1"/>
          </p:nvPr>
        </p:nvSpPr>
        <p:spPr>
          <a:noFill/>
        </p:spPr>
        <p:txBody>
          <a:bodyPr/>
          <a:lstStyle/>
          <a:p>
            <a:pPr eaLnBrk="1" hangingPunct="1"/>
            <a:r>
              <a:rPr lang="fr-BE" altLang="en-US" dirty="0" smtClean="0">
                <a:latin typeface="Arial" pitchFamily="34" charset="0"/>
              </a:rPr>
              <a:t>Mention </a:t>
            </a:r>
            <a:r>
              <a:rPr lang="fr-BE" altLang="en-US" dirty="0" err="1" smtClean="0">
                <a:latin typeface="Arial" pitchFamily="34" charset="0"/>
              </a:rPr>
              <a:t>that</a:t>
            </a:r>
            <a:r>
              <a:rPr lang="fr-BE" altLang="en-US" dirty="0" smtClean="0">
                <a:latin typeface="Arial" pitchFamily="34" charset="0"/>
              </a:rPr>
              <a:t> the Commission </a:t>
            </a:r>
            <a:r>
              <a:rPr lang="fr-BE" altLang="en-US" dirty="0" err="1" smtClean="0">
                <a:latin typeface="Arial" pitchFamily="34" charset="0"/>
              </a:rPr>
              <a:t>is</a:t>
            </a:r>
            <a:r>
              <a:rPr lang="fr-BE" altLang="en-US" dirty="0" smtClean="0">
                <a:latin typeface="Arial" pitchFamily="34" charset="0"/>
              </a:rPr>
              <a:t> not </a:t>
            </a:r>
            <a:r>
              <a:rPr lang="fr-BE" altLang="en-US" dirty="0" err="1" smtClean="0">
                <a:latin typeface="Arial" pitchFamily="34" charset="0"/>
              </a:rPr>
              <a:t>really</a:t>
            </a:r>
            <a:r>
              <a:rPr lang="fr-BE" altLang="en-US" dirty="0" smtClean="0">
                <a:latin typeface="Arial" pitchFamily="34" charset="0"/>
              </a:rPr>
              <a:t> </a:t>
            </a:r>
            <a:r>
              <a:rPr lang="fr-BE" altLang="en-US" dirty="0" err="1" smtClean="0">
                <a:latin typeface="Arial" pitchFamily="34" charset="0"/>
              </a:rPr>
              <a:t>keen</a:t>
            </a:r>
            <a:r>
              <a:rPr lang="fr-BE" altLang="en-US" dirty="0" smtClean="0">
                <a:latin typeface="Arial" pitchFamily="34" charset="0"/>
              </a:rPr>
              <a:t> on </a:t>
            </a:r>
            <a:r>
              <a:rPr lang="fr-BE" altLang="en-US" dirty="0" err="1" smtClean="0">
                <a:latin typeface="Arial" pitchFamily="34" charset="0"/>
              </a:rPr>
              <a:t>Interest</a:t>
            </a:r>
            <a:r>
              <a:rPr lang="fr-BE" altLang="en-US" dirty="0" smtClean="0">
                <a:latin typeface="Arial" pitchFamily="34" charset="0"/>
              </a:rPr>
              <a:t> Rate</a:t>
            </a:r>
            <a:r>
              <a:rPr lang="fr-BE" altLang="en-US" baseline="0" dirty="0" smtClean="0">
                <a:latin typeface="Arial" pitchFamily="34" charset="0"/>
              </a:rPr>
              <a:t> Subsidies </a:t>
            </a:r>
            <a:r>
              <a:rPr lang="fr-BE" altLang="en-US" baseline="0" dirty="0" err="1" smtClean="0">
                <a:latin typeface="Arial" pitchFamily="34" charset="0"/>
              </a:rPr>
              <a:t>because</a:t>
            </a:r>
            <a:r>
              <a:rPr lang="fr-BE" altLang="en-US" baseline="0" dirty="0" smtClean="0">
                <a:latin typeface="Arial" pitchFamily="34" charset="0"/>
              </a:rPr>
              <a:t> the total </a:t>
            </a:r>
            <a:r>
              <a:rPr lang="fr-BE" altLang="en-US" baseline="0" dirty="0" err="1" smtClean="0">
                <a:latin typeface="Arial" pitchFamily="34" charset="0"/>
              </a:rPr>
              <a:t>amount</a:t>
            </a:r>
            <a:r>
              <a:rPr lang="fr-BE" altLang="en-US" baseline="0" dirty="0" smtClean="0">
                <a:latin typeface="Arial" pitchFamily="34" charset="0"/>
              </a:rPr>
              <a:t> </a:t>
            </a:r>
            <a:r>
              <a:rPr lang="fr-BE" altLang="en-US" baseline="0" dirty="0" err="1" smtClean="0">
                <a:latin typeface="Arial" pitchFamily="34" charset="0"/>
              </a:rPr>
              <a:t>is</a:t>
            </a:r>
            <a:r>
              <a:rPr lang="fr-BE" altLang="en-US" baseline="0" dirty="0" smtClean="0">
                <a:latin typeface="Arial" pitchFamily="34" charset="0"/>
              </a:rPr>
              <a:t> </a:t>
            </a:r>
            <a:r>
              <a:rPr lang="fr-BE" altLang="en-US" baseline="0" dirty="0" err="1" smtClean="0">
                <a:latin typeface="Arial" pitchFamily="34" charset="0"/>
              </a:rPr>
              <a:t>difficult</a:t>
            </a:r>
            <a:r>
              <a:rPr lang="fr-BE" altLang="en-US" baseline="0" dirty="0" smtClean="0">
                <a:latin typeface="Arial" pitchFamily="34" charset="0"/>
              </a:rPr>
              <a:t> to </a:t>
            </a:r>
            <a:r>
              <a:rPr lang="fr-BE" altLang="en-US" baseline="0" dirty="0" err="1" smtClean="0">
                <a:latin typeface="Arial" pitchFamily="34" charset="0"/>
              </a:rPr>
              <a:t>predict</a:t>
            </a:r>
            <a:r>
              <a:rPr lang="fr-BE" altLang="en-US" baseline="0" dirty="0" smtClean="0">
                <a:latin typeface="Arial" pitchFamily="34" charset="0"/>
              </a:rPr>
              <a:t> in </a:t>
            </a:r>
            <a:r>
              <a:rPr lang="fr-BE" altLang="en-US" baseline="0" dirty="0" err="1" smtClean="0">
                <a:latin typeface="Arial" pitchFamily="34" charset="0"/>
              </a:rPr>
              <a:t>advance</a:t>
            </a:r>
            <a:r>
              <a:rPr lang="fr-BE" altLang="en-US" baseline="0" dirty="0" smtClean="0">
                <a:latin typeface="Arial" pitchFamily="34" charset="0"/>
              </a:rPr>
              <a:t> (-&gt; </a:t>
            </a:r>
            <a:r>
              <a:rPr lang="fr-BE" altLang="en-US" baseline="0" dirty="0" err="1" smtClean="0">
                <a:latin typeface="Arial" pitchFamily="34" charset="0"/>
              </a:rPr>
              <a:t>depends</a:t>
            </a:r>
            <a:r>
              <a:rPr lang="fr-BE" altLang="en-US" baseline="0" dirty="0" smtClean="0">
                <a:latin typeface="Arial" pitchFamily="34" charset="0"/>
              </a:rPr>
              <a:t> on the </a:t>
            </a:r>
            <a:r>
              <a:rPr lang="fr-BE" altLang="en-US" baseline="0" dirty="0" err="1" smtClean="0">
                <a:latin typeface="Arial" pitchFamily="34" charset="0"/>
              </a:rPr>
              <a:t>market</a:t>
            </a:r>
            <a:r>
              <a:rPr lang="fr-BE" altLang="en-US" baseline="0" dirty="0" smtClean="0">
                <a:latin typeface="Arial" pitchFamily="34" charset="0"/>
              </a:rPr>
              <a:t>) and </a:t>
            </a:r>
            <a:r>
              <a:rPr lang="fr-BE" altLang="en-US" baseline="0" dirty="0" err="1" smtClean="0">
                <a:latin typeface="Arial" pitchFamily="34" charset="0"/>
              </a:rPr>
              <a:t>FIs</a:t>
            </a:r>
            <a:r>
              <a:rPr lang="fr-BE" altLang="en-US" baseline="0" dirty="0" smtClean="0">
                <a:latin typeface="Arial" pitchFamily="34" charset="0"/>
              </a:rPr>
              <a:t> are not </a:t>
            </a:r>
            <a:r>
              <a:rPr lang="fr-BE" altLang="en-US" baseline="0" dirty="0" err="1" smtClean="0">
                <a:latin typeface="Arial" pitchFamily="34" charset="0"/>
              </a:rPr>
              <a:t>really</a:t>
            </a:r>
            <a:r>
              <a:rPr lang="fr-BE" altLang="en-US" baseline="0" dirty="0" smtClean="0">
                <a:latin typeface="Arial" pitchFamily="34" charset="0"/>
              </a:rPr>
              <a:t> transparent in </a:t>
            </a:r>
            <a:r>
              <a:rPr lang="fr-BE" altLang="en-US" baseline="0" dirty="0" err="1" smtClean="0">
                <a:latin typeface="Arial" pitchFamily="34" charset="0"/>
              </a:rPr>
              <a:t>their</a:t>
            </a:r>
            <a:r>
              <a:rPr lang="fr-BE" altLang="en-US" baseline="0" dirty="0" smtClean="0">
                <a:latin typeface="Arial" pitchFamily="34" charset="0"/>
              </a:rPr>
              <a:t> </a:t>
            </a:r>
            <a:r>
              <a:rPr lang="fr-BE" altLang="en-US" baseline="0" dirty="0" err="1" smtClean="0">
                <a:latin typeface="Arial" pitchFamily="34" charset="0"/>
              </a:rPr>
              <a:t>calculation</a:t>
            </a:r>
            <a:r>
              <a:rPr lang="fr-BE" altLang="en-US" baseline="0" dirty="0" smtClean="0">
                <a:latin typeface="Arial" pitchFamily="34" charset="0"/>
              </a:rPr>
              <a:t> of the premium to the </a:t>
            </a:r>
            <a:r>
              <a:rPr lang="fr-BE" altLang="en-US" baseline="0" dirty="0" err="1" smtClean="0">
                <a:latin typeface="Arial" pitchFamily="34" charset="0"/>
              </a:rPr>
              <a:t>market</a:t>
            </a:r>
            <a:r>
              <a:rPr lang="fr-BE" altLang="en-US" baseline="0" dirty="0" smtClean="0">
                <a:latin typeface="Arial" pitchFamily="34" charset="0"/>
              </a:rPr>
              <a:t> rate. </a:t>
            </a:r>
            <a:endParaRPr lang="en-GB" altLang="en-US" dirty="0" smtClean="0">
              <a:latin typeface="Arial" pitchFamily="34" charset="0"/>
            </a:endParaRPr>
          </a:p>
        </p:txBody>
      </p:sp>
      <p:sp>
        <p:nvSpPr>
          <p:cNvPr id="242692" name="Slide Number Placeholder 3"/>
          <p:cNvSpPr>
            <a:spLocks noGrp="1"/>
          </p:cNvSpPr>
          <p:nvPr>
            <p:ph type="sldNum" sz="quarter" idx="5"/>
          </p:nvPr>
        </p:nvSpPr>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1788" indent="-228600" eaLnBrk="0" hangingPunct="0">
              <a:spcBef>
                <a:spcPct val="30000"/>
              </a:spcBef>
              <a:defRPr sz="1200">
                <a:solidFill>
                  <a:schemeClr val="tx1"/>
                </a:solidFill>
                <a:latin typeface="Arial" pitchFamily="34" charset="0"/>
              </a:defRPr>
            </a:lvl4pPr>
            <a:lvl5pPr marL="2058988" indent="-228600" eaLnBrk="0" hangingPunct="0">
              <a:spcBef>
                <a:spcPct val="30000"/>
              </a:spcBef>
              <a:defRPr sz="1200">
                <a:solidFill>
                  <a:schemeClr val="tx1"/>
                </a:solidFill>
                <a:latin typeface="Arial" pitchFamily="34" charset="0"/>
              </a:defRPr>
            </a:lvl5pPr>
            <a:lvl6pPr marL="2516188" indent="-228600" eaLnBrk="0" fontAlgn="base" hangingPunct="0">
              <a:spcBef>
                <a:spcPct val="30000"/>
              </a:spcBef>
              <a:spcAft>
                <a:spcPct val="0"/>
              </a:spcAft>
              <a:defRPr sz="1200">
                <a:solidFill>
                  <a:schemeClr val="tx1"/>
                </a:solidFill>
                <a:latin typeface="Arial" pitchFamily="34" charset="0"/>
              </a:defRPr>
            </a:lvl6pPr>
            <a:lvl7pPr marL="2973388" indent="-228600" eaLnBrk="0" fontAlgn="base" hangingPunct="0">
              <a:spcBef>
                <a:spcPct val="30000"/>
              </a:spcBef>
              <a:spcAft>
                <a:spcPct val="0"/>
              </a:spcAft>
              <a:defRPr sz="1200">
                <a:solidFill>
                  <a:schemeClr val="tx1"/>
                </a:solidFill>
                <a:latin typeface="Arial" pitchFamily="34" charset="0"/>
              </a:defRPr>
            </a:lvl7pPr>
            <a:lvl8pPr marL="3430588" indent="-228600" eaLnBrk="0" fontAlgn="base" hangingPunct="0">
              <a:spcBef>
                <a:spcPct val="30000"/>
              </a:spcBef>
              <a:spcAft>
                <a:spcPct val="0"/>
              </a:spcAft>
              <a:defRPr sz="1200">
                <a:solidFill>
                  <a:schemeClr val="tx1"/>
                </a:solidFill>
                <a:latin typeface="Arial" pitchFamily="34" charset="0"/>
              </a:defRPr>
            </a:lvl8pPr>
            <a:lvl9pPr marL="3887788"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defRPr/>
            </a:pPr>
            <a:fld id="{22C42788-C8F1-4E6B-BED6-AE4CF958CA67}" type="slidenum">
              <a:rPr lang="en-GB" altLang="en-US" smtClean="0"/>
              <a:pPr eaLnBrk="1" hangingPunct="1">
                <a:spcBef>
                  <a:spcPct val="0"/>
                </a:spcBef>
                <a:defRPr/>
              </a:pPr>
              <a:t>16</a:t>
            </a:fld>
            <a:endParaRPr lang="en-GB" altLang="en-US" smtClean="0"/>
          </a:p>
        </p:txBody>
      </p:sp>
    </p:spTree>
    <p:extLst>
      <p:ext uri="{BB962C8B-B14F-4D97-AF65-F5344CB8AC3E}">
        <p14:creationId xmlns:p14="http://schemas.microsoft.com/office/powerpoint/2010/main" val="2865613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9EFB46E-F2BF-4021-8784-60A64E706923}" type="slidenum">
              <a:rPr lang="en-GB" smtClean="0"/>
              <a:pPr>
                <a:defRPr/>
              </a:pPr>
              <a:t>17</a:t>
            </a:fld>
            <a:endParaRPr lang="en-GB"/>
          </a:p>
        </p:txBody>
      </p:sp>
    </p:spTree>
    <p:extLst>
      <p:ext uri="{BB962C8B-B14F-4D97-AF65-F5344CB8AC3E}">
        <p14:creationId xmlns:p14="http://schemas.microsoft.com/office/powerpoint/2010/main" val="1359149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9EFB46E-F2BF-4021-8784-60A64E706923}" type="slidenum">
              <a:rPr lang="en-GB" smtClean="0"/>
              <a:pPr>
                <a:defRPr/>
              </a:pPr>
              <a:t>18</a:t>
            </a:fld>
            <a:endParaRPr lang="en-GB"/>
          </a:p>
        </p:txBody>
      </p:sp>
    </p:spTree>
    <p:extLst>
      <p:ext uri="{BB962C8B-B14F-4D97-AF65-F5344CB8AC3E}">
        <p14:creationId xmlns:p14="http://schemas.microsoft.com/office/powerpoint/2010/main" val="3367714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9EFB46E-F2BF-4021-8784-60A64E706923}" type="slidenum">
              <a:rPr lang="en-GB" smtClean="0"/>
              <a:pPr>
                <a:defRPr/>
              </a:pPr>
              <a:t>19</a:t>
            </a:fld>
            <a:endParaRPr lang="en-GB"/>
          </a:p>
        </p:txBody>
      </p:sp>
    </p:spTree>
    <p:extLst>
      <p:ext uri="{BB962C8B-B14F-4D97-AF65-F5344CB8AC3E}">
        <p14:creationId xmlns:p14="http://schemas.microsoft.com/office/powerpoint/2010/main" val="2731811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9EFB46E-F2BF-4021-8784-60A64E706923}" type="slidenum">
              <a:rPr lang="en-GB" smtClean="0"/>
              <a:pPr>
                <a:defRPr/>
              </a:pPr>
              <a:t>2</a:t>
            </a:fld>
            <a:endParaRPr lang="en-GB"/>
          </a:p>
        </p:txBody>
      </p:sp>
    </p:spTree>
    <p:extLst>
      <p:ext uri="{BB962C8B-B14F-4D97-AF65-F5344CB8AC3E}">
        <p14:creationId xmlns:p14="http://schemas.microsoft.com/office/powerpoint/2010/main" val="3536810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9EFB46E-F2BF-4021-8784-60A64E706923}" type="slidenum">
              <a:rPr lang="en-GB" smtClean="0"/>
              <a:pPr>
                <a:defRPr/>
              </a:pPr>
              <a:t>20</a:t>
            </a:fld>
            <a:endParaRPr lang="en-GB"/>
          </a:p>
        </p:txBody>
      </p:sp>
    </p:spTree>
    <p:extLst>
      <p:ext uri="{BB962C8B-B14F-4D97-AF65-F5344CB8AC3E}">
        <p14:creationId xmlns:p14="http://schemas.microsoft.com/office/powerpoint/2010/main" val="1784416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9EFB46E-F2BF-4021-8784-60A64E706923}" type="slidenum">
              <a:rPr lang="en-GB" smtClean="0"/>
              <a:pPr>
                <a:defRPr/>
              </a:pPr>
              <a:t>21</a:t>
            </a:fld>
            <a:endParaRPr lang="en-GB"/>
          </a:p>
        </p:txBody>
      </p:sp>
    </p:spTree>
    <p:extLst>
      <p:ext uri="{BB962C8B-B14F-4D97-AF65-F5344CB8AC3E}">
        <p14:creationId xmlns:p14="http://schemas.microsoft.com/office/powerpoint/2010/main" val="37110428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9EFB46E-F2BF-4021-8784-60A64E706923}" type="slidenum">
              <a:rPr lang="en-GB" smtClean="0"/>
              <a:pPr>
                <a:defRPr/>
              </a:pPr>
              <a:t>22</a:t>
            </a:fld>
            <a:endParaRPr lang="en-GB"/>
          </a:p>
        </p:txBody>
      </p:sp>
    </p:spTree>
    <p:extLst>
      <p:ext uri="{BB962C8B-B14F-4D97-AF65-F5344CB8AC3E}">
        <p14:creationId xmlns:p14="http://schemas.microsoft.com/office/powerpoint/2010/main" val="646236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9EFB46E-F2BF-4021-8784-60A64E706923}" type="slidenum">
              <a:rPr lang="en-GB" smtClean="0"/>
              <a:pPr>
                <a:defRPr/>
              </a:pPr>
              <a:t>23</a:t>
            </a:fld>
            <a:endParaRPr lang="en-GB"/>
          </a:p>
        </p:txBody>
      </p:sp>
    </p:spTree>
    <p:extLst>
      <p:ext uri="{BB962C8B-B14F-4D97-AF65-F5344CB8AC3E}">
        <p14:creationId xmlns:p14="http://schemas.microsoft.com/office/powerpoint/2010/main" val="1033732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a:ln/>
        </p:spPr>
      </p:sp>
      <p:sp>
        <p:nvSpPr>
          <p:cNvPr id="272387" name="Notes Placeholder 2"/>
          <p:cNvSpPr>
            <a:spLocks noGrp="1"/>
          </p:cNvSpPr>
          <p:nvPr>
            <p:ph type="body" idx="1"/>
          </p:nvPr>
        </p:nvSpPr>
        <p:spPr>
          <a:noFill/>
        </p:spPr>
        <p:txBody>
          <a:bodyPr/>
          <a:lstStyle/>
          <a:p>
            <a:r>
              <a:rPr lang="fr-BE" altLang="en-US" smtClean="0">
                <a:latin typeface="Arial" pitchFamily="34" charset="0"/>
              </a:rPr>
              <a:t>The EC endeavours to further </a:t>
            </a:r>
            <a:r>
              <a:rPr lang="fr-BE" altLang="en-US" b="1" smtClean="0">
                <a:latin typeface="Arial" pitchFamily="34" charset="0"/>
              </a:rPr>
              <a:t>engage EU Delegations </a:t>
            </a:r>
            <a:r>
              <a:rPr lang="fr-BE" altLang="en-US" smtClean="0">
                <a:latin typeface="Arial" pitchFamily="34" charset="0"/>
              </a:rPr>
              <a:t>in the preparation and follow-up of blending projects.</a:t>
            </a:r>
          </a:p>
          <a:p>
            <a:endParaRPr lang="fr-BE" altLang="en-US" smtClean="0">
              <a:latin typeface="Arial" pitchFamily="34" charset="0"/>
            </a:endParaRPr>
          </a:p>
          <a:p>
            <a:r>
              <a:rPr lang="fr-BE" altLang="en-US" smtClean="0">
                <a:latin typeface="Arial" pitchFamily="34" charset="0"/>
              </a:rPr>
              <a:t>The issue of </a:t>
            </a:r>
            <a:r>
              <a:rPr lang="fr-BE" altLang="en-US" b="1" smtClean="0">
                <a:latin typeface="Arial" pitchFamily="34" charset="0"/>
              </a:rPr>
              <a:t>complete info </a:t>
            </a:r>
            <a:r>
              <a:rPr lang="fr-BE" altLang="en-US" smtClean="0">
                <a:latin typeface="Arial" pitchFamily="34" charset="0"/>
              </a:rPr>
              <a:t>relates in particular to the </a:t>
            </a:r>
            <a:r>
              <a:rPr lang="fr-BE" altLang="en-US" b="1" smtClean="0">
                <a:latin typeface="Arial" pitchFamily="34" charset="0"/>
              </a:rPr>
              <a:t>added value</a:t>
            </a:r>
            <a:r>
              <a:rPr lang="fr-BE" altLang="en-US" smtClean="0">
                <a:latin typeface="Arial" pitchFamily="34" charset="0"/>
              </a:rPr>
              <a:t> and the determination of the grant </a:t>
            </a:r>
            <a:r>
              <a:rPr lang="fr-BE" altLang="en-US" b="1" smtClean="0">
                <a:latin typeface="Arial" pitchFamily="34" charset="0"/>
              </a:rPr>
              <a:t>amount</a:t>
            </a:r>
            <a:r>
              <a:rPr lang="fr-BE" altLang="en-US" smtClean="0">
                <a:latin typeface="Arial" pitchFamily="34" charset="0"/>
              </a:rPr>
              <a:t>.</a:t>
            </a:r>
          </a:p>
          <a:p>
            <a:endParaRPr lang="en-GB" altLang="en-US" smtClean="0">
              <a:latin typeface="Arial" pitchFamily="34" charset="0"/>
            </a:endParaRPr>
          </a:p>
        </p:txBody>
      </p:sp>
      <p:sp>
        <p:nvSpPr>
          <p:cNvPr id="254980" name="Slide Number Placeholder 3"/>
          <p:cNvSpPr>
            <a:spLocks noGrp="1"/>
          </p:cNvSpPr>
          <p:nvPr>
            <p:ph type="sldNum" sz="quarter" idx="5"/>
          </p:nvPr>
        </p:nvSpPr>
        <p:spPr/>
        <p:txBody>
          <a:bodyPr/>
          <a:lstStyle>
            <a:lvl1pPr eaLnBrk="0" hangingPunct="0">
              <a:spcBef>
                <a:spcPct val="30000"/>
              </a:spcBef>
              <a:defRPr sz="1200">
                <a:solidFill>
                  <a:schemeClr val="tx1"/>
                </a:solidFill>
                <a:latin typeface="Arial" pitchFamily="34" charset="0"/>
              </a:defRPr>
            </a:lvl1pPr>
            <a:lvl2pPr marL="741363" indent="-284163" eaLnBrk="0" hangingPunct="0">
              <a:spcBef>
                <a:spcPct val="30000"/>
              </a:spcBef>
              <a:defRPr sz="1200">
                <a:solidFill>
                  <a:schemeClr val="tx1"/>
                </a:solidFill>
                <a:latin typeface="Arial" pitchFamily="34" charset="0"/>
              </a:defRPr>
            </a:lvl2pPr>
            <a:lvl3pPr marL="1141413" indent="-227013" eaLnBrk="0" hangingPunct="0">
              <a:spcBef>
                <a:spcPct val="30000"/>
              </a:spcBef>
              <a:defRPr sz="1200">
                <a:solidFill>
                  <a:schemeClr val="tx1"/>
                </a:solidFill>
                <a:latin typeface="Arial" pitchFamily="34" charset="0"/>
              </a:defRPr>
            </a:lvl3pPr>
            <a:lvl4pPr marL="1598613" indent="-227013" eaLnBrk="0" hangingPunct="0">
              <a:spcBef>
                <a:spcPct val="30000"/>
              </a:spcBef>
              <a:defRPr sz="1200">
                <a:solidFill>
                  <a:schemeClr val="tx1"/>
                </a:solidFill>
                <a:latin typeface="Arial" pitchFamily="34" charset="0"/>
              </a:defRPr>
            </a:lvl4pPr>
            <a:lvl5pPr marL="2055813" indent="-227013" eaLnBrk="0" hangingPunct="0">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defRPr/>
            </a:pPr>
            <a:fld id="{F4CBD0A8-623A-4F29-B6B5-DBE238539E93}" type="slidenum">
              <a:rPr lang="en-GB" altLang="en-US" smtClean="0">
                <a:solidFill>
                  <a:prstClr val="black"/>
                </a:solidFill>
              </a:rPr>
              <a:pPr eaLnBrk="1" hangingPunct="1">
                <a:spcBef>
                  <a:spcPct val="0"/>
                </a:spcBef>
                <a:defRPr/>
              </a:pPr>
              <a:t>24</a:t>
            </a:fld>
            <a:endParaRPr lang="en-GB" altLang="en-US" smtClean="0">
              <a:solidFill>
                <a:prstClr val="black"/>
              </a:solidFill>
            </a:endParaRPr>
          </a:p>
        </p:txBody>
      </p:sp>
    </p:spTree>
    <p:extLst>
      <p:ext uri="{BB962C8B-B14F-4D97-AF65-F5344CB8AC3E}">
        <p14:creationId xmlns:p14="http://schemas.microsoft.com/office/powerpoint/2010/main" val="37284970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9EFB46E-F2BF-4021-8784-60A64E706923}" type="slidenum">
              <a:rPr lang="en-GB" smtClean="0"/>
              <a:pPr>
                <a:defRPr/>
              </a:pPr>
              <a:t>25</a:t>
            </a:fld>
            <a:endParaRPr lang="en-GB"/>
          </a:p>
        </p:txBody>
      </p:sp>
    </p:spTree>
    <p:extLst>
      <p:ext uri="{BB962C8B-B14F-4D97-AF65-F5344CB8AC3E}">
        <p14:creationId xmlns:p14="http://schemas.microsoft.com/office/powerpoint/2010/main" val="1732474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9EFB46E-F2BF-4021-8784-60A64E706923}" type="slidenum">
              <a:rPr lang="en-GB" smtClean="0"/>
              <a:pPr>
                <a:defRPr/>
              </a:pPr>
              <a:t>26</a:t>
            </a:fld>
            <a:endParaRPr lang="en-GB"/>
          </a:p>
        </p:txBody>
      </p:sp>
    </p:spTree>
    <p:extLst>
      <p:ext uri="{BB962C8B-B14F-4D97-AF65-F5344CB8AC3E}">
        <p14:creationId xmlns:p14="http://schemas.microsoft.com/office/powerpoint/2010/main" val="3925399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BE" dirty="0" smtClean="0"/>
              <a:t>Pacific </a:t>
            </a:r>
            <a:r>
              <a:rPr lang="fr-BE" dirty="0" err="1" smtClean="0"/>
              <a:t>region</a:t>
            </a:r>
            <a:r>
              <a:rPr lang="fr-BE" dirty="0" smtClean="0"/>
              <a:t> (EDF): </a:t>
            </a:r>
            <a:r>
              <a:rPr lang="fr-BE" dirty="0" err="1" smtClean="0"/>
              <a:t>request</a:t>
            </a:r>
            <a:r>
              <a:rPr lang="fr-BE" dirty="0" smtClean="0"/>
              <a:t> for </a:t>
            </a:r>
            <a:r>
              <a:rPr lang="fr-BE" dirty="0" err="1" smtClean="0"/>
              <a:t>financial</a:t>
            </a:r>
            <a:r>
              <a:rPr lang="fr-BE" dirty="0" smtClean="0"/>
              <a:t> allocation by</a:t>
            </a:r>
            <a:r>
              <a:rPr lang="fr-BE" baseline="0" dirty="0" smtClean="0"/>
              <a:t> </a:t>
            </a:r>
            <a:r>
              <a:rPr lang="fr-BE" baseline="0" dirty="0" err="1" smtClean="0"/>
              <a:t>Regional</a:t>
            </a:r>
            <a:r>
              <a:rPr lang="fr-BE" baseline="0" dirty="0" smtClean="0"/>
              <a:t> </a:t>
            </a:r>
            <a:r>
              <a:rPr lang="fr-BE" baseline="0" dirty="0" err="1" smtClean="0"/>
              <a:t>Authorizing</a:t>
            </a:r>
            <a:r>
              <a:rPr lang="fr-BE" baseline="0" dirty="0" smtClean="0"/>
              <a:t> </a:t>
            </a:r>
            <a:r>
              <a:rPr lang="fr-BE" baseline="0" dirty="0" err="1" smtClean="0"/>
              <a:t>Officer</a:t>
            </a:r>
            <a:r>
              <a:rPr lang="fr-BE" baseline="0" dirty="0" smtClean="0"/>
              <a:t> (RAO) </a:t>
            </a:r>
            <a:r>
              <a:rPr lang="fr-BE" baseline="0" dirty="0" err="1" smtClean="0"/>
              <a:t>necessary</a:t>
            </a:r>
            <a:endParaRPr lang="fr-BE" baseline="0" dirty="0" smtClean="0"/>
          </a:p>
          <a:p>
            <a:pPr marL="171450" indent="-171450">
              <a:buFont typeface="Arial" panose="020B0604020202020204" pitchFamily="34" charset="0"/>
              <a:buChar char="•"/>
            </a:pPr>
            <a:r>
              <a:rPr lang="fr-BE" baseline="0" dirty="0" smtClean="0"/>
              <a:t>Identification </a:t>
            </a:r>
            <a:r>
              <a:rPr lang="fr-BE" baseline="0" dirty="0" err="1" smtClean="0"/>
              <a:t>process</a:t>
            </a:r>
            <a:r>
              <a:rPr lang="fr-BE" baseline="0" dirty="0" smtClean="0"/>
              <a:t>: </a:t>
            </a:r>
            <a:r>
              <a:rPr lang="fr-BE" baseline="0" dirty="0" err="1" smtClean="0"/>
              <a:t>Delegations</a:t>
            </a:r>
            <a:r>
              <a:rPr lang="fr-BE" baseline="0" dirty="0" smtClean="0"/>
              <a:t> + RAO </a:t>
            </a:r>
            <a:r>
              <a:rPr lang="fr-BE" baseline="0" dirty="0" err="1" smtClean="0"/>
              <a:t>should</a:t>
            </a:r>
            <a:r>
              <a:rPr lang="fr-BE" baseline="0" dirty="0" smtClean="0"/>
              <a:t> </a:t>
            </a:r>
            <a:r>
              <a:rPr lang="fr-BE" baseline="0" dirty="0" err="1" smtClean="0"/>
              <a:t>be</a:t>
            </a:r>
            <a:r>
              <a:rPr lang="fr-BE" baseline="0" dirty="0" smtClean="0"/>
              <a:t> </a:t>
            </a:r>
            <a:r>
              <a:rPr lang="fr-BE" baseline="0" dirty="0" err="1" smtClean="0"/>
              <a:t>involved</a:t>
            </a:r>
            <a:r>
              <a:rPr lang="fr-BE" baseline="0" dirty="0" smtClean="0"/>
              <a:t> (-&gt; building of a </a:t>
            </a:r>
            <a:r>
              <a:rPr lang="fr-BE" baseline="0" dirty="0" err="1" smtClean="0"/>
              <a:t>project</a:t>
            </a:r>
            <a:r>
              <a:rPr lang="fr-BE" baseline="0" dirty="0" smtClean="0"/>
              <a:t> pipeline)</a:t>
            </a:r>
          </a:p>
          <a:p>
            <a:pPr marL="171450" indent="-171450">
              <a:buFont typeface="Arial" panose="020B0604020202020204" pitchFamily="34" charset="0"/>
              <a:buChar char="•"/>
            </a:pPr>
            <a:r>
              <a:rPr lang="fr-BE" baseline="0" dirty="0" smtClean="0"/>
              <a:t>Formulation </a:t>
            </a:r>
            <a:r>
              <a:rPr lang="fr-BE" baseline="0" dirty="0" err="1" smtClean="0"/>
              <a:t>is</a:t>
            </a:r>
            <a:r>
              <a:rPr lang="fr-BE" baseline="0" dirty="0" smtClean="0"/>
              <a:t> the </a:t>
            </a:r>
            <a:r>
              <a:rPr lang="fr-BE" baseline="0" dirty="0" err="1" smtClean="0"/>
              <a:t>responsibility</a:t>
            </a:r>
            <a:r>
              <a:rPr lang="fr-BE" baseline="0" dirty="0" smtClean="0"/>
              <a:t> of the Financial Institution BUT </a:t>
            </a:r>
            <a:r>
              <a:rPr lang="fr-BE" baseline="0" dirty="0" err="1" smtClean="0"/>
              <a:t>Delegations</a:t>
            </a:r>
            <a:r>
              <a:rPr lang="fr-BE" baseline="0" dirty="0" smtClean="0"/>
              <a:t> and RAO </a:t>
            </a:r>
            <a:r>
              <a:rPr lang="fr-BE" baseline="0" dirty="0" err="1" smtClean="0"/>
              <a:t>should</a:t>
            </a:r>
            <a:r>
              <a:rPr lang="fr-BE" baseline="0" dirty="0" smtClean="0"/>
              <a:t> </a:t>
            </a:r>
            <a:r>
              <a:rPr lang="fr-BE" baseline="0" dirty="0" err="1" smtClean="0"/>
              <a:t>be</a:t>
            </a:r>
            <a:r>
              <a:rPr lang="fr-BE" baseline="0" dirty="0" smtClean="0"/>
              <a:t> </a:t>
            </a:r>
            <a:r>
              <a:rPr lang="fr-BE" baseline="0" dirty="0" err="1" smtClean="0"/>
              <a:t>consulted</a:t>
            </a:r>
            <a:endParaRPr lang="fr-BE" baseline="0" dirty="0" smtClean="0"/>
          </a:p>
          <a:p>
            <a:pPr marL="171450" indent="-171450">
              <a:buFont typeface="Arial" panose="020B0604020202020204" pitchFamily="34" charset="0"/>
              <a:buChar char="•"/>
            </a:pPr>
            <a:r>
              <a:rPr lang="fr-BE" baseline="0" dirty="0" err="1" smtClean="0"/>
              <a:t>Endorsement</a:t>
            </a:r>
            <a:r>
              <a:rPr lang="fr-BE" baseline="0" dirty="0" smtClean="0"/>
              <a:t> </a:t>
            </a:r>
            <a:r>
              <a:rPr lang="fr-BE" baseline="0" dirty="0" err="1" smtClean="0"/>
              <a:t>letters</a:t>
            </a:r>
            <a:r>
              <a:rPr lang="fr-BE" baseline="0" dirty="0" smtClean="0"/>
              <a:t> of </a:t>
            </a:r>
            <a:r>
              <a:rPr lang="fr-BE" baseline="0" dirty="0" err="1" smtClean="0"/>
              <a:t>concerned</a:t>
            </a:r>
            <a:r>
              <a:rPr lang="fr-BE" baseline="0" dirty="0" smtClean="0"/>
              <a:t> </a:t>
            </a:r>
            <a:r>
              <a:rPr lang="fr-BE" baseline="0" dirty="0" err="1" smtClean="0"/>
              <a:t>Delegations</a:t>
            </a:r>
            <a:r>
              <a:rPr lang="fr-BE" baseline="0" dirty="0" smtClean="0"/>
              <a:t> are </a:t>
            </a:r>
            <a:r>
              <a:rPr lang="fr-BE" baseline="0" dirty="0" err="1" smtClean="0"/>
              <a:t>necessary</a:t>
            </a:r>
            <a:r>
              <a:rPr lang="fr-BE" baseline="0" dirty="0" smtClean="0"/>
              <a:t> </a:t>
            </a:r>
            <a:r>
              <a:rPr lang="fr-BE" baseline="0" dirty="0" err="1" smtClean="0"/>
              <a:t>before</a:t>
            </a:r>
            <a:r>
              <a:rPr lang="fr-BE" baseline="0" dirty="0" smtClean="0"/>
              <a:t> </a:t>
            </a:r>
            <a:r>
              <a:rPr lang="fr-BE" baseline="0" dirty="0" err="1" smtClean="0"/>
              <a:t>submission</a:t>
            </a:r>
            <a:r>
              <a:rPr lang="fr-BE" baseline="0" dirty="0" smtClean="0"/>
              <a:t> to the </a:t>
            </a:r>
            <a:r>
              <a:rPr lang="fr-BE" baseline="0" dirty="0" err="1" smtClean="0"/>
              <a:t>Board</a:t>
            </a:r>
            <a:r>
              <a:rPr lang="fr-BE" baseline="0" dirty="0" smtClean="0"/>
              <a:t>; </a:t>
            </a:r>
            <a:r>
              <a:rPr lang="fr-BE" baseline="0" dirty="0" err="1" smtClean="0"/>
              <a:t>endorsement</a:t>
            </a:r>
            <a:r>
              <a:rPr lang="fr-BE" baseline="0" dirty="0" smtClean="0"/>
              <a:t> </a:t>
            </a:r>
            <a:r>
              <a:rPr lang="fr-BE" baseline="0" dirty="0" err="1" smtClean="0"/>
              <a:t>letters</a:t>
            </a:r>
            <a:r>
              <a:rPr lang="fr-BE" baseline="0" dirty="0" smtClean="0"/>
              <a:t> of </a:t>
            </a:r>
            <a:r>
              <a:rPr lang="fr-BE" baseline="0" dirty="0" err="1" smtClean="0"/>
              <a:t>concerned</a:t>
            </a:r>
            <a:r>
              <a:rPr lang="fr-BE" baseline="0" dirty="0" smtClean="0"/>
              <a:t> </a:t>
            </a:r>
            <a:r>
              <a:rPr lang="fr-BE" baseline="0" dirty="0" err="1" smtClean="0"/>
              <a:t>authorities</a:t>
            </a:r>
            <a:r>
              <a:rPr lang="fr-BE" baseline="0" dirty="0" smtClean="0"/>
              <a:t> are </a:t>
            </a:r>
            <a:r>
              <a:rPr lang="fr-BE" baseline="0" dirty="0" err="1" smtClean="0"/>
              <a:t>necessary</a:t>
            </a:r>
            <a:r>
              <a:rPr lang="fr-BE" baseline="0" dirty="0" smtClean="0"/>
              <a:t> </a:t>
            </a:r>
            <a:r>
              <a:rPr lang="fr-BE" baseline="0" dirty="0" err="1" smtClean="0"/>
              <a:t>before</a:t>
            </a:r>
            <a:r>
              <a:rPr lang="fr-BE" baseline="0" dirty="0" smtClean="0"/>
              <a:t> </a:t>
            </a:r>
            <a:r>
              <a:rPr lang="fr-BE" baseline="0" dirty="0" err="1" smtClean="0"/>
              <a:t>contracting</a:t>
            </a:r>
            <a:endParaRPr lang="fr-BE" baseline="0"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a:defRPr/>
            </a:pPr>
            <a:fld id="{39EFB46E-F2BF-4021-8784-60A64E706923}" type="slidenum">
              <a:rPr lang="en-GB" smtClean="0"/>
              <a:pPr>
                <a:defRPr/>
              </a:pPr>
              <a:t>27</a:t>
            </a:fld>
            <a:endParaRPr lang="en-GB"/>
          </a:p>
        </p:txBody>
      </p:sp>
    </p:spTree>
    <p:extLst>
      <p:ext uri="{BB962C8B-B14F-4D97-AF65-F5344CB8AC3E}">
        <p14:creationId xmlns:p14="http://schemas.microsoft.com/office/powerpoint/2010/main" val="6346734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9EFB46E-F2BF-4021-8784-60A64E706923}" type="slidenum">
              <a:rPr lang="en-GB" smtClean="0"/>
              <a:pPr>
                <a:defRPr/>
              </a:pPr>
              <a:t>28</a:t>
            </a:fld>
            <a:endParaRPr lang="en-GB"/>
          </a:p>
        </p:txBody>
      </p:sp>
    </p:spTree>
    <p:extLst>
      <p:ext uri="{BB962C8B-B14F-4D97-AF65-F5344CB8AC3E}">
        <p14:creationId xmlns:p14="http://schemas.microsoft.com/office/powerpoint/2010/main" val="42505541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9EFB46E-F2BF-4021-8784-60A64E706923}" type="slidenum">
              <a:rPr lang="en-GB" smtClean="0"/>
              <a:pPr>
                <a:defRPr/>
              </a:pPr>
              <a:t>29</a:t>
            </a:fld>
            <a:endParaRPr lang="en-GB"/>
          </a:p>
        </p:txBody>
      </p:sp>
    </p:spTree>
    <p:extLst>
      <p:ext uri="{BB962C8B-B14F-4D97-AF65-F5344CB8AC3E}">
        <p14:creationId xmlns:p14="http://schemas.microsoft.com/office/powerpoint/2010/main" val="3877222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9EFB46E-F2BF-4021-8784-60A64E706923}" type="slidenum">
              <a:rPr lang="en-GB" smtClean="0"/>
              <a:pPr>
                <a:defRPr/>
              </a:pPr>
              <a:t>3</a:t>
            </a:fld>
            <a:endParaRPr lang="en-GB"/>
          </a:p>
        </p:txBody>
      </p:sp>
    </p:spTree>
    <p:extLst>
      <p:ext uri="{BB962C8B-B14F-4D97-AF65-F5344CB8AC3E}">
        <p14:creationId xmlns:p14="http://schemas.microsoft.com/office/powerpoint/2010/main" val="33848824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9EFB46E-F2BF-4021-8784-60A64E706923}" type="slidenum">
              <a:rPr lang="en-GB" smtClean="0"/>
              <a:pPr>
                <a:defRPr/>
              </a:pPr>
              <a:t>30</a:t>
            </a:fld>
            <a:endParaRPr lang="en-GB"/>
          </a:p>
        </p:txBody>
      </p:sp>
    </p:spTree>
    <p:extLst>
      <p:ext uri="{BB962C8B-B14F-4D97-AF65-F5344CB8AC3E}">
        <p14:creationId xmlns:p14="http://schemas.microsoft.com/office/powerpoint/2010/main" val="25122857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9EFB46E-F2BF-4021-8784-60A64E706923}" type="slidenum">
              <a:rPr lang="en-GB" smtClean="0"/>
              <a:pPr>
                <a:defRPr/>
              </a:pPr>
              <a:t>31</a:t>
            </a:fld>
            <a:endParaRPr lang="en-GB"/>
          </a:p>
        </p:txBody>
      </p:sp>
    </p:spTree>
    <p:extLst>
      <p:ext uri="{BB962C8B-B14F-4D97-AF65-F5344CB8AC3E}">
        <p14:creationId xmlns:p14="http://schemas.microsoft.com/office/powerpoint/2010/main" val="19830743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9EFB46E-F2BF-4021-8784-60A64E706923}" type="slidenum">
              <a:rPr lang="en-GB" smtClean="0"/>
              <a:pPr>
                <a:defRPr/>
              </a:pPr>
              <a:t>32</a:t>
            </a:fld>
            <a:endParaRPr lang="en-GB"/>
          </a:p>
        </p:txBody>
      </p:sp>
    </p:spTree>
    <p:extLst>
      <p:ext uri="{BB962C8B-B14F-4D97-AF65-F5344CB8AC3E}">
        <p14:creationId xmlns:p14="http://schemas.microsoft.com/office/powerpoint/2010/main" val="9639726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9EFB46E-F2BF-4021-8784-60A64E706923}" type="slidenum">
              <a:rPr lang="en-GB" smtClean="0"/>
              <a:pPr>
                <a:defRPr/>
              </a:pPr>
              <a:t>33</a:t>
            </a:fld>
            <a:endParaRPr lang="en-GB"/>
          </a:p>
        </p:txBody>
      </p:sp>
    </p:spTree>
    <p:extLst>
      <p:ext uri="{BB962C8B-B14F-4D97-AF65-F5344CB8AC3E}">
        <p14:creationId xmlns:p14="http://schemas.microsoft.com/office/powerpoint/2010/main" val="30073377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p:spPr>
        <p:txBody>
          <a:bodyPr/>
          <a:lstStyle/>
          <a:p>
            <a:endParaRPr lang="en-US" altLang="en-US"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E19CCA4D-C9E1-4E91-AE59-A703EBB2E9B9}" type="slidenum">
              <a:rPr lang="en-GB" altLang="en-US" smtClean="0"/>
              <a:pPr>
                <a:defRPr/>
              </a:pPr>
              <a:t>34</a:t>
            </a:fld>
            <a:endParaRPr lang="en-GB" altLang="en-US"/>
          </a:p>
        </p:txBody>
      </p:sp>
    </p:spTree>
    <p:extLst>
      <p:ext uri="{BB962C8B-B14F-4D97-AF65-F5344CB8AC3E}">
        <p14:creationId xmlns:p14="http://schemas.microsoft.com/office/powerpoint/2010/main" val="10410907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BE" dirty="0" smtClean="0"/>
              <a:t>External </a:t>
            </a:r>
            <a:r>
              <a:rPr lang="fr-BE" dirty="0" err="1" smtClean="0"/>
              <a:t>Fund</a:t>
            </a:r>
            <a:r>
              <a:rPr lang="fr-BE" dirty="0" smtClean="0"/>
              <a:t> for </a:t>
            </a:r>
            <a:r>
              <a:rPr lang="fr-BE" dirty="0" err="1" smtClean="0"/>
              <a:t>Sustainable</a:t>
            </a:r>
            <a:r>
              <a:rPr lang="fr-BE" dirty="0" smtClean="0"/>
              <a:t> </a:t>
            </a:r>
            <a:r>
              <a:rPr lang="fr-BE" dirty="0" err="1" smtClean="0"/>
              <a:t>Development</a:t>
            </a:r>
            <a:endParaRPr lang="fr-BE" dirty="0" smtClean="0"/>
          </a:p>
          <a:p>
            <a:pPr marL="171450" indent="-171450">
              <a:buFont typeface="Arial" panose="020B0604020202020204" pitchFamily="34" charset="0"/>
              <a:buChar char="•"/>
            </a:pPr>
            <a:r>
              <a:rPr lang="fr-BE" dirty="0" err="1" smtClean="0"/>
              <a:t>Regional</a:t>
            </a:r>
            <a:r>
              <a:rPr lang="fr-BE" dirty="0" smtClean="0"/>
              <a:t> </a:t>
            </a:r>
            <a:r>
              <a:rPr lang="fr-BE" dirty="0" err="1" smtClean="0"/>
              <a:t>Investment</a:t>
            </a:r>
            <a:r>
              <a:rPr lang="fr-BE" dirty="0" smtClean="0"/>
              <a:t> </a:t>
            </a:r>
            <a:r>
              <a:rPr lang="fr-BE" dirty="0" err="1" smtClean="0"/>
              <a:t>Facility</a:t>
            </a:r>
            <a:r>
              <a:rPr lang="fr-BE" baseline="0" dirty="0" smtClean="0"/>
              <a:t> + New </a:t>
            </a:r>
            <a:r>
              <a:rPr lang="fr-BE" baseline="0" dirty="0" err="1" smtClean="0"/>
              <a:t>guarantee</a:t>
            </a:r>
            <a:r>
              <a:rPr lang="fr-BE" baseline="0" dirty="0" smtClean="0"/>
              <a:t> to </a:t>
            </a:r>
            <a:r>
              <a:rPr lang="fr-BE" baseline="0" dirty="0" err="1" smtClean="0"/>
              <a:t>increase</a:t>
            </a:r>
            <a:r>
              <a:rPr lang="fr-BE" baseline="0" dirty="0" smtClean="0"/>
              <a:t> </a:t>
            </a:r>
            <a:r>
              <a:rPr lang="fr-BE" baseline="0" dirty="0" err="1" smtClean="0"/>
              <a:t>leverage</a:t>
            </a:r>
            <a:r>
              <a:rPr lang="fr-BE" baseline="0" dirty="0" smtClean="0"/>
              <a:t> </a:t>
            </a:r>
            <a:r>
              <a:rPr lang="fr-BE" baseline="0" dirty="0" err="1" smtClean="0"/>
              <a:t>regrouped</a:t>
            </a:r>
            <a:r>
              <a:rPr lang="fr-BE" baseline="0" dirty="0" smtClean="0"/>
              <a:t> in </a:t>
            </a:r>
            <a:r>
              <a:rPr lang="fr-BE" baseline="0" dirty="0" err="1" smtClean="0"/>
              <a:t>regional</a:t>
            </a:r>
            <a:r>
              <a:rPr lang="fr-BE" baseline="0" dirty="0" smtClean="0"/>
              <a:t> </a:t>
            </a:r>
            <a:r>
              <a:rPr lang="fr-BE" baseline="0" dirty="0" err="1" smtClean="0"/>
              <a:t>investment</a:t>
            </a:r>
            <a:r>
              <a:rPr lang="fr-BE" baseline="0" dirty="0" smtClean="0"/>
              <a:t> </a:t>
            </a:r>
            <a:r>
              <a:rPr lang="fr-BE" baseline="0" dirty="0" err="1" smtClean="0"/>
              <a:t>platforms</a:t>
            </a:r>
            <a:r>
              <a:rPr lang="fr-BE" baseline="0" dirty="0" smtClean="0"/>
              <a:t> (</a:t>
            </a:r>
            <a:r>
              <a:rPr lang="fr-BE" baseline="0" dirty="0" err="1" smtClean="0"/>
              <a:t>Africa</a:t>
            </a:r>
            <a:r>
              <a:rPr lang="fr-BE" baseline="0" dirty="0" smtClean="0"/>
              <a:t> + </a:t>
            </a:r>
            <a:r>
              <a:rPr lang="fr-BE" baseline="0" dirty="0" err="1" smtClean="0"/>
              <a:t>Neighbourhood</a:t>
            </a:r>
            <a:r>
              <a:rPr lang="fr-BE" baseline="0" dirty="0" smtClean="0"/>
              <a:t> </a:t>
            </a:r>
            <a:r>
              <a:rPr lang="fr-BE" baseline="0" dirty="0" err="1" smtClean="0"/>
              <a:t>only</a:t>
            </a:r>
            <a:r>
              <a:rPr lang="fr-BE" baseline="0" dirty="0" smtClean="0"/>
              <a:t> for the time </a:t>
            </a:r>
            <a:r>
              <a:rPr lang="fr-BE" baseline="0" dirty="0" err="1" smtClean="0"/>
              <a:t>being</a:t>
            </a:r>
            <a:r>
              <a:rPr lang="fr-BE" baseline="0" dirty="0" smtClean="0"/>
              <a:t>)</a:t>
            </a:r>
          </a:p>
          <a:p>
            <a:pPr marL="171450" indent="-171450">
              <a:buFont typeface="Arial" panose="020B0604020202020204" pitchFamily="34" charset="0"/>
              <a:buChar char="•"/>
            </a:pPr>
            <a:r>
              <a:rPr lang="fr-BE" baseline="0" dirty="0" err="1" smtClean="0"/>
              <a:t>Platforms</a:t>
            </a:r>
            <a:r>
              <a:rPr lang="fr-BE" baseline="0" dirty="0" smtClean="0"/>
              <a:t> = "one stop shop" for </a:t>
            </a:r>
            <a:r>
              <a:rPr lang="fr-BE" baseline="0" dirty="0" err="1" smtClean="0"/>
              <a:t>investors</a:t>
            </a:r>
            <a:r>
              <a:rPr lang="fr-BE" baseline="0" dirty="0" smtClean="0"/>
              <a:t> (</a:t>
            </a:r>
            <a:r>
              <a:rPr lang="fr-BE" baseline="0" dirty="0" err="1" smtClean="0"/>
              <a:t>financial</a:t>
            </a:r>
            <a:r>
              <a:rPr lang="fr-BE" baseline="0" dirty="0" smtClean="0"/>
              <a:t> institutions + </a:t>
            </a:r>
            <a:r>
              <a:rPr lang="fr-BE" baseline="0" dirty="0" err="1" smtClean="0"/>
              <a:t>other</a:t>
            </a:r>
            <a:r>
              <a:rPr lang="fr-BE" baseline="0" dirty="0" smtClean="0"/>
              <a:t> </a:t>
            </a:r>
            <a:r>
              <a:rPr lang="fr-BE" baseline="0" dirty="0" err="1" smtClean="0"/>
              <a:t>private</a:t>
            </a:r>
            <a:r>
              <a:rPr lang="fr-BE" baseline="0" dirty="0" smtClean="0"/>
              <a:t> + public)</a:t>
            </a:r>
          </a:p>
          <a:p>
            <a:pPr marL="171450" indent="-171450">
              <a:buFont typeface="Arial" panose="020B0604020202020204" pitchFamily="34" charset="0"/>
              <a:buChar char="•"/>
            </a:pPr>
            <a:r>
              <a:rPr lang="fr-BE" baseline="0" dirty="0" smtClean="0"/>
              <a:t>EFSD </a:t>
            </a:r>
            <a:r>
              <a:rPr lang="fr-BE" baseline="0" dirty="0" err="1" smtClean="0"/>
              <a:t>complemented</a:t>
            </a:r>
            <a:r>
              <a:rPr lang="fr-BE" baseline="0" dirty="0" smtClean="0"/>
              <a:t> by TA  (to </a:t>
            </a:r>
            <a:r>
              <a:rPr lang="fr-BE" baseline="0" dirty="0" err="1" smtClean="0"/>
              <a:t>develop</a:t>
            </a:r>
            <a:r>
              <a:rPr lang="fr-BE" baseline="0" dirty="0" smtClean="0"/>
              <a:t> </a:t>
            </a:r>
            <a:r>
              <a:rPr lang="fr-BE" baseline="0" dirty="0" err="1" smtClean="0"/>
              <a:t>fundable</a:t>
            </a:r>
            <a:r>
              <a:rPr lang="fr-BE" baseline="0" dirty="0" smtClean="0"/>
              <a:t> </a:t>
            </a:r>
            <a:r>
              <a:rPr lang="fr-BE" baseline="0" dirty="0" err="1" smtClean="0"/>
              <a:t>projects</a:t>
            </a:r>
            <a:r>
              <a:rPr lang="fr-BE" baseline="0" dirty="0" smtClean="0"/>
              <a:t>) + Dialogue (</a:t>
            </a:r>
            <a:r>
              <a:rPr lang="fr-BE" baseline="0" dirty="0" err="1" smtClean="0"/>
              <a:t>investment</a:t>
            </a:r>
            <a:r>
              <a:rPr lang="fr-BE" baseline="0" dirty="0" smtClean="0"/>
              <a:t> </a:t>
            </a:r>
            <a:r>
              <a:rPr lang="fr-BE" baseline="0" dirty="0" err="1" smtClean="0"/>
              <a:t>climate</a:t>
            </a:r>
            <a:r>
              <a:rPr lang="fr-BE" baseline="0" dirty="0" smtClean="0"/>
              <a:t>)</a:t>
            </a:r>
            <a:endParaRPr lang="en-GB" dirty="0"/>
          </a:p>
        </p:txBody>
      </p:sp>
      <p:sp>
        <p:nvSpPr>
          <p:cNvPr id="4" name="Slide Number Placeholder 3"/>
          <p:cNvSpPr>
            <a:spLocks noGrp="1"/>
          </p:cNvSpPr>
          <p:nvPr>
            <p:ph type="sldNum" sz="quarter" idx="10"/>
          </p:nvPr>
        </p:nvSpPr>
        <p:spPr/>
        <p:txBody>
          <a:bodyPr/>
          <a:lstStyle/>
          <a:p>
            <a:pPr>
              <a:defRPr/>
            </a:pPr>
            <a:fld id="{39EFB46E-F2BF-4021-8784-60A64E706923}" type="slidenum">
              <a:rPr lang="en-GB" smtClean="0"/>
              <a:pPr>
                <a:defRPr/>
              </a:pPr>
              <a:t>35</a:t>
            </a:fld>
            <a:endParaRPr lang="en-GB"/>
          </a:p>
        </p:txBody>
      </p:sp>
    </p:spTree>
    <p:extLst>
      <p:ext uri="{BB962C8B-B14F-4D97-AF65-F5344CB8AC3E}">
        <p14:creationId xmlns:p14="http://schemas.microsoft.com/office/powerpoint/2010/main" val="30526957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8E4B79A-CB7C-485A-A750-51AB7E5C3E6F}" type="slidenum">
              <a:rPr lang="en-GB" altLang="en-US" smtClean="0"/>
              <a:pPr/>
              <a:t>36</a:t>
            </a:fld>
            <a:endParaRPr lang="en-GB" altLang="en-US"/>
          </a:p>
        </p:txBody>
      </p:sp>
    </p:spTree>
    <p:extLst>
      <p:ext uri="{BB962C8B-B14F-4D97-AF65-F5344CB8AC3E}">
        <p14:creationId xmlns:p14="http://schemas.microsoft.com/office/powerpoint/2010/main" val="20212550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8E4B79A-CB7C-485A-A750-51AB7E5C3E6F}" type="slidenum">
              <a:rPr lang="en-GB" altLang="en-US" smtClean="0"/>
              <a:pPr/>
              <a:t>37</a:t>
            </a:fld>
            <a:endParaRPr lang="en-GB" altLang="en-US"/>
          </a:p>
        </p:txBody>
      </p:sp>
    </p:spTree>
    <p:extLst>
      <p:ext uri="{BB962C8B-B14F-4D97-AF65-F5344CB8AC3E}">
        <p14:creationId xmlns:p14="http://schemas.microsoft.com/office/powerpoint/2010/main" val="20212550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sp>
      <p:sp>
        <p:nvSpPr>
          <p:cNvPr id="36867" name="Rectangle 3"/>
          <p:cNvSpPr>
            <a:spLocks noGrp="1" noChangeArrowheads="1"/>
          </p:cNvSpPr>
          <p:nvPr>
            <p:ph type="body" idx="1"/>
          </p:nvPr>
        </p:nvSpPr>
        <p:spPr>
          <a:noFill/>
        </p:spPr>
        <p:txBody>
          <a:bodyPr/>
          <a:lstStyle/>
          <a:p>
            <a:pPr marL="170059" indent="-170059">
              <a:buFontTx/>
              <a:buChar char="•"/>
            </a:pPr>
            <a:r>
              <a:rPr lang="fr-BE" altLang="en-US" smtClean="0">
                <a:latin typeface="Arial" pitchFamily="34" charset="0"/>
                <a:cs typeface="Arial" pitchFamily="34" charset="0"/>
                <a:sym typeface="Futura Std Book"/>
              </a:rPr>
              <a:t>Needless to say that if budget support managers are managers of blending projects, too, they need to be involved in every stage of the project lifecycle.</a:t>
            </a:r>
            <a:endParaRPr lang="en-US" altLang="en-US" smtClean="0">
              <a:latin typeface="Arial" pitchFamily="34" charset="0"/>
              <a:cs typeface="Arial" pitchFamily="34" charset="0"/>
              <a:sym typeface="Futura Std Book"/>
            </a:endParaRPr>
          </a:p>
          <a:p>
            <a:pPr marL="170059" indent="-170059">
              <a:buFontTx/>
              <a:buChar char="•"/>
            </a:pPr>
            <a:endParaRPr lang="en-US" altLang="en-US" smtClean="0">
              <a:latin typeface="Arial" pitchFamily="34" charset="0"/>
            </a:endParaRPr>
          </a:p>
        </p:txBody>
      </p:sp>
    </p:spTree>
    <p:extLst>
      <p:ext uri="{BB962C8B-B14F-4D97-AF65-F5344CB8AC3E}">
        <p14:creationId xmlns:p14="http://schemas.microsoft.com/office/powerpoint/2010/main" val="3332970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sp>
      <p:sp>
        <p:nvSpPr>
          <p:cNvPr id="37891" name="Rectangle 3"/>
          <p:cNvSpPr>
            <a:spLocks noGrp="1" noChangeArrowheads="1"/>
          </p:cNvSpPr>
          <p:nvPr>
            <p:ph type="body" idx="1"/>
          </p:nvPr>
        </p:nvSpPr>
        <p:spPr>
          <a:noFill/>
        </p:spPr>
        <p:txBody>
          <a:bodyPr/>
          <a:lstStyle/>
          <a:p>
            <a:endParaRPr lang="en-US" altLang="en-US" smtClean="0">
              <a:latin typeface="Arial" pitchFamily="34" charset="0"/>
            </a:endParaRPr>
          </a:p>
        </p:txBody>
      </p:sp>
    </p:spTree>
    <p:extLst>
      <p:ext uri="{BB962C8B-B14F-4D97-AF65-F5344CB8AC3E}">
        <p14:creationId xmlns:p14="http://schemas.microsoft.com/office/powerpoint/2010/main" val="2188719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9EFB46E-F2BF-4021-8784-60A64E706923}" type="slidenum">
              <a:rPr lang="en-GB" smtClean="0"/>
              <a:pPr>
                <a:defRPr/>
              </a:pPr>
              <a:t>5</a:t>
            </a:fld>
            <a:endParaRPr lang="en-GB"/>
          </a:p>
        </p:txBody>
      </p:sp>
    </p:spTree>
    <p:extLst>
      <p:ext uri="{BB962C8B-B14F-4D97-AF65-F5344CB8AC3E}">
        <p14:creationId xmlns:p14="http://schemas.microsoft.com/office/powerpoint/2010/main" val="3388148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9EFB46E-F2BF-4021-8784-60A64E706923}" type="slidenum">
              <a:rPr lang="en-GB" smtClean="0"/>
              <a:pPr>
                <a:defRPr/>
              </a:pPr>
              <a:t>6</a:t>
            </a:fld>
            <a:endParaRPr lang="en-GB"/>
          </a:p>
        </p:txBody>
      </p:sp>
    </p:spTree>
    <p:extLst>
      <p:ext uri="{BB962C8B-B14F-4D97-AF65-F5344CB8AC3E}">
        <p14:creationId xmlns:p14="http://schemas.microsoft.com/office/powerpoint/2010/main" val="1206056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9EFB46E-F2BF-4021-8784-60A64E706923}" type="slidenum">
              <a:rPr lang="en-GB" smtClean="0"/>
              <a:pPr>
                <a:defRPr/>
              </a:pPr>
              <a:t>7</a:t>
            </a:fld>
            <a:endParaRPr lang="en-GB"/>
          </a:p>
        </p:txBody>
      </p:sp>
    </p:spTree>
    <p:extLst>
      <p:ext uri="{BB962C8B-B14F-4D97-AF65-F5344CB8AC3E}">
        <p14:creationId xmlns:p14="http://schemas.microsoft.com/office/powerpoint/2010/main" val="3630438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9EFB46E-F2BF-4021-8784-60A64E706923}" type="slidenum">
              <a:rPr lang="en-GB" smtClean="0"/>
              <a:pPr>
                <a:defRPr/>
              </a:pPr>
              <a:t>8</a:t>
            </a:fld>
            <a:endParaRPr lang="en-GB"/>
          </a:p>
        </p:txBody>
      </p:sp>
    </p:spTree>
    <p:extLst>
      <p:ext uri="{BB962C8B-B14F-4D97-AF65-F5344CB8AC3E}">
        <p14:creationId xmlns:p14="http://schemas.microsoft.com/office/powerpoint/2010/main" val="232764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9EFB46E-F2BF-4021-8784-60A64E706923}" type="slidenum">
              <a:rPr lang="en-GB" smtClean="0"/>
              <a:pPr>
                <a:defRPr/>
              </a:pPr>
              <a:t>9</a:t>
            </a:fld>
            <a:endParaRPr lang="en-GB"/>
          </a:p>
        </p:txBody>
      </p:sp>
    </p:spTree>
    <p:extLst>
      <p:ext uri="{BB962C8B-B14F-4D97-AF65-F5344CB8AC3E}">
        <p14:creationId xmlns:p14="http://schemas.microsoft.com/office/powerpoint/2010/main" val="2334385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
          <p:cNvSpPr>
            <a:spLocks noChangeArrowheads="1"/>
          </p:cNvSpPr>
          <p:nvPr/>
        </p:nvSpPr>
        <p:spPr bwMode="auto">
          <a:xfrm>
            <a:off x="0"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8"/>
              </a:srgbClr>
            </a:outerShdw>
          </a:effectLst>
        </p:spPr>
        <p:txBody>
          <a:bodyPr anchor="ctr"/>
          <a:lstStyle>
            <a:lvl1pPr defTabSz="457200" eaLnBrk="0" hangingPunct="0">
              <a:defRPr sz="1200">
                <a:solidFill>
                  <a:srgbClr val="0F5494"/>
                </a:solidFill>
                <a:latin typeface="Verdana" pitchFamily="34" charset="0"/>
              </a:defRPr>
            </a:lvl1pPr>
            <a:lvl2pPr marL="742950" indent="-285750" defTabSz="457200" eaLnBrk="0" hangingPunct="0">
              <a:defRPr sz="1200">
                <a:solidFill>
                  <a:srgbClr val="0F5494"/>
                </a:solidFill>
                <a:latin typeface="Verdana" pitchFamily="34" charset="0"/>
              </a:defRPr>
            </a:lvl2pPr>
            <a:lvl3pPr marL="1143000" indent="-228600" defTabSz="457200" eaLnBrk="0" hangingPunct="0">
              <a:defRPr sz="1200">
                <a:solidFill>
                  <a:srgbClr val="0F5494"/>
                </a:solidFill>
                <a:latin typeface="Verdana" pitchFamily="34" charset="0"/>
              </a:defRPr>
            </a:lvl3pPr>
            <a:lvl4pPr marL="1600200" indent="-228600" defTabSz="457200" eaLnBrk="0" hangingPunct="0">
              <a:defRPr sz="1200">
                <a:solidFill>
                  <a:srgbClr val="0F5494"/>
                </a:solidFill>
                <a:latin typeface="Verdana" pitchFamily="34" charset="0"/>
              </a:defRPr>
            </a:lvl4pPr>
            <a:lvl5pPr marL="2057400" indent="-228600" defTabSz="457200" eaLnBrk="0" hangingPunct="0">
              <a:defRPr sz="1200">
                <a:solidFill>
                  <a:srgbClr val="0F5494"/>
                </a:solidFill>
                <a:latin typeface="Verdana" pitchFamily="34" charset="0"/>
              </a:defRPr>
            </a:lvl5pPr>
            <a:lvl6pPr marL="2514600" indent="-228600" defTabSz="457200" eaLnBrk="0" fontAlgn="base" hangingPunct="0">
              <a:spcBef>
                <a:spcPct val="0"/>
              </a:spcBef>
              <a:spcAft>
                <a:spcPct val="0"/>
              </a:spcAft>
              <a:defRPr sz="1200">
                <a:solidFill>
                  <a:srgbClr val="0F5494"/>
                </a:solidFill>
                <a:latin typeface="Verdana" pitchFamily="34" charset="0"/>
              </a:defRPr>
            </a:lvl6pPr>
            <a:lvl7pPr marL="2971800" indent="-228600" defTabSz="457200" eaLnBrk="0" fontAlgn="base" hangingPunct="0">
              <a:spcBef>
                <a:spcPct val="0"/>
              </a:spcBef>
              <a:spcAft>
                <a:spcPct val="0"/>
              </a:spcAft>
              <a:defRPr sz="1200">
                <a:solidFill>
                  <a:srgbClr val="0F5494"/>
                </a:solidFill>
                <a:latin typeface="Verdana" pitchFamily="34" charset="0"/>
              </a:defRPr>
            </a:lvl7pPr>
            <a:lvl8pPr marL="3429000" indent="-228600" defTabSz="457200" eaLnBrk="0" fontAlgn="base" hangingPunct="0">
              <a:spcBef>
                <a:spcPct val="0"/>
              </a:spcBef>
              <a:spcAft>
                <a:spcPct val="0"/>
              </a:spcAft>
              <a:defRPr sz="1200">
                <a:solidFill>
                  <a:srgbClr val="0F5494"/>
                </a:solidFill>
                <a:latin typeface="Verdana" pitchFamily="34" charset="0"/>
              </a:defRPr>
            </a:lvl8pPr>
            <a:lvl9pPr marL="3886200" indent="-228600" defTabSz="457200" eaLnBrk="0" fontAlgn="base" hangingPunct="0">
              <a:spcBef>
                <a:spcPct val="0"/>
              </a:spcBef>
              <a:spcAft>
                <a:spcPct val="0"/>
              </a:spcAft>
              <a:defRPr sz="1200">
                <a:solidFill>
                  <a:srgbClr val="0F5494"/>
                </a:solidFill>
                <a:latin typeface="Verdana" pitchFamily="34" charset="0"/>
              </a:defRPr>
            </a:lvl9pPr>
          </a:lstStyle>
          <a:p>
            <a:pPr algn="ctr" eaLnBrk="1" hangingPunct="1">
              <a:defRPr/>
            </a:pPr>
            <a:endParaRPr lang="en-US" altLang="en-US" sz="1800" smtClean="0">
              <a:solidFill>
                <a:srgbClr val="FFFFFF"/>
              </a:solidFill>
            </a:endParaRPr>
          </a:p>
        </p:txBody>
      </p:sp>
      <p:pic>
        <p:nvPicPr>
          <p:cNvPr id="5" name="Picture 6" descr="LOGO CE-EN-quadri.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7638" y="258763"/>
            <a:ext cx="1436687"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22"/>
          <p:cNvSpPr>
            <a:spLocks noChangeShapeType="1"/>
          </p:cNvSpPr>
          <p:nvPr userDrawn="1"/>
        </p:nvSpPr>
        <p:spPr bwMode="auto">
          <a:xfrm>
            <a:off x="4252913" y="1233488"/>
            <a:ext cx="622300" cy="0"/>
          </a:xfrm>
          <a:prstGeom prst="line">
            <a:avLst/>
          </a:prstGeom>
          <a:noFill/>
          <a:ln w="38100">
            <a:solidFill>
              <a:srgbClr val="BF4B36"/>
            </a:solidFill>
            <a:round/>
            <a:headEnd/>
            <a:tailEnd/>
          </a:ln>
          <a:extLst>
            <a:ext uri="{909E8E84-426E-40DD-AFC4-6F175D3DCCD1}">
              <a14:hiddenFill xmlns:a14="http://schemas.microsoft.com/office/drawing/2010/main">
                <a:noFill/>
              </a14:hiddenFill>
            </a:ext>
          </a:extLst>
        </p:spPr>
        <p:txBody>
          <a:bodyPr anchor="ctr"/>
          <a:lstStyle/>
          <a:p>
            <a:endParaRPr lang="en-GB"/>
          </a:p>
        </p:txBody>
      </p:sp>
      <p:pic>
        <p:nvPicPr>
          <p:cNvPr id="7"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22750" y="6413500"/>
            <a:ext cx="781050" cy="506413"/>
          </a:xfrm>
          <a:prstGeom prst="rect">
            <a:avLst/>
          </a:prstGeom>
          <a:solidFill>
            <a:srgbClr val="D45D17"/>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Grp="1" noChangeArrowheads="1"/>
          </p:cNvSpPr>
          <p:nvPr>
            <p:ph type="ctrTitle"/>
          </p:nvPr>
        </p:nvSpPr>
        <p:spPr>
          <a:xfrm>
            <a:off x="3995738" y="2565400"/>
            <a:ext cx="5040312" cy="790575"/>
          </a:xfrm>
        </p:spPr>
        <p:txBody>
          <a:bodyPr/>
          <a:lstStyle>
            <a:lvl1pPr marL="3175">
              <a:defRPr sz="7600">
                <a:solidFill>
                  <a:srgbClr val="FFD624"/>
                </a:solidFill>
              </a:defRPr>
            </a:lvl1pPr>
          </a:lstStyle>
          <a:p>
            <a:pPr lvl="0"/>
            <a:r>
              <a:rPr lang="fr-BE" noProof="0" smtClean="0"/>
              <a:t>Title</a:t>
            </a:r>
            <a:endParaRPr lang="en-GB" noProof="0" smtClean="0"/>
          </a:p>
        </p:txBody>
      </p:sp>
      <p:sp>
        <p:nvSpPr>
          <p:cNvPr id="3077" name="Rectangle 5"/>
          <p:cNvSpPr>
            <a:spLocks noGrp="1" noChangeArrowheads="1"/>
          </p:cNvSpPr>
          <p:nvPr>
            <p:ph type="subTitle" idx="1"/>
          </p:nvPr>
        </p:nvSpPr>
        <p:spPr>
          <a:xfrm>
            <a:off x="611188" y="3716338"/>
            <a:ext cx="8532812" cy="1728787"/>
          </a:xfrm>
        </p:spPr>
        <p:txBody>
          <a:bodyPr/>
          <a:lstStyle>
            <a:lvl1pPr marL="0" indent="0">
              <a:buFontTx/>
              <a:buNone/>
              <a:defRPr sz="3000" b="1" i="0">
                <a:solidFill>
                  <a:schemeClr val="bg1"/>
                </a:solidFill>
              </a:defRPr>
            </a:lvl1pPr>
          </a:lstStyle>
          <a:p>
            <a:pPr lvl="0"/>
            <a:r>
              <a:rPr lang="fr-BE" noProof="0" smtClean="0"/>
              <a:t>Subtitle</a:t>
            </a:r>
            <a:endParaRPr lang="en-GB" noProof="0" smtClean="0"/>
          </a:p>
        </p:txBody>
      </p:sp>
      <p:sp>
        <p:nvSpPr>
          <p:cNvPr id="8" name="Rectangle 6"/>
          <p:cNvSpPr>
            <a:spLocks noGrp="1" noChangeArrowheads="1"/>
          </p:cNvSpPr>
          <p:nvPr>
            <p:ph type="dt" sz="half" idx="10"/>
          </p:nvPr>
        </p:nvSpPr>
        <p:spPr>
          <a:xfrm>
            <a:off x="457200" y="6245225"/>
            <a:ext cx="21336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200" b="1">
                <a:solidFill>
                  <a:schemeClr val="bg1"/>
                </a:solidFill>
                <a:latin typeface="+mn-lt"/>
                <a:cs typeface="+mn-cs"/>
              </a:defRPr>
            </a:lvl1pPr>
          </a:lstStyle>
          <a:p>
            <a:pPr>
              <a:defRPr/>
            </a:pPr>
            <a:endParaRPr lang="en-GB"/>
          </a:p>
        </p:txBody>
      </p:sp>
      <p:sp>
        <p:nvSpPr>
          <p:cNvPr id="9" name="Rectangle 7"/>
          <p:cNvSpPr>
            <a:spLocks noGrp="1" noChangeArrowheads="1"/>
          </p:cNvSpPr>
          <p:nvPr>
            <p:ph type="ftr" sz="quarter" idx="11"/>
          </p:nvPr>
        </p:nvSpPr>
        <p:spPr>
          <a:xfrm>
            <a:off x="3124200" y="6245225"/>
            <a:ext cx="28956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bg1"/>
                </a:solidFill>
                <a:latin typeface="+mn-lt"/>
                <a:cs typeface="+mn-cs"/>
              </a:defRPr>
            </a:lvl1pPr>
          </a:lstStyle>
          <a:p>
            <a:pPr>
              <a:defRPr/>
            </a:pPr>
            <a:endParaRPr lang="en-GB"/>
          </a:p>
        </p:txBody>
      </p:sp>
      <p:sp>
        <p:nvSpPr>
          <p:cNvPr id="10" name="Rectangle 8"/>
          <p:cNvSpPr>
            <a:spLocks noGrp="1" noChangeArrowheads="1"/>
          </p:cNvSpPr>
          <p:nvPr>
            <p:ph type="sldNum" sz="quarter" idx="12"/>
          </p:nvPr>
        </p:nvSpPr>
        <p:spPr/>
        <p:txBody>
          <a:bodyPr/>
          <a:lstStyle>
            <a:lvl1pPr>
              <a:defRPr>
                <a:solidFill>
                  <a:schemeClr val="bg1"/>
                </a:solidFill>
                <a:latin typeface="+mn-lt"/>
              </a:defRPr>
            </a:lvl1pPr>
          </a:lstStyle>
          <a:p>
            <a:pPr>
              <a:defRPr/>
            </a:pPr>
            <a:fld id="{D19D23FB-FACB-45C9-A5E5-0FA80C31426E}" type="slidenum">
              <a:rPr lang="en-GB"/>
              <a:pPr>
                <a:defRPr/>
              </a:pPr>
              <a:t>‹#›</a:t>
            </a:fld>
            <a:endParaRPr lang="en-GB"/>
          </a:p>
        </p:txBody>
      </p:sp>
    </p:spTree>
    <p:extLst>
      <p:ext uri="{BB962C8B-B14F-4D97-AF65-F5344CB8AC3E}">
        <p14:creationId xmlns:p14="http://schemas.microsoft.com/office/powerpoint/2010/main" val="3459148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cs typeface="+mn-cs"/>
              </a:defRPr>
            </a:lvl1pPr>
          </a:lstStyle>
          <a:p>
            <a:pPr>
              <a:defRPr/>
            </a:pPr>
            <a:endParaRPr lang="en-GB"/>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cs typeface="+mn-cs"/>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B15C0429-DCB1-4BC0-9379-7270EF8C3E00}" type="slidenum">
              <a:rPr lang="en-GB"/>
              <a:pPr>
                <a:defRPr/>
              </a:pPr>
              <a:t>‹#›</a:t>
            </a:fld>
            <a:endParaRPr lang="en-GB"/>
          </a:p>
        </p:txBody>
      </p:sp>
    </p:spTree>
    <p:extLst>
      <p:ext uri="{BB962C8B-B14F-4D97-AF65-F5344CB8AC3E}">
        <p14:creationId xmlns:p14="http://schemas.microsoft.com/office/powerpoint/2010/main" val="12143866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cs typeface="Arial" pitchFamily="34" charset="0"/>
              </a:defRPr>
            </a:lvl1pPr>
          </a:lstStyle>
          <a:p>
            <a:pPr>
              <a:defRPr/>
            </a:pPr>
            <a:endParaRPr lang="en-GB" altLang="en-US"/>
          </a:p>
        </p:txBody>
      </p:sp>
      <p:sp>
        <p:nvSpPr>
          <p:cNvPr id="8" name="Footer Placeholder 7"/>
          <p:cNvSpPr>
            <a:spLocks noGrp="1"/>
          </p:cNvSpPr>
          <p:nvPr>
            <p:ph type="ftr" sz="quarter" idx="11"/>
          </p:nvPr>
        </p:nvSpPr>
        <p:spPr/>
        <p:txBody>
          <a:bodyPr/>
          <a:lstStyle>
            <a:lvl1pPr>
              <a:defRPr>
                <a:cs typeface="Arial" pitchFamily="34" charset="0"/>
              </a:defRPr>
            </a:lvl1pPr>
          </a:lstStyle>
          <a:p>
            <a:pPr>
              <a:defRPr/>
            </a:pPr>
            <a:endParaRPr lang="en-GB" altLang="en-US"/>
          </a:p>
        </p:txBody>
      </p:sp>
      <p:sp>
        <p:nvSpPr>
          <p:cNvPr id="9" name="Slide Number Placeholder 8"/>
          <p:cNvSpPr>
            <a:spLocks noGrp="1"/>
          </p:cNvSpPr>
          <p:nvPr>
            <p:ph type="sldNum" sz="quarter" idx="12"/>
          </p:nvPr>
        </p:nvSpPr>
        <p:spPr/>
        <p:txBody>
          <a:bodyPr/>
          <a:lstStyle>
            <a:lvl1pPr>
              <a:defRPr>
                <a:cs typeface="Arial" pitchFamily="34" charset="0"/>
              </a:defRPr>
            </a:lvl1pPr>
          </a:lstStyle>
          <a:p>
            <a:pPr>
              <a:defRPr/>
            </a:pPr>
            <a:fld id="{E4A255AE-2BBF-45FF-9227-6C4F03D5C5E3}" type="slidenum">
              <a:rPr lang="en-GB" altLang="en-US"/>
              <a:pPr>
                <a:defRPr/>
              </a:pPr>
              <a:t>‹#›</a:t>
            </a:fld>
            <a:endParaRPr lang="en-GB" altLang="en-US"/>
          </a:p>
        </p:txBody>
      </p:sp>
    </p:spTree>
    <p:extLst>
      <p:ext uri="{BB962C8B-B14F-4D97-AF65-F5344CB8AC3E}">
        <p14:creationId xmlns:p14="http://schemas.microsoft.com/office/powerpoint/2010/main" val="38245862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cs typeface="Arial" pitchFamily="34" charset="0"/>
              </a:defRPr>
            </a:lvl1pPr>
          </a:lstStyle>
          <a:p>
            <a:pPr>
              <a:defRPr/>
            </a:pPr>
            <a:endParaRPr lang="en-GB" altLang="en-US"/>
          </a:p>
        </p:txBody>
      </p:sp>
      <p:sp>
        <p:nvSpPr>
          <p:cNvPr id="4" name="Footer Placeholder 3"/>
          <p:cNvSpPr>
            <a:spLocks noGrp="1"/>
          </p:cNvSpPr>
          <p:nvPr>
            <p:ph type="ftr" sz="quarter" idx="11"/>
          </p:nvPr>
        </p:nvSpPr>
        <p:spPr/>
        <p:txBody>
          <a:bodyPr/>
          <a:lstStyle>
            <a:lvl1pPr>
              <a:defRPr>
                <a:cs typeface="Arial" pitchFamily="34" charset="0"/>
              </a:defRPr>
            </a:lvl1pPr>
          </a:lstStyle>
          <a:p>
            <a:pPr>
              <a:defRPr/>
            </a:pPr>
            <a:endParaRPr lang="en-GB" altLang="en-US"/>
          </a:p>
        </p:txBody>
      </p:sp>
      <p:sp>
        <p:nvSpPr>
          <p:cNvPr id="5" name="Slide Number Placeholder 4"/>
          <p:cNvSpPr>
            <a:spLocks noGrp="1"/>
          </p:cNvSpPr>
          <p:nvPr>
            <p:ph type="sldNum" sz="quarter" idx="12"/>
          </p:nvPr>
        </p:nvSpPr>
        <p:spPr/>
        <p:txBody>
          <a:bodyPr/>
          <a:lstStyle>
            <a:lvl1pPr>
              <a:defRPr>
                <a:cs typeface="Arial" pitchFamily="34" charset="0"/>
              </a:defRPr>
            </a:lvl1pPr>
          </a:lstStyle>
          <a:p>
            <a:pPr>
              <a:defRPr/>
            </a:pPr>
            <a:fld id="{1D95D352-B52A-4682-AA8E-BE03CF027617}" type="slidenum">
              <a:rPr lang="en-GB" altLang="en-US"/>
              <a:pPr>
                <a:defRPr/>
              </a:pPr>
              <a:t>‹#›</a:t>
            </a:fld>
            <a:endParaRPr lang="en-GB" altLang="en-US"/>
          </a:p>
        </p:txBody>
      </p:sp>
    </p:spTree>
    <p:extLst>
      <p:ext uri="{BB962C8B-B14F-4D97-AF65-F5344CB8AC3E}">
        <p14:creationId xmlns:p14="http://schemas.microsoft.com/office/powerpoint/2010/main" val="30125238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Arial" pitchFamily="34" charset="0"/>
              </a:defRPr>
            </a:lvl1pPr>
          </a:lstStyle>
          <a:p>
            <a:pPr>
              <a:defRPr/>
            </a:pPr>
            <a:endParaRPr lang="en-GB" altLang="en-US"/>
          </a:p>
        </p:txBody>
      </p:sp>
      <p:sp>
        <p:nvSpPr>
          <p:cNvPr id="3" name="Footer Placeholder 2"/>
          <p:cNvSpPr>
            <a:spLocks noGrp="1"/>
          </p:cNvSpPr>
          <p:nvPr>
            <p:ph type="ftr" sz="quarter" idx="11"/>
          </p:nvPr>
        </p:nvSpPr>
        <p:spPr/>
        <p:txBody>
          <a:bodyPr/>
          <a:lstStyle>
            <a:lvl1pPr>
              <a:defRPr>
                <a:cs typeface="Arial" pitchFamily="34" charset="0"/>
              </a:defRPr>
            </a:lvl1pPr>
          </a:lstStyle>
          <a:p>
            <a:pPr>
              <a:defRPr/>
            </a:pPr>
            <a:endParaRPr lang="en-GB" altLang="en-US"/>
          </a:p>
        </p:txBody>
      </p:sp>
      <p:sp>
        <p:nvSpPr>
          <p:cNvPr id="4" name="Slide Number Placeholder 3"/>
          <p:cNvSpPr>
            <a:spLocks noGrp="1"/>
          </p:cNvSpPr>
          <p:nvPr>
            <p:ph type="sldNum" sz="quarter" idx="12"/>
          </p:nvPr>
        </p:nvSpPr>
        <p:spPr/>
        <p:txBody>
          <a:bodyPr/>
          <a:lstStyle>
            <a:lvl1pPr>
              <a:defRPr>
                <a:cs typeface="Arial" pitchFamily="34" charset="0"/>
              </a:defRPr>
            </a:lvl1pPr>
          </a:lstStyle>
          <a:p>
            <a:pPr>
              <a:defRPr/>
            </a:pPr>
            <a:fld id="{B6B3AE78-BBD6-4E1F-BF18-366B68BC5D84}" type="slidenum">
              <a:rPr lang="en-GB" altLang="en-US"/>
              <a:pPr>
                <a:defRPr/>
              </a:pPr>
              <a:t>‹#›</a:t>
            </a:fld>
            <a:endParaRPr lang="en-GB" altLang="en-US"/>
          </a:p>
        </p:txBody>
      </p:sp>
    </p:spTree>
    <p:extLst>
      <p:ext uri="{BB962C8B-B14F-4D97-AF65-F5344CB8AC3E}">
        <p14:creationId xmlns:p14="http://schemas.microsoft.com/office/powerpoint/2010/main" val="28480584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Arial" pitchFamily="34" charset="0"/>
              </a:defRPr>
            </a:lvl1pPr>
          </a:lstStyle>
          <a:p>
            <a:pPr>
              <a:defRPr/>
            </a:pPr>
            <a:endParaRPr lang="en-GB" altLang="en-US"/>
          </a:p>
        </p:txBody>
      </p:sp>
      <p:sp>
        <p:nvSpPr>
          <p:cNvPr id="6" name="Footer Placeholder 5"/>
          <p:cNvSpPr>
            <a:spLocks noGrp="1"/>
          </p:cNvSpPr>
          <p:nvPr>
            <p:ph type="ftr" sz="quarter" idx="11"/>
          </p:nvPr>
        </p:nvSpPr>
        <p:spPr/>
        <p:txBody>
          <a:bodyPr/>
          <a:lstStyle>
            <a:lvl1pPr>
              <a:defRPr>
                <a:cs typeface="Arial" pitchFamily="34" charset="0"/>
              </a:defRPr>
            </a:lvl1pPr>
          </a:lstStyle>
          <a:p>
            <a:pPr>
              <a:defRPr/>
            </a:pPr>
            <a:endParaRPr lang="en-GB" altLang="en-US"/>
          </a:p>
        </p:txBody>
      </p:sp>
      <p:sp>
        <p:nvSpPr>
          <p:cNvPr id="7" name="Slide Number Placeholder 6"/>
          <p:cNvSpPr>
            <a:spLocks noGrp="1"/>
          </p:cNvSpPr>
          <p:nvPr>
            <p:ph type="sldNum" sz="quarter" idx="12"/>
          </p:nvPr>
        </p:nvSpPr>
        <p:spPr/>
        <p:txBody>
          <a:bodyPr/>
          <a:lstStyle>
            <a:lvl1pPr>
              <a:defRPr>
                <a:cs typeface="Arial" pitchFamily="34" charset="0"/>
              </a:defRPr>
            </a:lvl1pPr>
          </a:lstStyle>
          <a:p>
            <a:pPr>
              <a:defRPr/>
            </a:pPr>
            <a:fld id="{23BD9CDE-C072-45EB-860D-16F0ED201016}" type="slidenum">
              <a:rPr lang="en-GB" altLang="en-US"/>
              <a:pPr>
                <a:defRPr/>
              </a:pPr>
              <a:t>‹#›</a:t>
            </a:fld>
            <a:endParaRPr lang="en-GB" altLang="en-US"/>
          </a:p>
        </p:txBody>
      </p:sp>
    </p:spTree>
    <p:extLst>
      <p:ext uri="{BB962C8B-B14F-4D97-AF65-F5344CB8AC3E}">
        <p14:creationId xmlns:p14="http://schemas.microsoft.com/office/powerpoint/2010/main" val="26341871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Arial" pitchFamily="34" charset="0"/>
              </a:defRPr>
            </a:lvl1pPr>
          </a:lstStyle>
          <a:p>
            <a:pPr>
              <a:defRPr/>
            </a:pPr>
            <a:endParaRPr lang="en-GB" altLang="en-US"/>
          </a:p>
        </p:txBody>
      </p:sp>
      <p:sp>
        <p:nvSpPr>
          <p:cNvPr id="6" name="Footer Placeholder 5"/>
          <p:cNvSpPr>
            <a:spLocks noGrp="1"/>
          </p:cNvSpPr>
          <p:nvPr>
            <p:ph type="ftr" sz="quarter" idx="11"/>
          </p:nvPr>
        </p:nvSpPr>
        <p:spPr/>
        <p:txBody>
          <a:bodyPr/>
          <a:lstStyle>
            <a:lvl1pPr>
              <a:defRPr>
                <a:cs typeface="Arial" pitchFamily="34" charset="0"/>
              </a:defRPr>
            </a:lvl1pPr>
          </a:lstStyle>
          <a:p>
            <a:pPr>
              <a:defRPr/>
            </a:pPr>
            <a:endParaRPr lang="en-GB" altLang="en-US"/>
          </a:p>
        </p:txBody>
      </p:sp>
      <p:sp>
        <p:nvSpPr>
          <p:cNvPr id="7" name="Slide Number Placeholder 6"/>
          <p:cNvSpPr>
            <a:spLocks noGrp="1"/>
          </p:cNvSpPr>
          <p:nvPr>
            <p:ph type="sldNum" sz="quarter" idx="12"/>
          </p:nvPr>
        </p:nvSpPr>
        <p:spPr/>
        <p:txBody>
          <a:bodyPr/>
          <a:lstStyle>
            <a:lvl1pPr>
              <a:defRPr>
                <a:cs typeface="Arial" pitchFamily="34" charset="0"/>
              </a:defRPr>
            </a:lvl1pPr>
          </a:lstStyle>
          <a:p>
            <a:pPr>
              <a:defRPr/>
            </a:pPr>
            <a:fld id="{1286D106-3AE8-4DD8-B470-24A1BD4E5272}" type="slidenum">
              <a:rPr lang="en-GB" altLang="en-US"/>
              <a:pPr>
                <a:defRPr/>
              </a:pPr>
              <a:t>‹#›</a:t>
            </a:fld>
            <a:endParaRPr lang="en-GB" altLang="en-US"/>
          </a:p>
        </p:txBody>
      </p:sp>
    </p:spTree>
    <p:extLst>
      <p:ext uri="{BB962C8B-B14F-4D97-AF65-F5344CB8AC3E}">
        <p14:creationId xmlns:p14="http://schemas.microsoft.com/office/powerpoint/2010/main" val="32315580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cs typeface="Arial" pitchFamily="34" charset="0"/>
              </a:defRPr>
            </a:lvl1pPr>
          </a:lstStyle>
          <a:p>
            <a:pPr>
              <a:defRPr/>
            </a:pPr>
            <a:endParaRPr lang="en-GB" altLang="en-US"/>
          </a:p>
        </p:txBody>
      </p:sp>
      <p:sp>
        <p:nvSpPr>
          <p:cNvPr id="5" name="Footer Placeholder 4"/>
          <p:cNvSpPr>
            <a:spLocks noGrp="1"/>
          </p:cNvSpPr>
          <p:nvPr>
            <p:ph type="ftr" sz="quarter" idx="11"/>
          </p:nvPr>
        </p:nvSpPr>
        <p:spPr/>
        <p:txBody>
          <a:bodyPr/>
          <a:lstStyle>
            <a:lvl1pPr>
              <a:defRPr>
                <a:cs typeface="Arial" pitchFamily="34" charset="0"/>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cs typeface="Arial" pitchFamily="34" charset="0"/>
              </a:defRPr>
            </a:lvl1pPr>
          </a:lstStyle>
          <a:p>
            <a:pPr>
              <a:defRPr/>
            </a:pPr>
            <a:fld id="{3BD8CA64-0C79-47B1-AA48-B7E5246164A6}" type="slidenum">
              <a:rPr lang="en-GB" altLang="en-US"/>
              <a:pPr>
                <a:defRPr/>
              </a:pPr>
              <a:t>‹#›</a:t>
            </a:fld>
            <a:endParaRPr lang="en-GB" altLang="en-US"/>
          </a:p>
        </p:txBody>
      </p:sp>
    </p:spTree>
    <p:extLst>
      <p:ext uri="{BB962C8B-B14F-4D97-AF65-F5344CB8AC3E}">
        <p14:creationId xmlns:p14="http://schemas.microsoft.com/office/powerpoint/2010/main" val="20504985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339850"/>
            <a:ext cx="2071687" cy="46815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1339850"/>
            <a:ext cx="6067425" cy="4681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cs typeface="Arial" pitchFamily="34" charset="0"/>
              </a:defRPr>
            </a:lvl1pPr>
          </a:lstStyle>
          <a:p>
            <a:pPr>
              <a:defRPr/>
            </a:pPr>
            <a:endParaRPr lang="en-GB" altLang="en-US"/>
          </a:p>
        </p:txBody>
      </p:sp>
      <p:sp>
        <p:nvSpPr>
          <p:cNvPr id="5" name="Footer Placeholder 4"/>
          <p:cNvSpPr>
            <a:spLocks noGrp="1"/>
          </p:cNvSpPr>
          <p:nvPr>
            <p:ph type="ftr" sz="quarter" idx="11"/>
          </p:nvPr>
        </p:nvSpPr>
        <p:spPr/>
        <p:txBody>
          <a:bodyPr/>
          <a:lstStyle>
            <a:lvl1pPr>
              <a:defRPr>
                <a:cs typeface="Arial" pitchFamily="34" charset="0"/>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cs typeface="Arial" pitchFamily="34" charset="0"/>
              </a:defRPr>
            </a:lvl1pPr>
          </a:lstStyle>
          <a:p>
            <a:pPr>
              <a:defRPr/>
            </a:pPr>
            <a:fld id="{8A8DAD42-B575-4DE4-9566-82571A2F52D3}" type="slidenum">
              <a:rPr lang="en-GB" altLang="en-US"/>
              <a:pPr>
                <a:defRPr/>
              </a:pPr>
              <a:t>‹#›</a:t>
            </a:fld>
            <a:endParaRPr lang="en-GB" altLang="en-US"/>
          </a:p>
        </p:txBody>
      </p:sp>
    </p:spTree>
    <p:extLst>
      <p:ext uri="{BB962C8B-B14F-4D97-AF65-F5344CB8AC3E}">
        <p14:creationId xmlns:p14="http://schemas.microsoft.com/office/powerpoint/2010/main" val="4865200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Photo - 3">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007986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339850"/>
            <a:ext cx="2071687" cy="46815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1339850"/>
            <a:ext cx="6067425" cy="4681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cs typeface="+mn-cs"/>
              </a:defRPr>
            </a:lvl1pPr>
          </a:lstStyle>
          <a:p>
            <a:pPr>
              <a:defRPr/>
            </a:pPr>
            <a:endParaRPr lang="en-GB"/>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cs typeface="+mn-cs"/>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6A246645-CF67-409F-95EC-EB87262757DF}" type="slidenum">
              <a:rPr lang="en-GB"/>
              <a:pPr>
                <a:defRPr/>
              </a:pPr>
              <a:t>‹#›</a:t>
            </a:fld>
            <a:endParaRPr lang="en-GB"/>
          </a:p>
        </p:txBody>
      </p:sp>
    </p:spTree>
    <p:extLst>
      <p:ext uri="{BB962C8B-B14F-4D97-AF65-F5344CB8AC3E}">
        <p14:creationId xmlns:p14="http://schemas.microsoft.com/office/powerpoint/2010/main" val="4198726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5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7000" dirty="0">
                <a:solidFill>
                  <a:srgbClr val="FFFFFF"/>
                </a:solidFill>
                <a:latin typeface="Franklin Gothic Book"/>
              </a:rPr>
              <a:t>Simple layouts</a:t>
            </a:r>
          </a:p>
        </p:txBody>
      </p:sp>
      <p:grpSp>
        <p:nvGrpSpPr>
          <p:cNvPr id="4" name="Group 11"/>
          <p:cNvGrpSpPr>
            <a:grpSpLocks/>
          </p:cNvGrpSpPr>
          <p:nvPr userDrawn="1"/>
        </p:nvGrpSpPr>
        <p:grpSpPr bwMode="auto">
          <a:xfrm>
            <a:off x="-903288" y="0"/>
            <a:ext cx="9902826" cy="7639050"/>
            <a:chOff x="-903288" y="0"/>
            <a:chExt cx="9902857" cy="7638450"/>
          </a:xfrm>
        </p:grpSpPr>
        <p:cxnSp>
          <p:nvCxnSpPr>
            <p:cNvPr id="5" name="Straight Connector 4"/>
            <p:cNvCxnSpPr/>
            <p:nvPr userDrawn="1"/>
          </p:nvCxnSpPr>
          <p:spPr bwMode="auto">
            <a:xfrm>
              <a:off x="-903288" y="0"/>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bwMode="auto">
            <a:xfrm>
              <a:off x="-903288" y="360335"/>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bwMode="auto">
            <a:xfrm>
              <a:off x="-903288" y="71908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bwMode="auto">
            <a:xfrm>
              <a:off x="-903288" y="1079415"/>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1439750"/>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1800084"/>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2160418"/>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252075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2879499"/>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3239834"/>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3600167"/>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396050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4319249"/>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467958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5039917"/>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rot="5400000">
              <a:off x="4679203"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rot="5400000">
              <a:off x="4318840"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rot="5400000">
              <a:off x="3960064"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359811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3239336"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287897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2518609"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2158245"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1799469"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1439106"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107874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718378"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35960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76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361126"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6839798"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6479433"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6119070"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5758706"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5398343"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5039567"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4679203"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7200161"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7560525"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7919301"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8279664"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8640028"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a:off x="-903288" y="5400251"/>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a:off x="-903288" y="5760586"/>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a:off x="-903288" y="611933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6479666"/>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6840001"/>
              <a:ext cx="719140" cy="0"/>
            </a:xfrm>
            <a:prstGeom prst="line">
              <a:avLst/>
            </a:prstGeom>
            <a:ln w="3175"/>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GB" smtClean="0"/>
              <a:t>Click to edit Master title style</a:t>
            </a:r>
            <a:endParaRPr lang="en-US"/>
          </a:p>
        </p:txBody>
      </p:sp>
      <p:sp>
        <p:nvSpPr>
          <p:cNvPr id="52" name="Date Placeholder 2"/>
          <p:cNvSpPr>
            <a:spLocks noGrp="1"/>
          </p:cNvSpPr>
          <p:nvPr>
            <p:ph type="dt" sz="half" idx="10"/>
          </p:nvPr>
        </p:nvSpPr>
        <p:spPr/>
        <p:txBody>
          <a:bodyPr/>
          <a:lstStyle>
            <a:lvl1pPr>
              <a:defRPr>
                <a:ea typeface="+mn-ea"/>
              </a:defRPr>
            </a:lvl1pPr>
          </a:lstStyle>
          <a:p>
            <a:pPr>
              <a:defRPr/>
            </a:pPr>
            <a:fld id="{E258DFDD-E68C-478D-BA6D-0A7051B4EAD4}" type="datetime3">
              <a:rPr lang="en-GB"/>
              <a:pPr>
                <a:defRPr/>
              </a:pPr>
              <a:t>25 October, 2016</a:t>
            </a:fld>
            <a:endParaRPr lang="en-GB" dirty="0"/>
          </a:p>
        </p:txBody>
      </p:sp>
      <p:sp>
        <p:nvSpPr>
          <p:cNvPr id="53" name="Footer Placeholder 3"/>
          <p:cNvSpPr>
            <a:spLocks noGrp="1"/>
          </p:cNvSpPr>
          <p:nvPr>
            <p:ph type="ftr" sz="quarter" idx="11"/>
          </p:nvPr>
        </p:nvSpPr>
        <p:spPr/>
        <p:txBody>
          <a:bodyPr/>
          <a:lstStyle>
            <a:lvl1pPr>
              <a:defRPr>
                <a:ea typeface="+mn-ea"/>
              </a:defRPr>
            </a:lvl1pPr>
          </a:lstStyle>
          <a:p>
            <a:pPr>
              <a:defRPr/>
            </a:pPr>
            <a:r>
              <a:rPr lang="en-GB"/>
              <a:t>© European Bank for Reconstruction and Development 2012</a:t>
            </a:r>
          </a:p>
        </p:txBody>
      </p:sp>
      <p:sp>
        <p:nvSpPr>
          <p:cNvPr id="54" name="Slide Number Placeholder 4"/>
          <p:cNvSpPr>
            <a:spLocks noGrp="1"/>
          </p:cNvSpPr>
          <p:nvPr>
            <p:ph type="sldNum" sz="quarter" idx="12"/>
          </p:nvPr>
        </p:nvSpPr>
        <p:spPr/>
        <p:txBody>
          <a:bodyPr/>
          <a:lstStyle>
            <a:lvl1pPr>
              <a:defRPr>
                <a:ea typeface="+mn-ea"/>
              </a:defRPr>
            </a:lvl1pPr>
          </a:lstStyle>
          <a:p>
            <a:pPr>
              <a:defRPr/>
            </a:pPr>
            <a:fld id="{D1BD027C-E239-445E-930E-D17DE0507287}" type="slidenum">
              <a:rPr lang="en-GB"/>
              <a:pPr>
                <a:defRPr/>
              </a:pPr>
              <a:t>‹#›</a:t>
            </a:fld>
            <a:endParaRPr lang="en-GB" dirty="0"/>
          </a:p>
        </p:txBody>
      </p:sp>
    </p:spTree>
    <p:extLst>
      <p:ext uri="{BB962C8B-B14F-4D97-AF65-F5344CB8AC3E}">
        <p14:creationId xmlns:p14="http://schemas.microsoft.com/office/powerpoint/2010/main" val="3891957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Single column layout">
    <p:spTree>
      <p:nvGrpSpPr>
        <p:cNvPr id="1" name=""/>
        <p:cNvGrpSpPr/>
        <p:nvPr/>
      </p:nvGrpSpPr>
      <p:grpSpPr>
        <a:xfrm>
          <a:off x="0" y="0"/>
          <a:ext cx="0" cy="0"/>
          <a:chOff x="0" y="0"/>
          <a:chExt cx="0" cy="0"/>
        </a:xfrm>
      </p:grpSpPr>
      <p:cxnSp>
        <p:nvCxnSpPr>
          <p:cNvPr id="5" name="Straight Connector 4"/>
          <p:cNvCxnSpPr/>
          <p:nvPr userDrawn="1"/>
        </p:nvCxnSpPr>
        <p:spPr>
          <a:xfrm>
            <a:off x="-3175" y="1709738"/>
            <a:ext cx="9147175"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descr="Ideally your title should fit on one line." title="Slide title"/>
          <p:cNvSpPr>
            <a:spLocks noGrp="1"/>
          </p:cNvSpPr>
          <p:nvPr>
            <p:ph type="title"/>
          </p:nvPr>
        </p:nvSpPr>
        <p:spPr/>
        <p:txBody>
          <a:bodyPr/>
          <a:lstStyle/>
          <a:p>
            <a:r>
              <a:rPr lang="en-GB" dirty="0" smtClean="0"/>
              <a:t>Click to edit Master title style</a:t>
            </a:r>
            <a:endParaRPr lang="en-GB" dirty="0"/>
          </a:p>
        </p:txBody>
      </p:sp>
      <p:sp>
        <p:nvSpPr>
          <p:cNvPr id="4" name="Text Placeholder 3"/>
          <p:cNvSpPr>
            <a:spLocks noGrp="1"/>
          </p:cNvSpPr>
          <p:nvPr>
            <p:ph type="body" sz="quarter" idx="10"/>
          </p:nvPr>
        </p:nvSpPr>
        <p:spPr>
          <a:xfrm>
            <a:off x="719138" y="1803400"/>
            <a:ext cx="7705725" cy="4321175"/>
          </a:xfrm>
        </p:spPr>
        <p:txBody>
          <a:bodyPr/>
          <a:lstStyle>
            <a:lvl1pPr>
              <a:defRPr sz="1600"/>
            </a:lvl1pPr>
            <a:lvl2pPr>
              <a:defRPr sz="1600"/>
            </a:lvl2pPr>
            <a:lvl3pPr>
              <a:defRPr sz="1600"/>
            </a:lvl3pPr>
            <a:lvl4pPr>
              <a:defRPr sz="16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Date Placeholder 3"/>
          <p:cNvSpPr>
            <a:spLocks noGrp="1"/>
          </p:cNvSpPr>
          <p:nvPr>
            <p:ph type="dt" sz="half" idx="11"/>
          </p:nvPr>
        </p:nvSpPr>
        <p:spPr/>
        <p:txBody>
          <a:bodyPr/>
          <a:lstStyle>
            <a:lvl1pPr>
              <a:defRPr sz="800">
                <a:solidFill>
                  <a:srgbClr val="00539B"/>
                </a:solidFill>
                <a:ea typeface="+mn-ea"/>
              </a:defRPr>
            </a:lvl1pPr>
          </a:lstStyle>
          <a:p>
            <a:pPr>
              <a:defRPr/>
            </a:pPr>
            <a:fld id="{E005B2E4-9875-461E-887E-FC878CF3276A}" type="datetime3">
              <a:rPr lang="en-GB"/>
              <a:pPr>
                <a:defRPr/>
              </a:pPr>
              <a:t>25 October, 2016</a:t>
            </a:fld>
            <a:endParaRPr lang="en-GB" dirty="0"/>
          </a:p>
        </p:txBody>
      </p:sp>
      <p:sp>
        <p:nvSpPr>
          <p:cNvPr id="7" name="Footer Placeholder 4"/>
          <p:cNvSpPr>
            <a:spLocks noGrp="1"/>
          </p:cNvSpPr>
          <p:nvPr>
            <p:ph type="ftr" sz="quarter" idx="12"/>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8" name="Slide Number Placeholder 5"/>
          <p:cNvSpPr>
            <a:spLocks noGrp="1"/>
          </p:cNvSpPr>
          <p:nvPr>
            <p:ph type="sldNum" sz="quarter" idx="13"/>
          </p:nvPr>
        </p:nvSpPr>
        <p:spPr/>
        <p:txBody>
          <a:bodyPr/>
          <a:lstStyle>
            <a:lvl1pPr algn="r">
              <a:defRPr sz="800">
                <a:solidFill>
                  <a:srgbClr val="00539B"/>
                </a:solidFill>
                <a:ea typeface="+mn-ea"/>
              </a:defRPr>
            </a:lvl1pPr>
          </a:lstStyle>
          <a:p>
            <a:pPr>
              <a:defRPr/>
            </a:pPr>
            <a:fld id="{64E8C7D8-C97C-4BE2-BEA7-A74F2FB42FC3}" type="slidenum">
              <a:rPr lang="en-GB"/>
              <a:pPr>
                <a:defRPr/>
              </a:pPr>
              <a:t>‹#›</a:t>
            </a:fld>
            <a:endParaRPr lang="en-GB" dirty="0"/>
          </a:p>
        </p:txBody>
      </p:sp>
    </p:spTree>
    <p:extLst>
      <p:ext uri="{BB962C8B-B14F-4D97-AF65-F5344CB8AC3E}">
        <p14:creationId xmlns:p14="http://schemas.microsoft.com/office/powerpoint/2010/main" val="1494232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Single column layout">
    <p:spTree>
      <p:nvGrpSpPr>
        <p:cNvPr id="1" name=""/>
        <p:cNvGrpSpPr/>
        <p:nvPr/>
      </p:nvGrpSpPr>
      <p:grpSpPr>
        <a:xfrm>
          <a:off x="0" y="0"/>
          <a:ext cx="0" cy="0"/>
          <a:chOff x="0" y="0"/>
          <a:chExt cx="0" cy="0"/>
        </a:xfrm>
      </p:grpSpPr>
      <p:cxnSp>
        <p:nvCxnSpPr>
          <p:cNvPr id="5" name="Straight Connector 4"/>
          <p:cNvCxnSpPr/>
          <p:nvPr userDrawn="1"/>
        </p:nvCxnSpPr>
        <p:spPr>
          <a:xfrm>
            <a:off x="-3175" y="1709738"/>
            <a:ext cx="9147175"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descr="Ideally your title should fit on one line." title="Slide title"/>
          <p:cNvSpPr>
            <a:spLocks noGrp="1"/>
          </p:cNvSpPr>
          <p:nvPr>
            <p:ph type="title"/>
          </p:nvPr>
        </p:nvSpPr>
        <p:spPr/>
        <p:txBody>
          <a:bodyPr/>
          <a:lstStyle/>
          <a:p>
            <a:r>
              <a:rPr lang="en-GB" smtClean="0"/>
              <a:t>Click to edit Master title style</a:t>
            </a:r>
            <a:endParaRPr lang="en-GB" dirty="0"/>
          </a:p>
        </p:txBody>
      </p:sp>
      <p:sp>
        <p:nvSpPr>
          <p:cNvPr id="4" name="Text Placeholder 3"/>
          <p:cNvSpPr>
            <a:spLocks noGrp="1"/>
          </p:cNvSpPr>
          <p:nvPr>
            <p:ph type="body" sz="quarter" idx="10"/>
          </p:nvPr>
        </p:nvSpPr>
        <p:spPr>
          <a:xfrm>
            <a:off x="720725" y="1446213"/>
            <a:ext cx="7704138" cy="357187"/>
          </a:xfrm>
        </p:spPr>
        <p:txBody>
          <a:bodyPr/>
          <a:lstStyle>
            <a:lvl1pPr>
              <a:defRPr>
                <a:latin typeface="Franklin Gothic Medium" panose="020B0603020102020204" pitchFamily="34" charset="0"/>
              </a:defRPr>
            </a:lvl1pPr>
          </a:lstStyle>
          <a:p>
            <a:pPr lvl="0"/>
            <a:r>
              <a:rPr lang="en-US" dirty="0" smtClean="0"/>
              <a:t>Click to edit Master text styles</a:t>
            </a:r>
          </a:p>
        </p:txBody>
      </p:sp>
      <p:sp>
        <p:nvSpPr>
          <p:cNvPr id="6" name="Text Placeholder 5"/>
          <p:cNvSpPr>
            <a:spLocks noGrp="1"/>
          </p:cNvSpPr>
          <p:nvPr>
            <p:ph type="body" sz="quarter" idx="11"/>
          </p:nvPr>
        </p:nvSpPr>
        <p:spPr>
          <a:xfrm>
            <a:off x="720725" y="2168525"/>
            <a:ext cx="7704138" cy="39560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Date Placeholder 3"/>
          <p:cNvSpPr>
            <a:spLocks noGrp="1"/>
          </p:cNvSpPr>
          <p:nvPr>
            <p:ph type="dt" sz="half" idx="12"/>
          </p:nvPr>
        </p:nvSpPr>
        <p:spPr/>
        <p:txBody>
          <a:bodyPr/>
          <a:lstStyle>
            <a:lvl1pPr>
              <a:defRPr sz="800">
                <a:solidFill>
                  <a:srgbClr val="00539B"/>
                </a:solidFill>
                <a:ea typeface="+mn-ea"/>
              </a:defRPr>
            </a:lvl1pPr>
          </a:lstStyle>
          <a:p>
            <a:pPr>
              <a:defRPr/>
            </a:pPr>
            <a:fld id="{ED536727-CFA0-4CE7-919C-87C90F604D15}" type="datetime3">
              <a:rPr lang="en-GB"/>
              <a:pPr>
                <a:defRPr/>
              </a:pPr>
              <a:t>25 October, 2016</a:t>
            </a:fld>
            <a:endParaRPr lang="en-GB" dirty="0"/>
          </a:p>
        </p:txBody>
      </p:sp>
      <p:sp>
        <p:nvSpPr>
          <p:cNvPr id="8" name="Footer Placeholder 4"/>
          <p:cNvSpPr>
            <a:spLocks noGrp="1"/>
          </p:cNvSpPr>
          <p:nvPr>
            <p:ph type="ftr" sz="quarter" idx="13"/>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9" name="Slide Number Placeholder 5"/>
          <p:cNvSpPr>
            <a:spLocks noGrp="1"/>
          </p:cNvSpPr>
          <p:nvPr>
            <p:ph type="sldNum" sz="quarter" idx="14"/>
          </p:nvPr>
        </p:nvSpPr>
        <p:spPr/>
        <p:txBody>
          <a:bodyPr/>
          <a:lstStyle>
            <a:lvl1pPr algn="r">
              <a:defRPr sz="800">
                <a:solidFill>
                  <a:srgbClr val="00539B"/>
                </a:solidFill>
                <a:ea typeface="+mn-ea"/>
              </a:defRPr>
            </a:lvl1pPr>
          </a:lstStyle>
          <a:p>
            <a:pPr>
              <a:defRPr/>
            </a:pPr>
            <a:fld id="{62404830-74A1-4362-A7A3-D28A6CE073F6}" type="slidenum">
              <a:rPr lang="en-GB"/>
              <a:pPr>
                <a:defRPr/>
              </a:pPr>
              <a:t>‹#›</a:t>
            </a:fld>
            <a:endParaRPr lang="en-GB" dirty="0"/>
          </a:p>
        </p:txBody>
      </p:sp>
    </p:spTree>
    <p:extLst>
      <p:ext uri="{BB962C8B-B14F-4D97-AF65-F5344CB8AC3E}">
        <p14:creationId xmlns:p14="http://schemas.microsoft.com/office/powerpoint/2010/main" val="282443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smtClean="0"/>
              <a:t>Click to edit Master title style</a:t>
            </a:r>
            <a:endParaRPr lang="en-US" dirty="0"/>
          </a:p>
        </p:txBody>
      </p:sp>
      <p:sp>
        <p:nvSpPr>
          <p:cNvPr id="5" name="Text Placeholder 4"/>
          <p:cNvSpPr>
            <a:spLocks noGrp="1"/>
          </p:cNvSpPr>
          <p:nvPr>
            <p:ph type="body" sz="quarter" idx="11"/>
          </p:nvPr>
        </p:nvSpPr>
        <p:spPr>
          <a:xfrm>
            <a:off x="719138" y="1446213"/>
            <a:ext cx="3605212" cy="50339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ext Placeholder 6"/>
          <p:cNvSpPr>
            <a:spLocks noGrp="1"/>
          </p:cNvSpPr>
          <p:nvPr>
            <p:ph type="body" sz="quarter" idx="12"/>
          </p:nvPr>
        </p:nvSpPr>
        <p:spPr>
          <a:xfrm>
            <a:off x="4819650" y="1446213"/>
            <a:ext cx="3605213" cy="50339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Date Placeholder 3"/>
          <p:cNvSpPr>
            <a:spLocks noGrp="1"/>
          </p:cNvSpPr>
          <p:nvPr>
            <p:ph type="dt" sz="half" idx="13"/>
          </p:nvPr>
        </p:nvSpPr>
        <p:spPr/>
        <p:txBody>
          <a:bodyPr/>
          <a:lstStyle>
            <a:lvl1pPr>
              <a:defRPr sz="800">
                <a:solidFill>
                  <a:srgbClr val="00539B"/>
                </a:solidFill>
                <a:ea typeface="+mn-ea"/>
              </a:defRPr>
            </a:lvl1pPr>
          </a:lstStyle>
          <a:p>
            <a:pPr>
              <a:defRPr/>
            </a:pPr>
            <a:fld id="{2444A826-C12E-4C21-8537-1BE9580B4D25}" type="datetime3">
              <a:rPr lang="en-GB"/>
              <a:pPr>
                <a:defRPr/>
              </a:pPr>
              <a:t>25 October, 2016</a:t>
            </a:fld>
            <a:endParaRPr lang="en-GB" dirty="0"/>
          </a:p>
        </p:txBody>
      </p:sp>
      <p:sp>
        <p:nvSpPr>
          <p:cNvPr id="8" name="Footer Placeholder 4"/>
          <p:cNvSpPr>
            <a:spLocks noGrp="1"/>
          </p:cNvSpPr>
          <p:nvPr>
            <p:ph type="ftr" sz="quarter" idx="14"/>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9" name="Slide Number Placeholder 5"/>
          <p:cNvSpPr>
            <a:spLocks noGrp="1"/>
          </p:cNvSpPr>
          <p:nvPr>
            <p:ph type="sldNum" sz="quarter" idx="15"/>
          </p:nvPr>
        </p:nvSpPr>
        <p:spPr/>
        <p:txBody>
          <a:bodyPr/>
          <a:lstStyle>
            <a:lvl1pPr algn="r">
              <a:defRPr sz="800">
                <a:solidFill>
                  <a:srgbClr val="00539B"/>
                </a:solidFill>
                <a:ea typeface="+mn-ea"/>
              </a:defRPr>
            </a:lvl1pPr>
          </a:lstStyle>
          <a:p>
            <a:pPr>
              <a:defRPr/>
            </a:pPr>
            <a:fld id="{C2AD7959-D461-4F60-9F95-B74FC781AAFB}" type="slidenum">
              <a:rPr lang="en-GB"/>
              <a:pPr>
                <a:defRPr/>
              </a:pPr>
              <a:t>‹#›</a:t>
            </a:fld>
            <a:endParaRPr lang="en-GB" dirty="0"/>
          </a:p>
        </p:txBody>
      </p:sp>
    </p:spTree>
    <p:extLst>
      <p:ext uri="{BB962C8B-B14F-4D97-AF65-F5344CB8AC3E}">
        <p14:creationId xmlns:p14="http://schemas.microsoft.com/office/powerpoint/2010/main" val="8953439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6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7000" dirty="0">
                <a:solidFill>
                  <a:srgbClr val="FFFFFF"/>
                </a:solidFill>
                <a:latin typeface="Franklin Gothic Book"/>
              </a:rPr>
              <a:t>Layouts for charts, images, tables, smart art or video</a:t>
            </a:r>
          </a:p>
        </p:txBody>
      </p:sp>
      <p:grpSp>
        <p:nvGrpSpPr>
          <p:cNvPr id="4" name="Group 11"/>
          <p:cNvGrpSpPr>
            <a:grpSpLocks/>
          </p:cNvGrpSpPr>
          <p:nvPr userDrawn="1"/>
        </p:nvGrpSpPr>
        <p:grpSpPr bwMode="auto">
          <a:xfrm>
            <a:off x="-903288" y="0"/>
            <a:ext cx="9902826" cy="7639050"/>
            <a:chOff x="-903288" y="0"/>
            <a:chExt cx="9902857" cy="7638450"/>
          </a:xfrm>
        </p:grpSpPr>
        <p:cxnSp>
          <p:nvCxnSpPr>
            <p:cNvPr id="5" name="Straight Connector 4"/>
            <p:cNvCxnSpPr/>
            <p:nvPr userDrawn="1"/>
          </p:nvCxnSpPr>
          <p:spPr bwMode="auto">
            <a:xfrm>
              <a:off x="-903288" y="0"/>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bwMode="auto">
            <a:xfrm>
              <a:off x="-903288" y="360335"/>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bwMode="auto">
            <a:xfrm>
              <a:off x="-903288" y="71908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bwMode="auto">
            <a:xfrm>
              <a:off x="-903288" y="1079415"/>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1439750"/>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1800084"/>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2160418"/>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252075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2879499"/>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3239834"/>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3600167"/>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396050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4319249"/>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467958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5039917"/>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rot="5400000">
              <a:off x="4679203"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rot="5400000">
              <a:off x="4318840"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rot="5400000">
              <a:off x="3960064"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359811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3239336"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287897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2518609"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2158245"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1799469"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1439106"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107874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718378"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35960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76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361126"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6839798"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6479433"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6119070"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5758706"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5398343"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5039567"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4679203"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7200161"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7560525"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7919301"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8279664"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8640028"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a:off x="-903288" y="5400251"/>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a:off x="-903288" y="5760586"/>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a:off x="-903288" y="611933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6479666"/>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6840001"/>
              <a:ext cx="719140" cy="0"/>
            </a:xfrm>
            <a:prstGeom prst="line">
              <a:avLst/>
            </a:prstGeom>
            <a:ln w="3175"/>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GB" smtClean="0"/>
              <a:t>Click to edit Master title style</a:t>
            </a:r>
            <a:endParaRPr lang="en-US"/>
          </a:p>
        </p:txBody>
      </p:sp>
      <p:sp>
        <p:nvSpPr>
          <p:cNvPr id="52" name="Date Placeholder 2"/>
          <p:cNvSpPr>
            <a:spLocks noGrp="1"/>
          </p:cNvSpPr>
          <p:nvPr>
            <p:ph type="dt" sz="half" idx="10"/>
          </p:nvPr>
        </p:nvSpPr>
        <p:spPr/>
        <p:txBody>
          <a:bodyPr/>
          <a:lstStyle>
            <a:lvl1pPr>
              <a:defRPr>
                <a:ea typeface="+mn-ea"/>
              </a:defRPr>
            </a:lvl1pPr>
          </a:lstStyle>
          <a:p>
            <a:pPr>
              <a:defRPr/>
            </a:pPr>
            <a:fld id="{1E8547FE-B112-493F-B2BA-1C93B9B78DD9}" type="datetime3">
              <a:rPr lang="en-GB"/>
              <a:pPr>
                <a:defRPr/>
              </a:pPr>
              <a:t>25 October, 2016</a:t>
            </a:fld>
            <a:endParaRPr lang="en-GB" dirty="0"/>
          </a:p>
        </p:txBody>
      </p:sp>
      <p:sp>
        <p:nvSpPr>
          <p:cNvPr id="53" name="Footer Placeholder 3"/>
          <p:cNvSpPr>
            <a:spLocks noGrp="1"/>
          </p:cNvSpPr>
          <p:nvPr>
            <p:ph type="ftr" sz="quarter" idx="11"/>
          </p:nvPr>
        </p:nvSpPr>
        <p:spPr/>
        <p:txBody>
          <a:bodyPr/>
          <a:lstStyle>
            <a:lvl1pPr>
              <a:defRPr>
                <a:ea typeface="+mn-ea"/>
              </a:defRPr>
            </a:lvl1pPr>
          </a:lstStyle>
          <a:p>
            <a:pPr>
              <a:defRPr/>
            </a:pPr>
            <a:r>
              <a:rPr lang="en-GB"/>
              <a:t>© European Bank for Reconstruction and Development 2012</a:t>
            </a:r>
          </a:p>
        </p:txBody>
      </p:sp>
      <p:sp>
        <p:nvSpPr>
          <p:cNvPr id="54" name="Slide Number Placeholder 4"/>
          <p:cNvSpPr>
            <a:spLocks noGrp="1"/>
          </p:cNvSpPr>
          <p:nvPr>
            <p:ph type="sldNum" sz="quarter" idx="12"/>
          </p:nvPr>
        </p:nvSpPr>
        <p:spPr/>
        <p:txBody>
          <a:bodyPr/>
          <a:lstStyle>
            <a:lvl1pPr>
              <a:defRPr>
                <a:ea typeface="+mn-ea"/>
              </a:defRPr>
            </a:lvl1pPr>
          </a:lstStyle>
          <a:p>
            <a:pPr>
              <a:defRPr/>
            </a:pPr>
            <a:fld id="{0B93D4EE-5D56-4773-8AB0-C2A1634A237C}" type="slidenum">
              <a:rPr lang="en-GB"/>
              <a:pPr>
                <a:defRPr/>
              </a:pPr>
              <a:t>‹#›</a:t>
            </a:fld>
            <a:endParaRPr lang="en-GB" dirty="0"/>
          </a:p>
        </p:txBody>
      </p:sp>
    </p:spTree>
    <p:extLst>
      <p:ext uri="{BB962C8B-B14F-4D97-AF65-F5344CB8AC3E}">
        <p14:creationId xmlns:p14="http://schemas.microsoft.com/office/powerpoint/2010/main" val="3079446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chart - standard">
    <p:spTree>
      <p:nvGrpSpPr>
        <p:cNvPr id="1" name=""/>
        <p:cNvGrpSpPr/>
        <p:nvPr/>
      </p:nvGrpSpPr>
      <p:grpSpPr>
        <a:xfrm>
          <a:off x="0" y="0"/>
          <a:ext cx="0" cy="0"/>
          <a:chOff x="0" y="0"/>
          <a:chExt cx="0" cy="0"/>
        </a:xfrm>
      </p:grpSpPr>
      <p:sp>
        <p:nvSpPr>
          <p:cNvPr id="5" name="Round Same Side Corner Rectangle 4"/>
          <p:cNvSpPr/>
          <p:nvPr userDrawn="1"/>
        </p:nvSpPr>
        <p:spPr>
          <a:xfrm>
            <a:off x="4819650" y="2160588"/>
            <a:ext cx="3579813" cy="4300537"/>
          </a:xfrm>
          <a:prstGeom prst="round2SameRect">
            <a:avLst>
              <a:gd name="adj1" fmla="val 3390"/>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4" name="Text Placeholder 3"/>
          <p:cNvSpPr>
            <a:spLocks noGrp="1"/>
          </p:cNvSpPr>
          <p:nvPr>
            <p:ph type="body" sz="quarter" idx="16"/>
          </p:nvPr>
        </p:nvSpPr>
        <p:spPr>
          <a:xfrm>
            <a:off x="719138" y="2168525"/>
            <a:ext cx="3605212" cy="4318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
        <p:nvSpPr>
          <p:cNvPr id="9" name="Content Placeholder 8"/>
          <p:cNvSpPr>
            <a:spLocks noGrp="1"/>
          </p:cNvSpPr>
          <p:nvPr>
            <p:ph sz="quarter" idx="17"/>
          </p:nvPr>
        </p:nvSpPr>
        <p:spPr>
          <a:xfrm>
            <a:off x="4819650" y="2160588"/>
            <a:ext cx="3579813" cy="4300537"/>
          </a:xfrm>
        </p:spPr>
        <p:txBody>
          <a:bodyPr/>
          <a:lstStyle>
            <a:lvl5pPr marL="0" indent="0">
              <a:defRPr baseline="0">
                <a:latin typeface="Franklin Gothic Book" panose="020B0503020102020204" pitchFamily="34" charset="0"/>
              </a:defRPr>
            </a:lvl5pPr>
          </a:lstStyle>
          <a:p>
            <a:pPr lvl="0"/>
            <a:r>
              <a:rPr lang="en-US" smtClean="0"/>
              <a:t>Click to edit Master text styles</a:t>
            </a:r>
          </a:p>
        </p:txBody>
      </p:sp>
      <p:sp>
        <p:nvSpPr>
          <p:cNvPr id="6" name="Date Placeholder 3"/>
          <p:cNvSpPr>
            <a:spLocks noGrp="1"/>
          </p:cNvSpPr>
          <p:nvPr>
            <p:ph type="dt" sz="half" idx="18"/>
          </p:nvPr>
        </p:nvSpPr>
        <p:spPr/>
        <p:txBody>
          <a:bodyPr/>
          <a:lstStyle>
            <a:lvl1pPr>
              <a:defRPr sz="800">
                <a:solidFill>
                  <a:srgbClr val="00539B"/>
                </a:solidFill>
                <a:ea typeface="+mn-ea"/>
              </a:defRPr>
            </a:lvl1pPr>
          </a:lstStyle>
          <a:p>
            <a:pPr>
              <a:defRPr/>
            </a:pPr>
            <a:fld id="{4956981E-234C-46E0-9F0E-79C7E642943C}" type="datetime3">
              <a:rPr lang="en-GB"/>
              <a:pPr>
                <a:defRPr/>
              </a:pPr>
              <a:t>25 October, 2016</a:t>
            </a:fld>
            <a:endParaRPr lang="en-GB" dirty="0"/>
          </a:p>
        </p:txBody>
      </p:sp>
      <p:sp>
        <p:nvSpPr>
          <p:cNvPr id="7" name="Footer Placeholder 4"/>
          <p:cNvSpPr>
            <a:spLocks noGrp="1"/>
          </p:cNvSpPr>
          <p:nvPr>
            <p:ph type="ftr" sz="quarter" idx="19"/>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8" name="Slide Number Placeholder 5"/>
          <p:cNvSpPr>
            <a:spLocks noGrp="1"/>
          </p:cNvSpPr>
          <p:nvPr>
            <p:ph type="sldNum" sz="quarter" idx="20"/>
          </p:nvPr>
        </p:nvSpPr>
        <p:spPr/>
        <p:txBody>
          <a:bodyPr/>
          <a:lstStyle>
            <a:lvl1pPr algn="r">
              <a:defRPr sz="800">
                <a:solidFill>
                  <a:srgbClr val="00539B"/>
                </a:solidFill>
                <a:ea typeface="+mn-ea"/>
              </a:defRPr>
            </a:lvl1pPr>
          </a:lstStyle>
          <a:p>
            <a:pPr>
              <a:defRPr/>
            </a:pPr>
            <a:fld id="{7DEA2BCA-3FFA-4E05-B2FD-5C6EEFF4613B}" type="slidenum">
              <a:rPr lang="en-GB"/>
              <a:pPr>
                <a:defRPr/>
              </a:pPr>
              <a:t>‹#›</a:t>
            </a:fld>
            <a:endParaRPr lang="en-GB" dirty="0"/>
          </a:p>
        </p:txBody>
      </p:sp>
    </p:spTree>
    <p:extLst>
      <p:ext uri="{BB962C8B-B14F-4D97-AF65-F5344CB8AC3E}">
        <p14:creationId xmlns:p14="http://schemas.microsoft.com/office/powerpoint/2010/main" val="1052078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ext + chart">
    <p:spTree>
      <p:nvGrpSpPr>
        <p:cNvPr id="1" name=""/>
        <p:cNvGrpSpPr/>
        <p:nvPr/>
      </p:nvGrpSpPr>
      <p:grpSpPr>
        <a:xfrm>
          <a:off x="0" y="0"/>
          <a:ext cx="0" cy="0"/>
          <a:chOff x="0" y="0"/>
          <a:chExt cx="0" cy="0"/>
        </a:xfrm>
      </p:grpSpPr>
      <p:sp>
        <p:nvSpPr>
          <p:cNvPr id="7" name="Round Same Side Corner Rectangle 6"/>
          <p:cNvSpPr/>
          <p:nvPr userDrawn="1"/>
        </p:nvSpPr>
        <p:spPr>
          <a:xfrm>
            <a:off x="4819650" y="2160588"/>
            <a:ext cx="3605213" cy="4300537"/>
          </a:xfrm>
          <a:prstGeom prst="round2SameRect">
            <a:avLst>
              <a:gd name="adj1" fmla="val 3390"/>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4" name="Text Placeholder 3"/>
          <p:cNvSpPr>
            <a:spLocks noGrp="1"/>
          </p:cNvSpPr>
          <p:nvPr>
            <p:ph type="body" sz="quarter" idx="16"/>
          </p:nvPr>
        </p:nvSpPr>
        <p:spPr>
          <a:xfrm>
            <a:off x="720725" y="2160588"/>
            <a:ext cx="3603625" cy="719137"/>
          </a:xfrm>
        </p:spPr>
        <p:txBody>
          <a:bodyPr/>
          <a:lstStyle>
            <a:lvl1pPr>
              <a:defRPr>
                <a:latin typeface="Franklin Gothic Medium" panose="020B0603020102020204" pitchFamily="34" charset="0"/>
              </a:defRPr>
            </a:lvl1pPr>
          </a:lstStyle>
          <a:p>
            <a:pPr lvl="0"/>
            <a:r>
              <a:rPr lang="en-US" dirty="0" smtClean="0"/>
              <a:t>Click to edit Master text styles</a:t>
            </a:r>
          </a:p>
        </p:txBody>
      </p:sp>
      <p:sp>
        <p:nvSpPr>
          <p:cNvPr id="6" name="Text Placeholder 5"/>
          <p:cNvSpPr>
            <a:spLocks noGrp="1"/>
          </p:cNvSpPr>
          <p:nvPr>
            <p:ph type="body" sz="quarter" idx="17"/>
          </p:nvPr>
        </p:nvSpPr>
        <p:spPr>
          <a:xfrm>
            <a:off x="720725" y="2879725"/>
            <a:ext cx="3603625" cy="36004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4" name="Content Placeholder 8"/>
          <p:cNvSpPr>
            <a:spLocks noGrp="1"/>
          </p:cNvSpPr>
          <p:nvPr>
            <p:ph sz="quarter" idx="18"/>
          </p:nvPr>
        </p:nvSpPr>
        <p:spPr>
          <a:xfrm>
            <a:off x="4819650" y="2160588"/>
            <a:ext cx="3579813" cy="4300537"/>
          </a:xfrm>
        </p:spPr>
        <p:txBody>
          <a:bodyPr/>
          <a:lstStyle>
            <a:lvl5pPr marL="0" indent="0">
              <a:defRPr baseline="0">
                <a:latin typeface="Franklin Gothic Book" panose="020B0503020102020204" pitchFamily="34" charset="0"/>
              </a:defRPr>
            </a:lvl5pPr>
          </a:lstStyle>
          <a:p>
            <a:pPr lvl="0"/>
            <a:r>
              <a:rPr lang="en-US" smtClean="0"/>
              <a:t>Click to edit Master text styles</a:t>
            </a:r>
          </a:p>
        </p:txBody>
      </p:sp>
      <p:sp>
        <p:nvSpPr>
          <p:cNvPr id="8" name="Date Placeholder 3"/>
          <p:cNvSpPr>
            <a:spLocks noGrp="1"/>
          </p:cNvSpPr>
          <p:nvPr>
            <p:ph type="dt" sz="half" idx="19"/>
          </p:nvPr>
        </p:nvSpPr>
        <p:spPr/>
        <p:txBody>
          <a:bodyPr/>
          <a:lstStyle>
            <a:lvl1pPr>
              <a:defRPr sz="800">
                <a:solidFill>
                  <a:srgbClr val="00539B"/>
                </a:solidFill>
                <a:ea typeface="+mn-ea"/>
              </a:defRPr>
            </a:lvl1pPr>
          </a:lstStyle>
          <a:p>
            <a:pPr>
              <a:defRPr/>
            </a:pPr>
            <a:fld id="{DDF910B9-C02F-4BE1-8F89-9ADA7A9CD7BC}" type="datetime3">
              <a:rPr lang="en-GB"/>
              <a:pPr>
                <a:defRPr/>
              </a:pPr>
              <a:t>25 October, 2016</a:t>
            </a:fld>
            <a:endParaRPr lang="en-GB" dirty="0"/>
          </a:p>
        </p:txBody>
      </p:sp>
      <p:sp>
        <p:nvSpPr>
          <p:cNvPr id="9" name="Footer Placeholder 4"/>
          <p:cNvSpPr>
            <a:spLocks noGrp="1"/>
          </p:cNvSpPr>
          <p:nvPr>
            <p:ph type="ftr" sz="quarter" idx="20"/>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10" name="Slide Number Placeholder 5"/>
          <p:cNvSpPr>
            <a:spLocks noGrp="1"/>
          </p:cNvSpPr>
          <p:nvPr>
            <p:ph type="sldNum" sz="quarter" idx="21"/>
          </p:nvPr>
        </p:nvSpPr>
        <p:spPr/>
        <p:txBody>
          <a:bodyPr/>
          <a:lstStyle>
            <a:lvl1pPr algn="r">
              <a:defRPr sz="800">
                <a:solidFill>
                  <a:srgbClr val="00539B"/>
                </a:solidFill>
                <a:ea typeface="+mn-ea"/>
              </a:defRPr>
            </a:lvl1pPr>
          </a:lstStyle>
          <a:p>
            <a:pPr>
              <a:defRPr/>
            </a:pPr>
            <a:fld id="{62975578-72D3-45BF-AE52-51BEE29F4868}" type="slidenum">
              <a:rPr lang="en-GB"/>
              <a:pPr>
                <a:defRPr/>
              </a:pPr>
              <a:t>‹#›</a:t>
            </a:fld>
            <a:endParaRPr lang="en-GB" dirty="0"/>
          </a:p>
        </p:txBody>
      </p:sp>
    </p:spTree>
    <p:extLst>
      <p:ext uri="{BB962C8B-B14F-4D97-AF65-F5344CB8AC3E}">
        <p14:creationId xmlns:p14="http://schemas.microsoft.com/office/powerpoint/2010/main" val="2389038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ext + chart">
    <p:spTree>
      <p:nvGrpSpPr>
        <p:cNvPr id="1" name=""/>
        <p:cNvGrpSpPr/>
        <p:nvPr/>
      </p:nvGrpSpPr>
      <p:grpSpPr>
        <a:xfrm>
          <a:off x="0" y="0"/>
          <a:ext cx="0" cy="0"/>
          <a:chOff x="0" y="0"/>
          <a:chExt cx="0" cy="0"/>
        </a:xfrm>
      </p:grpSpPr>
      <p:sp>
        <p:nvSpPr>
          <p:cNvPr id="7" name="Round Same Side Corner Rectangle 6"/>
          <p:cNvSpPr/>
          <p:nvPr userDrawn="1"/>
        </p:nvSpPr>
        <p:spPr>
          <a:xfrm>
            <a:off x="4819650" y="2160588"/>
            <a:ext cx="3605213" cy="4300537"/>
          </a:xfrm>
          <a:prstGeom prst="round2SameRect">
            <a:avLst>
              <a:gd name="adj1" fmla="val 3390"/>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6" name="Text Placeholder 3"/>
          <p:cNvSpPr>
            <a:spLocks noGrp="1"/>
          </p:cNvSpPr>
          <p:nvPr>
            <p:ph type="body" sz="quarter" idx="16"/>
          </p:nvPr>
        </p:nvSpPr>
        <p:spPr>
          <a:xfrm>
            <a:off x="720725" y="2160588"/>
            <a:ext cx="3603625" cy="719137"/>
          </a:xfrm>
        </p:spPr>
        <p:txBody>
          <a:bodyPr/>
          <a:lstStyle>
            <a:lvl1pPr>
              <a:defRPr>
                <a:latin typeface="Franklin Gothic Medium" panose="020B0603020102020204" pitchFamily="34" charset="0"/>
              </a:defRPr>
            </a:lvl1pPr>
          </a:lstStyle>
          <a:p>
            <a:pPr lvl="0"/>
            <a:r>
              <a:rPr lang="en-US" dirty="0" smtClean="0"/>
              <a:t>Click to edit Master text styles</a:t>
            </a:r>
          </a:p>
        </p:txBody>
      </p:sp>
      <p:sp>
        <p:nvSpPr>
          <p:cNvPr id="17" name="Text Placeholder 5"/>
          <p:cNvSpPr>
            <a:spLocks noGrp="1"/>
          </p:cNvSpPr>
          <p:nvPr>
            <p:ph type="body" sz="quarter" idx="17"/>
          </p:nvPr>
        </p:nvSpPr>
        <p:spPr>
          <a:xfrm>
            <a:off x="720725" y="2879725"/>
            <a:ext cx="3603625" cy="36004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2" name="Text Placeholder 3"/>
          <p:cNvSpPr>
            <a:spLocks noGrp="1"/>
          </p:cNvSpPr>
          <p:nvPr>
            <p:ph type="body" sz="quarter" idx="18"/>
          </p:nvPr>
        </p:nvSpPr>
        <p:spPr>
          <a:xfrm>
            <a:off x="4950220" y="2312988"/>
            <a:ext cx="3329348" cy="566737"/>
          </a:xfrm>
        </p:spPr>
        <p:txBody>
          <a:bodyPr/>
          <a:lstStyle>
            <a:lvl1pPr>
              <a:defRPr sz="1800">
                <a:latin typeface="Franklin Gothic Medium" panose="020B0603020102020204" pitchFamily="34" charset="0"/>
              </a:defRPr>
            </a:lvl1pPr>
          </a:lstStyle>
          <a:p>
            <a:pPr lvl="0"/>
            <a:r>
              <a:rPr lang="en-US" dirty="0" smtClean="0"/>
              <a:t>Click to edit Master text styles</a:t>
            </a:r>
          </a:p>
        </p:txBody>
      </p:sp>
      <p:sp>
        <p:nvSpPr>
          <p:cNvPr id="23" name="Content Placeholder 8"/>
          <p:cNvSpPr>
            <a:spLocks noGrp="1"/>
          </p:cNvSpPr>
          <p:nvPr>
            <p:ph sz="quarter" idx="19"/>
          </p:nvPr>
        </p:nvSpPr>
        <p:spPr>
          <a:xfrm>
            <a:off x="4819650" y="2879725"/>
            <a:ext cx="3579813" cy="3581400"/>
          </a:xfrm>
        </p:spPr>
        <p:txBody>
          <a:bodyPr/>
          <a:lstStyle>
            <a:lvl5pPr marL="0" indent="0">
              <a:defRPr baseline="0">
                <a:latin typeface="Franklin Gothic Book" panose="020B0503020102020204" pitchFamily="34" charset="0"/>
              </a:defRPr>
            </a:lvl5pPr>
          </a:lstStyle>
          <a:p>
            <a:pPr lvl="0"/>
            <a:r>
              <a:rPr lang="en-US" smtClean="0"/>
              <a:t>Click to edit Master text styles</a:t>
            </a:r>
          </a:p>
        </p:txBody>
      </p:sp>
      <p:sp>
        <p:nvSpPr>
          <p:cNvPr id="8" name="Date Placeholder 3"/>
          <p:cNvSpPr>
            <a:spLocks noGrp="1"/>
          </p:cNvSpPr>
          <p:nvPr>
            <p:ph type="dt" sz="half" idx="20"/>
          </p:nvPr>
        </p:nvSpPr>
        <p:spPr/>
        <p:txBody>
          <a:bodyPr/>
          <a:lstStyle>
            <a:lvl1pPr>
              <a:defRPr sz="800">
                <a:solidFill>
                  <a:srgbClr val="00539B"/>
                </a:solidFill>
                <a:ea typeface="+mn-ea"/>
              </a:defRPr>
            </a:lvl1pPr>
          </a:lstStyle>
          <a:p>
            <a:pPr>
              <a:defRPr/>
            </a:pPr>
            <a:fld id="{6CA11683-A8EA-4F3F-BB61-E1DAAFFAC9FE}" type="datetime3">
              <a:rPr lang="en-GB"/>
              <a:pPr>
                <a:defRPr/>
              </a:pPr>
              <a:t>25 October, 2016</a:t>
            </a:fld>
            <a:endParaRPr lang="en-GB" dirty="0"/>
          </a:p>
        </p:txBody>
      </p:sp>
      <p:sp>
        <p:nvSpPr>
          <p:cNvPr id="9" name="Footer Placeholder 4"/>
          <p:cNvSpPr>
            <a:spLocks noGrp="1"/>
          </p:cNvSpPr>
          <p:nvPr>
            <p:ph type="ftr" sz="quarter" idx="21"/>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10" name="Slide Number Placeholder 5"/>
          <p:cNvSpPr>
            <a:spLocks noGrp="1"/>
          </p:cNvSpPr>
          <p:nvPr>
            <p:ph type="sldNum" sz="quarter" idx="22"/>
          </p:nvPr>
        </p:nvSpPr>
        <p:spPr/>
        <p:txBody>
          <a:bodyPr/>
          <a:lstStyle>
            <a:lvl1pPr algn="r">
              <a:defRPr sz="800">
                <a:solidFill>
                  <a:srgbClr val="00539B"/>
                </a:solidFill>
                <a:ea typeface="+mn-ea"/>
              </a:defRPr>
            </a:lvl1pPr>
          </a:lstStyle>
          <a:p>
            <a:pPr>
              <a:defRPr/>
            </a:pPr>
            <a:fld id="{EA987B2D-16B3-429A-98E7-7D5B67150C4D}" type="slidenum">
              <a:rPr lang="en-GB"/>
              <a:pPr>
                <a:defRPr/>
              </a:pPr>
              <a:t>‹#›</a:t>
            </a:fld>
            <a:endParaRPr lang="en-GB" dirty="0"/>
          </a:p>
        </p:txBody>
      </p:sp>
    </p:spTree>
    <p:extLst>
      <p:ext uri="{BB962C8B-B14F-4D97-AF65-F5344CB8AC3E}">
        <p14:creationId xmlns:p14="http://schemas.microsoft.com/office/powerpoint/2010/main" val="109947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cs typeface="+mn-cs"/>
              </a:defRPr>
            </a:lvl1pPr>
          </a:lstStyle>
          <a:p>
            <a:pPr>
              <a:defRPr/>
            </a:pPr>
            <a:endParaRPr lang="en-GB"/>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cs typeface="+mn-cs"/>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138C92D8-266A-4F82-8FE8-5B97B6994457}" type="slidenum">
              <a:rPr lang="en-GB"/>
              <a:pPr>
                <a:defRPr/>
              </a:pPr>
              <a:t>‹#›</a:t>
            </a:fld>
            <a:endParaRPr lang="en-GB"/>
          </a:p>
        </p:txBody>
      </p:sp>
    </p:spTree>
    <p:extLst>
      <p:ext uri="{BB962C8B-B14F-4D97-AF65-F5344CB8AC3E}">
        <p14:creationId xmlns:p14="http://schemas.microsoft.com/office/powerpoint/2010/main" val="23513223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cxnSp>
        <p:nvCxnSpPr>
          <p:cNvPr id="5" name="Straight Connector 4"/>
          <p:cNvCxnSpPr/>
          <p:nvPr userDrawn="1"/>
        </p:nvCxnSpPr>
        <p:spPr>
          <a:xfrm>
            <a:off x="-3175" y="1709738"/>
            <a:ext cx="9147175"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 name="Round Same Side Corner Rectangle 5"/>
          <p:cNvSpPr/>
          <p:nvPr userDrawn="1"/>
        </p:nvSpPr>
        <p:spPr>
          <a:xfrm>
            <a:off x="719138" y="2144713"/>
            <a:ext cx="3605212" cy="4300537"/>
          </a:xfrm>
          <a:prstGeom prst="round2SameRect">
            <a:avLst>
              <a:gd name="adj1" fmla="val 3390"/>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7" name="Text Placeholder 5"/>
          <p:cNvSpPr>
            <a:spLocks noGrp="1"/>
          </p:cNvSpPr>
          <p:nvPr>
            <p:ph type="body" sz="quarter" idx="17"/>
          </p:nvPr>
        </p:nvSpPr>
        <p:spPr>
          <a:xfrm>
            <a:off x="4803774" y="2178844"/>
            <a:ext cx="3603625" cy="43195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9" name="Content Placeholder 8"/>
          <p:cNvSpPr>
            <a:spLocks noGrp="1"/>
          </p:cNvSpPr>
          <p:nvPr>
            <p:ph sz="quarter" idx="19"/>
          </p:nvPr>
        </p:nvSpPr>
        <p:spPr>
          <a:xfrm>
            <a:off x="719136" y="2178844"/>
            <a:ext cx="3579813" cy="4267199"/>
          </a:xfrm>
        </p:spPr>
        <p:txBody>
          <a:bodyPr/>
          <a:lstStyle>
            <a:lvl5pPr marL="0" indent="0">
              <a:defRPr baseline="0">
                <a:latin typeface="Franklin Gothic Book" panose="020B0503020102020204" pitchFamily="34" charset="0"/>
              </a:defRPr>
            </a:lvl5pPr>
          </a:lstStyle>
          <a:p>
            <a:pPr lvl="0"/>
            <a:r>
              <a:rPr lang="en-US" smtClean="0"/>
              <a:t>Click to edit Master text styles</a:t>
            </a:r>
          </a:p>
        </p:txBody>
      </p:sp>
      <p:sp>
        <p:nvSpPr>
          <p:cNvPr id="7" name="Date Placeholder 3"/>
          <p:cNvSpPr>
            <a:spLocks noGrp="1"/>
          </p:cNvSpPr>
          <p:nvPr>
            <p:ph type="dt" sz="half" idx="20"/>
          </p:nvPr>
        </p:nvSpPr>
        <p:spPr/>
        <p:txBody>
          <a:bodyPr/>
          <a:lstStyle>
            <a:lvl1pPr>
              <a:defRPr sz="800">
                <a:solidFill>
                  <a:srgbClr val="00539B"/>
                </a:solidFill>
                <a:ea typeface="+mn-ea"/>
              </a:defRPr>
            </a:lvl1pPr>
          </a:lstStyle>
          <a:p>
            <a:pPr>
              <a:defRPr/>
            </a:pPr>
            <a:fld id="{9BF1D542-B2BF-4344-BDE6-73258742A0F7}" type="datetime3">
              <a:rPr lang="en-GB"/>
              <a:pPr>
                <a:defRPr/>
              </a:pPr>
              <a:t>25 October, 2016</a:t>
            </a:fld>
            <a:endParaRPr lang="en-GB" dirty="0"/>
          </a:p>
        </p:txBody>
      </p:sp>
      <p:sp>
        <p:nvSpPr>
          <p:cNvPr id="8" name="Footer Placeholder 4"/>
          <p:cNvSpPr>
            <a:spLocks noGrp="1"/>
          </p:cNvSpPr>
          <p:nvPr>
            <p:ph type="ftr" sz="quarter" idx="21"/>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9" name="Slide Number Placeholder 5"/>
          <p:cNvSpPr>
            <a:spLocks noGrp="1"/>
          </p:cNvSpPr>
          <p:nvPr>
            <p:ph type="sldNum" sz="quarter" idx="22"/>
          </p:nvPr>
        </p:nvSpPr>
        <p:spPr/>
        <p:txBody>
          <a:bodyPr/>
          <a:lstStyle>
            <a:lvl1pPr algn="r">
              <a:defRPr sz="800">
                <a:solidFill>
                  <a:srgbClr val="00539B"/>
                </a:solidFill>
                <a:ea typeface="+mn-ea"/>
              </a:defRPr>
            </a:lvl1pPr>
          </a:lstStyle>
          <a:p>
            <a:pPr>
              <a:defRPr/>
            </a:pPr>
            <a:fld id="{BFEDA35A-4B08-4716-A638-453B190DEAC2}" type="slidenum">
              <a:rPr lang="en-GB"/>
              <a:pPr>
                <a:defRPr/>
              </a:pPr>
              <a:t>‹#›</a:t>
            </a:fld>
            <a:endParaRPr lang="en-GB" dirty="0"/>
          </a:p>
        </p:txBody>
      </p:sp>
    </p:spTree>
    <p:extLst>
      <p:ext uri="{BB962C8B-B14F-4D97-AF65-F5344CB8AC3E}">
        <p14:creationId xmlns:p14="http://schemas.microsoft.com/office/powerpoint/2010/main" val="314403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hart + text">
    <p:spTree>
      <p:nvGrpSpPr>
        <p:cNvPr id="1" name=""/>
        <p:cNvGrpSpPr/>
        <p:nvPr/>
      </p:nvGrpSpPr>
      <p:grpSpPr>
        <a:xfrm>
          <a:off x="0" y="0"/>
          <a:ext cx="0" cy="0"/>
          <a:chOff x="0" y="0"/>
          <a:chExt cx="0" cy="0"/>
        </a:xfrm>
      </p:grpSpPr>
      <p:cxnSp>
        <p:nvCxnSpPr>
          <p:cNvPr id="6" name="Straight Connector 5"/>
          <p:cNvCxnSpPr/>
          <p:nvPr userDrawn="1"/>
        </p:nvCxnSpPr>
        <p:spPr>
          <a:xfrm>
            <a:off x="-3175" y="1709738"/>
            <a:ext cx="9147175"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7" name="Round Same Side Corner Rectangle 6"/>
          <p:cNvSpPr/>
          <p:nvPr userDrawn="1"/>
        </p:nvSpPr>
        <p:spPr>
          <a:xfrm>
            <a:off x="719138" y="2144713"/>
            <a:ext cx="3605212" cy="4300537"/>
          </a:xfrm>
          <a:prstGeom prst="round2SameRect">
            <a:avLst>
              <a:gd name="adj1" fmla="val 3390"/>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6" name="Text Placeholder 3"/>
          <p:cNvSpPr>
            <a:spLocks noGrp="1"/>
          </p:cNvSpPr>
          <p:nvPr>
            <p:ph type="body" sz="quarter" idx="16"/>
          </p:nvPr>
        </p:nvSpPr>
        <p:spPr>
          <a:xfrm>
            <a:off x="4803774" y="2178844"/>
            <a:ext cx="3603625" cy="719137"/>
          </a:xfrm>
        </p:spPr>
        <p:txBody>
          <a:bodyPr/>
          <a:lstStyle>
            <a:lvl1pPr>
              <a:defRPr>
                <a:latin typeface="Franklin Gothic Medium" panose="020B0603020102020204" pitchFamily="34" charset="0"/>
              </a:defRPr>
            </a:lvl1pPr>
          </a:lstStyle>
          <a:p>
            <a:pPr lvl="0"/>
            <a:r>
              <a:rPr lang="en-US" dirty="0" smtClean="0"/>
              <a:t>Click to edit Master text styles</a:t>
            </a:r>
          </a:p>
        </p:txBody>
      </p:sp>
      <p:sp>
        <p:nvSpPr>
          <p:cNvPr id="17" name="Text Placeholder 5"/>
          <p:cNvSpPr>
            <a:spLocks noGrp="1"/>
          </p:cNvSpPr>
          <p:nvPr>
            <p:ph type="body" sz="quarter" idx="17"/>
          </p:nvPr>
        </p:nvSpPr>
        <p:spPr>
          <a:xfrm>
            <a:off x="4803774" y="2897981"/>
            <a:ext cx="3603625" cy="36004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9" name="Content Placeholder 8"/>
          <p:cNvSpPr>
            <a:spLocks noGrp="1"/>
          </p:cNvSpPr>
          <p:nvPr>
            <p:ph sz="quarter" idx="19"/>
          </p:nvPr>
        </p:nvSpPr>
        <p:spPr>
          <a:xfrm>
            <a:off x="719136" y="2178844"/>
            <a:ext cx="3579813" cy="4267199"/>
          </a:xfrm>
        </p:spPr>
        <p:txBody>
          <a:bodyPr/>
          <a:lstStyle>
            <a:lvl5pPr marL="0" indent="0">
              <a:defRPr baseline="0">
                <a:latin typeface="Franklin Gothic Book" panose="020B0503020102020204" pitchFamily="34" charset="0"/>
              </a:defRPr>
            </a:lvl5pPr>
          </a:lstStyle>
          <a:p>
            <a:pPr lvl="0"/>
            <a:r>
              <a:rPr lang="en-US" smtClean="0"/>
              <a:t>Click to edit Master text styles</a:t>
            </a:r>
          </a:p>
        </p:txBody>
      </p:sp>
      <p:sp>
        <p:nvSpPr>
          <p:cNvPr id="8" name="Date Placeholder 3"/>
          <p:cNvSpPr>
            <a:spLocks noGrp="1"/>
          </p:cNvSpPr>
          <p:nvPr>
            <p:ph type="dt" sz="half" idx="20"/>
          </p:nvPr>
        </p:nvSpPr>
        <p:spPr/>
        <p:txBody>
          <a:bodyPr/>
          <a:lstStyle>
            <a:lvl1pPr>
              <a:defRPr sz="800">
                <a:solidFill>
                  <a:srgbClr val="00539B"/>
                </a:solidFill>
                <a:ea typeface="+mn-ea"/>
              </a:defRPr>
            </a:lvl1pPr>
          </a:lstStyle>
          <a:p>
            <a:pPr>
              <a:defRPr/>
            </a:pPr>
            <a:fld id="{15FBDF25-9F69-4C0B-BDD4-A23E64143CFD}" type="datetime3">
              <a:rPr lang="en-GB"/>
              <a:pPr>
                <a:defRPr/>
              </a:pPr>
              <a:t>25 October, 2016</a:t>
            </a:fld>
            <a:endParaRPr lang="en-GB" dirty="0"/>
          </a:p>
        </p:txBody>
      </p:sp>
      <p:sp>
        <p:nvSpPr>
          <p:cNvPr id="9" name="Footer Placeholder 4"/>
          <p:cNvSpPr>
            <a:spLocks noGrp="1"/>
          </p:cNvSpPr>
          <p:nvPr>
            <p:ph type="ftr" sz="quarter" idx="21"/>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10" name="Slide Number Placeholder 5"/>
          <p:cNvSpPr>
            <a:spLocks noGrp="1"/>
          </p:cNvSpPr>
          <p:nvPr>
            <p:ph type="sldNum" sz="quarter" idx="22"/>
          </p:nvPr>
        </p:nvSpPr>
        <p:spPr/>
        <p:txBody>
          <a:bodyPr/>
          <a:lstStyle>
            <a:lvl1pPr algn="r">
              <a:defRPr sz="800">
                <a:solidFill>
                  <a:srgbClr val="00539B"/>
                </a:solidFill>
                <a:ea typeface="+mn-ea"/>
              </a:defRPr>
            </a:lvl1pPr>
          </a:lstStyle>
          <a:p>
            <a:pPr>
              <a:defRPr/>
            </a:pPr>
            <a:fld id="{A1B51EC7-B1B4-486A-B8A9-185F8E454B5C}" type="slidenum">
              <a:rPr lang="en-GB"/>
              <a:pPr>
                <a:defRPr/>
              </a:pPr>
              <a:t>‹#›</a:t>
            </a:fld>
            <a:endParaRPr lang="en-GB" dirty="0"/>
          </a:p>
        </p:txBody>
      </p:sp>
    </p:spTree>
    <p:extLst>
      <p:ext uri="{BB962C8B-B14F-4D97-AF65-F5344CB8AC3E}">
        <p14:creationId xmlns:p14="http://schemas.microsoft.com/office/powerpoint/2010/main" val="31201504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hart + text">
    <p:spTree>
      <p:nvGrpSpPr>
        <p:cNvPr id="1" name=""/>
        <p:cNvGrpSpPr/>
        <p:nvPr/>
      </p:nvGrpSpPr>
      <p:grpSpPr>
        <a:xfrm>
          <a:off x="0" y="0"/>
          <a:ext cx="0" cy="0"/>
          <a:chOff x="0" y="0"/>
          <a:chExt cx="0" cy="0"/>
        </a:xfrm>
      </p:grpSpPr>
      <p:cxnSp>
        <p:nvCxnSpPr>
          <p:cNvPr id="7" name="Straight Connector 6"/>
          <p:cNvCxnSpPr/>
          <p:nvPr userDrawn="1"/>
        </p:nvCxnSpPr>
        <p:spPr>
          <a:xfrm>
            <a:off x="-3175" y="1709738"/>
            <a:ext cx="9147175"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Round Same Side Corner Rectangle 7"/>
          <p:cNvSpPr/>
          <p:nvPr userDrawn="1"/>
        </p:nvSpPr>
        <p:spPr>
          <a:xfrm>
            <a:off x="719138" y="2144713"/>
            <a:ext cx="3605212" cy="4300537"/>
          </a:xfrm>
          <a:prstGeom prst="round2SameRect">
            <a:avLst>
              <a:gd name="adj1" fmla="val 3390"/>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6" name="Text Placeholder 3"/>
          <p:cNvSpPr>
            <a:spLocks noGrp="1"/>
          </p:cNvSpPr>
          <p:nvPr>
            <p:ph type="body" sz="quarter" idx="16"/>
          </p:nvPr>
        </p:nvSpPr>
        <p:spPr>
          <a:xfrm>
            <a:off x="4803774" y="2178844"/>
            <a:ext cx="3603625" cy="719137"/>
          </a:xfrm>
        </p:spPr>
        <p:txBody>
          <a:bodyPr/>
          <a:lstStyle>
            <a:lvl1pPr>
              <a:defRPr>
                <a:latin typeface="Franklin Gothic Medium" panose="020B0603020102020204" pitchFamily="34" charset="0"/>
              </a:defRPr>
            </a:lvl1pPr>
          </a:lstStyle>
          <a:p>
            <a:pPr lvl="0"/>
            <a:r>
              <a:rPr lang="en-US" dirty="0" smtClean="0"/>
              <a:t>Click to edit Master text styles</a:t>
            </a:r>
          </a:p>
        </p:txBody>
      </p:sp>
      <p:sp>
        <p:nvSpPr>
          <p:cNvPr id="17" name="Text Placeholder 5"/>
          <p:cNvSpPr>
            <a:spLocks noGrp="1"/>
          </p:cNvSpPr>
          <p:nvPr>
            <p:ph type="body" sz="quarter" idx="17"/>
          </p:nvPr>
        </p:nvSpPr>
        <p:spPr>
          <a:xfrm>
            <a:off x="4803774" y="2897981"/>
            <a:ext cx="3603625" cy="36004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8" name="Text Placeholder 3"/>
          <p:cNvSpPr>
            <a:spLocks noGrp="1"/>
          </p:cNvSpPr>
          <p:nvPr>
            <p:ph type="body" sz="quarter" idx="18"/>
          </p:nvPr>
        </p:nvSpPr>
        <p:spPr>
          <a:xfrm>
            <a:off x="849706" y="2297906"/>
            <a:ext cx="3329348" cy="566737"/>
          </a:xfrm>
        </p:spPr>
        <p:txBody>
          <a:bodyPr/>
          <a:lstStyle>
            <a:lvl1pPr>
              <a:defRPr sz="1800">
                <a:latin typeface="Franklin Gothic Medium" panose="020B0603020102020204" pitchFamily="34" charset="0"/>
              </a:defRPr>
            </a:lvl1pPr>
          </a:lstStyle>
          <a:p>
            <a:pPr lvl="0"/>
            <a:r>
              <a:rPr lang="en-US" dirty="0" smtClean="0"/>
              <a:t>Click to edit Master text styles</a:t>
            </a:r>
          </a:p>
        </p:txBody>
      </p:sp>
      <p:sp>
        <p:nvSpPr>
          <p:cNvPr id="19" name="Content Placeholder 8"/>
          <p:cNvSpPr>
            <a:spLocks noGrp="1"/>
          </p:cNvSpPr>
          <p:nvPr>
            <p:ph sz="quarter" idx="19"/>
          </p:nvPr>
        </p:nvSpPr>
        <p:spPr>
          <a:xfrm>
            <a:off x="719136" y="2864643"/>
            <a:ext cx="3579813" cy="3581400"/>
          </a:xfrm>
        </p:spPr>
        <p:txBody>
          <a:bodyPr/>
          <a:lstStyle>
            <a:lvl5pPr marL="0" indent="0">
              <a:defRPr baseline="0">
                <a:latin typeface="Franklin Gothic Book" panose="020B0503020102020204" pitchFamily="34" charset="0"/>
              </a:defRPr>
            </a:lvl5pPr>
          </a:lstStyle>
          <a:p>
            <a:pPr lvl="0"/>
            <a:r>
              <a:rPr lang="en-US" smtClean="0"/>
              <a:t>Click to edit Master text styles</a:t>
            </a:r>
          </a:p>
        </p:txBody>
      </p:sp>
      <p:sp>
        <p:nvSpPr>
          <p:cNvPr id="9" name="Date Placeholder 3"/>
          <p:cNvSpPr>
            <a:spLocks noGrp="1"/>
          </p:cNvSpPr>
          <p:nvPr>
            <p:ph type="dt" sz="half" idx="20"/>
          </p:nvPr>
        </p:nvSpPr>
        <p:spPr/>
        <p:txBody>
          <a:bodyPr/>
          <a:lstStyle>
            <a:lvl1pPr>
              <a:defRPr sz="800">
                <a:solidFill>
                  <a:srgbClr val="00539B"/>
                </a:solidFill>
                <a:ea typeface="+mn-ea"/>
              </a:defRPr>
            </a:lvl1pPr>
          </a:lstStyle>
          <a:p>
            <a:pPr>
              <a:defRPr/>
            </a:pPr>
            <a:fld id="{6401C982-A351-4967-AB81-C45C43C11895}" type="datetime3">
              <a:rPr lang="en-GB"/>
              <a:pPr>
                <a:defRPr/>
              </a:pPr>
              <a:t>25 October, 2016</a:t>
            </a:fld>
            <a:endParaRPr lang="en-GB" dirty="0"/>
          </a:p>
        </p:txBody>
      </p:sp>
      <p:sp>
        <p:nvSpPr>
          <p:cNvPr id="10" name="Footer Placeholder 4"/>
          <p:cNvSpPr>
            <a:spLocks noGrp="1"/>
          </p:cNvSpPr>
          <p:nvPr>
            <p:ph type="ftr" sz="quarter" idx="21"/>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11" name="Slide Number Placeholder 5"/>
          <p:cNvSpPr>
            <a:spLocks noGrp="1"/>
          </p:cNvSpPr>
          <p:nvPr>
            <p:ph type="sldNum" sz="quarter" idx="22"/>
          </p:nvPr>
        </p:nvSpPr>
        <p:spPr/>
        <p:txBody>
          <a:bodyPr/>
          <a:lstStyle>
            <a:lvl1pPr algn="r">
              <a:defRPr sz="800">
                <a:solidFill>
                  <a:srgbClr val="00539B"/>
                </a:solidFill>
                <a:ea typeface="+mn-ea"/>
              </a:defRPr>
            </a:lvl1pPr>
          </a:lstStyle>
          <a:p>
            <a:pPr>
              <a:defRPr/>
            </a:pPr>
            <a:fld id="{E11D3D8A-37CD-43A8-AD06-F81433CFAEA8}" type="slidenum">
              <a:rPr lang="en-GB"/>
              <a:pPr>
                <a:defRPr/>
              </a:pPr>
              <a:t>‹#›</a:t>
            </a:fld>
            <a:endParaRPr lang="en-GB" dirty="0"/>
          </a:p>
        </p:txBody>
      </p:sp>
    </p:spTree>
    <p:extLst>
      <p:ext uri="{BB962C8B-B14F-4D97-AF65-F5344CB8AC3E}">
        <p14:creationId xmlns:p14="http://schemas.microsoft.com/office/powerpoint/2010/main" val="14523576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 large chart">
    <p:spTree>
      <p:nvGrpSpPr>
        <p:cNvPr id="1" name=""/>
        <p:cNvGrpSpPr/>
        <p:nvPr/>
      </p:nvGrpSpPr>
      <p:grpSpPr>
        <a:xfrm>
          <a:off x="0" y="0"/>
          <a:ext cx="0" cy="0"/>
          <a:chOff x="0" y="0"/>
          <a:chExt cx="0" cy="0"/>
        </a:xfrm>
      </p:grpSpPr>
      <p:sp>
        <p:nvSpPr>
          <p:cNvPr id="5" name="Round Same Side Corner Rectangle 4"/>
          <p:cNvSpPr/>
          <p:nvPr userDrawn="1"/>
        </p:nvSpPr>
        <p:spPr>
          <a:xfrm>
            <a:off x="3609975" y="2160588"/>
            <a:ext cx="4789488" cy="4300537"/>
          </a:xfrm>
          <a:prstGeom prst="round2SameRect">
            <a:avLst>
              <a:gd name="adj1" fmla="val 3390"/>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4" name="Text Placeholder 3"/>
          <p:cNvSpPr>
            <a:spLocks noGrp="1"/>
          </p:cNvSpPr>
          <p:nvPr>
            <p:ph type="body" sz="quarter" idx="16"/>
          </p:nvPr>
        </p:nvSpPr>
        <p:spPr>
          <a:xfrm>
            <a:off x="719138" y="2168525"/>
            <a:ext cx="2519361" cy="4318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
        <p:nvSpPr>
          <p:cNvPr id="9" name="Content Placeholder 8"/>
          <p:cNvSpPr>
            <a:spLocks noGrp="1"/>
          </p:cNvSpPr>
          <p:nvPr>
            <p:ph sz="quarter" idx="17"/>
          </p:nvPr>
        </p:nvSpPr>
        <p:spPr>
          <a:xfrm>
            <a:off x="3609976" y="2160588"/>
            <a:ext cx="4789488" cy="4300537"/>
          </a:xfrm>
        </p:spPr>
        <p:txBody>
          <a:bodyPr/>
          <a:lstStyle>
            <a:lvl5pPr marL="0" indent="0">
              <a:defRPr baseline="0">
                <a:latin typeface="Franklin Gothic Book" panose="020B0503020102020204" pitchFamily="34" charset="0"/>
              </a:defRPr>
            </a:lvl5pPr>
          </a:lstStyle>
          <a:p>
            <a:pPr lvl="0"/>
            <a:r>
              <a:rPr lang="en-US" smtClean="0"/>
              <a:t>Click to edit Master text styles</a:t>
            </a:r>
          </a:p>
        </p:txBody>
      </p:sp>
      <p:sp>
        <p:nvSpPr>
          <p:cNvPr id="6" name="Date Placeholder 3"/>
          <p:cNvSpPr>
            <a:spLocks noGrp="1"/>
          </p:cNvSpPr>
          <p:nvPr>
            <p:ph type="dt" sz="half" idx="18"/>
          </p:nvPr>
        </p:nvSpPr>
        <p:spPr/>
        <p:txBody>
          <a:bodyPr/>
          <a:lstStyle>
            <a:lvl1pPr>
              <a:defRPr sz="800">
                <a:solidFill>
                  <a:srgbClr val="00539B"/>
                </a:solidFill>
                <a:ea typeface="+mn-ea"/>
              </a:defRPr>
            </a:lvl1pPr>
          </a:lstStyle>
          <a:p>
            <a:pPr>
              <a:defRPr/>
            </a:pPr>
            <a:fld id="{6F1F8177-DB77-4C04-82FD-4B34B1CA2F21}" type="datetime3">
              <a:rPr lang="en-GB"/>
              <a:pPr>
                <a:defRPr/>
              </a:pPr>
              <a:t>25 October, 2016</a:t>
            </a:fld>
            <a:endParaRPr lang="en-GB" dirty="0"/>
          </a:p>
        </p:txBody>
      </p:sp>
      <p:sp>
        <p:nvSpPr>
          <p:cNvPr id="7" name="Footer Placeholder 4"/>
          <p:cNvSpPr>
            <a:spLocks noGrp="1"/>
          </p:cNvSpPr>
          <p:nvPr>
            <p:ph type="ftr" sz="quarter" idx="19"/>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8" name="Slide Number Placeholder 5"/>
          <p:cNvSpPr>
            <a:spLocks noGrp="1"/>
          </p:cNvSpPr>
          <p:nvPr>
            <p:ph type="sldNum" sz="quarter" idx="20"/>
          </p:nvPr>
        </p:nvSpPr>
        <p:spPr/>
        <p:txBody>
          <a:bodyPr/>
          <a:lstStyle>
            <a:lvl1pPr algn="r">
              <a:defRPr sz="800">
                <a:solidFill>
                  <a:srgbClr val="00539B"/>
                </a:solidFill>
                <a:ea typeface="+mn-ea"/>
              </a:defRPr>
            </a:lvl1pPr>
          </a:lstStyle>
          <a:p>
            <a:pPr>
              <a:defRPr/>
            </a:pPr>
            <a:fld id="{D8E8B639-8A0D-4BDB-8AE7-980902910EB3}" type="slidenum">
              <a:rPr lang="en-GB"/>
              <a:pPr>
                <a:defRPr/>
              </a:pPr>
              <a:t>‹#›</a:t>
            </a:fld>
            <a:endParaRPr lang="en-GB" dirty="0"/>
          </a:p>
        </p:txBody>
      </p:sp>
    </p:spTree>
    <p:extLst>
      <p:ext uri="{BB962C8B-B14F-4D97-AF65-F5344CB8AC3E}">
        <p14:creationId xmlns:p14="http://schemas.microsoft.com/office/powerpoint/2010/main" val="12710703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rge chart + text">
    <p:spTree>
      <p:nvGrpSpPr>
        <p:cNvPr id="1" name=""/>
        <p:cNvGrpSpPr/>
        <p:nvPr/>
      </p:nvGrpSpPr>
      <p:grpSpPr>
        <a:xfrm>
          <a:off x="0" y="0"/>
          <a:ext cx="0" cy="0"/>
          <a:chOff x="0" y="0"/>
          <a:chExt cx="0" cy="0"/>
        </a:xfrm>
      </p:grpSpPr>
      <p:sp>
        <p:nvSpPr>
          <p:cNvPr id="5" name="Round Same Side Corner Rectangle 4"/>
          <p:cNvSpPr/>
          <p:nvPr userDrawn="1"/>
        </p:nvSpPr>
        <p:spPr>
          <a:xfrm>
            <a:off x="387350" y="2170113"/>
            <a:ext cx="4789488" cy="4302125"/>
          </a:xfrm>
          <a:prstGeom prst="round2SameRect">
            <a:avLst>
              <a:gd name="adj1" fmla="val 3390"/>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4" name="Text Placeholder 3"/>
          <p:cNvSpPr>
            <a:spLocks noGrp="1"/>
          </p:cNvSpPr>
          <p:nvPr>
            <p:ph type="body" sz="quarter" idx="16"/>
          </p:nvPr>
        </p:nvSpPr>
        <p:spPr>
          <a:xfrm>
            <a:off x="5535614" y="2162175"/>
            <a:ext cx="2884486" cy="4318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
        <p:nvSpPr>
          <p:cNvPr id="9" name="Content Placeholder 8"/>
          <p:cNvSpPr>
            <a:spLocks noGrp="1"/>
          </p:cNvSpPr>
          <p:nvPr>
            <p:ph sz="quarter" idx="17"/>
          </p:nvPr>
        </p:nvSpPr>
        <p:spPr>
          <a:xfrm>
            <a:off x="376238" y="2157412"/>
            <a:ext cx="4789488" cy="4300537"/>
          </a:xfrm>
        </p:spPr>
        <p:txBody>
          <a:bodyPr/>
          <a:lstStyle>
            <a:lvl5pPr marL="0" indent="0">
              <a:defRPr baseline="0">
                <a:latin typeface="Franklin Gothic Book" panose="020B0503020102020204" pitchFamily="34" charset="0"/>
              </a:defRPr>
            </a:lvl5pPr>
          </a:lstStyle>
          <a:p>
            <a:pPr lvl="0"/>
            <a:r>
              <a:rPr lang="en-US" smtClean="0"/>
              <a:t>Click to edit Master text styles</a:t>
            </a:r>
          </a:p>
        </p:txBody>
      </p:sp>
      <p:sp>
        <p:nvSpPr>
          <p:cNvPr id="6" name="Date Placeholder 3"/>
          <p:cNvSpPr>
            <a:spLocks noGrp="1"/>
          </p:cNvSpPr>
          <p:nvPr>
            <p:ph type="dt" sz="half" idx="18"/>
          </p:nvPr>
        </p:nvSpPr>
        <p:spPr/>
        <p:txBody>
          <a:bodyPr/>
          <a:lstStyle>
            <a:lvl1pPr>
              <a:defRPr sz="800">
                <a:solidFill>
                  <a:srgbClr val="00539B"/>
                </a:solidFill>
                <a:ea typeface="+mn-ea"/>
              </a:defRPr>
            </a:lvl1pPr>
          </a:lstStyle>
          <a:p>
            <a:pPr>
              <a:defRPr/>
            </a:pPr>
            <a:fld id="{0E50022B-35E8-4621-8505-28485FA4EFD4}" type="datetime3">
              <a:rPr lang="en-GB"/>
              <a:pPr>
                <a:defRPr/>
              </a:pPr>
              <a:t>25 October, 2016</a:t>
            </a:fld>
            <a:endParaRPr lang="en-GB" dirty="0"/>
          </a:p>
        </p:txBody>
      </p:sp>
      <p:sp>
        <p:nvSpPr>
          <p:cNvPr id="7" name="Footer Placeholder 4"/>
          <p:cNvSpPr>
            <a:spLocks noGrp="1"/>
          </p:cNvSpPr>
          <p:nvPr>
            <p:ph type="ftr" sz="quarter" idx="19"/>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8" name="Slide Number Placeholder 5"/>
          <p:cNvSpPr>
            <a:spLocks noGrp="1"/>
          </p:cNvSpPr>
          <p:nvPr>
            <p:ph type="sldNum" sz="quarter" idx="20"/>
          </p:nvPr>
        </p:nvSpPr>
        <p:spPr/>
        <p:txBody>
          <a:bodyPr/>
          <a:lstStyle>
            <a:lvl1pPr algn="r">
              <a:defRPr sz="800">
                <a:solidFill>
                  <a:srgbClr val="00539B"/>
                </a:solidFill>
                <a:ea typeface="+mn-ea"/>
              </a:defRPr>
            </a:lvl1pPr>
          </a:lstStyle>
          <a:p>
            <a:pPr>
              <a:defRPr/>
            </a:pPr>
            <a:fld id="{EA9C7FE2-14B3-44A3-8146-F3E506860410}" type="slidenum">
              <a:rPr lang="en-GB"/>
              <a:pPr>
                <a:defRPr/>
              </a:pPr>
              <a:t>‹#›</a:t>
            </a:fld>
            <a:endParaRPr lang="en-GB" dirty="0"/>
          </a:p>
        </p:txBody>
      </p:sp>
    </p:spTree>
    <p:extLst>
      <p:ext uri="{BB962C8B-B14F-4D97-AF65-F5344CB8AC3E}">
        <p14:creationId xmlns:p14="http://schemas.microsoft.com/office/powerpoint/2010/main" val="6422126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 chart">
    <p:spTree>
      <p:nvGrpSpPr>
        <p:cNvPr id="1" name=""/>
        <p:cNvGrpSpPr/>
        <p:nvPr/>
      </p:nvGrpSpPr>
      <p:grpSpPr>
        <a:xfrm>
          <a:off x="0" y="0"/>
          <a:ext cx="0" cy="0"/>
          <a:chOff x="0" y="0"/>
          <a:chExt cx="0" cy="0"/>
        </a:xfrm>
      </p:grpSpPr>
      <p:sp>
        <p:nvSpPr>
          <p:cNvPr id="5" name="Round Same Side Corner Rectangle 4"/>
          <p:cNvSpPr/>
          <p:nvPr userDrawn="1"/>
        </p:nvSpPr>
        <p:spPr>
          <a:xfrm>
            <a:off x="720725" y="2168525"/>
            <a:ext cx="3598863" cy="4292600"/>
          </a:xfrm>
          <a:prstGeom prst="round2SameRect">
            <a:avLst>
              <a:gd name="adj1" fmla="val 2774"/>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cxnSp>
        <p:nvCxnSpPr>
          <p:cNvPr id="6" name="Straight Connector 5"/>
          <p:cNvCxnSpPr/>
          <p:nvPr userDrawn="1"/>
        </p:nvCxnSpPr>
        <p:spPr>
          <a:xfrm>
            <a:off x="-3175" y="1709738"/>
            <a:ext cx="9147175"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7" name="Round Same Side Corner Rectangle 6"/>
          <p:cNvSpPr/>
          <p:nvPr userDrawn="1"/>
        </p:nvSpPr>
        <p:spPr>
          <a:xfrm>
            <a:off x="4819650" y="2159000"/>
            <a:ext cx="3605213" cy="4300538"/>
          </a:xfrm>
          <a:prstGeom prst="round2SameRect">
            <a:avLst>
              <a:gd name="adj1" fmla="val 2774"/>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4" name="Content Placeholder 3"/>
          <p:cNvSpPr>
            <a:spLocks noGrp="1"/>
          </p:cNvSpPr>
          <p:nvPr>
            <p:ph sz="quarter" idx="10"/>
          </p:nvPr>
        </p:nvSpPr>
        <p:spPr>
          <a:xfrm>
            <a:off x="719138" y="2159000"/>
            <a:ext cx="3600450" cy="4327525"/>
          </a:xfrm>
        </p:spPr>
        <p:txBody>
          <a:bodyPr/>
          <a:lstStyle>
            <a:lvl1pPr>
              <a:defRPr baseline="0"/>
            </a:lvl1pPr>
          </a:lstStyle>
          <a:p>
            <a:pPr lvl="0"/>
            <a:r>
              <a:rPr lang="en-US" smtClean="0"/>
              <a:t>Click to edit Master text styles</a:t>
            </a:r>
          </a:p>
        </p:txBody>
      </p:sp>
      <p:sp>
        <p:nvSpPr>
          <p:cNvPr id="13" name="Content Placeholder 3"/>
          <p:cNvSpPr>
            <a:spLocks noGrp="1"/>
          </p:cNvSpPr>
          <p:nvPr>
            <p:ph sz="quarter" idx="11"/>
          </p:nvPr>
        </p:nvSpPr>
        <p:spPr>
          <a:xfrm>
            <a:off x="4819650" y="2159000"/>
            <a:ext cx="3600450" cy="4327525"/>
          </a:xfrm>
        </p:spPr>
        <p:txBody>
          <a:bodyPr/>
          <a:lstStyle>
            <a:lvl1pPr>
              <a:defRPr baseline="0"/>
            </a:lvl1pPr>
          </a:lstStyle>
          <a:p>
            <a:pPr lvl="0"/>
            <a:r>
              <a:rPr lang="en-US" smtClean="0"/>
              <a:t>Click to edit Master text styles</a:t>
            </a:r>
          </a:p>
        </p:txBody>
      </p:sp>
      <p:sp>
        <p:nvSpPr>
          <p:cNvPr id="8" name="Date Placeholder 3"/>
          <p:cNvSpPr>
            <a:spLocks noGrp="1"/>
          </p:cNvSpPr>
          <p:nvPr>
            <p:ph type="dt" sz="half" idx="12"/>
          </p:nvPr>
        </p:nvSpPr>
        <p:spPr/>
        <p:txBody>
          <a:bodyPr/>
          <a:lstStyle>
            <a:lvl1pPr>
              <a:defRPr sz="800">
                <a:solidFill>
                  <a:srgbClr val="00539B"/>
                </a:solidFill>
                <a:ea typeface="+mn-ea"/>
              </a:defRPr>
            </a:lvl1pPr>
          </a:lstStyle>
          <a:p>
            <a:pPr>
              <a:defRPr/>
            </a:pPr>
            <a:fld id="{51BFEEDF-5AA8-43A6-B153-115E5AFED4C0}" type="datetime3">
              <a:rPr lang="en-GB"/>
              <a:pPr>
                <a:defRPr/>
              </a:pPr>
              <a:t>25 October, 2016</a:t>
            </a:fld>
            <a:endParaRPr lang="en-GB" dirty="0"/>
          </a:p>
        </p:txBody>
      </p:sp>
      <p:sp>
        <p:nvSpPr>
          <p:cNvPr id="9" name="Footer Placeholder 4"/>
          <p:cNvSpPr>
            <a:spLocks noGrp="1"/>
          </p:cNvSpPr>
          <p:nvPr>
            <p:ph type="ftr" sz="quarter" idx="13"/>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10" name="Slide Number Placeholder 5"/>
          <p:cNvSpPr>
            <a:spLocks noGrp="1"/>
          </p:cNvSpPr>
          <p:nvPr>
            <p:ph type="sldNum" sz="quarter" idx="14"/>
          </p:nvPr>
        </p:nvSpPr>
        <p:spPr/>
        <p:txBody>
          <a:bodyPr/>
          <a:lstStyle>
            <a:lvl1pPr algn="r">
              <a:defRPr sz="800">
                <a:solidFill>
                  <a:srgbClr val="00539B"/>
                </a:solidFill>
                <a:ea typeface="+mn-ea"/>
              </a:defRPr>
            </a:lvl1pPr>
          </a:lstStyle>
          <a:p>
            <a:pPr>
              <a:defRPr/>
            </a:pPr>
            <a:fld id="{D8B0F8F9-19EA-4B74-8AA8-FA697D4BD964}" type="slidenum">
              <a:rPr lang="en-GB"/>
              <a:pPr>
                <a:defRPr/>
              </a:pPr>
              <a:t>‹#›</a:t>
            </a:fld>
            <a:endParaRPr lang="en-GB" dirty="0"/>
          </a:p>
        </p:txBody>
      </p:sp>
    </p:spTree>
    <p:extLst>
      <p:ext uri="{BB962C8B-B14F-4D97-AF65-F5344CB8AC3E}">
        <p14:creationId xmlns:p14="http://schemas.microsoft.com/office/powerpoint/2010/main" val="8574863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 chart - with titles">
    <p:spTree>
      <p:nvGrpSpPr>
        <p:cNvPr id="1" name=""/>
        <p:cNvGrpSpPr/>
        <p:nvPr/>
      </p:nvGrpSpPr>
      <p:grpSpPr>
        <a:xfrm>
          <a:off x="0" y="0"/>
          <a:ext cx="0" cy="0"/>
          <a:chOff x="0" y="0"/>
          <a:chExt cx="0" cy="0"/>
        </a:xfrm>
      </p:grpSpPr>
      <p:sp>
        <p:nvSpPr>
          <p:cNvPr id="8" name="Round Same Side Corner Rectangle 7"/>
          <p:cNvSpPr/>
          <p:nvPr userDrawn="1"/>
        </p:nvSpPr>
        <p:spPr>
          <a:xfrm>
            <a:off x="720725" y="2527300"/>
            <a:ext cx="3598863" cy="3933825"/>
          </a:xfrm>
          <a:prstGeom prst="round2SameRect">
            <a:avLst>
              <a:gd name="adj1" fmla="val 2774"/>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cxnSp>
        <p:nvCxnSpPr>
          <p:cNvPr id="10" name="Straight Connector 9"/>
          <p:cNvCxnSpPr/>
          <p:nvPr userDrawn="1"/>
        </p:nvCxnSpPr>
        <p:spPr>
          <a:xfrm>
            <a:off x="-3175" y="1709738"/>
            <a:ext cx="9147175"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Round Same Side Corner Rectangle 10"/>
          <p:cNvSpPr/>
          <p:nvPr userDrawn="1"/>
        </p:nvSpPr>
        <p:spPr>
          <a:xfrm>
            <a:off x="4819650" y="2527300"/>
            <a:ext cx="3605213" cy="3932238"/>
          </a:xfrm>
          <a:prstGeom prst="round2SameRect">
            <a:avLst>
              <a:gd name="adj1" fmla="val 2774"/>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4" name="Text Placeholder 3"/>
          <p:cNvSpPr>
            <a:spLocks noGrp="1"/>
          </p:cNvSpPr>
          <p:nvPr>
            <p:ph type="body" sz="quarter" idx="20"/>
          </p:nvPr>
        </p:nvSpPr>
        <p:spPr>
          <a:xfrm>
            <a:off x="708025" y="1803401"/>
            <a:ext cx="7716838" cy="723900"/>
          </a:xfrm>
        </p:spPr>
        <p:txBody>
          <a:bodyPr/>
          <a:lstStyle>
            <a:lvl1pPr>
              <a:defRPr/>
            </a:lvl1pPr>
          </a:lstStyle>
          <a:p>
            <a:pPr lvl="0"/>
            <a:r>
              <a:rPr lang="en-US" smtClean="0"/>
              <a:t>Click to edit Master text styles</a:t>
            </a:r>
          </a:p>
        </p:txBody>
      </p:sp>
      <p:sp>
        <p:nvSpPr>
          <p:cNvPr id="7" name="Text Placeholder 6"/>
          <p:cNvSpPr>
            <a:spLocks noGrp="1"/>
          </p:cNvSpPr>
          <p:nvPr>
            <p:ph type="body" sz="quarter" idx="21"/>
          </p:nvPr>
        </p:nvSpPr>
        <p:spPr>
          <a:xfrm>
            <a:off x="850900" y="2641600"/>
            <a:ext cx="3111500" cy="244475"/>
          </a:xfrm>
        </p:spPr>
        <p:txBody>
          <a:bodyPr/>
          <a:lstStyle>
            <a:lvl1pPr>
              <a:defRPr sz="1600" baseline="0">
                <a:latin typeface="Franklin Gothic Medium" panose="020B0603020102020204" pitchFamily="34" charset="0"/>
              </a:defRPr>
            </a:lvl1pPr>
          </a:lstStyle>
          <a:p>
            <a:pPr lvl="0"/>
            <a:r>
              <a:rPr lang="en-US" smtClean="0"/>
              <a:t>Click to edit Master text styles</a:t>
            </a:r>
          </a:p>
        </p:txBody>
      </p:sp>
      <p:sp>
        <p:nvSpPr>
          <p:cNvPr id="18" name="Text Placeholder 6"/>
          <p:cNvSpPr>
            <a:spLocks noGrp="1"/>
          </p:cNvSpPr>
          <p:nvPr>
            <p:ph type="body" sz="quarter" idx="22"/>
          </p:nvPr>
        </p:nvSpPr>
        <p:spPr>
          <a:xfrm>
            <a:off x="5073649" y="2616200"/>
            <a:ext cx="3111500" cy="269875"/>
          </a:xfrm>
        </p:spPr>
        <p:txBody>
          <a:bodyPr/>
          <a:lstStyle>
            <a:lvl1pPr>
              <a:defRPr sz="1600" baseline="0">
                <a:latin typeface="Franklin Gothic Medium" panose="020B0603020102020204" pitchFamily="34" charset="0"/>
              </a:defRPr>
            </a:lvl1pPr>
          </a:lstStyle>
          <a:p>
            <a:pPr lvl="0"/>
            <a:r>
              <a:rPr lang="en-US" smtClean="0"/>
              <a:t>Click to edit Master text styles</a:t>
            </a:r>
          </a:p>
        </p:txBody>
      </p:sp>
      <p:sp>
        <p:nvSpPr>
          <p:cNvPr id="9" name="Content Placeholder 8"/>
          <p:cNvSpPr>
            <a:spLocks noGrp="1"/>
          </p:cNvSpPr>
          <p:nvPr>
            <p:ph sz="quarter" idx="23"/>
          </p:nvPr>
        </p:nvSpPr>
        <p:spPr>
          <a:xfrm>
            <a:off x="720725" y="2886075"/>
            <a:ext cx="3603625" cy="3575050"/>
          </a:xfrm>
        </p:spPr>
        <p:txBody>
          <a:bodyPr/>
          <a:lstStyle>
            <a:lvl1pPr>
              <a:defRPr sz="1600"/>
            </a:lvl1pPr>
          </a:lstStyle>
          <a:p>
            <a:pPr lvl="0"/>
            <a:r>
              <a:rPr lang="en-US" dirty="0" smtClean="0"/>
              <a:t>Click to edit Master text styles</a:t>
            </a:r>
          </a:p>
        </p:txBody>
      </p:sp>
      <p:sp>
        <p:nvSpPr>
          <p:cNvPr id="21" name="Content Placeholder 8"/>
          <p:cNvSpPr>
            <a:spLocks noGrp="1"/>
          </p:cNvSpPr>
          <p:nvPr>
            <p:ph sz="quarter" idx="24"/>
          </p:nvPr>
        </p:nvSpPr>
        <p:spPr>
          <a:xfrm>
            <a:off x="4822825" y="2885187"/>
            <a:ext cx="3603625" cy="3575050"/>
          </a:xfrm>
        </p:spPr>
        <p:txBody>
          <a:bodyPr/>
          <a:lstStyle>
            <a:lvl1pPr>
              <a:defRPr sz="1600"/>
            </a:lvl1pPr>
          </a:lstStyle>
          <a:p>
            <a:pPr lvl="0"/>
            <a:r>
              <a:rPr lang="en-US" dirty="0" smtClean="0"/>
              <a:t>Click to edit Master text styles</a:t>
            </a:r>
          </a:p>
        </p:txBody>
      </p:sp>
      <p:sp>
        <p:nvSpPr>
          <p:cNvPr id="12" name="Date Placeholder 3"/>
          <p:cNvSpPr>
            <a:spLocks noGrp="1"/>
          </p:cNvSpPr>
          <p:nvPr>
            <p:ph type="dt" sz="half" idx="25"/>
          </p:nvPr>
        </p:nvSpPr>
        <p:spPr/>
        <p:txBody>
          <a:bodyPr/>
          <a:lstStyle>
            <a:lvl1pPr>
              <a:defRPr sz="800">
                <a:solidFill>
                  <a:srgbClr val="00539B"/>
                </a:solidFill>
                <a:ea typeface="+mn-ea"/>
              </a:defRPr>
            </a:lvl1pPr>
          </a:lstStyle>
          <a:p>
            <a:pPr>
              <a:defRPr/>
            </a:pPr>
            <a:fld id="{4FA09AA4-53D5-458F-B031-8E02778401CC}" type="datetime3">
              <a:rPr lang="en-GB"/>
              <a:pPr>
                <a:defRPr/>
              </a:pPr>
              <a:t>25 October, 2016</a:t>
            </a:fld>
            <a:endParaRPr lang="en-GB" dirty="0"/>
          </a:p>
        </p:txBody>
      </p:sp>
      <p:sp>
        <p:nvSpPr>
          <p:cNvPr id="13" name="Footer Placeholder 4"/>
          <p:cNvSpPr>
            <a:spLocks noGrp="1"/>
          </p:cNvSpPr>
          <p:nvPr>
            <p:ph type="ftr" sz="quarter" idx="26"/>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14" name="Slide Number Placeholder 5"/>
          <p:cNvSpPr>
            <a:spLocks noGrp="1"/>
          </p:cNvSpPr>
          <p:nvPr>
            <p:ph type="sldNum" sz="quarter" idx="27"/>
          </p:nvPr>
        </p:nvSpPr>
        <p:spPr/>
        <p:txBody>
          <a:bodyPr/>
          <a:lstStyle>
            <a:lvl1pPr algn="r">
              <a:defRPr sz="800">
                <a:solidFill>
                  <a:srgbClr val="00539B"/>
                </a:solidFill>
                <a:ea typeface="+mn-ea"/>
              </a:defRPr>
            </a:lvl1pPr>
          </a:lstStyle>
          <a:p>
            <a:pPr>
              <a:defRPr/>
            </a:pPr>
            <a:fld id="{04D434EA-D341-43F2-AEF6-B2833AF0335C}" type="slidenum">
              <a:rPr lang="en-GB"/>
              <a:pPr>
                <a:defRPr/>
              </a:pPr>
              <a:t>‹#›</a:t>
            </a:fld>
            <a:endParaRPr lang="en-GB" dirty="0"/>
          </a:p>
        </p:txBody>
      </p:sp>
    </p:spTree>
    <p:extLst>
      <p:ext uri="{BB962C8B-B14F-4D97-AF65-F5344CB8AC3E}">
        <p14:creationId xmlns:p14="http://schemas.microsoft.com/office/powerpoint/2010/main" val="27694531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ingle chart">
    <p:spTree>
      <p:nvGrpSpPr>
        <p:cNvPr id="1" name=""/>
        <p:cNvGrpSpPr/>
        <p:nvPr/>
      </p:nvGrpSpPr>
      <p:grpSpPr>
        <a:xfrm>
          <a:off x="0" y="0"/>
          <a:ext cx="0" cy="0"/>
          <a:chOff x="0" y="0"/>
          <a:chExt cx="0" cy="0"/>
        </a:xfrm>
      </p:grpSpPr>
      <p:sp>
        <p:nvSpPr>
          <p:cNvPr id="4" name="Round Same Side Corner Rectangle 3"/>
          <p:cNvSpPr/>
          <p:nvPr userDrawn="1"/>
        </p:nvSpPr>
        <p:spPr>
          <a:xfrm>
            <a:off x="376238" y="2160588"/>
            <a:ext cx="8407400" cy="4300537"/>
          </a:xfrm>
          <a:prstGeom prst="round2SameRect">
            <a:avLst>
              <a:gd name="adj1" fmla="val 2789"/>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cxnSp>
        <p:nvCxnSpPr>
          <p:cNvPr id="6" name="Straight Connector 5"/>
          <p:cNvCxnSpPr/>
          <p:nvPr userDrawn="1"/>
        </p:nvCxnSpPr>
        <p:spPr>
          <a:xfrm>
            <a:off x="-3175" y="1709738"/>
            <a:ext cx="9147175"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5" name="Content Placeholder 4"/>
          <p:cNvSpPr>
            <a:spLocks noGrp="1"/>
          </p:cNvSpPr>
          <p:nvPr>
            <p:ph sz="quarter" idx="10"/>
          </p:nvPr>
        </p:nvSpPr>
        <p:spPr>
          <a:xfrm>
            <a:off x="376238" y="2168525"/>
            <a:ext cx="8407400" cy="4292600"/>
          </a:xfrm>
        </p:spPr>
        <p:txBody>
          <a:bodyPr/>
          <a:lstStyle>
            <a:lvl1pPr>
              <a:defRPr/>
            </a:lvl1pPr>
          </a:lstStyle>
          <a:p>
            <a:pPr lvl="0"/>
            <a:r>
              <a:rPr lang="en-US" smtClean="0"/>
              <a:t>Click to edit Master text styles</a:t>
            </a:r>
          </a:p>
        </p:txBody>
      </p:sp>
      <p:sp>
        <p:nvSpPr>
          <p:cNvPr id="7" name="Date Placeholder 3"/>
          <p:cNvSpPr>
            <a:spLocks noGrp="1"/>
          </p:cNvSpPr>
          <p:nvPr>
            <p:ph type="dt" sz="half" idx="11"/>
          </p:nvPr>
        </p:nvSpPr>
        <p:spPr/>
        <p:txBody>
          <a:bodyPr/>
          <a:lstStyle>
            <a:lvl1pPr>
              <a:defRPr sz="800">
                <a:solidFill>
                  <a:srgbClr val="00539B"/>
                </a:solidFill>
                <a:ea typeface="+mn-ea"/>
              </a:defRPr>
            </a:lvl1pPr>
          </a:lstStyle>
          <a:p>
            <a:pPr>
              <a:defRPr/>
            </a:pPr>
            <a:fld id="{BD48F372-3DFD-4DF7-90DD-E4054612098A}" type="datetime3">
              <a:rPr lang="en-GB"/>
              <a:pPr>
                <a:defRPr/>
              </a:pPr>
              <a:t>25 October, 2016</a:t>
            </a:fld>
            <a:endParaRPr lang="en-GB" dirty="0"/>
          </a:p>
        </p:txBody>
      </p:sp>
      <p:sp>
        <p:nvSpPr>
          <p:cNvPr id="8" name="Footer Placeholder 4"/>
          <p:cNvSpPr>
            <a:spLocks noGrp="1"/>
          </p:cNvSpPr>
          <p:nvPr>
            <p:ph type="ftr" sz="quarter" idx="12"/>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9" name="Slide Number Placeholder 5"/>
          <p:cNvSpPr>
            <a:spLocks noGrp="1"/>
          </p:cNvSpPr>
          <p:nvPr>
            <p:ph type="sldNum" sz="quarter" idx="13"/>
          </p:nvPr>
        </p:nvSpPr>
        <p:spPr/>
        <p:txBody>
          <a:bodyPr/>
          <a:lstStyle>
            <a:lvl1pPr algn="r">
              <a:defRPr sz="800">
                <a:solidFill>
                  <a:srgbClr val="00539B"/>
                </a:solidFill>
                <a:ea typeface="+mn-ea"/>
              </a:defRPr>
            </a:lvl1pPr>
          </a:lstStyle>
          <a:p>
            <a:pPr>
              <a:defRPr/>
            </a:pPr>
            <a:fld id="{489FD6CB-D75B-424A-A147-304DEABDC068}" type="slidenum">
              <a:rPr lang="en-GB"/>
              <a:pPr>
                <a:defRPr/>
              </a:pPr>
              <a:t>‹#›</a:t>
            </a:fld>
            <a:endParaRPr lang="en-GB" dirty="0"/>
          </a:p>
        </p:txBody>
      </p:sp>
    </p:spTree>
    <p:extLst>
      <p:ext uri="{BB962C8B-B14F-4D97-AF65-F5344CB8AC3E}">
        <p14:creationId xmlns:p14="http://schemas.microsoft.com/office/powerpoint/2010/main" val="4087455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ngle chart">
    <p:spTree>
      <p:nvGrpSpPr>
        <p:cNvPr id="1" name=""/>
        <p:cNvGrpSpPr/>
        <p:nvPr/>
      </p:nvGrpSpPr>
      <p:grpSpPr>
        <a:xfrm>
          <a:off x="0" y="0"/>
          <a:ext cx="0" cy="0"/>
          <a:chOff x="0" y="0"/>
          <a:chExt cx="0" cy="0"/>
        </a:xfrm>
      </p:grpSpPr>
      <p:sp>
        <p:nvSpPr>
          <p:cNvPr id="4" name="Round Same Side Corner Rectangle 3"/>
          <p:cNvSpPr/>
          <p:nvPr userDrawn="1"/>
        </p:nvSpPr>
        <p:spPr>
          <a:xfrm>
            <a:off x="376238" y="2160588"/>
            <a:ext cx="8407400" cy="4300537"/>
          </a:xfrm>
          <a:prstGeom prst="round2SameRect">
            <a:avLst>
              <a:gd name="adj1" fmla="val 2789"/>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cxnSp>
        <p:nvCxnSpPr>
          <p:cNvPr id="6" name="Straight Connector 5"/>
          <p:cNvCxnSpPr/>
          <p:nvPr userDrawn="1"/>
        </p:nvCxnSpPr>
        <p:spPr>
          <a:xfrm>
            <a:off x="-3175" y="1709738"/>
            <a:ext cx="9147175"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5" name="Content Placeholder 4"/>
          <p:cNvSpPr>
            <a:spLocks noGrp="1"/>
          </p:cNvSpPr>
          <p:nvPr>
            <p:ph sz="quarter" idx="10"/>
          </p:nvPr>
        </p:nvSpPr>
        <p:spPr>
          <a:xfrm>
            <a:off x="376238" y="2168525"/>
            <a:ext cx="8407400" cy="4292600"/>
          </a:xfrm>
        </p:spPr>
        <p:txBody>
          <a:bodyPr/>
          <a:lstStyle>
            <a:lvl1pPr>
              <a:defRPr baseline="0"/>
            </a:lvl1pPr>
          </a:lstStyle>
          <a:p>
            <a:pPr lvl="0"/>
            <a:r>
              <a:rPr lang="en-US" smtClean="0"/>
              <a:t>Click to edit Master text styles</a:t>
            </a:r>
          </a:p>
        </p:txBody>
      </p:sp>
      <p:sp>
        <p:nvSpPr>
          <p:cNvPr id="7" name="Date Placeholder 3"/>
          <p:cNvSpPr>
            <a:spLocks noGrp="1"/>
          </p:cNvSpPr>
          <p:nvPr>
            <p:ph type="dt" sz="half" idx="11"/>
          </p:nvPr>
        </p:nvSpPr>
        <p:spPr/>
        <p:txBody>
          <a:bodyPr/>
          <a:lstStyle>
            <a:lvl1pPr>
              <a:defRPr sz="800">
                <a:solidFill>
                  <a:srgbClr val="00539B"/>
                </a:solidFill>
                <a:ea typeface="+mn-ea"/>
              </a:defRPr>
            </a:lvl1pPr>
          </a:lstStyle>
          <a:p>
            <a:pPr>
              <a:defRPr/>
            </a:pPr>
            <a:fld id="{D541A0F2-DA0E-4C4F-9BF8-93726ED14DF7}" type="datetime3">
              <a:rPr lang="en-GB"/>
              <a:pPr>
                <a:defRPr/>
              </a:pPr>
              <a:t>25 October, 2016</a:t>
            </a:fld>
            <a:endParaRPr lang="en-GB" dirty="0"/>
          </a:p>
        </p:txBody>
      </p:sp>
      <p:sp>
        <p:nvSpPr>
          <p:cNvPr id="8" name="Footer Placeholder 4"/>
          <p:cNvSpPr>
            <a:spLocks noGrp="1"/>
          </p:cNvSpPr>
          <p:nvPr>
            <p:ph type="ftr" sz="quarter" idx="12"/>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9" name="Slide Number Placeholder 5"/>
          <p:cNvSpPr>
            <a:spLocks noGrp="1"/>
          </p:cNvSpPr>
          <p:nvPr>
            <p:ph type="sldNum" sz="quarter" idx="13"/>
          </p:nvPr>
        </p:nvSpPr>
        <p:spPr/>
        <p:txBody>
          <a:bodyPr/>
          <a:lstStyle>
            <a:lvl1pPr algn="r">
              <a:defRPr sz="800">
                <a:solidFill>
                  <a:srgbClr val="00539B"/>
                </a:solidFill>
                <a:ea typeface="+mn-ea"/>
              </a:defRPr>
            </a:lvl1pPr>
          </a:lstStyle>
          <a:p>
            <a:pPr>
              <a:defRPr/>
            </a:pPr>
            <a:fld id="{3DCD50BF-B399-4197-83BD-09994D740BAC}" type="slidenum">
              <a:rPr lang="en-GB"/>
              <a:pPr>
                <a:defRPr/>
              </a:pPr>
              <a:t>‹#›</a:t>
            </a:fld>
            <a:endParaRPr lang="en-GB" dirty="0"/>
          </a:p>
        </p:txBody>
      </p:sp>
    </p:spTree>
    <p:extLst>
      <p:ext uri="{BB962C8B-B14F-4D97-AF65-F5344CB8AC3E}">
        <p14:creationId xmlns:p14="http://schemas.microsoft.com/office/powerpoint/2010/main" val="32419265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ngle chart - with title">
    <p:spTree>
      <p:nvGrpSpPr>
        <p:cNvPr id="1" name=""/>
        <p:cNvGrpSpPr/>
        <p:nvPr/>
      </p:nvGrpSpPr>
      <p:grpSpPr>
        <a:xfrm>
          <a:off x="0" y="0"/>
          <a:ext cx="0" cy="0"/>
          <a:chOff x="0" y="0"/>
          <a:chExt cx="0" cy="0"/>
        </a:xfrm>
      </p:grpSpPr>
      <p:sp>
        <p:nvSpPr>
          <p:cNvPr id="6" name="Round Same Side Corner Rectangle 5"/>
          <p:cNvSpPr/>
          <p:nvPr userDrawn="1"/>
        </p:nvSpPr>
        <p:spPr>
          <a:xfrm>
            <a:off x="376238" y="2160588"/>
            <a:ext cx="8407400" cy="4300537"/>
          </a:xfrm>
          <a:prstGeom prst="round2SameRect">
            <a:avLst>
              <a:gd name="adj1" fmla="val 2789"/>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cxnSp>
        <p:nvCxnSpPr>
          <p:cNvPr id="8" name="Straight Connector 7"/>
          <p:cNvCxnSpPr/>
          <p:nvPr userDrawn="1"/>
        </p:nvCxnSpPr>
        <p:spPr>
          <a:xfrm>
            <a:off x="-3175" y="1709738"/>
            <a:ext cx="9147175"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5" name="Content Placeholder 4"/>
          <p:cNvSpPr>
            <a:spLocks noGrp="1"/>
          </p:cNvSpPr>
          <p:nvPr>
            <p:ph sz="quarter" idx="17"/>
          </p:nvPr>
        </p:nvSpPr>
        <p:spPr>
          <a:xfrm>
            <a:off x="376238" y="2881311"/>
            <a:ext cx="8407400" cy="3605214"/>
          </a:xfrm>
        </p:spPr>
        <p:txBody>
          <a:bodyPr/>
          <a:lstStyle>
            <a:lvl1pPr>
              <a:defRPr baseline="0"/>
            </a:lvl1pPr>
          </a:lstStyle>
          <a:p>
            <a:pPr lvl="0"/>
            <a:r>
              <a:rPr lang="en-US" smtClean="0"/>
              <a:t>Click to edit Master text styles</a:t>
            </a:r>
          </a:p>
        </p:txBody>
      </p:sp>
      <p:sp>
        <p:nvSpPr>
          <p:cNvPr id="7" name="Text Placeholder 6"/>
          <p:cNvSpPr>
            <a:spLocks noGrp="1"/>
          </p:cNvSpPr>
          <p:nvPr>
            <p:ph type="body" sz="quarter" idx="18"/>
          </p:nvPr>
        </p:nvSpPr>
        <p:spPr>
          <a:xfrm>
            <a:off x="720725" y="2273300"/>
            <a:ext cx="7704138" cy="608013"/>
          </a:xfrm>
        </p:spPr>
        <p:txBody>
          <a:bodyPr/>
          <a:lstStyle>
            <a:lvl1pPr>
              <a:defRPr sz="1800">
                <a:latin typeface="Franklin Gothic Medium" panose="020B0603020102020204" pitchFamily="34" charset="0"/>
              </a:defRPr>
            </a:lvl1pPr>
          </a:lstStyle>
          <a:p>
            <a:pPr lvl="0"/>
            <a:r>
              <a:rPr lang="en-US" smtClean="0"/>
              <a:t>Click to edit Master text styles</a:t>
            </a:r>
          </a:p>
        </p:txBody>
      </p:sp>
      <p:sp>
        <p:nvSpPr>
          <p:cNvPr id="9" name="Date Placeholder 3"/>
          <p:cNvSpPr>
            <a:spLocks noGrp="1"/>
          </p:cNvSpPr>
          <p:nvPr>
            <p:ph type="dt" sz="half" idx="19"/>
          </p:nvPr>
        </p:nvSpPr>
        <p:spPr/>
        <p:txBody>
          <a:bodyPr/>
          <a:lstStyle>
            <a:lvl1pPr>
              <a:defRPr sz="800">
                <a:solidFill>
                  <a:srgbClr val="00539B"/>
                </a:solidFill>
                <a:ea typeface="+mn-ea"/>
              </a:defRPr>
            </a:lvl1pPr>
          </a:lstStyle>
          <a:p>
            <a:pPr>
              <a:defRPr/>
            </a:pPr>
            <a:fld id="{C46D76CF-C658-4C75-8A5B-2B3F20C68BEB}" type="datetime3">
              <a:rPr lang="en-GB"/>
              <a:pPr>
                <a:defRPr/>
              </a:pPr>
              <a:t>25 October, 2016</a:t>
            </a:fld>
            <a:endParaRPr lang="en-GB" dirty="0"/>
          </a:p>
        </p:txBody>
      </p:sp>
      <p:sp>
        <p:nvSpPr>
          <p:cNvPr id="10" name="Footer Placeholder 4"/>
          <p:cNvSpPr>
            <a:spLocks noGrp="1"/>
          </p:cNvSpPr>
          <p:nvPr>
            <p:ph type="ftr" sz="quarter" idx="20"/>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11" name="Slide Number Placeholder 5"/>
          <p:cNvSpPr>
            <a:spLocks noGrp="1"/>
          </p:cNvSpPr>
          <p:nvPr>
            <p:ph type="sldNum" sz="quarter" idx="21"/>
          </p:nvPr>
        </p:nvSpPr>
        <p:spPr/>
        <p:txBody>
          <a:bodyPr/>
          <a:lstStyle>
            <a:lvl1pPr algn="r">
              <a:defRPr sz="800">
                <a:solidFill>
                  <a:srgbClr val="00539B"/>
                </a:solidFill>
                <a:ea typeface="+mn-ea"/>
              </a:defRPr>
            </a:lvl1pPr>
          </a:lstStyle>
          <a:p>
            <a:pPr>
              <a:defRPr/>
            </a:pPr>
            <a:fld id="{8936BA2F-81A8-4410-AC7A-1EAD3FCB4E92}" type="slidenum">
              <a:rPr lang="en-GB"/>
              <a:pPr>
                <a:defRPr/>
              </a:pPr>
              <a:t>‹#›</a:t>
            </a:fld>
            <a:endParaRPr lang="en-GB" dirty="0"/>
          </a:p>
        </p:txBody>
      </p:sp>
    </p:spTree>
    <p:extLst>
      <p:ext uri="{BB962C8B-B14F-4D97-AF65-F5344CB8AC3E}">
        <p14:creationId xmlns:p14="http://schemas.microsoft.com/office/powerpoint/2010/main" val="1190725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cs typeface="+mn-cs"/>
              </a:defRPr>
            </a:lvl1pPr>
          </a:lstStyle>
          <a:p>
            <a:pPr>
              <a:defRPr/>
            </a:pPr>
            <a:endParaRPr lang="en-GB"/>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cs typeface="+mn-cs"/>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93CE84AD-B7ED-4E00-BB99-F2CD805B90E9}" type="slidenum">
              <a:rPr lang="en-GB"/>
              <a:pPr>
                <a:defRPr/>
              </a:pPr>
              <a:t>‹#›</a:t>
            </a:fld>
            <a:endParaRPr lang="en-GB"/>
          </a:p>
        </p:txBody>
      </p:sp>
    </p:spTree>
    <p:extLst>
      <p:ext uri="{BB962C8B-B14F-4D97-AF65-F5344CB8AC3E}">
        <p14:creationId xmlns:p14="http://schemas.microsoft.com/office/powerpoint/2010/main" val="132276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47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7000" dirty="0">
                <a:solidFill>
                  <a:srgbClr val="FFFFFF"/>
                </a:solidFill>
                <a:latin typeface="Franklin Gothic Book"/>
              </a:rPr>
              <a:t>Layouts for</a:t>
            </a:r>
            <a:br>
              <a:rPr lang="en-US" sz="7000" dirty="0">
                <a:solidFill>
                  <a:srgbClr val="FFFFFF"/>
                </a:solidFill>
                <a:latin typeface="Franklin Gothic Book"/>
              </a:rPr>
            </a:br>
            <a:r>
              <a:rPr lang="en-US" sz="7000" dirty="0">
                <a:solidFill>
                  <a:srgbClr val="FFFFFF"/>
                </a:solidFill>
                <a:latin typeface="Franklin Gothic Book"/>
              </a:rPr>
              <a:t>complex text</a:t>
            </a:r>
          </a:p>
        </p:txBody>
      </p:sp>
      <p:grpSp>
        <p:nvGrpSpPr>
          <p:cNvPr id="4" name="Group 11"/>
          <p:cNvGrpSpPr>
            <a:grpSpLocks/>
          </p:cNvGrpSpPr>
          <p:nvPr userDrawn="1"/>
        </p:nvGrpSpPr>
        <p:grpSpPr bwMode="auto">
          <a:xfrm>
            <a:off x="-903288" y="0"/>
            <a:ext cx="9902826" cy="7639050"/>
            <a:chOff x="-903288" y="0"/>
            <a:chExt cx="9902857" cy="7638450"/>
          </a:xfrm>
        </p:grpSpPr>
        <p:cxnSp>
          <p:nvCxnSpPr>
            <p:cNvPr id="5" name="Straight Connector 4"/>
            <p:cNvCxnSpPr/>
            <p:nvPr userDrawn="1"/>
          </p:nvCxnSpPr>
          <p:spPr bwMode="auto">
            <a:xfrm>
              <a:off x="-903288" y="0"/>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bwMode="auto">
            <a:xfrm>
              <a:off x="-903288" y="360335"/>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bwMode="auto">
            <a:xfrm>
              <a:off x="-903288" y="71908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bwMode="auto">
            <a:xfrm>
              <a:off x="-903288" y="1079415"/>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1439750"/>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1800084"/>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2160418"/>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252075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2879499"/>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3239834"/>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3600167"/>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396050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4319249"/>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467958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5039917"/>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rot="5400000">
              <a:off x="4679203"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rot="5400000">
              <a:off x="4318840"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rot="5400000">
              <a:off x="3960064"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359811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3239336"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287897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2518609"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2158245"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1799469"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1439106"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107874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718378"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35960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76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361126"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6839798"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6479433"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6119070"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5758706"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5398343"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5039567"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4679203"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7200161"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7560525"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7919301"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8279664"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8640028"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a:off x="-903288" y="5400251"/>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a:off x="-903288" y="5760586"/>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a:off x="-903288" y="611933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6479666"/>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6840001"/>
              <a:ext cx="719140" cy="0"/>
            </a:xfrm>
            <a:prstGeom prst="line">
              <a:avLst/>
            </a:prstGeom>
            <a:ln w="3175"/>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GB" smtClean="0"/>
              <a:t>Click to edit Master title style</a:t>
            </a:r>
            <a:endParaRPr lang="en-US"/>
          </a:p>
        </p:txBody>
      </p:sp>
      <p:sp>
        <p:nvSpPr>
          <p:cNvPr id="52" name="Date Placeholder 2"/>
          <p:cNvSpPr>
            <a:spLocks noGrp="1"/>
          </p:cNvSpPr>
          <p:nvPr>
            <p:ph type="dt" sz="half" idx="10"/>
          </p:nvPr>
        </p:nvSpPr>
        <p:spPr/>
        <p:txBody>
          <a:bodyPr/>
          <a:lstStyle>
            <a:lvl1pPr>
              <a:defRPr>
                <a:ea typeface="+mn-ea"/>
              </a:defRPr>
            </a:lvl1pPr>
          </a:lstStyle>
          <a:p>
            <a:pPr>
              <a:defRPr/>
            </a:pPr>
            <a:fld id="{D1BAFC2E-8862-4A6D-8905-FCCEFC4F6DA1}" type="datetime3">
              <a:rPr lang="en-GB"/>
              <a:pPr>
                <a:defRPr/>
              </a:pPr>
              <a:t>25 October, 2016</a:t>
            </a:fld>
            <a:endParaRPr lang="en-GB" dirty="0"/>
          </a:p>
        </p:txBody>
      </p:sp>
      <p:sp>
        <p:nvSpPr>
          <p:cNvPr id="53" name="Footer Placeholder 3"/>
          <p:cNvSpPr>
            <a:spLocks noGrp="1"/>
          </p:cNvSpPr>
          <p:nvPr>
            <p:ph type="ftr" sz="quarter" idx="11"/>
          </p:nvPr>
        </p:nvSpPr>
        <p:spPr/>
        <p:txBody>
          <a:bodyPr/>
          <a:lstStyle>
            <a:lvl1pPr>
              <a:defRPr>
                <a:ea typeface="+mn-ea"/>
              </a:defRPr>
            </a:lvl1pPr>
          </a:lstStyle>
          <a:p>
            <a:pPr>
              <a:defRPr/>
            </a:pPr>
            <a:r>
              <a:rPr lang="en-GB"/>
              <a:t>© European Bank for Reconstruction and Development 2012</a:t>
            </a:r>
          </a:p>
        </p:txBody>
      </p:sp>
      <p:sp>
        <p:nvSpPr>
          <p:cNvPr id="54" name="Slide Number Placeholder 4"/>
          <p:cNvSpPr>
            <a:spLocks noGrp="1"/>
          </p:cNvSpPr>
          <p:nvPr>
            <p:ph type="sldNum" sz="quarter" idx="12"/>
          </p:nvPr>
        </p:nvSpPr>
        <p:spPr/>
        <p:txBody>
          <a:bodyPr/>
          <a:lstStyle>
            <a:lvl1pPr>
              <a:defRPr>
                <a:ea typeface="+mn-ea"/>
              </a:defRPr>
            </a:lvl1pPr>
          </a:lstStyle>
          <a:p>
            <a:pPr>
              <a:defRPr/>
            </a:pPr>
            <a:fld id="{8FFB7D44-5288-4D78-BAFE-FB38254C2D4A}" type="slidenum">
              <a:rPr lang="en-GB"/>
              <a:pPr>
                <a:defRPr/>
              </a:pPr>
              <a:t>‹#›</a:t>
            </a:fld>
            <a:endParaRPr lang="en-GB" dirty="0"/>
          </a:p>
        </p:txBody>
      </p:sp>
    </p:spTree>
    <p:extLst>
      <p:ext uri="{BB962C8B-B14F-4D97-AF65-F5344CB8AC3E}">
        <p14:creationId xmlns:p14="http://schemas.microsoft.com/office/powerpoint/2010/main" val="3798516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Round Same Side Corner Rectangle 5"/>
          <p:cNvSpPr/>
          <p:nvPr userDrawn="1"/>
        </p:nvSpPr>
        <p:spPr>
          <a:xfrm>
            <a:off x="4319588" y="2160588"/>
            <a:ext cx="4319587" cy="4319587"/>
          </a:xfrm>
          <a:prstGeom prst="round2SameRect">
            <a:avLst>
              <a:gd name="adj1" fmla="val 3390"/>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pic>
        <p:nvPicPr>
          <p:cNvPr id="7" name="Picture 11" descr="inverted commas closed.png"/>
          <p:cNvPicPr>
            <a:picLocks noChangeAspect="1"/>
          </p:cNvPicPr>
          <p:nvPr userDrawn="1"/>
        </p:nvPicPr>
        <p:blipFill>
          <a:blip r:embed="rId2">
            <a:lum bright="70000" contrast="-70000"/>
            <a:extLst>
              <a:ext uri="{28A0092B-C50C-407E-A947-70E740481C1C}">
                <a14:useLocalDpi xmlns:a14="http://schemas.microsoft.com/office/drawing/2010/main" val="0"/>
              </a:ext>
            </a:extLst>
          </a:blip>
          <a:srcRect l="26489" t="54153" r="29555" b="26823"/>
          <a:stretch>
            <a:fillRect/>
          </a:stretch>
        </p:blipFill>
        <p:spPr bwMode="auto">
          <a:xfrm>
            <a:off x="7518400" y="3519488"/>
            <a:ext cx="762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inverted commas open.png"/>
          <p:cNvPicPr>
            <a:picLocks noChangeAspect="1"/>
          </p:cNvPicPr>
          <p:nvPr userDrawn="1"/>
        </p:nvPicPr>
        <p:blipFill>
          <a:blip r:embed="rId3">
            <a:lum bright="70000" contrast="-70000"/>
            <a:extLst>
              <a:ext uri="{28A0092B-C50C-407E-A947-70E740481C1C}">
                <a14:useLocalDpi xmlns:a14="http://schemas.microsoft.com/office/drawing/2010/main" val="0"/>
              </a:ext>
            </a:extLst>
          </a:blip>
          <a:srcRect l="29337" t="27277" r="30702" b="54153"/>
          <a:stretch>
            <a:fillRect/>
          </a:stretch>
        </p:blipFill>
        <p:spPr bwMode="auto">
          <a:xfrm>
            <a:off x="4678363" y="2347913"/>
            <a:ext cx="69215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6478586" y="4833942"/>
            <a:ext cx="1800982" cy="1286058"/>
          </a:xfrm>
          <a:prstGeom prst="roundRect">
            <a:avLst>
              <a:gd name="adj" fmla="val 10702"/>
            </a:avLst>
          </a:prstGeom>
        </p:spPr>
        <p:txBody>
          <a:bodyPr/>
          <a:lstStyle/>
          <a:p>
            <a:pPr lvl="0"/>
            <a:r>
              <a:rPr lang="en-US" noProof="0" dirty="0" smtClean="0"/>
              <a:t>Click icon to add picture</a:t>
            </a:r>
            <a:endParaRPr lang="en-GB" noProof="0" dirty="0"/>
          </a:p>
        </p:txBody>
      </p:sp>
      <p:sp>
        <p:nvSpPr>
          <p:cNvPr id="13" name="Text Placeholder 6"/>
          <p:cNvSpPr>
            <a:spLocks noGrp="1"/>
          </p:cNvSpPr>
          <p:nvPr>
            <p:ph type="body" sz="quarter" idx="15"/>
          </p:nvPr>
        </p:nvSpPr>
        <p:spPr>
          <a:xfrm>
            <a:off x="5038723" y="2520950"/>
            <a:ext cx="2881313" cy="1449578"/>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lvl="0"/>
            <a:r>
              <a:rPr lang="en-US" noProof="0" dirty="0" smtClean="0"/>
              <a:t>Click to edit Master text styles</a:t>
            </a:r>
          </a:p>
        </p:txBody>
      </p:sp>
      <p:sp>
        <p:nvSpPr>
          <p:cNvPr id="12" name="Text Placeholder 6"/>
          <p:cNvSpPr>
            <a:spLocks noGrp="1"/>
          </p:cNvSpPr>
          <p:nvPr>
            <p:ph type="body" sz="quarter" idx="14"/>
          </p:nvPr>
        </p:nvSpPr>
        <p:spPr>
          <a:xfrm>
            <a:off x="717550" y="2160587"/>
            <a:ext cx="3240085"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2" name="Title 1"/>
          <p:cNvSpPr>
            <a:spLocks noGrp="1"/>
          </p:cNvSpPr>
          <p:nvPr>
            <p:ph type="title"/>
          </p:nvPr>
        </p:nvSpPr>
        <p:spPr/>
        <p:txBody>
          <a:bodyPr/>
          <a:lstStyle/>
          <a:p>
            <a:r>
              <a:rPr lang="en-GB" smtClean="0"/>
              <a:t>Click to edit Master title style</a:t>
            </a:r>
            <a:endParaRPr lang="en-US"/>
          </a:p>
        </p:txBody>
      </p:sp>
      <p:sp>
        <p:nvSpPr>
          <p:cNvPr id="9" name="Date Placeholder 2"/>
          <p:cNvSpPr>
            <a:spLocks noGrp="1"/>
          </p:cNvSpPr>
          <p:nvPr>
            <p:ph type="dt" sz="half" idx="17"/>
          </p:nvPr>
        </p:nvSpPr>
        <p:spPr/>
        <p:txBody>
          <a:bodyPr/>
          <a:lstStyle>
            <a:lvl1pPr>
              <a:defRPr>
                <a:ea typeface="+mn-ea"/>
              </a:defRPr>
            </a:lvl1pPr>
          </a:lstStyle>
          <a:p>
            <a:pPr>
              <a:defRPr/>
            </a:pPr>
            <a:fld id="{73A876EE-354F-4C04-87D9-DE83A9C45064}" type="datetime3">
              <a:rPr lang="en-GB"/>
              <a:pPr>
                <a:defRPr/>
              </a:pPr>
              <a:t>25 October, 2016</a:t>
            </a:fld>
            <a:endParaRPr lang="en-GB" dirty="0"/>
          </a:p>
        </p:txBody>
      </p:sp>
      <p:sp>
        <p:nvSpPr>
          <p:cNvPr id="10" name="Footer Placeholder 3"/>
          <p:cNvSpPr>
            <a:spLocks noGrp="1"/>
          </p:cNvSpPr>
          <p:nvPr>
            <p:ph type="ftr" sz="quarter" idx="18"/>
          </p:nvPr>
        </p:nvSpPr>
        <p:spPr/>
        <p:txBody>
          <a:bodyPr/>
          <a:lstStyle>
            <a:lvl1pPr>
              <a:defRPr>
                <a:ea typeface="+mn-ea"/>
              </a:defRPr>
            </a:lvl1pPr>
          </a:lstStyle>
          <a:p>
            <a:pPr>
              <a:defRPr/>
            </a:pPr>
            <a:r>
              <a:rPr lang="en-GB"/>
              <a:t>© European Bank for Reconstruction and Development 2012</a:t>
            </a:r>
          </a:p>
        </p:txBody>
      </p:sp>
      <p:sp>
        <p:nvSpPr>
          <p:cNvPr id="11" name="Slide Number Placeholder 4"/>
          <p:cNvSpPr>
            <a:spLocks noGrp="1"/>
          </p:cNvSpPr>
          <p:nvPr>
            <p:ph type="sldNum" sz="quarter" idx="19"/>
          </p:nvPr>
        </p:nvSpPr>
        <p:spPr/>
        <p:txBody>
          <a:bodyPr/>
          <a:lstStyle>
            <a:lvl1pPr>
              <a:defRPr>
                <a:ea typeface="+mn-ea"/>
              </a:defRPr>
            </a:lvl1pPr>
          </a:lstStyle>
          <a:p>
            <a:pPr>
              <a:defRPr/>
            </a:pPr>
            <a:fld id="{BD0D24F0-4EF1-4C82-A45D-F7856F182BF4}" type="slidenum">
              <a:rPr lang="en-GB"/>
              <a:pPr>
                <a:defRPr/>
              </a:pPr>
              <a:t>‹#›</a:t>
            </a:fld>
            <a:endParaRPr lang="en-GB" dirty="0"/>
          </a:p>
        </p:txBody>
      </p:sp>
    </p:spTree>
    <p:extLst>
      <p:ext uri="{BB962C8B-B14F-4D97-AF65-F5344CB8AC3E}">
        <p14:creationId xmlns:p14="http://schemas.microsoft.com/office/powerpoint/2010/main" val="23402050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ext + chart">
    <p:spTree>
      <p:nvGrpSpPr>
        <p:cNvPr id="1" name=""/>
        <p:cNvGrpSpPr/>
        <p:nvPr/>
      </p:nvGrpSpPr>
      <p:grpSpPr>
        <a:xfrm>
          <a:off x="0" y="0"/>
          <a:ext cx="0" cy="0"/>
          <a:chOff x="0" y="0"/>
          <a:chExt cx="0" cy="0"/>
        </a:xfrm>
      </p:grpSpPr>
      <p:cxnSp>
        <p:nvCxnSpPr>
          <p:cNvPr id="5" name="Straight Connector 4"/>
          <p:cNvCxnSpPr/>
          <p:nvPr userDrawn="1"/>
        </p:nvCxnSpPr>
        <p:spPr>
          <a:xfrm>
            <a:off x="4319588" y="2160588"/>
            <a:ext cx="0" cy="3959225"/>
          </a:xfrm>
          <a:prstGeom prst="line">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7" name="Text Placeholder 6"/>
          <p:cNvSpPr>
            <a:spLocks noGrp="1"/>
          </p:cNvSpPr>
          <p:nvPr>
            <p:ph type="body" sz="quarter" idx="13"/>
          </p:nvPr>
        </p:nvSpPr>
        <p:spPr>
          <a:xfrm>
            <a:off x="717550" y="2160588"/>
            <a:ext cx="3240085" cy="3779411"/>
          </a:xfrm>
          <a:prstGeom prst="rect">
            <a:avLst/>
          </a:prstGeom>
        </p:spPr>
        <p:txBody>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105" name="Text Placeholder 6"/>
          <p:cNvSpPr>
            <a:spLocks noGrp="1"/>
          </p:cNvSpPr>
          <p:nvPr>
            <p:ph type="body" sz="quarter" idx="17"/>
          </p:nvPr>
        </p:nvSpPr>
        <p:spPr>
          <a:xfrm>
            <a:off x="4678361" y="2160588"/>
            <a:ext cx="3602036" cy="3779411"/>
          </a:xfrm>
          <a:prstGeom prst="rect">
            <a:avLst/>
          </a:prstGeom>
        </p:spPr>
        <p:txBody>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6" name="Date Placeholder 3"/>
          <p:cNvSpPr>
            <a:spLocks noGrp="1"/>
          </p:cNvSpPr>
          <p:nvPr>
            <p:ph type="dt" sz="half" idx="18"/>
          </p:nvPr>
        </p:nvSpPr>
        <p:spPr/>
        <p:txBody>
          <a:bodyPr/>
          <a:lstStyle>
            <a:lvl1pPr>
              <a:defRPr sz="800">
                <a:solidFill>
                  <a:srgbClr val="00539B"/>
                </a:solidFill>
                <a:ea typeface="+mn-ea"/>
              </a:defRPr>
            </a:lvl1pPr>
          </a:lstStyle>
          <a:p>
            <a:pPr>
              <a:defRPr/>
            </a:pPr>
            <a:fld id="{BC1BE7F2-50BF-4073-8BEB-2FA381D8DB69}" type="datetime3">
              <a:rPr lang="en-GB"/>
              <a:pPr>
                <a:defRPr/>
              </a:pPr>
              <a:t>25 October, 2016</a:t>
            </a:fld>
            <a:endParaRPr lang="en-GB" dirty="0"/>
          </a:p>
        </p:txBody>
      </p:sp>
      <p:sp>
        <p:nvSpPr>
          <p:cNvPr id="8" name="Footer Placeholder 4"/>
          <p:cNvSpPr>
            <a:spLocks noGrp="1"/>
          </p:cNvSpPr>
          <p:nvPr>
            <p:ph type="ftr" sz="quarter" idx="19"/>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9" name="Slide Number Placeholder 5"/>
          <p:cNvSpPr>
            <a:spLocks noGrp="1"/>
          </p:cNvSpPr>
          <p:nvPr>
            <p:ph type="sldNum" sz="quarter" idx="20"/>
          </p:nvPr>
        </p:nvSpPr>
        <p:spPr/>
        <p:txBody>
          <a:bodyPr/>
          <a:lstStyle>
            <a:lvl1pPr algn="r">
              <a:defRPr sz="800">
                <a:solidFill>
                  <a:srgbClr val="00539B"/>
                </a:solidFill>
                <a:ea typeface="+mn-ea"/>
              </a:defRPr>
            </a:lvl1pPr>
          </a:lstStyle>
          <a:p>
            <a:pPr>
              <a:defRPr/>
            </a:pPr>
            <a:fld id="{D2BCD588-7370-473A-98F9-7F96C13E260F}" type="slidenum">
              <a:rPr lang="en-GB"/>
              <a:pPr>
                <a:defRPr/>
              </a:pPr>
              <a:t>‹#›</a:t>
            </a:fld>
            <a:endParaRPr lang="en-GB" dirty="0"/>
          </a:p>
        </p:txBody>
      </p:sp>
    </p:spTree>
    <p:extLst>
      <p:ext uri="{BB962C8B-B14F-4D97-AF65-F5344CB8AC3E}">
        <p14:creationId xmlns:p14="http://schemas.microsoft.com/office/powerpoint/2010/main" val="34903852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text + chart">
    <p:spTree>
      <p:nvGrpSpPr>
        <p:cNvPr id="1" name=""/>
        <p:cNvGrpSpPr/>
        <p:nvPr/>
      </p:nvGrpSpPr>
      <p:grpSpPr>
        <a:xfrm>
          <a:off x="0" y="0"/>
          <a:ext cx="0" cy="0"/>
          <a:chOff x="0" y="0"/>
          <a:chExt cx="0" cy="0"/>
        </a:xfrm>
      </p:grpSpPr>
      <p:cxnSp>
        <p:nvCxnSpPr>
          <p:cNvPr id="8" name="Straight Connector 7"/>
          <p:cNvCxnSpPr/>
          <p:nvPr userDrawn="1"/>
        </p:nvCxnSpPr>
        <p:spPr>
          <a:xfrm>
            <a:off x="4319588" y="2160588"/>
            <a:ext cx="0" cy="3959225"/>
          </a:xfrm>
          <a:prstGeom prst="line">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7" name="Text Placeholder 6"/>
          <p:cNvSpPr>
            <a:spLocks noGrp="1"/>
          </p:cNvSpPr>
          <p:nvPr>
            <p:ph type="body" sz="quarter" idx="13"/>
          </p:nvPr>
        </p:nvSpPr>
        <p:spPr>
          <a:xfrm>
            <a:off x="717551" y="2879725"/>
            <a:ext cx="3240086" cy="3060273"/>
          </a:xfrm>
          <a:prstGeom prst="rect">
            <a:avLst/>
          </a:prstGeom>
        </p:spPr>
        <p:txBody>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102" name="Text Placeholder 6"/>
          <p:cNvSpPr>
            <a:spLocks noGrp="1"/>
          </p:cNvSpPr>
          <p:nvPr>
            <p:ph type="body" sz="quarter" idx="16"/>
          </p:nvPr>
        </p:nvSpPr>
        <p:spPr>
          <a:xfrm>
            <a:off x="720725" y="2340519"/>
            <a:ext cx="3236517" cy="360862"/>
          </a:xfrm>
          <a:prstGeom prst="rect">
            <a:avLst/>
          </a:prstGeom>
        </p:spPr>
        <p:txBody>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rgbClr val="00539B"/>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lvl="0"/>
            <a:r>
              <a:rPr lang="en-US" noProof="0" dirty="0" smtClean="0"/>
              <a:t>Click to edit Master text styles</a:t>
            </a:r>
          </a:p>
        </p:txBody>
      </p:sp>
      <p:sp>
        <p:nvSpPr>
          <p:cNvPr id="105" name="Text Placeholder 6"/>
          <p:cNvSpPr>
            <a:spLocks noGrp="1"/>
          </p:cNvSpPr>
          <p:nvPr>
            <p:ph type="body" sz="quarter" idx="17"/>
          </p:nvPr>
        </p:nvSpPr>
        <p:spPr>
          <a:xfrm>
            <a:off x="4678361" y="2879725"/>
            <a:ext cx="3241675" cy="3060273"/>
          </a:xfrm>
          <a:prstGeom prst="rect">
            <a:avLst/>
          </a:prstGeom>
        </p:spPr>
        <p:txBody>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106" name="Text Placeholder 6"/>
          <p:cNvSpPr>
            <a:spLocks noGrp="1"/>
          </p:cNvSpPr>
          <p:nvPr>
            <p:ph type="body" sz="quarter" idx="18"/>
          </p:nvPr>
        </p:nvSpPr>
        <p:spPr>
          <a:xfrm>
            <a:off x="4681536" y="2340519"/>
            <a:ext cx="3238103" cy="360862"/>
          </a:xfrm>
          <a:prstGeom prst="rect">
            <a:avLst/>
          </a:prstGeom>
        </p:spPr>
        <p:txBody>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rgbClr val="00539B"/>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lvl="0"/>
            <a:r>
              <a:rPr lang="en-US" noProof="0" dirty="0" smtClean="0"/>
              <a:t>Click to edit Master text styles</a:t>
            </a:r>
          </a:p>
        </p:txBody>
      </p:sp>
      <p:sp>
        <p:nvSpPr>
          <p:cNvPr id="9" name="Date Placeholder 3"/>
          <p:cNvSpPr>
            <a:spLocks noGrp="1"/>
          </p:cNvSpPr>
          <p:nvPr>
            <p:ph type="dt" sz="half" idx="19"/>
          </p:nvPr>
        </p:nvSpPr>
        <p:spPr/>
        <p:txBody>
          <a:bodyPr/>
          <a:lstStyle>
            <a:lvl1pPr>
              <a:defRPr sz="800">
                <a:solidFill>
                  <a:srgbClr val="00539B"/>
                </a:solidFill>
                <a:ea typeface="+mn-ea"/>
              </a:defRPr>
            </a:lvl1pPr>
          </a:lstStyle>
          <a:p>
            <a:pPr>
              <a:defRPr/>
            </a:pPr>
            <a:fld id="{C61D66D6-6BCE-4C6D-BF6F-A1B14CEC3942}" type="datetime3">
              <a:rPr lang="en-GB"/>
              <a:pPr>
                <a:defRPr/>
              </a:pPr>
              <a:t>25 October, 2016</a:t>
            </a:fld>
            <a:endParaRPr lang="en-GB" dirty="0"/>
          </a:p>
        </p:txBody>
      </p:sp>
      <p:sp>
        <p:nvSpPr>
          <p:cNvPr id="10" name="Footer Placeholder 4"/>
          <p:cNvSpPr>
            <a:spLocks noGrp="1"/>
          </p:cNvSpPr>
          <p:nvPr>
            <p:ph type="ftr" sz="quarter" idx="20"/>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11" name="Slide Number Placeholder 5"/>
          <p:cNvSpPr>
            <a:spLocks noGrp="1"/>
          </p:cNvSpPr>
          <p:nvPr>
            <p:ph type="sldNum" sz="quarter" idx="21"/>
          </p:nvPr>
        </p:nvSpPr>
        <p:spPr/>
        <p:txBody>
          <a:bodyPr/>
          <a:lstStyle>
            <a:lvl1pPr algn="r">
              <a:defRPr sz="800">
                <a:solidFill>
                  <a:srgbClr val="00539B"/>
                </a:solidFill>
                <a:ea typeface="+mn-ea"/>
              </a:defRPr>
            </a:lvl1pPr>
          </a:lstStyle>
          <a:p>
            <a:pPr>
              <a:defRPr/>
            </a:pPr>
            <a:fld id="{56139686-0BD9-4B00-A718-262EDF05904D}" type="slidenum">
              <a:rPr lang="en-GB"/>
              <a:pPr>
                <a:defRPr/>
              </a:pPr>
              <a:t>‹#›</a:t>
            </a:fld>
            <a:endParaRPr lang="en-GB" dirty="0"/>
          </a:p>
        </p:txBody>
      </p:sp>
    </p:spTree>
    <p:extLst>
      <p:ext uri="{BB962C8B-B14F-4D97-AF65-F5344CB8AC3E}">
        <p14:creationId xmlns:p14="http://schemas.microsoft.com/office/powerpoint/2010/main" val="31486952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9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7000" dirty="0">
                <a:solidFill>
                  <a:srgbClr val="FFFFFF"/>
                </a:solidFill>
                <a:latin typeface="Franklin Gothic Book"/>
              </a:rPr>
              <a:t>Layouts for</a:t>
            </a:r>
            <a:br>
              <a:rPr lang="en-US" sz="7000" dirty="0">
                <a:solidFill>
                  <a:srgbClr val="FFFFFF"/>
                </a:solidFill>
                <a:latin typeface="Franklin Gothic Book"/>
              </a:rPr>
            </a:br>
            <a:r>
              <a:rPr lang="en-US" sz="7000" dirty="0">
                <a:solidFill>
                  <a:srgbClr val="FFFFFF"/>
                </a:solidFill>
                <a:latin typeface="Franklin Gothic Book"/>
              </a:rPr>
              <a:t>images</a:t>
            </a:r>
          </a:p>
        </p:txBody>
      </p:sp>
      <p:grpSp>
        <p:nvGrpSpPr>
          <p:cNvPr id="4" name="Group 11"/>
          <p:cNvGrpSpPr>
            <a:grpSpLocks/>
          </p:cNvGrpSpPr>
          <p:nvPr userDrawn="1"/>
        </p:nvGrpSpPr>
        <p:grpSpPr bwMode="auto">
          <a:xfrm>
            <a:off x="-903288" y="0"/>
            <a:ext cx="9902826" cy="7639050"/>
            <a:chOff x="-903288" y="0"/>
            <a:chExt cx="9902857" cy="7638450"/>
          </a:xfrm>
        </p:grpSpPr>
        <p:cxnSp>
          <p:nvCxnSpPr>
            <p:cNvPr id="5" name="Straight Connector 4"/>
            <p:cNvCxnSpPr/>
            <p:nvPr userDrawn="1"/>
          </p:nvCxnSpPr>
          <p:spPr bwMode="auto">
            <a:xfrm>
              <a:off x="-903288" y="0"/>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bwMode="auto">
            <a:xfrm>
              <a:off x="-903288" y="360335"/>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bwMode="auto">
            <a:xfrm>
              <a:off x="-903288" y="71908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bwMode="auto">
            <a:xfrm>
              <a:off x="-903288" y="1079415"/>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1439750"/>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1800084"/>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2160418"/>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252075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2879499"/>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3239834"/>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3600167"/>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396050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4319249"/>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467958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5039917"/>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rot="5400000">
              <a:off x="4679203"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rot="5400000">
              <a:off x="4318840"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rot="5400000">
              <a:off x="3960064"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359811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3239336"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287897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2518609"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2158245"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1799469"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1439106"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107874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718378"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35960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76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361126"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6839798"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6479433"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6119070"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5758706"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5398343"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5039567"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4679203"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7200161"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7560525"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7919301"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8279664"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8640028"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a:off x="-903288" y="5400251"/>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a:off x="-903288" y="5760586"/>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a:off x="-903288" y="611933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6479666"/>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6840001"/>
              <a:ext cx="719140" cy="0"/>
            </a:xfrm>
            <a:prstGeom prst="line">
              <a:avLst/>
            </a:prstGeom>
            <a:ln w="3175"/>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GB" smtClean="0"/>
              <a:t>Click to edit Master title style</a:t>
            </a:r>
            <a:endParaRPr lang="en-US"/>
          </a:p>
        </p:txBody>
      </p:sp>
      <p:sp>
        <p:nvSpPr>
          <p:cNvPr id="52" name="Date Placeholder 2"/>
          <p:cNvSpPr>
            <a:spLocks noGrp="1"/>
          </p:cNvSpPr>
          <p:nvPr>
            <p:ph type="dt" sz="half" idx="10"/>
          </p:nvPr>
        </p:nvSpPr>
        <p:spPr/>
        <p:txBody>
          <a:bodyPr/>
          <a:lstStyle>
            <a:lvl1pPr>
              <a:defRPr>
                <a:ea typeface="+mn-ea"/>
              </a:defRPr>
            </a:lvl1pPr>
          </a:lstStyle>
          <a:p>
            <a:pPr>
              <a:defRPr/>
            </a:pPr>
            <a:fld id="{F34C856B-BA45-4EAD-A27A-D4282123F519}" type="datetime3">
              <a:rPr lang="en-GB"/>
              <a:pPr>
                <a:defRPr/>
              </a:pPr>
              <a:t>25 October, 2016</a:t>
            </a:fld>
            <a:endParaRPr lang="en-GB" dirty="0"/>
          </a:p>
        </p:txBody>
      </p:sp>
      <p:sp>
        <p:nvSpPr>
          <p:cNvPr id="53" name="Footer Placeholder 3"/>
          <p:cNvSpPr>
            <a:spLocks noGrp="1"/>
          </p:cNvSpPr>
          <p:nvPr>
            <p:ph type="ftr" sz="quarter" idx="11"/>
          </p:nvPr>
        </p:nvSpPr>
        <p:spPr/>
        <p:txBody>
          <a:bodyPr/>
          <a:lstStyle>
            <a:lvl1pPr>
              <a:defRPr>
                <a:ea typeface="+mn-ea"/>
              </a:defRPr>
            </a:lvl1pPr>
          </a:lstStyle>
          <a:p>
            <a:pPr>
              <a:defRPr/>
            </a:pPr>
            <a:r>
              <a:rPr lang="en-GB"/>
              <a:t>© European Bank for Reconstruction and Development 2012</a:t>
            </a:r>
          </a:p>
        </p:txBody>
      </p:sp>
      <p:sp>
        <p:nvSpPr>
          <p:cNvPr id="54" name="Slide Number Placeholder 4"/>
          <p:cNvSpPr>
            <a:spLocks noGrp="1"/>
          </p:cNvSpPr>
          <p:nvPr>
            <p:ph type="sldNum" sz="quarter" idx="12"/>
          </p:nvPr>
        </p:nvSpPr>
        <p:spPr/>
        <p:txBody>
          <a:bodyPr/>
          <a:lstStyle>
            <a:lvl1pPr>
              <a:defRPr>
                <a:ea typeface="+mn-ea"/>
              </a:defRPr>
            </a:lvl1pPr>
          </a:lstStyle>
          <a:p>
            <a:pPr>
              <a:defRPr/>
            </a:pPr>
            <a:fld id="{052F79D6-6624-4F8A-96F0-CB87B071BD34}" type="slidenum">
              <a:rPr lang="en-GB"/>
              <a:pPr>
                <a:defRPr/>
              </a:pPr>
              <a:t>‹#›</a:t>
            </a:fld>
            <a:endParaRPr lang="en-GB" dirty="0"/>
          </a:p>
        </p:txBody>
      </p:sp>
    </p:spTree>
    <p:extLst>
      <p:ext uri="{BB962C8B-B14F-4D97-AF65-F5344CB8AC3E}">
        <p14:creationId xmlns:p14="http://schemas.microsoft.com/office/powerpoint/2010/main" val="5198143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cxnSp>
        <p:nvCxnSpPr>
          <p:cNvPr id="4" name="Straight Connector 3"/>
          <p:cNvCxnSpPr/>
          <p:nvPr userDrawn="1"/>
        </p:nvCxnSpPr>
        <p:spPr>
          <a:xfrm>
            <a:off x="-3175" y="1709738"/>
            <a:ext cx="9147175"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07514" y="2160587"/>
            <a:ext cx="7717349" cy="4310063"/>
          </a:xfrm>
          <a:prstGeom prst="round2SameRect">
            <a:avLst>
              <a:gd name="adj1" fmla="val 6208"/>
              <a:gd name="adj2" fmla="val 0"/>
            </a:avLst>
          </a:prstGeom>
        </p:spPr>
        <p:txBody>
          <a:bodyPr/>
          <a:lstStyle/>
          <a:p>
            <a:pPr lvl="0"/>
            <a:r>
              <a:rPr lang="en-US" noProof="0" dirty="0" smtClean="0"/>
              <a:t>Click icon to add picture</a:t>
            </a:r>
            <a:endParaRPr lang="en-GB" noProof="0" dirty="0"/>
          </a:p>
        </p:txBody>
      </p:sp>
      <p:sp>
        <p:nvSpPr>
          <p:cNvPr id="5" name="Date Placeholder 3"/>
          <p:cNvSpPr>
            <a:spLocks noGrp="1"/>
          </p:cNvSpPr>
          <p:nvPr>
            <p:ph type="dt" sz="half" idx="15"/>
          </p:nvPr>
        </p:nvSpPr>
        <p:spPr/>
        <p:txBody>
          <a:bodyPr/>
          <a:lstStyle>
            <a:lvl1pPr>
              <a:defRPr sz="800">
                <a:solidFill>
                  <a:srgbClr val="00539B"/>
                </a:solidFill>
                <a:ea typeface="+mn-ea"/>
              </a:defRPr>
            </a:lvl1pPr>
          </a:lstStyle>
          <a:p>
            <a:pPr>
              <a:defRPr/>
            </a:pPr>
            <a:fld id="{DB03164E-20B8-45B9-8F20-FC606CFB3D0E}" type="datetime3">
              <a:rPr lang="en-GB"/>
              <a:pPr>
                <a:defRPr/>
              </a:pPr>
              <a:t>25 October, 2016</a:t>
            </a:fld>
            <a:endParaRPr lang="en-GB" dirty="0"/>
          </a:p>
        </p:txBody>
      </p:sp>
      <p:sp>
        <p:nvSpPr>
          <p:cNvPr id="6" name="Footer Placeholder 4"/>
          <p:cNvSpPr>
            <a:spLocks noGrp="1"/>
          </p:cNvSpPr>
          <p:nvPr>
            <p:ph type="ftr" sz="quarter" idx="16"/>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7" name="Slide Number Placeholder 5"/>
          <p:cNvSpPr>
            <a:spLocks noGrp="1"/>
          </p:cNvSpPr>
          <p:nvPr>
            <p:ph type="sldNum" sz="quarter" idx="17"/>
          </p:nvPr>
        </p:nvSpPr>
        <p:spPr/>
        <p:txBody>
          <a:bodyPr/>
          <a:lstStyle>
            <a:lvl1pPr algn="r">
              <a:defRPr sz="800">
                <a:solidFill>
                  <a:srgbClr val="00539B"/>
                </a:solidFill>
                <a:ea typeface="+mn-ea"/>
              </a:defRPr>
            </a:lvl1pPr>
          </a:lstStyle>
          <a:p>
            <a:pPr>
              <a:defRPr/>
            </a:pPr>
            <a:fld id="{57FB0677-C316-48C3-BAB0-68C7DBDD152D}" type="slidenum">
              <a:rPr lang="en-GB"/>
              <a:pPr>
                <a:defRPr/>
              </a:pPr>
              <a:t>‹#›</a:t>
            </a:fld>
            <a:endParaRPr lang="en-GB" dirty="0"/>
          </a:p>
        </p:txBody>
      </p:sp>
    </p:spTree>
    <p:extLst>
      <p:ext uri="{BB962C8B-B14F-4D97-AF65-F5344CB8AC3E}">
        <p14:creationId xmlns:p14="http://schemas.microsoft.com/office/powerpoint/2010/main" val="17844112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g image with title">
    <p:spTree>
      <p:nvGrpSpPr>
        <p:cNvPr id="1" name=""/>
        <p:cNvGrpSpPr/>
        <p:nvPr/>
      </p:nvGrpSpPr>
      <p:grpSpPr>
        <a:xfrm>
          <a:off x="0" y="0"/>
          <a:ext cx="0" cy="0"/>
          <a:chOff x="0" y="0"/>
          <a:chExt cx="0" cy="0"/>
        </a:xfrm>
      </p:grpSpPr>
      <p:cxnSp>
        <p:nvCxnSpPr>
          <p:cNvPr id="5" name="Straight Connector 4"/>
          <p:cNvCxnSpPr/>
          <p:nvPr userDrawn="1"/>
        </p:nvCxnSpPr>
        <p:spPr>
          <a:xfrm>
            <a:off x="-3175" y="1709738"/>
            <a:ext cx="9147175"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07514" y="2879725"/>
            <a:ext cx="7717349" cy="3590925"/>
          </a:xfrm>
          <a:prstGeom prst="round2SameRect">
            <a:avLst>
              <a:gd name="adj1" fmla="val 6739"/>
              <a:gd name="adj2" fmla="val 0"/>
            </a:avLst>
          </a:prstGeom>
        </p:spPr>
        <p:txBody>
          <a:bodyPr/>
          <a:lstStyle/>
          <a:p>
            <a:pPr lvl="0"/>
            <a:r>
              <a:rPr lang="en-US" noProof="0" dirty="0" smtClean="0"/>
              <a:t>Click icon to add picture</a:t>
            </a:r>
            <a:endParaRPr lang="en-GB" noProof="0" dirty="0"/>
          </a:p>
        </p:txBody>
      </p:sp>
      <p:sp>
        <p:nvSpPr>
          <p:cNvPr id="4" name="Text Placeholder 3"/>
          <p:cNvSpPr>
            <a:spLocks noGrp="1"/>
          </p:cNvSpPr>
          <p:nvPr>
            <p:ph type="body" sz="quarter" idx="15"/>
          </p:nvPr>
        </p:nvSpPr>
        <p:spPr>
          <a:xfrm>
            <a:off x="708025" y="2168525"/>
            <a:ext cx="7716838" cy="358775"/>
          </a:xfrm>
        </p:spPr>
        <p:txBody>
          <a:bodyPr/>
          <a:lstStyle>
            <a:lvl1pPr>
              <a:defRPr baseline="0">
                <a:latin typeface="Franklin Gothic Medium" panose="020B0603020102020204" pitchFamily="34" charset="0"/>
              </a:defRPr>
            </a:lvl1pPr>
          </a:lstStyle>
          <a:p>
            <a:pPr lvl="0"/>
            <a:r>
              <a:rPr lang="en-US" smtClean="0"/>
              <a:t>Click to edit Master text styles</a:t>
            </a:r>
          </a:p>
        </p:txBody>
      </p:sp>
      <p:sp>
        <p:nvSpPr>
          <p:cNvPr id="6" name="Date Placeholder 3"/>
          <p:cNvSpPr>
            <a:spLocks noGrp="1"/>
          </p:cNvSpPr>
          <p:nvPr>
            <p:ph type="dt" sz="half" idx="16"/>
          </p:nvPr>
        </p:nvSpPr>
        <p:spPr/>
        <p:txBody>
          <a:bodyPr/>
          <a:lstStyle>
            <a:lvl1pPr>
              <a:defRPr sz="800">
                <a:solidFill>
                  <a:srgbClr val="00539B"/>
                </a:solidFill>
                <a:ea typeface="+mn-ea"/>
              </a:defRPr>
            </a:lvl1pPr>
          </a:lstStyle>
          <a:p>
            <a:pPr>
              <a:defRPr/>
            </a:pPr>
            <a:fld id="{B99E57C4-BB01-4743-AD05-3FAAC17DD1E0}" type="datetime3">
              <a:rPr lang="en-GB"/>
              <a:pPr>
                <a:defRPr/>
              </a:pPr>
              <a:t>25 October, 2016</a:t>
            </a:fld>
            <a:endParaRPr lang="en-GB" dirty="0"/>
          </a:p>
        </p:txBody>
      </p:sp>
      <p:sp>
        <p:nvSpPr>
          <p:cNvPr id="7" name="Footer Placeholder 4"/>
          <p:cNvSpPr>
            <a:spLocks noGrp="1"/>
          </p:cNvSpPr>
          <p:nvPr>
            <p:ph type="ftr" sz="quarter" idx="17"/>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8" name="Slide Number Placeholder 5"/>
          <p:cNvSpPr>
            <a:spLocks noGrp="1"/>
          </p:cNvSpPr>
          <p:nvPr>
            <p:ph type="sldNum" sz="quarter" idx="18"/>
          </p:nvPr>
        </p:nvSpPr>
        <p:spPr/>
        <p:txBody>
          <a:bodyPr/>
          <a:lstStyle>
            <a:lvl1pPr algn="r">
              <a:defRPr sz="800">
                <a:solidFill>
                  <a:srgbClr val="00539B"/>
                </a:solidFill>
                <a:ea typeface="+mn-ea"/>
              </a:defRPr>
            </a:lvl1pPr>
          </a:lstStyle>
          <a:p>
            <a:pPr>
              <a:defRPr/>
            </a:pPr>
            <a:fld id="{FEC435AA-1BC1-494E-AF12-47A16EDB0CF2}" type="slidenum">
              <a:rPr lang="en-GB"/>
              <a:pPr>
                <a:defRPr/>
              </a:pPr>
              <a:t>‹#›</a:t>
            </a:fld>
            <a:endParaRPr lang="en-GB" dirty="0"/>
          </a:p>
        </p:txBody>
      </p:sp>
    </p:spTree>
    <p:extLst>
      <p:ext uri="{BB962C8B-B14F-4D97-AF65-F5344CB8AC3E}">
        <p14:creationId xmlns:p14="http://schemas.microsoft.com/office/powerpoint/2010/main" val="29243118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cxnSp>
        <p:nvCxnSpPr>
          <p:cNvPr id="5" name="Straight Connector 4"/>
          <p:cNvCxnSpPr/>
          <p:nvPr userDrawn="1"/>
        </p:nvCxnSpPr>
        <p:spPr>
          <a:xfrm>
            <a:off x="-3175" y="1709738"/>
            <a:ext cx="9147175"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4" name="Text Placeholder 3"/>
          <p:cNvSpPr>
            <a:spLocks noGrp="1"/>
          </p:cNvSpPr>
          <p:nvPr>
            <p:ph type="body" sz="quarter" idx="15"/>
          </p:nvPr>
        </p:nvSpPr>
        <p:spPr>
          <a:xfrm>
            <a:off x="720725" y="2168525"/>
            <a:ext cx="3603625" cy="43021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
        <p:nvSpPr>
          <p:cNvPr id="10" name="Content Placeholder 9"/>
          <p:cNvSpPr>
            <a:spLocks noGrp="1"/>
          </p:cNvSpPr>
          <p:nvPr>
            <p:ph sz="quarter" idx="16"/>
          </p:nvPr>
        </p:nvSpPr>
        <p:spPr>
          <a:xfrm>
            <a:off x="4819650" y="2168525"/>
            <a:ext cx="3605213" cy="4302125"/>
          </a:xfrm>
          <a:prstGeom prst="round2SameRect">
            <a:avLst>
              <a:gd name="adj1" fmla="val 7860"/>
              <a:gd name="adj2" fmla="val 0"/>
            </a:avLst>
          </a:prstGeom>
        </p:spPr>
        <p:txBody>
          <a:bodyPr/>
          <a:lstStyle/>
          <a:p>
            <a:pPr lvl="0"/>
            <a:r>
              <a:rPr lang="en-US" dirty="0" smtClean="0"/>
              <a:t>Click to edit Master text styles</a:t>
            </a:r>
          </a:p>
        </p:txBody>
      </p:sp>
      <p:sp>
        <p:nvSpPr>
          <p:cNvPr id="6" name="Date Placeholder 3"/>
          <p:cNvSpPr>
            <a:spLocks noGrp="1"/>
          </p:cNvSpPr>
          <p:nvPr>
            <p:ph type="dt" sz="half" idx="17"/>
          </p:nvPr>
        </p:nvSpPr>
        <p:spPr/>
        <p:txBody>
          <a:bodyPr/>
          <a:lstStyle>
            <a:lvl1pPr>
              <a:defRPr sz="800">
                <a:solidFill>
                  <a:srgbClr val="00539B"/>
                </a:solidFill>
                <a:ea typeface="+mn-ea"/>
              </a:defRPr>
            </a:lvl1pPr>
          </a:lstStyle>
          <a:p>
            <a:pPr>
              <a:defRPr/>
            </a:pPr>
            <a:fld id="{81518CA7-D61E-41B3-AF55-3D5DDFBD9C31}" type="datetime3">
              <a:rPr lang="en-GB"/>
              <a:pPr>
                <a:defRPr/>
              </a:pPr>
              <a:t>25 October, 2016</a:t>
            </a:fld>
            <a:endParaRPr lang="en-GB" dirty="0"/>
          </a:p>
        </p:txBody>
      </p:sp>
      <p:sp>
        <p:nvSpPr>
          <p:cNvPr id="7" name="Footer Placeholder 4"/>
          <p:cNvSpPr>
            <a:spLocks noGrp="1"/>
          </p:cNvSpPr>
          <p:nvPr>
            <p:ph type="ftr" sz="quarter" idx="18"/>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8" name="Slide Number Placeholder 5"/>
          <p:cNvSpPr>
            <a:spLocks noGrp="1"/>
          </p:cNvSpPr>
          <p:nvPr>
            <p:ph type="sldNum" sz="quarter" idx="19"/>
          </p:nvPr>
        </p:nvSpPr>
        <p:spPr/>
        <p:txBody>
          <a:bodyPr/>
          <a:lstStyle>
            <a:lvl1pPr algn="r">
              <a:defRPr sz="800">
                <a:solidFill>
                  <a:srgbClr val="00539B"/>
                </a:solidFill>
                <a:ea typeface="+mn-ea"/>
              </a:defRPr>
            </a:lvl1pPr>
          </a:lstStyle>
          <a:p>
            <a:pPr>
              <a:defRPr/>
            </a:pPr>
            <a:fld id="{7752156B-AEB3-41C5-9DFF-3E220EDCA638}" type="slidenum">
              <a:rPr lang="en-GB"/>
              <a:pPr>
                <a:defRPr/>
              </a:pPr>
              <a:t>‹#›</a:t>
            </a:fld>
            <a:endParaRPr lang="en-GB" dirty="0"/>
          </a:p>
        </p:txBody>
      </p:sp>
    </p:spTree>
    <p:extLst>
      <p:ext uri="{BB962C8B-B14F-4D97-AF65-F5344CB8AC3E}">
        <p14:creationId xmlns:p14="http://schemas.microsoft.com/office/powerpoint/2010/main" val="30045012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3_Text + image">
    <p:spTree>
      <p:nvGrpSpPr>
        <p:cNvPr id="1" name=""/>
        <p:cNvGrpSpPr/>
        <p:nvPr/>
      </p:nvGrpSpPr>
      <p:grpSpPr>
        <a:xfrm>
          <a:off x="0" y="0"/>
          <a:ext cx="0" cy="0"/>
          <a:chOff x="0" y="0"/>
          <a:chExt cx="0" cy="0"/>
        </a:xfrm>
      </p:grpSpPr>
      <p:cxnSp>
        <p:nvCxnSpPr>
          <p:cNvPr id="5" name="Straight Connector 4"/>
          <p:cNvCxnSpPr/>
          <p:nvPr userDrawn="1"/>
        </p:nvCxnSpPr>
        <p:spPr>
          <a:xfrm>
            <a:off x="-3175" y="1709738"/>
            <a:ext cx="9147175"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6262688" y="2160587"/>
            <a:ext cx="2162175" cy="3963988"/>
          </a:xfrm>
          <a:prstGeom prst="roundRect">
            <a:avLst>
              <a:gd name="adj" fmla="val 10702"/>
            </a:avLst>
          </a:prstGeom>
        </p:spPr>
        <p:txBody>
          <a:bodyPr/>
          <a:lstStyle/>
          <a:p>
            <a:pPr lvl="0"/>
            <a:r>
              <a:rPr lang="en-US" noProof="0" dirty="0" smtClean="0"/>
              <a:t>Click icon to add picture</a:t>
            </a:r>
            <a:endParaRPr lang="en-GB" noProof="0" dirty="0"/>
          </a:p>
        </p:txBody>
      </p:sp>
      <p:sp>
        <p:nvSpPr>
          <p:cNvPr id="4" name="Text Placeholder 3"/>
          <p:cNvSpPr>
            <a:spLocks noGrp="1"/>
          </p:cNvSpPr>
          <p:nvPr>
            <p:ph type="body" sz="quarter" idx="15"/>
          </p:nvPr>
        </p:nvSpPr>
        <p:spPr>
          <a:xfrm>
            <a:off x="719138" y="2168525"/>
            <a:ext cx="5181600" cy="43116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
        <p:nvSpPr>
          <p:cNvPr id="6" name="Date Placeholder 3"/>
          <p:cNvSpPr>
            <a:spLocks noGrp="1"/>
          </p:cNvSpPr>
          <p:nvPr>
            <p:ph type="dt" sz="half" idx="16"/>
          </p:nvPr>
        </p:nvSpPr>
        <p:spPr/>
        <p:txBody>
          <a:bodyPr/>
          <a:lstStyle>
            <a:lvl1pPr>
              <a:defRPr sz="800">
                <a:solidFill>
                  <a:srgbClr val="00539B"/>
                </a:solidFill>
                <a:ea typeface="+mn-ea"/>
              </a:defRPr>
            </a:lvl1pPr>
          </a:lstStyle>
          <a:p>
            <a:pPr>
              <a:defRPr/>
            </a:pPr>
            <a:fld id="{126A26BB-DA89-4D4D-AFC7-5139234C372E}" type="datetime3">
              <a:rPr lang="en-GB"/>
              <a:pPr>
                <a:defRPr/>
              </a:pPr>
              <a:t>25 October, 2016</a:t>
            </a:fld>
            <a:endParaRPr lang="en-GB" dirty="0"/>
          </a:p>
        </p:txBody>
      </p:sp>
      <p:sp>
        <p:nvSpPr>
          <p:cNvPr id="7" name="Footer Placeholder 4"/>
          <p:cNvSpPr>
            <a:spLocks noGrp="1"/>
          </p:cNvSpPr>
          <p:nvPr>
            <p:ph type="ftr" sz="quarter" idx="17"/>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8" name="Slide Number Placeholder 5"/>
          <p:cNvSpPr>
            <a:spLocks noGrp="1"/>
          </p:cNvSpPr>
          <p:nvPr>
            <p:ph type="sldNum" sz="quarter" idx="18"/>
          </p:nvPr>
        </p:nvSpPr>
        <p:spPr/>
        <p:txBody>
          <a:bodyPr/>
          <a:lstStyle>
            <a:lvl1pPr algn="r">
              <a:defRPr sz="800">
                <a:solidFill>
                  <a:srgbClr val="00539B"/>
                </a:solidFill>
                <a:ea typeface="+mn-ea"/>
              </a:defRPr>
            </a:lvl1pPr>
          </a:lstStyle>
          <a:p>
            <a:pPr>
              <a:defRPr/>
            </a:pPr>
            <a:fld id="{CE51AD96-CE7D-408A-84B1-10C72AB2CA21}" type="slidenum">
              <a:rPr lang="en-GB"/>
              <a:pPr>
                <a:defRPr/>
              </a:pPr>
              <a:t>‹#›</a:t>
            </a:fld>
            <a:endParaRPr lang="en-GB" dirty="0"/>
          </a:p>
        </p:txBody>
      </p:sp>
    </p:spTree>
    <p:extLst>
      <p:ext uri="{BB962C8B-B14F-4D97-AF65-F5344CB8AC3E}">
        <p14:creationId xmlns:p14="http://schemas.microsoft.com/office/powerpoint/2010/main" val="18610068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Text + image">
    <p:spTree>
      <p:nvGrpSpPr>
        <p:cNvPr id="1" name=""/>
        <p:cNvGrpSpPr/>
        <p:nvPr/>
      </p:nvGrpSpPr>
      <p:grpSpPr>
        <a:xfrm>
          <a:off x="0" y="0"/>
          <a:ext cx="0" cy="0"/>
          <a:chOff x="0" y="0"/>
          <a:chExt cx="0" cy="0"/>
        </a:xfrm>
      </p:grpSpPr>
      <p:cxnSp>
        <p:nvCxnSpPr>
          <p:cNvPr id="7" name="Straight Connector 6"/>
          <p:cNvCxnSpPr/>
          <p:nvPr userDrawn="1"/>
        </p:nvCxnSpPr>
        <p:spPr>
          <a:xfrm>
            <a:off x="-3175" y="1709738"/>
            <a:ext cx="9147175"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4819651" y="2160587"/>
            <a:ext cx="3605212" cy="4310064"/>
          </a:xfrm>
          <a:prstGeom prst="round2SameRect">
            <a:avLst>
              <a:gd name="adj1" fmla="val 5389"/>
              <a:gd name="adj2" fmla="val 0"/>
            </a:avLst>
          </a:prstGeom>
        </p:spPr>
        <p:txBody>
          <a:bodyPr/>
          <a:lstStyle/>
          <a:p>
            <a:pPr lvl="0"/>
            <a:r>
              <a:rPr lang="en-US" noProof="0" dirty="0" smtClean="0"/>
              <a:t>Click icon to add picture</a:t>
            </a:r>
            <a:endParaRPr lang="en-GB" noProof="0" dirty="0"/>
          </a:p>
        </p:txBody>
      </p:sp>
      <p:sp>
        <p:nvSpPr>
          <p:cNvPr id="4" name="Text Placeholder 3"/>
          <p:cNvSpPr>
            <a:spLocks noGrp="1"/>
          </p:cNvSpPr>
          <p:nvPr>
            <p:ph type="body" sz="quarter" idx="15"/>
          </p:nvPr>
        </p:nvSpPr>
        <p:spPr>
          <a:xfrm>
            <a:off x="720725" y="2160588"/>
            <a:ext cx="3603625" cy="366712"/>
          </a:xfrm>
        </p:spPr>
        <p:txBody>
          <a:bodyPr>
            <a:normAutofit/>
          </a:bodyPr>
          <a:lstStyle>
            <a:lvl1pPr>
              <a:defRPr sz="1800">
                <a:latin typeface="Franklin Gothic Medium" panose="020B0603020102020204" pitchFamily="34" charset="0"/>
              </a:defRPr>
            </a:lvl1pPr>
          </a:lstStyle>
          <a:p>
            <a:pPr lvl="0"/>
            <a:r>
              <a:rPr lang="en-US" dirty="0" smtClean="0"/>
              <a:t>Click to edit Master text styles</a:t>
            </a:r>
          </a:p>
        </p:txBody>
      </p:sp>
      <p:sp>
        <p:nvSpPr>
          <p:cNvPr id="6" name="Text Placeholder 5"/>
          <p:cNvSpPr>
            <a:spLocks noGrp="1"/>
          </p:cNvSpPr>
          <p:nvPr>
            <p:ph type="body" sz="quarter" idx="16"/>
          </p:nvPr>
        </p:nvSpPr>
        <p:spPr>
          <a:xfrm>
            <a:off x="719138" y="2886075"/>
            <a:ext cx="3605212" cy="3584575"/>
          </a:xfrm>
        </p:spPr>
        <p:txBody>
          <a:bodyPr>
            <a:normAutofit/>
          </a:bodyPr>
          <a:lstStyle>
            <a:lvl1pPr>
              <a:defRPr sz="1800"/>
            </a:lvl1pPr>
            <a:lvl2pPr>
              <a:defRPr sz="1800"/>
            </a:lvl2pPr>
            <a:lvl3pPr>
              <a:defRPr sz="1800"/>
            </a:lvl3pPr>
            <a:lvl4pPr>
              <a:defRPr sz="18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Date Placeholder 3"/>
          <p:cNvSpPr>
            <a:spLocks noGrp="1"/>
          </p:cNvSpPr>
          <p:nvPr>
            <p:ph type="dt" sz="half" idx="17"/>
          </p:nvPr>
        </p:nvSpPr>
        <p:spPr/>
        <p:txBody>
          <a:bodyPr/>
          <a:lstStyle>
            <a:lvl1pPr>
              <a:defRPr sz="800">
                <a:solidFill>
                  <a:srgbClr val="00539B"/>
                </a:solidFill>
                <a:ea typeface="+mn-ea"/>
              </a:defRPr>
            </a:lvl1pPr>
          </a:lstStyle>
          <a:p>
            <a:pPr>
              <a:defRPr/>
            </a:pPr>
            <a:fld id="{70287492-5061-4F03-A6DC-F2A98F3EACFD}" type="datetime3">
              <a:rPr lang="en-GB"/>
              <a:pPr>
                <a:defRPr/>
              </a:pPr>
              <a:t>25 October, 2016</a:t>
            </a:fld>
            <a:endParaRPr lang="en-GB" dirty="0"/>
          </a:p>
        </p:txBody>
      </p:sp>
      <p:sp>
        <p:nvSpPr>
          <p:cNvPr id="10" name="Footer Placeholder 4"/>
          <p:cNvSpPr>
            <a:spLocks noGrp="1"/>
          </p:cNvSpPr>
          <p:nvPr>
            <p:ph type="ftr" sz="quarter" idx="18"/>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11" name="Slide Number Placeholder 5"/>
          <p:cNvSpPr>
            <a:spLocks noGrp="1"/>
          </p:cNvSpPr>
          <p:nvPr>
            <p:ph type="sldNum" sz="quarter" idx="19"/>
          </p:nvPr>
        </p:nvSpPr>
        <p:spPr/>
        <p:txBody>
          <a:bodyPr/>
          <a:lstStyle>
            <a:lvl1pPr algn="r">
              <a:defRPr sz="800">
                <a:solidFill>
                  <a:srgbClr val="00539B"/>
                </a:solidFill>
                <a:ea typeface="+mn-ea"/>
              </a:defRPr>
            </a:lvl1pPr>
          </a:lstStyle>
          <a:p>
            <a:pPr>
              <a:defRPr/>
            </a:pPr>
            <a:fld id="{5AE5FC33-CCB1-48FC-92D2-98083E76746D}" type="slidenum">
              <a:rPr lang="en-GB"/>
              <a:pPr>
                <a:defRPr/>
              </a:pPr>
              <a:t>‹#›</a:t>
            </a:fld>
            <a:endParaRPr lang="en-GB" dirty="0"/>
          </a:p>
        </p:txBody>
      </p:sp>
    </p:spTree>
    <p:extLst>
      <p:ext uri="{BB962C8B-B14F-4D97-AF65-F5344CB8AC3E}">
        <p14:creationId xmlns:p14="http://schemas.microsoft.com/office/powerpoint/2010/main" val="2559152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a:defRPr>
                <a:cs typeface="+mn-cs"/>
              </a:defRPr>
            </a:lvl1pPr>
          </a:lstStyle>
          <a:p>
            <a:pPr>
              <a:defRPr/>
            </a:pPr>
            <a:endParaRPr lang="en-GB"/>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a:lstStyle>
            <a:lvl1pPr>
              <a:defRPr>
                <a:cs typeface="+mn-cs"/>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57DE7336-2273-49D0-8B92-5818E0CA5DA2}" type="slidenum">
              <a:rPr lang="en-GB"/>
              <a:pPr>
                <a:defRPr/>
              </a:pPr>
              <a:t>‹#›</a:t>
            </a:fld>
            <a:endParaRPr lang="en-GB"/>
          </a:p>
        </p:txBody>
      </p:sp>
    </p:spTree>
    <p:extLst>
      <p:ext uri="{BB962C8B-B14F-4D97-AF65-F5344CB8AC3E}">
        <p14:creationId xmlns:p14="http://schemas.microsoft.com/office/powerpoint/2010/main" val="7430567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cxnSp>
        <p:nvCxnSpPr>
          <p:cNvPr id="5" name="Straight Connector 4"/>
          <p:cNvCxnSpPr/>
          <p:nvPr userDrawn="1"/>
        </p:nvCxnSpPr>
        <p:spPr>
          <a:xfrm>
            <a:off x="-3175" y="1709738"/>
            <a:ext cx="9147175"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5068887" y="2160587"/>
            <a:ext cx="3570681" cy="377941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17549" y="2160587"/>
            <a:ext cx="3863975" cy="4310063"/>
          </a:xfrm>
          <a:prstGeom prst="round2SameRect">
            <a:avLst>
              <a:gd name="adj1" fmla="val 1674"/>
              <a:gd name="adj2" fmla="val 0"/>
            </a:avLst>
          </a:prstGeom>
        </p:spPr>
        <p:txBody>
          <a:bodyPr/>
          <a:lstStyle/>
          <a:p>
            <a:pPr lvl="0"/>
            <a:r>
              <a:rPr lang="en-US" noProof="0" dirty="0" smtClean="0"/>
              <a:t>Click icon to add picture</a:t>
            </a:r>
            <a:endParaRPr lang="en-GB" noProof="0" dirty="0"/>
          </a:p>
        </p:txBody>
      </p:sp>
      <p:sp>
        <p:nvSpPr>
          <p:cNvPr id="6" name="Date Placeholder 3"/>
          <p:cNvSpPr>
            <a:spLocks noGrp="1"/>
          </p:cNvSpPr>
          <p:nvPr>
            <p:ph type="dt" sz="half" idx="15"/>
          </p:nvPr>
        </p:nvSpPr>
        <p:spPr/>
        <p:txBody>
          <a:bodyPr/>
          <a:lstStyle>
            <a:lvl1pPr>
              <a:defRPr sz="800">
                <a:solidFill>
                  <a:srgbClr val="00539B"/>
                </a:solidFill>
                <a:ea typeface="+mn-ea"/>
              </a:defRPr>
            </a:lvl1pPr>
          </a:lstStyle>
          <a:p>
            <a:pPr>
              <a:defRPr/>
            </a:pPr>
            <a:fld id="{7C520764-6CEC-4832-9B82-9EF5CB8977EB}" type="datetime3">
              <a:rPr lang="en-GB"/>
              <a:pPr>
                <a:defRPr/>
              </a:pPr>
              <a:t>25 October, 2016</a:t>
            </a:fld>
            <a:endParaRPr lang="en-GB" dirty="0"/>
          </a:p>
        </p:txBody>
      </p:sp>
      <p:sp>
        <p:nvSpPr>
          <p:cNvPr id="8" name="Footer Placeholder 4"/>
          <p:cNvSpPr>
            <a:spLocks noGrp="1"/>
          </p:cNvSpPr>
          <p:nvPr>
            <p:ph type="ftr" sz="quarter" idx="16"/>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10" name="Slide Number Placeholder 5"/>
          <p:cNvSpPr>
            <a:spLocks noGrp="1"/>
          </p:cNvSpPr>
          <p:nvPr>
            <p:ph type="sldNum" sz="quarter" idx="17"/>
          </p:nvPr>
        </p:nvSpPr>
        <p:spPr/>
        <p:txBody>
          <a:bodyPr/>
          <a:lstStyle>
            <a:lvl1pPr algn="r">
              <a:defRPr sz="800">
                <a:solidFill>
                  <a:srgbClr val="00539B"/>
                </a:solidFill>
                <a:ea typeface="+mn-ea"/>
              </a:defRPr>
            </a:lvl1pPr>
          </a:lstStyle>
          <a:p>
            <a:pPr>
              <a:defRPr/>
            </a:pPr>
            <a:fld id="{77F70FB2-081C-4B17-A6FD-3CAF20DD02B9}" type="slidenum">
              <a:rPr lang="en-GB"/>
              <a:pPr>
                <a:defRPr/>
              </a:pPr>
              <a:t>‹#›</a:t>
            </a:fld>
            <a:endParaRPr lang="en-GB" dirty="0"/>
          </a:p>
        </p:txBody>
      </p:sp>
    </p:spTree>
    <p:extLst>
      <p:ext uri="{BB962C8B-B14F-4D97-AF65-F5344CB8AC3E}">
        <p14:creationId xmlns:p14="http://schemas.microsoft.com/office/powerpoint/2010/main" val="32401260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Image + text">
    <p:spTree>
      <p:nvGrpSpPr>
        <p:cNvPr id="1" name=""/>
        <p:cNvGrpSpPr/>
        <p:nvPr/>
      </p:nvGrpSpPr>
      <p:grpSpPr>
        <a:xfrm>
          <a:off x="0" y="0"/>
          <a:ext cx="0" cy="0"/>
          <a:chOff x="0" y="0"/>
          <a:chExt cx="0" cy="0"/>
        </a:xfrm>
      </p:grpSpPr>
      <p:cxnSp>
        <p:nvCxnSpPr>
          <p:cNvPr id="6" name="Straight Connector 5"/>
          <p:cNvCxnSpPr/>
          <p:nvPr userDrawn="1"/>
        </p:nvCxnSpPr>
        <p:spPr>
          <a:xfrm>
            <a:off x="-3175" y="1709738"/>
            <a:ext cx="9147175"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5068887" y="2879725"/>
            <a:ext cx="3570681" cy="3060274"/>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17549" y="2160587"/>
            <a:ext cx="3960812" cy="4310063"/>
          </a:xfrm>
          <a:prstGeom prst="round2SameRect">
            <a:avLst>
              <a:gd name="adj1" fmla="val 6315"/>
              <a:gd name="adj2" fmla="val 0"/>
            </a:avLst>
          </a:prstGeom>
        </p:spPr>
        <p:txBody>
          <a:bodyPr/>
          <a:lstStyle/>
          <a:p>
            <a:pPr lvl="0"/>
            <a:r>
              <a:rPr lang="en-US" noProof="0" dirty="0" smtClean="0"/>
              <a:t>Click icon to add picture</a:t>
            </a:r>
            <a:endParaRPr lang="en-GB" noProof="0" dirty="0"/>
          </a:p>
        </p:txBody>
      </p:sp>
      <p:sp>
        <p:nvSpPr>
          <p:cNvPr id="102" name="Text Placeholder 6" descr="First level - paragraph text&#10;Second level - bullet 1&#10;Third level - bullet 2&#10;&#10;No more than 100 words per slide" title="Main text copy"/>
          <p:cNvSpPr>
            <a:spLocks noGrp="1"/>
          </p:cNvSpPr>
          <p:nvPr>
            <p:ph type="body" sz="quarter" idx="15"/>
          </p:nvPr>
        </p:nvSpPr>
        <p:spPr>
          <a:xfrm>
            <a:off x="5068887" y="2160588"/>
            <a:ext cx="3570681" cy="36036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lvl="0"/>
            <a:r>
              <a:rPr lang="en-US" noProof="0" dirty="0" smtClean="0"/>
              <a:t>Click to edit Master text styles</a:t>
            </a:r>
          </a:p>
        </p:txBody>
      </p:sp>
      <p:sp>
        <p:nvSpPr>
          <p:cNvPr id="8" name="Date Placeholder 3"/>
          <p:cNvSpPr>
            <a:spLocks noGrp="1"/>
          </p:cNvSpPr>
          <p:nvPr>
            <p:ph type="dt" sz="half" idx="16"/>
          </p:nvPr>
        </p:nvSpPr>
        <p:spPr/>
        <p:txBody>
          <a:bodyPr/>
          <a:lstStyle>
            <a:lvl1pPr>
              <a:defRPr sz="800">
                <a:solidFill>
                  <a:srgbClr val="00539B"/>
                </a:solidFill>
                <a:ea typeface="+mn-ea"/>
              </a:defRPr>
            </a:lvl1pPr>
          </a:lstStyle>
          <a:p>
            <a:pPr>
              <a:defRPr/>
            </a:pPr>
            <a:fld id="{771A8FF0-4351-457C-8CE2-650FA6179AA5}" type="datetime3">
              <a:rPr lang="en-GB"/>
              <a:pPr>
                <a:defRPr/>
              </a:pPr>
              <a:t>25 October, 2016</a:t>
            </a:fld>
            <a:endParaRPr lang="en-GB" dirty="0"/>
          </a:p>
        </p:txBody>
      </p:sp>
      <p:sp>
        <p:nvSpPr>
          <p:cNvPr id="10" name="Footer Placeholder 4"/>
          <p:cNvSpPr>
            <a:spLocks noGrp="1"/>
          </p:cNvSpPr>
          <p:nvPr>
            <p:ph type="ftr" sz="quarter" idx="17"/>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11" name="Slide Number Placeholder 5"/>
          <p:cNvSpPr>
            <a:spLocks noGrp="1"/>
          </p:cNvSpPr>
          <p:nvPr>
            <p:ph type="sldNum" sz="quarter" idx="18"/>
          </p:nvPr>
        </p:nvSpPr>
        <p:spPr/>
        <p:txBody>
          <a:bodyPr/>
          <a:lstStyle>
            <a:lvl1pPr algn="r">
              <a:defRPr sz="800">
                <a:solidFill>
                  <a:srgbClr val="00539B"/>
                </a:solidFill>
                <a:ea typeface="+mn-ea"/>
              </a:defRPr>
            </a:lvl1pPr>
          </a:lstStyle>
          <a:p>
            <a:pPr>
              <a:defRPr/>
            </a:pPr>
            <a:fld id="{83EED764-1D33-41CC-9767-98000D1BDF7E}" type="slidenum">
              <a:rPr lang="en-GB"/>
              <a:pPr>
                <a:defRPr/>
              </a:pPr>
              <a:t>‹#›</a:t>
            </a:fld>
            <a:endParaRPr lang="en-GB" dirty="0"/>
          </a:p>
        </p:txBody>
      </p:sp>
    </p:spTree>
    <p:extLst>
      <p:ext uri="{BB962C8B-B14F-4D97-AF65-F5344CB8AC3E}">
        <p14:creationId xmlns:p14="http://schemas.microsoft.com/office/powerpoint/2010/main" val="20939273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Text + image">
    <p:spTree>
      <p:nvGrpSpPr>
        <p:cNvPr id="1" name=""/>
        <p:cNvGrpSpPr/>
        <p:nvPr/>
      </p:nvGrpSpPr>
      <p:grpSpPr>
        <a:xfrm>
          <a:off x="0" y="0"/>
          <a:ext cx="0" cy="0"/>
          <a:chOff x="0" y="0"/>
          <a:chExt cx="0" cy="0"/>
        </a:xfrm>
      </p:grpSpPr>
      <p:cxnSp>
        <p:nvCxnSpPr>
          <p:cNvPr id="5" name="Straight Connector 4"/>
          <p:cNvCxnSpPr/>
          <p:nvPr userDrawn="1"/>
        </p:nvCxnSpPr>
        <p:spPr>
          <a:xfrm>
            <a:off x="-3175" y="1709738"/>
            <a:ext cx="9147175"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07514" y="3600451"/>
            <a:ext cx="7932054" cy="2870200"/>
          </a:xfrm>
          <a:prstGeom prst="round2SameRect">
            <a:avLst>
              <a:gd name="adj1" fmla="val 1788"/>
              <a:gd name="adj2" fmla="val 0"/>
            </a:avLst>
          </a:prstGeom>
        </p:spPr>
        <p:txBody>
          <a:bodyPr/>
          <a:lstStyle/>
          <a:p>
            <a:pPr lvl="0"/>
            <a:r>
              <a:rPr lang="en-US" noProof="0" dirty="0" smtClean="0"/>
              <a:t>Click icon to add picture</a:t>
            </a:r>
            <a:endParaRPr lang="en-GB" noProof="0" dirty="0"/>
          </a:p>
        </p:txBody>
      </p:sp>
      <p:sp>
        <p:nvSpPr>
          <p:cNvPr id="98" name="Text Placeholder 6" descr="First level - paragraph text&#10;Second level - bullet 1&#10;Third level - bullet 2&#10;&#10;No more than 100 words per slide" title="Main text copy"/>
          <p:cNvSpPr>
            <a:spLocks noGrp="1"/>
          </p:cNvSpPr>
          <p:nvPr>
            <p:ph type="body" sz="quarter" idx="13"/>
          </p:nvPr>
        </p:nvSpPr>
        <p:spPr>
          <a:xfrm>
            <a:off x="720724" y="2160587"/>
            <a:ext cx="7918844" cy="107950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360000" marR="0" indent="0" algn="l" defTabSz="914400" rtl="0" eaLnBrk="0" fontAlgn="base" latinLnBrk="0" hangingPunct="0">
              <a:lnSpc>
                <a:spcPct val="100000"/>
              </a:lnSpc>
              <a:spcBef>
                <a:spcPts val="0"/>
              </a:spcBef>
              <a:spcAft>
                <a:spcPts val="600"/>
              </a:spcAft>
              <a:buClrTx/>
              <a:buSzTx/>
              <a:buFont typeface="Arial"/>
              <a:buNone/>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endParaRPr lang="en-US" noProof="0" dirty="0" smtClean="0"/>
          </a:p>
        </p:txBody>
      </p:sp>
      <p:sp>
        <p:nvSpPr>
          <p:cNvPr id="6" name="Date Placeholder 3"/>
          <p:cNvSpPr>
            <a:spLocks noGrp="1"/>
          </p:cNvSpPr>
          <p:nvPr>
            <p:ph type="dt" sz="half" idx="15"/>
          </p:nvPr>
        </p:nvSpPr>
        <p:spPr/>
        <p:txBody>
          <a:bodyPr/>
          <a:lstStyle>
            <a:lvl1pPr>
              <a:defRPr sz="800">
                <a:solidFill>
                  <a:srgbClr val="00539B"/>
                </a:solidFill>
                <a:ea typeface="+mn-ea"/>
              </a:defRPr>
            </a:lvl1pPr>
          </a:lstStyle>
          <a:p>
            <a:pPr>
              <a:defRPr/>
            </a:pPr>
            <a:fld id="{92CD96E3-7A10-439A-9E68-6FC992F9C4E5}" type="datetime3">
              <a:rPr lang="en-GB"/>
              <a:pPr>
                <a:defRPr/>
              </a:pPr>
              <a:t>25 October, 2016</a:t>
            </a:fld>
            <a:endParaRPr lang="en-GB" dirty="0"/>
          </a:p>
        </p:txBody>
      </p:sp>
      <p:sp>
        <p:nvSpPr>
          <p:cNvPr id="7" name="Footer Placeholder 4"/>
          <p:cNvSpPr>
            <a:spLocks noGrp="1"/>
          </p:cNvSpPr>
          <p:nvPr>
            <p:ph type="ftr" sz="quarter" idx="16"/>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8" name="Slide Number Placeholder 5"/>
          <p:cNvSpPr>
            <a:spLocks noGrp="1"/>
          </p:cNvSpPr>
          <p:nvPr>
            <p:ph type="sldNum" sz="quarter" idx="17"/>
          </p:nvPr>
        </p:nvSpPr>
        <p:spPr/>
        <p:txBody>
          <a:bodyPr/>
          <a:lstStyle>
            <a:lvl1pPr algn="r">
              <a:defRPr sz="800">
                <a:solidFill>
                  <a:srgbClr val="00539B"/>
                </a:solidFill>
                <a:ea typeface="+mn-ea"/>
              </a:defRPr>
            </a:lvl1pPr>
          </a:lstStyle>
          <a:p>
            <a:pPr>
              <a:defRPr/>
            </a:pPr>
            <a:fld id="{2228D329-6560-4317-B545-9E335276A7DB}" type="slidenum">
              <a:rPr lang="en-GB"/>
              <a:pPr>
                <a:defRPr/>
              </a:pPr>
              <a:t>‹#›</a:t>
            </a:fld>
            <a:endParaRPr lang="en-GB" dirty="0"/>
          </a:p>
        </p:txBody>
      </p:sp>
    </p:spTree>
    <p:extLst>
      <p:ext uri="{BB962C8B-B14F-4D97-AF65-F5344CB8AC3E}">
        <p14:creationId xmlns:p14="http://schemas.microsoft.com/office/powerpoint/2010/main" val="16657680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ext + image">
    <p:spTree>
      <p:nvGrpSpPr>
        <p:cNvPr id="1" name=""/>
        <p:cNvGrpSpPr/>
        <p:nvPr/>
      </p:nvGrpSpPr>
      <p:grpSpPr>
        <a:xfrm>
          <a:off x="0" y="0"/>
          <a:ext cx="0" cy="0"/>
          <a:chOff x="0" y="0"/>
          <a:chExt cx="0" cy="0"/>
        </a:xfrm>
      </p:grpSpPr>
      <p:cxnSp>
        <p:nvCxnSpPr>
          <p:cNvPr id="6" name="Straight Connector 5"/>
          <p:cNvCxnSpPr/>
          <p:nvPr userDrawn="1"/>
        </p:nvCxnSpPr>
        <p:spPr>
          <a:xfrm>
            <a:off x="-3175" y="1709738"/>
            <a:ext cx="9147175"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07515" y="3600451"/>
            <a:ext cx="3612072" cy="2870200"/>
          </a:xfrm>
          <a:prstGeom prst="round2SameRect">
            <a:avLst>
              <a:gd name="adj1" fmla="val 1788"/>
              <a:gd name="adj2" fmla="val 0"/>
            </a:avLst>
          </a:prstGeom>
        </p:spPr>
        <p:txBody>
          <a:bodyPr/>
          <a:lstStyle/>
          <a:p>
            <a:pPr lvl="0"/>
            <a:r>
              <a:rPr lang="en-US" noProof="0" dirty="0" smtClean="0"/>
              <a:t>Click icon to add picture</a:t>
            </a:r>
            <a:endParaRPr lang="en-GB" noProof="0" dirty="0"/>
          </a:p>
        </p:txBody>
      </p:sp>
      <p:sp>
        <p:nvSpPr>
          <p:cNvPr id="98" name="Text Placeholder 6" descr="First level - paragraph text&#10;Second level - bullet 1&#10;Third level - bullet 2&#10;&#10;No more than 100 words per slide" title="Main text copy"/>
          <p:cNvSpPr>
            <a:spLocks noGrp="1"/>
          </p:cNvSpPr>
          <p:nvPr>
            <p:ph type="body" sz="quarter" idx="13"/>
          </p:nvPr>
        </p:nvSpPr>
        <p:spPr>
          <a:xfrm>
            <a:off x="720724" y="2160587"/>
            <a:ext cx="7558843" cy="107950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360000" marR="0" indent="0" algn="l" defTabSz="914400" rtl="0" eaLnBrk="0" fontAlgn="base" latinLnBrk="0" hangingPunct="0">
              <a:lnSpc>
                <a:spcPct val="100000"/>
              </a:lnSpc>
              <a:spcBef>
                <a:spcPts val="0"/>
              </a:spcBef>
              <a:spcAft>
                <a:spcPts val="600"/>
              </a:spcAft>
              <a:buClrTx/>
              <a:buSzTx/>
              <a:buFont typeface="Arial"/>
              <a:buNone/>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endParaRPr lang="en-US" noProof="0" dirty="0" smtClean="0"/>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4678361" y="3600450"/>
            <a:ext cx="3601206" cy="2870200"/>
          </a:xfrm>
          <a:prstGeom prst="round2SameRect">
            <a:avLst>
              <a:gd name="adj1" fmla="val 1788"/>
              <a:gd name="adj2" fmla="val 0"/>
            </a:avLst>
          </a:prstGeom>
        </p:spPr>
        <p:txBody>
          <a:bodyPr/>
          <a:lstStyle/>
          <a:p>
            <a:pPr lvl="0"/>
            <a:r>
              <a:rPr lang="en-US" noProof="0" dirty="0" smtClean="0"/>
              <a:t>Click icon to add picture</a:t>
            </a:r>
            <a:endParaRPr lang="en-GB" noProof="0" dirty="0"/>
          </a:p>
        </p:txBody>
      </p:sp>
      <p:sp>
        <p:nvSpPr>
          <p:cNvPr id="7" name="Date Placeholder 3"/>
          <p:cNvSpPr>
            <a:spLocks noGrp="1"/>
          </p:cNvSpPr>
          <p:nvPr>
            <p:ph type="dt" sz="half" idx="16"/>
          </p:nvPr>
        </p:nvSpPr>
        <p:spPr/>
        <p:txBody>
          <a:bodyPr/>
          <a:lstStyle>
            <a:lvl1pPr>
              <a:defRPr sz="800">
                <a:solidFill>
                  <a:srgbClr val="00539B"/>
                </a:solidFill>
                <a:ea typeface="+mn-ea"/>
              </a:defRPr>
            </a:lvl1pPr>
          </a:lstStyle>
          <a:p>
            <a:pPr>
              <a:defRPr/>
            </a:pPr>
            <a:fld id="{D76594C2-999C-4340-92CA-E9A7F0C8D30B}" type="datetime3">
              <a:rPr lang="en-GB"/>
              <a:pPr>
                <a:defRPr/>
              </a:pPr>
              <a:t>25 October, 2016</a:t>
            </a:fld>
            <a:endParaRPr lang="en-GB" dirty="0"/>
          </a:p>
        </p:txBody>
      </p:sp>
      <p:sp>
        <p:nvSpPr>
          <p:cNvPr id="8" name="Footer Placeholder 4"/>
          <p:cNvSpPr>
            <a:spLocks noGrp="1"/>
          </p:cNvSpPr>
          <p:nvPr>
            <p:ph type="ftr" sz="quarter" idx="17"/>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10" name="Slide Number Placeholder 5"/>
          <p:cNvSpPr>
            <a:spLocks noGrp="1"/>
          </p:cNvSpPr>
          <p:nvPr>
            <p:ph type="sldNum" sz="quarter" idx="18"/>
          </p:nvPr>
        </p:nvSpPr>
        <p:spPr/>
        <p:txBody>
          <a:bodyPr/>
          <a:lstStyle>
            <a:lvl1pPr algn="r">
              <a:defRPr sz="800">
                <a:solidFill>
                  <a:srgbClr val="00539B"/>
                </a:solidFill>
                <a:ea typeface="+mn-ea"/>
              </a:defRPr>
            </a:lvl1pPr>
          </a:lstStyle>
          <a:p>
            <a:pPr>
              <a:defRPr/>
            </a:pPr>
            <a:fld id="{562AA536-BD07-4459-BD3C-D036784FE744}" type="slidenum">
              <a:rPr lang="en-GB"/>
              <a:pPr>
                <a:defRPr/>
              </a:pPr>
              <a:t>‹#›</a:t>
            </a:fld>
            <a:endParaRPr lang="en-GB" dirty="0"/>
          </a:p>
        </p:txBody>
      </p:sp>
    </p:spTree>
    <p:extLst>
      <p:ext uri="{BB962C8B-B14F-4D97-AF65-F5344CB8AC3E}">
        <p14:creationId xmlns:p14="http://schemas.microsoft.com/office/powerpoint/2010/main" val="29531260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ext + image">
    <p:spTree>
      <p:nvGrpSpPr>
        <p:cNvPr id="1" name=""/>
        <p:cNvGrpSpPr/>
        <p:nvPr/>
      </p:nvGrpSpPr>
      <p:grpSpPr>
        <a:xfrm>
          <a:off x="0" y="0"/>
          <a:ext cx="0" cy="0"/>
          <a:chOff x="0" y="0"/>
          <a:chExt cx="0" cy="0"/>
        </a:xfrm>
      </p:grpSpPr>
      <p:cxnSp>
        <p:nvCxnSpPr>
          <p:cNvPr id="6" name="Straight Connector 5"/>
          <p:cNvCxnSpPr/>
          <p:nvPr userDrawn="1"/>
        </p:nvCxnSpPr>
        <p:spPr>
          <a:xfrm>
            <a:off x="-3175" y="1709738"/>
            <a:ext cx="9147175"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7" name="Text Placeholder 6" descr="First level - paragraph text&#10;Second level - bullet 1&#10;Third level - bullet 2&#10;&#10;No more than 100 words per slide" title="Main text copy"/>
          <p:cNvSpPr>
            <a:spLocks noGrp="1"/>
          </p:cNvSpPr>
          <p:nvPr>
            <p:ph type="body" sz="quarter" idx="13"/>
          </p:nvPr>
        </p:nvSpPr>
        <p:spPr>
          <a:xfrm>
            <a:off x="720724" y="2160587"/>
            <a:ext cx="2517775"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3598861" y="2160587"/>
            <a:ext cx="2159000" cy="3779411"/>
          </a:xfrm>
          <a:prstGeom prst="roundRect">
            <a:avLst>
              <a:gd name="adj" fmla="val 5286"/>
            </a:avLst>
          </a:prstGeom>
        </p:spPr>
        <p:txBody>
          <a:bodyPr/>
          <a:lstStyle/>
          <a:p>
            <a:pPr lvl="0"/>
            <a:r>
              <a:rPr lang="en-US" noProof="0" dirty="0" smtClean="0"/>
              <a:t>Click icon to add 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6118223" y="2180103"/>
            <a:ext cx="2159000" cy="3779411"/>
          </a:xfrm>
          <a:prstGeom prst="roundRect">
            <a:avLst>
              <a:gd name="adj" fmla="val 5286"/>
            </a:avLst>
          </a:prstGeom>
        </p:spPr>
        <p:txBody>
          <a:bodyPr/>
          <a:lstStyle/>
          <a:p>
            <a:pPr lvl="0"/>
            <a:r>
              <a:rPr lang="en-US" noProof="0" dirty="0" smtClean="0"/>
              <a:t>Click icon to add picture</a:t>
            </a:r>
            <a:endParaRPr lang="en-GB" noProof="0" dirty="0"/>
          </a:p>
        </p:txBody>
      </p:sp>
      <p:sp>
        <p:nvSpPr>
          <p:cNvPr id="8" name="Date Placeholder 3"/>
          <p:cNvSpPr>
            <a:spLocks noGrp="1"/>
          </p:cNvSpPr>
          <p:nvPr>
            <p:ph type="dt" sz="half" idx="19"/>
          </p:nvPr>
        </p:nvSpPr>
        <p:spPr/>
        <p:txBody>
          <a:bodyPr/>
          <a:lstStyle>
            <a:lvl1pPr>
              <a:defRPr sz="800">
                <a:solidFill>
                  <a:srgbClr val="00539B"/>
                </a:solidFill>
                <a:ea typeface="+mn-ea"/>
              </a:defRPr>
            </a:lvl1pPr>
          </a:lstStyle>
          <a:p>
            <a:pPr>
              <a:defRPr/>
            </a:pPr>
            <a:fld id="{AFA10DDD-DEEB-4E8F-9112-3AA94B973AF4}" type="datetime3">
              <a:rPr lang="en-GB"/>
              <a:pPr>
                <a:defRPr/>
              </a:pPr>
              <a:t>25 October, 2016</a:t>
            </a:fld>
            <a:endParaRPr lang="en-GB" dirty="0"/>
          </a:p>
        </p:txBody>
      </p:sp>
      <p:sp>
        <p:nvSpPr>
          <p:cNvPr id="9" name="Footer Placeholder 4"/>
          <p:cNvSpPr>
            <a:spLocks noGrp="1"/>
          </p:cNvSpPr>
          <p:nvPr>
            <p:ph type="ftr" sz="quarter" idx="20"/>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10" name="Slide Number Placeholder 5"/>
          <p:cNvSpPr>
            <a:spLocks noGrp="1"/>
          </p:cNvSpPr>
          <p:nvPr>
            <p:ph type="sldNum" sz="quarter" idx="21"/>
          </p:nvPr>
        </p:nvSpPr>
        <p:spPr/>
        <p:txBody>
          <a:bodyPr/>
          <a:lstStyle>
            <a:lvl1pPr algn="r">
              <a:defRPr sz="800">
                <a:solidFill>
                  <a:srgbClr val="00539B"/>
                </a:solidFill>
                <a:ea typeface="+mn-ea"/>
              </a:defRPr>
            </a:lvl1pPr>
          </a:lstStyle>
          <a:p>
            <a:pPr>
              <a:defRPr/>
            </a:pPr>
            <a:fld id="{03E75CF5-9480-4BA0-AEA9-68889F04ECAD}" type="slidenum">
              <a:rPr lang="en-GB"/>
              <a:pPr>
                <a:defRPr/>
              </a:pPr>
              <a:t>‹#›</a:t>
            </a:fld>
            <a:endParaRPr lang="en-GB" dirty="0"/>
          </a:p>
        </p:txBody>
      </p:sp>
    </p:spTree>
    <p:extLst>
      <p:ext uri="{BB962C8B-B14F-4D97-AF65-F5344CB8AC3E}">
        <p14:creationId xmlns:p14="http://schemas.microsoft.com/office/powerpoint/2010/main" val="36691893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Text + image">
    <p:spTree>
      <p:nvGrpSpPr>
        <p:cNvPr id="1" name=""/>
        <p:cNvGrpSpPr/>
        <p:nvPr/>
      </p:nvGrpSpPr>
      <p:grpSpPr>
        <a:xfrm>
          <a:off x="0" y="0"/>
          <a:ext cx="0" cy="0"/>
          <a:chOff x="0" y="0"/>
          <a:chExt cx="0" cy="0"/>
        </a:xfrm>
      </p:grpSpPr>
      <p:cxnSp>
        <p:nvCxnSpPr>
          <p:cNvPr id="6" name="Straight Connector 5"/>
          <p:cNvCxnSpPr/>
          <p:nvPr userDrawn="1"/>
        </p:nvCxnSpPr>
        <p:spPr>
          <a:xfrm>
            <a:off x="-3175" y="1709738"/>
            <a:ext cx="9147175"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7" name="Text Placeholder 6" descr="First level - paragraph text&#10;Second level - bullet 1&#10;Third level - bullet 2&#10;&#10;No more than 100 words per slide" title="Main text copy"/>
          <p:cNvSpPr>
            <a:spLocks noGrp="1"/>
          </p:cNvSpPr>
          <p:nvPr>
            <p:ph type="body" sz="quarter" idx="13"/>
          </p:nvPr>
        </p:nvSpPr>
        <p:spPr>
          <a:xfrm>
            <a:off x="720724" y="2160587"/>
            <a:ext cx="2517775"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3598860" y="2160588"/>
            <a:ext cx="5043235" cy="1800226"/>
          </a:xfrm>
          <a:prstGeom prst="roundRect">
            <a:avLst>
              <a:gd name="adj" fmla="val 5286"/>
            </a:avLst>
          </a:prstGeom>
        </p:spPr>
        <p:txBody>
          <a:bodyPr/>
          <a:lstStyle/>
          <a:p>
            <a:pPr lvl="0"/>
            <a:r>
              <a:rPr lang="en-US" noProof="0" dirty="0" smtClean="0"/>
              <a:t>Click icon to add 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3598860" y="4319588"/>
            <a:ext cx="5040708" cy="1639926"/>
          </a:xfrm>
          <a:prstGeom prst="roundRect">
            <a:avLst>
              <a:gd name="adj" fmla="val 5286"/>
            </a:avLst>
          </a:prstGeom>
        </p:spPr>
        <p:txBody>
          <a:bodyPr/>
          <a:lstStyle/>
          <a:p>
            <a:pPr lvl="0"/>
            <a:r>
              <a:rPr lang="en-US" noProof="0" dirty="0" smtClean="0"/>
              <a:t>Click icon to add picture</a:t>
            </a:r>
            <a:endParaRPr lang="en-GB" noProof="0" dirty="0"/>
          </a:p>
        </p:txBody>
      </p:sp>
      <p:sp>
        <p:nvSpPr>
          <p:cNvPr id="8" name="Date Placeholder 3"/>
          <p:cNvSpPr>
            <a:spLocks noGrp="1"/>
          </p:cNvSpPr>
          <p:nvPr>
            <p:ph type="dt" sz="half" idx="19"/>
          </p:nvPr>
        </p:nvSpPr>
        <p:spPr/>
        <p:txBody>
          <a:bodyPr/>
          <a:lstStyle>
            <a:lvl1pPr>
              <a:defRPr sz="800">
                <a:solidFill>
                  <a:srgbClr val="00539B"/>
                </a:solidFill>
                <a:ea typeface="+mn-ea"/>
              </a:defRPr>
            </a:lvl1pPr>
          </a:lstStyle>
          <a:p>
            <a:pPr>
              <a:defRPr/>
            </a:pPr>
            <a:fld id="{6BF10DFE-DA81-44F1-9F40-4750E94952D9}" type="datetime3">
              <a:rPr lang="en-GB"/>
              <a:pPr>
                <a:defRPr/>
              </a:pPr>
              <a:t>25 October, 2016</a:t>
            </a:fld>
            <a:endParaRPr lang="en-GB" dirty="0"/>
          </a:p>
        </p:txBody>
      </p:sp>
      <p:sp>
        <p:nvSpPr>
          <p:cNvPr id="9" name="Footer Placeholder 4"/>
          <p:cNvSpPr>
            <a:spLocks noGrp="1"/>
          </p:cNvSpPr>
          <p:nvPr>
            <p:ph type="ftr" sz="quarter" idx="20"/>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10" name="Slide Number Placeholder 5"/>
          <p:cNvSpPr>
            <a:spLocks noGrp="1"/>
          </p:cNvSpPr>
          <p:nvPr>
            <p:ph type="sldNum" sz="quarter" idx="21"/>
          </p:nvPr>
        </p:nvSpPr>
        <p:spPr/>
        <p:txBody>
          <a:bodyPr/>
          <a:lstStyle>
            <a:lvl1pPr algn="r">
              <a:defRPr sz="800">
                <a:solidFill>
                  <a:srgbClr val="00539B"/>
                </a:solidFill>
                <a:ea typeface="+mn-ea"/>
              </a:defRPr>
            </a:lvl1pPr>
          </a:lstStyle>
          <a:p>
            <a:pPr>
              <a:defRPr/>
            </a:pPr>
            <a:fld id="{10ACD446-7102-448D-A8B9-EB85F2EA092B}" type="slidenum">
              <a:rPr lang="en-GB"/>
              <a:pPr>
                <a:defRPr/>
              </a:pPr>
              <a:t>‹#›</a:t>
            </a:fld>
            <a:endParaRPr lang="en-GB" dirty="0"/>
          </a:p>
        </p:txBody>
      </p:sp>
    </p:spTree>
    <p:extLst>
      <p:ext uri="{BB962C8B-B14F-4D97-AF65-F5344CB8AC3E}">
        <p14:creationId xmlns:p14="http://schemas.microsoft.com/office/powerpoint/2010/main" val="11948253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ext + image">
    <p:spTree>
      <p:nvGrpSpPr>
        <p:cNvPr id="1" name=""/>
        <p:cNvGrpSpPr/>
        <p:nvPr/>
      </p:nvGrpSpPr>
      <p:grpSpPr>
        <a:xfrm>
          <a:off x="0" y="0"/>
          <a:ext cx="0" cy="0"/>
          <a:chOff x="0" y="0"/>
          <a:chExt cx="0" cy="0"/>
        </a:xfrm>
      </p:grpSpPr>
      <p:cxnSp>
        <p:nvCxnSpPr>
          <p:cNvPr id="10" name="Straight Connector 9"/>
          <p:cNvCxnSpPr/>
          <p:nvPr userDrawn="1"/>
        </p:nvCxnSpPr>
        <p:spPr>
          <a:xfrm>
            <a:off x="-3175" y="1709738"/>
            <a:ext cx="9147175"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7" name="Text Placeholder 6" descr="First level - paragraph text&#10;Second level - bullet 1&#10;Third level - bullet 2&#10;&#10;No more than 100 words per slide" title="Main text copy"/>
          <p:cNvSpPr>
            <a:spLocks noGrp="1"/>
          </p:cNvSpPr>
          <p:nvPr>
            <p:ph type="body" sz="quarter" idx="13"/>
          </p:nvPr>
        </p:nvSpPr>
        <p:spPr>
          <a:xfrm>
            <a:off x="720724" y="2160587"/>
            <a:ext cx="3957635"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5038723" y="2160587"/>
            <a:ext cx="1800000" cy="1800226"/>
          </a:xfrm>
          <a:prstGeom prst="roundRect">
            <a:avLst>
              <a:gd name="adj" fmla="val 1665"/>
            </a:avLst>
          </a:prstGeom>
        </p:spPr>
        <p:txBody>
          <a:bodyPr/>
          <a:lstStyle/>
          <a:p>
            <a:pPr lvl="0"/>
            <a:r>
              <a:rPr lang="en-US" noProof="0" dirty="0" smtClean="0"/>
              <a:t>Click icon to add 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7020035" y="2160588"/>
            <a:ext cx="1619275" cy="1089346"/>
          </a:xfrm>
          <a:prstGeom prst="roundRect">
            <a:avLst>
              <a:gd name="adj" fmla="val 5742"/>
            </a:avLst>
          </a:prstGeom>
        </p:spPr>
        <p:txBody>
          <a:bodyPr/>
          <a:lstStyle/>
          <a:p>
            <a:pPr lvl="0"/>
            <a:r>
              <a:rPr lang="en-US" noProof="0" dirty="0" smtClean="0"/>
              <a:t>Click icon to add picture</a:t>
            </a:r>
            <a:endParaRPr lang="en-GB" noProof="0" dirty="0"/>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5038724" y="4140313"/>
            <a:ext cx="1440000" cy="1800000"/>
          </a:xfrm>
          <a:prstGeom prst="roundRect">
            <a:avLst>
              <a:gd name="adj" fmla="val 4466"/>
            </a:avLst>
          </a:prstGeom>
        </p:spPr>
        <p:txBody>
          <a:bodyPr/>
          <a:lstStyle/>
          <a:p>
            <a:pPr lvl="0"/>
            <a:r>
              <a:rPr lang="en-US" noProof="0" dirty="0" smtClean="0"/>
              <a:t>Click icon to add picture</a:t>
            </a:r>
            <a:endParaRPr lang="en-GB" noProof="0" dirty="0"/>
          </a:p>
        </p:txBody>
      </p:sp>
      <p:sp>
        <p:nvSpPr>
          <p:cNvPr id="10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310" y="3419950"/>
            <a:ext cx="1440000" cy="1260000"/>
          </a:xfrm>
          <a:prstGeom prst="roundRect">
            <a:avLst>
              <a:gd name="adj" fmla="val 5336"/>
            </a:avLst>
          </a:prstGeom>
        </p:spPr>
        <p:txBody>
          <a:bodyPr/>
          <a:lstStyle/>
          <a:p>
            <a:pPr lvl="0"/>
            <a:r>
              <a:rPr lang="en-US" noProof="0" dirty="0" smtClean="0"/>
              <a:t>Click icon to add picture</a:t>
            </a:r>
            <a:endParaRPr lang="en-GB" noProof="0" dirty="0"/>
          </a:p>
        </p:txBody>
      </p:sp>
      <p:sp>
        <p:nvSpPr>
          <p:cNvPr id="10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6663765" y="4863353"/>
            <a:ext cx="1975545" cy="1068054"/>
          </a:xfrm>
          <a:prstGeom prst="roundRect">
            <a:avLst>
              <a:gd name="adj" fmla="val 5591"/>
            </a:avLst>
          </a:prstGeom>
        </p:spPr>
        <p:txBody>
          <a:bodyPr/>
          <a:lstStyle/>
          <a:p>
            <a:pPr lvl="0"/>
            <a:r>
              <a:rPr lang="en-US" noProof="0" dirty="0" smtClean="0"/>
              <a:t>Click icon to add picture</a:t>
            </a:r>
            <a:endParaRPr lang="en-GB" noProof="0" dirty="0"/>
          </a:p>
        </p:txBody>
      </p:sp>
      <p:sp>
        <p:nvSpPr>
          <p:cNvPr id="11" name="Date Placeholder 3"/>
          <p:cNvSpPr>
            <a:spLocks noGrp="1"/>
          </p:cNvSpPr>
          <p:nvPr>
            <p:ph type="dt" sz="half" idx="19"/>
          </p:nvPr>
        </p:nvSpPr>
        <p:spPr/>
        <p:txBody>
          <a:bodyPr/>
          <a:lstStyle>
            <a:lvl1pPr>
              <a:defRPr sz="800">
                <a:solidFill>
                  <a:srgbClr val="00539B"/>
                </a:solidFill>
                <a:ea typeface="+mn-ea"/>
              </a:defRPr>
            </a:lvl1pPr>
          </a:lstStyle>
          <a:p>
            <a:pPr>
              <a:defRPr/>
            </a:pPr>
            <a:fld id="{3FA0869C-29EA-4C46-AD08-882F8CF6BF6D}" type="datetime3">
              <a:rPr lang="en-GB"/>
              <a:pPr>
                <a:defRPr/>
              </a:pPr>
              <a:t>25 October, 2016</a:t>
            </a:fld>
            <a:endParaRPr lang="en-GB" dirty="0"/>
          </a:p>
        </p:txBody>
      </p:sp>
      <p:sp>
        <p:nvSpPr>
          <p:cNvPr id="12" name="Footer Placeholder 4"/>
          <p:cNvSpPr>
            <a:spLocks noGrp="1"/>
          </p:cNvSpPr>
          <p:nvPr>
            <p:ph type="ftr" sz="quarter" idx="20"/>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13" name="Slide Number Placeholder 5"/>
          <p:cNvSpPr>
            <a:spLocks noGrp="1"/>
          </p:cNvSpPr>
          <p:nvPr>
            <p:ph type="sldNum" sz="quarter" idx="21"/>
          </p:nvPr>
        </p:nvSpPr>
        <p:spPr/>
        <p:txBody>
          <a:bodyPr/>
          <a:lstStyle>
            <a:lvl1pPr algn="r">
              <a:defRPr sz="800">
                <a:solidFill>
                  <a:srgbClr val="00539B"/>
                </a:solidFill>
                <a:ea typeface="+mn-ea"/>
              </a:defRPr>
            </a:lvl1pPr>
          </a:lstStyle>
          <a:p>
            <a:pPr>
              <a:defRPr/>
            </a:pPr>
            <a:fld id="{7D0CF40B-1B32-4907-82FD-9720E50661AF}" type="slidenum">
              <a:rPr lang="en-GB"/>
              <a:pPr>
                <a:defRPr/>
              </a:pPr>
              <a:t>‹#›</a:t>
            </a:fld>
            <a:endParaRPr lang="en-GB" dirty="0"/>
          </a:p>
        </p:txBody>
      </p:sp>
    </p:spTree>
    <p:extLst>
      <p:ext uri="{BB962C8B-B14F-4D97-AF65-F5344CB8AC3E}">
        <p14:creationId xmlns:p14="http://schemas.microsoft.com/office/powerpoint/2010/main" val="37435573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ext + image">
    <p:spTree>
      <p:nvGrpSpPr>
        <p:cNvPr id="1" name=""/>
        <p:cNvGrpSpPr/>
        <p:nvPr/>
      </p:nvGrpSpPr>
      <p:grpSpPr>
        <a:xfrm>
          <a:off x="0" y="0"/>
          <a:ext cx="0" cy="0"/>
          <a:chOff x="0" y="0"/>
          <a:chExt cx="0" cy="0"/>
        </a:xfrm>
      </p:grpSpPr>
      <p:cxnSp>
        <p:nvCxnSpPr>
          <p:cNvPr id="8" name="Straight Connector 7"/>
          <p:cNvCxnSpPr/>
          <p:nvPr userDrawn="1"/>
        </p:nvCxnSpPr>
        <p:spPr>
          <a:xfrm>
            <a:off x="-3175" y="1709738"/>
            <a:ext cx="9147175"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20725" y="2160587"/>
            <a:ext cx="2881087" cy="1800226"/>
          </a:xfrm>
          <a:prstGeom prst="roundRect">
            <a:avLst>
              <a:gd name="adj" fmla="val 5400"/>
            </a:avLst>
          </a:prstGeom>
        </p:spPr>
        <p:txBody>
          <a:bodyPr/>
          <a:lstStyle/>
          <a:p>
            <a:pPr lvl="0"/>
            <a:r>
              <a:rPr lang="en-US" noProof="0" dirty="0" smtClean="0"/>
              <a:t>Click icon to add 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3956773" y="2160587"/>
            <a:ext cx="2521812" cy="1808483"/>
          </a:xfrm>
          <a:prstGeom prst="roundRect">
            <a:avLst>
              <a:gd name="adj" fmla="val 4197"/>
            </a:avLst>
          </a:prstGeom>
        </p:spPr>
        <p:txBody>
          <a:bodyPr/>
          <a:lstStyle/>
          <a:p>
            <a:pPr lvl="0"/>
            <a:r>
              <a:rPr lang="en-US" noProof="0" dirty="0" smtClean="0"/>
              <a:t>Click icon to add picture</a:t>
            </a:r>
            <a:endParaRPr lang="en-GB" noProof="0" dirty="0"/>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2878136" y="4319588"/>
            <a:ext cx="3600588" cy="1800411"/>
          </a:xfrm>
          <a:prstGeom prst="roundRect">
            <a:avLst>
              <a:gd name="adj" fmla="val 4986"/>
            </a:avLst>
          </a:prstGeom>
        </p:spPr>
        <p:txBody>
          <a:bodyPr/>
          <a:lstStyle/>
          <a:p>
            <a:pPr lvl="0"/>
            <a:r>
              <a:rPr lang="en-US" noProof="0" dirty="0" smtClean="0"/>
              <a:t>Click icon to add picture</a:t>
            </a:r>
            <a:endParaRPr lang="en-GB" noProof="0" dirty="0"/>
          </a:p>
        </p:txBody>
      </p:sp>
      <p:sp>
        <p:nvSpPr>
          <p:cNvPr id="10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20725" y="4319588"/>
            <a:ext cx="1797048" cy="1800412"/>
          </a:xfrm>
          <a:prstGeom prst="roundRect">
            <a:avLst>
              <a:gd name="adj" fmla="val 6218"/>
            </a:avLst>
          </a:prstGeom>
        </p:spPr>
        <p:txBody>
          <a:bodyPr/>
          <a:lstStyle/>
          <a:p>
            <a:pPr lvl="0"/>
            <a:r>
              <a:rPr lang="en-US" noProof="0" dirty="0" smtClean="0"/>
              <a:t>Click icon to add picture</a:t>
            </a:r>
            <a:endParaRPr lang="en-GB" noProof="0" dirty="0"/>
          </a:p>
        </p:txBody>
      </p:sp>
      <p:sp>
        <p:nvSpPr>
          <p:cNvPr id="10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6838948" y="2160588"/>
            <a:ext cx="1800620" cy="3959411"/>
          </a:xfrm>
          <a:prstGeom prst="roundRect">
            <a:avLst>
              <a:gd name="adj" fmla="val 3743"/>
            </a:avLst>
          </a:prstGeom>
        </p:spPr>
        <p:txBody>
          <a:bodyPr/>
          <a:lstStyle/>
          <a:p>
            <a:pPr lvl="0"/>
            <a:r>
              <a:rPr lang="en-US" noProof="0" dirty="0" smtClean="0"/>
              <a:t>Click icon to add picture</a:t>
            </a:r>
            <a:endParaRPr lang="en-GB" noProof="0" dirty="0"/>
          </a:p>
        </p:txBody>
      </p:sp>
      <p:sp>
        <p:nvSpPr>
          <p:cNvPr id="10" name="Date Placeholder 3"/>
          <p:cNvSpPr>
            <a:spLocks noGrp="1"/>
          </p:cNvSpPr>
          <p:nvPr>
            <p:ph type="dt" sz="half" idx="19"/>
          </p:nvPr>
        </p:nvSpPr>
        <p:spPr/>
        <p:txBody>
          <a:bodyPr/>
          <a:lstStyle>
            <a:lvl1pPr>
              <a:defRPr sz="800">
                <a:solidFill>
                  <a:srgbClr val="00539B"/>
                </a:solidFill>
                <a:ea typeface="+mn-ea"/>
              </a:defRPr>
            </a:lvl1pPr>
          </a:lstStyle>
          <a:p>
            <a:pPr>
              <a:defRPr/>
            </a:pPr>
            <a:fld id="{546BC79D-2735-431C-B20A-80CED60B5A30}" type="datetime3">
              <a:rPr lang="en-GB"/>
              <a:pPr>
                <a:defRPr/>
              </a:pPr>
              <a:t>25 October, 2016</a:t>
            </a:fld>
            <a:endParaRPr lang="en-GB" dirty="0"/>
          </a:p>
        </p:txBody>
      </p:sp>
      <p:sp>
        <p:nvSpPr>
          <p:cNvPr id="11" name="Footer Placeholder 4"/>
          <p:cNvSpPr>
            <a:spLocks noGrp="1"/>
          </p:cNvSpPr>
          <p:nvPr>
            <p:ph type="ftr" sz="quarter" idx="20"/>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12" name="Slide Number Placeholder 5"/>
          <p:cNvSpPr>
            <a:spLocks noGrp="1"/>
          </p:cNvSpPr>
          <p:nvPr>
            <p:ph type="sldNum" sz="quarter" idx="21"/>
          </p:nvPr>
        </p:nvSpPr>
        <p:spPr/>
        <p:txBody>
          <a:bodyPr/>
          <a:lstStyle>
            <a:lvl1pPr algn="r">
              <a:defRPr sz="800">
                <a:solidFill>
                  <a:srgbClr val="00539B"/>
                </a:solidFill>
                <a:ea typeface="+mn-ea"/>
              </a:defRPr>
            </a:lvl1pPr>
          </a:lstStyle>
          <a:p>
            <a:pPr>
              <a:defRPr/>
            </a:pPr>
            <a:fld id="{A10C8730-CB3E-4655-A049-9E15677EE07B}" type="slidenum">
              <a:rPr lang="en-GB"/>
              <a:pPr>
                <a:defRPr/>
              </a:pPr>
              <a:t>‹#›</a:t>
            </a:fld>
            <a:endParaRPr lang="en-GB" dirty="0"/>
          </a:p>
        </p:txBody>
      </p:sp>
    </p:spTree>
    <p:extLst>
      <p:ext uri="{BB962C8B-B14F-4D97-AF65-F5344CB8AC3E}">
        <p14:creationId xmlns:p14="http://schemas.microsoft.com/office/powerpoint/2010/main" val="28112722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Text + image">
    <p:spTree>
      <p:nvGrpSpPr>
        <p:cNvPr id="1" name=""/>
        <p:cNvGrpSpPr/>
        <p:nvPr/>
      </p:nvGrpSpPr>
      <p:grpSpPr>
        <a:xfrm>
          <a:off x="0" y="0"/>
          <a:ext cx="0" cy="0"/>
          <a:chOff x="0" y="0"/>
          <a:chExt cx="0" cy="0"/>
        </a:xfrm>
      </p:grpSpPr>
      <p:cxnSp>
        <p:nvCxnSpPr>
          <p:cNvPr id="10" name="Straight Connector 9"/>
          <p:cNvCxnSpPr/>
          <p:nvPr userDrawn="1"/>
        </p:nvCxnSpPr>
        <p:spPr>
          <a:xfrm>
            <a:off x="-3175" y="1709738"/>
            <a:ext cx="9147175"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18634" y="2159588"/>
            <a:ext cx="1800000" cy="1800000"/>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717773" y="4319588"/>
            <a:ext cx="1800000" cy="1800000"/>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0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2879724" y="2159588"/>
            <a:ext cx="1800000" cy="1800000"/>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0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2878135" y="4319588"/>
            <a:ext cx="1800000" cy="1800000"/>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5036738" y="2159588"/>
            <a:ext cx="1800000" cy="1800000"/>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1"/>
          </p:nvPr>
        </p:nvSpPr>
        <p:spPr>
          <a:xfrm>
            <a:off x="5038723" y="4319588"/>
            <a:ext cx="1800000" cy="1800000"/>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 name="Date Placeholder 3"/>
          <p:cNvSpPr>
            <a:spLocks noGrp="1"/>
          </p:cNvSpPr>
          <p:nvPr>
            <p:ph type="dt" sz="half" idx="22"/>
          </p:nvPr>
        </p:nvSpPr>
        <p:spPr/>
        <p:txBody>
          <a:bodyPr/>
          <a:lstStyle>
            <a:lvl1pPr>
              <a:defRPr sz="800">
                <a:solidFill>
                  <a:srgbClr val="00539B"/>
                </a:solidFill>
                <a:ea typeface="+mn-ea"/>
              </a:defRPr>
            </a:lvl1pPr>
          </a:lstStyle>
          <a:p>
            <a:pPr>
              <a:defRPr/>
            </a:pPr>
            <a:fld id="{ED1CF644-053E-4F49-9B55-64478837517E}" type="datetime3">
              <a:rPr lang="en-GB"/>
              <a:pPr>
                <a:defRPr/>
              </a:pPr>
              <a:t>25 October, 2016</a:t>
            </a:fld>
            <a:endParaRPr lang="en-GB" dirty="0"/>
          </a:p>
        </p:txBody>
      </p:sp>
      <p:sp>
        <p:nvSpPr>
          <p:cNvPr id="12" name="Footer Placeholder 4"/>
          <p:cNvSpPr>
            <a:spLocks noGrp="1"/>
          </p:cNvSpPr>
          <p:nvPr>
            <p:ph type="ftr" sz="quarter" idx="23"/>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13" name="Slide Number Placeholder 5"/>
          <p:cNvSpPr>
            <a:spLocks noGrp="1"/>
          </p:cNvSpPr>
          <p:nvPr>
            <p:ph type="sldNum" sz="quarter" idx="24"/>
          </p:nvPr>
        </p:nvSpPr>
        <p:spPr/>
        <p:txBody>
          <a:bodyPr/>
          <a:lstStyle>
            <a:lvl1pPr algn="r">
              <a:defRPr sz="800">
                <a:solidFill>
                  <a:srgbClr val="00539B"/>
                </a:solidFill>
                <a:ea typeface="+mn-ea"/>
              </a:defRPr>
            </a:lvl1pPr>
          </a:lstStyle>
          <a:p>
            <a:pPr>
              <a:defRPr/>
            </a:pPr>
            <a:fld id="{76EFC62A-B811-46E6-98EF-B03020A7E1E2}" type="slidenum">
              <a:rPr lang="en-GB"/>
              <a:pPr>
                <a:defRPr/>
              </a:pPr>
              <a:t>‹#›</a:t>
            </a:fld>
            <a:endParaRPr lang="en-GB" dirty="0"/>
          </a:p>
        </p:txBody>
      </p:sp>
    </p:spTree>
    <p:extLst>
      <p:ext uri="{BB962C8B-B14F-4D97-AF65-F5344CB8AC3E}">
        <p14:creationId xmlns:p14="http://schemas.microsoft.com/office/powerpoint/2010/main" val="13848421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Text + image">
    <p:spTree>
      <p:nvGrpSpPr>
        <p:cNvPr id="1" name=""/>
        <p:cNvGrpSpPr/>
        <p:nvPr/>
      </p:nvGrpSpPr>
      <p:grpSpPr>
        <a:xfrm>
          <a:off x="0" y="0"/>
          <a:ext cx="0" cy="0"/>
          <a:chOff x="0" y="0"/>
          <a:chExt cx="0" cy="0"/>
        </a:xfrm>
      </p:grpSpPr>
      <p:cxnSp>
        <p:nvCxnSpPr>
          <p:cNvPr id="18" name="Straight Connector 17"/>
          <p:cNvCxnSpPr/>
          <p:nvPr userDrawn="1"/>
        </p:nvCxnSpPr>
        <p:spPr>
          <a:xfrm>
            <a:off x="-3175" y="1709738"/>
            <a:ext cx="9147175"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20724" y="2160587"/>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718635" y="3600449"/>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0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2158498" y="2160588"/>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0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2146857" y="3600450"/>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07"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8635" y="5040499"/>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0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9"/>
          </p:nvPr>
        </p:nvSpPr>
        <p:spPr>
          <a:xfrm>
            <a:off x="2146857" y="5040313"/>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3600950" y="2160588"/>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1"/>
          </p:nvPr>
        </p:nvSpPr>
        <p:spPr>
          <a:xfrm>
            <a:off x="3598861" y="3600450"/>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2"/>
          </p:nvPr>
        </p:nvSpPr>
        <p:spPr>
          <a:xfrm>
            <a:off x="5038724" y="2160589"/>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3"/>
          </p:nvPr>
        </p:nvSpPr>
        <p:spPr>
          <a:xfrm>
            <a:off x="5027083" y="3600451"/>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4"/>
          </p:nvPr>
        </p:nvSpPr>
        <p:spPr>
          <a:xfrm>
            <a:off x="3598861" y="5040500"/>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5"/>
          </p:nvPr>
        </p:nvSpPr>
        <p:spPr>
          <a:xfrm>
            <a:off x="5027083" y="5040314"/>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6"/>
          </p:nvPr>
        </p:nvSpPr>
        <p:spPr>
          <a:xfrm>
            <a:off x="6482262" y="2160586"/>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7"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7"/>
          </p:nvPr>
        </p:nvSpPr>
        <p:spPr>
          <a:xfrm>
            <a:off x="6480173" y="3600448"/>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2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30"/>
          </p:nvPr>
        </p:nvSpPr>
        <p:spPr>
          <a:xfrm>
            <a:off x="6480173" y="5040498"/>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9" name="Date Placeholder 3"/>
          <p:cNvSpPr>
            <a:spLocks noGrp="1"/>
          </p:cNvSpPr>
          <p:nvPr>
            <p:ph type="dt" sz="half" idx="31"/>
          </p:nvPr>
        </p:nvSpPr>
        <p:spPr/>
        <p:txBody>
          <a:bodyPr/>
          <a:lstStyle>
            <a:lvl1pPr>
              <a:defRPr sz="800">
                <a:solidFill>
                  <a:srgbClr val="00539B"/>
                </a:solidFill>
                <a:ea typeface="+mn-ea"/>
              </a:defRPr>
            </a:lvl1pPr>
          </a:lstStyle>
          <a:p>
            <a:pPr>
              <a:defRPr/>
            </a:pPr>
            <a:fld id="{F33FDCCD-7E6E-494A-AAC2-D4FAACCC9D5D}" type="datetime3">
              <a:rPr lang="en-GB"/>
              <a:pPr>
                <a:defRPr/>
              </a:pPr>
              <a:t>25 October, 2016</a:t>
            </a:fld>
            <a:endParaRPr lang="en-GB" dirty="0"/>
          </a:p>
        </p:txBody>
      </p:sp>
      <p:sp>
        <p:nvSpPr>
          <p:cNvPr id="20" name="Footer Placeholder 4"/>
          <p:cNvSpPr>
            <a:spLocks noGrp="1"/>
          </p:cNvSpPr>
          <p:nvPr>
            <p:ph type="ftr" sz="quarter" idx="32"/>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21" name="Slide Number Placeholder 5"/>
          <p:cNvSpPr>
            <a:spLocks noGrp="1"/>
          </p:cNvSpPr>
          <p:nvPr>
            <p:ph type="sldNum" sz="quarter" idx="33"/>
          </p:nvPr>
        </p:nvSpPr>
        <p:spPr/>
        <p:txBody>
          <a:bodyPr/>
          <a:lstStyle>
            <a:lvl1pPr algn="r">
              <a:defRPr sz="800">
                <a:solidFill>
                  <a:srgbClr val="00539B"/>
                </a:solidFill>
                <a:ea typeface="+mn-ea"/>
              </a:defRPr>
            </a:lvl1pPr>
          </a:lstStyle>
          <a:p>
            <a:pPr>
              <a:defRPr/>
            </a:pPr>
            <a:fld id="{06964747-A8F9-43AF-B00C-EEE1FC6FEFFA}" type="slidenum">
              <a:rPr lang="en-GB"/>
              <a:pPr>
                <a:defRPr/>
              </a:pPr>
              <a:t>‹#›</a:t>
            </a:fld>
            <a:endParaRPr lang="en-GB" dirty="0"/>
          </a:p>
        </p:txBody>
      </p:sp>
    </p:spTree>
    <p:extLst>
      <p:ext uri="{BB962C8B-B14F-4D97-AF65-F5344CB8AC3E}">
        <p14:creationId xmlns:p14="http://schemas.microsoft.com/office/powerpoint/2010/main" val="3488079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a:cs typeface="+mn-cs"/>
              </a:defRPr>
            </a:lvl1pPr>
          </a:lstStyle>
          <a:p>
            <a:pPr>
              <a:defRPr/>
            </a:pPr>
            <a:endParaRPr lang="en-GB"/>
          </a:p>
        </p:txBody>
      </p:sp>
      <p:sp>
        <p:nvSpPr>
          <p:cNvPr id="8" name="Rectangle 5"/>
          <p:cNvSpPr>
            <a:spLocks noGrp="1" noChangeArrowheads="1"/>
          </p:cNvSpPr>
          <p:nvPr>
            <p:ph type="ftr" sz="quarter" idx="11"/>
          </p:nvPr>
        </p:nvSpPr>
        <p:spPr>
          <a:xfrm>
            <a:off x="3124200" y="6245225"/>
            <a:ext cx="2895600" cy="476250"/>
          </a:xfrm>
          <a:prstGeom prst="rect">
            <a:avLst/>
          </a:prstGeom>
        </p:spPr>
        <p:txBody>
          <a:bodyPr/>
          <a:lstStyle>
            <a:lvl1pPr>
              <a:defRPr>
                <a:cs typeface="+mn-cs"/>
              </a:defRPr>
            </a:lvl1pPr>
          </a:lstStyle>
          <a:p>
            <a:pPr>
              <a:defRPr/>
            </a:pPr>
            <a:endParaRPr lang="en-GB"/>
          </a:p>
        </p:txBody>
      </p:sp>
      <p:sp>
        <p:nvSpPr>
          <p:cNvPr id="9" name="Rectangle 6"/>
          <p:cNvSpPr>
            <a:spLocks noGrp="1" noChangeArrowheads="1"/>
          </p:cNvSpPr>
          <p:nvPr>
            <p:ph type="sldNum" sz="quarter" idx="12"/>
          </p:nvPr>
        </p:nvSpPr>
        <p:spPr/>
        <p:txBody>
          <a:bodyPr/>
          <a:lstStyle>
            <a:lvl1pPr>
              <a:defRPr/>
            </a:lvl1pPr>
          </a:lstStyle>
          <a:p>
            <a:pPr>
              <a:defRPr/>
            </a:pPr>
            <a:fld id="{CE77F260-9448-4D0D-92A3-AC8AC3672A1C}" type="slidenum">
              <a:rPr lang="en-GB"/>
              <a:pPr>
                <a:defRPr/>
              </a:pPr>
              <a:t>‹#›</a:t>
            </a:fld>
            <a:endParaRPr lang="en-GB"/>
          </a:p>
        </p:txBody>
      </p:sp>
    </p:spTree>
    <p:extLst>
      <p:ext uri="{BB962C8B-B14F-4D97-AF65-F5344CB8AC3E}">
        <p14:creationId xmlns:p14="http://schemas.microsoft.com/office/powerpoint/2010/main" val="37446998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_Text + image">
    <p:spTree>
      <p:nvGrpSpPr>
        <p:cNvPr id="1" name=""/>
        <p:cNvGrpSpPr/>
        <p:nvPr/>
      </p:nvGrpSpPr>
      <p:grpSpPr>
        <a:xfrm>
          <a:off x="0" y="0"/>
          <a:ext cx="0" cy="0"/>
          <a:chOff x="0" y="0"/>
          <a:chExt cx="0" cy="0"/>
        </a:xfrm>
      </p:grpSpPr>
      <p:cxnSp>
        <p:nvCxnSpPr>
          <p:cNvPr id="8" name="Straight Connector 7"/>
          <p:cNvCxnSpPr/>
          <p:nvPr userDrawn="1"/>
        </p:nvCxnSpPr>
        <p:spPr>
          <a:xfrm>
            <a:off x="-3175" y="1709738"/>
            <a:ext cx="9147175"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20724" y="2160587"/>
            <a:ext cx="2517774"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718634" y="3600449"/>
            <a:ext cx="2520531" cy="2519366"/>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3600949" y="2160588"/>
            <a:ext cx="2520527" cy="2519362"/>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4"/>
          </p:nvPr>
        </p:nvSpPr>
        <p:spPr>
          <a:xfrm>
            <a:off x="3598860" y="5040500"/>
            <a:ext cx="2519363"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6"/>
          </p:nvPr>
        </p:nvSpPr>
        <p:spPr>
          <a:xfrm>
            <a:off x="6482262" y="2160586"/>
            <a:ext cx="2157306" cy="3959415"/>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0" name="Date Placeholder 3"/>
          <p:cNvSpPr>
            <a:spLocks noGrp="1"/>
          </p:cNvSpPr>
          <p:nvPr>
            <p:ph type="dt" sz="half" idx="27"/>
          </p:nvPr>
        </p:nvSpPr>
        <p:spPr/>
        <p:txBody>
          <a:bodyPr/>
          <a:lstStyle>
            <a:lvl1pPr>
              <a:defRPr sz="800">
                <a:solidFill>
                  <a:srgbClr val="00539B"/>
                </a:solidFill>
                <a:ea typeface="+mn-ea"/>
              </a:defRPr>
            </a:lvl1pPr>
          </a:lstStyle>
          <a:p>
            <a:pPr>
              <a:defRPr/>
            </a:pPr>
            <a:fld id="{1186AD12-7E3D-43F3-AC32-FAC245010FA2}" type="datetime3">
              <a:rPr lang="en-GB"/>
              <a:pPr>
                <a:defRPr/>
              </a:pPr>
              <a:t>25 October, 2016</a:t>
            </a:fld>
            <a:endParaRPr lang="en-GB" dirty="0"/>
          </a:p>
        </p:txBody>
      </p:sp>
      <p:sp>
        <p:nvSpPr>
          <p:cNvPr id="11" name="Footer Placeholder 4"/>
          <p:cNvSpPr>
            <a:spLocks noGrp="1"/>
          </p:cNvSpPr>
          <p:nvPr>
            <p:ph type="ftr" sz="quarter" idx="28"/>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12" name="Slide Number Placeholder 5"/>
          <p:cNvSpPr>
            <a:spLocks noGrp="1"/>
          </p:cNvSpPr>
          <p:nvPr>
            <p:ph type="sldNum" sz="quarter" idx="29"/>
          </p:nvPr>
        </p:nvSpPr>
        <p:spPr/>
        <p:txBody>
          <a:bodyPr/>
          <a:lstStyle>
            <a:lvl1pPr algn="r">
              <a:defRPr sz="800">
                <a:solidFill>
                  <a:srgbClr val="00539B"/>
                </a:solidFill>
                <a:ea typeface="+mn-ea"/>
              </a:defRPr>
            </a:lvl1pPr>
          </a:lstStyle>
          <a:p>
            <a:pPr>
              <a:defRPr/>
            </a:pPr>
            <a:fld id="{B05EBA91-0A5A-43EB-9999-4F988A187189}" type="slidenum">
              <a:rPr lang="en-GB"/>
              <a:pPr>
                <a:defRPr/>
              </a:pPr>
              <a:t>‹#›</a:t>
            </a:fld>
            <a:endParaRPr lang="en-GB" dirty="0"/>
          </a:p>
        </p:txBody>
      </p:sp>
    </p:spTree>
    <p:extLst>
      <p:ext uri="{BB962C8B-B14F-4D97-AF65-F5344CB8AC3E}">
        <p14:creationId xmlns:p14="http://schemas.microsoft.com/office/powerpoint/2010/main" val="42467145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ingle column layout">
    <p:spTree>
      <p:nvGrpSpPr>
        <p:cNvPr id="1" name=""/>
        <p:cNvGrpSpPr/>
        <p:nvPr/>
      </p:nvGrpSpPr>
      <p:grpSpPr>
        <a:xfrm>
          <a:off x="0" y="0"/>
          <a:ext cx="0" cy="0"/>
          <a:chOff x="0" y="0"/>
          <a:chExt cx="0" cy="0"/>
        </a:xfrm>
      </p:grpSpPr>
      <p:cxnSp>
        <p:nvCxnSpPr>
          <p:cNvPr id="6" name="Straight Connector 5"/>
          <p:cNvCxnSpPr/>
          <p:nvPr userDrawn="1"/>
        </p:nvCxnSpPr>
        <p:spPr>
          <a:xfrm>
            <a:off x="-3175" y="1709738"/>
            <a:ext cx="9147175"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descr="Ideally your title should fit on one line." title="Slide title"/>
          <p:cNvSpPr>
            <a:spLocks noGrp="1"/>
          </p:cNvSpPr>
          <p:nvPr>
            <p:ph type="title"/>
          </p:nvPr>
        </p:nvSpPr>
        <p:spPr/>
        <p:txBody>
          <a:bodyPr/>
          <a:lstStyle/>
          <a:p>
            <a:r>
              <a:rPr lang="en-GB" smtClean="0"/>
              <a:t>Click to edit Master title style</a:t>
            </a:r>
            <a:endParaRPr lang="en-GB" dirty="0"/>
          </a:p>
        </p:txBody>
      </p:sp>
      <p:sp>
        <p:nvSpPr>
          <p:cNvPr id="16" name="Text Placeholder 6" descr="First level - paragraph text&#10;Second level - bullet 1&#10;Third level - bullet 2&#10;&#10;No more than 100 words per slide" title="Main text copy"/>
          <p:cNvSpPr>
            <a:spLocks noGrp="1"/>
          </p:cNvSpPr>
          <p:nvPr>
            <p:ph type="body" sz="quarter" idx="13"/>
          </p:nvPr>
        </p:nvSpPr>
        <p:spPr>
          <a:xfrm>
            <a:off x="2517773" y="2160588"/>
            <a:ext cx="5761796" cy="3239412"/>
          </a:xfrm>
        </p:spPr>
        <p:txBody>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19135" y="2160586"/>
            <a:ext cx="1439864" cy="3779411"/>
          </a:xfrm>
          <a:prstGeom prst="roundRect">
            <a:avLst>
              <a:gd name="adj" fmla="val 10455"/>
            </a:avLst>
          </a:prstGeom>
        </p:spPr>
        <p:txBody>
          <a:bodyPr>
            <a:normAutofit/>
          </a:bodyPr>
          <a:lstStyle>
            <a:lvl1pPr>
              <a:defRPr sz="1200"/>
            </a:lvl1pPr>
          </a:lstStyle>
          <a:p>
            <a:pPr lvl="0"/>
            <a:r>
              <a:rPr lang="en-US" noProof="0" dirty="0" smtClean="0"/>
              <a:t>Click icon to add picture</a:t>
            </a:r>
            <a:endParaRPr lang="en-GB" noProof="0" dirty="0"/>
          </a:p>
        </p:txBody>
      </p:sp>
      <p:sp>
        <p:nvSpPr>
          <p:cNvPr id="60" name="Text Placeholder 6" descr="First level - paragraph text&#10;Second level - bullet 1&#10;Third level - bullet 2&#10;&#10;No more than 100 words per slide" title="Main text copy"/>
          <p:cNvSpPr>
            <a:spLocks noGrp="1"/>
          </p:cNvSpPr>
          <p:nvPr>
            <p:ph type="body" sz="quarter" idx="15"/>
          </p:nvPr>
        </p:nvSpPr>
        <p:spPr>
          <a:xfrm>
            <a:off x="2517772" y="5399999"/>
            <a:ext cx="5761796" cy="530821"/>
          </a:xfrm>
        </p:spPr>
        <p:txBody>
          <a:bodyPr anchor="b">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1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lvl="0"/>
            <a:r>
              <a:rPr lang="en-US" noProof="0" dirty="0" smtClean="0"/>
              <a:t>Click to edit Master text styles</a:t>
            </a:r>
          </a:p>
        </p:txBody>
      </p:sp>
      <p:sp>
        <p:nvSpPr>
          <p:cNvPr id="7" name="Date Placeholder 3"/>
          <p:cNvSpPr>
            <a:spLocks noGrp="1"/>
          </p:cNvSpPr>
          <p:nvPr>
            <p:ph type="dt" sz="half" idx="16"/>
          </p:nvPr>
        </p:nvSpPr>
        <p:spPr/>
        <p:txBody>
          <a:bodyPr/>
          <a:lstStyle>
            <a:lvl1pPr>
              <a:defRPr sz="800">
                <a:solidFill>
                  <a:srgbClr val="00539B"/>
                </a:solidFill>
                <a:ea typeface="+mn-ea"/>
              </a:defRPr>
            </a:lvl1pPr>
          </a:lstStyle>
          <a:p>
            <a:pPr>
              <a:defRPr/>
            </a:pPr>
            <a:fld id="{025B7AF2-2D18-40C2-B262-8323328ABB0D}" type="datetime3">
              <a:rPr lang="en-GB"/>
              <a:pPr>
                <a:defRPr/>
              </a:pPr>
              <a:t>25 October, 2016</a:t>
            </a:fld>
            <a:endParaRPr lang="en-GB" dirty="0"/>
          </a:p>
        </p:txBody>
      </p:sp>
      <p:sp>
        <p:nvSpPr>
          <p:cNvPr id="8" name="Footer Placeholder 4"/>
          <p:cNvSpPr>
            <a:spLocks noGrp="1"/>
          </p:cNvSpPr>
          <p:nvPr>
            <p:ph type="ftr" sz="quarter" idx="17"/>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9" name="Slide Number Placeholder 5"/>
          <p:cNvSpPr>
            <a:spLocks noGrp="1"/>
          </p:cNvSpPr>
          <p:nvPr>
            <p:ph type="sldNum" sz="quarter" idx="18"/>
          </p:nvPr>
        </p:nvSpPr>
        <p:spPr/>
        <p:txBody>
          <a:bodyPr/>
          <a:lstStyle>
            <a:lvl1pPr algn="r">
              <a:defRPr sz="800">
                <a:solidFill>
                  <a:srgbClr val="00539B"/>
                </a:solidFill>
                <a:ea typeface="+mn-ea"/>
              </a:defRPr>
            </a:lvl1pPr>
          </a:lstStyle>
          <a:p>
            <a:pPr>
              <a:defRPr/>
            </a:pPr>
            <a:fld id="{541A4BD2-5A30-47B0-91CD-ECA666DFB9E6}" type="slidenum">
              <a:rPr lang="en-GB"/>
              <a:pPr>
                <a:defRPr/>
              </a:pPr>
              <a:t>‹#›</a:t>
            </a:fld>
            <a:endParaRPr lang="en-GB" dirty="0"/>
          </a:p>
        </p:txBody>
      </p:sp>
    </p:spTree>
    <p:extLst>
      <p:ext uri="{BB962C8B-B14F-4D97-AF65-F5344CB8AC3E}">
        <p14:creationId xmlns:p14="http://schemas.microsoft.com/office/powerpoint/2010/main" val="14298481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Single column layout">
    <p:spTree>
      <p:nvGrpSpPr>
        <p:cNvPr id="1" name=""/>
        <p:cNvGrpSpPr/>
        <p:nvPr/>
      </p:nvGrpSpPr>
      <p:grpSpPr>
        <a:xfrm>
          <a:off x="0" y="0"/>
          <a:ext cx="0" cy="0"/>
          <a:chOff x="0" y="0"/>
          <a:chExt cx="0" cy="0"/>
        </a:xfrm>
      </p:grpSpPr>
      <p:cxnSp>
        <p:nvCxnSpPr>
          <p:cNvPr id="6" name="Straight Connector 5"/>
          <p:cNvCxnSpPr/>
          <p:nvPr userDrawn="1"/>
        </p:nvCxnSpPr>
        <p:spPr>
          <a:xfrm>
            <a:off x="-3175" y="1709738"/>
            <a:ext cx="9147175"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descr="Ideally your title should fit on one line." title="Slide title"/>
          <p:cNvSpPr>
            <a:spLocks noGrp="1"/>
          </p:cNvSpPr>
          <p:nvPr>
            <p:ph type="title"/>
          </p:nvPr>
        </p:nvSpPr>
        <p:spPr/>
        <p:txBody>
          <a:bodyPr/>
          <a:lstStyle/>
          <a:p>
            <a:r>
              <a:rPr lang="en-GB" smtClean="0"/>
              <a:t>Click to edit Master title style</a:t>
            </a:r>
            <a:endParaRPr lang="en-GB" dirty="0"/>
          </a:p>
        </p:txBody>
      </p:sp>
      <p:sp>
        <p:nvSpPr>
          <p:cNvPr id="16" name="Text Placeholder 6" descr="First level - paragraph text&#10;Second level - bullet 1&#10;Third level - bullet 2&#10;&#10;No more than 100 words per slide" title="Main text copy"/>
          <p:cNvSpPr>
            <a:spLocks noGrp="1"/>
          </p:cNvSpPr>
          <p:nvPr>
            <p:ph type="body" sz="quarter" idx="13"/>
          </p:nvPr>
        </p:nvSpPr>
        <p:spPr>
          <a:xfrm>
            <a:off x="719135" y="2160588"/>
            <a:ext cx="6119814" cy="3239412"/>
          </a:xfrm>
        </p:spPr>
        <p:txBody>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200104" y="2160588"/>
            <a:ext cx="1439864" cy="3779411"/>
          </a:xfrm>
          <a:prstGeom prst="roundRect">
            <a:avLst>
              <a:gd name="adj" fmla="val 10455"/>
            </a:avLst>
          </a:prstGeom>
        </p:spPr>
        <p:txBody>
          <a:bodyPr>
            <a:normAutofit/>
          </a:bodyPr>
          <a:lstStyle>
            <a:lvl1pPr>
              <a:defRPr sz="1200"/>
            </a:lvl1pPr>
          </a:lstStyle>
          <a:p>
            <a:pPr lvl="0"/>
            <a:r>
              <a:rPr lang="en-US" noProof="0" dirty="0" smtClean="0"/>
              <a:t>Click icon to add picture</a:t>
            </a:r>
            <a:endParaRPr lang="en-GB" noProof="0" dirty="0"/>
          </a:p>
        </p:txBody>
      </p:sp>
      <p:sp>
        <p:nvSpPr>
          <p:cNvPr id="60" name="Text Placeholder 6" descr="First level - paragraph text&#10;Second level - bullet 1&#10;Third level - bullet 2&#10;&#10;No more than 100 words per slide" title="Main text copy"/>
          <p:cNvSpPr>
            <a:spLocks noGrp="1"/>
          </p:cNvSpPr>
          <p:nvPr>
            <p:ph type="body" sz="quarter" idx="15"/>
          </p:nvPr>
        </p:nvSpPr>
        <p:spPr>
          <a:xfrm>
            <a:off x="720724" y="5409178"/>
            <a:ext cx="6118223" cy="530821"/>
          </a:xfrm>
        </p:spPr>
        <p:txBody>
          <a:bodyPr anchor="b">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1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lvl="0"/>
            <a:r>
              <a:rPr lang="en-US" noProof="0" dirty="0" smtClean="0"/>
              <a:t>Click to edit Master text styles</a:t>
            </a:r>
          </a:p>
        </p:txBody>
      </p:sp>
      <p:sp>
        <p:nvSpPr>
          <p:cNvPr id="7" name="Date Placeholder 3"/>
          <p:cNvSpPr>
            <a:spLocks noGrp="1"/>
          </p:cNvSpPr>
          <p:nvPr>
            <p:ph type="dt" sz="half" idx="16"/>
          </p:nvPr>
        </p:nvSpPr>
        <p:spPr/>
        <p:txBody>
          <a:bodyPr/>
          <a:lstStyle>
            <a:lvl1pPr>
              <a:defRPr sz="800">
                <a:solidFill>
                  <a:srgbClr val="00539B"/>
                </a:solidFill>
                <a:ea typeface="+mn-ea"/>
              </a:defRPr>
            </a:lvl1pPr>
          </a:lstStyle>
          <a:p>
            <a:pPr>
              <a:defRPr/>
            </a:pPr>
            <a:fld id="{D55E63F3-5F35-426D-B2F2-6320B7BB0B4C}" type="datetime3">
              <a:rPr lang="en-GB"/>
              <a:pPr>
                <a:defRPr/>
              </a:pPr>
              <a:t>25 October, 2016</a:t>
            </a:fld>
            <a:endParaRPr lang="en-GB" dirty="0"/>
          </a:p>
        </p:txBody>
      </p:sp>
      <p:sp>
        <p:nvSpPr>
          <p:cNvPr id="8" name="Footer Placeholder 4"/>
          <p:cNvSpPr>
            <a:spLocks noGrp="1"/>
          </p:cNvSpPr>
          <p:nvPr>
            <p:ph type="ftr" sz="quarter" idx="17"/>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9" name="Slide Number Placeholder 5"/>
          <p:cNvSpPr>
            <a:spLocks noGrp="1"/>
          </p:cNvSpPr>
          <p:nvPr>
            <p:ph type="sldNum" sz="quarter" idx="18"/>
          </p:nvPr>
        </p:nvSpPr>
        <p:spPr/>
        <p:txBody>
          <a:bodyPr/>
          <a:lstStyle>
            <a:lvl1pPr algn="r">
              <a:defRPr sz="800">
                <a:solidFill>
                  <a:srgbClr val="00539B"/>
                </a:solidFill>
                <a:ea typeface="+mn-ea"/>
              </a:defRPr>
            </a:lvl1pPr>
          </a:lstStyle>
          <a:p>
            <a:pPr>
              <a:defRPr/>
            </a:pPr>
            <a:fld id="{715209B8-F82A-493E-A7AF-DD640EB2916E}" type="slidenum">
              <a:rPr lang="en-GB"/>
              <a:pPr>
                <a:defRPr/>
              </a:pPr>
              <a:t>‹#›</a:t>
            </a:fld>
            <a:endParaRPr lang="en-GB" dirty="0"/>
          </a:p>
        </p:txBody>
      </p:sp>
    </p:spTree>
    <p:extLst>
      <p:ext uri="{BB962C8B-B14F-4D97-AF65-F5344CB8AC3E}">
        <p14:creationId xmlns:p14="http://schemas.microsoft.com/office/powerpoint/2010/main" val="8136973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smtClean="0"/>
              <a:t>Click to edit Master title style</a:t>
            </a:r>
            <a:endParaRPr lang="en-US" dirty="0"/>
          </a:p>
        </p:txBody>
      </p:sp>
      <p:sp>
        <p:nvSpPr>
          <p:cNvPr id="4" name="Text Placeholder 3"/>
          <p:cNvSpPr>
            <a:spLocks noGrp="1"/>
          </p:cNvSpPr>
          <p:nvPr>
            <p:ph type="body" sz="half" idx="2"/>
          </p:nvPr>
        </p:nvSpPr>
        <p:spPr>
          <a:xfrm>
            <a:off x="5038724" y="2160588"/>
            <a:ext cx="3600844" cy="395941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136" y="2160588"/>
            <a:ext cx="3959225" cy="3240274"/>
          </a:xfrm>
          <a:prstGeom prst="roundRect">
            <a:avLst>
              <a:gd name="adj" fmla="val 3484"/>
            </a:avLst>
          </a:prstGeom>
        </p:spPr>
        <p:txBody>
          <a:bodyPr/>
          <a:lstStyle/>
          <a:p>
            <a:pPr lvl="0"/>
            <a:r>
              <a:rPr lang="en-US" noProof="0" dirty="0" smtClean="0"/>
              <a:t>Click icon to add picture</a:t>
            </a:r>
            <a:endParaRPr lang="en-GB" noProof="0" dirty="0"/>
          </a:p>
        </p:txBody>
      </p:sp>
      <p:sp>
        <p:nvSpPr>
          <p:cNvPr id="62" name="Text Placeholder 6"/>
          <p:cNvSpPr>
            <a:spLocks noGrp="1"/>
          </p:cNvSpPr>
          <p:nvPr>
            <p:ph type="body" sz="quarter" idx="13"/>
          </p:nvPr>
        </p:nvSpPr>
        <p:spPr>
          <a:xfrm>
            <a:off x="719136" y="5760000"/>
            <a:ext cx="3959224"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lvl="0"/>
            <a:r>
              <a:rPr lang="en-US" noProof="0" dirty="0" smtClean="0"/>
              <a:t>Click to edit Master text styles</a:t>
            </a:r>
          </a:p>
        </p:txBody>
      </p:sp>
      <p:sp>
        <p:nvSpPr>
          <p:cNvPr id="6" name="Date Placeholder 3"/>
          <p:cNvSpPr>
            <a:spLocks noGrp="1"/>
          </p:cNvSpPr>
          <p:nvPr>
            <p:ph type="dt" sz="half" idx="18"/>
          </p:nvPr>
        </p:nvSpPr>
        <p:spPr/>
        <p:txBody>
          <a:bodyPr/>
          <a:lstStyle>
            <a:lvl1pPr>
              <a:defRPr sz="800">
                <a:solidFill>
                  <a:srgbClr val="00539B"/>
                </a:solidFill>
                <a:ea typeface="+mn-ea"/>
              </a:defRPr>
            </a:lvl1pPr>
          </a:lstStyle>
          <a:p>
            <a:pPr>
              <a:defRPr/>
            </a:pPr>
            <a:fld id="{A4251EE0-6EB1-4D6A-BF37-685ABCEECBA1}" type="datetime3">
              <a:rPr lang="en-GB"/>
              <a:pPr>
                <a:defRPr/>
              </a:pPr>
              <a:t>25 October, 2016</a:t>
            </a:fld>
            <a:endParaRPr lang="en-GB" dirty="0"/>
          </a:p>
        </p:txBody>
      </p:sp>
      <p:sp>
        <p:nvSpPr>
          <p:cNvPr id="7" name="Footer Placeholder 4"/>
          <p:cNvSpPr>
            <a:spLocks noGrp="1"/>
          </p:cNvSpPr>
          <p:nvPr>
            <p:ph type="ftr" sz="quarter" idx="19"/>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8" name="Slide Number Placeholder 5"/>
          <p:cNvSpPr>
            <a:spLocks noGrp="1"/>
          </p:cNvSpPr>
          <p:nvPr>
            <p:ph type="sldNum" sz="quarter" idx="20"/>
          </p:nvPr>
        </p:nvSpPr>
        <p:spPr/>
        <p:txBody>
          <a:bodyPr/>
          <a:lstStyle>
            <a:lvl1pPr algn="r">
              <a:defRPr sz="800">
                <a:solidFill>
                  <a:srgbClr val="00539B"/>
                </a:solidFill>
                <a:ea typeface="+mn-ea"/>
              </a:defRPr>
            </a:lvl1pPr>
          </a:lstStyle>
          <a:p>
            <a:pPr>
              <a:defRPr/>
            </a:pPr>
            <a:fld id="{1D60531C-9198-4BC7-B3F0-56B986E63909}" type="slidenum">
              <a:rPr lang="en-GB"/>
              <a:pPr>
                <a:defRPr/>
              </a:pPr>
              <a:t>‹#›</a:t>
            </a:fld>
            <a:endParaRPr lang="en-GB" dirty="0"/>
          </a:p>
        </p:txBody>
      </p:sp>
    </p:spTree>
    <p:extLst>
      <p:ext uri="{BB962C8B-B14F-4D97-AF65-F5344CB8AC3E}">
        <p14:creationId xmlns:p14="http://schemas.microsoft.com/office/powerpoint/2010/main" val="16560296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smtClean="0"/>
              <a:t>Click to edit Master title style</a:t>
            </a:r>
            <a:endParaRPr lang="en-US" dirty="0"/>
          </a:p>
        </p:txBody>
      </p:sp>
      <p:sp>
        <p:nvSpPr>
          <p:cNvPr id="4" name="Text Placeholder 3"/>
          <p:cNvSpPr>
            <a:spLocks noGrp="1"/>
          </p:cNvSpPr>
          <p:nvPr>
            <p:ph type="body" sz="half" idx="2"/>
          </p:nvPr>
        </p:nvSpPr>
        <p:spPr>
          <a:xfrm>
            <a:off x="5038724" y="2160588"/>
            <a:ext cx="3600844"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27" y="2160588"/>
            <a:ext cx="3958434" cy="1439862"/>
          </a:xfrm>
          <a:prstGeom prst="roundRect">
            <a:avLst>
              <a:gd name="adj" fmla="val 5286"/>
            </a:avLst>
          </a:prstGeom>
        </p:spPr>
        <p:txBody>
          <a:bodyPr/>
          <a:lstStyle/>
          <a:p>
            <a:pPr lvl="0"/>
            <a:r>
              <a:rPr lang="en-US" noProof="0" dirty="0" smtClean="0"/>
              <a:t>Click icon to add 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9926" y="3960813"/>
            <a:ext cx="3958433" cy="1440050"/>
          </a:xfrm>
          <a:prstGeom prst="roundRect">
            <a:avLst>
              <a:gd name="adj" fmla="val 5286"/>
            </a:avLst>
          </a:prstGeom>
        </p:spPr>
        <p:txBody>
          <a:bodyPr/>
          <a:lstStyle/>
          <a:p>
            <a:pPr lvl="0"/>
            <a:r>
              <a:rPr lang="en-US" noProof="0" dirty="0" smtClean="0"/>
              <a:t>Click icon to add picture</a:t>
            </a:r>
            <a:endParaRPr lang="en-GB" noProof="0" dirty="0"/>
          </a:p>
        </p:txBody>
      </p:sp>
      <p:sp>
        <p:nvSpPr>
          <p:cNvPr id="61" name="Text Placeholder 6"/>
          <p:cNvSpPr>
            <a:spLocks noGrp="1"/>
          </p:cNvSpPr>
          <p:nvPr>
            <p:ph type="body" sz="quarter" idx="13"/>
          </p:nvPr>
        </p:nvSpPr>
        <p:spPr>
          <a:xfrm>
            <a:off x="719136" y="5760000"/>
            <a:ext cx="395922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lvl="0"/>
            <a:r>
              <a:rPr lang="en-US" noProof="0" dirty="0" smtClean="0"/>
              <a:t>Click to edit Master text styles</a:t>
            </a:r>
          </a:p>
        </p:txBody>
      </p:sp>
      <p:sp>
        <p:nvSpPr>
          <p:cNvPr id="7" name="Date Placeholder 3"/>
          <p:cNvSpPr>
            <a:spLocks noGrp="1"/>
          </p:cNvSpPr>
          <p:nvPr>
            <p:ph type="dt" sz="half" idx="19"/>
          </p:nvPr>
        </p:nvSpPr>
        <p:spPr/>
        <p:txBody>
          <a:bodyPr/>
          <a:lstStyle>
            <a:lvl1pPr>
              <a:defRPr sz="800">
                <a:solidFill>
                  <a:srgbClr val="00539B"/>
                </a:solidFill>
                <a:ea typeface="+mn-ea"/>
              </a:defRPr>
            </a:lvl1pPr>
          </a:lstStyle>
          <a:p>
            <a:pPr>
              <a:defRPr/>
            </a:pPr>
            <a:fld id="{883D24EE-A2E8-4567-BE06-47ACD5D9728D}" type="datetime3">
              <a:rPr lang="en-GB"/>
              <a:pPr>
                <a:defRPr/>
              </a:pPr>
              <a:t>25 October, 2016</a:t>
            </a:fld>
            <a:endParaRPr lang="en-GB" dirty="0"/>
          </a:p>
        </p:txBody>
      </p:sp>
      <p:sp>
        <p:nvSpPr>
          <p:cNvPr id="8" name="Footer Placeholder 4"/>
          <p:cNvSpPr>
            <a:spLocks noGrp="1"/>
          </p:cNvSpPr>
          <p:nvPr>
            <p:ph type="ftr" sz="quarter" idx="20"/>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9" name="Slide Number Placeholder 5"/>
          <p:cNvSpPr>
            <a:spLocks noGrp="1"/>
          </p:cNvSpPr>
          <p:nvPr>
            <p:ph type="sldNum" sz="quarter" idx="21"/>
          </p:nvPr>
        </p:nvSpPr>
        <p:spPr/>
        <p:txBody>
          <a:bodyPr/>
          <a:lstStyle>
            <a:lvl1pPr algn="r">
              <a:defRPr sz="800">
                <a:solidFill>
                  <a:srgbClr val="00539B"/>
                </a:solidFill>
                <a:ea typeface="+mn-ea"/>
              </a:defRPr>
            </a:lvl1pPr>
          </a:lstStyle>
          <a:p>
            <a:pPr>
              <a:defRPr/>
            </a:pPr>
            <a:fld id="{4022FC98-7B03-43D6-AD07-2EA5304FFA99}" type="slidenum">
              <a:rPr lang="en-GB"/>
              <a:pPr>
                <a:defRPr/>
              </a:pPr>
              <a:t>‹#›</a:t>
            </a:fld>
            <a:endParaRPr lang="en-GB" dirty="0"/>
          </a:p>
        </p:txBody>
      </p:sp>
    </p:spTree>
    <p:extLst>
      <p:ext uri="{BB962C8B-B14F-4D97-AF65-F5344CB8AC3E}">
        <p14:creationId xmlns:p14="http://schemas.microsoft.com/office/powerpoint/2010/main" val="12395771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smtClean="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27" y="2160588"/>
            <a:ext cx="3956054" cy="719137"/>
          </a:xfrm>
          <a:prstGeom prst="roundRect">
            <a:avLst>
              <a:gd name="adj" fmla="val 5286"/>
            </a:avLst>
          </a:prstGeom>
        </p:spPr>
        <p:txBody>
          <a:bodyPr/>
          <a:lstStyle/>
          <a:p>
            <a:pPr lvl="0"/>
            <a:r>
              <a:rPr lang="en-US" noProof="0" dirty="0" smtClean="0"/>
              <a:t>Click icon to add 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9927" y="3240788"/>
            <a:ext cx="1797847" cy="2159212"/>
          </a:xfrm>
          <a:prstGeom prst="roundRect">
            <a:avLst>
              <a:gd name="adj" fmla="val 5286"/>
            </a:avLst>
          </a:prstGeom>
        </p:spPr>
        <p:txBody>
          <a:bodyPr/>
          <a:lstStyle/>
          <a:p>
            <a:pPr lvl="0"/>
            <a:r>
              <a:rPr lang="en-US" noProof="0" dirty="0" smtClean="0"/>
              <a:t>Click icon to add picture</a:t>
            </a:r>
            <a:endParaRPr lang="en-GB" noProof="0" dirty="0"/>
          </a:p>
        </p:txBody>
      </p:sp>
      <p:sp>
        <p:nvSpPr>
          <p:cNvPr id="61" name="Text Placeholder 6"/>
          <p:cNvSpPr>
            <a:spLocks noGrp="1"/>
          </p:cNvSpPr>
          <p:nvPr>
            <p:ph type="body" sz="quarter" idx="13"/>
          </p:nvPr>
        </p:nvSpPr>
        <p:spPr>
          <a:xfrm>
            <a:off x="719136" y="5760000"/>
            <a:ext cx="395684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lvl="0"/>
            <a:r>
              <a:rPr lang="en-US" noProof="0" dirty="0" smtClean="0"/>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9"/>
          </p:nvPr>
        </p:nvSpPr>
        <p:spPr>
          <a:xfrm>
            <a:off x="2878135" y="3240788"/>
            <a:ext cx="1797846" cy="2159212"/>
          </a:xfrm>
          <a:prstGeom prst="roundRect">
            <a:avLst>
              <a:gd name="adj" fmla="val 5286"/>
            </a:avLst>
          </a:prstGeom>
        </p:spPr>
        <p:txBody>
          <a:bodyPr/>
          <a:lstStyle/>
          <a:p>
            <a:pPr lvl="0"/>
            <a:r>
              <a:rPr lang="en-US" noProof="0" dirty="0" smtClean="0"/>
              <a:t>Click icon to add picture</a:t>
            </a:r>
            <a:endParaRPr lang="en-GB" noProof="0" dirty="0"/>
          </a:p>
        </p:txBody>
      </p:sp>
      <p:sp>
        <p:nvSpPr>
          <p:cNvPr id="8" name="Date Placeholder 3"/>
          <p:cNvSpPr>
            <a:spLocks noGrp="1"/>
          </p:cNvSpPr>
          <p:nvPr>
            <p:ph type="dt" sz="half" idx="20"/>
          </p:nvPr>
        </p:nvSpPr>
        <p:spPr/>
        <p:txBody>
          <a:bodyPr/>
          <a:lstStyle>
            <a:lvl1pPr>
              <a:defRPr sz="800">
                <a:solidFill>
                  <a:srgbClr val="00539B"/>
                </a:solidFill>
                <a:ea typeface="+mn-ea"/>
              </a:defRPr>
            </a:lvl1pPr>
          </a:lstStyle>
          <a:p>
            <a:pPr>
              <a:defRPr/>
            </a:pPr>
            <a:fld id="{7284DA45-4400-46F4-B890-E2C0D31F9FB5}" type="datetime3">
              <a:rPr lang="en-GB"/>
              <a:pPr>
                <a:defRPr/>
              </a:pPr>
              <a:t>25 October, 2016</a:t>
            </a:fld>
            <a:endParaRPr lang="en-GB" dirty="0"/>
          </a:p>
        </p:txBody>
      </p:sp>
      <p:sp>
        <p:nvSpPr>
          <p:cNvPr id="9" name="Footer Placeholder 4"/>
          <p:cNvSpPr>
            <a:spLocks noGrp="1"/>
          </p:cNvSpPr>
          <p:nvPr>
            <p:ph type="ftr" sz="quarter" idx="21"/>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10" name="Slide Number Placeholder 5"/>
          <p:cNvSpPr>
            <a:spLocks noGrp="1"/>
          </p:cNvSpPr>
          <p:nvPr>
            <p:ph type="sldNum" sz="quarter" idx="22"/>
          </p:nvPr>
        </p:nvSpPr>
        <p:spPr/>
        <p:txBody>
          <a:bodyPr/>
          <a:lstStyle>
            <a:lvl1pPr algn="r">
              <a:defRPr sz="800">
                <a:solidFill>
                  <a:srgbClr val="00539B"/>
                </a:solidFill>
                <a:ea typeface="+mn-ea"/>
              </a:defRPr>
            </a:lvl1pPr>
          </a:lstStyle>
          <a:p>
            <a:pPr>
              <a:defRPr/>
            </a:pPr>
            <a:fld id="{4FD505FD-ACAB-499C-A5B5-A46AB0CD2ACC}" type="slidenum">
              <a:rPr lang="en-GB"/>
              <a:pPr>
                <a:defRPr/>
              </a:pPr>
              <a:t>‹#›</a:t>
            </a:fld>
            <a:endParaRPr lang="en-GB" dirty="0"/>
          </a:p>
        </p:txBody>
      </p:sp>
    </p:spTree>
    <p:extLst>
      <p:ext uri="{BB962C8B-B14F-4D97-AF65-F5344CB8AC3E}">
        <p14:creationId xmlns:p14="http://schemas.microsoft.com/office/powerpoint/2010/main" val="42185863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smtClean="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27" y="2160588"/>
            <a:ext cx="3956054" cy="719137"/>
          </a:xfrm>
          <a:prstGeom prst="roundRect">
            <a:avLst>
              <a:gd name="adj" fmla="val 15436"/>
            </a:avLst>
          </a:prstGeom>
        </p:spPr>
        <p:txBody>
          <a:bodyPr/>
          <a:lstStyle/>
          <a:p>
            <a:pPr lvl="0"/>
            <a:r>
              <a:rPr lang="en-US" noProof="0" dirty="0" smtClean="0"/>
              <a:t>Click icon to add 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9927" y="3240788"/>
            <a:ext cx="3956054" cy="2159212"/>
          </a:xfrm>
          <a:prstGeom prst="roundRect">
            <a:avLst>
              <a:gd name="adj" fmla="val 5286"/>
            </a:avLst>
          </a:prstGeom>
        </p:spPr>
        <p:txBody>
          <a:bodyPr/>
          <a:lstStyle/>
          <a:p>
            <a:pPr lvl="0"/>
            <a:r>
              <a:rPr lang="en-US" noProof="0" dirty="0" smtClean="0"/>
              <a:t>Click icon to add picture</a:t>
            </a:r>
            <a:endParaRPr lang="en-GB" noProof="0" dirty="0"/>
          </a:p>
        </p:txBody>
      </p:sp>
      <p:sp>
        <p:nvSpPr>
          <p:cNvPr id="61" name="Text Placeholder 6"/>
          <p:cNvSpPr>
            <a:spLocks noGrp="1"/>
          </p:cNvSpPr>
          <p:nvPr>
            <p:ph type="body" sz="quarter" idx="13"/>
          </p:nvPr>
        </p:nvSpPr>
        <p:spPr>
          <a:xfrm>
            <a:off x="719136" y="5760000"/>
            <a:ext cx="395684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lvl="0"/>
            <a:r>
              <a:rPr lang="en-US" noProof="0" dirty="0" smtClean="0"/>
              <a:t>Click to edit Master text styles</a:t>
            </a:r>
          </a:p>
        </p:txBody>
      </p:sp>
      <p:sp>
        <p:nvSpPr>
          <p:cNvPr id="7" name="Date Placeholder 3"/>
          <p:cNvSpPr>
            <a:spLocks noGrp="1"/>
          </p:cNvSpPr>
          <p:nvPr>
            <p:ph type="dt" sz="half" idx="19"/>
          </p:nvPr>
        </p:nvSpPr>
        <p:spPr/>
        <p:txBody>
          <a:bodyPr/>
          <a:lstStyle>
            <a:lvl1pPr>
              <a:defRPr sz="800">
                <a:solidFill>
                  <a:srgbClr val="00539B"/>
                </a:solidFill>
                <a:ea typeface="+mn-ea"/>
              </a:defRPr>
            </a:lvl1pPr>
          </a:lstStyle>
          <a:p>
            <a:pPr>
              <a:defRPr/>
            </a:pPr>
            <a:fld id="{73EE1E5A-B595-495A-89A1-B6F3DEFB7D7B}" type="datetime3">
              <a:rPr lang="en-GB"/>
              <a:pPr>
                <a:defRPr/>
              </a:pPr>
              <a:t>25 October, 2016</a:t>
            </a:fld>
            <a:endParaRPr lang="en-GB" dirty="0"/>
          </a:p>
        </p:txBody>
      </p:sp>
      <p:sp>
        <p:nvSpPr>
          <p:cNvPr id="8" name="Footer Placeholder 4"/>
          <p:cNvSpPr>
            <a:spLocks noGrp="1"/>
          </p:cNvSpPr>
          <p:nvPr>
            <p:ph type="ftr" sz="quarter" idx="20"/>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9" name="Slide Number Placeholder 5"/>
          <p:cNvSpPr>
            <a:spLocks noGrp="1"/>
          </p:cNvSpPr>
          <p:nvPr>
            <p:ph type="sldNum" sz="quarter" idx="21"/>
          </p:nvPr>
        </p:nvSpPr>
        <p:spPr/>
        <p:txBody>
          <a:bodyPr/>
          <a:lstStyle>
            <a:lvl1pPr algn="r">
              <a:defRPr sz="800">
                <a:solidFill>
                  <a:srgbClr val="00539B"/>
                </a:solidFill>
                <a:ea typeface="+mn-ea"/>
              </a:defRPr>
            </a:lvl1pPr>
          </a:lstStyle>
          <a:p>
            <a:pPr>
              <a:defRPr/>
            </a:pPr>
            <a:fld id="{3CBED5DA-03A5-4E7F-A3B6-5A2DB30DCBAB}" type="slidenum">
              <a:rPr lang="en-GB"/>
              <a:pPr>
                <a:defRPr/>
              </a:pPr>
              <a:t>‹#›</a:t>
            </a:fld>
            <a:endParaRPr lang="en-GB" dirty="0"/>
          </a:p>
        </p:txBody>
      </p:sp>
    </p:spTree>
    <p:extLst>
      <p:ext uri="{BB962C8B-B14F-4D97-AF65-F5344CB8AC3E}">
        <p14:creationId xmlns:p14="http://schemas.microsoft.com/office/powerpoint/2010/main" val="35929767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smtClean="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27" y="2160588"/>
            <a:ext cx="3958433" cy="719137"/>
          </a:xfrm>
          <a:prstGeom prst="roundRect">
            <a:avLst>
              <a:gd name="adj" fmla="val 10361"/>
            </a:avLst>
          </a:prstGeom>
        </p:spPr>
        <p:txBody>
          <a:bodyPr>
            <a:normAutofit/>
          </a:bodyPr>
          <a:lstStyle>
            <a:lvl1pPr>
              <a:defRPr sz="1200"/>
            </a:lvl1pPr>
          </a:lstStyle>
          <a:p>
            <a:pPr lvl="0"/>
            <a:r>
              <a:rPr lang="en-US" noProof="0" dirty="0" smtClean="0"/>
              <a:t>Click icon to add 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9927" y="3240788"/>
            <a:ext cx="1797847" cy="1078800"/>
          </a:xfrm>
          <a:prstGeom prst="roundRect">
            <a:avLst>
              <a:gd name="adj" fmla="val 5286"/>
            </a:avLst>
          </a:prstGeom>
        </p:spPr>
        <p:txBody>
          <a:bodyPr>
            <a:normAutofit/>
          </a:bodyPr>
          <a:lstStyle>
            <a:lvl1pPr>
              <a:defRPr sz="1200"/>
            </a:lvl1pPr>
          </a:lstStyle>
          <a:p>
            <a:pPr lvl="0"/>
            <a:r>
              <a:rPr lang="en-US" noProof="0" dirty="0" smtClean="0"/>
              <a:t>Click icon to add picture</a:t>
            </a:r>
            <a:endParaRPr lang="en-GB" noProof="0" dirty="0"/>
          </a:p>
        </p:txBody>
      </p:sp>
      <p:sp>
        <p:nvSpPr>
          <p:cNvPr id="61" name="Text Placeholder 6"/>
          <p:cNvSpPr>
            <a:spLocks noGrp="1"/>
          </p:cNvSpPr>
          <p:nvPr>
            <p:ph type="body" sz="quarter" idx="13"/>
          </p:nvPr>
        </p:nvSpPr>
        <p:spPr>
          <a:xfrm>
            <a:off x="719136" y="5760000"/>
            <a:ext cx="3959224"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lvl="0"/>
            <a:r>
              <a:rPr lang="en-US" noProof="0" dirty="0" smtClean="0"/>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9"/>
          </p:nvPr>
        </p:nvSpPr>
        <p:spPr>
          <a:xfrm>
            <a:off x="2878136" y="3240788"/>
            <a:ext cx="1800224" cy="1078800"/>
          </a:xfrm>
          <a:prstGeom prst="roundRect">
            <a:avLst>
              <a:gd name="adj" fmla="val 5286"/>
            </a:avLst>
          </a:prstGeom>
        </p:spPr>
        <p:txBody>
          <a:bodyPr>
            <a:normAutofit/>
          </a:bodyPr>
          <a:lstStyle>
            <a:lvl1pPr>
              <a:defRPr sz="1200"/>
            </a:lvl1pPr>
          </a:lstStyle>
          <a:p>
            <a:pPr lvl="0"/>
            <a:r>
              <a:rPr lang="en-US" noProof="0" dirty="0" smtClean="0"/>
              <a:t>Click icon to add picture</a:t>
            </a:r>
            <a:endParaRPr lang="en-GB" noProof="0" dirty="0"/>
          </a:p>
        </p:txBody>
      </p:sp>
      <p:sp>
        <p:nvSpPr>
          <p:cNvPr id="6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719927" y="4680838"/>
            <a:ext cx="3958433" cy="719162"/>
          </a:xfrm>
          <a:prstGeom prst="roundRect">
            <a:avLst>
              <a:gd name="adj" fmla="val 5286"/>
            </a:avLst>
          </a:prstGeom>
        </p:spPr>
        <p:txBody>
          <a:bodyPr>
            <a:normAutofit/>
          </a:bodyPr>
          <a:lstStyle>
            <a:lvl1pPr>
              <a:defRPr sz="1200"/>
            </a:lvl1pPr>
          </a:lstStyle>
          <a:p>
            <a:pPr lvl="0"/>
            <a:r>
              <a:rPr lang="en-US" noProof="0" dirty="0" smtClean="0"/>
              <a:t>Click icon to add picture</a:t>
            </a:r>
            <a:endParaRPr lang="en-GB" noProof="0" dirty="0"/>
          </a:p>
        </p:txBody>
      </p:sp>
      <p:sp>
        <p:nvSpPr>
          <p:cNvPr id="9" name="Date Placeholder 3"/>
          <p:cNvSpPr>
            <a:spLocks noGrp="1"/>
          </p:cNvSpPr>
          <p:nvPr>
            <p:ph type="dt" sz="half" idx="21"/>
          </p:nvPr>
        </p:nvSpPr>
        <p:spPr/>
        <p:txBody>
          <a:bodyPr/>
          <a:lstStyle>
            <a:lvl1pPr>
              <a:defRPr sz="800">
                <a:solidFill>
                  <a:srgbClr val="00539B"/>
                </a:solidFill>
                <a:ea typeface="+mn-ea"/>
              </a:defRPr>
            </a:lvl1pPr>
          </a:lstStyle>
          <a:p>
            <a:pPr>
              <a:defRPr/>
            </a:pPr>
            <a:fld id="{0AF7BD47-88DF-455D-AC4F-7B2C32595535}" type="datetime3">
              <a:rPr lang="en-GB"/>
              <a:pPr>
                <a:defRPr/>
              </a:pPr>
              <a:t>25 October, 2016</a:t>
            </a:fld>
            <a:endParaRPr lang="en-GB" dirty="0"/>
          </a:p>
        </p:txBody>
      </p:sp>
      <p:sp>
        <p:nvSpPr>
          <p:cNvPr id="10" name="Footer Placeholder 4"/>
          <p:cNvSpPr>
            <a:spLocks noGrp="1"/>
          </p:cNvSpPr>
          <p:nvPr>
            <p:ph type="ftr" sz="quarter" idx="22"/>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11" name="Slide Number Placeholder 5"/>
          <p:cNvSpPr>
            <a:spLocks noGrp="1"/>
          </p:cNvSpPr>
          <p:nvPr>
            <p:ph type="sldNum" sz="quarter" idx="23"/>
          </p:nvPr>
        </p:nvSpPr>
        <p:spPr/>
        <p:txBody>
          <a:bodyPr/>
          <a:lstStyle>
            <a:lvl1pPr algn="r">
              <a:defRPr sz="800">
                <a:solidFill>
                  <a:srgbClr val="00539B"/>
                </a:solidFill>
                <a:ea typeface="+mn-ea"/>
              </a:defRPr>
            </a:lvl1pPr>
          </a:lstStyle>
          <a:p>
            <a:pPr>
              <a:defRPr/>
            </a:pPr>
            <a:fld id="{8389BCAA-F66C-405B-BA2B-E989F177DDE7}" type="slidenum">
              <a:rPr lang="en-GB"/>
              <a:pPr>
                <a:defRPr/>
              </a:pPr>
              <a:t>‹#›</a:t>
            </a:fld>
            <a:endParaRPr lang="en-GB" dirty="0"/>
          </a:p>
        </p:txBody>
      </p:sp>
    </p:spTree>
    <p:extLst>
      <p:ext uri="{BB962C8B-B14F-4D97-AF65-F5344CB8AC3E}">
        <p14:creationId xmlns:p14="http://schemas.microsoft.com/office/powerpoint/2010/main" val="29777055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smtClean="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27" y="2160588"/>
            <a:ext cx="3958433" cy="719137"/>
          </a:xfrm>
          <a:prstGeom prst="roundRect">
            <a:avLst>
              <a:gd name="adj" fmla="val 5286"/>
            </a:avLst>
          </a:prstGeom>
        </p:spPr>
        <p:txBody>
          <a:bodyPr>
            <a:normAutofit/>
          </a:bodyPr>
          <a:lstStyle>
            <a:lvl1pPr>
              <a:defRPr sz="1200"/>
            </a:lvl1pPr>
          </a:lstStyle>
          <a:p>
            <a:pPr lvl="0"/>
            <a:r>
              <a:rPr lang="en-US" noProof="0" dirty="0" smtClean="0"/>
              <a:t>Click icon to add 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9927" y="3240788"/>
            <a:ext cx="1797847" cy="1078800"/>
          </a:xfrm>
          <a:prstGeom prst="roundRect">
            <a:avLst>
              <a:gd name="adj" fmla="val 5286"/>
            </a:avLst>
          </a:prstGeom>
        </p:spPr>
        <p:txBody>
          <a:bodyPr>
            <a:normAutofit/>
          </a:bodyPr>
          <a:lstStyle>
            <a:lvl1pPr>
              <a:defRPr sz="1200"/>
            </a:lvl1pPr>
          </a:lstStyle>
          <a:p>
            <a:pPr lvl="0"/>
            <a:r>
              <a:rPr lang="en-US" noProof="0" dirty="0" smtClean="0"/>
              <a:t>Click icon to add picture</a:t>
            </a:r>
            <a:endParaRPr lang="en-GB" noProof="0" dirty="0"/>
          </a:p>
        </p:txBody>
      </p:sp>
      <p:sp>
        <p:nvSpPr>
          <p:cNvPr id="61" name="Text Placeholder 6"/>
          <p:cNvSpPr>
            <a:spLocks noGrp="1"/>
          </p:cNvSpPr>
          <p:nvPr>
            <p:ph type="body" sz="quarter" idx="13"/>
          </p:nvPr>
        </p:nvSpPr>
        <p:spPr>
          <a:xfrm>
            <a:off x="719136" y="5760000"/>
            <a:ext cx="3959224"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lvl="0"/>
            <a:r>
              <a:rPr lang="en-US" noProof="0" dirty="0" smtClean="0"/>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9"/>
          </p:nvPr>
        </p:nvSpPr>
        <p:spPr>
          <a:xfrm>
            <a:off x="2878136" y="3240788"/>
            <a:ext cx="1800224" cy="720025"/>
          </a:xfrm>
          <a:prstGeom prst="roundRect">
            <a:avLst>
              <a:gd name="adj" fmla="val 5286"/>
            </a:avLst>
          </a:prstGeom>
        </p:spPr>
        <p:txBody>
          <a:bodyPr>
            <a:normAutofit/>
          </a:bodyPr>
          <a:lstStyle>
            <a:lvl1pPr>
              <a:defRPr sz="1200"/>
            </a:lvl1pPr>
          </a:lstStyle>
          <a:p>
            <a:pPr lvl="0"/>
            <a:r>
              <a:rPr lang="en-US" noProof="0" dirty="0" smtClean="0"/>
              <a:t>Click icon to add picture</a:t>
            </a:r>
            <a:endParaRPr lang="en-GB" noProof="0" dirty="0"/>
          </a:p>
        </p:txBody>
      </p:sp>
      <p:sp>
        <p:nvSpPr>
          <p:cNvPr id="6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719928" y="4679950"/>
            <a:ext cx="1797846" cy="720050"/>
          </a:xfrm>
          <a:prstGeom prst="roundRect">
            <a:avLst>
              <a:gd name="adj" fmla="val 5286"/>
            </a:avLst>
          </a:prstGeom>
        </p:spPr>
        <p:txBody>
          <a:bodyPr>
            <a:normAutofit/>
          </a:bodyPr>
          <a:lstStyle>
            <a:lvl1pPr>
              <a:defRPr sz="1200"/>
            </a:lvl1pPr>
          </a:lstStyle>
          <a:p>
            <a:pPr lvl="0"/>
            <a:r>
              <a:rPr lang="en-US" noProof="0" dirty="0" smtClean="0"/>
              <a:t>Click icon to add picture</a:t>
            </a:r>
            <a:endParaRPr lang="en-GB" noProof="0" dirty="0"/>
          </a:p>
        </p:txBody>
      </p:sp>
      <p:sp>
        <p:nvSpPr>
          <p:cNvPr id="6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1"/>
          </p:nvPr>
        </p:nvSpPr>
        <p:spPr>
          <a:xfrm>
            <a:off x="2878135" y="4319588"/>
            <a:ext cx="1797846" cy="1080750"/>
          </a:xfrm>
          <a:prstGeom prst="roundRect">
            <a:avLst>
              <a:gd name="adj" fmla="val 5286"/>
            </a:avLst>
          </a:prstGeom>
        </p:spPr>
        <p:txBody>
          <a:bodyPr>
            <a:normAutofit/>
          </a:bodyPr>
          <a:lstStyle>
            <a:lvl1pPr>
              <a:defRPr sz="1200"/>
            </a:lvl1pPr>
          </a:lstStyle>
          <a:p>
            <a:pPr lvl="0"/>
            <a:r>
              <a:rPr lang="en-US" noProof="0" dirty="0" smtClean="0"/>
              <a:t>Click icon to add picture</a:t>
            </a:r>
            <a:endParaRPr lang="en-GB" noProof="0" dirty="0"/>
          </a:p>
        </p:txBody>
      </p:sp>
      <p:sp>
        <p:nvSpPr>
          <p:cNvPr id="10" name="Date Placeholder 3"/>
          <p:cNvSpPr>
            <a:spLocks noGrp="1"/>
          </p:cNvSpPr>
          <p:nvPr>
            <p:ph type="dt" sz="half" idx="22"/>
          </p:nvPr>
        </p:nvSpPr>
        <p:spPr/>
        <p:txBody>
          <a:bodyPr/>
          <a:lstStyle>
            <a:lvl1pPr>
              <a:defRPr sz="800">
                <a:solidFill>
                  <a:srgbClr val="00539B"/>
                </a:solidFill>
                <a:ea typeface="+mn-ea"/>
              </a:defRPr>
            </a:lvl1pPr>
          </a:lstStyle>
          <a:p>
            <a:pPr>
              <a:defRPr/>
            </a:pPr>
            <a:fld id="{4114282D-E7E8-4F57-93F4-1126F61EF3E8}" type="datetime3">
              <a:rPr lang="en-GB"/>
              <a:pPr>
                <a:defRPr/>
              </a:pPr>
              <a:t>25 October, 2016</a:t>
            </a:fld>
            <a:endParaRPr lang="en-GB" dirty="0"/>
          </a:p>
        </p:txBody>
      </p:sp>
      <p:sp>
        <p:nvSpPr>
          <p:cNvPr id="11" name="Footer Placeholder 4"/>
          <p:cNvSpPr>
            <a:spLocks noGrp="1"/>
          </p:cNvSpPr>
          <p:nvPr>
            <p:ph type="ftr" sz="quarter" idx="23"/>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12" name="Slide Number Placeholder 5"/>
          <p:cNvSpPr>
            <a:spLocks noGrp="1"/>
          </p:cNvSpPr>
          <p:nvPr>
            <p:ph type="sldNum" sz="quarter" idx="24"/>
          </p:nvPr>
        </p:nvSpPr>
        <p:spPr/>
        <p:txBody>
          <a:bodyPr/>
          <a:lstStyle>
            <a:lvl1pPr algn="r">
              <a:defRPr sz="800">
                <a:solidFill>
                  <a:srgbClr val="00539B"/>
                </a:solidFill>
                <a:ea typeface="+mn-ea"/>
              </a:defRPr>
            </a:lvl1pPr>
          </a:lstStyle>
          <a:p>
            <a:pPr>
              <a:defRPr/>
            </a:pPr>
            <a:fld id="{E9182DE0-8599-4F0B-B035-8D79BDE1CE92}" type="slidenum">
              <a:rPr lang="en-GB"/>
              <a:pPr>
                <a:defRPr/>
              </a:pPr>
              <a:t>‹#›</a:t>
            </a:fld>
            <a:endParaRPr lang="en-GB" dirty="0"/>
          </a:p>
        </p:txBody>
      </p:sp>
    </p:spTree>
    <p:extLst>
      <p:ext uri="{BB962C8B-B14F-4D97-AF65-F5344CB8AC3E}">
        <p14:creationId xmlns:p14="http://schemas.microsoft.com/office/powerpoint/2010/main" val="41269284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Single column layout">
    <p:spTree>
      <p:nvGrpSpPr>
        <p:cNvPr id="1" name=""/>
        <p:cNvGrpSpPr/>
        <p:nvPr/>
      </p:nvGrpSpPr>
      <p:grpSpPr>
        <a:xfrm>
          <a:off x="0" y="0"/>
          <a:ext cx="0" cy="0"/>
          <a:chOff x="0" y="0"/>
          <a:chExt cx="0" cy="0"/>
        </a:xfrm>
      </p:grpSpPr>
      <p:sp>
        <p:nvSpPr>
          <p:cNvPr id="3" name="Rectangle 2"/>
          <p:cNvSpPr/>
          <p:nvPr userDrawn="1"/>
        </p:nvSpPr>
        <p:spPr>
          <a:xfrm>
            <a:off x="0" y="1079500"/>
            <a:ext cx="9144000" cy="5400675"/>
          </a:xfrm>
          <a:prstGeom prst="rect">
            <a:avLst/>
          </a:prstGeom>
          <a:solidFill>
            <a:srgbClr val="02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Franklin Gothic Book"/>
            </a:endParaRPr>
          </a:p>
        </p:txBody>
      </p:sp>
      <p:sp>
        <p:nvSpPr>
          <p:cNvPr id="2" name="Title 1" descr="Ideally your title should fit on one line." title="Slide title"/>
          <p:cNvSpPr>
            <a:spLocks noGrp="1"/>
          </p:cNvSpPr>
          <p:nvPr>
            <p:ph type="title"/>
          </p:nvPr>
        </p:nvSpPr>
        <p:spPr>
          <a:xfrm>
            <a:off x="708025" y="-1"/>
            <a:ext cx="6348414" cy="1080000"/>
          </a:xfrm>
        </p:spPr>
        <p:txBody>
          <a:bodyPr/>
          <a:lstStyle/>
          <a:p>
            <a:r>
              <a:rPr lang="en-US" smtClean="0"/>
              <a:t>Click to edit Master title style</a:t>
            </a:r>
            <a:endParaRPr lang="en-GB" dirty="0"/>
          </a:p>
        </p:txBody>
      </p:sp>
      <p:sp>
        <p:nvSpPr>
          <p:cNvPr id="4" name="Date Placeholder 3"/>
          <p:cNvSpPr>
            <a:spLocks noGrp="1"/>
          </p:cNvSpPr>
          <p:nvPr>
            <p:ph type="dt" sz="half" idx="10"/>
          </p:nvPr>
        </p:nvSpPr>
        <p:spPr/>
        <p:txBody>
          <a:bodyPr/>
          <a:lstStyle>
            <a:lvl1pPr>
              <a:defRPr sz="800">
                <a:solidFill>
                  <a:srgbClr val="00539B"/>
                </a:solidFill>
                <a:ea typeface="+mn-ea"/>
              </a:defRPr>
            </a:lvl1pPr>
          </a:lstStyle>
          <a:p>
            <a:pPr>
              <a:defRPr/>
            </a:pPr>
            <a:fld id="{2CD52303-7E5D-4F38-9A43-369D4C13CF3D}" type="datetime3">
              <a:rPr lang="en-GB"/>
              <a:pPr>
                <a:defRPr/>
              </a:pPr>
              <a:t>25 October, 2016</a:t>
            </a:fld>
            <a:endParaRPr lang="en-GB" dirty="0"/>
          </a:p>
        </p:txBody>
      </p:sp>
      <p:sp>
        <p:nvSpPr>
          <p:cNvPr id="5" name="Footer Placeholder 4"/>
          <p:cNvSpPr>
            <a:spLocks noGrp="1"/>
          </p:cNvSpPr>
          <p:nvPr>
            <p:ph type="ftr" sz="quarter" idx="11"/>
          </p:nvPr>
        </p:nvSpPr>
        <p:spPr/>
        <p:txBody>
          <a:bodyPr/>
          <a:lstStyle>
            <a:lvl1pPr>
              <a:defRPr sz="800">
                <a:solidFill>
                  <a:srgbClr val="00539B"/>
                </a:solidFill>
                <a:ea typeface="+mn-ea"/>
              </a:defRPr>
            </a:lvl1pPr>
          </a:lstStyle>
          <a:p>
            <a:pPr>
              <a:defRPr/>
            </a:pPr>
            <a:r>
              <a:rPr lang="en-GB"/>
              <a:t>© European Bank for Reconstruction and Development 2012</a:t>
            </a:r>
            <a:endParaRPr lang="en-GB" dirty="0"/>
          </a:p>
        </p:txBody>
      </p:sp>
      <p:sp>
        <p:nvSpPr>
          <p:cNvPr id="6" name="Slide Number Placeholder 5"/>
          <p:cNvSpPr>
            <a:spLocks noGrp="1"/>
          </p:cNvSpPr>
          <p:nvPr>
            <p:ph type="sldNum" sz="quarter" idx="12"/>
          </p:nvPr>
        </p:nvSpPr>
        <p:spPr/>
        <p:txBody>
          <a:bodyPr/>
          <a:lstStyle>
            <a:lvl1pPr algn="r">
              <a:defRPr sz="800">
                <a:solidFill>
                  <a:srgbClr val="00539B"/>
                </a:solidFill>
                <a:ea typeface="+mn-ea"/>
              </a:defRPr>
            </a:lvl1pPr>
          </a:lstStyle>
          <a:p>
            <a:pPr>
              <a:defRPr/>
            </a:pPr>
            <a:fld id="{18431715-77D6-4C66-950E-DA764FB4BE75}" type="slidenum">
              <a:rPr lang="en-GB"/>
              <a:pPr>
                <a:defRPr/>
              </a:pPr>
              <a:t>‹#›</a:t>
            </a:fld>
            <a:endParaRPr lang="en-GB" dirty="0"/>
          </a:p>
        </p:txBody>
      </p:sp>
    </p:spTree>
    <p:extLst>
      <p:ext uri="{BB962C8B-B14F-4D97-AF65-F5344CB8AC3E}">
        <p14:creationId xmlns:p14="http://schemas.microsoft.com/office/powerpoint/2010/main" val="1819285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defRPr>
                <a:cs typeface="+mn-cs"/>
              </a:defRPr>
            </a:lvl1pPr>
          </a:lstStyle>
          <a:p>
            <a:pPr>
              <a:defRPr/>
            </a:pPr>
            <a:endParaRPr lang="en-GB"/>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a:defRPr>
                <a:cs typeface="+mn-cs"/>
              </a:defRPr>
            </a:lvl1pPr>
          </a:lstStyle>
          <a:p>
            <a:pPr>
              <a:defRPr/>
            </a:pPr>
            <a:endParaRPr lang="en-GB"/>
          </a:p>
        </p:txBody>
      </p:sp>
      <p:sp>
        <p:nvSpPr>
          <p:cNvPr id="5" name="Rectangle 6"/>
          <p:cNvSpPr>
            <a:spLocks noGrp="1" noChangeArrowheads="1"/>
          </p:cNvSpPr>
          <p:nvPr>
            <p:ph type="sldNum" sz="quarter" idx="12"/>
          </p:nvPr>
        </p:nvSpPr>
        <p:spPr/>
        <p:txBody>
          <a:bodyPr/>
          <a:lstStyle>
            <a:lvl1pPr>
              <a:defRPr/>
            </a:lvl1pPr>
          </a:lstStyle>
          <a:p>
            <a:pPr>
              <a:defRPr/>
            </a:pPr>
            <a:fld id="{B5D5092D-A937-4333-AC29-87C88826ECEF}" type="slidenum">
              <a:rPr lang="en-GB"/>
              <a:pPr>
                <a:defRPr/>
              </a:pPr>
              <a:t>‹#›</a:t>
            </a:fld>
            <a:endParaRPr lang="en-GB"/>
          </a:p>
        </p:txBody>
      </p:sp>
    </p:spTree>
    <p:extLst>
      <p:ext uri="{BB962C8B-B14F-4D97-AF65-F5344CB8AC3E}">
        <p14:creationId xmlns:p14="http://schemas.microsoft.com/office/powerpoint/2010/main" val="8600137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50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7000" dirty="0">
                <a:solidFill>
                  <a:srgbClr val="FFFFFF"/>
                </a:solidFill>
                <a:latin typeface="Franklin Gothic Book"/>
              </a:rPr>
              <a:t>Layouts for </a:t>
            </a:r>
            <a:br>
              <a:rPr lang="en-US" sz="7000" dirty="0">
                <a:solidFill>
                  <a:srgbClr val="FFFFFF"/>
                </a:solidFill>
                <a:latin typeface="Franklin Gothic Book"/>
              </a:rPr>
            </a:br>
            <a:r>
              <a:rPr lang="en-US" sz="7000" dirty="0">
                <a:solidFill>
                  <a:srgbClr val="FFFFFF"/>
                </a:solidFill>
                <a:latin typeface="Franklin Gothic Book"/>
              </a:rPr>
              <a:t>case studies</a:t>
            </a:r>
          </a:p>
        </p:txBody>
      </p:sp>
      <p:grpSp>
        <p:nvGrpSpPr>
          <p:cNvPr id="4" name="Group 11"/>
          <p:cNvGrpSpPr>
            <a:grpSpLocks/>
          </p:cNvGrpSpPr>
          <p:nvPr userDrawn="1"/>
        </p:nvGrpSpPr>
        <p:grpSpPr bwMode="auto">
          <a:xfrm>
            <a:off x="-903288" y="0"/>
            <a:ext cx="9902826" cy="7639050"/>
            <a:chOff x="-903288" y="0"/>
            <a:chExt cx="9902857" cy="7638450"/>
          </a:xfrm>
        </p:grpSpPr>
        <p:cxnSp>
          <p:nvCxnSpPr>
            <p:cNvPr id="5" name="Straight Connector 4"/>
            <p:cNvCxnSpPr/>
            <p:nvPr userDrawn="1"/>
          </p:nvCxnSpPr>
          <p:spPr bwMode="auto">
            <a:xfrm>
              <a:off x="-903288" y="0"/>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bwMode="auto">
            <a:xfrm>
              <a:off x="-903288" y="360335"/>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bwMode="auto">
            <a:xfrm>
              <a:off x="-903288" y="71908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bwMode="auto">
            <a:xfrm>
              <a:off x="-903288" y="1079415"/>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1439750"/>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1800084"/>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2160418"/>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252075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2879499"/>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3239834"/>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3600167"/>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396050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4319249"/>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467958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5039917"/>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rot="5400000">
              <a:off x="4679203"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rot="5400000">
              <a:off x="4318840"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rot="5400000">
              <a:off x="3960064"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359811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3239336"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287897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2518609"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2158245"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1799469"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1439106"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107874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718378"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35960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76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361126"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6839798"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6479433"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6119070"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5758706"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5398343"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5039567"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4679203"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7200161"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7560525"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7919301"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8279664"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8640028"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a:off x="-903288" y="5400251"/>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a:off x="-903288" y="5760586"/>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a:off x="-903288" y="611933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6479666"/>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6840001"/>
              <a:ext cx="719140" cy="0"/>
            </a:xfrm>
            <a:prstGeom prst="line">
              <a:avLst/>
            </a:prstGeom>
            <a:ln w="3175"/>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GB" smtClean="0"/>
              <a:t>Click to edit Master title style</a:t>
            </a:r>
            <a:endParaRPr lang="en-US"/>
          </a:p>
        </p:txBody>
      </p:sp>
      <p:sp>
        <p:nvSpPr>
          <p:cNvPr id="52" name="Date Placeholder 2"/>
          <p:cNvSpPr>
            <a:spLocks noGrp="1"/>
          </p:cNvSpPr>
          <p:nvPr>
            <p:ph type="dt" sz="half" idx="10"/>
          </p:nvPr>
        </p:nvSpPr>
        <p:spPr/>
        <p:txBody>
          <a:bodyPr/>
          <a:lstStyle>
            <a:lvl1pPr>
              <a:defRPr>
                <a:ea typeface="+mn-ea"/>
              </a:defRPr>
            </a:lvl1pPr>
          </a:lstStyle>
          <a:p>
            <a:pPr>
              <a:defRPr/>
            </a:pPr>
            <a:fld id="{9F66B7E2-FDD4-493B-8CD0-BB2C94515F3C}" type="datetime3">
              <a:rPr lang="en-GB"/>
              <a:pPr>
                <a:defRPr/>
              </a:pPr>
              <a:t>25 October, 2016</a:t>
            </a:fld>
            <a:endParaRPr lang="en-GB" dirty="0"/>
          </a:p>
        </p:txBody>
      </p:sp>
      <p:sp>
        <p:nvSpPr>
          <p:cNvPr id="53" name="Footer Placeholder 3"/>
          <p:cNvSpPr>
            <a:spLocks noGrp="1"/>
          </p:cNvSpPr>
          <p:nvPr>
            <p:ph type="ftr" sz="quarter" idx="11"/>
          </p:nvPr>
        </p:nvSpPr>
        <p:spPr/>
        <p:txBody>
          <a:bodyPr/>
          <a:lstStyle>
            <a:lvl1pPr>
              <a:defRPr>
                <a:ea typeface="+mn-ea"/>
              </a:defRPr>
            </a:lvl1pPr>
          </a:lstStyle>
          <a:p>
            <a:pPr>
              <a:defRPr/>
            </a:pPr>
            <a:r>
              <a:rPr lang="en-GB"/>
              <a:t>© European Bank for Reconstruction and Development 2012</a:t>
            </a:r>
          </a:p>
        </p:txBody>
      </p:sp>
      <p:sp>
        <p:nvSpPr>
          <p:cNvPr id="54" name="Slide Number Placeholder 4"/>
          <p:cNvSpPr>
            <a:spLocks noGrp="1"/>
          </p:cNvSpPr>
          <p:nvPr>
            <p:ph type="sldNum" sz="quarter" idx="12"/>
          </p:nvPr>
        </p:nvSpPr>
        <p:spPr/>
        <p:txBody>
          <a:bodyPr/>
          <a:lstStyle>
            <a:lvl1pPr>
              <a:defRPr>
                <a:ea typeface="+mn-ea"/>
              </a:defRPr>
            </a:lvl1pPr>
          </a:lstStyle>
          <a:p>
            <a:pPr>
              <a:defRPr/>
            </a:pPr>
            <a:fld id="{7EE54BE4-C0F4-487A-B268-250E61EA47EA}" type="slidenum">
              <a:rPr lang="en-GB"/>
              <a:pPr>
                <a:defRPr/>
              </a:pPr>
              <a:t>‹#›</a:t>
            </a:fld>
            <a:endParaRPr lang="en-GB" dirty="0"/>
          </a:p>
        </p:txBody>
      </p:sp>
    </p:spTree>
    <p:extLst>
      <p:ext uri="{BB962C8B-B14F-4D97-AF65-F5344CB8AC3E}">
        <p14:creationId xmlns:p14="http://schemas.microsoft.com/office/powerpoint/2010/main" val="16507098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Rectangle 3"/>
          <p:cNvSpPr/>
          <p:nvPr userDrawn="1"/>
        </p:nvSpPr>
        <p:spPr>
          <a:xfrm>
            <a:off x="0" y="1079500"/>
            <a:ext cx="9144000" cy="5400675"/>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a:spcAft>
                <a:spcPts val="600"/>
              </a:spcAft>
              <a:defRPr/>
            </a:pPr>
            <a:endParaRPr lang="en-US" dirty="0">
              <a:solidFill>
                <a:srgbClr val="FFFFFF"/>
              </a:solidFill>
            </a:endParaRPr>
          </a:p>
        </p:txBody>
      </p:sp>
      <p:sp>
        <p:nvSpPr>
          <p:cNvPr id="5" name="Round Same Side Corner Rectangle 4"/>
          <p:cNvSpPr/>
          <p:nvPr userDrawn="1"/>
        </p:nvSpPr>
        <p:spPr>
          <a:xfrm>
            <a:off x="358775" y="1411288"/>
            <a:ext cx="2879725" cy="5068887"/>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a:spcAft>
                <a:spcPts val="600"/>
              </a:spcAft>
              <a:defRPr/>
            </a:pPr>
            <a:endParaRPr lang="en-US" dirty="0">
              <a:solidFill>
                <a:srgbClr val="FFFFFF"/>
              </a:solidFill>
            </a:endParaRPr>
          </a:p>
        </p:txBody>
      </p:sp>
      <p:sp>
        <p:nvSpPr>
          <p:cNvPr id="2" name="Title 1"/>
          <p:cNvSpPr>
            <a:spLocks noGrp="1"/>
          </p:cNvSpPr>
          <p:nvPr>
            <p:ph type="title"/>
          </p:nvPr>
        </p:nvSpPr>
        <p:spPr/>
        <p:txBody>
          <a:bodyPr/>
          <a:lstStyle/>
          <a:p>
            <a:r>
              <a:rPr lang="en-GB" smtClean="0"/>
              <a:t>Click to edit Master title style</a:t>
            </a:r>
            <a:endParaRPr lang="en-US"/>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3598861" y="1411899"/>
            <a:ext cx="4680706" cy="5058751"/>
          </a:xfrm>
          <a:prstGeom prst="round2SameRect">
            <a:avLst>
              <a:gd name="adj1" fmla="val 4426"/>
              <a:gd name="adj2" fmla="val 0"/>
            </a:avLst>
          </a:prstGeom>
        </p:spPr>
        <p:txBody>
          <a:bodyPr/>
          <a:lstStyle/>
          <a:p>
            <a:pPr lvl="0"/>
            <a:r>
              <a:rPr lang="en-US" noProof="0" dirty="0" smtClean="0"/>
              <a:t>Click icon to add picture</a:t>
            </a:r>
            <a:endParaRPr lang="en-GB" noProof="0" dirty="0"/>
          </a:p>
        </p:txBody>
      </p:sp>
      <p:sp>
        <p:nvSpPr>
          <p:cNvPr id="6" name="Date Placeholder 2"/>
          <p:cNvSpPr>
            <a:spLocks noGrp="1"/>
          </p:cNvSpPr>
          <p:nvPr>
            <p:ph type="dt" sz="half" idx="15"/>
          </p:nvPr>
        </p:nvSpPr>
        <p:spPr/>
        <p:txBody>
          <a:bodyPr/>
          <a:lstStyle>
            <a:lvl1pPr>
              <a:defRPr>
                <a:ea typeface="+mn-ea"/>
              </a:defRPr>
            </a:lvl1pPr>
          </a:lstStyle>
          <a:p>
            <a:pPr>
              <a:defRPr/>
            </a:pPr>
            <a:fld id="{7A6D27CF-8EC6-4865-B185-F82CE63B9795}" type="datetime3">
              <a:rPr lang="en-GB"/>
              <a:pPr>
                <a:defRPr/>
              </a:pPr>
              <a:t>25 October, 2016</a:t>
            </a:fld>
            <a:endParaRPr lang="en-GB" dirty="0"/>
          </a:p>
        </p:txBody>
      </p:sp>
      <p:sp>
        <p:nvSpPr>
          <p:cNvPr id="7" name="Footer Placeholder 3"/>
          <p:cNvSpPr>
            <a:spLocks noGrp="1"/>
          </p:cNvSpPr>
          <p:nvPr>
            <p:ph type="ftr" sz="quarter" idx="16"/>
          </p:nvPr>
        </p:nvSpPr>
        <p:spPr/>
        <p:txBody>
          <a:bodyPr/>
          <a:lstStyle>
            <a:lvl1pPr>
              <a:defRPr>
                <a:ea typeface="+mn-ea"/>
              </a:defRPr>
            </a:lvl1pPr>
          </a:lstStyle>
          <a:p>
            <a:pPr>
              <a:defRPr/>
            </a:pPr>
            <a:r>
              <a:rPr lang="en-GB"/>
              <a:t>© European Bank for Reconstruction and Development 2012</a:t>
            </a:r>
          </a:p>
        </p:txBody>
      </p:sp>
      <p:sp>
        <p:nvSpPr>
          <p:cNvPr id="8" name="Slide Number Placeholder 4"/>
          <p:cNvSpPr>
            <a:spLocks noGrp="1"/>
          </p:cNvSpPr>
          <p:nvPr>
            <p:ph type="sldNum" sz="quarter" idx="17"/>
          </p:nvPr>
        </p:nvSpPr>
        <p:spPr/>
        <p:txBody>
          <a:bodyPr/>
          <a:lstStyle>
            <a:lvl1pPr>
              <a:defRPr>
                <a:ea typeface="+mn-ea"/>
              </a:defRPr>
            </a:lvl1pPr>
          </a:lstStyle>
          <a:p>
            <a:pPr>
              <a:defRPr/>
            </a:pPr>
            <a:fld id="{9B703751-9805-4568-A531-B485C71FCB85}" type="slidenum">
              <a:rPr lang="en-GB"/>
              <a:pPr>
                <a:defRPr/>
              </a:pPr>
              <a:t>‹#›</a:t>
            </a:fld>
            <a:endParaRPr lang="en-GB" dirty="0"/>
          </a:p>
        </p:txBody>
      </p:sp>
    </p:spTree>
    <p:extLst>
      <p:ext uri="{BB962C8B-B14F-4D97-AF65-F5344CB8AC3E}">
        <p14:creationId xmlns:p14="http://schemas.microsoft.com/office/powerpoint/2010/main" val="4110868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Rectangle 4"/>
          <p:cNvSpPr/>
          <p:nvPr userDrawn="1"/>
        </p:nvSpPr>
        <p:spPr>
          <a:xfrm>
            <a:off x="0" y="1079500"/>
            <a:ext cx="9144000" cy="5400675"/>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a:spcAft>
                <a:spcPts val="600"/>
              </a:spcAft>
              <a:defRPr/>
            </a:pPr>
            <a:endParaRPr lang="en-US" dirty="0">
              <a:solidFill>
                <a:srgbClr val="FFFFFF"/>
              </a:solidFill>
            </a:endParaRPr>
          </a:p>
        </p:txBody>
      </p:sp>
      <p:sp>
        <p:nvSpPr>
          <p:cNvPr id="2" name="Title 1"/>
          <p:cNvSpPr>
            <a:spLocks noGrp="1"/>
          </p:cNvSpPr>
          <p:nvPr>
            <p:ph type="title"/>
          </p:nvPr>
        </p:nvSpPr>
        <p:spPr/>
        <p:txBody>
          <a:bodyPr/>
          <a:lstStyle/>
          <a:p>
            <a:r>
              <a:rPr lang="en-GB" smtClean="0"/>
              <a:t>Click to edit Master title style</a:t>
            </a:r>
            <a:endParaRPr lang="en-US"/>
          </a:p>
        </p:txBody>
      </p:sp>
      <p:sp>
        <p:nvSpPr>
          <p:cNvPr id="13" name="Text Placeholder 6"/>
          <p:cNvSpPr>
            <a:spLocks noGrp="1"/>
          </p:cNvSpPr>
          <p:nvPr>
            <p:ph type="body" sz="quarter" idx="13"/>
          </p:nvPr>
        </p:nvSpPr>
        <p:spPr>
          <a:xfrm>
            <a:off x="720726" y="2161445"/>
            <a:ext cx="3600000" cy="3238555"/>
          </a:xfrm>
          <a:prstGeom prst="roundRect">
            <a:avLst>
              <a:gd name="adj" fmla="val 5995"/>
            </a:avLst>
          </a:prstGeom>
          <a:solidFill>
            <a:schemeClr val="bg1"/>
          </a:solidFill>
          <a:ln>
            <a:noFill/>
          </a:ln>
        </p:spPr>
        <p:txBody>
          <a:bodyPr lIns="36000" tIns="36000" rIns="36000" bIns="36000"/>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14" name="Text Placeholder 6"/>
          <p:cNvSpPr>
            <a:spLocks noGrp="1"/>
          </p:cNvSpPr>
          <p:nvPr>
            <p:ph type="body" sz="quarter" idx="14"/>
          </p:nvPr>
        </p:nvSpPr>
        <p:spPr>
          <a:xfrm>
            <a:off x="4679567" y="2161445"/>
            <a:ext cx="3600002" cy="3238555"/>
          </a:xfrm>
          <a:prstGeom prst="roundRect">
            <a:avLst>
              <a:gd name="adj" fmla="val 5995"/>
            </a:avLst>
          </a:prstGeom>
          <a:solidFill>
            <a:schemeClr val="bg1"/>
          </a:solidFill>
          <a:ln>
            <a:noFill/>
          </a:ln>
        </p:spPr>
        <p:txBody>
          <a:bodyPr lIns="36000" tIns="36000" rIns="36000" bIns="36000"/>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6" name="Date Placeholder 2"/>
          <p:cNvSpPr>
            <a:spLocks noGrp="1"/>
          </p:cNvSpPr>
          <p:nvPr>
            <p:ph type="dt" sz="half" idx="15"/>
          </p:nvPr>
        </p:nvSpPr>
        <p:spPr/>
        <p:txBody>
          <a:bodyPr/>
          <a:lstStyle>
            <a:lvl1pPr>
              <a:defRPr>
                <a:ea typeface="+mn-ea"/>
              </a:defRPr>
            </a:lvl1pPr>
          </a:lstStyle>
          <a:p>
            <a:pPr>
              <a:defRPr/>
            </a:pPr>
            <a:fld id="{AFC91981-7689-4C49-B889-7B60AA64523D}" type="datetime3">
              <a:rPr lang="en-GB"/>
              <a:pPr>
                <a:defRPr/>
              </a:pPr>
              <a:t>25 October, 2016</a:t>
            </a:fld>
            <a:endParaRPr lang="en-GB" dirty="0"/>
          </a:p>
        </p:txBody>
      </p:sp>
      <p:sp>
        <p:nvSpPr>
          <p:cNvPr id="7" name="Footer Placeholder 3"/>
          <p:cNvSpPr>
            <a:spLocks noGrp="1"/>
          </p:cNvSpPr>
          <p:nvPr>
            <p:ph type="ftr" sz="quarter" idx="16"/>
          </p:nvPr>
        </p:nvSpPr>
        <p:spPr/>
        <p:txBody>
          <a:bodyPr/>
          <a:lstStyle>
            <a:lvl1pPr>
              <a:defRPr>
                <a:ea typeface="+mn-ea"/>
              </a:defRPr>
            </a:lvl1pPr>
          </a:lstStyle>
          <a:p>
            <a:pPr>
              <a:defRPr/>
            </a:pPr>
            <a:r>
              <a:rPr lang="en-GB"/>
              <a:t>© European Bank for Reconstruction and Development 2012</a:t>
            </a:r>
          </a:p>
        </p:txBody>
      </p:sp>
      <p:sp>
        <p:nvSpPr>
          <p:cNvPr id="8" name="Slide Number Placeholder 4"/>
          <p:cNvSpPr>
            <a:spLocks noGrp="1"/>
          </p:cNvSpPr>
          <p:nvPr>
            <p:ph type="sldNum" sz="quarter" idx="17"/>
          </p:nvPr>
        </p:nvSpPr>
        <p:spPr/>
        <p:txBody>
          <a:bodyPr/>
          <a:lstStyle>
            <a:lvl1pPr>
              <a:defRPr>
                <a:ea typeface="+mn-ea"/>
              </a:defRPr>
            </a:lvl1pPr>
          </a:lstStyle>
          <a:p>
            <a:pPr>
              <a:defRPr/>
            </a:pPr>
            <a:fld id="{FA73A213-9FFA-478D-BDA6-E3D80C0C8370}" type="slidenum">
              <a:rPr lang="en-GB"/>
              <a:pPr>
                <a:defRPr/>
              </a:pPr>
              <a:t>‹#›</a:t>
            </a:fld>
            <a:endParaRPr lang="en-GB" dirty="0"/>
          </a:p>
        </p:txBody>
      </p:sp>
    </p:spTree>
    <p:extLst>
      <p:ext uri="{BB962C8B-B14F-4D97-AF65-F5344CB8AC3E}">
        <p14:creationId xmlns:p14="http://schemas.microsoft.com/office/powerpoint/2010/main" val="16095049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5" name="Rectangle 4"/>
          <p:cNvSpPr/>
          <p:nvPr userDrawn="1"/>
        </p:nvSpPr>
        <p:spPr>
          <a:xfrm>
            <a:off x="0" y="1079500"/>
            <a:ext cx="9144000" cy="5400675"/>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a:spcAft>
                <a:spcPts val="600"/>
              </a:spcAft>
              <a:defRPr/>
            </a:pPr>
            <a:endParaRPr lang="en-US" dirty="0">
              <a:solidFill>
                <a:srgbClr val="FFFFFF"/>
              </a:solidFill>
            </a:endParaRPr>
          </a:p>
        </p:txBody>
      </p:sp>
      <p:sp>
        <p:nvSpPr>
          <p:cNvPr id="6" name="Round Same Side Corner Rectangle 5"/>
          <p:cNvSpPr/>
          <p:nvPr userDrawn="1"/>
        </p:nvSpPr>
        <p:spPr>
          <a:xfrm>
            <a:off x="358775" y="1411288"/>
            <a:ext cx="2879725" cy="5068887"/>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a:spcAft>
                <a:spcPts val="600"/>
              </a:spcAft>
              <a:defRPr/>
            </a:pPr>
            <a:endParaRPr lang="en-US" dirty="0">
              <a:solidFill>
                <a:srgbClr val="FFFFFF"/>
              </a:solidFill>
            </a:endParaRPr>
          </a:p>
        </p:txBody>
      </p:sp>
      <p:sp>
        <p:nvSpPr>
          <p:cNvPr id="2" name="Title 1"/>
          <p:cNvSpPr>
            <a:spLocks noGrp="1"/>
          </p:cNvSpPr>
          <p:nvPr>
            <p:ph type="title"/>
          </p:nvPr>
        </p:nvSpPr>
        <p:spPr/>
        <p:txBody>
          <a:bodyPr/>
          <a:lstStyle/>
          <a:p>
            <a:r>
              <a:rPr lang="en-GB" smtClean="0"/>
              <a:t>Click to edit Master title style</a:t>
            </a:r>
            <a:endParaRPr lang="en-US"/>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3598861" y="1411899"/>
            <a:ext cx="4680706" cy="1111877"/>
          </a:xfrm>
          <a:prstGeom prst="roundRect">
            <a:avLst/>
          </a:prstGeom>
        </p:spPr>
        <p:txBody>
          <a:bodyPr/>
          <a:lstStyle/>
          <a:p>
            <a:pPr lvl="0"/>
            <a:r>
              <a:rPr lang="en-US" noProof="0" dirty="0" smtClean="0"/>
              <a:t>Click icon to add picture</a:t>
            </a:r>
            <a:endParaRPr lang="en-GB" noProof="0" dirty="0"/>
          </a:p>
        </p:txBody>
      </p:sp>
      <p:sp>
        <p:nvSpPr>
          <p:cNvPr id="58" name="Text Placeholder 6"/>
          <p:cNvSpPr>
            <a:spLocks noGrp="1"/>
          </p:cNvSpPr>
          <p:nvPr>
            <p:ph type="body" sz="quarter" idx="15"/>
          </p:nvPr>
        </p:nvSpPr>
        <p:spPr>
          <a:xfrm>
            <a:off x="3598860" y="2879725"/>
            <a:ext cx="4680709" cy="3240275"/>
          </a:xfrm>
          <a:prstGeom prst="roundRect">
            <a:avLst>
              <a:gd name="adj" fmla="val 5995"/>
            </a:avLst>
          </a:prstGeom>
          <a:solidFill>
            <a:schemeClr val="bg1"/>
          </a:solidFill>
          <a:ln>
            <a:noFill/>
          </a:ln>
        </p:spPr>
        <p:txBody>
          <a:bodyPr lIns="36000" tIns="36000" rIns="36000" bIns="36000"/>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7" name="Date Placeholder 2"/>
          <p:cNvSpPr>
            <a:spLocks noGrp="1"/>
          </p:cNvSpPr>
          <p:nvPr>
            <p:ph type="dt" sz="half" idx="16"/>
          </p:nvPr>
        </p:nvSpPr>
        <p:spPr/>
        <p:txBody>
          <a:bodyPr/>
          <a:lstStyle>
            <a:lvl1pPr>
              <a:defRPr>
                <a:ea typeface="+mn-ea"/>
              </a:defRPr>
            </a:lvl1pPr>
          </a:lstStyle>
          <a:p>
            <a:pPr>
              <a:defRPr/>
            </a:pPr>
            <a:fld id="{03BC2ACE-80A2-4AE9-835F-98C6BF88D571}" type="datetime3">
              <a:rPr lang="en-GB"/>
              <a:pPr>
                <a:defRPr/>
              </a:pPr>
              <a:t>25 October, 2016</a:t>
            </a:fld>
            <a:endParaRPr lang="en-GB" dirty="0"/>
          </a:p>
        </p:txBody>
      </p:sp>
      <p:sp>
        <p:nvSpPr>
          <p:cNvPr id="8" name="Footer Placeholder 3"/>
          <p:cNvSpPr>
            <a:spLocks noGrp="1"/>
          </p:cNvSpPr>
          <p:nvPr>
            <p:ph type="ftr" sz="quarter" idx="17"/>
          </p:nvPr>
        </p:nvSpPr>
        <p:spPr/>
        <p:txBody>
          <a:bodyPr/>
          <a:lstStyle>
            <a:lvl1pPr>
              <a:defRPr>
                <a:ea typeface="+mn-ea"/>
              </a:defRPr>
            </a:lvl1pPr>
          </a:lstStyle>
          <a:p>
            <a:pPr>
              <a:defRPr/>
            </a:pPr>
            <a:r>
              <a:rPr lang="en-GB"/>
              <a:t>© European Bank for Reconstruction and Development 2012</a:t>
            </a:r>
          </a:p>
        </p:txBody>
      </p:sp>
      <p:sp>
        <p:nvSpPr>
          <p:cNvPr id="9" name="Slide Number Placeholder 4"/>
          <p:cNvSpPr>
            <a:spLocks noGrp="1"/>
          </p:cNvSpPr>
          <p:nvPr>
            <p:ph type="sldNum" sz="quarter" idx="18"/>
          </p:nvPr>
        </p:nvSpPr>
        <p:spPr/>
        <p:txBody>
          <a:bodyPr/>
          <a:lstStyle>
            <a:lvl1pPr>
              <a:defRPr>
                <a:ea typeface="+mn-ea"/>
              </a:defRPr>
            </a:lvl1pPr>
          </a:lstStyle>
          <a:p>
            <a:pPr>
              <a:defRPr/>
            </a:pPr>
            <a:fld id="{730DCE40-723D-43C2-8735-9335229BFFF3}" type="slidenum">
              <a:rPr lang="en-GB"/>
              <a:pPr>
                <a:defRPr/>
              </a:pPr>
              <a:t>‹#›</a:t>
            </a:fld>
            <a:endParaRPr lang="en-GB" dirty="0"/>
          </a:p>
        </p:txBody>
      </p:sp>
    </p:spTree>
    <p:extLst>
      <p:ext uri="{BB962C8B-B14F-4D97-AF65-F5344CB8AC3E}">
        <p14:creationId xmlns:p14="http://schemas.microsoft.com/office/powerpoint/2010/main" val="31689296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Rectangle 5"/>
          <p:cNvSpPr/>
          <p:nvPr userDrawn="1"/>
        </p:nvSpPr>
        <p:spPr>
          <a:xfrm>
            <a:off x="0" y="1079500"/>
            <a:ext cx="9144000" cy="5400675"/>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a:spcAft>
                <a:spcPts val="600"/>
              </a:spcAft>
              <a:defRPr/>
            </a:pPr>
            <a:endParaRPr lang="en-US" dirty="0">
              <a:solidFill>
                <a:srgbClr val="FFFFFF"/>
              </a:solidFill>
            </a:endParaRPr>
          </a:p>
        </p:txBody>
      </p:sp>
      <p:sp>
        <p:nvSpPr>
          <p:cNvPr id="7" name="Round Same Side Corner Rectangle 6"/>
          <p:cNvSpPr/>
          <p:nvPr userDrawn="1"/>
        </p:nvSpPr>
        <p:spPr>
          <a:xfrm>
            <a:off x="358775" y="1439863"/>
            <a:ext cx="2879725" cy="5040312"/>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a:spcAft>
                <a:spcPts val="600"/>
              </a:spcAft>
              <a:defRPr/>
            </a:pPr>
            <a:endParaRPr lang="en-US" dirty="0">
              <a:solidFill>
                <a:srgbClr val="FFFFFF"/>
              </a:solidFill>
            </a:endParaRPr>
          </a:p>
        </p:txBody>
      </p:sp>
      <p:sp>
        <p:nvSpPr>
          <p:cNvPr id="2" name="Title 1"/>
          <p:cNvSpPr>
            <a:spLocks noGrp="1"/>
          </p:cNvSpPr>
          <p:nvPr>
            <p:ph type="title"/>
          </p:nvPr>
        </p:nvSpPr>
        <p:spPr/>
        <p:txBody>
          <a:bodyPr/>
          <a:lstStyle/>
          <a:p>
            <a:r>
              <a:rPr lang="en-GB" smtClean="0"/>
              <a:t>Click to edit Master title style</a:t>
            </a:r>
            <a:endParaRPr lang="en-US"/>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3598860" y="5400000"/>
            <a:ext cx="4717259" cy="1080000"/>
          </a:xfrm>
          <a:prstGeom prst="round2SameRect">
            <a:avLst/>
          </a:prstGeom>
        </p:spPr>
        <p:txBody>
          <a:bodyPr/>
          <a:lstStyle/>
          <a:p>
            <a:pPr lvl="0"/>
            <a:r>
              <a:rPr lang="en-US" noProof="0" dirty="0" smtClean="0"/>
              <a:t>Click icon to add picture</a:t>
            </a:r>
            <a:endParaRPr lang="en-GB" noProof="0" dirty="0"/>
          </a:p>
        </p:txBody>
      </p:sp>
      <p:sp>
        <p:nvSpPr>
          <p:cNvPr id="58" name="Text Placeholder 6"/>
          <p:cNvSpPr>
            <a:spLocks noGrp="1"/>
          </p:cNvSpPr>
          <p:nvPr>
            <p:ph type="body" sz="quarter" idx="15"/>
          </p:nvPr>
        </p:nvSpPr>
        <p:spPr>
          <a:xfrm>
            <a:off x="3598861" y="1439863"/>
            <a:ext cx="2159000" cy="3600450"/>
          </a:xfrm>
          <a:prstGeom prst="roundRect">
            <a:avLst>
              <a:gd name="adj" fmla="val 5995"/>
            </a:avLst>
          </a:prstGeom>
          <a:solidFill>
            <a:schemeClr val="bg1"/>
          </a:solidFill>
          <a:ln>
            <a:noFill/>
          </a:ln>
        </p:spPr>
        <p:txBody>
          <a:bodyPr lIns="36000" tIns="36000" rIns="36000" bIns="36000"/>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59" name="Text Placeholder 6"/>
          <p:cNvSpPr>
            <a:spLocks noGrp="1"/>
          </p:cNvSpPr>
          <p:nvPr>
            <p:ph type="body" sz="quarter" idx="16"/>
          </p:nvPr>
        </p:nvSpPr>
        <p:spPr>
          <a:xfrm>
            <a:off x="6118224" y="1439863"/>
            <a:ext cx="2197896" cy="3600450"/>
          </a:xfrm>
          <a:prstGeom prst="roundRect">
            <a:avLst>
              <a:gd name="adj" fmla="val 5995"/>
            </a:avLst>
          </a:prstGeom>
          <a:solidFill>
            <a:schemeClr val="bg1"/>
          </a:solidFill>
          <a:ln>
            <a:noFill/>
          </a:ln>
        </p:spPr>
        <p:txBody>
          <a:bodyPr lIns="36000" tIns="36000" rIns="36000" bIns="36000"/>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8" name="Date Placeholder 2"/>
          <p:cNvSpPr>
            <a:spLocks noGrp="1"/>
          </p:cNvSpPr>
          <p:nvPr>
            <p:ph type="dt" sz="half" idx="17"/>
          </p:nvPr>
        </p:nvSpPr>
        <p:spPr/>
        <p:txBody>
          <a:bodyPr/>
          <a:lstStyle>
            <a:lvl1pPr>
              <a:defRPr>
                <a:ea typeface="+mn-ea"/>
              </a:defRPr>
            </a:lvl1pPr>
          </a:lstStyle>
          <a:p>
            <a:pPr>
              <a:defRPr/>
            </a:pPr>
            <a:fld id="{83573132-3095-408D-B25B-C1D42AD7310E}" type="datetime3">
              <a:rPr lang="en-GB"/>
              <a:pPr>
                <a:defRPr/>
              </a:pPr>
              <a:t>25 October, 2016</a:t>
            </a:fld>
            <a:endParaRPr lang="en-GB" dirty="0"/>
          </a:p>
        </p:txBody>
      </p:sp>
      <p:sp>
        <p:nvSpPr>
          <p:cNvPr id="9" name="Footer Placeholder 3"/>
          <p:cNvSpPr>
            <a:spLocks noGrp="1"/>
          </p:cNvSpPr>
          <p:nvPr>
            <p:ph type="ftr" sz="quarter" idx="18"/>
          </p:nvPr>
        </p:nvSpPr>
        <p:spPr/>
        <p:txBody>
          <a:bodyPr/>
          <a:lstStyle>
            <a:lvl1pPr>
              <a:defRPr>
                <a:ea typeface="+mn-ea"/>
              </a:defRPr>
            </a:lvl1pPr>
          </a:lstStyle>
          <a:p>
            <a:pPr>
              <a:defRPr/>
            </a:pPr>
            <a:r>
              <a:rPr lang="en-GB"/>
              <a:t>© European Bank for Reconstruction and Development 2012</a:t>
            </a:r>
          </a:p>
        </p:txBody>
      </p:sp>
      <p:sp>
        <p:nvSpPr>
          <p:cNvPr id="11" name="Slide Number Placeholder 4"/>
          <p:cNvSpPr>
            <a:spLocks noGrp="1"/>
          </p:cNvSpPr>
          <p:nvPr>
            <p:ph type="sldNum" sz="quarter" idx="19"/>
          </p:nvPr>
        </p:nvSpPr>
        <p:spPr/>
        <p:txBody>
          <a:bodyPr/>
          <a:lstStyle>
            <a:lvl1pPr>
              <a:defRPr>
                <a:ea typeface="+mn-ea"/>
              </a:defRPr>
            </a:lvl1pPr>
          </a:lstStyle>
          <a:p>
            <a:pPr>
              <a:defRPr/>
            </a:pPr>
            <a:fld id="{25129519-62F8-4000-B73C-97DABDEB2C54}" type="slidenum">
              <a:rPr lang="en-GB"/>
              <a:pPr>
                <a:defRPr/>
              </a:pPr>
              <a:t>‹#›</a:t>
            </a:fld>
            <a:endParaRPr lang="en-GB" dirty="0"/>
          </a:p>
        </p:txBody>
      </p:sp>
    </p:spTree>
    <p:extLst>
      <p:ext uri="{BB962C8B-B14F-4D97-AF65-F5344CB8AC3E}">
        <p14:creationId xmlns:p14="http://schemas.microsoft.com/office/powerpoint/2010/main" val="15866612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Rectangle 3"/>
          <p:cNvSpPr/>
          <p:nvPr userDrawn="1"/>
        </p:nvSpPr>
        <p:spPr>
          <a:xfrm>
            <a:off x="0" y="1800225"/>
            <a:ext cx="9144000" cy="4679950"/>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a:spcAft>
                <a:spcPts val="600"/>
              </a:spcAft>
              <a:defRPr/>
            </a:pPr>
            <a:endParaRPr lang="en-US" dirty="0">
              <a:solidFill>
                <a:srgbClr val="FFFFFF"/>
              </a:solidFill>
            </a:endParaRPr>
          </a:p>
        </p:txBody>
      </p:sp>
      <p:sp>
        <p:nvSpPr>
          <p:cNvPr id="5" name="Oval 4"/>
          <p:cNvSpPr/>
          <p:nvPr userDrawn="1"/>
        </p:nvSpPr>
        <p:spPr>
          <a:xfrm>
            <a:off x="720725" y="2159000"/>
            <a:ext cx="1800225" cy="1800225"/>
          </a:xfrm>
          <a:prstGeom prst="ellipse">
            <a:avLst/>
          </a:prstGeom>
          <a:solidFill>
            <a:schemeClr val="bg1"/>
          </a:solidFill>
          <a:ln w="3175" cmpd="sng">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a:lstStyle/>
          <a:p>
            <a:pPr>
              <a:spcAft>
                <a:spcPts val="600"/>
              </a:spcAft>
              <a:defRPr/>
            </a:pPr>
            <a:r>
              <a:rPr lang="en-GB" sz="1300" dirty="0">
                <a:solidFill>
                  <a:srgbClr val="FFFFFF"/>
                </a:solidFill>
                <a:latin typeface="Franklin Gothic Book"/>
                <a:cs typeface="Franklin Gothic Book"/>
              </a:rPr>
              <a:t>Project Summary</a:t>
            </a:r>
          </a:p>
        </p:txBody>
      </p:sp>
      <p:sp>
        <p:nvSpPr>
          <p:cNvPr id="6" name="Rounded Rectangle 5"/>
          <p:cNvSpPr/>
          <p:nvPr userDrawn="1"/>
        </p:nvSpPr>
        <p:spPr>
          <a:xfrm>
            <a:off x="720725" y="4319588"/>
            <a:ext cx="1800225" cy="1800225"/>
          </a:xfrm>
          <a:prstGeom prst="roundRect">
            <a:avLst>
              <a:gd name="adj" fmla="val 77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a:spcAft>
                <a:spcPts val="600"/>
              </a:spcAft>
              <a:defRPr/>
            </a:pPr>
            <a:endParaRPr lang="en-US" dirty="0">
              <a:solidFill>
                <a:srgbClr val="FFFFFF"/>
              </a:solidFill>
            </a:endParaRPr>
          </a:p>
        </p:txBody>
      </p:sp>
      <p:sp>
        <p:nvSpPr>
          <p:cNvPr id="7" name="Round Same Side Corner Rectangle 6"/>
          <p:cNvSpPr/>
          <p:nvPr userDrawn="1"/>
        </p:nvSpPr>
        <p:spPr>
          <a:xfrm>
            <a:off x="5038725" y="2159000"/>
            <a:ext cx="3600450" cy="4311650"/>
          </a:xfrm>
          <a:prstGeom prst="round2SameRect">
            <a:avLst>
              <a:gd name="adj1" fmla="val 3720"/>
              <a:gd name="adj2" fmla="val 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a:spcAft>
                <a:spcPts val="600"/>
              </a:spcAft>
              <a:defRPr/>
            </a:pPr>
            <a:endParaRPr lang="en-US" dirty="0">
              <a:solidFill>
                <a:srgbClr val="FFFFFF"/>
              </a:solidFill>
            </a:endParaRPr>
          </a:p>
        </p:txBody>
      </p:sp>
      <p:sp>
        <p:nvSpPr>
          <p:cNvPr id="2" name="Title 1"/>
          <p:cNvSpPr>
            <a:spLocks noGrp="1"/>
          </p:cNvSpPr>
          <p:nvPr>
            <p:ph type="title"/>
          </p:nvPr>
        </p:nvSpPr>
        <p:spPr/>
        <p:txBody>
          <a:bodyPr/>
          <a:lstStyle/>
          <a:p>
            <a:r>
              <a:rPr lang="en-GB" smtClean="0"/>
              <a:t>Click to edit Master title style</a:t>
            </a:r>
            <a:endParaRPr lang="en-US"/>
          </a:p>
        </p:txBody>
      </p:sp>
      <p:sp>
        <p:nvSpPr>
          <p:cNvPr id="1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2878135" y="2160588"/>
            <a:ext cx="1800226" cy="4310062"/>
          </a:xfrm>
          <a:prstGeom prst="round2SameRect">
            <a:avLst>
              <a:gd name="adj1" fmla="val 10230"/>
              <a:gd name="adj2" fmla="val 0"/>
            </a:avLst>
          </a:prstGeom>
        </p:spPr>
        <p:txBody>
          <a:bodyPr/>
          <a:lstStyle/>
          <a:p>
            <a:pPr lvl="0"/>
            <a:r>
              <a:rPr lang="en-US" noProof="0" dirty="0" smtClean="0"/>
              <a:t>Click icon to add picture</a:t>
            </a:r>
            <a:endParaRPr lang="en-GB" noProof="0" dirty="0"/>
          </a:p>
        </p:txBody>
      </p:sp>
      <p:sp>
        <p:nvSpPr>
          <p:cNvPr id="8" name="Date Placeholder 2"/>
          <p:cNvSpPr>
            <a:spLocks noGrp="1"/>
          </p:cNvSpPr>
          <p:nvPr>
            <p:ph type="dt" sz="half" idx="15"/>
          </p:nvPr>
        </p:nvSpPr>
        <p:spPr/>
        <p:txBody>
          <a:bodyPr/>
          <a:lstStyle>
            <a:lvl1pPr>
              <a:defRPr>
                <a:ea typeface="+mn-ea"/>
              </a:defRPr>
            </a:lvl1pPr>
          </a:lstStyle>
          <a:p>
            <a:pPr>
              <a:defRPr/>
            </a:pPr>
            <a:fld id="{F6252C2A-0AE2-43E7-85D3-7D240E3A6B6D}" type="datetime3">
              <a:rPr lang="en-GB"/>
              <a:pPr>
                <a:defRPr/>
              </a:pPr>
              <a:t>25 October, 2016</a:t>
            </a:fld>
            <a:endParaRPr lang="en-GB" dirty="0"/>
          </a:p>
        </p:txBody>
      </p:sp>
      <p:sp>
        <p:nvSpPr>
          <p:cNvPr id="9" name="Footer Placeholder 3"/>
          <p:cNvSpPr>
            <a:spLocks noGrp="1"/>
          </p:cNvSpPr>
          <p:nvPr>
            <p:ph type="ftr" sz="quarter" idx="16"/>
          </p:nvPr>
        </p:nvSpPr>
        <p:spPr/>
        <p:txBody>
          <a:bodyPr/>
          <a:lstStyle>
            <a:lvl1pPr>
              <a:defRPr>
                <a:ea typeface="+mn-ea"/>
              </a:defRPr>
            </a:lvl1pPr>
          </a:lstStyle>
          <a:p>
            <a:pPr>
              <a:defRPr/>
            </a:pPr>
            <a:r>
              <a:rPr lang="en-GB"/>
              <a:t>© European Bank for Reconstruction and Development 2012</a:t>
            </a:r>
          </a:p>
        </p:txBody>
      </p:sp>
      <p:sp>
        <p:nvSpPr>
          <p:cNvPr id="10" name="Slide Number Placeholder 4"/>
          <p:cNvSpPr>
            <a:spLocks noGrp="1"/>
          </p:cNvSpPr>
          <p:nvPr>
            <p:ph type="sldNum" sz="quarter" idx="17"/>
          </p:nvPr>
        </p:nvSpPr>
        <p:spPr/>
        <p:txBody>
          <a:bodyPr/>
          <a:lstStyle>
            <a:lvl1pPr>
              <a:defRPr>
                <a:ea typeface="+mn-ea"/>
              </a:defRPr>
            </a:lvl1pPr>
          </a:lstStyle>
          <a:p>
            <a:pPr>
              <a:defRPr/>
            </a:pPr>
            <a:fld id="{6C708AB2-BD97-4036-A728-DB04BF42359E}" type="slidenum">
              <a:rPr lang="en-GB"/>
              <a:pPr>
                <a:defRPr/>
              </a:pPr>
              <a:t>‹#›</a:t>
            </a:fld>
            <a:endParaRPr lang="en-GB" dirty="0"/>
          </a:p>
        </p:txBody>
      </p:sp>
    </p:spTree>
    <p:extLst>
      <p:ext uri="{BB962C8B-B14F-4D97-AF65-F5344CB8AC3E}">
        <p14:creationId xmlns:p14="http://schemas.microsoft.com/office/powerpoint/2010/main" val="28830026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4" name="Rectangle 3"/>
          <p:cNvSpPr/>
          <p:nvPr userDrawn="1"/>
        </p:nvSpPr>
        <p:spPr>
          <a:xfrm>
            <a:off x="0" y="1800225"/>
            <a:ext cx="9144000" cy="4679950"/>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a:spcAft>
                <a:spcPts val="600"/>
              </a:spcAft>
              <a:defRPr/>
            </a:pPr>
            <a:endParaRPr lang="en-US" dirty="0">
              <a:solidFill>
                <a:srgbClr val="FFFFFF"/>
              </a:solidFill>
            </a:endParaRPr>
          </a:p>
        </p:txBody>
      </p:sp>
      <p:sp>
        <p:nvSpPr>
          <p:cNvPr id="5" name="Oval 4"/>
          <p:cNvSpPr/>
          <p:nvPr userDrawn="1"/>
        </p:nvSpPr>
        <p:spPr>
          <a:xfrm>
            <a:off x="720725" y="2159000"/>
            <a:ext cx="1800225" cy="1800225"/>
          </a:xfrm>
          <a:prstGeom prst="ellipse">
            <a:avLst/>
          </a:prstGeom>
          <a:solidFill>
            <a:schemeClr val="bg1"/>
          </a:solidFill>
          <a:ln w="3175" cmpd="sng">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a:lstStyle/>
          <a:p>
            <a:pPr>
              <a:spcAft>
                <a:spcPts val="600"/>
              </a:spcAft>
              <a:defRPr/>
            </a:pPr>
            <a:r>
              <a:rPr lang="en-GB" sz="1300" dirty="0">
                <a:solidFill>
                  <a:srgbClr val="FFFFFF"/>
                </a:solidFill>
                <a:latin typeface="Franklin Gothic Book"/>
                <a:cs typeface="Franklin Gothic Book"/>
              </a:rPr>
              <a:t>Project Summary</a:t>
            </a:r>
          </a:p>
        </p:txBody>
      </p:sp>
      <p:sp>
        <p:nvSpPr>
          <p:cNvPr id="6" name="Rounded Rectangle 5"/>
          <p:cNvSpPr/>
          <p:nvPr userDrawn="1"/>
        </p:nvSpPr>
        <p:spPr>
          <a:xfrm>
            <a:off x="2878138" y="2159000"/>
            <a:ext cx="1800225" cy="1800225"/>
          </a:xfrm>
          <a:prstGeom prst="roundRect">
            <a:avLst>
              <a:gd name="adj" fmla="val 77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a:spcAft>
                <a:spcPts val="600"/>
              </a:spcAft>
              <a:defRPr/>
            </a:pPr>
            <a:endParaRPr lang="en-US" dirty="0">
              <a:solidFill>
                <a:srgbClr val="FFFFFF"/>
              </a:solidFill>
            </a:endParaRPr>
          </a:p>
        </p:txBody>
      </p:sp>
      <p:sp>
        <p:nvSpPr>
          <p:cNvPr id="7" name="Round Same Side Corner Rectangle 6"/>
          <p:cNvSpPr/>
          <p:nvPr userDrawn="1"/>
        </p:nvSpPr>
        <p:spPr>
          <a:xfrm>
            <a:off x="5038725" y="2159000"/>
            <a:ext cx="3600450" cy="4311650"/>
          </a:xfrm>
          <a:prstGeom prst="round2SameRect">
            <a:avLst>
              <a:gd name="adj1" fmla="val 3720"/>
              <a:gd name="adj2" fmla="val 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a:spcAft>
                <a:spcPts val="600"/>
              </a:spcAft>
              <a:defRPr/>
            </a:pPr>
            <a:endParaRPr lang="en-US" dirty="0">
              <a:solidFill>
                <a:srgbClr val="FFFFFF"/>
              </a:solidFill>
            </a:endParaRPr>
          </a:p>
        </p:txBody>
      </p:sp>
      <p:sp>
        <p:nvSpPr>
          <p:cNvPr id="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20725" y="4319588"/>
            <a:ext cx="3957636" cy="2151062"/>
          </a:xfrm>
          <a:prstGeom prst="round2SameRect">
            <a:avLst>
              <a:gd name="adj1" fmla="val 10230"/>
              <a:gd name="adj2" fmla="val 0"/>
            </a:avLst>
          </a:prstGeom>
        </p:spPr>
        <p:txBody>
          <a:bodyPr/>
          <a:lstStyle/>
          <a:p>
            <a:pPr lvl="0"/>
            <a:r>
              <a:rPr lang="en-US" noProof="0" dirty="0" smtClean="0"/>
              <a:t>Click icon to add picture</a:t>
            </a:r>
            <a:endParaRPr lang="en-GB" noProof="0" dirty="0"/>
          </a:p>
        </p:txBody>
      </p:sp>
      <p:sp>
        <p:nvSpPr>
          <p:cNvPr id="2" name="Title 1"/>
          <p:cNvSpPr>
            <a:spLocks noGrp="1"/>
          </p:cNvSpPr>
          <p:nvPr>
            <p:ph type="title"/>
          </p:nvPr>
        </p:nvSpPr>
        <p:spPr/>
        <p:txBody>
          <a:bodyPr/>
          <a:lstStyle>
            <a:lvl1pPr>
              <a:defRPr>
                <a:latin typeface="Bodoni MT" panose="02070603080606020203" pitchFamily="18" charset="0"/>
              </a:defRPr>
            </a:lvl1pPr>
          </a:lstStyle>
          <a:p>
            <a:r>
              <a:rPr lang="en-GB" dirty="0" smtClean="0"/>
              <a:t>Click to edit Master title style</a:t>
            </a:r>
            <a:endParaRPr lang="en-US" dirty="0"/>
          </a:p>
        </p:txBody>
      </p:sp>
      <p:sp>
        <p:nvSpPr>
          <p:cNvPr id="8" name="Date Placeholder 2"/>
          <p:cNvSpPr>
            <a:spLocks noGrp="1"/>
          </p:cNvSpPr>
          <p:nvPr>
            <p:ph type="dt" sz="half" idx="15"/>
          </p:nvPr>
        </p:nvSpPr>
        <p:spPr/>
        <p:txBody>
          <a:bodyPr/>
          <a:lstStyle>
            <a:lvl1pPr>
              <a:defRPr>
                <a:ea typeface="+mn-ea"/>
              </a:defRPr>
            </a:lvl1pPr>
          </a:lstStyle>
          <a:p>
            <a:pPr>
              <a:defRPr/>
            </a:pPr>
            <a:fld id="{FC017BA8-9162-4F1E-8095-2DAD6B9E87D8}" type="datetime3">
              <a:rPr lang="en-GB"/>
              <a:pPr>
                <a:defRPr/>
              </a:pPr>
              <a:t>25 October, 2016</a:t>
            </a:fld>
            <a:endParaRPr lang="en-GB" dirty="0"/>
          </a:p>
        </p:txBody>
      </p:sp>
      <p:sp>
        <p:nvSpPr>
          <p:cNvPr id="9" name="Footer Placeholder 3"/>
          <p:cNvSpPr>
            <a:spLocks noGrp="1"/>
          </p:cNvSpPr>
          <p:nvPr>
            <p:ph type="ftr" sz="quarter" idx="16"/>
          </p:nvPr>
        </p:nvSpPr>
        <p:spPr/>
        <p:txBody>
          <a:bodyPr/>
          <a:lstStyle>
            <a:lvl1pPr>
              <a:defRPr>
                <a:ea typeface="+mn-ea"/>
              </a:defRPr>
            </a:lvl1pPr>
          </a:lstStyle>
          <a:p>
            <a:pPr>
              <a:defRPr/>
            </a:pPr>
            <a:r>
              <a:rPr lang="en-GB"/>
              <a:t>© European Bank for Reconstruction and Development 2012</a:t>
            </a:r>
          </a:p>
        </p:txBody>
      </p:sp>
      <p:sp>
        <p:nvSpPr>
          <p:cNvPr id="10" name="Slide Number Placeholder 4"/>
          <p:cNvSpPr>
            <a:spLocks noGrp="1"/>
          </p:cNvSpPr>
          <p:nvPr>
            <p:ph type="sldNum" sz="quarter" idx="17"/>
          </p:nvPr>
        </p:nvSpPr>
        <p:spPr/>
        <p:txBody>
          <a:bodyPr/>
          <a:lstStyle>
            <a:lvl1pPr>
              <a:defRPr>
                <a:ea typeface="+mn-ea"/>
              </a:defRPr>
            </a:lvl1pPr>
          </a:lstStyle>
          <a:p>
            <a:pPr>
              <a:defRPr/>
            </a:pPr>
            <a:fld id="{4EDBC2DE-6886-4049-AEAF-D82AD2ED4141}" type="slidenum">
              <a:rPr lang="en-GB"/>
              <a:pPr>
                <a:defRPr/>
              </a:pPr>
              <a:t>‹#›</a:t>
            </a:fld>
            <a:endParaRPr lang="en-GB" dirty="0"/>
          </a:p>
        </p:txBody>
      </p:sp>
    </p:spTree>
    <p:extLst>
      <p:ext uri="{BB962C8B-B14F-4D97-AF65-F5344CB8AC3E}">
        <p14:creationId xmlns:p14="http://schemas.microsoft.com/office/powerpoint/2010/main" val="23565812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51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7000" dirty="0">
                <a:solidFill>
                  <a:srgbClr val="FFFFFF"/>
                </a:solidFill>
                <a:latin typeface="Franklin Gothic Book"/>
              </a:rPr>
              <a:t>Older brand</a:t>
            </a:r>
            <a:br>
              <a:rPr lang="en-US" sz="7000" dirty="0">
                <a:solidFill>
                  <a:srgbClr val="FFFFFF"/>
                </a:solidFill>
                <a:latin typeface="Franklin Gothic Book"/>
              </a:rPr>
            </a:br>
            <a:r>
              <a:rPr lang="en-US" sz="7000" dirty="0">
                <a:solidFill>
                  <a:srgbClr val="FFFFFF"/>
                </a:solidFill>
                <a:latin typeface="Franklin Gothic Book"/>
              </a:rPr>
              <a:t>layouts</a:t>
            </a:r>
          </a:p>
        </p:txBody>
      </p:sp>
      <p:grpSp>
        <p:nvGrpSpPr>
          <p:cNvPr id="4" name="Group 11"/>
          <p:cNvGrpSpPr>
            <a:grpSpLocks/>
          </p:cNvGrpSpPr>
          <p:nvPr userDrawn="1"/>
        </p:nvGrpSpPr>
        <p:grpSpPr bwMode="auto">
          <a:xfrm>
            <a:off x="-903288" y="0"/>
            <a:ext cx="9902826" cy="7639050"/>
            <a:chOff x="-903288" y="0"/>
            <a:chExt cx="9902857" cy="7638450"/>
          </a:xfrm>
        </p:grpSpPr>
        <p:cxnSp>
          <p:nvCxnSpPr>
            <p:cNvPr id="5" name="Straight Connector 4"/>
            <p:cNvCxnSpPr/>
            <p:nvPr userDrawn="1"/>
          </p:nvCxnSpPr>
          <p:spPr bwMode="auto">
            <a:xfrm>
              <a:off x="-903288" y="0"/>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bwMode="auto">
            <a:xfrm>
              <a:off x="-903288" y="360335"/>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bwMode="auto">
            <a:xfrm>
              <a:off x="-903288" y="71908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bwMode="auto">
            <a:xfrm>
              <a:off x="-903288" y="1079415"/>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1439750"/>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1800084"/>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2160418"/>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252075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2879499"/>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3239834"/>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3600167"/>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396050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4319249"/>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467958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5039917"/>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rot="5400000">
              <a:off x="4679203"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rot="5400000">
              <a:off x="4318840"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rot="5400000">
              <a:off x="3960064"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359811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3239336"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287897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2518609"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2158245"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1799469"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1439106"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107874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718378"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35960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76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361126"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6839798"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6479433"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6119070"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5758706"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5398343"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5039567"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4679203"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7200161"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7560525"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7919301"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8279664"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8640028"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a:off x="-903288" y="5400251"/>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a:off x="-903288" y="5760586"/>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a:off x="-903288" y="611933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6479666"/>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6840001"/>
              <a:ext cx="719140" cy="0"/>
            </a:xfrm>
            <a:prstGeom prst="line">
              <a:avLst/>
            </a:prstGeom>
            <a:ln w="3175"/>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GB" smtClean="0"/>
              <a:t>Click to edit Master title style</a:t>
            </a:r>
            <a:endParaRPr lang="en-US"/>
          </a:p>
        </p:txBody>
      </p:sp>
      <p:sp>
        <p:nvSpPr>
          <p:cNvPr id="52" name="Date Placeholder 2"/>
          <p:cNvSpPr>
            <a:spLocks noGrp="1"/>
          </p:cNvSpPr>
          <p:nvPr>
            <p:ph type="dt" sz="half" idx="10"/>
          </p:nvPr>
        </p:nvSpPr>
        <p:spPr/>
        <p:txBody>
          <a:bodyPr/>
          <a:lstStyle>
            <a:lvl1pPr>
              <a:defRPr>
                <a:ea typeface="+mn-ea"/>
              </a:defRPr>
            </a:lvl1pPr>
          </a:lstStyle>
          <a:p>
            <a:pPr>
              <a:defRPr/>
            </a:pPr>
            <a:fld id="{1FDB2FF0-393C-46CF-94EF-EF4B9B2A8201}" type="datetime3">
              <a:rPr lang="en-GB"/>
              <a:pPr>
                <a:defRPr/>
              </a:pPr>
              <a:t>25 October, 2016</a:t>
            </a:fld>
            <a:endParaRPr lang="en-GB" dirty="0"/>
          </a:p>
        </p:txBody>
      </p:sp>
      <p:sp>
        <p:nvSpPr>
          <p:cNvPr id="53" name="Footer Placeholder 3"/>
          <p:cNvSpPr>
            <a:spLocks noGrp="1"/>
          </p:cNvSpPr>
          <p:nvPr>
            <p:ph type="ftr" sz="quarter" idx="11"/>
          </p:nvPr>
        </p:nvSpPr>
        <p:spPr/>
        <p:txBody>
          <a:bodyPr/>
          <a:lstStyle>
            <a:lvl1pPr>
              <a:defRPr>
                <a:ea typeface="+mn-ea"/>
              </a:defRPr>
            </a:lvl1pPr>
          </a:lstStyle>
          <a:p>
            <a:pPr>
              <a:defRPr/>
            </a:pPr>
            <a:r>
              <a:rPr lang="en-GB"/>
              <a:t>© European Bank for Reconstruction and Development 2012</a:t>
            </a:r>
          </a:p>
        </p:txBody>
      </p:sp>
      <p:sp>
        <p:nvSpPr>
          <p:cNvPr id="54" name="Slide Number Placeholder 4"/>
          <p:cNvSpPr>
            <a:spLocks noGrp="1"/>
          </p:cNvSpPr>
          <p:nvPr>
            <p:ph type="sldNum" sz="quarter" idx="12"/>
          </p:nvPr>
        </p:nvSpPr>
        <p:spPr/>
        <p:txBody>
          <a:bodyPr/>
          <a:lstStyle>
            <a:lvl1pPr>
              <a:defRPr>
                <a:ea typeface="+mn-ea"/>
              </a:defRPr>
            </a:lvl1pPr>
          </a:lstStyle>
          <a:p>
            <a:pPr>
              <a:defRPr/>
            </a:pPr>
            <a:fld id="{F4D591D0-809C-4D70-B582-78DB4355F4BF}" type="slidenum">
              <a:rPr lang="en-GB"/>
              <a:pPr>
                <a:defRPr/>
              </a:pPr>
              <a:t>‹#›</a:t>
            </a:fld>
            <a:endParaRPr lang="en-GB" dirty="0"/>
          </a:p>
        </p:txBody>
      </p:sp>
    </p:spTree>
    <p:extLst>
      <p:ext uri="{BB962C8B-B14F-4D97-AF65-F5344CB8AC3E}">
        <p14:creationId xmlns:p14="http://schemas.microsoft.com/office/powerpoint/2010/main" val="27013541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10" descr="xbody"/>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0726" y="-1"/>
            <a:ext cx="6118224" cy="1080000"/>
          </a:xfrm>
        </p:spPr>
        <p:txBody>
          <a:bodyPr/>
          <a:lstStyle>
            <a:lvl1pPr>
              <a:defRPr>
                <a:solidFill>
                  <a:srgbClr val="FFFFFF"/>
                </a:solidFill>
              </a:defRPr>
            </a:lvl1pPr>
          </a:lstStyle>
          <a:p>
            <a:r>
              <a:rPr lang="en-GB" dirty="0" smtClean="0"/>
              <a:t>Click to edit Master title style</a:t>
            </a:r>
            <a:endParaRPr lang="en-US" dirty="0"/>
          </a:p>
        </p:txBody>
      </p:sp>
      <p:sp>
        <p:nvSpPr>
          <p:cNvPr id="56" name="Text Placeholder 6" descr="First level - paragraph text&#10;Second level - bullet 1&#10;Third level - bullet 2&#10;&#10;No more than 100 words per slide" title="Main text copy"/>
          <p:cNvSpPr>
            <a:spLocks noGrp="1"/>
          </p:cNvSpPr>
          <p:nvPr>
            <p:ph type="body" sz="quarter" idx="13"/>
          </p:nvPr>
        </p:nvSpPr>
        <p:spPr>
          <a:xfrm>
            <a:off x="717550" y="2160588"/>
            <a:ext cx="7202485" cy="3779410"/>
          </a:xfrm>
        </p:spPr>
        <p:txBody>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5" name="Date Placeholder 2"/>
          <p:cNvSpPr>
            <a:spLocks noGrp="1"/>
          </p:cNvSpPr>
          <p:nvPr>
            <p:ph type="dt" sz="half" idx="14"/>
          </p:nvPr>
        </p:nvSpPr>
        <p:spPr>
          <a:xfrm>
            <a:off x="719138" y="6615113"/>
            <a:ext cx="1871662" cy="242887"/>
          </a:xfrm>
        </p:spPr>
        <p:txBody>
          <a:bodyPr/>
          <a:lstStyle>
            <a:lvl1pPr>
              <a:defRPr>
                <a:solidFill>
                  <a:srgbClr val="FFFFFF"/>
                </a:solidFill>
                <a:ea typeface="+mn-ea"/>
              </a:defRPr>
            </a:lvl1pPr>
          </a:lstStyle>
          <a:p>
            <a:pPr>
              <a:defRPr/>
            </a:pPr>
            <a:fld id="{C37E7ABB-64AA-4A0C-B579-5E0821BC31D5}" type="datetime3">
              <a:rPr lang="en-GB"/>
              <a:pPr>
                <a:defRPr/>
              </a:pPr>
              <a:t>25 October, 2016</a:t>
            </a:fld>
            <a:endParaRPr lang="en-GB" dirty="0"/>
          </a:p>
        </p:txBody>
      </p:sp>
      <p:sp>
        <p:nvSpPr>
          <p:cNvPr id="6" name="Footer Placeholder 3"/>
          <p:cNvSpPr>
            <a:spLocks noGrp="1"/>
          </p:cNvSpPr>
          <p:nvPr>
            <p:ph type="ftr" sz="quarter" idx="15"/>
          </p:nvPr>
        </p:nvSpPr>
        <p:spPr>
          <a:xfrm>
            <a:off x="3238500" y="6615113"/>
            <a:ext cx="2879725" cy="242887"/>
          </a:xfrm>
        </p:spPr>
        <p:txBody>
          <a:bodyPr/>
          <a:lstStyle>
            <a:lvl1pPr>
              <a:defRPr>
                <a:solidFill>
                  <a:srgbClr val="FFFFFF"/>
                </a:solidFill>
                <a:ea typeface="+mn-ea"/>
              </a:defRPr>
            </a:lvl1pPr>
          </a:lstStyle>
          <a:p>
            <a:pPr>
              <a:defRPr/>
            </a:pPr>
            <a:r>
              <a:rPr lang="en-GB"/>
              <a:t>© European Bank for Reconstruction and Development 2012</a:t>
            </a:r>
            <a:endParaRPr lang="en-GB" dirty="0"/>
          </a:p>
        </p:txBody>
      </p:sp>
      <p:sp>
        <p:nvSpPr>
          <p:cNvPr id="7" name="Slide Number Placeholder 4"/>
          <p:cNvSpPr>
            <a:spLocks noGrp="1"/>
          </p:cNvSpPr>
          <p:nvPr>
            <p:ph type="sldNum" sz="quarter" idx="16"/>
          </p:nvPr>
        </p:nvSpPr>
        <p:spPr>
          <a:xfrm>
            <a:off x="8278813" y="6615113"/>
            <a:ext cx="360362" cy="242887"/>
          </a:xfrm>
        </p:spPr>
        <p:txBody>
          <a:bodyPr/>
          <a:lstStyle>
            <a:lvl1pPr>
              <a:defRPr>
                <a:solidFill>
                  <a:srgbClr val="FFFFFF"/>
                </a:solidFill>
                <a:ea typeface="+mn-ea"/>
              </a:defRPr>
            </a:lvl1pPr>
          </a:lstStyle>
          <a:p>
            <a:pPr>
              <a:defRPr/>
            </a:pPr>
            <a:fld id="{ADD8BE6F-9CFA-413E-811D-C47CD6CB86BF}" type="slidenum">
              <a:rPr lang="en-GB"/>
              <a:pPr>
                <a:defRPr/>
              </a:pPr>
              <a:t>‹#›</a:t>
            </a:fld>
            <a:endParaRPr lang="en-GB" dirty="0"/>
          </a:p>
        </p:txBody>
      </p:sp>
    </p:spTree>
    <p:extLst>
      <p:ext uri="{BB962C8B-B14F-4D97-AF65-F5344CB8AC3E}">
        <p14:creationId xmlns:p14="http://schemas.microsoft.com/office/powerpoint/2010/main" val="27676408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5" name="Picture 10" descr="xbody"/>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0726" y="-1"/>
            <a:ext cx="6118224" cy="1080000"/>
          </a:xfrm>
        </p:spPr>
        <p:txBody>
          <a:bodyPr/>
          <a:lstStyle>
            <a:lvl1pPr>
              <a:defRPr>
                <a:solidFill>
                  <a:srgbClr val="FFFFFF"/>
                </a:solidFill>
              </a:defRPr>
            </a:lvl1pPr>
          </a:lstStyle>
          <a:p>
            <a:r>
              <a:rPr lang="en-GB" dirty="0" smtClean="0"/>
              <a:t>Click to edit Master title style</a:t>
            </a:r>
            <a:endParaRPr lang="en-US" dirty="0"/>
          </a:p>
        </p:txBody>
      </p:sp>
      <p:sp>
        <p:nvSpPr>
          <p:cNvPr id="55" name="Content Placeholder 2"/>
          <p:cNvSpPr>
            <a:spLocks noGrp="1"/>
          </p:cNvSpPr>
          <p:nvPr>
            <p:ph sz="half" idx="1"/>
          </p:nvPr>
        </p:nvSpPr>
        <p:spPr>
          <a:xfrm>
            <a:off x="719134" y="2160588"/>
            <a:ext cx="3600451" cy="431941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56" name="Text Placeholder 3"/>
          <p:cNvSpPr>
            <a:spLocks noGrp="1"/>
          </p:cNvSpPr>
          <p:nvPr>
            <p:ph type="body" sz="half" idx="2"/>
          </p:nvPr>
        </p:nvSpPr>
        <p:spPr>
          <a:xfrm>
            <a:off x="4678360" y="2160588"/>
            <a:ext cx="3961208" cy="431941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6" name="Date Placeholder 2"/>
          <p:cNvSpPr>
            <a:spLocks noGrp="1"/>
          </p:cNvSpPr>
          <p:nvPr>
            <p:ph type="dt" sz="half" idx="10"/>
          </p:nvPr>
        </p:nvSpPr>
        <p:spPr>
          <a:xfrm>
            <a:off x="719138" y="6615113"/>
            <a:ext cx="1871662" cy="242887"/>
          </a:xfrm>
        </p:spPr>
        <p:txBody>
          <a:bodyPr/>
          <a:lstStyle>
            <a:lvl1pPr>
              <a:defRPr>
                <a:solidFill>
                  <a:srgbClr val="FFFFFF"/>
                </a:solidFill>
                <a:ea typeface="+mn-ea"/>
              </a:defRPr>
            </a:lvl1pPr>
          </a:lstStyle>
          <a:p>
            <a:pPr>
              <a:defRPr/>
            </a:pPr>
            <a:fld id="{C1E13003-6EB9-47FC-B73C-6CC47B41CB99}" type="datetime3">
              <a:rPr lang="en-GB"/>
              <a:pPr>
                <a:defRPr/>
              </a:pPr>
              <a:t>25 October, 2016</a:t>
            </a:fld>
            <a:endParaRPr lang="en-GB" dirty="0"/>
          </a:p>
        </p:txBody>
      </p:sp>
      <p:sp>
        <p:nvSpPr>
          <p:cNvPr id="7" name="Footer Placeholder 3"/>
          <p:cNvSpPr>
            <a:spLocks noGrp="1"/>
          </p:cNvSpPr>
          <p:nvPr>
            <p:ph type="ftr" sz="quarter" idx="11"/>
          </p:nvPr>
        </p:nvSpPr>
        <p:spPr>
          <a:xfrm>
            <a:off x="3238500" y="6615113"/>
            <a:ext cx="2879725" cy="242887"/>
          </a:xfrm>
        </p:spPr>
        <p:txBody>
          <a:bodyPr/>
          <a:lstStyle>
            <a:lvl1pPr>
              <a:defRPr>
                <a:solidFill>
                  <a:srgbClr val="FFFFFF"/>
                </a:solidFill>
                <a:ea typeface="+mn-ea"/>
              </a:defRPr>
            </a:lvl1pPr>
          </a:lstStyle>
          <a:p>
            <a:pPr>
              <a:defRPr/>
            </a:pPr>
            <a:r>
              <a:rPr lang="en-GB"/>
              <a:t>© European Bank for Reconstruction and Development 2012</a:t>
            </a:r>
            <a:endParaRPr lang="en-GB" dirty="0"/>
          </a:p>
        </p:txBody>
      </p:sp>
      <p:sp>
        <p:nvSpPr>
          <p:cNvPr id="8" name="Slide Number Placeholder 4"/>
          <p:cNvSpPr>
            <a:spLocks noGrp="1"/>
          </p:cNvSpPr>
          <p:nvPr>
            <p:ph type="sldNum" sz="quarter" idx="12"/>
          </p:nvPr>
        </p:nvSpPr>
        <p:spPr>
          <a:xfrm>
            <a:off x="8278813" y="6615113"/>
            <a:ext cx="360362" cy="242887"/>
          </a:xfrm>
        </p:spPr>
        <p:txBody>
          <a:bodyPr/>
          <a:lstStyle>
            <a:lvl1pPr>
              <a:defRPr>
                <a:solidFill>
                  <a:srgbClr val="FFFFFF"/>
                </a:solidFill>
                <a:ea typeface="+mn-ea"/>
              </a:defRPr>
            </a:lvl1pPr>
          </a:lstStyle>
          <a:p>
            <a:pPr>
              <a:defRPr/>
            </a:pPr>
            <a:fld id="{41872D45-A8E7-4F9D-85C8-9D4F57C2A9D7}" type="slidenum">
              <a:rPr lang="en-GB"/>
              <a:pPr>
                <a:defRPr/>
              </a:pPr>
              <a:t>‹#›</a:t>
            </a:fld>
            <a:endParaRPr lang="en-GB" dirty="0"/>
          </a:p>
        </p:txBody>
      </p:sp>
    </p:spTree>
    <p:extLst>
      <p:ext uri="{BB962C8B-B14F-4D97-AF65-F5344CB8AC3E}">
        <p14:creationId xmlns:p14="http://schemas.microsoft.com/office/powerpoint/2010/main" val="926238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p:spPr>
        <p:txBody>
          <a:bodyPr/>
          <a:lstStyle>
            <a:lvl1pPr>
              <a:defRPr>
                <a:cs typeface="+mn-cs"/>
              </a:defRPr>
            </a:lvl1pPr>
          </a:lstStyle>
          <a:p>
            <a:pPr>
              <a:defRPr/>
            </a:pPr>
            <a:endParaRPr lang="en-GB"/>
          </a:p>
        </p:txBody>
      </p:sp>
      <p:sp>
        <p:nvSpPr>
          <p:cNvPr id="3" name="Rectangle 5"/>
          <p:cNvSpPr>
            <a:spLocks noGrp="1" noChangeArrowheads="1"/>
          </p:cNvSpPr>
          <p:nvPr>
            <p:ph type="ftr" sz="quarter" idx="11"/>
          </p:nvPr>
        </p:nvSpPr>
        <p:spPr>
          <a:xfrm>
            <a:off x="3124200" y="6245225"/>
            <a:ext cx="2895600" cy="476250"/>
          </a:xfrm>
          <a:prstGeom prst="rect">
            <a:avLst/>
          </a:prstGeom>
        </p:spPr>
        <p:txBody>
          <a:bodyPr/>
          <a:lstStyle>
            <a:lvl1pPr>
              <a:defRPr>
                <a:cs typeface="+mn-cs"/>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BE5D4EC4-AEB1-42B3-843D-4B7E9B961D51}" type="slidenum">
              <a:rPr lang="en-GB"/>
              <a:pPr>
                <a:defRPr/>
              </a:pPr>
              <a:t>‹#›</a:t>
            </a:fld>
            <a:endParaRPr lang="en-GB"/>
          </a:p>
        </p:txBody>
      </p:sp>
    </p:spTree>
    <p:extLst>
      <p:ext uri="{BB962C8B-B14F-4D97-AF65-F5344CB8AC3E}">
        <p14:creationId xmlns:p14="http://schemas.microsoft.com/office/powerpoint/2010/main" val="13551101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5" name="Picture 10" descr="xbody"/>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638"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userDrawn="1"/>
        </p:nvSpPr>
        <p:spPr>
          <a:xfrm>
            <a:off x="5027613" y="2160588"/>
            <a:ext cx="3602037" cy="4300537"/>
          </a:xfrm>
          <a:prstGeom prst="roundRect">
            <a:avLst>
              <a:gd name="adj" fmla="val 6849"/>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2" name="Title 1"/>
          <p:cNvSpPr>
            <a:spLocks noGrp="1"/>
          </p:cNvSpPr>
          <p:nvPr>
            <p:ph type="title"/>
          </p:nvPr>
        </p:nvSpPr>
        <p:spPr>
          <a:xfrm>
            <a:off x="720726" y="-1"/>
            <a:ext cx="6118224" cy="1080000"/>
          </a:xfrm>
        </p:spPr>
        <p:txBody>
          <a:bodyPr/>
          <a:lstStyle>
            <a:lvl1pPr>
              <a:defRPr>
                <a:solidFill>
                  <a:srgbClr val="FFFFFF"/>
                </a:solidFill>
              </a:defRPr>
            </a:lvl1pPr>
          </a:lstStyle>
          <a:p>
            <a:r>
              <a:rPr lang="en-GB" dirty="0" smtClean="0"/>
              <a:t>Click to edit Master title style</a:t>
            </a:r>
            <a:endParaRPr lang="en-US" dirty="0"/>
          </a:p>
        </p:txBody>
      </p:sp>
      <p:sp>
        <p:nvSpPr>
          <p:cNvPr id="58" name="Chart Placeholder 7" descr="Charts should be clear and not contain any tags or overlays which will confuse the viewer. &#10;Be very careful when animating charts - most will reduce the impact of the information you want to present." title="Chart slot"/>
          <p:cNvSpPr>
            <a:spLocks noGrp="1"/>
          </p:cNvSpPr>
          <p:nvPr>
            <p:ph type="chart" sz="quarter" idx="15"/>
          </p:nvPr>
        </p:nvSpPr>
        <p:spPr>
          <a:xfrm>
            <a:off x="5399087" y="2520950"/>
            <a:ext cx="2880482" cy="3418549"/>
          </a:xfrm>
          <a:prstGeom prst="rect">
            <a:avLst/>
          </a:prstGeom>
        </p:spPr>
        <p:txBody>
          <a:bodyPr/>
          <a:lstStyle/>
          <a:p>
            <a:pPr lvl="0"/>
            <a:r>
              <a:rPr lang="en-US" noProof="0" dirty="0" smtClean="0"/>
              <a:t>Click icon to add chart</a:t>
            </a:r>
            <a:endParaRPr lang="en-GB" noProof="0" dirty="0"/>
          </a:p>
        </p:txBody>
      </p:sp>
      <p:sp>
        <p:nvSpPr>
          <p:cNvPr id="59" name="Text Placeholder 6"/>
          <p:cNvSpPr>
            <a:spLocks noGrp="1"/>
          </p:cNvSpPr>
          <p:nvPr>
            <p:ph type="body" sz="quarter" idx="13"/>
          </p:nvPr>
        </p:nvSpPr>
        <p:spPr>
          <a:xfrm>
            <a:off x="717550" y="2160587"/>
            <a:ext cx="3863975"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7" name="Date Placeholder 2"/>
          <p:cNvSpPr>
            <a:spLocks noGrp="1"/>
          </p:cNvSpPr>
          <p:nvPr>
            <p:ph type="dt" sz="half" idx="16"/>
          </p:nvPr>
        </p:nvSpPr>
        <p:spPr>
          <a:xfrm>
            <a:off x="719138" y="6615113"/>
            <a:ext cx="1871662" cy="242887"/>
          </a:xfrm>
        </p:spPr>
        <p:txBody>
          <a:bodyPr/>
          <a:lstStyle>
            <a:lvl1pPr>
              <a:defRPr>
                <a:solidFill>
                  <a:srgbClr val="FFFFFF"/>
                </a:solidFill>
                <a:ea typeface="+mn-ea"/>
              </a:defRPr>
            </a:lvl1pPr>
          </a:lstStyle>
          <a:p>
            <a:pPr>
              <a:defRPr/>
            </a:pPr>
            <a:fld id="{C50EAE3C-6671-44C4-A4F0-93039EDC360A}" type="datetime3">
              <a:rPr lang="en-GB"/>
              <a:pPr>
                <a:defRPr/>
              </a:pPr>
              <a:t>25 October, 2016</a:t>
            </a:fld>
            <a:endParaRPr lang="en-GB" dirty="0"/>
          </a:p>
        </p:txBody>
      </p:sp>
      <p:sp>
        <p:nvSpPr>
          <p:cNvPr id="8" name="Footer Placeholder 3"/>
          <p:cNvSpPr>
            <a:spLocks noGrp="1"/>
          </p:cNvSpPr>
          <p:nvPr>
            <p:ph type="ftr" sz="quarter" idx="17"/>
          </p:nvPr>
        </p:nvSpPr>
        <p:spPr>
          <a:xfrm>
            <a:off x="3238500" y="6615113"/>
            <a:ext cx="2879725" cy="242887"/>
          </a:xfrm>
        </p:spPr>
        <p:txBody>
          <a:bodyPr/>
          <a:lstStyle>
            <a:lvl1pPr>
              <a:defRPr>
                <a:solidFill>
                  <a:srgbClr val="FFFFFF"/>
                </a:solidFill>
                <a:ea typeface="+mn-ea"/>
              </a:defRPr>
            </a:lvl1pPr>
          </a:lstStyle>
          <a:p>
            <a:pPr>
              <a:defRPr/>
            </a:pPr>
            <a:r>
              <a:rPr lang="en-GB"/>
              <a:t>© European Bank for Reconstruction and Development 2012</a:t>
            </a:r>
            <a:endParaRPr lang="en-GB" dirty="0"/>
          </a:p>
        </p:txBody>
      </p:sp>
      <p:sp>
        <p:nvSpPr>
          <p:cNvPr id="9" name="Slide Number Placeholder 4"/>
          <p:cNvSpPr>
            <a:spLocks noGrp="1"/>
          </p:cNvSpPr>
          <p:nvPr>
            <p:ph type="sldNum" sz="quarter" idx="18"/>
          </p:nvPr>
        </p:nvSpPr>
        <p:spPr>
          <a:xfrm>
            <a:off x="8278813" y="6615113"/>
            <a:ext cx="360362" cy="242887"/>
          </a:xfrm>
        </p:spPr>
        <p:txBody>
          <a:bodyPr/>
          <a:lstStyle>
            <a:lvl1pPr>
              <a:defRPr>
                <a:solidFill>
                  <a:srgbClr val="FFFFFF"/>
                </a:solidFill>
                <a:ea typeface="+mn-ea"/>
              </a:defRPr>
            </a:lvl1pPr>
          </a:lstStyle>
          <a:p>
            <a:pPr>
              <a:defRPr/>
            </a:pPr>
            <a:fld id="{30B22C67-FB41-41CC-86DC-5BA8D477177A}" type="slidenum">
              <a:rPr lang="en-GB"/>
              <a:pPr>
                <a:defRPr/>
              </a:pPr>
              <a:t>‹#›</a:t>
            </a:fld>
            <a:endParaRPr lang="en-GB" dirty="0"/>
          </a:p>
        </p:txBody>
      </p:sp>
    </p:spTree>
    <p:extLst>
      <p:ext uri="{BB962C8B-B14F-4D97-AF65-F5344CB8AC3E}">
        <p14:creationId xmlns:p14="http://schemas.microsoft.com/office/powerpoint/2010/main" val="14970206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5" name="Picture 10" descr="xbody"/>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638"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0726" y="-1"/>
            <a:ext cx="6118224" cy="1080000"/>
          </a:xfrm>
        </p:spPr>
        <p:txBody>
          <a:bodyPr/>
          <a:lstStyle>
            <a:lvl1pPr>
              <a:defRPr>
                <a:solidFill>
                  <a:srgbClr val="FFFFFF"/>
                </a:solidFill>
              </a:defRPr>
            </a:lvl1pPr>
          </a:lstStyle>
          <a:p>
            <a:r>
              <a:rPr lang="en-GB" dirty="0" smtClean="0"/>
              <a:t>Click to edit Master title style</a:t>
            </a:r>
            <a:endParaRPr lang="en-US" dirty="0"/>
          </a:p>
        </p:txBody>
      </p:sp>
      <p:sp>
        <p:nvSpPr>
          <p:cNvPr id="6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07514" y="2879725"/>
            <a:ext cx="7932054" cy="3240275"/>
          </a:xfrm>
          <a:prstGeom prst="roundRect">
            <a:avLst>
              <a:gd name="adj" fmla="val 5106"/>
            </a:avLst>
          </a:prstGeom>
        </p:spPr>
        <p:txBody>
          <a:bodyPr/>
          <a:lstStyle/>
          <a:p>
            <a:pPr lvl="0"/>
            <a:r>
              <a:rPr lang="en-US" noProof="0" dirty="0" smtClean="0"/>
              <a:t>Click icon to add picture</a:t>
            </a:r>
            <a:endParaRPr lang="en-GB" noProof="0" dirty="0"/>
          </a:p>
        </p:txBody>
      </p:sp>
      <p:sp>
        <p:nvSpPr>
          <p:cNvPr id="61" name="Text Placeholder 6"/>
          <p:cNvSpPr>
            <a:spLocks noGrp="1"/>
          </p:cNvSpPr>
          <p:nvPr>
            <p:ph type="body" sz="quarter" idx="16"/>
          </p:nvPr>
        </p:nvSpPr>
        <p:spPr>
          <a:xfrm>
            <a:off x="718938" y="2160588"/>
            <a:ext cx="7918844" cy="36036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lvl="0"/>
            <a:r>
              <a:rPr lang="en-US" noProof="0" dirty="0" smtClean="0"/>
              <a:t>Click to edit Master text styles</a:t>
            </a:r>
          </a:p>
        </p:txBody>
      </p:sp>
      <p:sp>
        <p:nvSpPr>
          <p:cNvPr id="6" name="Date Placeholder 2"/>
          <p:cNvSpPr>
            <a:spLocks noGrp="1"/>
          </p:cNvSpPr>
          <p:nvPr>
            <p:ph type="dt" sz="half" idx="17"/>
          </p:nvPr>
        </p:nvSpPr>
        <p:spPr>
          <a:xfrm>
            <a:off x="719138" y="6615113"/>
            <a:ext cx="1871662" cy="242887"/>
          </a:xfrm>
        </p:spPr>
        <p:txBody>
          <a:bodyPr/>
          <a:lstStyle>
            <a:lvl1pPr>
              <a:defRPr>
                <a:solidFill>
                  <a:srgbClr val="FFFFFF"/>
                </a:solidFill>
                <a:ea typeface="+mn-ea"/>
              </a:defRPr>
            </a:lvl1pPr>
          </a:lstStyle>
          <a:p>
            <a:pPr>
              <a:defRPr/>
            </a:pPr>
            <a:fld id="{7BD64CBA-308A-4DD1-9B40-01498FA745DF}" type="datetime3">
              <a:rPr lang="en-GB"/>
              <a:pPr>
                <a:defRPr/>
              </a:pPr>
              <a:t>25 October, 2016</a:t>
            </a:fld>
            <a:endParaRPr lang="en-GB" dirty="0"/>
          </a:p>
        </p:txBody>
      </p:sp>
      <p:sp>
        <p:nvSpPr>
          <p:cNvPr id="7" name="Footer Placeholder 3"/>
          <p:cNvSpPr>
            <a:spLocks noGrp="1"/>
          </p:cNvSpPr>
          <p:nvPr>
            <p:ph type="ftr" sz="quarter" idx="18"/>
          </p:nvPr>
        </p:nvSpPr>
        <p:spPr>
          <a:xfrm>
            <a:off x="3238500" y="6615113"/>
            <a:ext cx="2879725" cy="242887"/>
          </a:xfrm>
        </p:spPr>
        <p:txBody>
          <a:bodyPr/>
          <a:lstStyle>
            <a:lvl1pPr>
              <a:defRPr>
                <a:solidFill>
                  <a:srgbClr val="FFFFFF"/>
                </a:solidFill>
                <a:ea typeface="+mn-ea"/>
              </a:defRPr>
            </a:lvl1pPr>
          </a:lstStyle>
          <a:p>
            <a:pPr>
              <a:defRPr/>
            </a:pPr>
            <a:r>
              <a:rPr lang="en-GB"/>
              <a:t>© European Bank for Reconstruction and Development 2012</a:t>
            </a:r>
            <a:endParaRPr lang="en-GB" dirty="0"/>
          </a:p>
        </p:txBody>
      </p:sp>
      <p:sp>
        <p:nvSpPr>
          <p:cNvPr id="8" name="Slide Number Placeholder 4"/>
          <p:cNvSpPr>
            <a:spLocks noGrp="1"/>
          </p:cNvSpPr>
          <p:nvPr>
            <p:ph type="sldNum" sz="quarter" idx="19"/>
          </p:nvPr>
        </p:nvSpPr>
        <p:spPr>
          <a:xfrm>
            <a:off x="8278813" y="6615113"/>
            <a:ext cx="360362" cy="242887"/>
          </a:xfrm>
        </p:spPr>
        <p:txBody>
          <a:bodyPr/>
          <a:lstStyle>
            <a:lvl1pPr>
              <a:defRPr>
                <a:solidFill>
                  <a:srgbClr val="FFFFFF"/>
                </a:solidFill>
                <a:ea typeface="+mn-ea"/>
              </a:defRPr>
            </a:lvl1pPr>
          </a:lstStyle>
          <a:p>
            <a:pPr>
              <a:defRPr/>
            </a:pPr>
            <a:fld id="{BCB7D2FD-4583-4CCF-9570-D0F70E739D2F}" type="slidenum">
              <a:rPr lang="en-GB"/>
              <a:pPr>
                <a:defRPr/>
              </a:pPr>
              <a:t>‹#›</a:t>
            </a:fld>
            <a:endParaRPr lang="en-GB" dirty="0"/>
          </a:p>
        </p:txBody>
      </p:sp>
    </p:spTree>
    <p:extLst>
      <p:ext uri="{BB962C8B-B14F-4D97-AF65-F5344CB8AC3E}">
        <p14:creationId xmlns:p14="http://schemas.microsoft.com/office/powerpoint/2010/main" val="9535783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52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7000" dirty="0">
                <a:solidFill>
                  <a:srgbClr val="FFFFFF"/>
                </a:solidFill>
                <a:latin typeface="Franklin Gothic Book"/>
              </a:rPr>
              <a:t>Title and section</a:t>
            </a:r>
            <a:br>
              <a:rPr lang="en-US" sz="7000" dirty="0">
                <a:solidFill>
                  <a:srgbClr val="FFFFFF"/>
                </a:solidFill>
                <a:latin typeface="Franklin Gothic Book"/>
              </a:rPr>
            </a:br>
            <a:r>
              <a:rPr lang="en-US" sz="7000" dirty="0">
                <a:solidFill>
                  <a:srgbClr val="FFFFFF"/>
                </a:solidFill>
                <a:latin typeface="Franklin Gothic Book"/>
              </a:rPr>
              <a:t>slides</a:t>
            </a:r>
          </a:p>
        </p:txBody>
      </p:sp>
      <p:grpSp>
        <p:nvGrpSpPr>
          <p:cNvPr id="4" name="Group 11"/>
          <p:cNvGrpSpPr>
            <a:grpSpLocks/>
          </p:cNvGrpSpPr>
          <p:nvPr userDrawn="1"/>
        </p:nvGrpSpPr>
        <p:grpSpPr bwMode="auto">
          <a:xfrm>
            <a:off x="-903288" y="0"/>
            <a:ext cx="9902826" cy="7639050"/>
            <a:chOff x="-903288" y="0"/>
            <a:chExt cx="9902857" cy="7638450"/>
          </a:xfrm>
        </p:grpSpPr>
        <p:cxnSp>
          <p:nvCxnSpPr>
            <p:cNvPr id="5" name="Straight Connector 4"/>
            <p:cNvCxnSpPr/>
            <p:nvPr userDrawn="1"/>
          </p:nvCxnSpPr>
          <p:spPr bwMode="auto">
            <a:xfrm>
              <a:off x="-903288" y="0"/>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bwMode="auto">
            <a:xfrm>
              <a:off x="-903288" y="360335"/>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bwMode="auto">
            <a:xfrm>
              <a:off x="-903288" y="71908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bwMode="auto">
            <a:xfrm>
              <a:off x="-903288" y="1079415"/>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1439750"/>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1800084"/>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2160418"/>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252075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2879499"/>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3239834"/>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3600167"/>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396050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4319249"/>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467958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5039917"/>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rot="5400000">
              <a:off x="4679203"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rot="5400000">
              <a:off x="4318840"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rot="5400000">
              <a:off x="3960064"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359811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3239336"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287897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2518609"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2158245"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1799469"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1439106"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107874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718378"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35960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76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361126"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6839798"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6479433"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6119070"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5758706"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5398343"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5039567"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4679203"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7200161"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7560525"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7919301"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8279664"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8640028"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a:off x="-903288" y="5400251"/>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a:off x="-903288" y="5760586"/>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a:off x="-903288" y="611933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6479666"/>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6840001"/>
              <a:ext cx="719140" cy="0"/>
            </a:xfrm>
            <a:prstGeom prst="line">
              <a:avLst/>
            </a:prstGeom>
            <a:ln w="3175"/>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GB" smtClean="0"/>
              <a:t>Click to edit Master title style</a:t>
            </a:r>
            <a:endParaRPr lang="en-US"/>
          </a:p>
        </p:txBody>
      </p:sp>
      <p:sp>
        <p:nvSpPr>
          <p:cNvPr id="52" name="Date Placeholder 2"/>
          <p:cNvSpPr>
            <a:spLocks noGrp="1"/>
          </p:cNvSpPr>
          <p:nvPr>
            <p:ph type="dt" sz="half" idx="10"/>
          </p:nvPr>
        </p:nvSpPr>
        <p:spPr/>
        <p:txBody>
          <a:bodyPr/>
          <a:lstStyle>
            <a:lvl1pPr>
              <a:defRPr>
                <a:ea typeface="+mn-ea"/>
              </a:defRPr>
            </a:lvl1pPr>
          </a:lstStyle>
          <a:p>
            <a:pPr>
              <a:defRPr/>
            </a:pPr>
            <a:fld id="{50D1401C-313F-4317-B8DC-F2D6313B17ED}" type="datetime3">
              <a:rPr lang="en-GB"/>
              <a:pPr>
                <a:defRPr/>
              </a:pPr>
              <a:t>25 October, 2016</a:t>
            </a:fld>
            <a:endParaRPr lang="en-GB" dirty="0"/>
          </a:p>
        </p:txBody>
      </p:sp>
      <p:sp>
        <p:nvSpPr>
          <p:cNvPr id="53" name="Footer Placeholder 3"/>
          <p:cNvSpPr>
            <a:spLocks noGrp="1"/>
          </p:cNvSpPr>
          <p:nvPr>
            <p:ph type="ftr" sz="quarter" idx="11"/>
          </p:nvPr>
        </p:nvSpPr>
        <p:spPr/>
        <p:txBody>
          <a:bodyPr/>
          <a:lstStyle>
            <a:lvl1pPr>
              <a:defRPr>
                <a:ea typeface="+mn-ea"/>
              </a:defRPr>
            </a:lvl1pPr>
          </a:lstStyle>
          <a:p>
            <a:pPr>
              <a:defRPr/>
            </a:pPr>
            <a:r>
              <a:rPr lang="en-GB"/>
              <a:t>© European Bank for Reconstruction and Development 2012</a:t>
            </a:r>
          </a:p>
        </p:txBody>
      </p:sp>
      <p:sp>
        <p:nvSpPr>
          <p:cNvPr id="54" name="Slide Number Placeholder 4"/>
          <p:cNvSpPr>
            <a:spLocks noGrp="1"/>
          </p:cNvSpPr>
          <p:nvPr>
            <p:ph type="sldNum" sz="quarter" idx="12"/>
          </p:nvPr>
        </p:nvSpPr>
        <p:spPr/>
        <p:txBody>
          <a:bodyPr/>
          <a:lstStyle>
            <a:lvl1pPr>
              <a:defRPr>
                <a:ea typeface="+mn-ea"/>
              </a:defRPr>
            </a:lvl1pPr>
          </a:lstStyle>
          <a:p>
            <a:pPr>
              <a:defRPr/>
            </a:pPr>
            <a:fld id="{021A9127-EBFC-4492-BDC1-B998E620AFC1}" type="slidenum">
              <a:rPr lang="en-GB"/>
              <a:pPr>
                <a:defRPr/>
              </a:pPr>
              <a:t>‹#›</a:t>
            </a:fld>
            <a:endParaRPr lang="en-GB" dirty="0"/>
          </a:p>
        </p:txBody>
      </p:sp>
    </p:spTree>
    <p:extLst>
      <p:ext uri="{BB962C8B-B14F-4D97-AF65-F5344CB8AC3E}">
        <p14:creationId xmlns:p14="http://schemas.microsoft.com/office/powerpoint/2010/main" val="3684802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gradFill flip="none" rotWithShape="1">
            <a:gsLst>
              <a:gs pos="0">
                <a:schemeClr val="accent2">
                  <a:lumMod val="50000"/>
                </a:schemeClr>
              </a:gs>
              <a:gs pos="22000">
                <a:schemeClr val="accent2"/>
              </a:gs>
              <a:gs pos="69000">
                <a:schemeClr val="tx2"/>
              </a:gs>
            </a:gsLst>
            <a:path path="circle">
              <a:fillToRect l="100000" t="100000"/>
            </a:path>
            <a:tileRect r="-100000" b="-100000"/>
          </a:gra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Franklin Gothic Book"/>
            </a:endParaRPr>
          </a:p>
        </p:txBody>
      </p:sp>
      <p:pic>
        <p:nvPicPr>
          <p:cNvPr id="6" name="Picture 5" descr="abstract-lines-v02.png"/>
          <p:cNvPicPr>
            <a:picLocks noChangeAspect="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4020950">
            <a:off x="-5358051" y="-3797386"/>
            <a:ext cx="20793546" cy="11195223"/>
          </a:xfrm>
          <a:prstGeom prst="rect">
            <a:avLst/>
          </a:prstGeom>
        </p:spPr>
      </p:pic>
      <p:pic>
        <p:nvPicPr>
          <p:cNvPr id="7" name="Picture 6" descr="abstract-lines-v02.png"/>
          <p:cNvPicPr>
            <a:picLocks noChangeAspect="1"/>
          </p:cNvPicPr>
          <p:nvPr userDrawn="1"/>
        </p:nvPicPr>
        <p:blipFill>
          <a:blip r:embed="rId3" cstate="email">
            <a:alphaModFix/>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4484465">
            <a:off x="-1182350" y="-4157749"/>
            <a:ext cx="20793546" cy="11195223"/>
          </a:xfrm>
          <a:prstGeom prst="rect">
            <a:avLst/>
          </a:prstGeom>
        </p:spPr>
      </p:pic>
      <p:pic>
        <p:nvPicPr>
          <p:cNvPr id="8" name="Picture 13"/>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8" y="4408488"/>
            <a:ext cx="9144001"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itle 1"/>
          <p:cNvSpPr>
            <a:spLocks noGrp="1"/>
          </p:cNvSpPr>
          <p:nvPr>
            <p:ph type="title"/>
          </p:nvPr>
        </p:nvSpPr>
        <p:spPr>
          <a:xfrm>
            <a:off x="719134" y="5038266"/>
            <a:ext cx="6291266" cy="727534"/>
          </a:xfrm>
        </p:spPr>
        <p:txBody>
          <a:bodyPr anchor="b"/>
          <a:lstStyle>
            <a:lvl1pPr>
              <a:defRPr sz="2800" baseline="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719138" y="5876925"/>
            <a:ext cx="6127750" cy="609600"/>
          </a:xfrm>
        </p:spPr>
        <p:txBody>
          <a:bodyPr/>
          <a:lstStyle>
            <a:lvl1pPr>
              <a:spcAft>
                <a:spcPts val="0"/>
              </a:spcAft>
              <a:defRPr>
                <a:solidFill>
                  <a:srgbClr val="00AE9E"/>
                </a:solidFill>
                <a:latin typeface="Bodoni MT" panose="02070603080606020203" pitchFamily="18" charset="0"/>
              </a:defRPr>
            </a:lvl1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422471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4" presetClass="path" presetSubtype="0" fill="hold" nodeType="withEffect">
                                  <p:stCondLst>
                                    <p:cond delay="0"/>
                                  </p:stCondLst>
                                  <p:childTnLst>
                                    <p:animMotion origin="layout" path="M 0.07954 0.31567 C 0.08371 0.20782 0.08041 -0.12335 0.10542 -0.32978 C 0.13008 -0.53668 0.20337 -0.80074 0.22942 -0.92409 " pathEditMode="relative" rAng="0" ptsTypes="fsF">
                                      <p:cBhvr>
                                        <p:cTn id="6" dur="20000" fill="hold"/>
                                        <p:tgtEl>
                                          <p:spTgt spid="6"/>
                                        </p:tgtEl>
                                        <p:attrNameLst>
                                          <p:attrName>ppt_x</p:attrName>
                                          <p:attrName>ppt_y</p:attrName>
                                        </p:attrNameLst>
                                      </p:cBhvr>
                                      <p:rCtr x="7485" y="-62000"/>
                                    </p:animMotion>
                                  </p:childTnLst>
                                </p:cTn>
                              </p:par>
                              <p:par>
                                <p:cTn id="7" presetID="44" presetClass="path" presetSubtype="0" accel="50000" decel="50000" fill="hold" nodeType="withEffect">
                                  <p:stCondLst>
                                    <p:cond delay="0"/>
                                  </p:stCondLst>
                                  <p:childTnLst>
                                    <p:animMotion origin="layout" path="M 0.05382 0.81759 C 0.05711 0.70972 0.05451 0.37824 0.0743 0.17176 C 0.09427 -0.03496 0.15243 -0.29885 0.17309 -0.42246 " pathEditMode="relative" rAng="0" ptsTypes="fsF">
                                      <p:cBhvr>
                                        <p:cTn id="8" dur="20000" spd="-100000" fill="hold"/>
                                        <p:tgtEl>
                                          <p:spTgt spid="7"/>
                                        </p:tgtEl>
                                        <p:attrNameLst>
                                          <p:attrName>ppt_x</p:attrName>
                                          <p:attrName>ppt_y</p:attrName>
                                        </p:attrNameLst>
                                      </p:cBhvr>
                                      <p:rCtr x="5955" y="-62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3" name="Rectangle 2"/>
          <p:cNvSpPr/>
          <p:nvPr userDrawn="1"/>
        </p:nvSpPr>
        <p:spPr>
          <a:xfrm>
            <a:off x="0" y="0"/>
            <a:ext cx="9145588" cy="6858000"/>
          </a:xfrm>
          <a:prstGeom prst="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4" name="Picture 3"/>
          <p:cNvPicPr>
            <a:picLocks noChangeAspect="1"/>
          </p:cNvPicPr>
          <p:nvPr userDrawn="1"/>
        </p:nvPicPr>
        <p:blipFill>
          <a:blip r:embed="rId2"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175324" y="-75814"/>
            <a:ext cx="14223836" cy="6555814"/>
          </a:xfrm>
          <a:prstGeom prst="rect">
            <a:avLst/>
          </a:prstGeom>
        </p:spPr>
      </p:pic>
      <p:pic>
        <p:nvPicPr>
          <p:cNvPr id="5" name="Picture 4"/>
          <p:cNvPicPr>
            <a:picLocks noChangeAspect="1"/>
          </p:cNvPicPr>
          <p:nvPr userDrawn="1"/>
        </p:nvPicPr>
        <p:blipFill>
          <a:blip r:embed="rId3"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933437" y="824515"/>
            <a:ext cx="13223593" cy="6094798"/>
          </a:xfrm>
          <a:prstGeom prst="rect">
            <a:avLst/>
          </a:prstGeom>
        </p:spPr>
      </p:pic>
      <p:pic>
        <p:nvPicPr>
          <p:cNvPr id="6" name="Picture 5"/>
          <p:cNvPicPr>
            <a:picLocks noChangeAspect="1"/>
          </p:cNvPicPr>
          <p:nvPr userDrawn="1"/>
        </p:nvPicPr>
        <p:blipFill>
          <a:blip r:embed="rId4" cstate="email">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185856" y="0"/>
            <a:ext cx="14127983" cy="6511636"/>
          </a:xfrm>
          <a:prstGeom prst="rect">
            <a:avLst/>
          </a:prstGeom>
        </p:spPr>
      </p:pic>
      <p:pic>
        <p:nvPicPr>
          <p:cNvPr id="7" name="Picture 6"/>
          <p:cNvPicPr>
            <a:picLocks noChangeAspect="1"/>
          </p:cNvPicPr>
          <p:nvPr userDrawn="1"/>
        </p:nvPicPr>
        <p:blipFill>
          <a:blip r:embed="rId5" cstate="email">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792333" y="-1284994"/>
            <a:ext cx="14223836" cy="6555815"/>
          </a:xfrm>
          <a:prstGeom prst="rect">
            <a:avLst/>
          </a:prstGeom>
        </p:spPr>
      </p:pic>
      <p:pic>
        <p:nvPicPr>
          <p:cNvPr id="8" name="Picture 15"/>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689475"/>
            <a:ext cx="9144000"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0"/>
          </p:nvPr>
        </p:nvSpPr>
        <p:spPr>
          <a:xfrm>
            <a:off x="719138" y="5876925"/>
            <a:ext cx="6127750" cy="609600"/>
          </a:xfrm>
        </p:spPr>
        <p:txBody>
          <a:bodyPr/>
          <a:lstStyle>
            <a:lvl1pPr>
              <a:spcAft>
                <a:spcPts val="0"/>
              </a:spcAft>
              <a:defRPr>
                <a:solidFill>
                  <a:srgbClr val="00AE9E"/>
                </a:solidFill>
                <a:latin typeface="Bodoni MT" panose="02070603080606020203" pitchFamily="18" charset="0"/>
              </a:defRPr>
            </a:lvl1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429375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 0  L 0.25 0  E" pathEditMode="relative" ptsTypes="">
                                      <p:cBhvr>
                                        <p:cTn id="6" dur="20000" fill="hold"/>
                                        <p:tgtEl>
                                          <p:spTgt spid="7"/>
                                        </p:tgtEl>
                                        <p:attrNameLst>
                                          <p:attrName>ppt_x</p:attrName>
                                          <p:attrName>ppt_y</p:attrName>
                                        </p:attrNameLst>
                                      </p:cBhvr>
                                    </p:animMotion>
                                  </p:childTnLst>
                                </p:cTn>
                              </p:par>
                              <p:par>
                                <p:cTn id="7" presetID="0" presetClass="path" presetSubtype="0" fill="hold" nodeType="withEffect">
                                  <p:stCondLst>
                                    <p:cond delay="0"/>
                                  </p:stCondLst>
                                  <p:childTnLst>
                                    <p:animMotion origin="layout" path="M 3.05556E-6 1.48148E-6 L 0.76007 1.48148E-6 " pathEditMode="relative" rAng="0" ptsTypes="AA">
                                      <p:cBhvr>
                                        <p:cTn id="8" dur="20000" fill="hold"/>
                                        <p:tgtEl>
                                          <p:spTgt spid="6"/>
                                        </p:tgtEl>
                                        <p:attrNameLst>
                                          <p:attrName>ppt_x</p:attrName>
                                          <p:attrName>ppt_y</p:attrName>
                                        </p:attrNameLst>
                                      </p:cBhvr>
                                      <p:rCtr x="38003" y="0"/>
                                    </p:animMotion>
                                  </p:childTnLst>
                                </p:cTn>
                              </p:par>
                              <p:par>
                                <p:cTn id="9" presetID="0" presetClass="path" presetSubtype="0" fill="hold" nodeType="withEffect">
                                  <p:stCondLst>
                                    <p:cond delay="0"/>
                                  </p:stCondLst>
                                  <p:childTnLst>
                                    <p:animMotion origin="layout" path="M 2.22222E-6 -4.07407E-6 L 0.56302 -4.07407E-6 " pathEditMode="relative" ptsTypes="AA">
                                      <p:cBhvr>
                                        <p:cTn id="10" dur="20000" fill="hold"/>
                                        <p:tgtEl>
                                          <p:spTgt spid="5"/>
                                        </p:tgtEl>
                                        <p:attrNameLst>
                                          <p:attrName>ppt_x</p:attrName>
                                          <p:attrName>ppt_y</p:attrName>
                                        </p:attrNameLst>
                                      </p:cBhvr>
                                    </p:animMotion>
                                  </p:childTnLst>
                                </p:cTn>
                              </p:par>
                              <p:par>
                                <p:cTn id="11" presetID="0" presetClass="path" presetSubtype="0" fill="hold" nodeType="withEffect">
                                  <p:stCondLst>
                                    <p:cond delay="0"/>
                                  </p:stCondLst>
                                  <p:childTnLst>
                                    <p:animMotion origin="layout" path="M -5.55556E-7 1.85185E-6 L 0.3375 1.85185E-6 " pathEditMode="relative" rAng="0" ptsTypes="AA">
                                      <p:cBhvr>
                                        <p:cTn id="12" dur="20000" fill="hold"/>
                                        <p:tgtEl>
                                          <p:spTgt spid="4"/>
                                        </p:tgtEl>
                                        <p:attrNameLst>
                                          <p:attrName>ppt_x</p:attrName>
                                          <p:attrName>ppt_y</p:attrName>
                                        </p:attrNameLst>
                                      </p:cBhvr>
                                      <p:rCtr x="16875" y="0"/>
                                    </p:animMotion>
                                  </p:childTnLst>
                                </p:cTn>
                              </p:par>
                              <p:par>
                                <p:cTn id="13" presetID="6" presetClass="emph" presetSubtype="0" fill="hold" nodeType="withEffect">
                                  <p:stCondLst>
                                    <p:cond delay="0"/>
                                  </p:stCondLst>
                                  <p:childTnLst>
                                    <p:animScale>
                                      <p:cBhvr>
                                        <p:cTn id="14" dur="20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5" name="Rectangle 4"/>
          <p:cNvSpPr/>
          <p:nvPr userDrawn="1"/>
        </p:nvSpPr>
        <p:spPr>
          <a:xfrm>
            <a:off x="0" y="0"/>
            <a:ext cx="9145588" cy="6858000"/>
          </a:xfrm>
          <a:prstGeom prst="rect">
            <a:avLst/>
          </a:prstGeom>
          <a:gradFill>
            <a:gsLst>
              <a:gs pos="0">
                <a:schemeClr val="accent2">
                  <a:lumMod val="75000"/>
                </a:schemeClr>
              </a:gs>
              <a:gs pos="100000">
                <a:schemeClr val="accent2"/>
              </a:gs>
            </a:gsLst>
          </a:gra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6" name="Picture 5"/>
          <p:cNvPicPr>
            <a:picLocks noChangeAspect="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073195" y="1296678"/>
            <a:ext cx="14223836" cy="6555814"/>
          </a:xfrm>
          <a:prstGeom prst="rect">
            <a:avLst/>
          </a:prstGeom>
        </p:spPr>
      </p:pic>
      <p:pic>
        <p:nvPicPr>
          <p:cNvPr id="7" name="Picture 6"/>
          <p:cNvPicPr>
            <a:picLocks noChangeAspect="1"/>
          </p:cNvPicPr>
          <p:nvPr userDrawn="1"/>
        </p:nvPicPr>
        <p:blipFill>
          <a:blip r:embed="rId3"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12712" y="2116945"/>
            <a:ext cx="13223593" cy="6094798"/>
          </a:xfrm>
          <a:prstGeom prst="rect">
            <a:avLst/>
          </a:prstGeom>
        </p:spPr>
      </p:pic>
      <p:pic>
        <p:nvPicPr>
          <p:cNvPr id="8" name="Picture 7"/>
          <p:cNvPicPr>
            <a:picLocks noChangeAspect="1"/>
          </p:cNvPicPr>
          <p:nvPr userDrawn="1"/>
        </p:nvPicPr>
        <p:blipFill>
          <a:blip r:embed="rId4"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56044" y="1126815"/>
            <a:ext cx="14127983" cy="6511636"/>
          </a:xfrm>
          <a:prstGeom prst="rect">
            <a:avLst/>
          </a:prstGeom>
        </p:spPr>
      </p:pic>
      <p:pic>
        <p:nvPicPr>
          <p:cNvPr id="9" name="Picture 8"/>
          <p:cNvPicPr>
            <a:picLocks noChangeAspect="1"/>
          </p:cNvPicPr>
          <p:nvPr userDrawn="1"/>
        </p:nvPicPr>
        <p:blipFill>
          <a:blip r:embed="rId5"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082919" y="2836863"/>
            <a:ext cx="14223836" cy="6555815"/>
          </a:xfrm>
          <a:prstGeom prst="rect">
            <a:avLst/>
          </a:prstGeom>
        </p:spPr>
      </p:pic>
      <p:grpSp>
        <p:nvGrpSpPr>
          <p:cNvPr id="10" name="Group 15"/>
          <p:cNvGrpSpPr>
            <a:grpSpLocks/>
          </p:cNvGrpSpPr>
          <p:nvPr userDrawn="1"/>
        </p:nvGrpSpPr>
        <p:grpSpPr bwMode="auto">
          <a:xfrm>
            <a:off x="-3175" y="0"/>
            <a:ext cx="9148763" cy="6858000"/>
            <a:chOff x="-3083" y="0"/>
            <a:chExt cx="9148673" cy="6858000"/>
          </a:xfrm>
        </p:grpSpPr>
        <p:sp>
          <p:nvSpPr>
            <p:cNvPr id="11" name="Rectangle 10"/>
            <p:cNvSpPr/>
            <p:nvPr userDrawn="1"/>
          </p:nvSpPr>
          <p:spPr>
            <a:xfrm>
              <a:off x="1680" y="6119813"/>
              <a:ext cx="9143910" cy="7381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Franklin Gothic Book"/>
              </a:endParaRPr>
            </a:p>
          </p:txBody>
        </p:sp>
        <p:sp>
          <p:nvSpPr>
            <p:cNvPr id="12" name="Rectangle 11"/>
            <p:cNvSpPr/>
            <p:nvPr userDrawn="1"/>
          </p:nvSpPr>
          <p:spPr>
            <a:xfrm>
              <a:off x="-3083" y="0"/>
              <a:ext cx="9143910" cy="5759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Franklin Gothic Book"/>
              </a:endParaRPr>
            </a:p>
          </p:txBody>
        </p:sp>
      </p:grpSp>
      <p:pic>
        <p:nvPicPr>
          <p:cNvPr id="13" name="Picture 18"/>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399338" y="211138"/>
            <a:ext cx="1430337"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userDrawn="1"/>
        </p:nvCxnSpPr>
        <p:spPr bwMode="auto">
          <a:xfrm>
            <a:off x="-3175" y="1079500"/>
            <a:ext cx="9144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64" name="Text Placeholder 6" descr="First level - paragraph text&#10;Second level - bullet 1&#10;Third level - bullet 2&#10;&#10;No more than 100 words per slide" title="Main text copy"/>
          <p:cNvSpPr>
            <a:spLocks noGrp="1"/>
          </p:cNvSpPr>
          <p:nvPr>
            <p:ph type="body" sz="quarter" idx="13"/>
          </p:nvPr>
        </p:nvSpPr>
        <p:spPr>
          <a:xfrm>
            <a:off x="720000" y="2160589"/>
            <a:ext cx="3600000" cy="3239411"/>
          </a:xfrm>
          <a:prstGeom prst="rect">
            <a:avLst/>
          </a:prstGeom>
        </p:spPr>
        <p:txBody>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66" name="Text Placeholder 6" descr="First level - paragraph text&#10;Second level - bullet 1&#10;Third level - bullet 2&#10;&#10;No more than 100 words per slide" title="Main text copy"/>
          <p:cNvSpPr>
            <a:spLocks noGrp="1"/>
          </p:cNvSpPr>
          <p:nvPr>
            <p:ph type="body" sz="quarter" idx="14"/>
          </p:nvPr>
        </p:nvSpPr>
        <p:spPr>
          <a:xfrm>
            <a:off x="4680000" y="2160589"/>
            <a:ext cx="3600000" cy="3239411"/>
          </a:xfrm>
          <a:prstGeom prst="rect">
            <a:avLst/>
          </a:prstGeom>
        </p:spPr>
        <p:txBody>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67" name="Title 1"/>
          <p:cNvSpPr>
            <a:spLocks noGrp="1"/>
          </p:cNvSpPr>
          <p:nvPr>
            <p:ph type="title"/>
          </p:nvPr>
        </p:nvSpPr>
        <p:spPr>
          <a:xfrm>
            <a:off x="719134" y="0"/>
            <a:ext cx="6291266" cy="1079499"/>
          </a:xfrm>
        </p:spPr>
        <p:txBody>
          <a:bodyPr/>
          <a:lstStyle>
            <a:lvl1pPr>
              <a:defRPr>
                <a:latin typeface="Bodoni MT" panose="02070603080606020203" pitchFamily="18" charset="0"/>
              </a:defRPr>
            </a:lvl1pPr>
          </a:lstStyle>
          <a:p>
            <a:r>
              <a:rPr lang="en-GB" dirty="0" smtClean="0"/>
              <a:t>Click to edit Master title style</a:t>
            </a:r>
            <a:endParaRPr lang="en-US" dirty="0"/>
          </a:p>
        </p:txBody>
      </p:sp>
    </p:spTree>
    <p:extLst>
      <p:ext uri="{BB962C8B-B14F-4D97-AF65-F5344CB8AC3E}">
        <p14:creationId xmlns:p14="http://schemas.microsoft.com/office/powerpoint/2010/main" val="339113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 0  L 0.25 0  E" pathEditMode="relative" ptsTypes="">
                                      <p:cBhvr>
                                        <p:cTn id="6" dur="20000" fill="hold"/>
                                        <p:tgtEl>
                                          <p:spTgt spid="9"/>
                                        </p:tgtEl>
                                        <p:attrNameLst>
                                          <p:attrName>ppt_x</p:attrName>
                                          <p:attrName>ppt_y</p:attrName>
                                        </p:attrNameLst>
                                      </p:cBhvr>
                                    </p:animMotion>
                                  </p:childTnLst>
                                </p:cTn>
                              </p:par>
                              <p:par>
                                <p:cTn id="7" presetID="0" presetClass="path" presetSubtype="0" fill="hold" nodeType="withEffect">
                                  <p:stCondLst>
                                    <p:cond delay="0"/>
                                  </p:stCondLst>
                                  <p:childTnLst>
                                    <p:animMotion origin="layout" path="M 3.05556E-6 1.48148E-6 L 0.76007 1.48148E-6 " pathEditMode="relative" rAng="0" ptsTypes="AA">
                                      <p:cBhvr>
                                        <p:cTn id="8" dur="20000" fill="hold"/>
                                        <p:tgtEl>
                                          <p:spTgt spid="8"/>
                                        </p:tgtEl>
                                        <p:attrNameLst>
                                          <p:attrName>ppt_x</p:attrName>
                                          <p:attrName>ppt_y</p:attrName>
                                        </p:attrNameLst>
                                      </p:cBhvr>
                                      <p:rCtr x="38003" y="0"/>
                                    </p:animMotion>
                                  </p:childTnLst>
                                </p:cTn>
                              </p:par>
                              <p:par>
                                <p:cTn id="9" presetID="0" presetClass="path" presetSubtype="0" fill="hold" nodeType="withEffect">
                                  <p:stCondLst>
                                    <p:cond delay="0"/>
                                  </p:stCondLst>
                                  <p:childTnLst>
                                    <p:animMotion origin="layout" path="M 2.22222E-6 -4.07407E-6 L 0.56302 -4.07407E-6 " pathEditMode="relative" ptsTypes="AA">
                                      <p:cBhvr>
                                        <p:cTn id="10" dur="20000" fill="hold"/>
                                        <p:tgtEl>
                                          <p:spTgt spid="7"/>
                                        </p:tgtEl>
                                        <p:attrNameLst>
                                          <p:attrName>ppt_x</p:attrName>
                                          <p:attrName>ppt_y</p:attrName>
                                        </p:attrNameLst>
                                      </p:cBhvr>
                                    </p:animMotion>
                                  </p:childTnLst>
                                </p:cTn>
                              </p:par>
                              <p:par>
                                <p:cTn id="11" presetID="0" presetClass="path" presetSubtype="0" fill="hold" nodeType="withEffect">
                                  <p:stCondLst>
                                    <p:cond delay="0"/>
                                  </p:stCondLst>
                                  <p:childTnLst>
                                    <p:animMotion origin="layout" path="M -5.55556E-7 1.85185E-6 L 0.3375 1.85185E-6 " pathEditMode="relative" rAng="0" ptsTypes="AA">
                                      <p:cBhvr>
                                        <p:cTn id="12" dur="20000" fill="hold"/>
                                        <p:tgtEl>
                                          <p:spTgt spid="6"/>
                                        </p:tgtEl>
                                        <p:attrNameLst>
                                          <p:attrName>ppt_x</p:attrName>
                                          <p:attrName>ppt_y</p:attrName>
                                        </p:attrNameLst>
                                      </p:cBhvr>
                                      <p:rCtr x="16875" y="0"/>
                                    </p:animMotion>
                                  </p:childTnLst>
                                </p:cTn>
                              </p:par>
                              <p:par>
                                <p:cTn id="13" presetID="6" presetClass="emph" presetSubtype="0" fill="hold" nodeType="withEffect">
                                  <p:stCondLst>
                                    <p:cond delay="0"/>
                                  </p:stCondLst>
                                  <p:childTnLst>
                                    <p:animScale>
                                      <p:cBhvr>
                                        <p:cTn id="14" dur="20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gradFill flip="none" rotWithShape="1">
            <a:gsLst>
              <a:gs pos="0">
                <a:schemeClr val="accent1"/>
              </a:gs>
              <a:gs pos="100000">
                <a:schemeClr val="accent1">
                  <a:lumMod val="5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lstStyle/>
          <a:p>
            <a:pPr algn="ctr">
              <a:spcAft>
                <a:spcPts val="600"/>
              </a:spcAft>
              <a:defRPr/>
            </a:pPr>
            <a:endParaRPr lang="en-US" dirty="0">
              <a:solidFill>
                <a:srgbClr val="FFFFFF"/>
              </a:solidFill>
            </a:endParaRPr>
          </a:p>
        </p:txBody>
      </p:sp>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689475"/>
            <a:ext cx="9144000"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4"/>
          <p:cNvSpPr>
            <a:spLocks noGrp="1"/>
          </p:cNvSpPr>
          <p:nvPr>
            <p:ph type="body" sz="quarter" idx="10"/>
          </p:nvPr>
        </p:nvSpPr>
        <p:spPr>
          <a:xfrm>
            <a:off x="719138" y="5876925"/>
            <a:ext cx="6127750" cy="609600"/>
          </a:xfrm>
        </p:spPr>
        <p:txBody>
          <a:bodyPr/>
          <a:lstStyle>
            <a:lvl1pPr>
              <a:spcAft>
                <a:spcPts val="0"/>
              </a:spcAft>
              <a:defRPr>
                <a:solidFill>
                  <a:srgbClr val="00AE9E"/>
                </a:solidFill>
                <a:latin typeface="Bodoni MT" panose="02070603080606020203" pitchFamily="18" charset="0"/>
              </a:defRPr>
            </a:lvl1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40813800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gradFill flip="none" rotWithShape="1">
            <a:gsLst>
              <a:gs pos="0">
                <a:srgbClr val="00AE9E"/>
              </a:gs>
              <a:gs pos="100000">
                <a:schemeClr val="accent2">
                  <a:lumMod val="5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lstStyle/>
          <a:p>
            <a:pPr algn="ctr">
              <a:spcAft>
                <a:spcPts val="600"/>
              </a:spcAft>
              <a:defRPr/>
            </a:pPr>
            <a:endParaRPr lang="en-US" dirty="0">
              <a:solidFill>
                <a:srgbClr val="FFFFFF"/>
              </a:solidFill>
            </a:endParaRPr>
          </a:p>
        </p:txBody>
      </p:sp>
      <p:grpSp>
        <p:nvGrpSpPr>
          <p:cNvPr id="6" name="Group 11"/>
          <p:cNvGrpSpPr>
            <a:grpSpLocks/>
          </p:cNvGrpSpPr>
          <p:nvPr userDrawn="1"/>
        </p:nvGrpSpPr>
        <p:grpSpPr bwMode="auto">
          <a:xfrm>
            <a:off x="-3175" y="0"/>
            <a:ext cx="9148763" cy="6858000"/>
            <a:chOff x="-3083" y="0"/>
            <a:chExt cx="9148673" cy="6858000"/>
          </a:xfrm>
        </p:grpSpPr>
        <p:sp>
          <p:nvSpPr>
            <p:cNvPr id="7" name="Rectangle 6"/>
            <p:cNvSpPr/>
            <p:nvPr userDrawn="1"/>
          </p:nvSpPr>
          <p:spPr>
            <a:xfrm>
              <a:off x="1680" y="6119813"/>
              <a:ext cx="9143910" cy="7381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Franklin Gothic Book"/>
              </a:endParaRPr>
            </a:p>
          </p:txBody>
        </p:sp>
        <p:sp>
          <p:nvSpPr>
            <p:cNvPr id="8" name="Rectangle 7"/>
            <p:cNvSpPr/>
            <p:nvPr userDrawn="1"/>
          </p:nvSpPr>
          <p:spPr>
            <a:xfrm>
              <a:off x="-3083" y="0"/>
              <a:ext cx="9143910" cy="5759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Franklin Gothic Book"/>
              </a:endParaRPr>
            </a:p>
          </p:txBody>
        </p:sp>
      </p:grpSp>
      <p:pic>
        <p:nvPicPr>
          <p:cNvPr id="9" name="Picture 1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9338" y="211138"/>
            <a:ext cx="1430337"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userDrawn="1"/>
        </p:nvCxnSpPr>
        <p:spPr bwMode="auto">
          <a:xfrm>
            <a:off x="-3175" y="1079500"/>
            <a:ext cx="9144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58" name="Text Placeholder 6" descr="First level - paragraph text&#10;Second level - bullet 1&#10;Third level - bullet 2&#10;&#10;No more than 100 words per slide" title="Main text copy"/>
          <p:cNvSpPr>
            <a:spLocks noGrp="1"/>
          </p:cNvSpPr>
          <p:nvPr>
            <p:ph type="body" sz="quarter" idx="13"/>
          </p:nvPr>
        </p:nvSpPr>
        <p:spPr>
          <a:xfrm>
            <a:off x="720000" y="2160589"/>
            <a:ext cx="3600000" cy="3239411"/>
          </a:xfrm>
          <a:prstGeom prst="rect">
            <a:avLst/>
          </a:prstGeom>
        </p:spPr>
        <p:txBody>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60" name="Text Placeholder 6" descr="First level - paragraph text&#10;Second level - bullet 1&#10;Third level - bullet 2&#10;&#10;No more than 100 words per slide" title="Main text copy"/>
          <p:cNvSpPr>
            <a:spLocks noGrp="1"/>
          </p:cNvSpPr>
          <p:nvPr>
            <p:ph type="body" sz="quarter" idx="14"/>
          </p:nvPr>
        </p:nvSpPr>
        <p:spPr>
          <a:xfrm>
            <a:off x="4680000" y="2160589"/>
            <a:ext cx="3600000" cy="3239411"/>
          </a:xfrm>
          <a:prstGeom prst="rect">
            <a:avLst/>
          </a:prstGeom>
        </p:spPr>
        <p:txBody>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61" name="Title 1"/>
          <p:cNvSpPr>
            <a:spLocks noGrp="1"/>
          </p:cNvSpPr>
          <p:nvPr>
            <p:ph type="title"/>
          </p:nvPr>
        </p:nvSpPr>
        <p:spPr>
          <a:xfrm>
            <a:off x="719134" y="0"/>
            <a:ext cx="6291266" cy="1079499"/>
          </a:xfrm>
        </p:spPr>
        <p:txBody>
          <a:bodyPr/>
          <a:lstStyle/>
          <a:p>
            <a:r>
              <a:rPr lang="en-GB" dirty="0" smtClean="0"/>
              <a:t>Click to edit Master title style</a:t>
            </a:r>
            <a:endParaRPr lang="en-US" dirty="0"/>
          </a:p>
        </p:txBody>
      </p:sp>
    </p:spTree>
    <p:extLst>
      <p:ext uri="{BB962C8B-B14F-4D97-AF65-F5344CB8AC3E}">
        <p14:creationId xmlns:p14="http://schemas.microsoft.com/office/powerpoint/2010/main" val="3097081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3" name="Rectangle 2"/>
          <p:cNvSpPr/>
          <p:nvPr userDrawn="1"/>
        </p:nvSpPr>
        <p:spPr>
          <a:xfrm>
            <a:off x="0" y="-30163"/>
            <a:ext cx="9144000" cy="68881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a:spcAft>
                <a:spcPts val="600"/>
              </a:spcAft>
              <a:defRPr/>
            </a:pPr>
            <a:endParaRPr lang="en-US" dirty="0">
              <a:solidFill>
                <a:srgbClr val="FFFFFF"/>
              </a:solidFill>
            </a:endParaRPr>
          </a:p>
        </p:txBody>
      </p:sp>
      <p:sp>
        <p:nvSpPr>
          <p:cNvPr id="4" name="Rectangle 3"/>
          <p:cNvSpPr/>
          <p:nvPr userDrawn="1"/>
        </p:nvSpPr>
        <p:spPr>
          <a:xfrm>
            <a:off x="1588" y="-30163"/>
            <a:ext cx="9144000" cy="4867276"/>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a:spcAft>
                <a:spcPts val="600"/>
              </a:spcAft>
              <a:defRPr/>
            </a:pPr>
            <a:endParaRPr lang="en-US" dirty="0">
              <a:solidFill>
                <a:srgbClr val="FFFFFF"/>
              </a:solidFill>
            </a:endParaRPr>
          </a:p>
        </p:txBody>
      </p:sp>
      <p:cxnSp>
        <p:nvCxnSpPr>
          <p:cNvPr id="5" name="Straight Connector 4"/>
          <p:cNvCxnSpPr/>
          <p:nvPr userDrawn="1"/>
        </p:nvCxnSpPr>
        <p:spPr>
          <a:xfrm flipH="1" flipV="1">
            <a:off x="342900" y="4094163"/>
            <a:ext cx="1463675" cy="409575"/>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flipV="1">
            <a:off x="889000" y="4868863"/>
            <a:ext cx="671513" cy="611187"/>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flipH="1">
            <a:off x="3711575" y="4427538"/>
            <a:ext cx="1546225" cy="255587"/>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7656513" y="-725488"/>
            <a:ext cx="357187" cy="950913"/>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flipH="1" flipV="1">
            <a:off x="6653213" y="273050"/>
            <a:ext cx="822325" cy="333375"/>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V="1">
            <a:off x="6943725" y="1204913"/>
            <a:ext cx="241300" cy="577850"/>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V="1">
            <a:off x="3497263" y="3378200"/>
            <a:ext cx="241300" cy="577850"/>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3497263" y="3956050"/>
            <a:ext cx="214312" cy="727075"/>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1892300" y="3862388"/>
            <a:ext cx="358775" cy="949325"/>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237" idx="3"/>
          </p:cNvCxnSpPr>
          <p:nvPr userDrawn="1"/>
        </p:nvCxnSpPr>
        <p:spPr>
          <a:xfrm flipV="1">
            <a:off x="2008188" y="4811713"/>
            <a:ext cx="242887" cy="577850"/>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a:endCxn id="237" idx="3"/>
          </p:cNvCxnSpPr>
          <p:nvPr userDrawn="1"/>
        </p:nvCxnSpPr>
        <p:spPr>
          <a:xfrm>
            <a:off x="889000" y="4868863"/>
            <a:ext cx="1119188" cy="520700"/>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endCxn id="235" idx="3"/>
          </p:cNvCxnSpPr>
          <p:nvPr userDrawn="1"/>
        </p:nvCxnSpPr>
        <p:spPr>
          <a:xfrm flipH="1" flipV="1">
            <a:off x="889000" y="4860925"/>
            <a:ext cx="823913" cy="331788"/>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V="1">
            <a:off x="241300" y="4868863"/>
            <a:ext cx="647700" cy="619125"/>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V="1">
            <a:off x="85725" y="4860925"/>
            <a:ext cx="803275" cy="366713"/>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V="1">
            <a:off x="223838" y="4094163"/>
            <a:ext cx="119062" cy="481012"/>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V="1">
            <a:off x="342900" y="3198813"/>
            <a:ext cx="1490663" cy="895350"/>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flipH="1" flipV="1">
            <a:off x="419100" y="2011363"/>
            <a:ext cx="1739900" cy="668337"/>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flipV="1">
            <a:off x="1006475" y="1031875"/>
            <a:ext cx="241300" cy="577850"/>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flipH="1">
            <a:off x="419100" y="1755775"/>
            <a:ext cx="1547813" cy="255588"/>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flipV="1">
            <a:off x="4324350" y="2755900"/>
            <a:ext cx="727075" cy="179388"/>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userDrawn="1"/>
        </p:nvCxnSpPr>
        <p:spPr>
          <a:xfrm flipV="1">
            <a:off x="177800" y="2011363"/>
            <a:ext cx="241300" cy="577850"/>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flipH="1" flipV="1">
            <a:off x="419100" y="2011363"/>
            <a:ext cx="466725" cy="466725"/>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flipV="1">
            <a:off x="649288" y="2532063"/>
            <a:ext cx="803275" cy="366712"/>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134938" y="3024188"/>
            <a:ext cx="2243137" cy="401637"/>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flipV="1">
            <a:off x="-112713" y="1031875"/>
            <a:ext cx="1360488" cy="47625"/>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112713" y="1089025"/>
            <a:ext cx="1119188" cy="520700"/>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flipH="1" flipV="1">
            <a:off x="-112713" y="1079500"/>
            <a:ext cx="822326" cy="333375"/>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flipH="1" flipV="1">
            <a:off x="-112713" y="1089025"/>
            <a:ext cx="669926" cy="611188"/>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H="1" flipV="1">
            <a:off x="-112713" y="1079500"/>
            <a:ext cx="290513" cy="862013"/>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flipV="1">
            <a:off x="7867650" y="3190875"/>
            <a:ext cx="241300" cy="577850"/>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6748463" y="3238500"/>
            <a:ext cx="533400" cy="931863"/>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flipV="1">
            <a:off x="6099175" y="3248025"/>
            <a:ext cx="649288" cy="619125"/>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flipV="1">
            <a:off x="6380163" y="3238500"/>
            <a:ext cx="368300" cy="808038"/>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userDrawn="1"/>
        </p:nvCxnSpPr>
        <p:spPr>
          <a:xfrm flipV="1">
            <a:off x="6715125" y="3238500"/>
            <a:ext cx="33338" cy="868363"/>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H="1" flipV="1">
            <a:off x="6748463" y="3238500"/>
            <a:ext cx="290512" cy="860425"/>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flipH="1" flipV="1">
            <a:off x="6748463" y="3248025"/>
            <a:ext cx="669925" cy="611188"/>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flipH="1" flipV="1">
            <a:off x="6748463" y="3238500"/>
            <a:ext cx="822325" cy="333375"/>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userDrawn="1"/>
        </p:nvCxnSpPr>
        <p:spPr>
          <a:xfrm flipV="1">
            <a:off x="804863" y="2540000"/>
            <a:ext cx="647700" cy="619125"/>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userDrawn="1"/>
        </p:nvCxnSpPr>
        <p:spPr>
          <a:xfrm flipV="1">
            <a:off x="1085850" y="2532063"/>
            <a:ext cx="366713" cy="806450"/>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userDrawn="1"/>
        </p:nvCxnSpPr>
        <p:spPr>
          <a:xfrm flipV="1">
            <a:off x="1419225" y="2532063"/>
            <a:ext cx="33338" cy="868362"/>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userDrawn="1"/>
        </p:nvCxnSpPr>
        <p:spPr>
          <a:xfrm flipH="1" flipV="1">
            <a:off x="1452563" y="2532063"/>
            <a:ext cx="290512" cy="860425"/>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userDrawn="1"/>
        </p:nvCxnSpPr>
        <p:spPr>
          <a:xfrm flipH="1" flipV="1">
            <a:off x="1452563" y="2540000"/>
            <a:ext cx="671512" cy="611188"/>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userDrawn="1"/>
        </p:nvCxnSpPr>
        <p:spPr>
          <a:xfrm flipH="1" flipV="1">
            <a:off x="1452563" y="2532063"/>
            <a:ext cx="823912" cy="333375"/>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userDrawn="1"/>
        </p:nvCxnSpPr>
        <p:spPr>
          <a:xfrm flipH="1">
            <a:off x="1452563" y="2351088"/>
            <a:ext cx="944562" cy="180975"/>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userDrawn="1"/>
        </p:nvCxnSpPr>
        <p:spPr>
          <a:xfrm>
            <a:off x="-112713" y="1079500"/>
            <a:ext cx="531813" cy="931863"/>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userDrawn="1"/>
        </p:nvCxnSpPr>
        <p:spPr>
          <a:xfrm>
            <a:off x="890588" y="82550"/>
            <a:ext cx="357187" cy="949325"/>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userDrawn="1"/>
        </p:nvCxnSpPr>
        <p:spPr>
          <a:xfrm flipH="1">
            <a:off x="3738563" y="3122613"/>
            <a:ext cx="1547812" cy="255587"/>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userDrawn="1"/>
        </p:nvCxnSpPr>
        <p:spPr>
          <a:xfrm>
            <a:off x="3381375" y="2428875"/>
            <a:ext cx="357188" cy="949325"/>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userDrawn="1"/>
        </p:nvCxnSpPr>
        <p:spPr>
          <a:xfrm flipH="1" flipV="1">
            <a:off x="5051425" y="2755900"/>
            <a:ext cx="1152525" cy="255588"/>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userDrawn="1"/>
        </p:nvCxnSpPr>
        <p:spPr>
          <a:xfrm flipH="1" flipV="1">
            <a:off x="8108950" y="3190875"/>
            <a:ext cx="1651000" cy="666750"/>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userDrawn="1"/>
        </p:nvCxnSpPr>
        <p:spPr>
          <a:xfrm flipH="1">
            <a:off x="8108950" y="2935288"/>
            <a:ext cx="1457325" cy="255587"/>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userDrawn="1"/>
        </p:nvCxnSpPr>
        <p:spPr>
          <a:xfrm>
            <a:off x="7751763" y="2239963"/>
            <a:ext cx="357187" cy="950912"/>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userDrawn="1"/>
        </p:nvCxnSpPr>
        <p:spPr>
          <a:xfrm flipV="1">
            <a:off x="2378075" y="2428875"/>
            <a:ext cx="1003300" cy="996950"/>
          </a:xfrm>
          <a:prstGeom prst="line">
            <a:avLst/>
          </a:prstGeom>
          <a:ln w="317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userDrawn="1"/>
        </p:nvCxnSpPr>
        <p:spPr>
          <a:xfrm flipV="1">
            <a:off x="5943600" y="3238500"/>
            <a:ext cx="804863" cy="366713"/>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userDrawn="1"/>
        </p:nvCxnSpPr>
        <p:spPr>
          <a:xfrm flipH="1">
            <a:off x="6748463" y="3057525"/>
            <a:ext cx="944562" cy="180975"/>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userDrawn="1"/>
        </p:nvCxnSpPr>
        <p:spPr>
          <a:xfrm>
            <a:off x="6653213" y="282575"/>
            <a:ext cx="1119187" cy="520700"/>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userDrawn="1"/>
        </p:nvCxnSpPr>
        <p:spPr>
          <a:xfrm>
            <a:off x="5383213" y="1081088"/>
            <a:ext cx="441325" cy="171450"/>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userDrawn="1"/>
        </p:nvCxnSpPr>
        <p:spPr>
          <a:xfrm>
            <a:off x="5824538" y="1252538"/>
            <a:ext cx="1119187" cy="530225"/>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userDrawn="1"/>
        </p:nvCxnSpPr>
        <p:spPr>
          <a:xfrm>
            <a:off x="6653213" y="273050"/>
            <a:ext cx="531812" cy="931863"/>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userDrawn="1"/>
        </p:nvCxnSpPr>
        <p:spPr>
          <a:xfrm flipV="1">
            <a:off x="5824538" y="1177925"/>
            <a:ext cx="1271587" cy="74613"/>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userDrawn="1"/>
        </p:nvCxnSpPr>
        <p:spPr>
          <a:xfrm>
            <a:off x="6108700" y="46038"/>
            <a:ext cx="544513" cy="227012"/>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userDrawn="1"/>
        </p:nvCxnSpPr>
        <p:spPr>
          <a:xfrm flipV="1">
            <a:off x="7772400" y="225425"/>
            <a:ext cx="241300" cy="577850"/>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userDrawn="1"/>
        </p:nvCxnSpPr>
        <p:spPr>
          <a:xfrm flipH="1" flipV="1">
            <a:off x="8013700" y="225425"/>
            <a:ext cx="1651000" cy="666750"/>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userDrawn="1"/>
        </p:nvCxnSpPr>
        <p:spPr>
          <a:xfrm flipH="1">
            <a:off x="8013700" y="-30163"/>
            <a:ext cx="1457325" cy="255588"/>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userDrawn="1"/>
        </p:nvCxnSpPr>
        <p:spPr>
          <a:xfrm flipV="1">
            <a:off x="6653213" y="233363"/>
            <a:ext cx="1360487" cy="39687"/>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userDrawn="1"/>
        </p:nvCxnSpPr>
        <p:spPr>
          <a:xfrm flipV="1">
            <a:off x="5848350" y="273050"/>
            <a:ext cx="804863" cy="368300"/>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userDrawn="1"/>
        </p:nvCxnSpPr>
        <p:spPr>
          <a:xfrm flipV="1">
            <a:off x="6003925" y="282575"/>
            <a:ext cx="649288" cy="619125"/>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userDrawn="1"/>
        </p:nvCxnSpPr>
        <p:spPr>
          <a:xfrm flipV="1">
            <a:off x="6284913" y="273050"/>
            <a:ext cx="368300" cy="808038"/>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userDrawn="1"/>
        </p:nvCxnSpPr>
        <p:spPr>
          <a:xfrm flipV="1">
            <a:off x="6619875" y="273050"/>
            <a:ext cx="33338" cy="868363"/>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userDrawn="1"/>
        </p:nvCxnSpPr>
        <p:spPr>
          <a:xfrm flipH="1" flipV="1">
            <a:off x="6653213" y="273050"/>
            <a:ext cx="290512" cy="860425"/>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userDrawn="1"/>
        </p:nvCxnSpPr>
        <p:spPr>
          <a:xfrm flipH="1" flipV="1">
            <a:off x="6653213" y="282575"/>
            <a:ext cx="669925" cy="611188"/>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userDrawn="1"/>
        </p:nvCxnSpPr>
        <p:spPr>
          <a:xfrm flipH="1">
            <a:off x="6653213" y="93663"/>
            <a:ext cx="944562" cy="179387"/>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userDrawn="1"/>
        </p:nvCxnSpPr>
        <p:spPr>
          <a:xfrm flipH="1">
            <a:off x="5545138" y="1782763"/>
            <a:ext cx="1398587" cy="149225"/>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userDrawn="1"/>
        </p:nvCxnSpPr>
        <p:spPr>
          <a:xfrm>
            <a:off x="5162550" y="1463675"/>
            <a:ext cx="382588" cy="468313"/>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userDrawn="1"/>
        </p:nvCxnSpPr>
        <p:spPr>
          <a:xfrm>
            <a:off x="6748463" y="3248025"/>
            <a:ext cx="1119187" cy="520700"/>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80" name="Can 79"/>
          <p:cNvSpPr/>
          <p:nvPr userDrawn="1"/>
        </p:nvSpPr>
        <p:spPr>
          <a:xfrm>
            <a:off x="44450" y="2844800"/>
            <a:ext cx="179388"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81" name="Can 80"/>
          <p:cNvSpPr/>
          <p:nvPr userDrawn="1"/>
        </p:nvSpPr>
        <p:spPr>
          <a:xfrm>
            <a:off x="1743075" y="3019425"/>
            <a:ext cx="180975"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82" name="Can 81"/>
          <p:cNvSpPr/>
          <p:nvPr userDrawn="1"/>
        </p:nvSpPr>
        <p:spPr>
          <a:xfrm>
            <a:off x="2287588" y="3248025"/>
            <a:ext cx="179387" cy="177800"/>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83" name="Straight Connector 82"/>
          <p:cNvCxnSpPr/>
          <p:nvPr userDrawn="1"/>
        </p:nvCxnSpPr>
        <p:spPr>
          <a:xfrm>
            <a:off x="1833563" y="3198813"/>
            <a:ext cx="544512" cy="227012"/>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84" name="Can 83"/>
          <p:cNvSpPr/>
          <p:nvPr userDrawn="1"/>
        </p:nvSpPr>
        <p:spPr>
          <a:xfrm>
            <a:off x="3406775" y="3776663"/>
            <a:ext cx="179388" cy="179387"/>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85" name="Straight Connector 84"/>
          <p:cNvCxnSpPr/>
          <p:nvPr userDrawn="1"/>
        </p:nvCxnSpPr>
        <p:spPr>
          <a:xfrm>
            <a:off x="2378075" y="3425825"/>
            <a:ext cx="1119188" cy="530225"/>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86" name="Can 85"/>
          <p:cNvSpPr/>
          <p:nvPr userDrawn="1"/>
        </p:nvSpPr>
        <p:spPr>
          <a:xfrm>
            <a:off x="3649663" y="3198813"/>
            <a:ext cx="179387" cy="179387"/>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87" name="Can 86"/>
          <p:cNvSpPr/>
          <p:nvPr userDrawn="1"/>
        </p:nvSpPr>
        <p:spPr>
          <a:xfrm>
            <a:off x="5389563" y="3867150"/>
            <a:ext cx="179387"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88" name="Straight Connector 87"/>
          <p:cNvCxnSpPr/>
          <p:nvPr userDrawn="1"/>
        </p:nvCxnSpPr>
        <p:spPr>
          <a:xfrm flipH="1" flipV="1">
            <a:off x="3738563" y="3378200"/>
            <a:ext cx="1739900" cy="668338"/>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89" name="Can 88"/>
          <p:cNvSpPr/>
          <p:nvPr userDrawn="1"/>
        </p:nvSpPr>
        <p:spPr>
          <a:xfrm>
            <a:off x="5195888" y="2943225"/>
            <a:ext cx="179387"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90" name="Can 89"/>
          <p:cNvSpPr/>
          <p:nvPr userDrawn="1"/>
        </p:nvSpPr>
        <p:spPr>
          <a:xfrm>
            <a:off x="3290888" y="2249488"/>
            <a:ext cx="179387" cy="179387"/>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91" name="Straight Connector 90"/>
          <p:cNvCxnSpPr/>
          <p:nvPr userDrawn="1"/>
        </p:nvCxnSpPr>
        <p:spPr>
          <a:xfrm flipV="1">
            <a:off x="2378075" y="3351213"/>
            <a:ext cx="1271588" cy="74612"/>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92" name="Can 91"/>
          <p:cNvSpPr/>
          <p:nvPr userDrawn="1"/>
        </p:nvSpPr>
        <p:spPr>
          <a:xfrm>
            <a:off x="4132263" y="3556000"/>
            <a:ext cx="179387"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93" name="Straight Connector 92"/>
          <p:cNvCxnSpPr/>
          <p:nvPr userDrawn="1"/>
        </p:nvCxnSpPr>
        <p:spPr>
          <a:xfrm flipV="1">
            <a:off x="3586163" y="3735388"/>
            <a:ext cx="636587" cy="179387"/>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userDrawn="1"/>
        </p:nvCxnSpPr>
        <p:spPr>
          <a:xfrm flipH="1" flipV="1">
            <a:off x="4222750" y="3735388"/>
            <a:ext cx="1255713" cy="311150"/>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95" name="Can 94"/>
          <p:cNvSpPr/>
          <p:nvPr userDrawn="1"/>
        </p:nvSpPr>
        <p:spPr>
          <a:xfrm>
            <a:off x="5829300" y="4038600"/>
            <a:ext cx="180975" cy="179388"/>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96" name="Straight Connector 95"/>
          <p:cNvCxnSpPr/>
          <p:nvPr userDrawn="1"/>
        </p:nvCxnSpPr>
        <p:spPr>
          <a:xfrm>
            <a:off x="5478463" y="4046538"/>
            <a:ext cx="441325" cy="171450"/>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97" name="Can 96"/>
          <p:cNvSpPr/>
          <p:nvPr userDrawn="1"/>
        </p:nvSpPr>
        <p:spPr>
          <a:xfrm>
            <a:off x="6948488" y="4568825"/>
            <a:ext cx="180975" cy="179388"/>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98" name="Straight Connector 97"/>
          <p:cNvCxnSpPr/>
          <p:nvPr userDrawn="1"/>
        </p:nvCxnSpPr>
        <p:spPr>
          <a:xfrm>
            <a:off x="5919788" y="4217988"/>
            <a:ext cx="1119187" cy="530225"/>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userDrawn="1"/>
        </p:nvCxnSpPr>
        <p:spPr>
          <a:xfrm flipV="1">
            <a:off x="7038975" y="4170363"/>
            <a:ext cx="242888" cy="577850"/>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100" name="Can 99"/>
          <p:cNvSpPr/>
          <p:nvPr userDrawn="1"/>
        </p:nvSpPr>
        <p:spPr>
          <a:xfrm>
            <a:off x="7191375" y="3990975"/>
            <a:ext cx="179388" cy="179388"/>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01" name="Can 100"/>
          <p:cNvSpPr/>
          <p:nvPr userDrawn="1"/>
        </p:nvSpPr>
        <p:spPr>
          <a:xfrm>
            <a:off x="8931275" y="4657725"/>
            <a:ext cx="179388"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102" name="Straight Connector 101"/>
          <p:cNvCxnSpPr/>
          <p:nvPr userDrawn="1"/>
        </p:nvCxnSpPr>
        <p:spPr>
          <a:xfrm flipH="1" flipV="1">
            <a:off x="7281863" y="4170363"/>
            <a:ext cx="1739900" cy="666750"/>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103" name="Can 102"/>
          <p:cNvSpPr/>
          <p:nvPr userDrawn="1"/>
        </p:nvSpPr>
        <p:spPr>
          <a:xfrm>
            <a:off x="8737600" y="3735388"/>
            <a:ext cx="180975" cy="179387"/>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104" name="Straight Connector 103"/>
          <p:cNvCxnSpPr/>
          <p:nvPr userDrawn="1"/>
        </p:nvCxnSpPr>
        <p:spPr>
          <a:xfrm flipH="1">
            <a:off x="7288213" y="3914775"/>
            <a:ext cx="1547812" cy="255588"/>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userDrawn="1"/>
        </p:nvCxnSpPr>
        <p:spPr>
          <a:xfrm flipV="1">
            <a:off x="5919788" y="4170363"/>
            <a:ext cx="1362075" cy="47625"/>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106" name="Can 105"/>
          <p:cNvSpPr/>
          <p:nvPr userDrawn="1"/>
        </p:nvSpPr>
        <p:spPr>
          <a:xfrm>
            <a:off x="252413" y="3914775"/>
            <a:ext cx="179387"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07" name="Can 106"/>
          <p:cNvSpPr/>
          <p:nvPr userDrawn="1"/>
        </p:nvSpPr>
        <p:spPr>
          <a:xfrm>
            <a:off x="134938" y="4395788"/>
            <a:ext cx="179387" cy="179387"/>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08" name="Can 107"/>
          <p:cNvSpPr/>
          <p:nvPr userDrawn="1"/>
        </p:nvSpPr>
        <p:spPr>
          <a:xfrm>
            <a:off x="1716088" y="4325938"/>
            <a:ext cx="179387" cy="177800"/>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09" name="Can 108"/>
          <p:cNvSpPr/>
          <p:nvPr userDrawn="1"/>
        </p:nvSpPr>
        <p:spPr>
          <a:xfrm>
            <a:off x="2260600" y="4552950"/>
            <a:ext cx="179388" cy="179388"/>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110" name="Straight Connector 109"/>
          <p:cNvCxnSpPr/>
          <p:nvPr userDrawn="1"/>
        </p:nvCxnSpPr>
        <p:spPr>
          <a:xfrm>
            <a:off x="1806575" y="4503738"/>
            <a:ext cx="542925" cy="228600"/>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111" name="Can 110"/>
          <p:cNvSpPr/>
          <p:nvPr userDrawn="1"/>
        </p:nvSpPr>
        <p:spPr>
          <a:xfrm>
            <a:off x="3073400" y="4852988"/>
            <a:ext cx="180975" cy="177800"/>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112" name="Straight Connector 111"/>
          <p:cNvCxnSpPr/>
          <p:nvPr userDrawn="1"/>
        </p:nvCxnSpPr>
        <p:spPr>
          <a:xfrm>
            <a:off x="2349500" y="4732338"/>
            <a:ext cx="814388" cy="298450"/>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userDrawn="1"/>
        </p:nvCxnSpPr>
        <p:spPr>
          <a:xfrm flipV="1">
            <a:off x="3163888" y="4683125"/>
            <a:ext cx="547687" cy="347663"/>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114" name="Can 113"/>
          <p:cNvSpPr/>
          <p:nvPr userDrawn="1"/>
        </p:nvSpPr>
        <p:spPr>
          <a:xfrm>
            <a:off x="3621088" y="4503738"/>
            <a:ext cx="180975" cy="179387"/>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15" name="Can 114"/>
          <p:cNvSpPr/>
          <p:nvPr userDrawn="1"/>
        </p:nvSpPr>
        <p:spPr>
          <a:xfrm>
            <a:off x="5551488" y="4718050"/>
            <a:ext cx="179387"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116" name="Straight Connector 115"/>
          <p:cNvCxnSpPr/>
          <p:nvPr userDrawn="1"/>
        </p:nvCxnSpPr>
        <p:spPr>
          <a:xfrm flipH="1" flipV="1">
            <a:off x="3711575" y="4683125"/>
            <a:ext cx="1928813" cy="214313"/>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117" name="Can 116"/>
          <p:cNvSpPr/>
          <p:nvPr userDrawn="1"/>
        </p:nvSpPr>
        <p:spPr>
          <a:xfrm>
            <a:off x="5168900" y="4249738"/>
            <a:ext cx="179388" cy="177800"/>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18" name="Can 117"/>
          <p:cNvSpPr/>
          <p:nvPr userDrawn="1"/>
        </p:nvSpPr>
        <p:spPr>
          <a:xfrm>
            <a:off x="3263900" y="3554413"/>
            <a:ext cx="179388" cy="179387"/>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119" name="Straight Connector 118"/>
          <p:cNvCxnSpPr/>
          <p:nvPr userDrawn="1"/>
        </p:nvCxnSpPr>
        <p:spPr>
          <a:xfrm flipV="1">
            <a:off x="2349500" y="4683125"/>
            <a:ext cx="1362075" cy="49213"/>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120" name="Can 119"/>
          <p:cNvSpPr/>
          <p:nvPr userDrawn="1"/>
        </p:nvSpPr>
        <p:spPr>
          <a:xfrm>
            <a:off x="4960938" y="2576513"/>
            <a:ext cx="179387" cy="179387"/>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21" name="Can 120"/>
          <p:cNvSpPr/>
          <p:nvPr userDrawn="1"/>
        </p:nvSpPr>
        <p:spPr>
          <a:xfrm>
            <a:off x="4235450" y="2755900"/>
            <a:ext cx="179388"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22" name="Can 121"/>
          <p:cNvSpPr/>
          <p:nvPr userDrawn="1"/>
        </p:nvSpPr>
        <p:spPr>
          <a:xfrm>
            <a:off x="6115050" y="2832100"/>
            <a:ext cx="179388"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23" name="Can 122"/>
          <p:cNvSpPr/>
          <p:nvPr userDrawn="1"/>
        </p:nvSpPr>
        <p:spPr>
          <a:xfrm>
            <a:off x="6657975" y="3059113"/>
            <a:ext cx="180975" cy="179387"/>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124" name="Straight Connector 123"/>
          <p:cNvCxnSpPr/>
          <p:nvPr userDrawn="1"/>
        </p:nvCxnSpPr>
        <p:spPr>
          <a:xfrm>
            <a:off x="6203950" y="3011488"/>
            <a:ext cx="544513" cy="227012"/>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125" name="Can 124"/>
          <p:cNvSpPr/>
          <p:nvPr userDrawn="1"/>
        </p:nvSpPr>
        <p:spPr>
          <a:xfrm>
            <a:off x="7777163" y="3589338"/>
            <a:ext cx="179387" cy="179387"/>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26" name="Can 125"/>
          <p:cNvSpPr/>
          <p:nvPr userDrawn="1"/>
        </p:nvSpPr>
        <p:spPr>
          <a:xfrm>
            <a:off x="8020050" y="3011488"/>
            <a:ext cx="179388" cy="179387"/>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27" name="Can 126"/>
          <p:cNvSpPr/>
          <p:nvPr userDrawn="1"/>
        </p:nvSpPr>
        <p:spPr>
          <a:xfrm>
            <a:off x="7661275" y="2060575"/>
            <a:ext cx="179388"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128" name="Straight Connector 127"/>
          <p:cNvCxnSpPr/>
          <p:nvPr userDrawn="1"/>
        </p:nvCxnSpPr>
        <p:spPr>
          <a:xfrm flipV="1">
            <a:off x="6748463" y="3190875"/>
            <a:ext cx="1360487" cy="47625"/>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userDrawn="1"/>
        </p:nvCxnSpPr>
        <p:spPr>
          <a:xfrm flipH="1">
            <a:off x="1806575" y="3425825"/>
            <a:ext cx="571500" cy="900113"/>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userDrawn="1"/>
        </p:nvCxnSpPr>
        <p:spPr>
          <a:xfrm flipV="1">
            <a:off x="223838" y="3425825"/>
            <a:ext cx="2154237" cy="1149350"/>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131" name="Can 130"/>
          <p:cNvSpPr/>
          <p:nvPr userDrawn="1"/>
        </p:nvSpPr>
        <p:spPr>
          <a:xfrm>
            <a:off x="4870450" y="3287713"/>
            <a:ext cx="180975" cy="179387"/>
          </a:xfrm>
          <a:prstGeom prst="ca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132" name="Straight Connector 131"/>
          <p:cNvCxnSpPr/>
          <p:nvPr userDrawn="1"/>
        </p:nvCxnSpPr>
        <p:spPr>
          <a:xfrm>
            <a:off x="3738563" y="3378200"/>
            <a:ext cx="1222375" cy="88900"/>
          </a:xfrm>
          <a:prstGeom prst="line">
            <a:avLst/>
          </a:prstGeom>
          <a:ln w="317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userDrawn="1"/>
        </p:nvCxnSpPr>
        <p:spPr>
          <a:xfrm flipH="1">
            <a:off x="2325688" y="3425825"/>
            <a:ext cx="52387" cy="506413"/>
          </a:xfrm>
          <a:prstGeom prst="line">
            <a:avLst/>
          </a:prstGeom>
          <a:ln w="3175">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134" name="Can 133"/>
          <p:cNvSpPr/>
          <p:nvPr userDrawn="1"/>
        </p:nvSpPr>
        <p:spPr>
          <a:xfrm>
            <a:off x="2235200" y="3752850"/>
            <a:ext cx="180975" cy="179388"/>
          </a:xfrm>
          <a:prstGeom prst="ca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135" name="Straight Connector 134"/>
          <p:cNvCxnSpPr/>
          <p:nvPr userDrawn="1"/>
        </p:nvCxnSpPr>
        <p:spPr>
          <a:xfrm flipH="1" flipV="1">
            <a:off x="2325688" y="3932238"/>
            <a:ext cx="231775" cy="438150"/>
          </a:xfrm>
          <a:prstGeom prst="line">
            <a:avLst/>
          </a:prstGeom>
          <a:ln w="3175">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136" name="Can 135"/>
          <p:cNvSpPr/>
          <p:nvPr userDrawn="1"/>
        </p:nvSpPr>
        <p:spPr>
          <a:xfrm>
            <a:off x="2466975" y="4191000"/>
            <a:ext cx="180975" cy="179388"/>
          </a:xfrm>
          <a:prstGeom prst="ca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37" name="Can 136"/>
          <p:cNvSpPr/>
          <p:nvPr userDrawn="1"/>
        </p:nvSpPr>
        <p:spPr>
          <a:xfrm>
            <a:off x="681038" y="4478338"/>
            <a:ext cx="179387" cy="179387"/>
          </a:xfrm>
          <a:prstGeom prst="ca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138" name="Straight Connector 137"/>
          <p:cNvCxnSpPr/>
          <p:nvPr userDrawn="1"/>
        </p:nvCxnSpPr>
        <p:spPr>
          <a:xfrm flipH="1" flipV="1">
            <a:off x="769938" y="4657725"/>
            <a:ext cx="1579562" cy="74613"/>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userDrawn="1"/>
        </p:nvCxnSpPr>
        <p:spPr>
          <a:xfrm flipH="1" flipV="1">
            <a:off x="3352800" y="3733800"/>
            <a:ext cx="144463" cy="222250"/>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140" name="Can 139"/>
          <p:cNvSpPr/>
          <p:nvPr userDrawn="1"/>
        </p:nvSpPr>
        <p:spPr>
          <a:xfrm>
            <a:off x="5854700" y="3425825"/>
            <a:ext cx="179388"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41" name="Can 140"/>
          <p:cNvSpPr/>
          <p:nvPr userDrawn="1"/>
        </p:nvSpPr>
        <p:spPr>
          <a:xfrm>
            <a:off x="6010275" y="3687763"/>
            <a:ext cx="179388" cy="179387"/>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42" name="Can 141"/>
          <p:cNvSpPr/>
          <p:nvPr userDrawn="1"/>
        </p:nvSpPr>
        <p:spPr>
          <a:xfrm>
            <a:off x="6291263" y="3867150"/>
            <a:ext cx="179387"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43" name="Can 142"/>
          <p:cNvSpPr/>
          <p:nvPr userDrawn="1"/>
        </p:nvSpPr>
        <p:spPr>
          <a:xfrm>
            <a:off x="6624638" y="3927475"/>
            <a:ext cx="179387"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44" name="Can 143"/>
          <p:cNvSpPr/>
          <p:nvPr userDrawn="1"/>
        </p:nvSpPr>
        <p:spPr>
          <a:xfrm>
            <a:off x="6948488" y="3919538"/>
            <a:ext cx="180975" cy="179387"/>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45" name="Can 144"/>
          <p:cNvSpPr/>
          <p:nvPr userDrawn="1"/>
        </p:nvSpPr>
        <p:spPr>
          <a:xfrm>
            <a:off x="7329488" y="3679825"/>
            <a:ext cx="179387"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46" name="Can 145"/>
          <p:cNvSpPr/>
          <p:nvPr userDrawn="1"/>
        </p:nvSpPr>
        <p:spPr>
          <a:xfrm>
            <a:off x="7481888" y="3392488"/>
            <a:ext cx="179387" cy="179387"/>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47" name="Can 146"/>
          <p:cNvSpPr/>
          <p:nvPr userDrawn="1"/>
        </p:nvSpPr>
        <p:spPr>
          <a:xfrm>
            <a:off x="7602538" y="2879725"/>
            <a:ext cx="180975" cy="177800"/>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48" name="Can 147"/>
          <p:cNvSpPr/>
          <p:nvPr userDrawn="1"/>
        </p:nvSpPr>
        <p:spPr>
          <a:xfrm>
            <a:off x="819150" y="2124075"/>
            <a:ext cx="180975"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49" name="Can 148"/>
          <p:cNvSpPr/>
          <p:nvPr userDrawn="1"/>
        </p:nvSpPr>
        <p:spPr>
          <a:xfrm>
            <a:off x="1363663" y="2352675"/>
            <a:ext cx="179387" cy="179388"/>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150" name="Straight Connector 149"/>
          <p:cNvCxnSpPr/>
          <p:nvPr userDrawn="1"/>
        </p:nvCxnSpPr>
        <p:spPr>
          <a:xfrm>
            <a:off x="909638" y="2303463"/>
            <a:ext cx="542925" cy="228600"/>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151" name="Can 150"/>
          <p:cNvSpPr/>
          <p:nvPr userDrawn="1"/>
        </p:nvSpPr>
        <p:spPr>
          <a:xfrm>
            <a:off x="558800" y="2719388"/>
            <a:ext cx="180975" cy="179387"/>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52" name="Can 151"/>
          <p:cNvSpPr/>
          <p:nvPr userDrawn="1"/>
        </p:nvSpPr>
        <p:spPr>
          <a:xfrm>
            <a:off x="714375" y="2979738"/>
            <a:ext cx="180975" cy="179387"/>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53" name="Can 152"/>
          <p:cNvSpPr/>
          <p:nvPr userDrawn="1"/>
        </p:nvSpPr>
        <p:spPr>
          <a:xfrm>
            <a:off x="995363" y="3159125"/>
            <a:ext cx="180975"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54" name="Can 153"/>
          <p:cNvSpPr/>
          <p:nvPr userDrawn="1"/>
        </p:nvSpPr>
        <p:spPr>
          <a:xfrm>
            <a:off x="1330325" y="3221038"/>
            <a:ext cx="179388" cy="179387"/>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55" name="Can 154"/>
          <p:cNvSpPr/>
          <p:nvPr userDrawn="1"/>
        </p:nvSpPr>
        <p:spPr>
          <a:xfrm>
            <a:off x="1654175" y="3213100"/>
            <a:ext cx="179388"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56" name="Can 155"/>
          <p:cNvSpPr/>
          <p:nvPr userDrawn="1"/>
        </p:nvSpPr>
        <p:spPr>
          <a:xfrm>
            <a:off x="2033588" y="2973388"/>
            <a:ext cx="180975" cy="177800"/>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57" name="Can 156"/>
          <p:cNvSpPr/>
          <p:nvPr userDrawn="1"/>
        </p:nvSpPr>
        <p:spPr>
          <a:xfrm>
            <a:off x="2185988" y="2686050"/>
            <a:ext cx="180975"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58" name="Can 157"/>
          <p:cNvSpPr/>
          <p:nvPr userDrawn="1"/>
        </p:nvSpPr>
        <p:spPr>
          <a:xfrm>
            <a:off x="2308225" y="2171700"/>
            <a:ext cx="179388"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59" name="Can 158"/>
          <p:cNvSpPr/>
          <p:nvPr userDrawn="1"/>
        </p:nvSpPr>
        <p:spPr>
          <a:xfrm>
            <a:off x="7658100" y="4457700"/>
            <a:ext cx="179388"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160" name="Straight Connector 159"/>
          <p:cNvCxnSpPr/>
          <p:nvPr userDrawn="1"/>
        </p:nvCxnSpPr>
        <p:spPr>
          <a:xfrm flipH="1" flipV="1">
            <a:off x="7281863" y="4170363"/>
            <a:ext cx="466725" cy="466725"/>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161" name="Can 160"/>
          <p:cNvSpPr/>
          <p:nvPr userDrawn="1"/>
        </p:nvSpPr>
        <p:spPr>
          <a:xfrm>
            <a:off x="5294313" y="901700"/>
            <a:ext cx="179387"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62" name="Can 161"/>
          <p:cNvSpPr/>
          <p:nvPr userDrawn="1"/>
        </p:nvSpPr>
        <p:spPr>
          <a:xfrm>
            <a:off x="5734050" y="1073150"/>
            <a:ext cx="180975" cy="179388"/>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63" name="Can 162"/>
          <p:cNvSpPr/>
          <p:nvPr userDrawn="1"/>
        </p:nvSpPr>
        <p:spPr>
          <a:xfrm>
            <a:off x="6853238" y="1603375"/>
            <a:ext cx="179387" cy="179388"/>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64" name="Can 163"/>
          <p:cNvSpPr/>
          <p:nvPr userDrawn="1"/>
        </p:nvSpPr>
        <p:spPr>
          <a:xfrm>
            <a:off x="7096125" y="1025525"/>
            <a:ext cx="179388" cy="179388"/>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65" name="Can 164"/>
          <p:cNvSpPr/>
          <p:nvPr userDrawn="1"/>
        </p:nvSpPr>
        <p:spPr>
          <a:xfrm>
            <a:off x="8836025" y="1692275"/>
            <a:ext cx="179388"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166" name="Straight Connector 165"/>
          <p:cNvCxnSpPr/>
          <p:nvPr userDrawn="1"/>
        </p:nvCxnSpPr>
        <p:spPr>
          <a:xfrm flipH="1" flipV="1">
            <a:off x="7185025" y="1204913"/>
            <a:ext cx="1739900" cy="666750"/>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167" name="Can 166"/>
          <p:cNvSpPr/>
          <p:nvPr userDrawn="1"/>
        </p:nvSpPr>
        <p:spPr>
          <a:xfrm>
            <a:off x="8642350" y="769938"/>
            <a:ext cx="180975" cy="179387"/>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168" name="Straight Connector 167"/>
          <p:cNvCxnSpPr/>
          <p:nvPr userDrawn="1"/>
        </p:nvCxnSpPr>
        <p:spPr>
          <a:xfrm flipH="1">
            <a:off x="7185025" y="949325"/>
            <a:ext cx="1547813" cy="255588"/>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169" name="Can 168"/>
          <p:cNvSpPr/>
          <p:nvPr userDrawn="1"/>
        </p:nvSpPr>
        <p:spPr>
          <a:xfrm>
            <a:off x="5454650" y="1752600"/>
            <a:ext cx="180975"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70" name="Can 169"/>
          <p:cNvSpPr/>
          <p:nvPr userDrawn="1"/>
        </p:nvSpPr>
        <p:spPr>
          <a:xfrm>
            <a:off x="5073650" y="1284288"/>
            <a:ext cx="179388" cy="179387"/>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71" name="Can 170"/>
          <p:cNvSpPr/>
          <p:nvPr userDrawn="1"/>
        </p:nvSpPr>
        <p:spPr>
          <a:xfrm>
            <a:off x="4865688" y="-388938"/>
            <a:ext cx="179387"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72" name="Can 171"/>
          <p:cNvSpPr/>
          <p:nvPr userDrawn="1"/>
        </p:nvSpPr>
        <p:spPr>
          <a:xfrm>
            <a:off x="6018213" y="-133350"/>
            <a:ext cx="180975"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173" name="Straight Connector 172"/>
          <p:cNvCxnSpPr/>
          <p:nvPr userDrawn="1"/>
        </p:nvCxnSpPr>
        <p:spPr>
          <a:xfrm flipH="1" flipV="1">
            <a:off x="4956175" y="-209550"/>
            <a:ext cx="1152525" cy="255588"/>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174" name="Can 173"/>
          <p:cNvSpPr/>
          <p:nvPr userDrawn="1"/>
        </p:nvSpPr>
        <p:spPr>
          <a:xfrm>
            <a:off x="6562725" y="93663"/>
            <a:ext cx="179388" cy="179387"/>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75" name="Can 174"/>
          <p:cNvSpPr/>
          <p:nvPr userDrawn="1"/>
        </p:nvSpPr>
        <p:spPr>
          <a:xfrm>
            <a:off x="7681913" y="623888"/>
            <a:ext cx="179387" cy="179387"/>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76" name="Can 175"/>
          <p:cNvSpPr/>
          <p:nvPr userDrawn="1"/>
        </p:nvSpPr>
        <p:spPr>
          <a:xfrm>
            <a:off x="7924800" y="46038"/>
            <a:ext cx="179388" cy="179387"/>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77" name="Can 176"/>
          <p:cNvSpPr/>
          <p:nvPr userDrawn="1"/>
        </p:nvSpPr>
        <p:spPr>
          <a:xfrm>
            <a:off x="7566025" y="-904875"/>
            <a:ext cx="179388" cy="179387"/>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78" name="Can 177"/>
          <p:cNvSpPr/>
          <p:nvPr userDrawn="1"/>
        </p:nvSpPr>
        <p:spPr>
          <a:xfrm>
            <a:off x="5757863" y="461963"/>
            <a:ext cx="180975" cy="179387"/>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79" name="Can 178"/>
          <p:cNvSpPr/>
          <p:nvPr userDrawn="1"/>
        </p:nvSpPr>
        <p:spPr>
          <a:xfrm>
            <a:off x="5915025" y="722313"/>
            <a:ext cx="179388" cy="179387"/>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80" name="Can 179"/>
          <p:cNvSpPr/>
          <p:nvPr userDrawn="1"/>
        </p:nvSpPr>
        <p:spPr>
          <a:xfrm>
            <a:off x="6194425" y="901700"/>
            <a:ext cx="180975"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81" name="Can 180"/>
          <p:cNvSpPr/>
          <p:nvPr userDrawn="1"/>
        </p:nvSpPr>
        <p:spPr>
          <a:xfrm>
            <a:off x="6529388" y="962025"/>
            <a:ext cx="179387"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82" name="Can 181"/>
          <p:cNvSpPr/>
          <p:nvPr userDrawn="1"/>
        </p:nvSpPr>
        <p:spPr>
          <a:xfrm>
            <a:off x="6853238" y="954088"/>
            <a:ext cx="179387" cy="179387"/>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83" name="Can 182"/>
          <p:cNvSpPr/>
          <p:nvPr userDrawn="1"/>
        </p:nvSpPr>
        <p:spPr>
          <a:xfrm>
            <a:off x="7234238" y="714375"/>
            <a:ext cx="179387"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84" name="Can 183"/>
          <p:cNvSpPr/>
          <p:nvPr userDrawn="1"/>
        </p:nvSpPr>
        <p:spPr>
          <a:xfrm>
            <a:off x="7386638" y="427038"/>
            <a:ext cx="179387" cy="179387"/>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85" name="Can 184"/>
          <p:cNvSpPr/>
          <p:nvPr userDrawn="1"/>
        </p:nvSpPr>
        <p:spPr>
          <a:xfrm>
            <a:off x="7507288" y="-85725"/>
            <a:ext cx="179387"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86" name="Can 185"/>
          <p:cNvSpPr/>
          <p:nvPr userDrawn="1"/>
        </p:nvSpPr>
        <p:spPr>
          <a:xfrm>
            <a:off x="7562850" y="1492250"/>
            <a:ext cx="179388"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187" name="Straight Connector 186"/>
          <p:cNvCxnSpPr/>
          <p:nvPr userDrawn="1"/>
        </p:nvCxnSpPr>
        <p:spPr>
          <a:xfrm flipH="1" flipV="1">
            <a:off x="7185025" y="1204913"/>
            <a:ext cx="466725" cy="466725"/>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188" name="Can 187"/>
          <p:cNvSpPr/>
          <p:nvPr userDrawn="1"/>
        </p:nvSpPr>
        <p:spPr>
          <a:xfrm>
            <a:off x="-1473200" y="1708150"/>
            <a:ext cx="180975"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89" name="Can 188"/>
          <p:cNvSpPr/>
          <p:nvPr userDrawn="1"/>
        </p:nvSpPr>
        <p:spPr>
          <a:xfrm>
            <a:off x="-1665288" y="784225"/>
            <a:ext cx="179388"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90" name="Can 189"/>
          <p:cNvSpPr/>
          <p:nvPr userDrawn="1"/>
        </p:nvSpPr>
        <p:spPr>
          <a:xfrm>
            <a:off x="-1031875" y="1881188"/>
            <a:ext cx="179387" cy="177800"/>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191" name="Straight Connector 190"/>
          <p:cNvCxnSpPr/>
          <p:nvPr userDrawn="1"/>
        </p:nvCxnSpPr>
        <p:spPr>
          <a:xfrm>
            <a:off x="-1382713" y="1887538"/>
            <a:ext cx="441325" cy="171450"/>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192" name="Can 191"/>
          <p:cNvSpPr/>
          <p:nvPr userDrawn="1"/>
        </p:nvSpPr>
        <p:spPr>
          <a:xfrm>
            <a:off x="87313" y="2409825"/>
            <a:ext cx="179387" cy="179388"/>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193" name="Straight Connector 192"/>
          <p:cNvCxnSpPr/>
          <p:nvPr userDrawn="1"/>
        </p:nvCxnSpPr>
        <p:spPr>
          <a:xfrm>
            <a:off x="-941388" y="2058988"/>
            <a:ext cx="1119188" cy="530225"/>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194" name="Can 193"/>
          <p:cNvSpPr/>
          <p:nvPr userDrawn="1"/>
        </p:nvSpPr>
        <p:spPr>
          <a:xfrm>
            <a:off x="330200" y="1831975"/>
            <a:ext cx="179388" cy="179388"/>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95" name="Can 194"/>
          <p:cNvSpPr/>
          <p:nvPr userDrawn="1"/>
        </p:nvSpPr>
        <p:spPr>
          <a:xfrm>
            <a:off x="2070100" y="2500313"/>
            <a:ext cx="179388" cy="179387"/>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96" name="Can 195"/>
          <p:cNvSpPr/>
          <p:nvPr userDrawn="1"/>
        </p:nvSpPr>
        <p:spPr>
          <a:xfrm>
            <a:off x="1876425" y="1576388"/>
            <a:ext cx="179388" cy="179387"/>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197" name="Straight Connector 196"/>
          <p:cNvCxnSpPr/>
          <p:nvPr userDrawn="1"/>
        </p:nvCxnSpPr>
        <p:spPr>
          <a:xfrm flipV="1">
            <a:off x="-941388" y="1984375"/>
            <a:ext cx="1271588" cy="74613"/>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198" name="Can 197"/>
          <p:cNvSpPr/>
          <p:nvPr userDrawn="1"/>
        </p:nvSpPr>
        <p:spPr>
          <a:xfrm>
            <a:off x="-1311275" y="2559050"/>
            <a:ext cx="180975"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99" name="Can 198"/>
          <p:cNvSpPr/>
          <p:nvPr userDrawn="1"/>
        </p:nvSpPr>
        <p:spPr>
          <a:xfrm>
            <a:off x="-1693863" y="2090738"/>
            <a:ext cx="180975" cy="179387"/>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00" name="Can 199"/>
          <p:cNvSpPr/>
          <p:nvPr userDrawn="1"/>
        </p:nvSpPr>
        <p:spPr>
          <a:xfrm>
            <a:off x="-1900238" y="417513"/>
            <a:ext cx="179388" cy="179387"/>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01" name="Can 200"/>
          <p:cNvSpPr/>
          <p:nvPr userDrawn="1"/>
        </p:nvSpPr>
        <p:spPr>
          <a:xfrm>
            <a:off x="-747713" y="673100"/>
            <a:ext cx="180975"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202" name="Straight Connector 201"/>
          <p:cNvCxnSpPr/>
          <p:nvPr userDrawn="1"/>
        </p:nvCxnSpPr>
        <p:spPr>
          <a:xfrm flipH="1" flipV="1">
            <a:off x="-1809750" y="596900"/>
            <a:ext cx="1152525" cy="263525"/>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203" name="Can 202"/>
          <p:cNvSpPr/>
          <p:nvPr userDrawn="1"/>
        </p:nvSpPr>
        <p:spPr>
          <a:xfrm>
            <a:off x="-203200" y="900113"/>
            <a:ext cx="179387" cy="179387"/>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204" name="Straight Connector 203"/>
          <p:cNvCxnSpPr/>
          <p:nvPr userDrawn="1"/>
        </p:nvCxnSpPr>
        <p:spPr>
          <a:xfrm>
            <a:off x="-657225" y="852488"/>
            <a:ext cx="544512" cy="227012"/>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205" name="Can 204"/>
          <p:cNvSpPr/>
          <p:nvPr userDrawn="1"/>
        </p:nvSpPr>
        <p:spPr>
          <a:xfrm>
            <a:off x="915988" y="1430338"/>
            <a:ext cx="179387" cy="179387"/>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06" name="Can 205"/>
          <p:cNvSpPr/>
          <p:nvPr userDrawn="1"/>
        </p:nvSpPr>
        <p:spPr>
          <a:xfrm>
            <a:off x="1158875" y="852488"/>
            <a:ext cx="179388" cy="179387"/>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07" name="Can 206"/>
          <p:cNvSpPr/>
          <p:nvPr userDrawn="1"/>
        </p:nvSpPr>
        <p:spPr>
          <a:xfrm>
            <a:off x="800100" y="-96838"/>
            <a:ext cx="179388"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08" name="Can 207"/>
          <p:cNvSpPr/>
          <p:nvPr userDrawn="1"/>
        </p:nvSpPr>
        <p:spPr>
          <a:xfrm>
            <a:off x="-1990725" y="1130300"/>
            <a:ext cx="180975" cy="179388"/>
          </a:xfrm>
          <a:prstGeom prst="ca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09" name="Can 208"/>
          <p:cNvSpPr/>
          <p:nvPr userDrawn="1"/>
        </p:nvSpPr>
        <p:spPr>
          <a:xfrm>
            <a:off x="-1008063" y="1268413"/>
            <a:ext cx="180975" cy="179387"/>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210" name="Straight Connector 209"/>
          <p:cNvCxnSpPr/>
          <p:nvPr userDrawn="1"/>
        </p:nvCxnSpPr>
        <p:spPr>
          <a:xfrm flipV="1">
            <a:off x="-917575" y="1079500"/>
            <a:ext cx="804862" cy="368300"/>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211" name="Can 210"/>
          <p:cNvSpPr/>
          <p:nvPr userDrawn="1"/>
        </p:nvSpPr>
        <p:spPr>
          <a:xfrm>
            <a:off x="-852488" y="1528763"/>
            <a:ext cx="180975" cy="179387"/>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212" name="Straight Connector 211"/>
          <p:cNvCxnSpPr/>
          <p:nvPr userDrawn="1"/>
        </p:nvCxnSpPr>
        <p:spPr>
          <a:xfrm flipV="1">
            <a:off x="-762000" y="1089025"/>
            <a:ext cx="649287" cy="619125"/>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213" name="Can 212"/>
          <p:cNvSpPr/>
          <p:nvPr userDrawn="1"/>
        </p:nvSpPr>
        <p:spPr>
          <a:xfrm>
            <a:off x="-571500" y="1708150"/>
            <a:ext cx="180975"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214" name="Straight Connector 213"/>
          <p:cNvCxnSpPr/>
          <p:nvPr userDrawn="1"/>
        </p:nvCxnSpPr>
        <p:spPr>
          <a:xfrm flipV="1">
            <a:off x="-481013" y="1079500"/>
            <a:ext cx="368300" cy="808038"/>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215" name="Can 214"/>
          <p:cNvSpPr/>
          <p:nvPr userDrawn="1"/>
        </p:nvSpPr>
        <p:spPr>
          <a:xfrm>
            <a:off x="-236538" y="1770063"/>
            <a:ext cx="179388" cy="177800"/>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216" name="Straight Connector 215"/>
          <p:cNvCxnSpPr/>
          <p:nvPr userDrawn="1"/>
        </p:nvCxnSpPr>
        <p:spPr>
          <a:xfrm flipV="1">
            <a:off x="-146050" y="1079500"/>
            <a:ext cx="33337" cy="868363"/>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217" name="Can 216"/>
          <p:cNvSpPr/>
          <p:nvPr userDrawn="1"/>
        </p:nvSpPr>
        <p:spPr>
          <a:xfrm>
            <a:off x="87313" y="1762125"/>
            <a:ext cx="179387"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18" name="Can 217"/>
          <p:cNvSpPr/>
          <p:nvPr userDrawn="1"/>
        </p:nvSpPr>
        <p:spPr>
          <a:xfrm>
            <a:off x="468313" y="1520825"/>
            <a:ext cx="179387"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19" name="Can 218"/>
          <p:cNvSpPr/>
          <p:nvPr userDrawn="1"/>
        </p:nvSpPr>
        <p:spPr>
          <a:xfrm>
            <a:off x="620713" y="1233488"/>
            <a:ext cx="179387" cy="179387"/>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20" name="Can 219"/>
          <p:cNvSpPr/>
          <p:nvPr userDrawn="1"/>
        </p:nvSpPr>
        <p:spPr>
          <a:xfrm>
            <a:off x="741363" y="720725"/>
            <a:ext cx="179387"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221" name="Straight Connector 220"/>
          <p:cNvCxnSpPr/>
          <p:nvPr userDrawn="1"/>
        </p:nvCxnSpPr>
        <p:spPr>
          <a:xfrm flipH="1">
            <a:off x="-112713" y="900113"/>
            <a:ext cx="944563" cy="179387"/>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222" name="Can 221"/>
          <p:cNvSpPr/>
          <p:nvPr userDrawn="1"/>
        </p:nvSpPr>
        <p:spPr>
          <a:xfrm>
            <a:off x="796925" y="2298700"/>
            <a:ext cx="179388"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223" name="Straight Connector 222"/>
          <p:cNvCxnSpPr/>
          <p:nvPr userDrawn="1"/>
        </p:nvCxnSpPr>
        <p:spPr>
          <a:xfrm flipH="1">
            <a:off x="-1184275" y="2589213"/>
            <a:ext cx="1362075" cy="149225"/>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userDrawn="1"/>
        </p:nvCxnSpPr>
        <p:spPr>
          <a:xfrm>
            <a:off x="-1603375" y="2270125"/>
            <a:ext cx="382587" cy="468313"/>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225" name="Can 224"/>
          <p:cNvSpPr/>
          <p:nvPr userDrawn="1"/>
        </p:nvSpPr>
        <p:spPr>
          <a:xfrm>
            <a:off x="255588" y="4452938"/>
            <a:ext cx="179387" cy="179387"/>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26" name="Can 225"/>
          <p:cNvSpPr/>
          <p:nvPr userDrawn="1"/>
        </p:nvSpPr>
        <p:spPr>
          <a:xfrm>
            <a:off x="798513" y="4681538"/>
            <a:ext cx="180975" cy="179387"/>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227" name="Straight Connector 226"/>
          <p:cNvCxnSpPr>
            <a:stCxn id="234" idx="3"/>
          </p:cNvCxnSpPr>
          <p:nvPr userDrawn="1"/>
        </p:nvCxnSpPr>
        <p:spPr>
          <a:xfrm>
            <a:off x="346075" y="4632325"/>
            <a:ext cx="542925" cy="228600"/>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228" name="Can 227"/>
          <p:cNvSpPr/>
          <p:nvPr userDrawn="1"/>
        </p:nvSpPr>
        <p:spPr>
          <a:xfrm>
            <a:off x="1917700" y="5210175"/>
            <a:ext cx="180975" cy="179388"/>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29" name="Can 228"/>
          <p:cNvSpPr/>
          <p:nvPr userDrawn="1"/>
        </p:nvSpPr>
        <p:spPr>
          <a:xfrm>
            <a:off x="2160588" y="4632325"/>
            <a:ext cx="179387" cy="179388"/>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30" name="Can 229"/>
          <p:cNvSpPr/>
          <p:nvPr userDrawn="1"/>
        </p:nvSpPr>
        <p:spPr>
          <a:xfrm>
            <a:off x="1801813" y="3683000"/>
            <a:ext cx="180975"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231" name="Straight Connector 230"/>
          <p:cNvCxnSpPr>
            <a:stCxn id="235" idx="3"/>
          </p:cNvCxnSpPr>
          <p:nvPr userDrawn="1"/>
        </p:nvCxnSpPr>
        <p:spPr>
          <a:xfrm flipV="1">
            <a:off x="889000" y="4811713"/>
            <a:ext cx="1362075" cy="49212"/>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232" name="Can 231"/>
          <p:cNvSpPr/>
          <p:nvPr userDrawn="1"/>
        </p:nvSpPr>
        <p:spPr>
          <a:xfrm>
            <a:off x="-4763" y="5048250"/>
            <a:ext cx="179388"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33" name="Can 232"/>
          <p:cNvSpPr/>
          <p:nvPr userDrawn="1"/>
        </p:nvSpPr>
        <p:spPr>
          <a:xfrm>
            <a:off x="150813" y="5308600"/>
            <a:ext cx="179387" cy="179388"/>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34" name="Can 233"/>
          <p:cNvSpPr/>
          <p:nvPr userDrawn="1"/>
        </p:nvSpPr>
        <p:spPr>
          <a:xfrm>
            <a:off x="1470025" y="5300663"/>
            <a:ext cx="179388" cy="179387"/>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35" name="Can 234"/>
          <p:cNvSpPr/>
          <p:nvPr userDrawn="1"/>
        </p:nvSpPr>
        <p:spPr>
          <a:xfrm>
            <a:off x="1622425" y="5014913"/>
            <a:ext cx="179388" cy="177800"/>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36" name="Can 235"/>
          <p:cNvSpPr/>
          <p:nvPr userDrawn="1"/>
        </p:nvSpPr>
        <p:spPr>
          <a:xfrm>
            <a:off x="1743075" y="4500563"/>
            <a:ext cx="180975" cy="179387"/>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237" name="Straight Connector 236"/>
          <p:cNvCxnSpPr>
            <a:endCxn id="235" idx="3"/>
          </p:cNvCxnSpPr>
          <p:nvPr userDrawn="1"/>
        </p:nvCxnSpPr>
        <p:spPr>
          <a:xfrm flipH="1">
            <a:off x="889000" y="4679950"/>
            <a:ext cx="944563" cy="180975"/>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pic>
        <p:nvPicPr>
          <p:cNvPr id="238" name="Picture 25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689475"/>
            <a:ext cx="9144000"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 name="Text Placeholder 4"/>
          <p:cNvSpPr>
            <a:spLocks noGrp="1"/>
          </p:cNvSpPr>
          <p:nvPr>
            <p:ph type="body" sz="quarter" idx="10"/>
          </p:nvPr>
        </p:nvSpPr>
        <p:spPr>
          <a:xfrm>
            <a:off x="719138" y="5876925"/>
            <a:ext cx="6127750" cy="609600"/>
          </a:xfrm>
        </p:spPr>
        <p:txBody>
          <a:bodyPr/>
          <a:lstStyle>
            <a:lvl1pPr>
              <a:spcAft>
                <a:spcPts val="0"/>
              </a:spcAft>
              <a:defRPr>
                <a:solidFill>
                  <a:srgbClr val="00AE9E"/>
                </a:solidFill>
                <a:latin typeface="Bodoni MT" panose="02070603080606020203" pitchFamily="18" charset="0"/>
              </a:defRPr>
            </a:lvl1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20155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left)">
                                      <p:cBhvr>
                                        <p:cTn id="7" dur="500"/>
                                        <p:tgtEl>
                                          <p:spTgt spid="8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wipe(left)">
                                      <p:cBhvr>
                                        <p:cTn id="15" dur="500"/>
                                        <p:tgtEl>
                                          <p:spTgt spid="8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wipe(left)">
                                      <p:cBhvr>
                                        <p:cTn id="19" dur="500"/>
                                        <p:tgtEl>
                                          <p:spTgt spid="83"/>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82"/>
                                        </p:tgtEl>
                                        <p:attrNameLst>
                                          <p:attrName>style.visibility</p:attrName>
                                        </p:attrNameLst>
                                      </p:cBhvr>
                                      <p:to>
                                        <p:strVal val="visible"/>
                                      </p:to>
                                    </p:set>
                                    <p:animEffect transition="in" filter="wipe(left)">
                                      <p:cBhvr>
                                        <p:cTn id="23" dur="500"/>
                                        <p:tgtEl>
                                          <p:spTgt spid="82"/>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wipe(left)">
                                      <p:cBhvr>
                                        <p:cTn id="27" dur="500"/>
                                        <p:tgtEl>
                                          <p:spTgt spid="85"/>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84"/>
                                        </p:tgtEl>
                                        <p:attrNameLst>
                                          <p:attrName>style.visibility</p:attrName>
                                        </p:attrNameLst>
                                      </p:cBhvr>
                                      <p:to>
                                        <p:strVal val="visible"/>
                                      </p:to>
                                    </p:set>
                                    <p:animEffect transition="in" filter="wipe(left)">
                                      <p:cBhvr>
                                        <p:cTn id="31" dur="500"/>
                                        <p:tgtEl>
                                          <p:spTgt spid="84"/>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86"/>
                                        </p:tgtEl>
                                        <p:attrNameLst>
                                          <p:attrName>style.visibility</p:attrName>
                                        </p:attrNameLst>
                                      </p:cBhvr>
                                      <p:to>
                                        <p:strVal val="visible"/>
                                      </p:to>
                                    </p:set>
                                    <p:animEffect transition="in" filter="wipe(left)">
                                      <p:cBhvr>
                                        <p:cTn id="39" dur="500"/>
                                        <p:tgtEl>
                                          <p:spTgt spid="86"/>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88"/>
                                        </p:tgtEl>
                                        <p:attrNameLst>
                                          <p:attrName>style.visibility</p:attrName>
                                        </p:attrNameLst>
                                      </p:cBhvr>
                                      <p:to>
                                        <p:strVal val="visible"/>
                                      </p:to>
                                    </p:set>
                                    <p:animEffect transition="in" filter="wipe(left)">
                                      <p:cBhvr>
                                        <p:cTn id="43" dur="500"/>
                                        <p:tgtEl>
                                          <p:spTgt spid="88"/>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87"/>
                                        </p:tgtEl>
                                        <p:attrNameLst>
                                          <p:attrName>style.visibility</p:attrName>
                                        </p:attrNameLst>
                                      </p:cBhvr>
                                      <p:to>
                                        <p:strVal val="visible"/>
                                      </p:to>
                                    </p:set>
                                    <p:animEffect transition="in" filter="wipe(left)">
                                      <p:cBhvr>
                                        <p:cTn id="47" dur="500"/>
                                        <p:tgtEl>
                                          <p:spTgt spid="87"/>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wipe(left)">
                                      <p:cBhvr>
                                        <p:cTn id="51" dur="500"/>
                                        <p:tgtEl>
                                          <p:spTgt spid="51"/>
                                        </p:tgtEl>
                                      </p:cBhvr>
                                    </p:animEffect>
                                  </p:childTnLst>
                                </p:cTn>
                              </p:par>
                            </p:childTnLst>
                          </p:cTn>
                        </p:par>
                        <p:par>
                          <p:cTn id="52" fill="hold">
                            <p:stCondLst>
                              <p:cond delay="6000"/>
                            </p:stCondLst>
                            <p:childTnLst>
                              <p:par>
                                <p:cTn id="53" presetID="22" presetClass="entr" presetSubtype="8" fill="hold" grpId="0" nodeType="afterEffect">
                                  <p:stCondLst>
                                    <p:cond delay="0"/>
                                  </p:stCondLst>
                                  <p:childTnLst>
                                    <p:set>
                                      <p:cBhvr>
                                        <p:cTn id="54" dur="1" fill="hold">
                                          <p:stCondLst>
                                            <p:cond delay="0"/>
                                          </p:stCondLst>
                                        </p:cTn>
                                        <p:tgtEl>
                                          <p:spTgt spid="89"/>
                                        </p:tgtEl>
                                        <p:attrNameLst>
                                          <p:attrName>style.visibility</p:attrName>
                                        </p:attrNameLst>
                                      </p:cBhvr>
                                      <p:to>
                                        <p:strVal val="visible"/>
                                      </p:to>
                                    </p:set>
                                    <p:animEffect transition="in" filter="wipe(left)">
                                      <p:cBhvr>
                                        <p:cTn id="55" dur="500"/>
                                        <p:tgtEl>
                                          <p:spTgt spid="89"/>
                                        </p:tgtEl>
                                      </p:cBhvr>
                                    </p:animEffect>
                                  </p:childTnLst>
                                </p:cTn>
                              </p:par>
                            </p:childTnLst>
                          </p:cTn>
                        </p:par>
                        <p:par>
                          <p:cTn id="56" fill="hold">
                            <p:stCondLst>
                              <p:cond delay="6500"/>
                            </p:stCondLst>
                            <p:childTnLst>
                              <p:par>
                                <p:cTn id="57" presetID="22" presetClass="entr" presetSubtype="8" fill="hold" grpId="0" nodeType="afterEffect">
                                  <p:stCondLst>
                                    <p:cond delay="0"/>
                                  </p:stCondLst>
                                  <p:childTnLst>
                                    <p:set>
                                      <p:cBhvr>
                                        <p:cTn id="58" dur="1" fill="hold">
                                          <p:stCondLst>
                                            <p:cond delay="0"/>
                                          </p:stCondLst>
                                        </p:cTn>
                                        <p:tgtEl>
                                          <p:spTgt spid="90"/>
                                        </p:tgtEl>
                                        <p:attrNameLst>
                                          <p:attrName>style.visibility</p:attrName>
                                        </p:attrNameLst>
                                      </p:cBhvr>
                                      <p:to>
                                        <p:strVal val="visible"/>
                                      </p:to>
                                    </p:set>
                                    <p:animEffect transition="in" filter="wipe(left)">
                                      <p:cBhvr>
                                        <p:cTn id="59" dur="500"/>
                                        <p:tgtEl>
                                          <p:spTgt spid="90"/>
                                        </p:tgtEl>
                                      </p:cBhvr>
                                    </p:animEffect>
                                  </p:childTnLst>
                                </p:cTn>
                              </p:par>
                            </p:childTnLst>
                          </p:cTn>
                        </p:par>
                        <p:par>
                          <p:cTn id="60" fill="hold">
                            <p:stCondLst>
                              <p:cond delay="7000"/>
                            </p:stCondLst>
                            <p:childTnLst>
                              <p:par>
                                <p:cTn id="61" presetID="22" presetClass="entr" presetSubtype="8" fill="hold" nodeType="after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wipe(left)">
                                      <p:cBhvr>
                                        <p:cTn id="63" dur="500"/>
                                        <p:tgtEl>
                                          <p:spTgt spid="52"/>
                                        </p:tgtEl>
                                      </p:cBhvr>
                                    </p:animEffect>
                                  </p:childTnLst>
                                </p:cTn>
                              </p:par>
                            </p:childTnLst>
                          </p:cTn>
                        </p:par>
                        <p:par>
                          <p:cTn id="64" fill="hold">
                            <p:stCondLst>
                              <p:cond delay="7500"/>
                            </p:stCondLst>
                            <p:childTnLst>
                              <p:par>
                                <p:cTn id="65" presetID="22" presetClass="entr" presetSubtype="8" fill="hold" nodeType="afterEffect">
                                  <p:stCondLst>
                                    <p:cond delay="0"/>
                                  </p:stCondLst>
                                  <p:childTnLst>
                                    <p:set>
                                      <p:cBhvr>
                                        <p:cTn id="66" dur="1" fill="hold">
                                          <p:stCondLst>
                                            <p:cond delay="0"/>
                                          </p:stCondLst>
                                        </p:cTn>
                                        <p:tgtEl>
                                          <p:spTgt spid="91"/>
                                        </p:tgtEl>
                                        <p:attrNameLst>
                                          <p:attrName>style.visibility</p:attrName>
                                        </p:attrNameLst>
                                      </p:cBhvr>
                                      <p:to>
                                        <p:strVal val="visible"/>
                                      </p:to>
                                    </p:set>
                                    <p:animEffect transition="in" filter="wipe(left)">
                                      <p:cBhvr>
                                        <p:cTn id="67" dur="500"/>
                                        <p:tgtEl>
                                          <p:spTgt spid="91"/>
                                        </p:tgtEl>
                                      </p:cBhvr>
                                    </p:animEffect>
                                  </p:childTnLst>
                                </p:cTn>
                              </p:par>
                            </p:childTnLst>
                          </p:cTn>
                        </p:par>
                        <p:par>
                          <p:cTn id="68" fill="hold">
                            <p:stCondLst>
                              <p:cond delay="8000"/>
                            </p:stCondLst>
                            <p:childTnLst>
                              <p:par>
                                <p:cTn id="69" presetID="22" presetClass="entr" presetSubtype="8" fill="hold" nodeType="afterEffect">
                                  <p:stCondLst>
                                    <p:cond delay="0"/>
                                  </p:stCondLst>
                                  <p:childTnLst>
                                    <p:set>
                                      <p:cBhvr>
                                        <p:cTn id="70" dur="1" fill="hold">
                                          <p:stCondLst>
                                            <p:cond delay="0"/>
                                          </p:stCondLst>
                                        </p:cTn>
                                        <p:tgtEl>
                                          <p:spTgt spid="93"/>
                                        </p:tgtEl>
                                        <p:attrNameLst>
                                          <p:attrName>style.visibility</p:attrName>
                                        </p:attrNameLst>
                                      </p:cBhvr>
                                      <p:to>
                                        <p:strVal val="visible"/>
                                      </p:to>
                                    </p:set>
                                    <p:animEffect transition="in" filter="wipe(left)">
                                      <p:cBhvr>
                                        <p:cTn id="71" dur="500"/>
                                        <p:tgtEl>
                                          <p:spTgt spid="93"/>
                                        </p:tgtEl>
                                      </p:cBhvr>
                                    </p:animEffect>
                                  </p:childTnLst>
                                </p:cTn>
                              </p:par>
                            </p:childTnLst>
                          </p:cTn>
                        </p:par>
                        <p:par>
                          <p:cTn id="72" fill="hold">
                            <p:stCondLst>
                              <p:cond delay="8500"/>
                            </p:stCondLst>
                            <p:childTnLst>
                              <p:par>
                                <p:cTn id="73" presetID="22" presetClass="entr" presetSubtype="8" fill="hold" grpId="0" nodeType="afterEffect">
                                  <p:stCondLst>
                                    <p:cond delay="0"/>
                                  </p:stCondLst>
                                  <p:childTnLst>
                                    <p:set>
                                      <p:cBhvr>
                                        <p:cTn id="74" dur="1" fill="hold">
                                          <p:stCondLst>
                                            <p:cond delay="0"/>
                                          </p:stCondLst>
                                        </p:cTn>
                                        <p:tgtEl>
                                          <p:spTgt spid="92"/>
                                        </p:tgtEl>
                                        <p:attrNameLst>
                                          <p:attrName>style.visibility</p:attrName>
                                        </p:attrNameLst>
                                      </p:cBhvr>
                                      <p:to>
                                        <p:strVal val="visible"/>
                                      </p:to>
                                    </p:set>
                                    <p:animEffect transition="in" filter="wipe(left)">
                                      <p:cBhvr>
                                        <p:cTn id="75" dur="500"/>
                                        <p:tgtEl>
                                          <p:spTgt spid="92"/>
                                        </p:tgtEl>
                                      </p:cBhvr>
                                    </p:animEffect>
                                  </p:childTnLst>
                                </p:cTn>
                              </p:par>
                            </p:childTnLst>
                          </p:cTn>
                        </p:par>
                        <p:par>
                          <p:cTn id="76" fill="hold">
                            <p:stCondLst>
                              <p:cond delay="9000"/>
                            </p:stCondLst>
                            <p:childTnLst>
                              <p:par>
                                <p:cTn id="77" presetID="22" presetClass="entr" presetSubtype="8" fill="hold" nodeType="afterEffect">
                                  <p:stCondLst>
                                    <p:cond delay="0"/>
                                  </p:stCondLst>
                                  <p:childTnLst>
                                    <p:set>
                                      <p:cBhvr>
                                        <p:cTn id="78" dur="1" fill="hold">
                                          <p:stCondLst>
                                            <p:cond delay="0"/>
                                          </p:stCondLst>
                                        </p:cTn>
                                        <p:tgtEl>
                                          <p:spTgt spid="94"/>
                                        </p:tgtEl>
                                        <p:attrNameLst>
                                          <p:attrName>style.visibility</p:attrName>
                                        </p:attrNameLst>
                                      </p:cBhvr>
                                      <p:to>
                                        <p:strVal val="visible"/>
                                      </p:to>
                                    </p:set>
                                    <p:animEffect transition="in" filter="wipe(left)">
                                      <p:cBhvr>
                                        <p:cTn id="79" dur="500"/>
                                        <p:tgtEl>
                                          <p:spTgt spid="94"/>
                                        </p:tgtEl>
                                      </p:cBhvr>
                                    </p:animEffect>
                                  </p:childTnLst>
                                </p:cTn>
                              </p:par>
                            </p:childTnLst>
                          </p:cTn>
                        </p:par>
                        <p:par>
                          <p:cTn id="80" fill="hold">
                            <p:stCondLst>
                              <p:cond delay="9500"/>
                            </p:stCondLst>
                            <p:childTnLst>
                              <p:par>
                                <p:cTn id="81" presetID="22" presetClass="entr" presetSubtype="8" fill="hold" nodeType="afterEffect">
                                  <p:stCondLst>
                                    <p:cond delay="0"/>
                                  </p:stCondLst>
                                  <p:childTnLst>
                                    <p:set>
                                      <p:cBhvr>
                                        <p:cTn id="82" dur="1" fill="hold">
                                          <p:stCondLst>
                                            <p:cond delay="0"/>
                                          </p:stCondLst>
                                        </p:cTn>
                                        <p:tgtEl>
                                          <p:spTgt spid="96"/>
                                        </p:tgtEl>
                                        <p:attrNameLst>
                                          <p:attrName>style.visibility</p:attrName>
                                        </p:attrNameLst>
                                      </p:cBhvr>
                                      <p:to>
                                        <p:strVal val="visible"/>
                                      </p:to>
                                    </p:set>
                                    <p:animEffect transition="in" filter="wipe(left)">
                                      <p:cBhvr>
                                        <p:cTn id="83" dur="500"/>
                                        <p:tgtEl>
                                          <p:spTgt spid="96"/>
                                        </p:tgtEl>
                                      </p:cBhvr>
                                    </p:animEffect>
                                  </p:childTnLst>
                                </p:cTn>
                              </p:par>
                            </p:childTnLst>
                          </p:cTn>
                        </p:par>
                        <p:par>
                          <p:cTn id="84" fill="hold">
                            <p:stCondLst>
                              <p:cond delay="10000"/>
                            </p:stCondLst>
                            <p:childTnLst>
                              <p:par>
                                <p:cTn id="85" presetID="22" presetClass="entr" presetSubtype="8" fill="hold" grpId="0" nodeType="afterEffect">
                                  <p:stCondLst>
                                    <p:cond delay="0"/>
                                  </p:stCondLst>
                                  <p:childTnLst>
                                    <p:set>
                                      <p:cBhvr>
                                        <p:cTn id="86" dur="1" fill="hold">
                                          <p:stCondLst>
                                            <p:cond delay="0"/>
                                          </p:stCondLst>
                                        </p:cTn>
                                        <p:tgtEl>
                                          <p:spTgt spid="95"/>
                                        </p:tgtEl>
                                        <p:attrNameLst>
                                          <p:attrName>style.visibility</p:attrName>
                                        </p:attrNameLst>
                                      </p:cBhvr>
                                      <p:to>
                                        <p:strVal val="visible"/>
                                      </p:to>
                                    </p:set>
                                    <p:animEffect transition="in" filter="wipe(left)">
                                      <p:cBhvr>
                                        <p:cTn id="87" dur="500"/>
                                        <p:tgtEl>
                                          <p:spTgt spid="95"/>
                                        </p:tgtEl>
                                      </p:cBhvr>
                                    </p:animEffect>
                                  </p:childTnLst>
                                </p:cTn>
                              </p:par>
                            </p:childTnLst>
                          </p:cTn>
                        </p:par>
                        <p:par>
                          <p:cTn id="88" fill="hold">
                            <p:stCondLst>
                              <p:cond delay="10500"/>
                            </p:stCondLst>
                            <p:childTnLst>
                              <p:par>
                                <p:cTn id="89" presetID="22" presetClass="entr" presetSubtype="8" fill="hold" nodeType="afterEffect">
                                  <p:stCondLst>
                                    <p:cond delay="0"/>
                                  </p:stCondLst>
                                  <p:childTnLst>
                                    <p:set>
                                      <p:cBhvr>
                                        <p:cTn id="90" dur="1" fill="hold">
                                          <p:stCondLst>
                                            <p:cond delay="0"/>
                                          </p:stCondLst>
                                        </p:cTn>
                                        <p:tgtEl>
                                          <p:spTgt spid="98"/>
                                        </p:tgtEl>
                                        <p:attrNameLst>
                                          <p:attrName>style.visibility</p:attrName>
                                        </p:attrNameLst>
                                      </p:cBhvr>
                                      <p:to>
                                        <p:strVal val="visible"/>
                                      </p:to>
                                    </p:set>
                                    <p:animEffect transition="in" filter="wipe(left)">
                                      <p:cBhvr>
                                        <p:cTn id="91" dur="500"/>
                                        <p:tgtEl>
                                          <p:spTgt spid="98"/>
                                        </p:tgtEl>
                                      </p:cBhvr>
                                    </p:animEffect>
                                  </p:childTnLst>
                                </p:cTn>
                              </p:par>
                            </p:childTnLst>
                          </p:cTn>
                        </p:par>
                        <p:par>
                          <p:cTn id="92" fill="hold">
                            <p:stCondLst>
                              <p:cond delay="11000"/>
                            </p:stCondLst>
                            <p:childTnLst>
                              <p:par>
                                <p:cTn id="93" presetID="22" presetClass="entr" presetSubtype="8" fill="hold" grpId="0" nodeType="afterEffect">
                                  <p:stCondLst>
                                    <p:cond delay="0"/>
                                  </p:stCondLst>
                                  <p:childTnLst>
                                    <p:set>
                                      <p:cBhvr>
                                        <p:cTn id="94" dur="1" fill="hold">
                                          <p:stCondLst>
                                            <p:cond delay="0"/>
                                          </p:stCondLst>
                                        </p:cTn>
                                        <p:tgtEl>
                                          <p:spTgt spid="97"/>
                                        </p:tgtEl>
                                        <p:attrNameLst>
                                          <p:attrName>style.visibility</p:attrName>
                                        </p:attrNameLst>
                                      </p:cBhvr>
                                      <p:to>
                                        <p:strVal val="visible"/>
                                      </p:to>
                                    </p:set>
                                    <p:animEffect transition="in" filter="wipe(left)">
                                      <p:cBhvr>
                                        <p:cTn id="95" dur="500"/>
                                        <p:tgtEl>
                                          <p:spTgt spid="97"/>
                                        </p:tgtEl>
                                      </p:cBhvr>
                                    </p:animEffect>
                                  </p:childTnLst>
                                </p:cTn>
                              </p:par>
                            </p:childTnLst>
                          </p:cTn>
                        </p:par>
                        <p:par>
                          <p:cTn id="96" fill="hold">
                            <p:stCondLst>
                              <p:cond delay="11500"/>
                            </p:stCondLst>
                            <p:childTnLst>
                              <p:par>
                                <p:cTn id="97" presetID="22" presetClass="entr" presetSubtype="8" fill="hold" nodeType="afterEffect">
                                  <p:stCondLst>
                                    <p:cond delay="0"/>
                                  </p:stCondLst>
                                  <p:childTnLst>
                                    <p:set>
                                      <p:cBhvr>
                                        <p:cTn id="98" dur="1" fill="hold">
                                          <p:stCondLst>
                                            <p:cond delay="0"/>
                                          </p:stCondLst>
                                        </p:cTn>
                                        <p:tgtEl>
                                          <p:spTgt spid="99"/>
                                        </p:tgtEl>
                                        <p:attrNameLst>
                                          <p:attrName>style.visibility</p:attrName>
                                        </p:attrNameLst>
                                      </p:cBhvr>
                                      <p:to>
                                        <p:strVal val="visible"/>
                                      </p:to>
                                    </p:set>
                                    <p:animEffect transition="in" filter="wipe(left)">
                                      <p:cBhvr>
                                        <p:cTn id="99" dur="500"/>
                                        <p:tgtEl>
                                          <p:spTgt spid="99"/>
                                        </p:tgtEl>
                                      </p:cBhvr>
                                    </p:animEffect>
                                  </p:childTnLst>
                                </p:cTn>
                              </p:par>
                            </p:childTnLst>
                          </p:cTn>
                        </p:par>
                        <p:par>
                          <p:cTn id="100" fill="hold">
                            <p:stCondLst>
                              <p:cond delay="12000"/>
                            </p:stCondLst>
                            <p:childTnLst>
                              <p:par>
                                <p:cTn id="101" presetID="22" presetClass="entr" presetSubtype="8" fill="hold" grpId="0" nodeType="afterEffect">
                                  <p:stCondLst>
                                    <p:cond delay="0"/>
                                  </p:stCondLst>
                                  <p:childTnLst>
                                    <p:set>
                                      <p:cBhvr>
                                        <p:cTn id="102" dur="1" fill="hold">
                                          <p:stCondLst>
                                            <p:cond delay="0"/>
                                          </p:stCondLst>
                                        </p:cTn>
                                        <p:tgtEl>
                                          <p:spTgt spid="100"/>
                                        </p:tgtEl>
                                        <p:attrNameLst>
                                          <p:attrName>style.visibility</p:attrName>
                                        </p:attrNameLst>
                                      </p:cBhvr>
                                      <p:to>
                                        <p:strVal val="visible"/>
                                      </p:to>
                                    </p:set>
                                    <p:animEffect transition="in" filter="wipe(left)">
                                      <p:cBhvr>
                                        <p:cTn id="103" dur="500"/>
                                        <p:tgtEl>
                                          <p:spTgt spid="100"/>
                                        </p:tgtEl>
                                      </p:cBhvr>
                                    </p:animEffect>
                                  </p:childTnLst>
                                </p:cTn>
                              </p:par>
                            </p:childTnLst>
                          </p:cTn>
                        </p:par>
                        <p:par>
                          <p:cTn id="104" fill="hold">
                            <p:stCondLst>
                              <p:cond delay="12500"/>
                            </p:stCondLst>
                            <p:childTnLst>
                              <p:par>
                                <p:cTn id="105" presetID="22" presetClass="entr" presetSubtype="8" fill="hold" nodeType="afterEffect">
                                  <p:stCondLst>
                                    <p:cond delay="0"/>
                                  </p:stCondLst>
                                  <p:childTnLst>
                                    <p:set>
                                      <p:cBhvr>
                                        <p:cTn id="106" dur="1" fill="hold">
                                          <p:stCondLst>
                                            <p:cond delay="0"/>
                                          </p:stCondLst>
                                        </p:cTn>
                                        <p:tgtEl>
                                          <p:spTgt spid="102"/>
                                        </p:tgtEl>
                                        <p:attrNameLst>
                                          <p:attrName>style.visibility</p:attrName>
                                        </p:attrNameLst>
                                      </p:cBhvr>
                                      <p:to>
                                        <p:strVal val="visible"/>
                                      </p:to>
                                    </p:set>
                                    <p:animEffect transition="in" filter="wipe(left)">
                                      <p:cBhvr>
                                        <p:cTn id="107" dur="500"/>
                                        <p:tgtEl>
                                          <p:spTgt spid="102"/>
                                        </p:tgtEl>
                                      </p:cBhvr>
                                    </p:animEffect>
                                  </p:childTnLst>
                                </p:cTn>
                              </p:par>
                            </p:childTnLst>
                          </p:cTn>
                        </p:par>
                        <p:par>
                          <p:cTn id="108" fill="hold">
                            <p:stCondLst>
                              <p:cond delay="13000"/>
                            </p:stCondLst>
                            <p:childTnLst>
                              <p:par>
                                <p:cTn id="109" presetID="22" presetClass="entr" presetSubtype="8" fill="hold" grpId="0" nodeType="afterEffect">
                                  <p:stCondLst>
                                    <p:cond delay="0"/>
                                  </p:stCondLst>
                                  <p:childTnLst>
                                    <p:set>
                                      <p:cBhvr>
                                        <p:cTn id="110" dur="1" fill="hold">
                                          <p:stCondLst>
                                            <p:cond delay="0"/>
                                          </p:stCondLst>
                                        </p:cTn>
                                        <p:tgtEl>
                                          <p:spTgt spid="101"/>
                                        </p:tgtEl>
                                        <p:attrNameLst>
                                          <p:attrName>style.visibility</p:attrName>
                                        </p:attrNameLst>
                                      </p:cBhvr>
                                      <p:to>
                                        <p:strVal val="visible"/>
                                      </p:to>
                                    </p:set>
                                    <p:animEffect transition="in" filter="wipe(left)">
                                      <p:cBhvr>
                                        <p:cTn id="111" dur="500"/>
                                        <p:tgtEl>
                                          <p:spTgt spid="101"/>
                                        </p:tgtEl>
                                      </p:cBhvr>
                                    </p:animEffect>
                                  </p:childTnLst>
                                </p:cTn>
                              </p:par>
                            </p:childTnLst>
                          </p:cTn>
                        </p:par>
                        <p:par>
                          <p:cTn id="112" fill="hold">
                            <p:stCondLst>
                              <p:cond delay="13500"/>
                            </p:stCondLst>
                            <p:childTnLst>
                              <p:par>
                                <p:cTn id="113" presetID="22" presetClass="entr" presetSubtype="8" fill="hold" nodeType="afterEffect">
                                  <p:stCondLst>
                                    <p:cond delay="0"/>
                                  </p:stCondLst>
                                  <p:childTnLst>
                                    <p:set>
                                      <p:cBhvr>
                                        <p:cTn id="114" dur="1" fill="hold">
                                          <p:stCondLst>
                                            <p:cond delay="0"/>
                                          </p:stCondLst>
                                        </p:cTn>
                                        <p:tgtEl>
                                          <p:spTgt spid="104"/>
                                        </p:tgtEl>
                                        <p:attrNameLst>
                                          <p:attrName>style.visibility</p:attrName>
                                        </p:attrNameLst>
                                      </p:cBhvr>
                                      <p:to>
                                        <p:strVal val="visible"/>
                                      </p:to>
                                    </p:set>
                                    <p:animEffect transition="in" filter="wipe(left)">
                                      <p:cBhvr>
                                        <p:cTn id="115" dur="500"/>
                                        <p:tgtEl>
                                          <p:spTgt spid="104"/>
                                        </p:tgtEl>
                                      </p:cBhvr>
                                    </p:animEffect>
                                  </p:childTnLst>
                                </p:cTn>
                              </p:par>
                            </p:childTnLst>
                          </p:cTn>
                        </p:par>
                        <p:par>
                          <p:cTn id="116" fill="hold">
                            <p:stCondLst>
                              <p:cond delay="14000"/>
                            </p:stCondLst>
                            <p:childTnLst>
                              <p:par>
                                <p:cTn id="117" presetID="22" presetClass="entr" presetSubtype="8" fill="hold" grpId="0" nodeType="afterEffect">
                                  <p:stCondLst>
                                    <p:cond delay="0"/>
                                  </p:stCondLst>
                                  <p:childTnLst>
                                    <p:set>
                                      <p:cBhvr>
                                        <p:cTn id="118" dur="1" fill="hold">
                                          <p:stCondLst>
                                            <p:cond delay="0"/>
                                          </p:stCondLst>
                                        </p:cTn>
                                        <p:tgtEl>
                                          <p:spTgt spid="103"/>
                                        </p:tgtEl>
                                        <p:attrNameLst>
                                          <p:attrName>style.visibility</p:attrName>
                                        </p:attrNameLst>
                                      </p:cBhvr>
                                      <p:to>
                                        <p:strVal val="visible"/>
                                      </p:to>
                                    </p:set>
                                    <p:animEffect transition="in" filter="wipe(left)">
                                      <p:cBhvr>
                                        <p:cTn id="119" dur="500"/>
                                        <p:tgtEl>
                                          <p:spTgt spid="103"/>
                                        </p:tgtEl>
                                      </p:cBhvr>
                                    </p:animEffect>
                                  </p:childTnLst>
                                </p:cTn>
                              </p:par>
                            </p:childTnLst>
                          </p:cTn>
                        </p:par>
                        <p:par>
                          <p:cTn id="120" fill="hold">
                            <p:stCondLst>
                              <p:cond delay="14500"/>
                            </p:stCondLst>
                            <p:childTnLst>
                              <p:par>
                                <p:cTn id="121" presetID="22" presetClass="entr" presetSubtype="8" fill="hold" nodeType="afterEffect">
                                  <p:stCondLst>
                                    <p:cond delay="0"/>
                                  </p:stCondLst>
                                  <p:childTnLst>
                                    <p:set>
                                      <p:cBhvr>
                                        <p:cTn id="122" dur="1" fill="hold">
                                          <p:stCondLst>
                                            <p:cond delay="0"/>
                                          </p:stCondLst>
                                        </p:cTn>
                                        <p:tgtEl>
                                          <p:spTgt spid="35"/>
                                        </p:tgtEl>
                                        <p:attrNameLst>
                                          <p:attrName>style.visibility</p:attrName>
                                        </p:attrNameLst>
                                      </p:cBhvr>
                                      <p:to>
                                        <p:strVal val="visible"/>
                                      </p:to>
                                    </p:set>
                                    <p:animEffect transition="in" filter="wipe(left)">
                                      <p:cBhvr>
                                        <p:cTn id="123" dur="500"/>
                                        <p:tgtEl>
                                          <p:spTgt spid="35"/>
                                        </p:tgtEl>
                                      </p:cBhvr>
                                    </p:animEffect>
                                  </p:childTnLst>
                                </p:cTn>
                              </p:par>
                            </p:childTnLst>
                          </p:cTn>
                        </p:par>
                        <p:par>
                          <p:cTn id="124" fill="hold">
                            <p:stCondLst>
                              <p:cond delay="15000"/>
                            </p:stCondLst>
                            <p:childTnLst>
                              <p:par>
                                <p:cTn id="125" presetID="22" presetClass="entr" presetSubtype="8" fill="hold" nodeType="afterEffect">
                                  <p:stCondLst>
                                    <p:cond delay="0"/>
                                  </p:stCondLst>
                                  <p:childTnLst>
                                    <p:set>
                                      <p:cBhvr>
                                        <p:cTn id="126" dur="1" fill="hold">
                                          <p:stCondLst>
                                            <p:cond delay="0"/>
                                          </p:stCondLst>
                                        </p:cTn>
                                        <p:tgtEl>
                                          <p:spTgt spid="105"/>
                                        </p:tgtEl>
                                        <p:attrNameLst>
                                          <p:attrName>style.visibility</p:attrName>
                                        </p:attrNameLst>
                                      </p:cBhvr>
                                      <p:to>
                                        <p:strVal val="visible"/>
                                      </p:to>
                                    </p:set>
                                    <p:animEffect transition="in" filter="wipe(left)">
                                      <p:cBhvr>
                                        <p:cTn id="127" dur="500"/>
                                        <p:tgtEl>
                                          <p:spTgt spid="105"/>
                                        </p:tgtEl>
                                      </p:cBhvr>
                                    </p:animEffect>
                                  </p:childTnLst>
                                </p:cTn>
                              </p:par>
                            </p:childTnLst>
                          </p:cTn>
                        </p:par>
                        <p:par>
                          <p:cTn id="128" fill="hold">
                            <p:stCondLst>
                              <p:cond delay="15500"/>
                            </p:stCondLst>
                            <p:childTnLst>
                              <p:par>
                                <p:cTn id="129" presetID="22" presetClass="entr" presetSubtype="8" fill="hold" grpId="0" nodeType="afterEffect">
                                  <p:stCondLst>
                                    <p:cond delay="0"/>
                                  </p:stCondLst>
                                  <p:childTnLst>
                                    <p:set>
                                      <p:cBhvr>
                                        <p:cTn id="130" dur="1" fill="hold">
                                          <p:stCondLst>
                                            <p:cond delay="0"/>
                                          </p:stCondLst>
                                        </p:cTn>
                                        <p:tgtEl>
                                          <p:spTgt spid="107"/>
                                        </p:tgtEl>
                                        <p:attrNameLst>
                                          <p:attrName>style.visibility</p:attrName>
                                        </p:attrNameLst>
                                      </p:cBhvr>
                                      <p:to>
                                        <p:strVal val="visible"/>
                                      </p:to>
                                    </p:set>
                                    <p:animEffect transition="in" filter="wipe(left)">
                                      <p:cBhvr>
                                        <p:cTn id="131" dur="500"/>
                                        <p:tgtEl>
                                          <p:spTgt spid="107"/>
                                        </p:tgtEl>
                                      </p:cBhvr>
                                    </p:animEffect>
                                  </p:childTnLst>
                                </p:cTn>
                              </p:par>
                            </p:childTnLst>
                          </p:cTn>
                        </p:par>
                        <p:par>
                          <p:cTn id="132" fill="hold">
                            <p:stCondLst>
                              <p:cond delay="16000"/>
                            </p:stCondLst>
                            <p:childTnLst>
                              <p:par>
                                <p:cTn id="133" presetID="22" presetClass="entr" presetSubtype="8" fill="hold" nodeType="afterEffect">
                                  <p:stCondLst>
                                    <p:cond delay="0"/>
                                  </p:stCondLst>
                                  <p:childTnLst>
                                    <p:set>
                                      <p:cBhvr>
                                        <p:cTn id="134" dur="1" fill="hold">
                                          <p:stCondLst>
                                            <p:cond delay="0"/>
                                          </p:stCondLst>
                                        </p:cTn>
                                        <p:tgtEl>
                                          <p:spTgt spid="19"/>
                                        </p:tgtEl>
                                        <p:attrNameLst>
                                          <p:attrName>style.visibility</p:attrName>
                                        </p:attrNameLst>
                                      </p:cBhvr>
                                      <p:to>
                                        <p:strVal val="visible"/>
                                      </p:to>
                                    </p:set>
                                    <p:animEffect transition="in" filter="wipe(left)">
                                      <p:cBhvr>
                                        <p:cTn id="135" dur="500"/>
                                        <p:tgtEl>
                                          <p:spTgt spid="19"/>
                                        </p:tgtEl>
                                      </p:cBhvr>
                                    </p:animEffect>
                                  </p:childTnLst>
                                </p:cTn>
                              </p:par>
                            </p:childTnLst>
                          </p:cTn>
                        </p:par>
                        <p:par>
                          <p:cTn id="136" fill="hold">
                            <p:stCondLst>
                              <p:cond delay="16500"/>
                            </p:stCondLst>
                            <p:childTnLst>
                              <p:par>
                                <p:cTn id="137" presetID="22" presetClass="entr" presetSubtype="8" fill="hold" grpId="0" nodeType="afterEffect">
                                  <p:stCondLst>
                                    <p:cond delay="0"/>
                                  </p:stCondLst>
                                  <p:childTnLst>
                                    <p:set>
                                      <p:cBhvr>
                                        <p:cTn id="138" dur="1" fill="hold">
                                          <p:stCondLst>
                                            <p:cond delay="0"/>
                                          </p:stCondLst>
                                        </p:cTn>
                                        <p:tgtEl>
                                          <p:spTgt spid="106"/>
                                        </p:tgtEl>
                                        <p:attrNameLst>
                                          <p:attrName>style.visibility</p:attrName>
                                        </p:attrNameLst>
                                      </p:cBhvr>
                                      <p:to>
                                        <p:strVal val="visible"/>
                                      </p:to>
                                    </p:set>
                                    <p:animEffect transition="in" filter="wipe(left)">
                                      <p:cBhvr>
                                        <p:cTn id="139" dur="500"/>
                                        <p:tgtEl>
                                          <p:spTgt spid="106"/>
                                        </p:tgtEl>
                                      </p:cBhvr>
                                    </p:animEffect>
                                  </p:childTnLst>
                                </p:cTn>
                              </p:par>
                            </p:childTnLst>
                          </p:cTn>
                        </p:par>
                        <p:par>
                          <p:cTn id="140" fill="hold">
                            <p:stCondLst>
                              <p:cond delay="17000"/>
                            </p:stCondLst>
                            <p:childTnLst>
                              <p:par>
                                <p:cTn id="141" presetID="22" presetClass="entr" presetSubtype="8" fill="hold" nodeType="afterEffect">
                                  <p:stCondLst>
                                    <p:cond delay="0"/>
                                  </p:stCondLst>
                                  <p:childTnLst>
                                    <p:set>
                                      <p:cBhvr>
                                        <p:cTn id="142" dur="1" fill="hold">
                                          <p:stCondLst>
                                            <p:cond delay="0"/>
                                          </p:stCondLst>
                                        </p:cTn>
                                        <p:tgtEl>
                                          <p:spTgt spid="5"/>
                                        </p:tgtEl>
                                        <p:attrNameLst>
                                          <p:attrName>style.visibility</p:attrName>
                                        </p:attrNameLst>
                                      </p:cBhvr>
                                      <p:to>
                                        <p:strVal val="visible"/>
                                      </p:to>
                                    </p:set>
                                    <p:animEffect transition="in" filter="wipe(left)">
                                      <p:cBhvr>
                                        <p:cTn id="143" dur="500"/>
                                        <p:tgtEl>
                                          <p:spTgt spid="5"/>
                                        </p:tgtEl>
                                      </p:cBhvr>
                                    </p:animEffect>
                                  </p:childTnLst>
                                </p:cTn>
                              </p:par>
                            </p:childTnLst>
                          </p:cTn>
                        </p:par>
                        <p:par>
                          <p:cTn id="144" fill="hold">
                            <p:stCondLst>
                              <p:cond delay="17500"/>
                            </p:stCondLst>
                            <p:childTnLst>
                              <p:par>
                                <p:cTn id="145" presetID="22" presetClass="entr" presetSubtype="8" fill="hold" grpId="0" nodeType="afterEffect">
                                  <p:stCondLst>
                                    <p:cond delay="0"/>
                                  </p:stCondLst>
                                  <p:childTnLst>
                                    <p:set>
                                      <p:cBhvr>
                                        <p:cTn id="146" dur="1" fill="hold">
                                          <p:stCondLst>
                                            <p:cond delay="0"/>
                                          </p:stCondLst>
                                        </p:cTn>
                                        <p:tgtEl>
                                          <p:spTgt spid="108"/>
                                        </p:tgtEl>
                                        <p:attrNameLst>
                                          <p:attrName>style.visibility</p:attrName>
                                        </p:attrNameLst>
                                      </p:cBhvr>
                                      <p:to>
                                        <p:strVal val="visible"/>
                                      </p:to>
                                    </p:set>
                                    <p:animEffect transition="in" filter="wipe(left)">
                                      <p:cBhvr>
                                        <p:cTn id="147" dur="500"/>
                                        <p:tgtEl>
                                          <p:spTgt spid="108"/>
                                        </p:tgtEl>
                                      </p:cBhvr>
                                    </p:animEffect>
                                  </p:childTnLst>
                                </p:cTn>
                              </p:par>
                            </p:childTnLst>
                          </p:cTn>
                        </p:par>
                        <p:par>
                          <p:cTn id="148" fill="hold">
                            <p:stCondLst>
                              <p:cond delay="18000"/>
                            </p:stCondLst>
                            <p:childTnLst>
                              <p:par>
                                <p:cTn id="149" presetID="22" presetClass="entr" presetSubtype="8" fill="hold" nodeType="afterEffect">
                                  <p:stCondLst>
                                    <p:cond delay="0"/>
                                  </p:stCondLst>
                                  <p:childTnLst>
                                    <p:set>
                                      <p:cBhvr>
                                        <p:cTn id="150" dur="1" fill="hold">
                                          <p:stCondLst>
                                            <p:cond delay="0"/>
                                          </p:stCondLst>
                                        </p:cTn>
                                        <p:tgtEl>
                                          <p:spTgt spid="110"/>
                                        </p:tgtEl>
                                        <p:attrNameLst>
                                          <p:attrName>style.visibility</p:attrName>
                                        </p:attrNameLst>
                                      </p:cBhvr>
                                      <p:to>
                                        <p:strVal val="visible"/>
                                      </p:to>
                                    </p:set>
                                    <p:animEffect transition="in" filter="wipe(left)">
                                      <p:cBhvr>
                                        <p:cTn id="151" dur="500"/>
                                        <p:tgtEl>
                                          <p:spTgt spid="110"/>
                                        </p:tgtEl>
                                      </p:cBhvr>
                                    </p:animEffect>
                                  </p:childTnLst>
                                </p:cTn>
                              </p:par>
                            </p:childTnLst>
                          </p:cTn>
                        </p:par>
                        <p:par>
                          <p:cTn id="152" fill="hold">
                            <p:stCondLst>
                              <p:cond delay="18500"/>
                            </p:stCondLst>
                            <p:childTnLst>
                              <p:par>
                                <p:cTn id="153" presetID="22" presetClass="entr" presetSubtype="8" fill="hold" grpId="0" nodeType="afterEffect">
                                  <p:stCondLst>
                                    <p:cond delay="0"/>
                                  </p:stCondLst>
                                  <p:childTnLst>
                                    <p:set>
                                      <p:cBhvr>
                                        <p:cTn id="154" dur="1" fill="hold">
                                          <p:stCondLst>
                                            <p:cond delay="0"/>
                                          </p:stCondLst>
                                        </p:cTn>
                                        <p:tgtEl>
                                          <p:spTgt spid="109"/>
                                        </p:tgtEl>
                                        <p:attrNameLst>
                                          <p:attrName>style.visibility</p:attrName>
                                        </p:attrNameLst>
                                      </p:cBhvr>
                                      <p:to>
                                        <p:strVal val="visible"/>
                                      </p:to>
                                    </p:set>
                                    <p:animEffect transition="in" filter="wipe(left)">
                                      <p:cBhvr>
                                        <p:cTn id="155" dur="500"/>
                                        <p:tgtEl>
                                          <p:spTgt spid="109"/>
                                        </p:tgtEl>
                                      </p:cBhvr>
                                    </p:animEffect>
                                  </p:childTnLst>
                                </p:cTn>
                              </p:par>
                            </p:childTnLst>
                          </p:cTn>
                        </p:par>
                        <p:par>
                          <p:cTn id="156" fill="hold">
                            <p:stCondLst>
                              <p:cond delay="19000"/>
                            </p:stCondLst>
                            <p:childTnLst>
                              <p:par>
                                <p:cTn id="157" presetID="22" presetClass="entr" presetSubtype="8" fill="hold" nodeType="afterEffect">
                                  <p:stCondLst>
                                    <p:cond delay="0"/>
                                  </p:stCondLst>
                                  <p:childTnLst>
                                    <p:set>
                                      <p:cBhvr>
                                        <p:cTn id="158" dur="1" fill="hold">
                                          <p:stCondLst>
                                            <p:cond delay="0"/>
                                          </p:stCondLst>
                                        </p:cTn>
                                        <p:tgtEl>
                                          <p:spTgt spid="112"/>
                                        </p:tgtEl>
                                        <p:attrNameLst>
                                          <p:attrName>style.visibility</p:attrName>
                                        </p:attrNameLst>
                                      </p:cBhvr>
                                      <p:to>
                                        <p:strVal val="visible"/>
                                      </p:to>
                                    </p:set>
                                    <p:animEffect transition="in" filter="wipe(left)">
                                      <p:cBhvr>
                                        <p:cTn id="159" dur="500"/>
                                        <p:tgtEl>
                                          <p:spTgt spid="112"/>
                                        </p:tgtEl>
                                      </p:cBhvr>
                                    </p:animEffect>
                                  </p:childTnLst>
                                </p:cTn>
                              </p:par>
                            </p:childTnLst>
                          </p:cTn>
                        </p:par>
                        <p:par>
                          <p:cTn id="160" fill="hold">
                            <p:stCondLst>
                              <p:cond delay="19500"/>
                            </p:stCondLst>
                            <p:childTnLst>
                              <p:par>
                                <p:cTn id="161" presetID="22" presetClass="entr" presetSubtype="8" fill="hold" grpId="0" nodeType="afterEffect">
                                  <p:stCondLst>
                                    <p:cond delay="0"/>
                                  </p:stCondLst>
                                  <p:childTnLst>
                                    <p:set>
                                      <p:cBhvr>
                                        <p:cTn id="162" dur="1" fill="hold">
                                          <p:stCondLst>
                                            <p:cond delay="0"/>
                                          </p:stCondLst>
                                        </p:cTn>
                                        <p:tgtEl>
                                          <p:spTgt spid="111"/>
                                        </p:tgtEl>
                                        <p:attrNameLst>
                                          <p:attrName>style.visibility</p:attrName>
                                        </p:attrNameLst>
                                      </p:cBhvr>
                                      <p:to>
                                        <p:strVal val="visible"/>
                                      </p:to>
                                    </p:set>
                                    <p:animEffect transition="in" filter="wipe(left)">
                                      <p:cBhvr>
                                        <p:cTn id="163" dur="500"/>
                                        <p:tgtEl>
                                          <p:spTgt spid="111"/>
                                        </p:tgtEl>
                                      </p:cBhvr>
                                    </p:animEffect>
                                  </p:childTnLst>
                                </p:cTn>
                              </p:par>
                            </p:childTnLst>
                          </p:cTn>
                        </p:par>
                        <p:par>
                          <p:cTn id="164" fill="hold">
                            <p:stCondLst>
                              <p:cond delay="20000"/>
                            </p:stCondLst>
                            <p:childTnLst>
                              <p:par>
                                <p:cTn id="165" presetID="22" presetClass="entr" presetSubtype="8" fill="hold" nodeType="afterEffect">
                                  <p:stCondLst>
                                    <p:cond delay="0"/>
                                  </p:stCondLst>
                                  <p:childTnLst>
                                    <p:set>
                                      <p:cBhvr>
                                        <p:cTn id="166" dur="1" fill="hold">
                                          <p:stCondLst>
                                            <p:cond delay="0"/>
                                          </p:stCondLst>
                                        </p:cTn>
                                        <p:tgtEl>
                                          <p:spTgt spid="113"/>
                                        </p:tgtEl>
                                        <p:attrNameLst>
                                          <p:attrName>style.visibility</p:attrName>
                                        </p:attrNameLst>
                                      </p:cBhvr>
                                      <p:to>
                                        <p:strVal val="visible"/>
                                      </p:to>
                                    </p:set>
                                    <p:animEffect transition="in" filter="wipe(left)">
                                      <p:cBhvr>
                                        <p:cTn id="167" dur="500"/>
                                        <p:tgtEl>
                                          <p:spTgt spid="113"/>
                                        </p:tgtEl>
                                      </p:cBhvr>
                                    </p:animEffect>
                                  </p:childTnLst>
                                </p:cTn>
                              </p:par>
                            </p:childTnLst>
                          </p:cTn>
                        </p:par>
                        <p:par>
                          <p:cTn id="168" fill="hold">
                            <p:stCondLst>
                              <p:cond delay="20500"/>
                            </p:stCondLst>
                            <p:childTnLst>
                              <p:par>
                                <p:cTn id="169" presetID="22" presetClass="entr" presetSubtype="8" fill="hold" grpId="0" nodeType="afterEffect">
                                  <p:stCondLst>
                                    <p:cond delay="0"/>
                                  </p:stCondLst>
                                  <p:childTnLst>
                                    <p:set>
                                      <p:cBhvr>
                                        <p:cTn id="170" dur="1" fill="hold">
                                          <p:stCondLst>
                                            <p:cond delay="0"/>
                                          </p:stCondLst>
                                        </p:cTn>
                                        <p:tgtEl>
                                          <p:spTgt spid="114"/>
                                        </p:tgtEl>
                                        <p:attrNameLst>
                                          <p:attrName>style.visibility</p:attrName>
                                        </p:attrNameLst>
                                      </p:cBhvr>
                                      <p:to>
                                        <p:strVal val="visible"/>
                                      </p:to>
                                    </p:set>
                                    <p:animEffect transition="in" filter="wipe(left)">
                                      <p:cBhvr>
                                        <p:cTn id="171" dur="500"/>
                                        <p:tgtEl>
                                          <p:spTgt spid="114"/>
                                        </p:tgtEl>
                                      </p:cBhvr>
                                    </p:animEffect>
                                  </p:childTnLst>
                                </p:cTn>
                              </p:par>
                            </p:childTnLst>
                          </p:cTn>
                        </p:par>
                        <p:par>
                          <p:cTn id="172" fill="hold">
                            <p:stCondLst>
                              <p:cond delay="21000"/>
                            </p:stCondLst>
                            <p:childTnLst>
                              <p:par>
                                <p:cTn id="173" presetID="22" presetClass="entr" presetSubtype="8" fill="hold" nodeType="afterEffect">
                                  <p:stCondLst>
                                    <p:cond delay="0"/>
                                  </p:stCondLst>
                                  <p:childTnLst>
                                    <p:set>
                                      <p:cBhvr>
                                        <p:cTn id="174" dur="1" fill="hold">
                                          <p:stCondLst>
                                            <p:cond delay="0"/>
                                          </p:stCondLst>
                                        </p:cTn>
                                        <p:tgtEl>
                                          <p:spTgt spid="116"/>
                                        </p:tgtEl>
                                        <p:attrNameLst>
                                          <p:attrName>style.visibility</p:attrName>
                                        </p:attrNameLst>
                                      </p:cBhvr>
                                      <p:to>
                                        <p:strVal val="visible"/>
                                      </p:to>
                                    </p:set>
                                    <p:animEffect transition="in" filter="wipe(left)">
                                      <p:cBhvr>
                                        <p:cTn id="175" dur="500"/>
                                        <p:tgtEl>
                                          <p:spTgt spid="116"/>
                                        </p:tgtEl>
                                      </p:cBhvr>
                                    </p:animEffect>
                                  </p:childTnLst>
                                </p:cTn>
                              </p:par>
                            </p:childTnLst>
                          </p:cTn>
                        </p:par>
                        <p:par>
                          <p:cTn id="176" fill="hold">
                            <p:stCondLst>
                              <p:cond delay="21500"/>
                            </p:stCondLst>
                            <p:childTnLst>
                              <p:par>
                                <p:cTn id="177" presetID="22" presetClass="entr" presetSubtype="8" fill="hold" grpId="0" nodeType="afterEffect">
                                  <p:stCondLst>
                                    <p:cond delay="0"/>
                                  </p:stCondLst>
                                  <p:childTnLst>
                                    <p:set>
                                      <p:cBhvr>
                                        <p:cTn id="178" dur="1" fill="hold">
                                          <p:stCondLst>
                                            <p:cond delay="0"/>
                                          </p:stCondLst>
                                        </p:cTn>
                                        <p:tgtEl>
                                          <p:spTgt spid="115"/>
                                        </p:tgtEl>
                                        <p:attrNameLst>
                                          <p:attrName>style.visibility</p:attrName>
                                        </p:attrNameLst>
                                      </p:cBhvr>
                                      <p:to>
                                        <p:strVal val="visible"/>
                                      </p:to>
                                    </p:set>
                                    <p:animEffect transition="in" filter="wipe(left)">
                                      <p:cBhvr>
                                        <p:cTn id="179" dur="500"/>
                                        <p:tgtEl>
                                          <p:spTgt spid="115"/>
                                        </p:tgtEl>
                                      </p:cBhvr>
                                    </p:animEffect>
                                  </p:childTnLst>
                                </p:cTn>
                              </p:par>
                            </p:childTnLst>
                          </p:cTn>
                        </p:par>
                        <p:par>
                          <p:cTn id="180" fill="hold">
                            <p:stCondLst>
                              <p:cond delay="22000"/>
                            </p:stCondLst>
                            <p:childTnLst>
                              <p:par>
                                <p:cTn id="181" presetID="22" presetClass="entr" presetSubtype="8" fill="hold" nodeType="afterEffect">
                                  <p:stCondLst>
                                    <p:cond delay="0"/>
                                  </p:stCondLst>
                                  <p:childTnLst>
                                    <p:set>
                                      <p:cBhvr>
                                        <p:cTn id="182" dur="1" fill="hold">
                                          <p:stCondLst>
                                            <p:cond delay="0"/>
                                          </p:stCondLst>
                                        </p:cTn>
                                        <p:tgtEl>
                                          <p:spTgt spid="7"/>
                                        </p:tgtEl>
                                        <p:attrNameLst>
                                          <p:attrName>style.visibility</p:attrName>
                                        </p:attrNameLst>
                                      </p:cBhvr>
                                      <p:to>
                                        <p:strVal val="visible"/>
                                      </p:to>
                                    </p:set>
                                    <p:animEffect transition="in" filter="wipe(left)">
                                      <p:cBhvr>
                                        <p:cTn id="183" dur="500"/>
                                        <p:tgtEl>
                                          <p:spTgt spid="7"/>
                                        </p:tgtEl>
                                      </p:cBhvr>
                                    </p:animEffect>
                                  </p:childTnLst>
                                </p:cTn>
                              </p:par>
                            </p:childTnLst>
                          </p:cTn>
                        </p:par>
                        <p:par>
                          <p:cTn id="184" fill="hold">
                            <p:stCondLst>
                              <p:cond delay="22500"/>
                            </p:stCondLst>
                            <p:childTnLst>
                              <p:par>
                                <p:cTn id="185" presetID="22" presetClass="entr" presetSubtype="8" fill="hold" grpId="0" nodeType="afterEffect">
                                  <p:stCondLst>
                                    <p:cond delay="0"/>
                                  </p:stCondLst>
                                  <p:childTnLst>
                                    <p:set>
                                      <p:cBhvr>
                                        <p:cTn id="186" dur="1" fill="hold">
                                          <p:stCondLst>
                                            <p:cond delay="0"/>
                                          </p:stCondLst>
                                        </p:cTn>
                                        <p:tgtEl>
                                          <p:spTgt spid="117"/>
                                        </p:tgtEl>
                                        <p:attrNameLst>
                                          <p:attrName>style.visibility</p:attrName>
                                        </p:attrNameLst>
                                      </p:cBhvr>
                                      <p:to>
                                        <p:strVal val="visible"/>
                                      </p:to>
                                    </p:set>
                                    <p:animEffect transition="in" filter="wipe(left)">
                                      <p:cBhvr>
                                        <p:cTn id="187" dur="500"/>
                                        <p:tgtEl>
                                          <p:spTgt spid="117"/>
                                        </p:tgtEl>
                                      </p:cBhvr>
                                    </p:animEffect>
                                  </p:childTnLst>
                                </p:cTn>
                              </p:par>
                            </p:childTnLst>
                          </p:cTn>
                        </p:par>
                        <p:par>
                          <p:cTn id="188" fill="hold">
                            <p:stCondLst>
                              <p:cond delay="23000"/>
                            </p:stCondLst>
                            <p:childTnLst>
                              <p:par>
                                <p:cTn id="189" presetID="22" presetClass="entr" presetSubtype="8" fill="hold" grpId="0" nodeType="afterEffect">
                                  <p:stCondLst>
                                    <p:cond delay="0"/>
                                  </p:stCondLst>
                                  <p:childTnLst>
                                    <p:set>
                                      <p:cBhvr>
                                        <p:cTn id="190" dur="1" fill="hold">
                                          <p:stCondLst>
                                            <p:cond delay="0"/>
                                          </p:stCondLst>
                                        </p:cTn>
                                        <p:tgtEl>
                                          <p:spTgt spid="118"/>
                                        </p:tgtEl>
                                        <p:attrNameLst>
                                          <p:attrName>style.visibility</p:attrName>
                                        </p:attrNameLst>
                                      </p:cBhvr>
                                      <p:to>
                                        <p:strVal val="visible"/>
                                      </p:to>
                                    </p:set>
                                    <p:animEffect transition="in" filter="wipe(left)">
                                      <p:cBhvr>
                                        <p:cTn id="191" dur="500"/>
                                        <p:tgtEl>
                                          <p:spTgt spid="118"/>
                                        </p:tgtEl>
                                      </p:cBhvr>
                                    </p:animEffect>
                                  </p:childTnLst>
                                </p:cTn>
                              </p:par>
                            </p:childTnLst>
                          </p:cTn>
                        </p:par>
                        <p:par>
                          <p:cTn id="192" fill="hold">
                            <p:stCondLst>
                              <p:cond delay="23500"/>
                            </p:stCondLst>
                            <p:childTnLst>
                              <p:par>
                                <p:cTn id="193" presetID="22" presetClass="entr" presetSubtype="8" fill="hold" nodeType="afterEffect">
                                  <p:stCondLst>
                                    <p:cond delay="0"/>
                                  </p:stCondLst>
                                  <p:childTnLst>
                                    <p:set>
                                      <p:cBhvr>
                                        <p:cTn id="194" dur="1" fill="hold">
                                          <p:stCondLst>
                                            <p:cond delay="0"/>
                                          </p:stCondLst>
                                        </p:cTn>
                                        <p:tgtEl>
                                          <p:spTgt spid="12"/>
                                        </p:tgtEl>
                                        <p:attrNameLst>
                                          <p:attrName>style.visibility</p:attrName>
                                        </p:attrNameLst>
                                      </p:cBhvr>
                                      <p:to>
                                        <p:strVal val="visible"/>
                                      </p:to>
                                    </p:set>
                                    <p:animEffect transition="in" filter="wipe(left)">
                                      <p:cBhvr>
                                        <p:cTn id="195" dur="500"/>
                                        <p:tgtEl>
                                          <p:spTgt spid="12"/>
                                        </p:tgtEl>
                                      </p:cBhvr>
                                    </p:animEffect>
                                  </p:childTnLst>
                                </p:cTn>
                              </p:par>
                            </p:childTnLst>
                          </p:cTn>
                        </p:par>
                        <p:par>
                          <p:cTn id="196" fill="hold">
                            <p:stCondLst>
                              <p:cond delay="24000"/>
                            </p:stCondLst>
                            <p:childTnLst>
                              <p:par>
                                <p:cTn id="197" presetID="22" presetClass="entr" presetSubtype="8" fill="hold" nodeType="afterEffect">
                                  <p:stCondLst>
                                    <p:cond delay="0"/>
                                  </p:stCondLst>
                                  <p:childTnLst>
                                    <p:set>
                                      <p:cBhvr>
                                        <p:cTn id="198" dur="1" fill="hold">
                                          <p:stCondLst>
                                            <p:cond delay="0"/>
                                          </p:stCondLst>
                                        </p:cTn>
                                        <p:tgtEl>
                                          <p:spTgt spid="119"/>
                                        </p:tgtEl>
                                        <p:attrNameLst>
                                          <p:attrName>style.visibility</p:attrName>
                                        </p:attrNameLst>
                                      </p:cBhvr>
                                      <p:to>
                                        <p:strVal val="visible"/>
                                      </p:to>
                                    </p:set>
                                    <p:animEffect transition="in" filter="wipe(left)">
                                      <p:cBhvr>
                                        <p:cTn id="199" dur="500"/>
                                        <p:tgtEl>
                                          <p:spTgt spid="119"/>
                                        </p:tgtEl>
                                      </p:cBhvr>
                                    </p:animEffect>
                                  </p:childTnLst>
                                </p:cTn>
                              </p:par>
                            </p:childTnLst>
                          </p:cTn>
                        </p:par>
                        <p:par>
                          <p:cTn id="200" fill="hold">
                            <p:stCondLst>
                              <p:cond delay="24500"/>
                            </p:stCondLst>
                            <p:childTnLst>
                              <p:par>
                                <p:cTn id="201" presetID="22" presetClass="entr" presetSubtype="8" fill="hold" grpId="0" nodeType="afterEffect">
                                  <p:stCondLst>
                                    <p:cond delay="0"/>
                                  </p:stCondLst>
                                  <p:childTnLst>
                                    <p:set>
                                      <p:cBhvr>
                                        <p:cTn id="202" dur="1" fill="hold">
                                          <p:stCondLst>
                                            <p:cond delay="0"/>
                                          </p:stCondLst>
                                        </p:cTn>
                                        <p:tgtEl>
                                          <p:spTgt spid="121"/>
                                        </p:tgtEl>
                                        <p:attrNameLst>
                                          <p:attrName>style.visibility</p:attrName>
                                        </p:attrNameLst>
                                      </p:cBhvr>
                                      <p:to>
                                        <p:strVal val="visible"/>
                                      </p:to>
                                    </p:set>
                                    <p:animEffect transition="in" filter="wipe(left)">
                                      <p:cBhvr>
                                        <p:cTn id="203" dur="500"/>
                                        <p:tgtEl>
                                          <p:spTgt spid="121"/>
                                        </p:tgtEl>
                                      </p:cBhvr>
                                    </p:animEffect>
                                  </p:childTnLst>
                                </p:cTn>
                              </p:par>
                            </p:childTnLst>
                          </p:cTn>
                        </p:par>
                        <p:par>
                          <p:cTn id="204" fill="hold">
                            <p:stCondLst>
                              <p:cond delay="25000"/>
                            </p:stCondLst>
                            <p:childTnLst>
                              <p:par>
                                <p:cTn id="205" presetID="22" presetClass="entr" presetSubtype="8" fill="hold" nodeType="afterEffect">
                                  <p:stCondLst>
                                    <p:cond delay="0"/>
                                  </p:stCondLst>
                                  <p:childTnLst>
                                    <p:set>
                                      <p:cBhvr>
                                        <p:cTn id="206" dur="1" fill="hold">
                                          <p:stCondLst>
                                            <p:cond delay="0"/>
                                          </p:stCondLst>
                                        </p:cTn>
                                        <p:tgtEl>
                                          <p:spTgt spid="24"/>
                                        </p:tgtEl>
                                        <p:attrNameLst>
                                          <p:attrName>style.visibility</p:attrName>
                                        </p:attrNameLst>
                                      </p:cBhvr>
                                      <p:to>
                                        <p:strVal val="visible"/>
                                      </p:to>
                                    </p:set>
                                    <p:animEffect transition="in" filter="wipe(left)">
                                      <p:cBhvr>
                                        <p:cTn id="207" dur="500"/>
                                        <p:tgtEl>
                                          <p:spTgt spid="24"/>
                                        </p:tgtEl>
                                      </p:cBhvr>
                                    </p:animEffect>
                                  </p:childTnLst>
                                </p:cTn>
                              </p:par>
                            </p:childTnLst>
                          </p:cTn>
                        </p:par>
                        <p:par>
                          <p:cTn id="208" fill="hold">
                            <p:stCondLst>
                              <p:cond delay="25500"/>
                            </p:stCondLst>
                            <p:childTnLst>
                              <p:par>
                                <p:cTn id="209" presetID="22" presetClass="entr" presetSubtype="8" fill="hold" grpId="0" nodeType="afterEffect">
                                  <p:stCondLst>
                                    <p:cond delay="0"/>
                                  </p:stCondLst>
                                  <p:childTnLst>
                                    <p:set>
                                      <p:cBhvr>
                                        <p:cTn id="210" dur="1" fill="hold">
                                          <p:stCondLst>
                                            <p:cond delay="0"/>
                                          </p:stCondLst>
                                        </p:cTn>
                                        <p:tgtEl>
                                          <p:spTgt spid="120"/>
                                        </p:tgtEl>
                                        <p:attrNameLst>
                                          <p:attrName>style.visibility</p:attrName>
                                        </p:attrNameLst>
                                      </p:cBhvr>
                                      <p:to>
                                        <p:strVal val="visible"/>
                                      </p:to>
                                    </p:set>
                                    <p:animEffect transition="in" filter="wipe(left)">
                                      <p:cBhvr>
                                        <p:cTn id="211" dur="500"/>
                                        <p:tgtEl>
                                          <p:spTgt spid="120"/>
                                        </p:tgtEl>
                                      </p:cBhvr>
                                    </p:animEffect>
                                  </p:childTnLst>
                                </p:cTn>
                              </p:par>
                            </p:childTnLst>
                          </p:cTn>
                        </p:par>
                        <p:par>
                          <p:cTn id="212" fill="hold">
                            <p:stCondLst>
                              <p:cond delay="26000"/>
                            </p:stCondLst>
                            <p:childTnLst>
                              <p:par>
                                <p:cTn id="213" presetID="22" presetClass="entr" presetSubtype="8" fill="hold" nodeType="afterEffect">
                                  <p:stCondLst>
                                    <p:cond delay="0"/>
                                  </p:stCondLst>
                                  <p:childTnLst>
                                    <p:set>
                                      <p:cBhvr>
                                        <p:cTn id="214" dur="1" fill="hold">
                                          <p:stCondLst>
                                            <p:cond delay="0"/>
                                          </p:stCondLst>
                                        </p:cTn>
                                        <p:tgtEl>
                                          <p:spTgt spid="53"/>
                                        </p:tgtEl>
                                        <p:attrNameLst>
                                          <p:attrName>style.visibility</p:attrName>
                                        </p:attrNameLst>
                                      </p:cBhvr>
                                      <p:to>
                                        <p:strVal val="visible"/>
                                      </p:to>
                                    </p:set>
                                    <p:animEffect transition="in" filter="wipe(left)">
                                      <p:cBhvr>
                                        <p:cTn id="215" dur="500"/>
                                        <p:tgtEl>
                                          <p:spTgt spid="53"/>
                                        </p:tgtEl>
                                      </p:cBhvr>
                                    </p:animEffect>
                                  </p:childTnLst>
                                </p:cTn>
                              </p:par>
                            </p:childTnLst>
                          </p:cTn>
                        </p:par>
                        <p:par>
                          <p:cTn id="216" fill="hold">
                            <p:stCondLst>
                              <p:cond delay="26500"/>
                            </p:stCondLst>
                            <p:childTnLst>
                              <p:par>
                                <p:cTn id="217" presetID="22" presetClass="entr" presetSubtype="8" fill="hold" grpId="0" nodeType="afterEffect">
                                  <p:stCondLst>
                                    <p:cond delay="0"/>
                                  </p:stCondLst>
                                  <p:childTnLst>
                                    <p:set>
                                      <p:cBhvr>
                                        <p:cTn id="218" dur="1" fill="hold">
                                          <p:stCondLst>
                                            <p:cond delay="0"/>
                                          </p:stCondLst>
                                        </p:cTn>
                                        <p:tgtEl>
                                          <p:spTgt spid="122"/>
                                        </p:tgtEl>
                                        <p:attrNameLst>
                                          <p:attrName>style.visibility</p:attrName>
                                        </p:attrNameLst>
                                      </p:cBhvr>
                                      <p:to>
                                        <p:strVal val="visible"/>
                                      </p:to>
                                    </p:set>
                                    <p:animEffect transition="in" filter="wipe(left)">
                                      <p:cBhvr>
                                        <p:cTn id="219" dur="500"/>
                                        <p:tgtEl>
                                          <p:spTgt spid="122"/>
                                        </p:tgtEl>
                                      </p:cBhvr>
                                    </p:animEffect>
                                  </p:childTnLst>
                                </p:cTn>
                              </p:par>
                            </p:childTnLst>
                          </p:cTn>
                        </p:par>
                        <p:par>
                          <p:cTn id="220" fill="hold">
                            <p:stCondLst>
                              <p:cond delay="27000"/>
                            </p:stCondLst>
                            <p:childTnLst>
                              <p:par>
                                <p:cTn id="221" presetID="22" presetClass="entr" presetSubtype="8" fill="hold" nodeType="afterEffect">
                                  <p:stCondLst>
                                    <p:cond delay="0"/>
                                  </p:stCondLst>
                                  <p:childTnLst>
                                    <p:set>
                                      <p:cBhvr>
                                        <p:cTn id="222" dur="1" fill="hold">
                                          <p:stCondLst>
                                            <p:cond delay="0"/>
                                          </p:stCondLst>
                                        </p:cTn>
                                        <p:tgtEl>
                                          <p:spTgt spid="124"/>
                                        </p:tgtEl>
                                        <p:attrNameLst>
                                          <p:attrName>style.visibility</p:attrName>
                                        </p:attrNameLst>
                                      </p:cBhvr>
                                      <p:to>
                                        <p:strVal val="visible"/>
                                      </p:to>
                                    </p:set>
                                    <p:animEffect transition="in" filter="wipe(left)">
                                      <p:cBhvr>
                                        <p:cTn id="223" dur="500"/>
                                        <p:tgtEl>
                                          <p:spTgt spid="124"/>
                                        </p:tgtEl>
                                      </p:cBhvr>
                                    </p:animEffect>
                                  </p:childTnLst>
                                </p:cTn>
                              </p:par>
                            </p:childTnLst>
                          </p:cTn>
                        </p:par>
                        <p:par>
                          <p:cTn id="224" fill="hold">
                            <p:stCondLst>
                              <p:cond delay="27500"/>
                            </p:stCondLst>
                            <p:childTnLst>
                              <p:par>
                                <p:cTn id="225" presetID="22" presetClass="entr" presetSubtype="8" fill="hold" grpId="0" nodeType="afterEffect">
                                  <p:stCondLst>
                                    <p:cond delay="0"/>
                                  </p:stCondLst>
                                  <p:childTnLst>
                                    <p:set>
                                      <p:cBhvr>
                                        <p:cTn id="226" dur="1" fill="hold">
                                          <p:stCondLst>
                                            <p:cond delay="0"/>
                                          </p:stCondLst>
                                        </p:cTn>
                                        <p:tgtEl>
                                          <p:spTgt spid="123"/>
                                        </p:tgtEl>
                                        <p:attrNameLst>
                                          <p:attrName>style.visibility</p:attrName>
                                        </p:attrNameLst>
                                      </p:cBhvr>
                                      <p:to>
                                        <p:strVal val="visible"/>
                                      </p:to>
                                    </p:set>
                                    <p:animEffect transition="in" filter="wipe(left)">
                                      <p:cBhvr>
                                        <p:cTn id="227" dur="500"/>
                                        <p:tgtEl>
                                          <p:spTgt spid="123"/>
                                        </p:tgtEl>
                                      </p:cBhvr>
                                    </p:animEffect>
                                  </p:childTnLst>
                                </p:cTn>
                              </p:par>
                            </p:childTnLst>
                          </p:cTn>
                        </p:par>
                        <p:par>
                          <p:cTn id="228" fill="hold">
                            <p:stCondLst>
                              <p:cond delay="28000"/>
                            </p:stCondLst>
                            <p:childTnLst>
                              <p:par>
                                <p:cTn id="229" presetID="22" presetClass="entr" presetSubtype="8" fill="hold" nodeType="afterEffect">
                                  <p:stCondLst>
                                    <p:cond delay="0"/>
                                  </p:stCondLst>
                                  <p:childTnLst>
                                    <p:set>
                                      <p:cBhvr>
                                        <p:cTn id="230" dur="1" fill="hold">
                                          <p:stCondLst>
                                            <p:cond delay="0"/>
                                          </p:stCondLst>
                                        </p:cTn>
                                        <p:tgtEl>
                                          <p:spTgt spid="79"/>
                                        </p:tgtEl>
                                        <p:attrNameLst>
                                          <p:attrName>style.visibility</p:attrName>
                                        </p:attrNameLst>
                                      </p:cBhvr>
                                      <p:to>
                                        <p:strVal val="visible"/>
                                      </p:to>
                                    </p:set>
                                    <p:animEffect transition="in" filter="wipe(left)">
                                      <p:cBhvr>
                                        <p:cTn id="231" dur="500"/>
                                        <p:tgtEl>
                                          <p:spTgt spid="79"/>
                                        </p:tgtEl>
                                      </p:cBhvr>
                                    </p:animEffect>
                                  </p:childTnLst>
                                </p:cTn>
                              </p:par>
                            </p:childTnLst>
                          </p:cTn>
                        </p:par>
                        <p:par>
                          <p:cTn id="232" fill="hold">
                            <p:stCondLst>
                              <p:cond delay="28500"/>
                            </p:stCondLst>
                            <p:childTnLst>
                              <p:par>
                                <p:cTn id="233" presetID="22" presetClass="entr" presetSubtype="8" fill="hold" grpId="0" nodeType="afterEffect">
                                  <p:stCondLst>
                                    <p:cond delay="0"/>
                                  </p:stCondLst>
                                  <p:childTnLst>
                                    <p:set>
                                      <p:cBhvr>
                                        <p:cTn id="234" dur="1" fill="hold">
                                          <p:stCondLst>
                                            <p:cond delay="0"/>
                                          </p:stCondLst>
                                        </p:cTn>
                                        <p:tgtEl>
                                          <p:spTgt spid="125"/>
                                        </p:tgtEl>
                                        <p:attrNameLst>
                                          <p:attrName>style.visibility</p:attrName>
                                        </p:attrNameLst>
                                      </p:cBhvr>
                                      <p:to>
                                        <p:strVal val="visible"/>
                                      </p:to>
                                    </p:set>
                                    <p:animEffect transition="in" filter="wipe(left)">
                                      <p:cBhvr>
                                        <p:cTn id="235" dur="500"/>
                                        <p:tgtEl>
                                          <p:spTgt spid="125"/>
                                        </p:tgtEl>
                                      </p:cBhvr>
                                    </p:animEffect>
                                  </p:childTnLst>
                                </p:cTn>
                              </p:par>
                            </p:childTnLst>
                          </p:cTn>
                        </p:par>
                        <p:par>
                          <p:cTn id="236" fill="hold">
                            <p:stCondLst>
                              <p:cond delay="29000"/>
                            </p:stCondLst>
                            <p:childTnLst>
                              <p:par>
                                <p:cTn id="237" presetID="22" presetClass="entr" presetSubtype="8" fill="hold" nodeType="afterEffect">
                                  <p:stCondLst>
                                    <p:cond delay="0"/>
                                  </p:stCondLst>
                                  <p:childTnLst>
                                    <p:set>
                                      <p:cBhvr>
                                        <p:cTn id="238" dur="1" fill="hold">
                                          <p:stCondLst>
                                            <p:cond delay="0"/>
                                          </p:stCondLst>
                                        </p:cTn>
                                        <p:tgtEl>
                                          <p:spTgt spid="34"/>
                                        </p:tgtEl>
                                        <p:attrNameLst>
                                          <p:attrName>style.visibility</p:attrName>
                                        </p:attrNameLst>
                                      </p:cBhvr>
                                      <p:to>
                                        <p:strVal val="visible"/>
                                      </p:to>
                                    </p:set>
                                    <p:animEffect transition="in" filter="wipe(left)">
                                      <p:cBhvr>
                                        <p:cTn id="239" dur="500"/>
                                        <p:tgtEl>
                                          <p:spTgt spid="34"/>
                                        </p:tgtEl>
                                      </p:cBhvr>
                                    </p:animEffect>
                                  </p:childTnLst>
                                </p:cTn>
                              </p:par>
                            </p:childTnLst>
                          </p:cTn>
                        </p:par>
                        <p:par>
                          <p:cTn id="240" fill="hold">
                            <p:stCondLst>
                              <p:cond delay="29500"/>
                            </p:stCondLst>
                            <p:childTnLst>
                              <p:par>
                                <p:cTn id="241" presetID="22" presetClass="entr" presetSubtype="8" fill="hold" grpId="0" nodeType="afterEffect">
                                  <p:stCondLst>
                                    <p:cond delay="0"/>
                                  </p:stCondLst>
                                  <p:childTnLst>
                                    <p:set>
                                      <p:cBhvr>
                                        <p:cTn id="242" dur="1" fill="hold">
                                          <p:stCondLst>
                                            <p:cond delay="0"/>
                                          </p:stCondLst>
                                        </p:cTn>
                                        <p:tgtEl>
                                          <p:spTgt spid="126"/>
                                        </p:tgtEl>
                                        <p:attrNameLst>
                                          <p:attrName>style.visibility</p:attrName>
                                        </p:attrNameLst>
                                      </p:cBhvr>
                                      <p:to>
                                        <p:strVal val="visible"/>
                                      </p:to>
                                    </p:set>
                                    <p:animEffect transition="in" filter="wipe(left)">
                                      <p:cBhvr>
                                        <p:cTn id="243" dur="500"/>
                                        <p:tgtEl>
                                          <p:spTgt spid="126"/>
                                        </p:tgtEl>
                                      </p:cBhvr>
                                    </p:animEffect>
                                  </p:childTnLst>
                                </p:cTn>
                              </p:par>
                            </p:childTnLst>
                          </p:cTn>
                        </p:par>
                        <p:par>
                          <p:cTn id="244" fill="hold">
                            <p:stCondLst>
                              <p:cond delay="30000"/>
                            </p:stCondLst>
                            <p:childTnLst>
                              <p:par>
                                <p:cTn id="245" presetID="22" presetClass="entr" presetSubtype="8" fill="hold" nodeType="afterEffect">
                                  <p:stCondLst>
                                    <p:cond delay="0"/>
                                  </p:stCondLst>
                                  <p:childTnLst>
                                    <p:set>
                                      <p:cBhvr>
                                        <p:cTn id="246" dur="1" fill="hold">
                                          <p:stCondLst>
                                            <p:cond delay="0"/>
                                          </p:stCondLst>
                                        </p:cTn>
                                        <p:tgtEl>
                                          <p:spTgt spid="54"/>
                                        </p:tgtEl>
                                        <p:attrNameLst>
                                          <p:attrName>style.visibility</p:attrName>
                                        </p:attrNameLst>
                                      </p:cBhvr>
                                      <p:to>
                                        <p:strVal val="visible"/>
                                      </p:to>
                                    </p:set>
                                    <p:animEffect transition="in" filter="wipe(left)">
                                      <p:cBhvr>
                                        <p:cTn id="247" dur="500"/>
                                        <p:tgtEl>
                                          <p:spTgt spid="54"/>
                                        </p:tgtEl>
                                      </p:cBhvr>
                                    </p:animEffect>
                                  </p:childTnLst>
                                </p:cTn>
                              </p:par>
                            </p:childTnLst>
                          </p:cTn>
                        </p:par>
                        <p:par>
                          <p:cTn id="248" fill="hold">
                            <p:stCondLst>
                              <p:cond delay="30500"/>
                            </p:stCondLst>
                            <p:childTnLst>
                              <p:par>
                                <p:cTn id="249" presetID="22" presetClass="entr" presetSubtype="8" fill="hold" nodeType="afterEffect">
                                  <p:stCondLst>
                                    <p:cond delay="0"/>
                                  </p:stCondLst>
                                  <p:childTnLst>
                                    <p:set>
                                      <p:cBhvr>
                                        <p:cTn id="250" dur="1" fill="hold">
                                          <p:stCondLst>
                                            <p:cond delay="0"/>
                                          </p:stCondLst>
                                        </p:cTn>
                                        <p:tgtEl>
                                          <p:spTgt spid="55"/>
                                        </p:tgtEl>
                                        <p:attrNameLst>
                                          <p:attrName>style.visibility</p:attrName>
                                        </p:attrNameLst>
                                      </p:cBhvr>
                                      <p:to>
                                        <p:strVal val="visible"/>
                                      </p:to>
                                    </p:set>
                                    <p:animEffect transition="in" filter="wipe(left)">
                                      <p:cBhvr>
                                        <p:cTn id="251" dur="500"/>
                                        <p:tgtEl>
                                          <p:spTgt spid="55"/>
                                        </p:tgtEl>
                                      </p:cBhvr>
                                    </p:animEffect>
                                  </p:childTnLst>
                                </p:cTn>
                              </p:par>
                            </p:childTnLst>
                          </p:cTn>
                        </p:par>
                        <p:par>
                          <p:cTn id="252" fill="hold">
                            <p:stCondLst>
                              <p:cond delay="31000"/>
                            </p:stCondLst>
                            <p:childTnLst>
                              <p:par>
                                <p:cTn id="253" presetID="22" presetClass="entr" presetSubtype="8" fill="hold" grpId="0" nodeType="afterEffect">
                                  <p:stCondLst>
                                    <p:cond delay="0"/>
                                  </p:stCondLst>
                                  <p:childTnLst>
                                    <p:set>
                                      <p:cBhvr>
                                        <p:cTn id="254" dur="1" fill="hold">
                                          <p:stCondLst>
                                            <p:cond delay="0"/>
                                          </p:stCondLst>
                                        </p:cTn>
                                        <p:tgtEl>
                                          <p:spTgt spid="127"/>
                                        </p:tgtEl>
                                        <p:attrNameLst>
                                          <p:attrName>style.visibility</p:attrName>
                                        </p:attrNameLst>
                                      </p:cBhvr>
                                      <p:to>
                                        <p:strVal val="visible"/>
                                      </p:to>
                                    </p:set>
                                    <p:animEffect transition="in" filter="wipe(left)">
                                      <p:cBhvr>
                                        <p:cTn id="255" dur="500"/>
                                        <p:tgtEl>
                                          <p:spTgt spid="127"/>
                                        </p:tgtEl>
                                      </p:cBhvr>
                                    </p:animEffect>
                                  </p:childTnLst>
                                </p:cTn>
                              </p:par>
                            </p:childTnLst>
                          </p:cTn>
                        </p:par>
                        <p:par>
                          <p:cTn id="256" fill="hold">
                            <p:stCondLst>
                              <p:cond delay="31500"/>
                            </p:stCondLst>
                            <p:childTnLst>
                              <p:par>
                                <p:cTn id="257" presetID="22" presetClass="entr" presetSubtype="8" fill="hold" nodeType="afterEffect">
                                  <p:stCondLst>
                                    <p:cond delay="0"/>
                                  </p:stCondLst>
                                  <p:childTnLst>
                                    <p:set>
                                      <p:cBhvr>
                                        <p:cTn id="258" dur="1" fill="hold">
                                          <p:stCondLst>
                                            <p:cond delay="0"/>
                                          </p:stCondLst>
                                        </p:cTn>
                                        <p:tgtEl>
                                          <p:spTgt spid="56"/>
                                        </p:tgtEl>
                                        <p:attrNameLst>
                                          <p:attrName>style.visibility</p:attrName>
                                        </p:attrNameLst>
                                      </p:cBhvr>
                                      <p:to>
                                        <p:strVal val="visible"/>
                                      </p:to>
                                    </p:set>
                                    <p:animEffect transition="in" filter="wipe(left)">
                                      <p:cBhvr>
                                        <p:cTn id="259" dur="500"/>
                                        <p:tgtEl>
                                          <p:spTgt spid="56"/>
                                        </p:tgtEl>
                                      </p:cBhvr>
                                    </p:animEffect>
                                  </p:childTnLst>
                                </p:cTn>
                              </p:par>
                            </p:childTnLst>
                          </p:cTn>
                        </p:par>
                        <p:par>
                          <p:cTn id="260" fill="hold">
                            <p:stCondLst>
                              <p:cond delay="32000"/>
                            </p:stCondLst>
                            <p:childTnLst>
                              <p:par>
                                <p:cTn id="261" presetID="22" presetClass="entr" presetSubtype="8" fill="hold" nodeType="afterEffect">
                                  <p:stCondLst>
                                    <p:cond delay="0"/>
                                  </p:stCondLst>
                                  <p:childTnLst>
                                    <p:set>
                                      <p:cBhvr>
                                        <p:cTn id="262" dur="1" fill="hold">
                                          <p:stCondLst>
                                            <p:cond delay="0"/>
                                          </p:stCondLst>
                                        </p:cTn>
                                        <p:tgtEl>
                                          <p:spTgt spid="128"/>
                                        </p:tgtEl>
                                        <p:attrNameLst>
                                          <p:attrName>style.visibility</p:attrName>
                                        </p:attrNameLst>
                                      </p:cBhvr>
                                      <p:to>
                                        <p:strVal val="visible"/>
                                      </p:to>
                                    </p:set>
                                    <p:animEffect transition="in" filter="wipe(left)">
                                      <p:cBhvr>
                                        <p:cTn id="263" dur="500"/>
                                        <p:tgtEl>
                                          <p:spTgt spid="128"/>
                                        </p:tgtEl>
                                      </p:cBhvr>
                                    </p:animEffect>
                                  </p:childTnLst>
                                </p:cTn>
                              </p:par>
                            </p:childTnLst>
                          </p:cTn>
                        </p:par>
                        <p:par>
                          <p:cTn id="264" fill="hold">
                            <p:stCondLst>
                              <p:cond delay="32500"/>
                            </p:stCondLst>
                            <p:childTnLst>
                              <p:par>
                                <p:cTn id="265" presetID="22" presetClass="entr" presetSubtype="8" fill="hold" nodeType="afterEffect">
                                  <p:stCondLst>
                                    <p:cond delay="0"/>
                                  </p:stCondLst>
                                  <p:childTnLst>
                                    <p:set>
                                      <p:cBhvr>
                                        <p:cTn id="266" dur="1" fill="hold">
                                          <p:stCondLst>
                                            <p:cond delay="0"/>
                                          </p:stCondLst>
                                        </p:cTn>
                                        <p:tgtEl>
                                          <p:spTgt spid="20"/>
                                        </p:tgtEl>
                                        <p:attrNameLst>
                                          <p:attrName>style.visibility</p:attrName>
                                        </p:attrNameLst>
                                      </p:cBhvr>
                                      <p:to>
                                        <p:strVal val="visible"/>
                                      </p:to>
                                    </p:set>
                                    <p:animEffect transition="in" filter="wipe(left)">
                                      <p:cBhvr>
                                        <p:cTn id="267" dur="500"/>
                                        <p:tgtEl>
                                          <p:spTgt spid="20"/>
                                        </p:tgtEl>
                                      </p:cBhvr>
                                    </p:animEffect>
                                  </p:childTnLst>
                                </p:cTn>
                              </p:par>
                            </p:childTnLst>
                          </p:cTn>
                        </p:par>
                        <p:par>
                          <p:cTn id="268" fill="hold">
                            <p:stCondLst>
                              <p:cond delay="33000"/>
                            </p:stCondLst>
                            <p:childTnLst>
                              <p:par>
                                <p:cTn id="269" presetID="22" presetClass="entr" presetSubtype="8" fill="hold" nodeType="afterEffect">
                                  <p:stCondLst>
                                    <p:cond delay="0"/>
                                  </p:stCondLst>
                                  <p:childTnLst>
                                    <p:set>
                                      <p:cBhvr>
                                        <p:cTn id="270" dur="1" fill="hold">
                                          <p:stCondLst>
                                            <p:cond delay="0"/>
                                          </p:stCondLst>
                                        </p:cTn>
                                        <p:tgtEl>
                                          <p:spTgt spid="129"/>
                                        </p:tgtEl>
                                        <p:attrNameLst>
                                          <p:attrName>style.visibility</p:attrName>
                                        </p:attrNameLst>
                                      </p:cBhvr>
                                      <p:to>
                                        <p:strVal val="visible"/>
                                      </p:to>
                                    </p:set>
                                    <p:animEffect transition="in" filter="wipe(left)">
                                      <p:cBhvr>
                                        <p:cTn id="271" dur="500"/>
                                        <p:tgtEl>
                                          <p:spTgt spid="129"/>
                                        </p:tgtEl>
                                      </p:cBhvr>
                                    </p:animEffect>
                                  </p:childTnLst>
                                </p:cTn>
                              </p:par>
                            </p:childTnLst>
                          </p:cTn>
                        </p:par>
                        <p:par>
                          <p:cTn id="272" fill="hold">
                            <p:stCondLst>
                              <p:cond delay="33500"/>
                            </p:stCondLst>
                            <p:childTnLst>
                              <p:par>
                                <p:cTn id="273" presetID="22" presetClass="entr" presetSubtype="8" fill="hold" nodeType="afterEffect">
                                  <p:stCondLst>
                                    <p:cond delay="0"/>
                                  </p:stCondLst>
                                  <p:childTnLst>
                                    <p:set>
                                      <p:cBhvr>
                                        <p:cTn id="274" dur="1" fill="hold">
                                          <p:stCondLst>
                                            <p:cond delay="0"/>
                                          </p:stCondLst>
                                        </p:cTn>
                                        <p:tgtEl>
                                          <p:spTgt spid="130"/>
                                        </p:tgtEl>
                                        <p:attrNameLst>
                                          <p:attrName>style.visibility</p:attrName>
                                        </p:attrNameLst>
                                      </p:cBhvr>
                                      <p:to>
                                        <p:strVal val="visible"/>
                                      </p:to>
                                    </p:set>
                                    <p:animEffect transition="in" filter="wipe(left)">
                                      <p:cBhvr>
                                        <p:cTn id="275" dur="500"/>
                                        <p:tgtEl>
                                          <p:spTgt spid="130"/>
                                        </p:tgtEl>
                                      </p:cBhvr>
                                    </p:animEffect>
                                  </p:childTnLst>
                                </p:cTn>
                              </p:par>
                            </p:childTnLst>
                          </p:cTn>
                        </p:par>
                        <p:par>
                          <p:cTn id="276" fill="hold">
                            <p:stCondLst>
                              <p:cond delay="34000"/>
                            </p:stCondLst>
                            <p:childTnLst>
                              <p:par>
                                <p:cTn id="277" presetID="22" presetClass="entr" presetSubtype="8" fill="hold" nodeType="afterEffect">
                                  <p:stCondLst>
                                    <p:cond delay="0"/>
                                  </p:stCondLst>
                                  <p:childTnLst>
                                    <p:set>
                                      <p:cBhvr>
                                        <p:cTn id="278" dur="1" fill="hold">
                                          <p:stCondLst>
                                            <p:cond delay="0"/>
                                          </p:stCondLst>
                                        </p:cTn>
                                        <p:tgtEl>
                                          <p:spTgt spid="57"/>
                                        </p:tgtEl>
                                        <p:attrNameLst>
                                          <p:attrName>style.visibility</p:attrName>
                                        </p:attrNameLst>
                                      </p:cBhvr>
                                      <p:to>
                                        <p:strVal val="visible"/>
                                      </p:to>
                                    </p:set>
                                    <p:animEffect transition="in" filter="wipe(left)">
                                      <p:cBhvr>
                                        <p:cTn id="279" dur="500"/>
                                        <p:tgtEl>
                                          <p:spTgt spid="57"/>
                                        </p:tgtEl>
                                      </p:cBhvr>
                                    </p:animEffect>
                                  </p:childTnLst>
                                </p:cTn>
                              </p:par>
                            </p:childTnLst>
                          </p:cTn>
                        </p:par>
                        <p:par>
                          <p:cTn id="280" fill="hold">
                            <p:stCondLst>
                              <p:cond delay="34500"/>
                            </p:stCondLst>
                            <p:childTnLst>
                              <p:par>
                                <p:cTn id="281" presetID="22" presetClass="entr" presetSubtype="8" fill="hold" grpId="0" nodeType="afterEffect">
                                  <p:stCondLst>
                                    <p:cond delay="0"/>
                                  </p:stCondLst>
                                  <p:childTnLst>
                                    <p:set>
                                      <p:cBhvr>
                                        <p:cTn id="282" dur="1" fill="hold">
                                          <p:stCondLst>
                                            <p:cond delay="0"/>
                                          </p:stCondLst>
                                        </p:cTn>
                                        <p:tgtEl>
                                          <p:spTgt spid="131"/>
                                        </p:tgtEl>
                                        <p:attrNameLst>
                                          <p:attrName>style.visibility</p:attrName>
                                        </p:attrNameLst>
                                      </p:cBhvr>
                                      <p:to>
                                        <p:strVal val="visible"/>
                                      </p:to>
                                    </p:set>
                                    <p:animEffect transition="in" filter="wipe(left)">
                                      <p:cBhvr>
                                        <p:cTn id="283" dur="500"/>
                                        <p:tgtEl>
                                          <p:spTgt spid="131"/>
                                        </p:tgtEl>
                                      </p:cBhvr>
                                    </p:animEffect>
                                  </p:childTnLst>
                                </p:cTn>
                              </p:par>
                            </p:childTnLst>
                          </p:cTn>
                        </p:par>
                        <p:par>
                          <p:cTn id="284" fill="hold">
                            <p:stCondLst>
                              <p:cond delay="35000"/>
                            </p:stCondLst>
                            <p:childTnLst>
                              <p:par>
                                <p:cTn id="285" presetID="22" presetClass="entr" presetSubtype="8" fill="hold" nodeType="afterEffect">
                                  <p:stCondLst>
                                    <p:cond delay="0"/>
                                  </p:stCondLst>
                                  <p:childTnLst>
                                    <p:set>
                                      <p:cBhvr>
                                        <p:cTn id="286" dur="1" fill="hold">
                                          <p:stCondLst>
                                            <p:cond delay="0"/>
                                          </p:stCondLst>
                                        </p:cTn>
                                        <p:tgtEl>
                                          <p:spTgt spid="132"/>
                                        </p:tgtEl>
                                        <p:attrNameLst>
                                          <p:attrName>style.visibility</p:attrName>
                                        </p:attrNameLst>
                                      </p:cBhvr>
                                      <p:to>
                                        <p:strVal val="visible"/>
                                      </p:to>
                                    </p:set>
                                    <p:animEffect transition="in" filter="wipe(left)">
                                      <p:cBhvr>
                                        <p:cTn id="287" dur="500"/>
                                        <p:tgtEl>
                                          <p:spTgt spid="132"/>
                                        </p:tgtEl>
                                      </p:cBhvr>
                                    </p:animEffect>
                                  </p:childTnLst>
                                </p:cTn>
                              </p:par>
                            </p:childTnLst>
                          </p:cTn>
                        </p:par>
                        <p:par>
                          <p:cTn id="288" fill="hold">
                            <p:stCondLst>
                              <p:cond delay="35500"/>
                            </p:stCondLst>
                            <p:childTnLst>
                              <p:par>
                                <p:cTn id="289" presetID="22" presetClass="entr" presetSubtype="8" fill="hold" nodeType="afterEffect">
                                  <p:stCondLst>
                                    <p:cond delay="0"/>
                                  </p:stCondLst>
                                  <p:childTnLst>
                                    <p:set>
                                      <p:cBhvr>
                                        <p:cTn id="290" dur="1" fill="hold">
                                          <p:stCondLst>
                                            <p:cond delay="0"/>
                                          </p:stCondLst>
                                        </p:cTn>
                                        <p:tgtEl>
                                          <p:spTgt spid="133"/>
                                        </p:tgtEl>
                                        <p:attrNameLst>
                                          <p:attrName>style.visibility</p:attrName>
                                        </p:attrNameLst>
                                      </p:cBhvr>
                                      <p:to>
                                        <p:strVal val="visible"/>
                                      </p:to>
                                    </p:set>
                                    <p:animEffect transition="in" filter="wipe(left)">
                                      <p:cBhvr>
                                        <p:cTn id="291" dur="500"/>
                                        <p:tgtEl>
                                          <p:spTgt spid="133"/>
                                        </p:tgtEl>
                                      </p:cBhvr>
                                    </p:animEffect>
                                  </p:childTnLst>
                                </p:cTn>
                              </p:par>
                            </p:childTnLst>
                          </p:cTn>
                        </p:par>
                        <p:par>
                          <p:cTn id="292" fill="hold">
                            <p:stCondLst>
                              <p:cond delay="36000"/>
                            </p:stCondLst>
                            <p:childTnLst>
                              <p:par>
                                <p:cTn id="293" presetID="22" presetClass="entr" presetSubtype="8" fill="hold" grpId="0" nodeType="afterEffect">
                                  <p:stCondLst>
                                    <p:cond delay="0"/>
                                  </p:stCondLst>
                                  <p:childTnLst>
                                    <p:set>
                                      <p:cBhvr>
                                        <p:cTn id="294" dur="1" fill="hold">
                                          <p:stCondLst>
                                            <p:cond delay="0"/>
                                          </p:stCondLst>
                                        </p:cTn>
                                        <p:tgtEl>
                                          <p:spTgt spid="134"/>
                                        </p:tgtEl>
                                        <p:attrNameLst>
                                          <p:attrName>style.visibility</p:attrName>
                                        </p:attrNameLst>
                                      </p:cBhvr>
                                      <p:to>
                                        <p:strVal val="visible"/>
                                      </p:to>
                                    </p:set>
                                    <p:animEffect transition="in" filter="wipe(left)">
                                      <p:cBhvr>
                                        <p:cTn id="295" dur="500"/>
                                        <p:tgtEl>
                                          <p:spTgt spid="134"/>
                                        </p:tgtEl>
                                      </p:cBhvr>
                                    </p:animEffect>
                                  </p:childTnLst>
                                </p:cTn>
                              </p:par>
                            </p:childTnLst>
                          </p:cTn>
                        </p:par>
                        <p:par>
                          <p:cTn id="296" fill="hold">
                            <p:stCondLst>
                              <p:cond delay="36500"/>
                            </p:stCondLst>
                            <p:childTnLst>
                              <p:par>
                                <p:cTn id="297" presetID="22" presetClass="entr" presetSubtype="8" fill="hold" nodeType="afterEffect">
                                  <p:stCondLst>
                                    <p:cond delay="0"/>
                                  </p:stCondLst>
                                  <p:childTnLst>
                                    <p:set>
                                      <p:cBhvr>
                                        <p:cTn id="298" dur="1" fill="hold">
                                          <p:stCondLst>
                                            <p:cond delay="0"/>
                                          </p:stCondLst>
                                        </p:cTn>
                                        <p:tgtEl>
                                          <p:spTgt spid="135"/>
                                        </p:tgtEl>
                                        <p:attrNameLst>
                                          <p:attrName>style.visibility</p:attrName>
                                        </p:attrNameLst>
                                      </p:cBhvr>
                                      <p:to>
                                        <p:strVal val="visible"/>
                                      </p:to>
                                    </p:set>
                                    <p:animEffect transition="in" filter="wipe(left)">
                                      <p:cBhvr>
                                        <p:cTn id="299" dur="500"/>
                                        <p:tgtEl>
                                          <p:spTgt spid="135"/>
                                        </p:tgtEl>
                                      </p:cBhvr>
                                    </p:animEffect>
                                  </p:childTnLst>
                                </p:cTn>
                              </p:par>
                            </p:childTnLst>
                          </p:cTn>
                        </p:par>
                        <p:par>
                          <p:cTn id="300" fill="hold">
                            <p:stCondLst>
                              <p:cond delay="37000"/>
                            </p:stCondLst>
                            <p:childTnLst>
                              <p:par>
                                <p:cTn id="301" presetID="22" presetClass="entr" presetSubtype="8" fill="hold" grpId="0" nodeType="afterEffect">
                                  <p:stCondLst>
                                    <p:cond delay="0"/>
                                  </p:stCondLst>
                                  <p:childTnLst>
                                    <p:set>
                                      <p:cBhvr>
                                        <p:cTn id="302" dur="1" fill="hold">
                                          <p:stCondLst>
                                            <p:cond delay="0"/>
                                          </p:stCondLst>
                                        </p:cTn>
                                        <p:tgtEl>
                                          <p:spTgt spid="136"/>
                                        </p:tgtEl>
                                        <p:attrNameLst>
                                          <p:attrName>style.visibility</p:attrName>
                                        </p:attrNameLst>
                                      </p:cBhvr>
                                      <p:to>
                                        <p:strVal val="visible"/>
                                      </p:to>
                                    </p:set>
                                    <p:animEffect transition="in" filter="wipe(left)">
                                      <p:cBhvr>
                                        <p:cTn id="303" dur="500"/>
                                        <p:tgtEl>
                                          <p:spTgt spid="136"/>
                                        </p:tgtEl>
                                      </p:cBhvr>
                                    </p:animEffect>
                                  </p:childTnLst>
                                </p:cTn>
                              </p:par>
                            </p:childTnLst>
                          </p:cTn>
                        </p:par>
                        <p:par>
                          <p:cTn id="304" fill="hold">
                            <p:stCondLst>
                              <p:cond delay="37500"/>
                            </p:stCondLst>
                            <p:childTnLst>
                              <p:par>
                                <p:cTn id="305" presetID="22" presetClass="entr" presetSubtype="8" fill="hold" grpId="0" nodeType="afterEffect">
                                  <p:stCondLst>
                                    <p:cond delay="0"/>
                                  </p:stCondLst>
                                  <p:childTnLst>
                                    <p:set>
                                      <p:cBhvr>
                                        <p:cTn id="306" dur="1" fill="hold">
                                          <p:stCondLst>
                                            <p:cond delay="0"/>
                                          </p:stCondLst>
                                        </p:cTn>
                                        <p:tgtEl>
                                          <p:spTgt spid="137"/>
                                        </p:tgtEl>
                                        <p:attrNameLst>
                                          <p:attrName>style.visibility</p:attrName>
                                        </p:attrNameLst>
                                      </p:cBhvr>
                                      <p:to>
                                        <p:strVal val="visible"/>
                                      </p:to>
                                    </p:set>
                                    <p:animEffect transition="in" filter="wipe(left)">
                                      <p:cBhvr>
                                        <p:cTn id="307" dur="500"/>
                                        <p:tgtEl>
                                          <p:spTgt spid="137"/>
                                        </p:tgtEl>
                                      </p:cBhvr>
                                    </p:animEffect>
                                  </p:childTnLst>
                                </p:cTn>
                              </p:par>
                            </p:childTnLst>
                          </p:cTn>
                        </p:par>
                        <p:par>
                          <p:cTn id="308" fill="hold">
                            <p:stCondLst>
                              <p:cond delay="38000"/>
                            </p:stCondLst>
                            <p:childTnLst>
                              <p:par>
                                <p:cTn id="309" presetID="22" presetClass="entr" presetSubtype="8" fill="hold" nodeType="afterEffect">
                                  <p:stCondLst>
                                    <p:cond delay="0"/>
                                  </p:stCondLst>
                                  <p:childTnLst>
                                    <p:set>
                                      <p:cBhvr>
                                        <p:cTn id="310" dur="1" fill="hold">
                                          <p:stCondLst>
                                            <p:cond delay="0"/>
                                          </p:stCondLst>
                                        </p:cTn>
                                        <p:tgtEl>
                                          <p:spTgt spid="138"/>
                                        </p:tgtEl>
                                        <p:attrNameLst>
                                          <p:attrName>style.visibility</p:attrName>
                                        </p:attrNameLst>
                                      </p:cBhvr>
                                      <p:to>
                                        <p:strVal val="visible"/>
                                      </p:to>
                                    </p:set>
                                    <p:animEffect transition="in" filter="wipe(left)">
                                      <p:cBhvr>
                                        <p:cTn id="311" dur="500"/>
                                        <p:tgtEl>
                                          <p:spTgt spid="138"/>
                                        </p:tgtEl>
                                      </p:cBhvr>
                                    </p:animEffect>
                                  </p:childTnLst>
                                </p:cTn>
                              </p:par>
                            </p:childTnLst>
                          </p:cTn>
                        </p:par>
                        <p:par>
                          <p:cTn id="312" fill="hold">
                            <p:stCondLst>
                              <p:cond delay="38500"/>
                            </p:stCondLst>
                            <p:childTnLst>
                              <p:par>
                                <p:cTn id="313" presetID="22" presetClass="entr" presetSubtype="8" fill="hold" nodeType="afterEffect">
                                  <p:stCondLst>
                                    <p:cond delay="0"/>
                                  </p:stCondLst>
                                  <p:childTnLst>
                                    <p:set>
                                      <p:cBhvr>
                                        <p:cTn id="314" dur="1" fill="hold">
                                          <p:stCondLst>
                                            <p:cond delay="0"/>
                                          </p:stCondLst>
                                        </p:cTn>
                                        <p:tgtEl>
                                          <p:spTgt spid="139"/>
                                        </p:tgtEl>
                                        <p:attrNameLst>
                                          <p:attrName>style.visibility</p:attrName>
                                        </p:attrNameLst>
                                      </p:cBhvr>
                                      <p:to>
                                        <p:strVal val="visible"/>
                                      </p:to>
                                    </p:set>
                                    <p:animEffect transition="in" filter="wipe(left)">
                                      <p:cBhvr>
                                        <p:cTn id="315" dur="500"/>
                                        <p:tgtEl>
                                          <p:spTgt spid="139"/>
                                        </p:tgtEl>
                                      </p:cBhvr>
                                    </p:animEffect>
                                  </p:childTnLst>
                                </p:cTn>
                              </p:par>
                            </p:childTnLst>
                          </p:cTn>
                        </p:par>
                        <p:par>
                          <p:cTn id="316" fill="hold">
                            <p:stCondLst>
                              <p:cond delay="39000"/>
                            </p:stCondLst>
                            <p:childTnLst>
                              <p:par>
                                <p:cTn id="317" presetID="22" presetClass="entr" presetSubtype="8" fill="hold" grpId="0" nodeType="afterEffect">
                                  <p:stCondLst>
                                    <p:cond delay="0"/>
                                  </p:stCondLst>
                                  <p:childTnLst>
                                    <p:set>
                                      <p:cBhvr>
                                        <p:cTn id="318" dur="1" fill="hold">
                                          <p:stCondLst>
                                            <p:cond delay="0"/>
                                          </p:stCondLst>
                                        </p:cTn>
                                        <p:tgtEl>
                                          <p:spTgt spid="140"/>
                                        </p:tgtEl>
                                        <p:attrNameLst>
                                          <p:attrName>style.visibility</p:attrName>
                                        </p:attrNameLst>
                                      </p:cBhvr>
                                      <p:to>
                                        <p:strVal val="visible"/>
                                      </p:to>
                                    </p:set>
                                    <p:animEffect transition="in" filter="wipe(left)">
                                      <p:cBhvr>
                                        <p:cTn id="319" dur="500"/>
                                        <p:tgtEl>
                                          <p:spTgt spid="140"/>
                                        </p:tgtEl>
                                      </p:cBhvr>
                                    </p:animEffect>
                                  </p:childTnLst>
                                </p:cTn>
                              </p:par>
                            </p:childTnLst>
                          </p:cTn>
                        </p:par>
                        <p:par>
                          <p:cTn id="320" fill="hold">
                            <p:stCondLst>
                              <p:cond delay="39500"/>
                            </p:stCondLst>
                            <p:childTnLst>
                              <p:par>
                                <p:cTn id="321" presetID="22" presetClass="entr" presetSubtype="8" fill="hold" nodeType="afterEffect">
                                  <p:stCondLst>
                                    <p:cond delay="0"/>
                                  </p:stCondLst>
                                  <p:childTnLst>
                                    <p:set>
                                      <p:cBhvr>
                                        <p:cTn id="322" dur="1" fill="hold">
                                          <p:stCondLst>
                                            <p:cond delay="0"/>
                                          </p:stCondLst>
                                        </p:cTn>
                                        <p:tgtEl>
                                          <p:spTgt spid="58"/>
                                        </p:tgtEl>
                                        <p:attrNameLst>
                                          <p:attrName>style.visibility</p:attrName>
                                        </p:attrNameLst>
                                      </p:cBhvr>
                                      <p:to>
                                        <p:strVal val="visible"/>
                                      </p:to>
                                    </p:set>
                                    <p:animEffect transition="in" filter="wipe(left)">
                                      <p:cBhvr>
                                        <p:cTn id="323" dur="500"/>
                                        <p:tgtEl>
                                          <p:spTgt spid="58"/>
                                        </p:tgtEl>
                                      </p:cBhvr>
                                    </p:animEffect>
                                  </p:childTnLst>
                                </p:cTn>
                              </p:par>
                            </p:childTnLst>
                          </p:cTn>
                        </p:par>
                        <p:par>
                          <p:cTn id="324" fill="hold">
                            <p:stCondLst>
                              <p:cond delay="40000"/>
                            </p:stCondLst>
                            <p:childTnLst>
                              <p:par>
                                <p:cTn id="325" presetID="22" presetClass="entr" presetSubtype="8" fill="hold" grpId="0" nodeType="afterEffect">
                                  <p:stCondLst>
                                    <p:cond delay="0"/>
                                  </p:stCondLst>
                                  <p:childTnLst>
                                    <p:set>
                                      <p:cBhvr>
                                        <p:cTn id="326" dur="1" fill="hold">
                                          <p:stCondLst>
                                            <p:cond delay="0"/>
                                          </p:stCondLst>
                                        </p:cTn>
                                        <p:tgtEl>
                                          <p:spTgt spid="141"/>
                                        </p:tgtEl>
                                        <p:attrNameLst>
                                          <p:attrName>style.visibility</p:attrName>
                                        </p:attrNameLst>
                                      </p:cBhvr>
                                      <p:to>
                                        <p:strVal val="visible"/>
                                      </p:to>
                                    </p:set>
                                    <p:animEffect transition="in" filter="wipe(left)">
                                      <p:cBhvr>
                                        <p:cTn id="327" dur="500"/>
                                        <p:tgtEl>
                                          <p:spTgt spid="141"/>
                                        </p:tgtEl>
                                      </p:cBhvr>
                                    </p:animEffect>
                                  </p:childTnLst>
                                </p:cTn>
                              </p:par>
                            </p:childTnLst>
                          </p:cTn>
                        </p:par>
                        <p:par>
                          <p:cTn id="328" fill="hold">
                            <p:stCondLst>
                              <p:cond delay="40500"/>
                            </p:stCondLst>
                            <p:childTnLst>
                              <p:par>
                                <p:cTn id="329" presetID="22" presetClass="entr" presetSubtype="8" fill="hold" nodeType="afterEffect">
                                  <p:stCondLst>
                                    <p:cond delay="0"/>
                                  </p:stCondLst>
                                  <p:childTnLst>
                                    <p:set>
                                      <p:cBhvr>
                                        <p:cTn id="330" dur="1" fill="hold">
                                          <p:stCondLst>
                                            <p:cond delay="0"/>
                                          </p:stCondLst>
                                        </p:cTn>
                                        <p:tgtEl>
                                          <p:spTgt spid="36"/>
                                        </p:tgtEl>
                                        <p:attrNameLst>
                                          <p:attrName>style.visibility</p:attrName>
                                        </p:attrNameLst>
                                      </p:cBhvr>
                                      <p:to>
                                        <p:strVal val="visible"/>
                                      </p:to>
                                    </p:set>
                                    <p:animEffect transition="in" filter="wipe(left)">
                                      <p:cBhvr>
                                        <p:cTn id="331" dur="500"/>
                                        <p:tgtEl>
                                          <p:spTgt spid="36"/>
                                        </p:tgtEl>
                                      </p:cBhvr>
                                    </p:animEffect>
                                  </p:childTnLst>
                                </p:cTn>
                              </p:par>
                            </p:childTnLst>
                          </p:cTn>
                        </p:par>
                        <p:par>
                          <p:cTn id="332" fill="hold">
                            <p:stCondLst>
                              <p:cond delay="41000"/>
                            </p:stCondLst>
                            <p:childTnLst>
                              <p:par>
                                <p:cTn id="333" presetID="22" presetClass="entr" presetSubtype="8" fill="hold" grpId="0" nodeType="afterEffect">
                                  <p:stCondLst>
                                    <p:cond delay="0"/>
                                  </p:stCondLst>
                                  <p:childTnLst>
                                    <p:set>
                                      <p:cBhvr>
                                        <p:cTn id="334" dur="1" fill="hold">
                                          <p:stCondLst>
                                            <p:cond delay="0"/>
                                          </p:stCondLst>
                                        </p:cTn>
                                        <p:tgtEl>
                                          <p:spTgt spid="142"/>
                                        </p:tgtEl>
                                        <p:attrNameLst>
                                          <p:attrName>style.visibility</p:attrName>
                                        </p:attrNameLst>
                                      </p:cBhvr>
                                      <p:to>
                                        <p:strVal val="visible"/>
                                      </p:to>
                                    </p:set>
                                    <p:animEffect transition="in" filter="wipe(left)">
                                      <p:cBhvr>
                                        <p:cTn id="335" dur="500"/>
                                        <p:tgtEl>
                                          <p:spTgt spid="142"/>
                                        </p:tgtEl>
                                      </p:cBhvr>
                                    </p:animEffect>
                                  </p:childTnLst>
                                </p:cTn>
                              </p:par>
                            </p:childTnLst>
                          </p:cTn>
                        </p:par>
                        <p:par>
                          <p:cTn id="336" fill="hold">
                            <p:stCondLst>
                              <p:cond delay="41500"/>
                            </p:stCondLst>
                            <p:childTnLst>
                              <p:par>
                                <p:cTn id="337" presetID="22" presetClass="entr" presetSubtype="8" fill="hold" nodeType="afterEffect">
                                  <p:stCondLst>
                                    <p:cond delay="0"/>
                                  </p:stCondLst>
                                  <p:childTnLst>
                                    <p:set>
                                      <p:cBhvr>
                                        <p:cTn id="338" dur="1" fill="hold">
                                          <p:stCondLst>
                                            <p:cond delay="0"/>
                                          </p:stCondLst>
                                        </p:cTn>
                                        <p:tgtEl>
                                          <p:spTgt spid="37"/>
                                        </p:tgtEl>
                                        <p:attrNameLst>
                                          <p:attrName>style.visibility</p:attrName>
                                        </p:attrNameLst>
                                      </p:cBhvr>
                                      <p:to>
                                        <p:strVal val="visible"/>
                                      </p:to>
                                    </p:set>
                                    <p:animEffect transition="in" filter="wipe(left)">
                                      <p:cBhvr>
                                        <p:cTn id="339" dur="500"/>
                                        <p:tgtEl>
                                          <p:spTgt spid="37"/>
                                        </p:tgtEl>
                                      </p:cBhvr>
                                    </p:animEffect>
                                  </p:childTnLst>
                                </p:cTn>
                              </p:par>
                            </p:childTnLst>
                          </p:cTn>
                        </p:par>
                        <p:par>
                          <p:cTn id="340" fill="hold">
                            <p:stCondLst>
                              <p:cond delay="42000"/>
                            </p:stCondLst>
                            <p:childTnLst>
                              <p:par>
                                <p:cTn id="341" presetID="22" presetClass="entr" presetSubtype="8" fill="hold" grpId="0" nodeType="afterEffect">
                                  <p:stCondLst>
                                    <p:cond delay="0"/>
                                  </p:stCondLst>
                                  <p:childTnLst>
                                    <p:set>
                                      <p:cBhvr>
                                        <p:cTn id="342" dur="1" fill="hold">
                                          <p:stCondLst>
                                            <p:cond delay="0"/>
                                          </p:stCondLst>
                                        </p:cTn>
                                        <p:tgtEl>
                                          <p:spTgt spid="143"/>
                                        </p:tgtEl>
                                        <p:attrNameLst>
                                          <p:attrName>style.visibility</p:attrName>
                                        </p:attrNameLst>
                                      </p:cBhvr>
                                      <p:to>
                                        <p:strVal val="visible"/>
                                      </p:to>
                                    </p:set>
                                    <p:animEffect transition="in" filter="wipe(left)">
                                      <p:cBhvr>
                                        <p:cTn id="343" dur="500"/>
                                        <p:tgtEl>
                                          <p:spTgt spid="143"/>
                                        </p:tgtEl>
                                      </p:cBhvr>
                                    </p:animEffect>
                                  </p:childTnLst>
                                </p:cTn>
                              </p:par>
                            </p:childTnLst>
                          </p:cTn>
                        </p:par>
                        <p:par>
                          <p:cTn id="344" fill="hold">
                            <p:stCondLst>
                              <p:cond delay="42500"/>
                            </p:stCondLst>
                            <p:childTnLst>
                              <p:par>
                                <p:cTn id="345" presetID="22" presetClass="entr" presetSubtype="8" fill="hold" nodeType="afterEffect">
                                  <p:stCondLst>
                                    <p:cond delay="0"/>
                                  </p:stCondLst>
                                  <p:childTnLst>
                                    <p:set>
                                      <p:cBhvr>
                                        <p:cTn id="346" dur="1" fill="hold">
                                          <p:stCondLst>
                                            <p:cond delay="0"/>
                                          </p:stCondLst>
                                        </p:cTn>
                                        <p:tgtEl>
                                          <p:spTgt spid="38"/>
                                        </p:tgtEl>
                                        <p:attrNameLst>
                                          <p:attrName>style.visibility</p:attrName>
                                        </p:attrNameLst>
                                      </p:cBhvr>
                                      <p:to>
                                        <p:strVal val="visible"/>
                                      </p:to>
                                    </p:set>
                                    <p:animEffect transition="in" filter="wipe(left)">
                                      <p:cBhvr>
                                        <p:cTn id="347" dur="500"/>
                                        <p:tgtEl>
                                          <p:spTgt spid="38"/>
                                        </p:tgtEl>
                                      </p:cBhvr>
                                    </p:animEffect>
                                  </p:childTnLst>
                                </p:cTn>
                              </p:par>
                            </p:childTnLst>
                          </p:cTn>
                        </p:par>
                        <p:par>
                          <p:cTn id="348" fill="hold">
                            <p:stCondLst>
                              <p:cond delay="43000"/>
                            </p:stCondLst>
                            <p:childTnLst>
                              <p:par>
                                <p:cTn id="349" presetID="22" presetClass="entr" presetSubtype="8" fill="hold" grpId="0" nodeType="afterEffect">
                                  <p:stCondLst>
                                    <p:cond delay="0"/>
                                  </p:stCondLst>
                                  <p:childTnLst>
                                    <p:set>
                                      <p:cBhvr>
                                        <p:cTn id="350" dur="1" fill="hold">
                                          <p:stCondLst>
                                            <p:cond delay="0"/>
                                          </p:stCondLst>
                                        </p:cTn>
                                        <p:tgtEl>
                                          <p:spTgt spid="144"/>
                                        </p:tgtEl>
                                        <p:attrNameLst>
                                          <p:attrName>style.visibility</p:attrName>
                                        </p:attrNameLst>
                                      </p:cBhvr>
                                      <p:to>
                                        <p:strVal val="visible"/>
                                      </p:to>
                                    </p:set>
                                    <p:animEffect transition="in" filter="wipe(left)">
                                      <p:cBhvr>
                                        <p:cTn id="351" dur="500"/>
                                        <p:tgtEl>
                                          <p:spTgt spid="144"/>
                                        </p:tgtEl>
                                      </p:cBhvr>
                                    </p:animEffect>
                                  </p:childTnLst>
                                </p:cTn>
                              </p:par>
                            </p:childTnLst>
                          </p:cTn>
                        </p:par>
                        <p:par>
                          <p:cTn id="352" fill="hold">
                            <p:stCondLst>
                              <p:cond delay="43500"/>
                            </p:stCondLst>
                            <p:childTnLst>
                              <p:par>
                                <p:cTn id="353" presetID="22" presetClass="entr" presetSubtype="8" fill="hold" nodeType="afterEffect">
                                  <p:stCondLst>
                                    <p:cond delay="0"/>
                                  </p:stCondLst>
                                  <p:childTnLst>
                                    <p:set>
                                      <p:cBhvr>
                                        <p:cTn id="354" dur="1" fill="hold">
                                          <p:stCondLst>
                                            <p:cond delay="0"/>
                                          </p:stCondLst>
                                        </p:cTn>
                                        <p:tgtEl>
                                          <p:spTgt spid="39"/>
                                        </p:tgtEl>
                                        <p:attrNameLst>
                                          <p:attrName>style.visibility</p:attrName>
                                        </p:attrNameLst>
                                      </p:cBhvr>
                                      <p:to>
                                        <p:strVal val="visible"/>
                                      </p:to>
                                    </p:set>
                                    <p:animEffect transition="in" filter="wipe(left)">
                                      <p:cBhvr>
                                        <p:cTn id="355" dur="500"/>
                                        <p:tgtEl>
                                          <p:spTgt spid="39"/>
                                        </p:tgtEl>
                                      </p:cBhvr>
                                    </p:animEffect>
                                  </p:childTnLst>
                                </p:cTn>
                              </p:par>
                            </p:childTnLst>
                          </p:cTn>
                        </p:par>
                        <p:par>
                          <p:cTn id="356" fill="hold">
                            <p:stCondLst>
                              <p:cond delay="44000"/>
                            </p:stCondLst>
                            <p:childTnLst>
                              <p:par>
                                <p:cTn id="357" presetID="22" presetClass="entr" presetSubtype="8" fill="hold" grpId="0" nodeType="afterEffect">
                                  <p:stCondLst>
                                    <p:cond delay="0"/>
                                  </p:stCondLst>
                                  <p:childTnLst>
                                    <p:set>
                                      <p:cBhvr>
                                        <p:cTn id="358" dur="1" fill="hold">
                                          <p:stCondLst>
                                            <p:cond delay="0"/>
                                          </p:stCondLst>
                                        </p:cTn>
                                        <p:tgtEl>
                                          <p:spTgt spid="145"/>
                                        </p:tgtEl>
                                        <p:attrNameLst>
                                          <p:attrName>style.visibility</p:attrName>
                                        </p:attrNameLst>
                                      </p:cBhvr>
                                      <p:to>
                                        <p:strVal val="visible"/>
                                      </p:to>
                                    </p:set>
                                    <p:animEffect transition="in" filter="wipe(left)">
                                      <p:cBhvr>
                                        <p:cTn id="359" dur="500"/>
                                        <p:tgtEl>
                                          <p:spTgt spid="145"/>
                                        </p:tgtEl>
                                      </p:cBhvr>
                                    </p:animEffect>
                                  </p:childTnLst>
                                </p:cTn>
                              </p:par>
                            </p:childTnLst>
                          </p:cTn>
                        </p:par>
                        <p:par>
                          <p:cTn id="360" fill="hold">
                            <p:stCondLst>
                              <p:cond delay="44500"/>
                            </p:stCondLst>
                            <p:childTnLst>
                              <p:par>
                                <p:cTn id="361" presetID="22" presetClass="entr" presetSubtype="8" fill="hold" nodeType="afterEffect">
                                  <p:stCondLst>
                                    <p:cond delay="0"/>
                                  </p:stCondLst>
                                  <p:childTnLst>
                                    <p:set>
                                      <p:cBhvr>
                                        <p:cTn id="362" dur="1" fill="hold">
                                          <p:stCondLst>
                                            <p:cond delay="0"/>
                                          </p:stCondLst>
                                        </p:cTn>
                                        <p:tgtEl>
                                          <p:spTgt spid="40"/>
                                        </p:tgtEl>
                                        <p:attrNameLst>
                                          <p:attrName>style.visibility</p:attrName>
                                        </p:attrNameLst>
                                      </p:cBhvr>
                                      <p:to>
                                        <p:strVal val="visible"/>
                                      </p:to>
                                    </p:set>
                                    <p:animEffect transition="in" filter="wipe(left)">
                                      <p:cBhvr>
                                        <p:cTn id="363" dur="500"/>
                                        <p:tgtEl>
                                          <p:spTgt spid="40"/>
                                        </p:tgtEl>
                                      </p:cBhvr>
                                    </p:animEffect>
                                  </p:childTnLst>
                                </p:cTn>
                              </p:par>
                            </p:childTnLst>
                          </p:cTn>
                        </p:par>
                        <p:par>
                          <p:cTn id="364" fill="hold">
                            <p:stCondLst>
                              <p:cond delay="45000"/>
                            </p:stCondLst>
                            <p:childTnLst>
                              <p:par>
                                <p:cTn id="365" presetID="22" presetClass="entr" presetSubtype="8" fill="hold" grpId="0" nodeType="afterEffect">
                                  <p:stCondLst>
                                    <p:cond delay="0"/>
                                  </p:stCondLst>
                                  <p:childTnLst>
                                    <p:set>
                                      <p:cBhvr>
                                        <p:cTn id="366" dur="1" fill="hold">
                                          <p:stCondLst>
                                            <p:cond delay="0"/>
                                          </p:stCondLst>
                                        </p:cTn>
                                        <p:tgtEl>
                                          <p:spTgt spid="146"/>
                                        </p:tgtEl>
                                        <p:attrNameLst>
                                          <p:attrName>style.visibility</p:attrName>
                                        </p:attrNameLst>
                                      </p:cBhvr>
                                      <p:to>
                                        <p:strVal val="visible"/>
                                      </p:to>
                                    </p:set>
                                    <p:animEffect transition="in" filter="wipe(left)">
                                      <p:cBhvr>
                                        <p:cTn id="367" dur="500"/>
                                        <p:tgtEl>
                                          <p:spTgt spid="146"/>
                                        </p:tgtEl>
                                      </p:cBhvr>
                                    </p:animEffect>
                                  </p:childTnLst>
                                </p:cTn>
                              </p:par>
                            </p:childTnLst>
                          </p:cTn>
                        </p:par>
                        <p:par>
                          <p:cTn id="368" fill="hold">
                            <p:stCondLst>
                              <p:cond delay="45500"/>
                            </p:stCondLst>
                            <p:childTnLst>
                              <p:par>
                                <p:cTn id="369" presetID="22" presetClass="entr" presetSubtype="8" fill="hold" nodeType="afterEffect">
                                  <p:stCondLst>
                                    <p:cond delay="0"/>
                                  </p:stCondLst>
                                  <p:childTnLst>
                                    <p:set>
                                      <p:cBhvr>
                                        <p:cTn id="370" dur="1" fill="hold">
                                          <p:stCondLst>
                                            <p:cond delay="0"/>
                                          </p:stCondLst>
                                        </p:cTn>
                                        <p:tgtEl>
                                          <p:spTgt spid="41"/>
                                        </p:tgtEl>
                                        <p:attrNameLst>
                                          <p:attrName>style.visibility</p:attrName>
                                        </p:attrNameLst>
                                      </p:cBhvr>
                                      <p:to>
                                        <p:strVal val="visible"/>
                                      </p:to>
                                    </p:set>
                                    <p:animEffect transition="in" filter="wipe(left)">
                                      <p:cBhvr>
                                        <p:cTn id="371" dur="500"/>
                                        <p:tgtEl>
                                          <p:spTgt spid="41"/>
                                        </p:tgtEl>
                                      </p:cBhvr>
                                    </p:animEffect>
                                  </p:childTnLst>
                                </p:cTn>
                              </p:par>
                            </p:childTnLst>
                          </p:cTn>
                        </p:par>
                        <p:par>
                          <p:cTn id="372" fill="hold">
                            <p:stCondLst>
                              <p:cond delay="46000"/>
                            </p:stCondLst>
                            <p:childTnLst>
                              <p:par>
                                <p:cTn id="373" presetID="22" presetClass="entr" presetSubtype="8" fill="hold" grpId="0" nodeType="afterEffect">
                                  <p:stCondLst>
                                    <p:cond delay="0"/>
                                  </p:stCondLst>
                                  <p:childTnLst>
                                    <p:set>
                                      <p:cBhvr>
                                        <p:cTn id="374" dur="1" fill="hold">
                                          <p:stCondLst>
                                            <p:cond delay="0"/>
                                          </p:stCondLst>
                                        </p:cTn>
                                        <p:tgtEl>
                                          <p:spTgt spid="147"/>
                                        </p:tgtEl>
                                        <p:attrNameLst>
                                          <p:attrName>style.visibility</p:attrName>
                                        </p:attrNameLst>
                                      </p:cBhvr>
                                      <p:to>
                                        <p:strVal val="visible"/>
                                      </p:to>
                                    </p:set>
                                    <p:animEffect transition="in" filter="wipe(left)">
                                      <p:cBhvr>
                                        <p:cTn id="375" dur="500"/>
                                        <p:tgtEl>
                                          <p:spTgt spid="147"/>
                                        </p:tgtEl>
                                      </p:cBhvr>
                                    </p:animEffect>
                                  </p:childTnLst>
                                </p:cTn>
                              </p:par>
                            </p:childTnLst>
                          </p:cTn>
                        </p:par>
                        <p:par>
                          <p:cTn id="376" fill="hold">
                            <p:stCondLst>
                              <p:cond delay="46500"/>
                            </p:stCondLst>
                            <p:childTnLst>
                              <p:par>
                                <p:cTn id="377" presetID="22" presetClass="entr" presetSubtype="8" fill="hold" nodeType="afterEffect">
                                  <p:stCondLst>
                                    <p:cond delay="0"/>
                                  </p:stCondLst>
                                  <p:childTnLst>
                                    <p:set>
                                      <p:cBhvr>
                                        <p:cTn id="378" dur="1" fill="hold">
                                          <p:stCondLst>
                                            <p:cond delay="0"/>
                                          </p:stCondLst>
                                        </p:cTn>
                                        <p:tgtEl>
                                          <p:spTgt spid="59"/>
                                        </p:tgtEl>
                                        <p:attrNameLst>
                                          <p:attrName>style.visibility</p:attrName>
                                        </p:attrNameLst>
                                      </p:cBhvr>
                                      <p:to>
                                        <p:strVal val="visible"/>
                                      </p:to>
                                    </p:set>
                                    <p:animEffect transition="in" filter="wipe(left)">
                                      <p:cBhvr>
                                        <p:cTn id="379" dur="500"/>
                                        <p:tgtEl>
                                          <p:spTgt spid="59"/>
                                        </p:tgtEl>
                                      </p:cBhvr>
                                    </p:animEffect>
                                  </p:childTnLst>
                                </p:cTn>
                              </p:par>
                            </p:childTnLst>
                          </p:cTn>
                        </p:par>
                        <p:par>
                          <p:cTn id="380" fill="hold">
                            <p:stCondLst>
                              <p:cond delay="47000"/>
                            </p:stCondLst>
                            <p:childTnLst>
                              <p:par>
                                <p:cTn id="381" presetID="22" presetClass="entr" presetSubtype="8" fill="hold" grpId="0" nodeType="afterEffect">
                                  <p:stCondLst>
                                    <p:cond delay="0"/>
                                  </p:stCondLst>
                                  <p:childTnLst>
                                    <p:set>
                                      <p:cBhvr>
                                        <p:cTn id="382" dur="1" fill="hold">
                                          <p:stCondLst>
                                            <p:cond delay="0"/>
                                          </p:stCondLst>
                                        </p:cTn>
                                        <p:tgtEl>
                                          <p:spTgt spid="148"/>
                                        </p:tgtEl>
                                        <p:attrNameLst>
                                          <p:attrName>style.visibility</p:attrName>
                                        </p:attrNameLst>
                                      </p:cBhvr>
                                      <p:to>
                                        <p:strVal val="visible"/>
                                      </p:to>
                                    </p:set>
                                    <p:animEffect transition="in" filter="wipe(left)">
                                      <p:cBhvr>
                                        <p:cTn id="383" dur="500"/>
                                        <p:tgtEl>
                                          <p:spTgt spid="148"/>
                                        </p:tgtEl>
                                      </p:cBhvr>
                                    </p:animEffect>
                                  </p:childTnLst>
                                </p:cTn>
                              </p:par>
                            </p:childTnLst>
                          </p:cTn>
                        </p:par>
                        <p:par>
                          <p:cTn id="384" fill="hold">
                            <p:stCondLst>
                              <p:cond delay="47500"/>
                            </p:stCondLst>
                            <p:childTnLst>
                              <p:par>
                                <p:cTn id="385" presetID="22" presetClass="entr" presetSubtype="8" fill="hold" nodeType="afterEffect">
                                  <p:stCondLst>
                                    <p:cond delay="0"/>
                                  </p:stCondLst>
                                  <p:childTnLst>
                                    <p:set>
                                      <p:cBhvr>
                                        <p:cTn id="386" dur="1" fill="hold">
                                          <p:stCondLst>
                                            <p:cond delay="0"/>
                                          </p:stCondLst>
                                        </p:cTn>
                                        <p:tgtEl>
                                          <p:spTgt spid="150"/>
                                        </p:tgtEl>
                                        <p:attrNameLst>
                                          <p:attrName>style.visibility</p:attrName>
                                        </p:attrNameLst>
                                      </p:cBhvr>
                                      <p:to>
                                        <p:strVal val="visible"/>
                                      </p:to>
                                    </p:set>
                                    <p:animEffect transition="in" filter="wipe(left)">
                                      <p:cBhvr>
                                        <p:cTn id="387" dur="500"/>
                                        <p:tgtEl>
                                          <p:spTgt spid="150"/>
                                        </p:tgtEl>
                                      </p:cBhvr>
                                    </p:animEffect>
                                  </p:childTnLst>
                                </p:cTn>
                              </p:par>
                            </p:childTnLst>
                          </p:cTn>
                        </p:par>
                        <p:par>
                          <p:cTn id="388" fill="hold">
                            <p:stCondLst>
                              <p:cond delay="48000"/>
                            </p:stCondLst>
                            <p:childTnLst>
                              <p:par>
                                <p:cTn id="389" presetID="22" presetClass="entr" presetSubtype="8" fill="hold" grpId="0" nodeType="afterEffect">
                                  <p:stCondLst>
                                    <p:cond delay="0"/>
                                  </p:stCondLst>
                                  <p:childTnLst>
                                    <p:set>
                                      <p:cBhvr>
                                        <p:cTn id="390" dur="1" fill="hold">
                                          <p:stCondLst>
                                            <p:cond delay="0"/>
                                          </p:stCondLst>
                                        </p:cTn>
                                        <p:tgtEl>
                                          <p:spTgt spid="149"/>
                                        </p:tgtEl>
                                        <p:attrNameLst>
                                          <p:attrName>style.visibility</p:attrName>
                                        </p:attrNameLst>
                                      </p:cBhvr>
                                      <p:to>
                                        <p:strVal val="visible"/>
                                      </p:to>
                                    </p:set>
                                    <p:animEffect transition="in" filter="wipe(left)">
                                      <p:cBhvr>
                                        <p:cTn id="391" dur="500"/>
                                        <p:tgtEl>
                                          <p:spTgt spid="149"/>
                                        </p:tgtEl>
                                      </p:cBhvr>
                                    </p:animEffect>
                                  </p:childTnLst>
                                </p:cTn>
                              </p:par>
                            </p:childTnLst>
                          </p:cTn>
                        </p:par>
                        <p:par>
                          <p:cTn id="392" fill="hold">
                            <p:stCondLst>
                              <p:cond delay="48500"/>
                            </p:stCondLst>
                            <p:childTnLst>
                              <p:par>
                                <p:cTn id="393" presetID="22" presetClass="entr" presetSubtype="8" fill="hold" grpId="0" nodeType="afterEffect">
                                  <p:stCondLst>
                                    <p:cond delay="0"/>
                                  </p:stCondLst>
                                  <p:childTnLst>
                                    <p:set>
                                      <p:cBhvr>
                                        <p:cTn id="394" dur="1" fill="hold">
                                          <p:stCondLst>
                                            <p:cond delay="0"/>
                                          </p:stCondLst>
                                        </p:cTn>
                                        <p:tgtEl>
                                          <p:spTgt spid="151"/>
                                        </p:tgtEl>
                                        <p:attrNameLst>
                                          <p:attrName>style.visibility</p:attrName>
                                        </p:attrNameLst>
                                      </p:cBhvr>
                                      <p:to>
                                        <p:strVal val="visible"/>
                                      </p:to>
                                    </p:set>
                                    <p:animEffect transition="in" filter="wipe(left)">
                                      <p:cBhvr>
                                        <p:cTn id="395" dur="500"/>
                                        <p:tgtEl>
                                          <p:spTgt spid="151"/>
                                        </p:tgtEl>
                                      </p:cBhvr>
                                    </p:animEffect>
                                  </p:childTnLst>
                                </p:cTn>
                              </p:par>
                            </p:childTnLst>
                          </p:cTn>
                        </p:par>
                        <p:par>
                          <p:cTn id="396" fill="hold">
                            <p:stCondLst>
                              <p:cond delay="49000"/>
                            </p:stCondLst>
                            <p:childTnLst>
                              <p:par>
                                <p:cTn id="397" presetID="22" presetClass="entr" presetSubtype="8" fill="hold" nodeType="afterEffect">
                                  <p:stCondLst>
                                    <p:cond delay="0"/>
                                  </p:stCondLst>
                                  <p:childTnLst>
                                    <p:set>
                                      <p:cBhvr>
                                        <p:cTn id="398" dur="1" fill="hold">
                                          <p:stCondLst>
                                            <p:cond delay="0"/>
                                          </p:stCondLst>
                                        </p:cTn>
                                        <p:tgtEl>
                                          <p:spTgt spid="27"/>
                                        </p:tgtEl>
                                        <p:attrNameLst>
                                          <p:attrName>style.visibility</p:attrName>
                                        </p:attrNameLst>
                                      </p:cBhvr>
                                      <p:to>
                                        <p:strVal val="visible"/>
                                      </p:to>
                                    </p:set>
                                    <p:animEffect transition="in" filter="wipe(left)">
                                      <p:cBhvr>
                                        <p:cTn id="399" dur="500"/>
                                        <p:tgtEl>
                                          <p:spTgt spid="27"/>
                                        </p:tgtEl>
                                      </p:cBhvr>
                                    </p:animEffect>
                                  </p:childTnLst>
                                </p:cTn>
                              </p:par>
                            </p:childTnLst>
                          </p:cTn>
                        </p:par>
                        <p:par>
                          <p:cTn id="400" fill="hold">
                            <p:stCondLst>
                              <p:cond delay="49500"/>
                            </p:stCondLst>
                            <p:childTnLst>
                              <p:par>
                                <p:cTn id="401" presetID="22" presetClass="entr" presetSubtype="8" fill="hold" grpId="0" nodeType="afterEffect">
                                  <p:stCondLst>
                                    <p:cond delay="0"/>
                                  </p:stCondLst>
                                  <p:childTnLst>
                                    <p:set>
                                      <p:cBhvr>
                                        <p:cTn id="402" dur="1" fill="hold">
                                          <p:stCondLst>
                                            <p:cond delay="0"/>
                                          </p:stCondLst>
                                        </p:cTn>
                                        <p:tgtEl>
                                          <p:spTgt spid="152"/>
                                        </p:tgtEl>
                                        <p:attrNameLst>
                                          <p:attrName>style.visibility</p:attrName>
                                        </p:attrNameLst>
                                      </p:cBhvr>
                                      <p:to>
                                        <p:strVal val="visible"/>
                                      </p:to>
                                    </p:set>
                                    <p:animEffect transition="in" filter="wipe(left)">
                                      <p:cBhvr>
                                        <p:cTn id="403" dur="500"/>
                                        <p:tgtEl>
                                          <p:spTgt spid="152"/>
                                        </p:tgtEl>
                                      </p:cBhvr>
                                    </p:animEffect>
                                  </p:childTnLst>
                                </p:cTn>
                              </p:par>
                            </p:childTnLst>
                          </p:cTn>
                        </p:par>
                        <p:par>
                          <p:cTn id="404" fill="hold">
                            <p:stCondLst>
                              <p:cond delay="50000"/>
                            </p:stCondLst>
                            <p:childTnLst>
                              <p:par>
                                <p:cTn id="405" presetID="22" presetClass="entr" presetSubtype="8" fill="hold" nodeType="afterEffect">
                                  <p:stCondLst>
                                    <p:cond delay="0"/>
                                  </p:stCondLst>
                                  <p:childTnLst>
                                    <p:set>
                                      <p:cBhvr>
                                        <p:cTn id="406" dur="1" fill="hold">
                                          <p:stCondLst>
                                            <p:cond delay="0"/>
                                          </p:stCondLst>
                                        </p:cTn>
                                        <p:tgtEl>
                                          <p:spTgt spid="42"/>
                                        </p:tgtEl>
                                        <p:attrNameLst>
                                          <p:attrName>style.visibility</p:attrName>
                                        </p:attrNameLst>
                                      </p:cBhvr>
                                      <p:to>
                                        <p:strVal val="visible"/>
                                      </p:to>
                                    </p:set>
                                    <p:animEffect transition="in" filter="wipe(left)">
                                      <p:cBhvr>
                                        <p:cTn id="407" dur="500"/>
                                        <p:tgtEl>
                                          <p:spTgt spid="42"/>
                                        </p:tgtEl>
                                      </p:cBhvr>
                                    </p:animEffect>
                                  </p:childTnLst>
                                </p:cTn>
                              </p:par>
                            </p:childTnLst>
                          </p:cTn>
                        </p:par>
                        <p:par>
                          <p:cTn id="408" fill="hold">
                            <p:stCondLst>
                              <p:cond delay="50500"/>
                            </p:stCondLst>
                            <p:childTnLst>
                              <p:par>
                                <p:cTn id="409" presetID="22" presetClass="entr" presetSubtype="8" fill="hold" grpId="0" nodeType="afterEffect">
                                  <p:stCondLst>
                                    <p:cond delay="0"/>
                                  </p:stCondLst>
                                  <p:childTnLst>
                                    <p:set>
                                      <p:cBhvr>
                                        <p:cTn id="410" dur="1" fill="hold">
                                          <p:stCondLst>
                                            <p:cond delay="0"/>
                                          </p:stCondLst>
                                        </p:cTn>
                                        <p:tgtEl>
                                          <p:spTgt spid="153"/>
                                        </p:tgtEl>
                                        <p:attrNameLst>
                                          <p:attrName>style.visibility</p:attrName>
                                        </p:attrNameLst>
                                      </p:cBhvr>
                                      <p:to>
                                        <p:strVal val="visible"/>
                                      </p:to>
                                    </p:set>
                                    <p:animEffect transition="in" filter="wipe(left)">
                                      <p:cBhvr>
                                        <p:cTn id="411" dur="500"/>
                                        <p:tgtEl>
                                          <p:spTgt spid="153"/>
                                        </p:tgtEl>
                                      </p:cBhvr>
                                    </p:animEffect>
                                  </p:childTnLst>
                                </p:cTn>
                              </p:par>
                            </p:childTnLst>
                          </p:cTn>
                        </p:par>
                        <p:par>
                          <p:cTn id="412" fill="hold">
                            <p:stCondLst>
                              <p:cond delay="51000"/>
                            </p:stCondLst>
                            <p:childTnLst>
                              <p:par>
                                <p:cTn id="413" presetID="22" presetClass="entr" presetSubtype="8" fill="hold" nodeType="afterEffect">
                                  <p:stCondLst>
                                    <p:cond delay="0"/>
                                  </p:stCondLst>
                                  <p:childTnLst>
                                    <p:set>
                                      <p:cBhvr>
                                        <p:cTn id="414" dur="1" fill="hold">
                                          <p:stCondLst>
                                            <p:cond delay="0"/>
                                          </p:stCondLst>
                                        </p:cTn>
                                        <p:tgtEl>
                                          <p:spTgt spid="43"/>
                                        </p:tgtEl>
                                        <p:attrNameLst>
                                          <p:attrName>style.visibility</p:attrName>
                                        </p:attrNameLst>
                                      </p:cBhvr>
                                      <p:to>
                                        <p:strVal val="visible"/>
                                      </p:to>
                                    </p:set>
                                    <p:animEffect transition="in" filter="wipe(left)">
                                      <p:cBhvr>
                                        <p:cTn id="415" dur="500"/>
                                        <p:tgtEl>
                                          <p:spTgt spid="43"/>
                                        </p:tgtEl>
                                      </p:cBhvr>
                                    </p:animEffect>
                                  </p:childTnLst>
                                </p:cTn>
                              </p:par>
                            </p:childTnLst>
                          </p:cTn>
                        </p:par>
                        <p:par>
                          <p:cTn id="416" fill="hold">
                            <p:stCondLst>
                              <p:cond delay="51500"/>
                            </p:stCondLst>
                            <p:childTnLst>
                              <p:par>
                                <p:cTn id="417" presetID="22" presetClass="entr" presetSubtype="8" fill="hold" grpId="0" nodeType="afterEffect">
                                  <p:stCondLst>
                                    <p:cond delay="0"/>
                                  </p:stCondLst>
                                  <p:childTnLst>
                                    <p:set>
                                      <p:cBhvr>
                                        <p:cTn id="418" dur="1" fill="hold">
                                          <p:stCondLst>
                                            <p:cond delay="0"/>
                                          </p:stCondLst>
                                        </p:cTn>
                                        <p:tgtEl>
                                          <p:spTgt spid="154"/>
                                        </p:tgtEl>
                                        <p:attrNameLst>
                                          <p:attrName>style.visibility</p:attrName>
                                        </p:attrNameLst>
                                      </p:cBhvr>
                                      <p:to>
                                        <p:strVal val="visible"/>
                                      </p:to>
                                    </p:set>
                                    <p:animEffect transition="in" filter="wipe(left)">
                                      <p:cBhvr>
                                        <p:cTn id="419" dur="500"/>
                                        <p:tgtEl>
                                          <p:spTgt spid="154"/>
                                        </p:tgtEl>
                                      </p:cBhvr>
                                    </p:animEffect>
                                  </p:childTnLst>
                                </p:cTn>
                              </p:par>
                            </p:childTnLst>
                          </p:cTn>
                        </p:par>
                        <p:par>
                          <p:cTn id="420" fill="hold">
                            <p:stCondLst>
                              <p:cond delay="52000"/>
                            </p:stCondLst>
                            <p:childTnLst>
                              <p:par>
                                <p:cTn id="421" presetID="22" presetClass="entr" presetSubtype="8" fill="hold" nodeType="afterEffect">
                                  <p:stCondLst>
                                    <p:cond delay="0"/>
                                  </p:stCondLst>
                                  <p:childTnLst>
                                    <p:set>
                                      <p:cBhvr>
                                        <p:cTn id="422" dur="1" fill="hold">
                                          <p:stCondLst>
                                            <p:cond delay="0"/>
                                          </p:stCondLst>
                                        </p:cTn>
                                        <p:tgtEl>
                                          <p:spTgt spid="44"/>
                                        </p:tgtEl>
                                        <p:attrNameLst>
                                          <p:attrName>style.visibility</p:attrName>
                                        </p:attrNameLst>
                                      </p:cBhvr>
                                      <p:to>
                                        <p:strVal val="visible"/>
                                      </p:to>
                                    </p:set>
                                    <p:animEffect transition="in" filter="wipe(left)">
                                      <p:cBhvr>
                                        <p:cTn id="423" dur="500"/>
                                        <p:tgtEl>
                                          <p:spTgt spid="44"/>
                                        </p:tgtEl>
                                      </p:cBhvr>
                                    </p:animEffect>
                                  </p:childTnLst>
                                </p:cTn>
                              </p:par>
                            </p:childTnLst>
                          </p:cTn>
                        </p:par>
                        <p:par>
                          <p:cTn id="424" fill="hold">
                            <p:stCondLst>
                              <p:cond delay="52500"/>
                            </p:stCondLst>
                            <p:childTnLst>
                              <p:par>
                                <p:cTn id="425" presetID="22" presetClass="entr" presetSubtype="8" fill="hold" grpId="0" nodeType="afterEffect">
                                  <p:stCondLst>
                                    <p:cond delay="0"/>
                                  </p:stCondLst>
                                  <p:childTnLst>
                                    <p:set>
                                      <p:cBhvr>
                                        <p:cTn id="426" dur="1" fill="hold">
                                          <p:stCondLst>
                                            <p:cond delay="0"/>
                                          </p:stCondLst>
                                        </p:cTn>
                                        <p:tgtEl>
                                          <p:spTgt spid="155"/>
                                        </p:tgtEl>
                                        <p:attrNameLst>
                                          <p:attrName>style.visibility</p:attrName>
                                        </p:attrNameLst>
                                      </p:cBhvr>
                                      <p:to>
                                        <p:strVal val="visible"/>
                                      </p:to>
                                    </p:set>
                                    <p:animEffect transition="in" filter="wipe(left)">
                                      <p:cBhvr>
                                        <p:cTn id="427" dur="500"/>
                                        <p:tgtEl>
                                          <p:spTgt spid="155"/>
                                        </p:tgtEl>
                                      </p:cBhvr>
                                    </p:animEffect>
                                  </p:childTnLst>
                                </p:cTn>
                              </p:par>
                            </p:childTnLst>
                          </p:cTn>
                        </p:par>
                        <p:par>
                          <p:cTn id="428" fill="hold">
                            <p:stCondLst>
                              <p:cond delay="53000"/>
                            </p:stCondLst>
                            <p:childTnLst>
                              <p:par>
                                <p:cTn id="429" presetID="22" presetClass="entr" presetSubtype="8" fill="hold" nodeType="afterEffect">
                                  <p:stCondLst>
                                    <p:cond delay="0"/>
                                  </p:stCondLst>
                                  <p:childTnLst>
                                    <p:set>
                                      <p:cBhvr>
                                        <p:cTn id="430" dur="1" fill="hold">
                                          <p:stCondLst>
                                            <p:cond delay="0"/>
                                          </p:stCondLst>
                                        </p:cTn>
                                        <p:tgtEl>
                                          <p:spTgt spid="45"/>
                                        </p:tgtEl>
                                        <p:attrNameLst>
                                          <p:attrName>style.visibility</p:attrName>
                                        </p:attrNameLst>
                                      </p:cBhvr>
                                      <p:to>
                                        <p:strVal val="visible"/>
                                      </p:to>
                                    </p:set>
                                    <p:animEffect transition="in" filter="wipe(left)">
                                      <p:cBhvr>
                                        <p:cTn id="431" dur="500"/>
                                        <p:tgtEl>
                                          <p:spTgt spid="45"/>
                                        </p:tgtEl>
                                      </p:cBhvr>
                                    </p:animEffect>
                                  </p:childTnLst>
                                </p:cTn>
                              </p:par>
                            </p:childTnLst>
                          </p:cTn>
                        </p:par>
                        <p:par>
                          <p:cTn id="432" fill="hold">
                            <p:stCondLst>
                              <p:cond delay="53500"/>
                            </p:stCondLst>
                            <p:childTnLst>
                              <p:par>
                                <p:cTn id="433" presetID="22" presetClass="entr" presetSubtype="8" fill="hold" grpId="0" nodeType="afterEffect">
                                  <p:stCondLst>
                                    <p:cond delay="0"/>
                                  </p:stCondLst>
                                  <p:childTnLst>
                                    <p:set>
                                      <p:cBhvr>
                                        <p:cTn id="434" dur="1" fill="hold">
                                          <p:stCondLst>
                                            <p:cond delay="0"/>
                                          </p:stCondLst>
                                        </p:cTn>
                                        <p:tgtEl>
                                          <p:spTgt spid="156"/>
                                        </p:tgtEl>
                                        <p:attrNameLst>
                                          <p:attrName>style.visibility</p:attrName>
                                        </p:attrNameLst>
                                      </p:cBhvr>
                                      <p:to>
                                        <p:strVal val="visible"/>
                                      </p:to>
                                    </p:set>
                                    <p:animEffect transition="in" filter="wipe(left)">
                                      <p:cBhvr>
                                        <p:cTn id="435" dur="500"/>
                                        <p:tgtEl>
                                          <p:spTgt spid="156"/>
                                        </p:tgtEl>
                                      </p:cBhvr>
                                    </p:animEffect>
                                  </p:childTnLst>
                                </p:cTn>
                              </p:par>
                            </p:childTnLst>
                          </p:cTn>
                        </p:par>
                        <p:par>
                          <p:cTn id="436" fill="hold">
                            <p:stCondLst>
                              <p:cond delay="54000"/>
                            </p:stCondLst>
                            <p:childTnLst>
                              <p:par>
                                <p:cTn id="437" presetID="22" presetClass="entr" presetSubtype="8" fill="hold" nodeType="afterEffect">
                                  <p:stCondLst>
                                    <p:cond delay="0"/>
                                  </p:stCondLst>
                                  <p:childTnLst>
                                    <p:set>
                                      <p:cBhvr>
                                        <p:cTn id="438" dur="1" fill="hold">
                                          <p:stCondLst>
                                            <p:cond delay="0"/>
                                          </p:stCondLst>
                                        </p:cTn>
                                        <p:tgtEl>
                                          <p:spTgt spid="46"/>
                                        </p:tgtEl>
                                        <p:attrNameLst>
                                          <p:attrName>style.visibility</p:attrName>
                                        </p:attrNameLst>
                                      </p:cBhvr>
                                      <p:to>
                                        <p:strVal val="visible"/>
                                      </p:to>
                                    </p:set>
                                    <p:animEffect transition="in" filter="wipe(left)">
                                      <p:cBhvr>
                                        <p:cTn id="439" dur="500"/>
                                        <p:tgtEl>
                                          <p:spTgt spid="46"/>
                                        </p:tgtEl>
                                      </p:cBhvr>
                                    </p:animEffect>
                                  </p:childTnLst>
                                </p:cTn>
                              </p:par>
                            </p:childTnLst>
                          </p:cTn>
                        </p:par>
                        <p:par>
                          <p:cTn id="440" fill="hold">
                            <p:stCondLst>
                              <p:cond delay="54500"/>
                            </p:stCondLst>
                            <p:childTnLst>
                              <p:par>
                                <p:cTn id="441" presetID="22" presetClass="entr" presetSubtype="8" fill="hold" grpId="0" nodeType="afterEffect">
                                  <p:stCondLst>
                                    <p:cond delay="0"/>
                                  </p:stCondLst>
                                  <p:childTnLst>
                                    <p:set>
                                      <p:cBhvr>
                                        <p:cTn id="442" dur="1" fill="hold">
                                          <p:stCondLst>
                                            <p:cond delay="0"/>
                                          </p:stCondLst>
                                        </p:cTn>
                                        <p:tgtEl>
                                          <p:spTgt spid="157"/>
                                        </p:tgtEl>
                                        <p:attrNameLst>
                                          <p:attrName>style.visibility</p:attrName>
                                        </p:attrNameLst>
                                      </p:cBhvr>
                                      <p:to>
                                        <p:strVal val="visible"/>
                                      </p:to>
                                    </p:set>
                                    <p:animEffect transition="in" filter="wipe(left)">
                                      <p:cBhvr>
                                        <p:cTn id="443" dur="500"/>
                                        <p:tgtEl>
                                          <p:spTgt spid="157"/>
                                        </p:tgtEl>
                                      </p:cBhvr>
                                    </p:animEffect>
                                  </p:childTnLst>
                                </p:cTn>
                              </p:par>
                            </p:childTnLst>
                          </p:cTn>
                        </p:par>
                        <p:par>
                          <p:cTn id="444" fill="hold">
                            <p:stCondLst>
                              <p:cond delay="55000"/>
                            </p:stCondLst>
                            <p:childTnLst>
                              <p:par>
                                <p:cTn id="445" presetID="22" presetClass="entr" presetSubtype="8" fill="hold" nodeType="afterEffect">
                                  <p:stCondLst>
                                    <p:cond delay="0"/>
                                  </p:stCondLst>
                                  <p:childTnLst>
                                    <p:set>
                                      <p:cBhvr>
                                        <p:cTn id="446" dur="1" fill="hold">
                                          <p:stCondLst>
                                            <p:cond delay="0"/>
                                          </p:stCondLst>
                                        </p:cTn>
                                        <p:tgtEl>
                                          <p:spTgt spid="47"/>
                                        </p:tgtEl>
                                        <p:attrNameLst>
                                          <p:attrName>style.visibility</p:attrName>
                                        </p:attrNameLst>
                                      </p:cBhvr>
                                      <p:to>
                                        <p:strVal val="visible"/>
                                      </p:to>
                                    </p:set>
                                    <p:animEffect transition="in" filter="wipe(left)">
                                      <p:cBhvr>
                                        <p:cTn id="447" dur="500"/>
                                        <p:tgtEl>
                                          <p:spTgt spid="47"/>
                                        </p:tgtEl>
                                      </p:cBhvr>
                                    </p:animEffect>
                                  </p:childTnLst>
                                </p:cTn>
                              </p:par>
                            </p:childTnLst>
                          </p:cTn>
                        </p:par>
                        <p:par>
                          <p:cTn id="448" fill="hold">
                            <p:stCondLst>
                              <p:cond delay="55500"/>
                            </p:stCondLst>
                            <p:childTnLst>
                              <p:par>
                                <p:cTn id="449" presetID="22" presetClass="entr" presetSubtype="8" fill="hold" grpId="0" nodeType="afterEffect">
                                  <p:stCondLst>
                                    <p:cond delay="0"/>
                                  </p:stCondLst>
                                  <p:childTnLst>
                                    <p:set>
                                      <p:cBhvr>
                                        <p:cTn id="450" dur="1" fill="hold">
                                          <p:stCondLst>
                                            <p:cond delay="0"/>
                                          </p:stCondLst>
                                        </p:cTn>
                                        <p:tgtEl>
                                          <p:spTgt spid="158"/>
                                        </p:tgtEl>
                                        <p:attrNameLst>
                                          <p:attrName>style.visibility</p:attrName>
                                        </p:attrNameLst>
                                      </p:cBhvr>
                                      <p:to>
                                        <p:strVal val="visible"/>
                                      </p:to>
                                    </p:set>
                                    <p:animEffect transition="in" filter="wipe(left)">
                                      <p:cBhvr>
                                        <p:cTn id="451" dur="500"/>
                                        <p:tgtEl>
                                          <p:spTgt spid="158"/>
                                        </p:tgtEl>
                                      </p:cBhvr>
                                    </p:animEffect>
                                  </p:childTnLst>
                                </p:cTn>
                              </p:par>
                            </p:childTnLst>
                          </p:cTn>
                        </p:par>
                        <p:par>
                          <p:cTn id="452" fill="hold">
                            <p:stCondLst>
                              <p:cond delay="56000"/>
                            </p:stCondLst>
                            <p:childTnLst>
                              <p:par>
                                <p:cTn id="453" presetID="22" presetClass="entr" presetSubtype="8" fill="hold" nodeType="afterEffect">
                                  <p:stCondLst>
                                    <p:cond delay="0"/>
                                  </p:stCondLst>
                                  <p:childTnLst>
                                    <p:set>
                                      <p:cBhvr>
                                        <p:cTn id="454" dur="1" fill="hold">
                                          <p:stCondLst>
                                            <p:cond delay="0"/>
                                          </p:stCondLst>
                                        </p:cTn>
                                        <p:tgtEl>
                                          <p:spTgt spid="48"/>
                                        </p:tgtEl>
                                        <p:attrNameLst>
                                          <p:attrName>style.visibility</p:attrName>
                                        </p:attrNameLst>
                                      </p:cBhvr>
                                      <p:to>
                                        <p:strVal val="visible"/>
                                      </p:to>
                                    </p:set>
                                    <p:animEffect transition="in" filter="wipe(left)">
                                      <p:cBhvr>
                                        <p:cTn id="455" dur="500"/>
                                        <p:tgtEl>
                                          <p:spTgt spid="48"/>
                                        </p:tgtEl>
                                      </p:cBhvr>
                                    </p:animEffect>
                                  </p:childTnLst>
                                </p:cTn>
                              </p:par>
                            </p:childTnLst>
                          </p:cTn>
                        </p:par>
                        <p:par>
                          <p:cTn id="456" fill="hold">
                            <p:stCondLst>
                              <p:cond delay="56500"/>
                            </p:stCondLst>
                            <p:childTnLst>
                              <p:par>
                                <p:cTn id="457" presetID="22" presetClass="entr" presetSubtype="8" fill="hold" nodeType="afterEffect">
                                  <p:stCondLst>
                                    <p:cond delay="0"/>
                                  </p:stCondLst>
                                  <p:childTnLst>
                                    <p:set>
                                      <p:cBhvr>
                                        <p:cTn id="458" dur="1" fill="hold">
                                          <p:stCondLst>
                                            <p:cond delay="0"/>
                                          </p:stCondLst>
                                        </p:cTn>
                                        <p:tgtEl>
                                          <p:spTgt spid="160"/>
                                        </p:tgtEl>
                                        <p:attrNameLst>
                                          <p:attrName>style.visibility</p:attrName>
                                        </p:attrNameLst>
                                      </p:cBhvr>
                                      <p:to>
                                        <p:strVal val="visible"/>
                                      </p:to>
                                    </p:set>
                                    <p:animEffect transition="in" filter="wipe(left)">
                                      <p:cBhvr>
                                        <p:cTn id="459" dur="500"/>
                                        <p:tgtEl>
                                          <p:spTgt spid="160"/>
                                        </p:tgtEl>
                                      </p:cBhvr>
                                    </p:animEffect>
                                  </p:childTnLst>
                                </p:cTn>
                              </p:par>
                            </p:childTnLst>
                          </p:cTn>
                        </p:par>
                        <p:par>
                          <p:cTn id="460" fill="hold">
                            <p:stCondLst>
                              <p:cond delay="57000"/>
                            </p:stCondLst>
                            <p:childTnLst>
                              <p:par>
                                <p:cTn id="461" presetID="22" presetClass="entr" presetSubtype="8" fill="hold" grpId="0" nodeType="afterEffect">
                                  <p:stCondLst>
                                    <p:cond delay="0"/>
                                  </p:stCondLst>
                                  <p:childTnLst>
                                    <p:set>
                                      <p:cBhvr>
                                        <p:cTn id="462" dur="1" fill="hold">
                                          <p:stCondLst>
                                            <p:cond delay="0"/>
                                          </p:stCondLst>
                                        </p:cTn>
                                        <p:tgtEl>
                                          <p:spTgt spid="159"/>
                                        </p:tgtEl>
                                        <p:attrNameLst>
                                          <p:attrName>style.visibility</p:attrName>
                                        </p:attrNameLst>
                                      </p:cBhvr>
                                      <p:to>
                                        <p:strVal val="visible"/>
                                      </p:to>
                                    </p:set>
                                    <p:animEffect transition="in" filter="wipe(left)">
                                      <p:cBhvr>
                                        <p:cTn id="463" dur="500"/>
                                        <p:tgtEl>
                                          <p:spTgt spid="159"/>
                                        </p:tgtEl>
                                      </p:cBhvr>
                                    </p:animEffect>
                                  </p:childTnLst>
                                </p:cTn>
                              </p:par>
                            </p:childTnLst>
                          </p:cTn>
                        </p:par>
                        <p:par>
                          <p:cTn id="464" fill="hold">
                            <p:stCondLst>
                              <p:cond delay="57500"/>
                            </p:stCondLst>
                            <p:childTnLst>
                              <p:par>
                                <p:cTn id="465" presetID="22" presetClass="entr" presetSubtype="8" fill="hold" grpId="0" nodeType="afterEffect">
                                  <p:stCondLst>
                                    <p:cond delay="0"/>
                                  </p:stCondLst>
                                  <p:childTnLst>
                                    <p:set>
                                      <p:cBhvr>
                                        <p:cTn id="466" dur="1" fill="hold">
                                          <p:stCondLst>
                                            <p:cond delay="0"/>
                                          </p:stCondLst>
                                        </p:cTn>
                                        <p:tgtEl>
                                          <p:spTgt spid="161"/>
                                        </p:tgtEl>
                                        <p:attrNameLst>
                                          <p:attrName>style.visibility</p:attrName>
                                        </p:attrNameLst>
                                      </p:cBhvr>
                                      <p:to>
                                        <p:strVal val="visible"/>
                                      </p:to>
                                    </p:set>
                                    <p:animEffect transition="in" filter="wipe(left)">
                                      <p:cBhvr>
                                        <p:cTn id="467" dur="500"/>
                                        <p:tgtEl>
                                          <p:spTgt spid="161"/>
                                        </p:tgtEl>
                                      </p:cBhvr>
                                    </p:animEffect>
                                  </p:childTnLst>
                                </p:cTn>
                              </p:par>
                            </p:childTnLst>
                          </p:cTn>
                        </p:par>
                        <p:par>
                          <p:cTn id="468" fill="hold">
                            <p:stCondLst>
                              <p:cond delay="58000"/>
                            </p:stCondLst>
                            <p:childTnLst>
                              <p:par>
                                <p:cTn id="469" presetID="22" presetClass="entr" presetSubtype="8" fill="hold" nodeType="afterEffect">
                                  <p:stCondLst>
                                    <p:cond delay="0"/>
                                  </p:stCondLst>
                                  <p:childTnLst>
                                    <p:set>
                                      <p:cBhvr>
                                        <p:cTn id="470" dur="1" fill="hold">
                                          <p:stCondLst>
                                            <p:cond delay="0"/>
                                          </p:stCondLst>
                                        </p:cTn>
                                        <p:tgtEl>
                                          <p:spTgt spid="61"/>
                                        </p:tgtEl>
                                        <p:attrNameLst>
                                          <p:attrName>style.visibility</p:attrName>
                                        </p:attrNameLst>
                                      </p:cBhvr>
                                      <p:to>
                                        <p:strVal val="visible"/>
                                      </p:to>
                                    </p:set>
                                    <p:animEffect transition="in" filter="wipe(left)">
                                      <p:cBhvr>
                                        <p:cTn id="471" dur="500"/>
                                        <p:tgtEl>
                                          <p:spTgt spid="61"/>
                                        </p:tgtEl>
                                      </p:cBhvr>
                                    </p:animEffect>
                                  </p:childTnLst>
                                </p:cTn>
                              </p:par>
                            </p:childTnLst>
                          </p:cTn>
                        </p:par>
                        <p:par>
                          <p:cTn id="472" fill="hold">
                            <p:stCondLst>
                              <p:cond delay="58500"/>
                            </p:stCondLst>
                            <p:childTnLst>
                              <p:par>
                                <p:cTn id="473" presetID="22" presetClass="entr" presetSubtype="8" fill="hold" grpId="0" nodeType="afterEffect">
                                  <p:stCondLst>
                                    <p:cond delay="0"/>
                                  </p:stCondLst>
                                  <p:childTnLst>
                                    <p:set>
                                      <p:cBhvr>
                                        <p:cTn id="474" dur="1" fill="hold">
                                          <p:stCondLst>
                                            <p:cond delay="0"/>
                                          </p:stCondLst>
                                        </p:cTn>
                                        <p:tgtEl>
                                          <p:spTgt spid="162"/>
                                        </p:tgtEl>
                                        <p:attrNameLst>
                                          <p:attrName>style.visibility</p:attrName>
                                        </p:attrNameLst>
                                      </p:cBhvr>
                                      <p:to>
                                        <p:strVal val="visible"/>
                                      </p:to>
                                    </p:set>
                                    <p:animEffect transition="in" filter="wipe(left)">
                                      <p:cBhvr>
                                        <p:cTn id="475" dur="500"/>
                                        <p:tgtEl>
                                          <p:spTgt spid="162"/>
                                        </p:tgtEl>
                                      </p:cBhvr>
                                    </p:animEffect>
                                  </p:childTnLst>
                                </p:cTn>
                              </p:par>
                            </p:childTnLst>
                          </p:cTn>
                        </p:par>
                        <p:par>
                          <p:cTn id="476" fill="hold">
                            <p:stCondLst>
                              <p:cond delay="59000"/>
                            </p:stCondLst>
                            <p:childTnLst>
                              <p:par>
                                <p:cTn id="477" presetID="22" presetClass="entr" presetSubtype="8" fill="hold" nodeType="afterEffect">
                                  <p:stCondLst>
                                    <p:cond delay="0"/>
                                  </p:stCondLst>
                                  <p:childTnLst>
                                    <p:set>
                                      <p:cBhvr>
                                        <p:cTn id="478" dur="1" fill="hold">
                                          <p:stCondLst>
                                            <p:cond delay="0"/>
                                          </p:stCondLst>
                                        </p:cTn>
                                        <p:tgtEl>
                                          <p:spTgt spid="62"/>
                                        </p:tgtEl>
                                        <p:attrNameLst>
                                          <p:attrName>style.visibility</p:attrName>
                                        </p:attrNameLst>
                                      </p:cBhvr>
                                      <p:to>
                                        <p:strVal val="visible"/>
                                      </p:to>
                                    </p:set>
                                    <p:animEffect transition="in" filter="wipe(left)">
                                      <p:cBhvr>
                                        <p:cTn id="479" dur="500"/>
                                        <p:tgtEl>
                                          <p:spTgt spid="62"/>
                                        </p:tgtEl>
                                      </p:cBhvr>
                                    </p:animEffect>
                                  </p:childTnLst>
                                </p:cTn>
                              </p:par>
                            </p:childTnLst>
                          </p:cTn>
                        </p:par>
                        <p:par>
                          <p:cTn id="480" fill="hold">
                            <p:stCondLst>
                              <p:cond delay="59500"/>
                            </p:stCondLst>
                            <p:childTnLst>
                              <p:par>
                                <p:cTn id="481" presetID="22" presetClass="entr" presetSubtype="8" fill="hold" grpId="0" nodeType="afterEffect">
                                  <p:stCondLst>
                                    <p:cond delay="0"/>
                                  </p:stCondLst>
                                  <p:childTnLst>
                                    <p:set>
                                      <p:cBhvr>
                                        <p:cTn id="482" dur="1" fill="hold">
                                          <p:stCondLst>
                                            <p:cond delay="0"/>
                                          </p:stCondLst>
                                        </p:cTn>
                                        <p:tgtEl>
                                          <p:spTgt spid="163"/>
                                        </p:tgtEl>
                                        <p:attrNameLst>
                                          <p:attrName>style.visibility</p:attrName>
                                        </p:attrNameLst>
                                      </p:cBhvr>
                                      <p:to>
                                        <p:strVal val="visible"/>
                                      </p:to>
                                    </p:set>
                                    <p:animEffect transition="in" filter="wipe(left)">
                                      <p:cBhvr>
                                        <p:cTn id="483" dur="500"/>
                                        <p:tgtEl>
                                          <p:spTgt spid="163"/>
                                        </p:tgtEl>
                                      </p:cBhvr>
                                    </p:animEffect>
                                  </p:childTnLst>
                                </p:cTn>
                              </p:par>
                            </p:childTnLst>
                          </p:cTn>
                        </p:par>
                        <p:par>
                          <p:cTn id="484" fill="hold">
                            <p:stCondLst>
                              <p:cond delay="60000"/>
                            </p:stCondLst>
                            <p:childTnLst>
                              <p:par>
                                <p:cTn id="485" presetID="22" presetClass="entr" presetSubtype="8" fill="hold" nodeType="afterEffect">
                                  <p:stCondLst>
                                    <p:cond delay="0"/>
                                  </p:stCondLst>
                                  <p:childTnLst>
                                    <p:set>
                                      <p:cBhvr>
                                        <p:cTn id="486" dur="1" fill="hold">
                                          <p:stCondLst>
                                            <p:cond delay="0"/>
                                          </p:stCondLst>
                                        </p:cTn>
                                        <p:tgtEl>
                                          <p:spTgt spid="10"/>
                                        </p:tgtEl>
                                        <p:attrNameLst>
                                          <p:attrName>style.visibility</p:attrName>
                                        </p:attrNameLst>
                                      </p:cBhvr>
                                      <p:to>
                                        <p:strVal val="visible"/>
                                      </p:to>
                                    </p:set>
                                    <p:animEffect transition="in" filter="wipe(left)">
                                      <p:cBhvr>
                                        <p:cTn id="487" dur="500"/>
                                        <p:tgtEl>
                                          <p:spTgt spid="10"/>
                                        </p:tgtEl>
                                      </p:cBhvr>
                                    </p:animEffect>
                                  </p:childTnLst>
                                </p:cTn>
                              </p:par>
                            </p:childTnLst>
                          </p:cTn>
                        </p:par>
                        <p:par>
                          <p:cTn id="488" fill="hold">
                            <p:stCondLst>
                              <p:cond delay="60500"/>
                            </p:stCondLst>
                            <p:childTnLst>
                              <p:par>
                                <p:cTn id="489" presetID="22" presetClass="entr" presetSubtype="8" fill="hold" grpId="0" nodeType="afterEffect">
                                  <p:stCondLst>
                                    <p:cond delay="0"/>
                                  </p:stCondLst>
                                  <p:childTnLst>
                                    <p:set>
                                      <p:cBhvr>
                                        <p:cTn id="490" dur="1" fill="hold">
                                          <p:stCondLst>
                                            <p:cond delay="0"/>
                                          </p:stCondLst>
                                        </p:cTn>
                                        <p:tgtEl>
                                          <p:spTgt spid="164"/>
                                        </p:tgtEl>
                                        <p:attrNameLst>
                                          <p:attrName>style.visibility</p:attrName>
                                        </p:attrNameLst>
                                      </p:cBhvr>
                                      <p:to>
                                        <p:strVal val="visible"/>
                                      </p:to>
                                    </p:set>
                                    <p:animEffect transition="in" filter="wipe(left)">
                                      <p:cBhvr>
                                        <p:cTn id="491" dur="500"/>
                                        <p:tgtEl>
                                          <p:spTgt spid="164"/>
                                        </p:tgtEl>
                                      </p:cBhvr>
                                    </p:animEffect>
                                  </p:childTnLst>
                                </p:cTn>
                              </p:par>
                            </p:childTnLst>
                          </p:cTn>
                        </p:par>
                        <p:par>
                          <p:cTn id="492" fill="hold">
                            <p:stCondLst>
                              <p:cond delay="61000"/>
                            </p:stCondLst>
                            <p:childTnLst>
                              <p:par>
                                <p:cTn id="493" presetID="22" presetClass="entr" presetSubtype="8" fill="hold" nodeType="afterEffect">
                                  <p:stCondLst>
                                    <p:cond delay="0"/>
                                  </p:stCondLst>
                                  <p:childTnLst>
                                    <p:set>
                                      <p:cBhvr>
                                        <p:cTn id="494" dur="1" fill="hold">
                                          <p:stCondLst>
                                            <p:cond delay="0"/>
                                          </p:stCondLst>
                                        </p:cTn>
                                        <p:tgtEl>
                                          <p:spTgt spid="166"/>
                                        </p:tgtEl>
                                        <p:attrNameLst>
                                          <p:attrName>style.visibility</p:attrName>
                                        </p:attrNameLst>
                                      </p:cBhvr>
                                      <p:to>
                                        <p:strVal val="visible"/>
                                      </p:to>
                                    </p:set>
                                    <p:animEffect transition="in" filter="wipe(left)">
                                      <p:cBhvr>
                                        <p:cTn id="495" dur="500"/>
                                        <p:tgtEl>
                                          <p:spTgt spid="166"/>
                                        </p:tgtEl>
                                      </p:cBhvr>
                                    </p:animEffect>
                                  </p:childTnLst>
                                </p:cTn>
                              </p:par>
                            </p:childTnLst>
                          </p:cTn>
                        </p:par>
                        <p:par>
                          <p:cTn id="496" fill="hold">
                            <p:stCondLst>
                              <p:cond delay="61500"/>
                            </p:stCondLst>
                            <p:childTnLst>
                              <p:par>
                                <p:cTn id="497" presetID="22" presetClass="entr" presetSubtype="8" fill="hold" grpId="0" nodeType="afterEffect">
                                  <p:stCondLst>
                                    <p:cond delay="0"/>
                                  </p:stCondLst>
                                  <p:childTnLst>
                                    <p:set>
                                      <p:cBhvr>
                                        <p:cTn id="498" dur="1" fill="hold">
                                          <p:stCondLst>
                                            <p:cond delay="0"/>
                                          </p:stCondLst>
                                        </p:cTn>
                                        <p:tgtEl>
                                          <p:spTgt spid="165"/>
                                        </p:tgtEl>
                                        <p:attrNameLst>
                                          <p:attrName>style.visibility</p:attrName>
                                        </p:attrNameLst>
                                      </p:cBhvr>
                                      <p:to>
                                        <p:strVal val="visible"/>
                                      </p:to>
                                    </p:set>
                                    <p:animEffect transition="in" filter="wipe(left)">
                                      <p:cBhvr>
                                        <p:cTn id="499" dur="500"/>
                                        <p:tgtEl>
                                          <p:spTgt spid="165"/>
                                        </p:tgtEl>
                                      </p:cBhvr>
                                    </p:animEffect>
                                  </p:childTnLst>
                                </p:cTn>
                              </p:par>
                            </p:childTnLst>
                          </p:cTn>
                        </p:par>
                        <p:par>
                          <p:cTn id="500" fill="hold">
                            <p:stCondLst>
                              <p:cond delay="62000"/>
                            </p:stCondLst>
                            <p:childTnLst>
                              <p:par>
                                <p:cTn id="501" presetID="22" presetClass="entr" presetSubtype="8" fill="hold" nodeType="afterEffect">
                                  <p:stCondLst>
                                    <p:cond delay="0"/>
                                  </p:stCondLst>
                                  <p:childTnLst>
                                    <p:set>
                                      <p:cBhvr>
                                        <p:cTn id="502" dur="1" fill="hold">
                                          <p:stCondLst>
                                            <p:cond delay="0"/>
                                          </p:stCondLst>
                                        </p:cTn>
                                        <p:tgtEl>
                                          <p:spTgt spid="168"/>
                                        </p:tgtEl>
                                        <p:attrNameLst>
                                          <p:attrName>style.visibility</p:attrName>
                                        </p:attrNameLst>
                                      </p:cBhvr>
                                      <p:to>
                                        <p:strVal val="visible"/>
                                      </p:to>
                                    </p:set>
                                    <p:animEffect transition="in" filter="wipe(left)">
                                      <p:cBhvr>
                                        <p:cTn id="503" dur="500"/>
                                        <p:tgtEl>
                                          <p:spTgt spid="168"/>
                                        </p:tgtEl>
                                      </p:cBhvr>
                                    </p:animEffect>
                                  </p:childTnLst>
                                </p:cTn>
                              </p:par>
                            </p:childTnLst>
                          </p:cTn>
                        </p:par>
                        <p:par>
                          <p:cTn id="504" fill="hold">
                            <p:stCondLst>
                              <p:cond delay="62500"/>
                            </p:stCondLst>
                            <p:childTnLst>
                              <p:par>
                                <p:cTn id="505" presetID="22" presetClass="entr" presetSubtype="8" fill="hold" grpId="0" nodeType="afterEffect">
                                  <p:stCondLst>
                                    <p:cond delay="0"/>
                                  </p:stCondLst>
                                  <p:childTnLst>
                                    <p:set>
                                      <p:cBhvr>
                                        <p:cTn id="506" dur="1" fill="hold">
                                          <p:stCondLst>
                                            <p:cond delay="0"/>
                                          </p:stCondLst>
                                        </p:cTn>
                                        <p:tgtEl>
                                          <p:spTgt spid="167"/>
                                        </p:tgtEl>
                                        <p:attrNameLst>
                                          <p:attrName>style.visibility</p:attrName>
                                        </p:attrNameLst>
                                      </p:cBhvr>
                                      <p:to>
                                        <p:strVal val="visible"/>
                                      </p:to>
                                    </p:set>
                                    <p:animEffect transition="in" filter="wipe(left)">
                                      <p:cBhvr>
                                        <p:cTn id="507" dur="500"/>
                                        <p:tgtEl>
                                          <p:spTgt spid="167"/>
                                        </p:tgtEl>
                                      </p:cBhvr>
                                    </p:animEffect>
                                  </p:childTnLst>
                                </p:cTn>
                              </p:par>
                            </p:childTnLst>
                          </p:cTn>
                        </p:par>
                        <p:par>
                          <p:cTn id="508" fill="hold">
                            <p:stCondLst>
                              <p:cond delay="63000"/>
                            </p:stCondLst>
                            <p:childTnLst>
                              <p:par>
                                <p:cTn id="509" presetID="22" presetClass="entr" presetSubtype="8" fill="hold" nodeType="afterEffect">
                                  <p:stCondLst>
                                    <p:cond delay="0"/>
                                  </p:stCondLst>
                                  <p:childTnLst>
                                    <p:set>
                                      <p:cBhvr>
                                        <p:cTn id="510" dur="1" fill="hold">
                                          <p:stCondLst>
                                            <p:cond delay="0"/>
                                          </p:stCondLst>
                                        </p:cTn>
                                        <p:tgtEl>
                                          <p:spTgt spid="63"/>
                                        </p:tgtEl>
                                        <p:attrNameLst>
                                          <p:attrName>style.visibility</p:attrName>
                                        </p:attrNameLst>
                                      </p:cBhvr>
                                      <p:to>
                                        <p:strVal val="visible"/>
                                      </p:to>
                                    </p:set>
                                    <p:animEffect transition="in" filter="wipe(left)">
                                      <p:cBhvr>
                                        <p:cTn id="511" dur="500"/>
                                        <p:tgtEl>
                                          <p:spTgt spid="63"/>
                                        </p:tgtEl>
                                      </p:cBhvr>
                                    </p:animEffect>
                                  </p:childTnLst>
                                </p:cTn>
                              </p:par>
                            </p:childTnLst>
                          </p:cTn>
                        </p:par>
                        <p:par>
                          <p:cTn id="512" fill="hold">
                            <p:stCondLst>
                              <p:cond delay="63500"/>
                            </p:stCondLst>
                            <p:childTnLst>
                              <p:par>
                                <p:cTn id="513" presetID="22" presetClass="entr" presetSubtype="8" fill="hold" nodeType="afterEffect">
                                  <p:stCondLst>
                                    <p:cond delay="0"/>
                                  </p:stCondLst>
                                  <p:childTnLst>
                                    <p:set>
                                      <p:cBhvr>
                                        <p:cTn id="514" dur="1" fill="hold">
                                          <p:stCondLst>
                                            <p:cond delay="0"/>
                                          </p:stCondLst>
                                        </p:cTn>
                                        <p:tgtEl>
                                          <p:spTgt spid="64"/>
                                        </p:tgtEl>
                                        <p:attrNameLst>
                                          <p:attrName>style.visibility</p:attrName>
                                        </p:attrNameLst>
                                      </p:cBhvr>
                                      <p:to>
                                        <p:strVal val="visible"/>
                                      </p:to>
                                    </p:set>
                                    <p:animEffect transition="in" filter="wipe(left)">
                                      <p:cBhvr>
                                        <p:cTn id="515" dur="500"/>
                                        <p:tgtEl>
                                          <p:spTgt spid="64"/>
                                        </p:tgtEl>
                                      </p:cBhvr>
                                    </p:animEffect>
                                  </p:childTnLst>
                                </p:cTn>
                              </p:par>
                            </p:childTnLst>
                          </p:cTn>
                        </p:par>
                        <p:par>
                          <p:cTn id="516" fill="hold">
                            <p:stCondLst>
                              <p:cond delay="64000"/>
                            </p:stCondLst>
                            <p:childTnLst>
                              <p:par>
                                <p:cTn id="517" presetID="22" presetClass="entr" presetSubtype="8" fill="hold" grpId="0" nodeType="afterEffect">
                                  <p:stCondLst>
                                    <p:cond delay="0"/>
                                  </p:stCondLst>
                                  <p:childTnLst>
                                    <p:set>
                                      <p:cBhvr>
                                        <p:cTn id="518" dur="1" fill="hold">
                                          <p:stCondLst>
                                            <p:cond delay="0"/>
                                          </p:stCondLst>
                                        </p:cTn>
                                        <p:tgtEl>
                                          <p:spTgt spid="169"/>
                                        </p:tgtEl>
                                        <p:attrNameLst>
                                          <p:attrName>style.visibility</p:attrName>
                                        </p:attrNameLst>
                                      </p:cBhvr>
                                      <p:to>
                                        <p:strVal val="visible"/>
                                      </p:to>
                                    </p:set>
                                    <p:animEffect transition="in" filter="wipe(left)">
                                      <p:cBhvr>
                                        <p:cTn id="519" dur="500"/>
                                        <p:tgtEl>
                                          <p:spTgt spid="169"/>
                                        </p:tgtEl>
                                      </p:cBhvr>
                                    </p:animEffect>
                                  </p:childTnLst>
                                </p:cTn>
                              </p:par>
                            </p:childTnLst>
                          </p:cTn>
                        </p:par>
                        <p:par>
                          <p:cTn id="520" fill="hold">
                            <p:stCondLst>
                              <p:cond delay="64500"/>
                            </p:stCondLst>
                            <p:childTnLst>
                              <p:par>
                                <p:cTn id="521" presetID="22" presetClass="entr" presetSubtype="8" fill="hold" grpId="0" nodeType="afterEffect">
                                  <p:stCondLst>
                                    <p:cond delay="0"/>
                                  </p:stCondLst>
                                  <p:childTnLst>
                                    <p:set>
                                      <p:cBhvr>
                                        <p:cTn id="522" dur="1" fill="hold">
                                          <p:stCondLst>
                                            <p:cond delay="0"/>
                                          </p:stCondLst>
                                        </p:cTn>
                                        <p:tgtEl>
                                          <p:spTgt spid="170"/>
                                        </p:tgtEl>
                                        <p:attrNameLst>
                                          <p:attrName>style.visibility</p:attrName>
                                        </p:attrNameLst>
                                      </p:cBhvr>
                                      <p:to>
                                        <p:strVal val="visible"/>
                                      </p:to>
                                    </p:set>
                                    <p:animEffect transition="in" filter="wipe(left)">
                                      <p:cBhvr>
                                        <p:cTn id="523" dur="500"/>
                                        <p:tgtEl>
                                          <p:spTgt spid="170"/>
                                        </p:tgtEl>
                                      </p:cBhvr>
                                    </p:animEffect>
                                  </p:childTnLst>
                                </p:cTn>
                              </p:par>
                            </p:childTnLst>
                          </p:cTn>
                        </p:par>
                        <p:par>
                          <p:cTn id="524" fill="hold">
                            <p:stCondLst>
                              <p:cond delay="65000"/>
                            </p:stCondLst>
                            <p:childTnLst>
                              <p:par>
                                <p:cTn id="525" presetID="22" presetClass="entr" presetSubtype="8" fill="hold" grpId="0" nodeType="afterEffect">
                                  <p:stCondLst>
                                    <p:cond delay="0"/>
                                  </p:stCondLst>
                                  <p:childTnLst>
                                    <p:set>
                                      <p:cBhvr>
                                        <p:cTn id="526" dur="1" fill="hold">
                                          <p:stCondLst>
                                            <p:cond delay="0"/>
                                          </p:stCondLst>
                                        </p:cTn>
                                        <p:tgtEl>
                                          <p:spTgt spid="171"/>
                                        </p:tgtEl>
                                        <p:attrNameLst>
                                          <p:attrName>style.visibility</p:attrName>
                                        </p:attrNameLst>
                                      </p:cBhvr>
                                      <p:to>
                                        <p:strVal val="visible"/>
                                      </p:to>
                                    </p:set>
                                    <p:animEffect transition="in" filter="wipe(left)">
                                      <p:cBhvr>
                                        <p:cTn id="527" dur="500"/>
                                        <p:tgtEl>
                                          <p:spTgt spid="171"/>
                                        </p:tgtEl>
                                      </p:cBhvr>
                                    </p:animEffect>
                                  </p:childTnLst>
                                </p:cTn>
                              </p:par>
                            </p:childTnLst>
                          </p:cTn>
                        </p:par>
                        <p:par>
                          <p:cTn id="528" fill="hold">
                            <p:stCondLst>
                              <p:cond delay="65500"/>
                            </p:stCondLst>
                            <p:childTnLst>
                              <p:par>
                                <p:cTn id="529" presetID="22" presetClass="entr" presetSubtype="8" fill="hold" nodeType="afterEffect">
                                  <p:stCondLst>
                                    <p:cond delay="0"/>
                                  </p:stCondLst>
                                  <p:childTnLst>
                                    <p:set>
                                      <p:cBhvr>
                                        <p:cTn id="530" dur="1" fill="hold">
                                          <p:stCondLst>
                                            <p:cond delay="0"/>
                                          </p:stCondLst>
                                        </p:cTn>
                                        <p:tgtEl>
                                          <p:spTgt spid="173"/>
                                        </p:tgtEl>
                                        <p:attrNameLst>
                                          <p:attrName>style.visibility</p:attrName>
                                        </p:attrNameLst>
                                      </p:cBhvr>
                                      <p:to>
                                        <p:strVal val="visible"/>
                                      </p:to>
                                    </p:set>
                                    <p:animEffect transition="in" filter="wipe(left)">
                                      <p:cBhvr>
                                        <p:cTn id="531" dur="500"/>
                                        <p:tgtEl>
                                          <p:spTgt spid="173"/>
                                        </p:tgtEl>
                                      </p:cBhvr>
                                    </p:animEffect>
                                  </p:childTnLst>
                                </p:cTn>
                              </p:par>
                            </p:childTnLst>
                          </p:cTn>
                        </p:par>
                        <p:par>
                          <p:cTn id="532" fill="hold">
                            <p:stCondLst>
                              <p:cond delay="66000"/>
                            </p:stCondLst>
                            <p:childTnLst>
                              <p:par>
                                <p:cTn id="533" presetID="22" presetClass="entr" presetSubtype="8" fill="hold" grpId="0" nodeType="afterEffect">
                                  <p:stCondLst>
                                    <p:cond delay="0"/>
                                  </p:stCondLst>
                                  <p:childTnLst>
                                    <p:set>
                                      <p:cBhvr>
                                        <p:cTn id="534" dur="1" fill="hold">
                                          <p:stCondLst>
                                            <p:cond delay="0"/>
                                          </p:stCondLst>
                                        </p:cTn>
                                        <p:tgtEl>
                                          <p:spTgt spid="172"/>
                                        </p:tgtEl>
                                        <p:attrNameLst>
                                          <p:attrName>style.visibility</p:attrName>
                                        </p:attrNameLst>
                                      </p:cBhvr>
                                      <p:to>
                                        <p:strVal val="visible"/>
                                      </p:to>
                                    </p:set>
                                    <p:animEffect transition="in" filter="wipe(left)">
                                      <p:cBhvr>
                                        <p:cTn id="535" dur="500"/>
                                        <p:tgtEl>
                                          <p:spTgt spid="172"/>
                                        </p:tgtEl>
                                      </p:cBhvr>
                                    </p:animEffect>
                                  </p:childTnLst>
                                </p:cTn>
                              </p:par>
                            </p:childTnLst>
                          </p:cTn>
                        </p:par>
                        <p:par>
                          <p:cTn id="536" fill="hold">
                            <p:stCondLst>
                              <p:cond delay="66500"/>
                            </p:stCondLst>
                            <p:childTnLst>
                              <p:par>
                                <p:cTn id="537" presetID="22" presetClass="entr" presetSubtype="8" fill="hold" nodeType="afterEffect">
                                  <p:stCondLst>
                                    <p:cond delay="0"/>
                                  </p:stCondLst>
                                  <p:childTnLst>
                                    <p:set>
                                      <p:cBhvr>
                                        <p:cTn id="538" dur="1" fill="hold">
                                          <p:stCondLst>
                                            <p:cond delay="0"/>
                                          </p:stCondLst>
                                        </p:cTn>
                                        <p:tgtEl>
                                          <p:spTgt spid="65"/>
                                        </p:tgtEl>
                                        <p:attrNameLst>
                                          <p:attrName>style.visibility</p:attrName>
                                        </p:attrNameLst>
                                      </p:cBhvr>
                                      <p:to>
                                        <p:strVal val="visible"/>
                                      </p:to>
                                    </p:set>
                                    <p:animEffect transition="in" filter="wipe(left)">
                                      <p:cBhvr>
                                        <p:cTn id="539" dur="500"/>
                                        <p:tgtEl>
                                          <p:spTgt spid="65"/>
                                        </p:tgtEl>
                                      </p:cBhvr>
                                    </p:animEffect>
                                  </p:childTnLst>
                                </p:cTn>
                              </p:par>
                            </p:childTnLst>
                          </p:cTn>
                        </p:par>
                        <p:par>
                          <p:cTn id="540" fill="hold">
                            <p:stCondLst>
                              <p:cond delay="67000"/>
                            </p:stCondLst>
                            <p:childTnLst>
                              <p:par>
                                <p:cTn id="541" presetID="22" presetClass="entr" presetSubtype="8" fill="hold" grpId="0" nodeType="afterEffect">
                                  <p:stCondLst>
                                    <p:cond delay="0"/>
                                  </p:stCondLst>
                                  <p:childTnLst>
                                    <p:set>
                                      <p:cBhvr>
                                        <p:cTn id="542" dur="1" fill="hold">
                                          <p:stCondLst>
                                            <p:cond delay="0"/>
                                          </p:stCondLst>
                                        </p:cTn>
                                        <p:tgtEl>
                                          <p:spTgt spid="174"/>
                                        </p:tgtEl>
                                        <p:attrNameLst>
                                          <p:attrName>style.visibility</p:attrName>
                                        </p:attrNameLst>
                                      </p:cBhvr>
                                      <p:to>
                                        <p:strVal val="visible"/>
                                      </p:to>
                                    </p:set>
                                    <p:animEffect transition="in" filter="wipe(left)">
                                      <p:cBhvr>
                                        <p:cTn id="543" dur="500"/>
                                        <p:tgtEl>
                                          <p:spTgt spid="174"/>
                                        </p:tgtEl>
                                      </p:cBhvr>
                                    </p:animEffect>
                                  </p:childTnLst>
                                </p:cTn>
                              </p:par>
                            </p:childTnLst>
                          </p:cTn>
                        </p:par>
                        <p:par>
                          <p:cTn id="544" fill="hold">
                            <p:stCondLst>
                              <p:cond delay="67500"/>
                            </p:stCondLst>
                            <p:childTnLst>
                              <p:par>
                                <p:cTn id="545" presetID="22" presetClass="entr" presetSubtype="8" fill="hold" nodeType="afterEffect">
                                  <p:stCondLst>
                                    <p:cond delay="0"/>
                                  </p:stCondLst>
                                  <p:childTnLst>
                                    <p:set>
                                      <p:cBhvr>
                                        <p:cTn id="546" dur="1" fill="hold">
                                          <p:stCondLst>
                                            <p:cond delay="0"/>
                                          </p:stCondLst>
                                        </p:cTn>
                                        <p:tgtEl>
                                          <p:spTgt spid="60"/>
                                        </p:tgtEl>
                                        <p:attrNameLst>
                                          <p:attrName>style.visibility</p:attrName>
                                        </p:attrNameLst>
                                      </p:cBhvr>
                                      <p:to>
                                        <p:strVal val="visible"/>
                                      </p:to>
                                    </p:set>
                                    <p:animEffect transition="in" filter="wipe(left)">
                                      <p:cBhvr>
                                        <p:cTn id="547" dur="500"/>
                                        <p:tgtEl>
                                          <p:spTgt spid="60"/>
                                        </p:tgtEl>
                                      </p:cBhvr>
                                    </p:animEffect>
                                  </p:childTnLst>
                                </p:cTn>
                              </p:par>
                            </p:childTnLst>
                          </p:cTn>
                        </p:par>
                        <p:par>
                          <p:cTn id="548" fill="hold">
                            <p:stCondLst>
                              <p:cond delay="68000"/>
                            </p:stCondLst>
                            <p:childTnLst>
                              <p:par>
                                <p:cTn id="549" presetID="22" presetClass="entr" presetSubtype="8" fill="hold" grpId="0" nodeType="afterEffect">
                                  <p:stCondLst>
                                    <p:cond delay="0"/>
                                  </p:stCondLst>
                                  <p:childTnLst>
                                    <p:set>
                                      <p:cBhvr>
                                        <p:cTn id="550" dur="1" fill="hold">
                                          <p:stCondLst>
                                            <p:cond delay="0"/>
                                          </p:stCondLst>
                                        </p:cTn>
                                        <p:tgtEl>
                                          <p:spTgt spid="175"/>
                                        </p:tgtEl>
                                        <p:attrNameLst>
                                          <p:attrName>style.visibility</p:attrName>
                                        </p:attrNameLst>
                                      </p:cBhvr>
                                      <p:to>
                                        <p:strVal val="visible"/>
                                      </p:to>
                                    </p:set>
                                    <p:animEffect transition="in" filter="wipe(left)">
                                      <p:cBhvr>
                                        <p:cTn id="551" dur="500"/>
                                        <p:tgtEl>
                                          <p:spTgt spid="175"/>
                                        </p:tgtEl>
                                      </p:cBhvr>
                                    </p:animEffect>
                                  </p:childTnLst>
                                </p:cTn>
                              </p:par>
                            </p:childTnLst>
                          </p:cTn>
                        </p:par>
                        <p:par>
                          <p:cTn id="552" fill="hold">
                            <p:stCondLst>
                              <p:cond delay="68500"/>
                            </p:stCondLst>
                            <p:childTnLst>
                              <p:par>
                                <p:cTn id="553" presetID="22" presetClass="entr" presetSubtype="8" fill="hold" nodeType="afterEffect">
                                  <p:stCondLst>
                                    <p:cond delay="0"/>
                                  </p:stCondLst>
                                  <p:childTnLst>
                                    <p:set>
                                      <p:cBhvr>
                                        <p:cTn id="554" dur="1" fill="hold">
                                          <p:stCondLst>
                                            <p:cond delay="0"/>
                                          </p:stCondLst>
                                        </p:cTn>
                                        <p:tgtEl>
                                          <p:spTgt spid="66"/>
                                        </p:tgtEl>
                                        <p:attrNameLst>
                                          <p:attrName>style.visibility</p:attrName>
                                        </p:attrNameLst>
                                      </p:cBhvr>
                                      <p:to>
                                        <p:strVal val="visible"/>
                                      </p:to>
                                    </p:set>
                                    <p:animEffect transition="in" filter="wipe(left)">
                                      <p:cBhvr>
                                        <p:cTn id="555" dur="500"/>
                                        <p:tgtEl>
                                          <p:spTgt spid="66"/>
                                        </p:tgtEl>
                                      </p:cBhvr>
                                    </p:animEffect>
                                  </p:childTnLst>
                                </p:cTn>
                              </p:par>
                            </p:childTnLst>
                          </p:cTn>
                        </p:par>
                        <p:par>
                          <p:cTn id="556" fill="hold">
                            <p:stCondLst>
                              <p:cond delay="69000"/>
                            </p:stCondLst>
                            <p:childTnLst>
                              <p:par>
                                <p:cTn id="557" presetID="22" presetClass="entr" presetSubtype="8" fill="hold" grpId="0" nodeType="afterEffect">
                                  <p:stCondLst>
                                    <p:cond delay="0"/>
                                  </p:stCondLst>
                                  <p:childTnLst>
                                    <p:set>
                                      <p:cBhvr>
                                        <p:cTn id="558" dur="1" fill="hold">
                                          <p:stCondLst>
                                            <p:cond delay="0"/>
                                          </p:stCondLst>
                                        </p:cTn>
                                        <p:tgtEl>
                                          <p:spTgt spid="176"/>
                                        </p:tgtEl>
                                        <p:attrNameLst>
                                          <p:attrName>style.visibility</p:attrName>
                                        </p:attrNameLst>
                                      </p:cBhvr>
                                      <p:to>
                                        <p:strVal val="visible"/>
                                      </p:to>
                                    </p:set>
                                    <p:animEffect transition="in" filter="wipe(left)">
                                      <p:cBhvr>
                                        <p:cTn id="559" dur="500"/>
                                        <p:tgtEl>
                                          <p:spTgt spid="176"/>
                                        </p:tgtEl>
                                      </p:cBhvr>
                                    </p:animEffect>
                                  </p:childTnLst>
                                </p:cTn>
                              </p:par>
                            </p:childTnLst>
                          </p:cTn>
                        </p:par>
                        <p:par>
                          <p:cTn id="560" fill="hold">
                            <p:stCondLst>
                              <p:cond delay="69500"/>
                            </p:stCondLst>
                            <p:childTnLst>
                              <p:par>
                                <p:cTn id="561" presetID="22" presetClass="entr" presetSubtype="8" fill="hold" nodeType="afterEffect">
                                  <p:stCondLst>
                                    <p:cond delay="0"/>
                                  </p:stCondLst>
                                  <p:childTnLst>
                                    <p:set>
                                      <p:cBhvr>
                                        <p:cTn id="562" dur="1" fill="hold">
                                          <p:stCondLst>
                                            <p:cond delay="0"/>
                                          </p:stCondLst>
                                        </p:cTn>
                                        <p:tgtEl>
                                          <p:spTgt spid="67"/>
                                        </p:tgtEl>
                                        <p:attrNameLst>
                                          <p:attrName>style.visibility</p:attrName>
                                        </p:attrNameLst>
                                      </p:cBhvr>
                                      <p:to>
                                        <p:strVal val="visible"/>
                                      </p:to>
                                    </p:set>
                                    <p:animEffect transition="in" filter="wipe(left)">
                                      <p:cBhvr>
                                        <p:cTn id="563" dur="500"/>
                                        <p:tgtEl>
                                          <p:spTgt spid="67"/>
                                        </p:tgtEl>
                                      </p:cBhvr>
                                    </p:animEffect>
                                  </p:childTnLst>
                                </p:cTn>
                              </p:par>
                            </p:childTnLst>
                          </p:cTn>
                        </p:par>
                        <p:par>
                          <p:cTn id="564" fill="hold">
                            <p:stCondLst>
                              <p:cond delay="70000"/>
                            </p:stCondLst>
                            <p:childTnLst>
                              <p:par>
                                <p:cTn id="565" presetID="22" presetClass="entr" presetSubtype="8" fill="hold" nodeType="afterEffect">
                                  <p:stCondLst>
                                    <p:cond delay="0"/>
                                  </p:stCondLst>
                                  <p:childTnLst>
                                    <p:set>
                                      <p:cBhvr>
                                        <p:cTn id="566" dur="1" fill="hold">
                                          <p:stCondLst>
                                            <p:cond delay="0"/>
                                          </p:stCondLst>
                                        </p:cTn>
                                        <p:tgtEl>
                                          <p:spTgt spid="68"/>
                                        </p:tgtEl>
                                        <p:attrNameLst>
                                          <p:attrName>style.visibility</p:attrName>
                                        </p:attrNameLst>
                                      </p:cBhvr>
                                      <p:to>
                                        <p:strVal val="visible"/>
                                      </p:to>
                                    </p:set>
                                    <p:animEffect transition="in" filter="wipe(left)">
                                      <p:cBhvr>
                                        <p:cTn id="567" dur="500"/>
                                        <p:tgtEl>
                                          <p:spTgt spid="68"/>
                                        </p:tgtEl>
                                      </p:cBhvr>
                                    </p:animEffect>
                                  </p:childTnLst>
                                </p:cTn>
                              </p:par>
                            </p:childTnLst>
                          </p:cTn>
                        </p:par>
                        <p:par>
                          <p:cTn id="568" fill="hold">
                            <p:stCondLst>
                              <p:cond delay="70500"/>
                            </p:stCondLst>
                            <p:childTnLst>
                              <p:par>
                                <p:cTn id="569" presetID="22" presetClass="entr" presetSubtype="8" fill="hold" grpId="0" nodeType="afterEffect">
                                  <p:stCondLst>
                                    <p:cond delay="0"/>
                                  </p:stCondLst>
                                  <p:childTnLst>
                                    <p:set>
                                      <p:cBhvr>
                                        <p:cTn id="570" dur="1" fill="hold">
                                          <p:stCondLst>
                                            <p:cond delay="0"/>
                                          </p:stCondLst>
                                        </p:cTn>
                                        <p:tgtEl>
                                          <p:spTgt spid="177"/>
                                        </p:tgtEl>
                                        <p:attrNameLst>
                                          <p:attrName>style.visibility</p:attrName>
                                        </p:attrNameLst>
                                      </p:cBhvr>
                                      <p:to>
                                        <p:strVal val="visible"/>
                                      </p:to>
                                    </p:set>
                                    <p:animEffect transition="in" filter="wipe(left)">
                                      <p:cBhvr>
                                        <p:cTn id="571" dur="500"/>
                                        <p:tgtEl>
                                          <p:spTgt spid="177"/>
                                        </p:tgtEl>
                                      </p:cBhvr>
                                    </p:animEffect>
                                  </p:childTnLst>
                                </p:cTn>
                              </p:par>
                            </p:childTnLst>
                          </p:cTn>
                        </p:par>
                        <p:par>
                          <p:cTn id="572" fill="hold">
                            <p:stCondLst>
                              <p:cond delay="71000"/>
                            </p:stCondLst>
                            <p:childTnLst>
                              <p:par>
                                <p:cTn id="573" presetID="22" presetClass="entr" presetSubtype="8" fill="hold" nodeType="afterEffect">
                                  <p:stCondLst>
                                    <p:cond delay="0"/>
                                  </p:stCondLst>
                                  <p:childTnLst>
                                    <p:set>
                                      <p:cBhvr>
                                        <p:cTn id="574" dur="1" fill="hold">
                                          <p:stCondLst>
                                            <p:cond delay="0"/>
                                          </p:stCondLst>
                                        </p:cTn>
                                        <p:tgtEl>
                                          <p:spTgt spid="8"/>
                                        </p:tgtEl>
                                        <p:attrNameLst>
                                          <p:attrName>style.visibility</p:attrName>
                                        </p:attrNameLst>
                                      </p:cBhvr>
                                      <p:to>
                                        <p:strVal val="visible"/>
                                      </p:to>
                                    </p:set>
                                    <p:animEffect transition="in" filter="wipe(left)">
                                      <p:cBhvr>
                                        <p:cTn id="575" dur="500"/>
                                        <p:tgtEl>
                                          <p:spTgt spid="8"/>
                                        </p:tgtEl>
                                      </p:cBhvr>
                                    </p:animEffect>
                                  </p:childTnLst>
                                </p:cTn>
                              </p:par>
                            </p:childTnLst>
                          </p:cTn>
                        </p:par>
                        <p:par>
                          <p:cTn id="576" fill="hold">
                            <p:stCondLst>
                              <p:cond delay="71500"/>
                            </p:stCondLst>
                            <p:childTnLst>
                              <p:par>
                                <p:cTn id="577" presetID="22" presetClass="entr" presetSubtype="8" fill="hold" nodeType="afterEffect">
                                  <p:stCondLst>
                                    <p:cond delay="0"/>
                                  </p:stCondLst>
                                  <p:childTnLst>
                                    <p:set>
                                      <p:cBhvr>
                                        <p:cTn id="578" dur="1" fill="hold">
                                          <p:stCondLst>
                                            <p:cond delay="0"/>
                                          </p:stCondLst>
                                        </p:cTn>
                                        <p:tgtEl>
                                          <p:spTgt spid="69"/>
                                        </p:tgtEl>
                                        <p:attrNameLst>
                                          <p:attrName>style.visibility</p:attrName>
                                        </p:attrNameLst>
                                      </p:cBhvr>
                                      <p:to>
                                        <p:strVal val="visible"/>
                                      </p:to>
                                    </p:set>
                                    <p:animEffect transition="in" filter="wipe(left)">
                                      <p:cBhvr>
                                        <p:cTn id="579" dur="500"/>
                                        <p:tgtEl>
                                          <p:spTgt spid="69"/>
                                        </p:tgtEl>
                                      </p:cBhvr>
                                    </p:animEffect>
                                  </p:childTnLst>
                                </p:cTn>
                              </p:par>
                            </p:childTnLst>
                          </p:cTn>
                        </p:par>
                        <p:par>
                          <p:cTn id="580" fill="hold">
                            <p:stCondLst>
                              <p:cond delay="72000"/>
                            </p:stCondLst>
                            <p:childTnLst>
                              <p:par>
                                <p:cTn id="581" presetID="22" presetClass="entr" presetSubtype="8" fill="hold" grpId="0" nodeType="afterEffect">
                                  <p:stCondLst>
                                    <p:cond delay="0"/>
                                  </p:stCondLst>
                                  <p:childTnLst>
                                    <p:set>
                                      <p:cBhvr>
                                        <p:cTn id="582" dur="1" fill="hold">
                                          <p:stCondLst>
                                            <p:cond delay="0"/>
                                          </p:stCondLst>
                                        </p:cTn>
                                        <p:tgtEl>
                                          <p:spTgt spid="178"/>
                                        </p:tgtEl>
                                        <p:attrNameLst>
                                          <p:attrName>style.visibility</p:attrName>
                                        </p:attrNameLst>
                                      </p:cBhvr>
                                      <p:to>
                                        <p:strVal val="visible"/>
                                      </p:to>
                                    </p:set>
                                    <p:animEffect transition="in" filter="wipe(left)">
                                      <p:cBhvr>
                                        <p:cTn id="583" dur="500"/>
                                        <p:tgtEl>
                                          <p:spTgt spid="178"/>
                                        </p:tgtEl>
                                      </p:cBhvr>
                                    </p:animEffect>
                                  </p:childTnLst>
                                </p:cTn>
                              </p:par>
                            </p:childTnLst>
                          </p:cTn>
                        </p:par>
                        <p:par>
                          <p:cTn id="584" fill="hold">
                            <p:stCondLst>
                              <p:cond delay="72500"/>
                            </p:stCondLst>
                            <p:childTnLst>
                              <p:par>
                                <p:cTn id="585" presetID="22" presetClass="entr" presetSubtype="8" fill="hold" nodeType="afterEffect">
                                  <p:stCondLst>
                                    <p:cond delay="0"/>
                                  </p:stCondLst>
                                  <p:childTnLst>
                                    <p:set>
                                      <p:cBhvr>
                                        <p:cTn id="586" dur="1" fill="hold">
                                          <p:stCondLst>
                                            <p:cond delay="0"/>
                                          </p:stCondLst>
                                        </p:cTn>
                                        <p:tgtEl>
                                          <p:spTgt spid="70"/>
                                        </p:tgtEl>
                                        <p:attrNameLst>
                                          <p:attrName>style.visibility</p:attrName>
                                        </p:attrNameLst>
                                      </p:cBhvr>
                                      <p:to>
                                        <p:strVal val="visible"/>
                                      </p:to>
                                    </p:set>
                                    <p:animEffect transition="in" filter="wipe(left)">
                                      <p:cBhvr>
                                        <p:cTn id="587" dur="500"/>
                                        <p:tgtEl>
                                          <p:spTgt spid="70"/>
                                        </p:tgtEl>
                                      </p:cBhvr>
                                    </p:animEffect>
                                  </p:childTnLst>
                                </p:cTn>
                              </p:par>
                            </p:childTnLst>
                          </p:cTn>
                        </p:par>
                        <p:par>
                          <p:cTn id="588" fill="hold">
                            <p:stCondLst>
                              <p:cond delay="73000"/>
                            </p:stCondLst>
                            <p:childTnLst>
                              <p:par>
                                <p:cTn id="589" presetID="22" presetClass="entr" presetSubtype="8" fill="hold" grpId="0" nodeType="afterEffect">
                                  <p:stCondLst>
                                    <p:cond delay="0"/>
                                  </p:stCondLst>
                                  <p:childTnLst>
                                    <p:set>
                                      <p:cBhvr>
                                        <p:cTn id="590" dur="1" fill="hold">
                                          <p:stCondLst>
                                            <p:cond delay="0"/>
                                          </p:stCondLst>
                                        </p:cTn>
                                        <p:tgtEl>
                                          <p:spTgt spid="179"/>
                                        </p:tgtEl>
                                        <p:attrNameLst>
                                          <p:attrName>style.visibility</p:attrName>
                                        </p:attrNameLst>
                                      </p:cBhvr>
                                      <p:to>
                                        <p:strVal val="visible"/>
                                      </p:to>
                                    </p:set>
                                    <p:animEffect transition="in" filter="wipe(left)">
                                      <p:cBhvr>
                                        <p:cTn id="591" dur="500"/>
                                        <p:tgtEl>
                                          <p:spTgt spid="179"/>
                                        </p:tgtEl>
                                      </p:cBhvr>
                                    </p:animEffect>
                                  </p:childTnLst>
                                </p:cTn>
                              </p:par>
                            </p:childTnLst>
                          </p:cTn>
                        </p:par>
                        <p:par>
                          <p:cTn id="592" fill="hold">
                            <p:stCondLst>
                              <p:cond delay="73500"/>
                            </p:stCondLst>
                            <p:childTnLst>
                              <p:par>
                                <p:cTn id="593" presetID="22" presetClass="entr" presetSubtype="8" fill="hold" nodeType="afterEffect">
                                  <p:stCondLst>
                                    <p:cond delay="0"/>
                                  </p:stCondLst>
                                  <p:childTnLst>
                                    <p:set>
                                      <p:cBhvr>
                                        <p:cTn id="594" dur="1" fill="hold">
                                          <p:stCondLst>
                                            <p:cond delay="0"/>
                                          </p:stCondLst>
                                        </p:cTn>
                                        <p:tgtEl>
                                          <p:spTgt spid="71"/>
                                        </p:tgtEl>
                                        <p:attrNameLst>
                                          <p:attrName>style.visibility</p:attrName>
                                        </p:attrNameLst>
                                      </p:cBhvr>
                                      <p:to>
                                        <p:strVal val="visible"/>
                                      </p:to>
                                    </p:set>
                                    <p:animEffect transition="in" filter="wipe(left)">
                                      <p:cBhvr>
                                        <p:cTn id="595" dur="500"/>
                                        <p:tgtEl>
                                          <p:spTgt spid="71"/>
                                        </p:tgtEl>
                                      </p:cBhvr>
                                    </p:animEffect>
                                  </p:childTnLst>
                                </p:cTn>
                              </p:par>
                            </p:childTnLst>
                          </p:cTn>
                        </p:par>
                        <p:par>
                          <p:cTn id="596" fill="hold">
                            <p:stCondLst>
                              <p:cond delay="74000"/>
                            </p:stCondLst>
                            <p:childTnLst>
                              <p:par>
                                <p:cTn id="597" presetID="22" presetClass="entr" presetSubtype="8" fill="hold" grpId="0" nodeType="afterEffect">
                                  <p:stCondLst>
                                    <p:cond delay="0"/>
                                  </p:stCondLst>
                                  <p:childTnLst>
                                    <p:set>
                                      <p:cBhvr>
                                        <p:cTn id="598" dur="1" fill="hold">
                                          <p:stCondLst>
                                            <p:cond delay="0"/>
                                          </p:stCondLst>
                                        </p:cTn>
                                        <p:tgtEl>
                                          <p:spTgt spid="180"/>
                                        </p:tgtEl>
                                        <p:attrNameLst>
                                          <p:attrName>style.visibility</p:attrName>
                                        </p:attrNameLst>
                                      </p:cBhvr>
                                      <p:to>
                                        <p:strVal val="visible"/>
                                      </p:to>
                                    </p:set>
                                    <p:animEffect transition="in" filter="wipe(left)">
                                      <p:cBhvr>
                                        <p:cTn id="599" dur="500"/>
                                        <p:tgtEl>
                                          <p:spTgt spid="180"/>
                                        </p:tgtEl>
                                      </p:cBhvr>
                                    </p:animEffect>
                                  </p:childTnLst>
                                </p:cTn>
                              </p:par>
                            </p:childTnLst>
                          </p:cTn>
                        </p:par>
                        <p:par>
                          <p:cTn id="600" fill="hold">
                            <p:stCondLst>
                              <p:cond delay="74500"/>
                            </p:stCondLst>
                            <p:childTnLst>
                              <p:par>
                                <p:cTn id="601" presetID="22" presetClass="entr" presetSubtype="8" fill="hold" nodeType="afterEffect">
                                  <p:stCondLst>
                                    <p:cond delay="0"/>
                                  </p:stCondLst>
                                  <p:childTnLst>
                                    <p:set>
                                      <p:cBhvr>
                                        <p:cTn id="602" dur="1" fill="hold">
                                          <p:stCondLst>
                                            <p:cond delay="0"/>
                                          </p:stCondLst>
                                        </p:cTn>
                                        <p:tgtEl>
                                          <p:spTgt spid="72"/>
                                        </p:tgtEl>
                                        <p:attrNameLst>
                                          <p:attrName>style.visibility</p:attrName>
                                        </p:attrNameLst>
                                      </p:cBhvr>
                                      <p:to>
                                        <p:strVal val="visible"/>
                                      </p:to>
                                    </p:set>
                                    <p:animEffect transition="in" filter="wipe(left)">
                                      <p:cBhvr>
                                        <p:cTn id="603" dur="500"/>
                                        <p:tgtEl>
                                          <p:spTgt spid="72"/>
                                        </p:tgtEl>
                                      </p:cBhvr>
                                    </p:animEffect>
                                  </p:childTnLst>
                                </p:cTn>
                              </p:par>
                            </p:childTnLst>
                          </p:cTn>
                        </p:par>
                        <p:par>
                          <p:cTn id="604" fill="hold">
                            <p:stCondLst>
                              <p:cond delay="75000"/>
                            </p:stCondLst>
                            <p:childTnLst>
                              <p:par>
                                <p:cTn id="605" presetID="22" presetClass="entr" presetSubtype="8" fill="hold" grpId="0" nodeType="afterEffect">
                                  <p:stCondLst>
                                    <p:cond delay="0"/>
                                  </p:stCondLst>
                                  <p:childTnLst>
                                    <p:set>
                                      <p:cBhvr>
                                        <p:cTn id="606" dur="1" fill="hold">
                                          <p:stCondLst>
                                            <p:cond delay="0"/>
                                          </p:stCondLst>
                                        </p:cTn>
                                        <p:tgtEl>
                                          <p:spTgt spid="181"/>
                                        </p:tgtEl>
                                        <p:attrNameLst>
                                          <p:attrName>style.visibility</p:attrName>
                                        </p:attrNameLst>
                                      </p:cBhvr>
                                      <p:to>
                                        <p:strVal val="visible"/>
                                      </p:to>
                                    </p:set>
                                    <p:animEffect transition="in" filter="wipe(left)">
                                      <p:cBhvr>
                                        <p:cTn id="607" dur="500"/>
                                        <p:tgtEl>
                                          <p:spTgt spid="181"/>
                                        </p:tgtEl>
                                      </p:cBhvr>
                                    </p:animEffect>
                                  </p:childTnLst>
                                </p:cTn>
                              </p:par>
                            </p:childTnLst>
                          </p:cTn>
                        </p:par>
                        <p:par>
                          <p:cTn id="608" fill="hold">
                            <p:stCondLst>
                              <p:cond delay="75500"/>
                            </p:stCondLst>
                            <p:childTnLst>
                              <p:par>
                                <p:cTn id="609" presetID="22" presetClass="entr" presetSubtype="8" fill="hold" nodeType="afterEffect">
                                  <p:stCondLst>
                                    <p:cond delay="0"/>
                                  </p:stCondLst>
                                  <p:childTnLst>
                                    <p:set>
                                      <p:cBhvr>
                                        <p:cTn id="610" dur="1" fill="hold">
                                          <p:stCondLst>
                                            <p:cond delay="0"/>
                                          </p:stCondLst>
                                        </p:cTn>
                                        <p:tgtEl>
                                          <p:spTgt spid="73"/>
                                        </p:tgtEl>
                                        <p:attrNameLst>
                                          <p:attrName>style.visibility</p:attrName>
                                        </p:attrNameLst>
                                      </p:cBhvr>
                                      <p:to>
                                        <p:strVal val="visible"/>
                                      </p:to>
                                    </p:set>
                                    <p:animEffect transition="in" filter="wipe(left)">
                                      <p:cBhvr>
                                        <p:cTn id="611" dur="500"/>
                                        <p:tgtEl>
                                          <p:spTgt spid="73"/>
                                        </p:tgtEl>
                                      </p:cBhvr>
                                    </p:animEffect>
                                  </p:childTnLst>
                                </p:cTn>
                              </p:par>
                            </p:childTnLst>
                          </p:cTn>
                        </p:par>
                        <p:par>
                          <p:cTn id="612" fill="hold">
                            <p:stCondLst>
                              <p:cond delay="76000"/>
                            </p:stCondLst>
                            <p:childTnLst>
                              <p:par>
                                <p:cTn id="613" presetID="22" presetClass="entr" presetSubtype="8" fill="hold" grpId="0" nodeType="afterEffect">
                                  <p:stCondLst>
                                    <p:cond delay="0"/>
                                  </p:stCondLst>
                                  <p:childTnLst>
                                    <p:set>
                                      <p:cBhvr>
                                        <p:cTn id="614" dur="1" fill="hold">
                                          <p:stCondLst>
                                            <p:cond delay="0"/>
                                          </p:stCondLst>
                                        </p:cTn>
                                        <p:tgtEl>
                                          <p:spTgt spid="182"/>
                                        </p:tgtEl>
                                        <p:attrNameLst>
                                          <p:attrName>style.visibility</p:attrName>
                                        </p:attrNameLst>
                                      </p:cBhvr>
                                      <p:to>
                                        <p:strVal val="visible"/>
                                      </p:to>
                                    </p:set>
                                    <p:animEffect transition="in" filter="wipe(left)">
                                      <p:cBhvr>
                                        <p:cTn id="615" dur="500"/>
                                        <p:tgtEl>
                                          <p:spTgt spid="182"/>
                                        </p:tgtEl>
                                      </p:cBhvr>
                                    </p:animEffect>
                                  </p:childTnLst>
                                </p:cTn>
                              </p:par>
                            </p:childTnLst>
                          </p:cTn>
                        </p:par>
                        <p:par>
                          <p:cTn id="616" fill="hold">
                            <p:stCondLst>
                              <p:cond delay="76500"/>
                            </p:stCondLst>
                            <p:childTnLst>
                              <p:par>
                                <p:cTn id="617" presetID="22" presetClass="entr" presetSubtype="8" fill="hold" nodeType="afterEffect">
                                  <p:stCondLst>
                                    <p:cond delay="0"/>
                                  </p:stCondLst>
                                  <p:childTnLst>
                                    <p:set>
                                      <p:cBhvr>
                                        <p:cTn id="618" dur="1" fill="hold">
                                          <p:stCondLst>
                                            <p:cond delay="0"/>
                                          </p:stCondLst>
                                        </p:cTn>
                                        <p:tgtEl>
                                          <p:spTgt spid="74"/>
                                        </p:tgtEl>
                                        <p:attrNameLst>
                                          <p:attrName>style.visibility</p:attrName>
                                        </p:attrNameLst>
                                      </p:cBhvr>
                                      <p:to>
                                        <p:strVal val="visible"/>
                                      </p:to>
                                    </p:set>
                                    <p:animEffect transition="in" filter="wipe(left)">
                                      <p:cBhvr>
                                        <p:cTn id="619" dur="500"/>
                                        <p:tgtEl>
                                          <p:spTgt spid="74"/>
                                        </p:tgtEl>
                                      </p:cBhvr>
                                    </p:animEffect>
                                  </p:childTnLst>
                                </p:cTn>
                              </p:par>
                            </p:childTnLst>
                          </p:cTn>
                        </p:par>
                        <p:par>
                          <p:cTn id="620" fill="hold">
                            <p:stCondLst>
                              <p:cond delay="77000"/>
                            </p:stCondLst>
                            <p:childTnLst>
                              <p:par>
                                <p:cTn id="621" presetID="22" presetClass="entr" presetSubtype="8" fill="hold" grpId="0" nodeType="afterEffect">
                                  <p:stCondLst>
                                    <p:cond delay="0"/>
                                  </p:stCondLst>
                                  <p:childTnLst>
                                    <p:set>
                                      <p:cBhvr>
                                        <p:cTn id="622" dur="1" fill="hold">
                                          <p:stCondLst>
                                            <p:cond delay="0"/>
                                          </p:stCondLst>
                                        </p:cTn>
                                        <p:tgtEl>
                                          <p:spTgt spid="183"/>
                                        </p:tgtEl>
                                        <p:attrNameLst>
                                          <p:attrName>style.visibility</p:attrName>
                                        </p:attrNameLst>
                                      </p:cBhvr>
                                      <p:to>
                                        <p:strVal val="visible"/>
                                      </p:to>
                                    </p:set>
                                    <p:animEffect transition="in" filter="wipe(left)">
                                      <p:cBhvr>
                                        <p:cTn id="623" dur="500"/>
                                        <p:tgtEl>
                                          <p:spTgt spid="183"/>
                                        </p:tgtEl>
                                      </p:cBhvr>
                                    </p:animEffect>
                                  </p:childTnLst>
                                </p:cTn>
                              </p:par>
                            </p:childTnLst>
                          </p:cTn>
                        </p:par>
                        <p:par>
                          <p:cTn id="624" fill="hold">
                            <p:stCondLst>
                              <p:cond delay="77500"/>
                            </p:stCondLst>
                            <p:childTnLst>
                              <p:par>
                                <p:cTn id="625" presetID="22" presetClass="entr" presetSubtype="8" fill="hold" nodeType="afterEffect">
                                  <p:stCondLst>
                                    <p:cond delay="0"/>
                                  </p:stCondLst>
                                  <p:childTnLst>
                                    <p:set>
                                      <p:cBhvr>
                                        <p:cTn id="626" dur="1" fill="hold">
                                          <p:stCondLst>
                                            <p:cond delay="0"/>
                                          </p:stCondLst>
                                        </p:cTn>
                                        <p:tgtEl>
                                          <p:spTgt spid="75"/>
                                        </p:tgtEl>
                                        <p:attrNameLst>
                                          <p:attrName>style.visibility</p:attrName>
                                        </p:attrNameLst>
                                      </p:cBhvr>
                                      <p:to>
                                        <p:strVal val="visible"/>
                                      </p:to>
                                    </p:set>
                                    <p:animEffect transition="in" filter="wipe(left)">
                                      <p:cBhvr>
                                        <p:cTn id="627" dur="500"/>
                                        <p:tgtEl>
                                          <p:spTgt spid="75"/>
                                        </p:tgtEl>
                                      </p:cBhvr>
                                    </p:animEffect>
                                  </p:childTnLst>
                                </p:cTn>
                              </p:par>
                            </p:childTnLst>
                          </p:cTn>
                        </p:par>
                        <p:par>
                          <p:cTn id="628" fill="hold">
                            <p:stCondLst>
                              <p:cond delay="78000"/>
                            </p:stCondLst>
                            <p:childTnLst>
                              <p:par>
                                <p:cTn id="629" presetID="22" presetClass="entr" presetSubtype="8" fill="hold" grpId="0" nodeType="afterEffect">
                                  <p:stCondLst>
                                    <p:cond delay="0"/>
                                  </p:stCondLst>
                                  <p:childTnLst>
                                    <p:set>
                                      <p:cBhvr>
                                        <p:cTn id="630" dur="1" fill="hold">
                                          <p:stCondLst>
                                            <p:cond delay="0"/>
                                          </p:stCondLst>
                                        </p:cTn>
                                        <p:tgtEl>
                                          <p:spTgt spid="184"/>
                                        </p:tgtEl>
                                        <p:attrNameLst>
                                          <p:attrName>style.visibility</p:attrName>
                                        </p:attrNameLst>
                                      </p:cBhvr>
                                      <p:to>
                                        <p:strVal val="visible"/>
                                      </p:to>
                                    </p:set>
                                    <p:animEffect transition="in" filter="wipe(left)">
                                      <p:cBhvr>
                                        <p:cTn id="631" dur="500"/>
                                        <p:tgtEl>
                                          <p:spTgt spid="184"/>
                                        </p:tgtEl>
                                      </p:cBhvr>
                                    </p:animEffect>
                                  </p:childTnLst>
                                </p:cTn>
                              </p:par>
                            </p:childTnLst>
                          </p:cTn>
                        </p:par>
                        <p:par>
                          <p:cTn id="632" fill="hold">
                            <p:stCondLst>
                              <p:cond delay="78500"/>
                            </p:stCondLst>
                            <p:childTnLst>
                              <p:par>
                                <p:cTn id="633" presetID="22" presetClass="entr" presetSubtype="8" fill="hold" nodeType="afterEffect">
                                  <p:stCondLst>
                                    <p:cond delay="0"/>
                                  </p:stCondLst>
                                  <p:childTnLst>
                                    <p:set>
                                      <p:cBhvr>
                                        <p:cTn id="634" dur="1" fill="hold">
                                          <p:stCondLst>
                                            <p:cond delay="0"/>
                                          </p:stCondLst>
                                        </p:cTn>
                                        <p:tgtEl>
                                          <p:spTgt spid="9"/>
                                        </p:tgtEl>
                                        <p:attrNameLst>
                                          <p:attrName>style.visibility</p:attrName>
                                        </p:attrNameLst>
                                      </p:cBhvr>
                                      <p:to>
                                        <p:strVal val="visible"/>
                                      </p:to>
                                    </p:set>
                                    <p:animEffect transition="in" filter="wipe(left)">
                                      <p:cBhvr>
                                        <p:cTn id="635" dur="500"/>
                                        <p:tgtEl>
                                          <p:spTgt spid="9"/>
                                        </p:tgtEl>
                                      </p:cBhvr>
                                    </p:animEffect>
                                  </p:childTnLst>
                                </p:cTn>
                              </p:par>
                            </p:childTnLst>
                          </p:cTn>
                        </p:par>
                        <p:par>
                          <p:cTn id="636" fill="hold">
                            <p:stCondLst>
                              <p:cond delay="79000"/>
                            </p:stCondLst>
                            <p:childTnLst>
                              <p:par>
                                <p:cTn id="637" presetID="22" presetClass="entr" presetSubtype="8" fill="hold" grpId="0" nodeType="afterEffect">
                                  <p:stCondLst>
                                    <p:cond delay="0"/>
                                  </p:stCondLst>
                                  <p:childTnLst>
                                    <p:set>
                                      <p:cBhvr>
                                        <p:cTn id="638" dur="1" fill="hold">
                                          <p:stCondLst>
                                            <p:cond delay="0"/>
                                          </p:stCondLst>
                                        </p:cTn>
                                        <p:tgtEl>
                                          <p:spTgt spid="185"/>
                                        </p:tgtEl>
                                        <p:attrNameLst>
                                          <p:attrName>style.visibility</p:attrName>
                                        </p:attrNameLst>
                                      </p:cBhvr>
                                      <p:to>
                                        <p:strVal val="visible"/>
                                      </p:to>
                                    </p:set>
                                    <p:animEffect transition="in" filter="wipe(left)">
                                      <p:cBhvr>
                                        <p:cTn id="639" dur="500"/>
                                        <p:tgtEl>
                                          <p:spTgt spid="185"/>
                                        </p:tgtEl>
                                      </p:cBhvr>
                                    </p:animEffect>
                                  </p:childTnLst>
                                </p:cTn>
                              </p:par>
                            </p:childTnLst>
                          </p:cTn>
                        </p:par>
                        <p:par>
                          <p:cTn id="640" fill="hold">
                            <p:stCondLst>
                              <p:cond delay="79500"/>
                            </p:stCondLst>
                            <p:childTnLst>
                              <p:par>
                                <p:cTn id="641" presetID="22" presetClass="entr" presetSubtype="8" fill="hold" nodeType="afterEffect">
                                  <p:stCondLst>
                                    <p:cond delay="0"/>
                                  </p:stCondLst>
                                  <p:childTnLst>
                                    <p:set>
                                      <p:cBhvr>
                                        <p:cTn id="642" dur="1" fill="hold">
                                          <p:stCondLst>
                                            <p:cond delay="0"/>
                                          </p:stCondLst>
                                        </p:cTn>
                                        <p:tgtEl>
                                          <p:spTgt spid="76"/>
                                        </p:tgtEl>
                                        <p:attrNameLst>
                                          <p:attrName>style.visibility</p:attrName>
                                        </p:attrNameLst>
                                      </p:cBhvr>
                                      <p:to>
                                        <p:strVal val="visible"/>
                                      </p:to>
                                    </p:set>
                                    <p:animEffect transition="in" filter="wipe(left)">
                                      <p:cBhvr>
                                        <p:cTn id="643" dur="500"/>
                                        <p:tgtEl>
                                          <p:spTgt spid="76"/>
                                        </p:tgtEl>
                                      </p:cBhvr>
                                    </p:animEffect>
                                  </p:childTnLst>
                                </p:cTn>
                              </p:par>
                            </p:childTnLst>
                          </p:cTn>
                        </p:par>
                        <p:par>
                          <p:cTn id="644" fill="hold">
                            <p:stCondLst>
                              <p:cond delay="80000"/>
                            </p:stCondLst>
                            <p:childTnLst>
                              <p:par>
                                <p:cTn id="645" presetID="22" presetClass="entr" presetSubtype="8" fill="hold" nodeType="afterEffect">
                                  <p:stCondLst>
                                    <p:cond delay="0"/>
                                  </p:stCondLst>
                                  <p:childTnLst>
                                    <p:set>
                                      <p:cBhvr>
                                        <p:cTn id="646" dur="1" fill="hold">
                                          <p:stCondLst>
                                            <p:cond delay="0"/>
                                          </p:stCondLst>
                                        </p:cTn>
                                        <p:tgtEl>
                                          <p:spTgt spid="187"/>
                                        </p:tgtEl>
                                        <p:attrNameLst>
                                          <p:attrName>style.visibility</p:attrName>
                                        </p:attrNameLst>
                                      </p:cBhvr>
                                      <p:to>
                                        <p:strVal val="visible"/>
                                      </p:to>
                                    </p:set>
                                    <p:animEffect transition="in" filter="wipe(left)">
                                      <p:cBhvr>
                                        <p:cTn id="647" dur="500"/>
                                        <p:tgtEl>
                                          <p:spTgt spid="187"/>
                                        </p:tgtEl>
                                      </p:cBhvr>
                                    </p:animEffect>
                                  </p:childTnLst>
                                </p:cTn>
                              </p:par>
                            </p:childTnLst>
                          </p:cTn>
                        </p:par>
                        <p:par>
                          <p:cTn id="648" fill="hold">
                            <p:stCondLst>
                              <p:cond delay="80500"/>
                            </p:stCondLst>
                            <p:childTnLst>
                              <p:par>
                                <p:cTn id="649" presetID="22" presetClass="entr" presetSubtype="8" fill="hold" grpId="0" nodeType="afterEffect">
                                  <p:stCondLst>
                                    <p:cond delay="0"/>
                                  </p:stCondLst>
                                  <p:childTnLst>
                                    <p:set>
                                      <p:cBhvr>
                                        <p:cTn id="650" dur="1" fill="hold">
                                          <p:stCondLst>
                                            <p:cond delay="0"/>
                                          </p:stCondLst>
                                        </p:cTn>
                                        <p:tgtEl>
                                          <p:spTgt spid="186"/>
                                        </p:tgtEl>
                                        <p:attrNameLst>
                                          <p:attrName>style.visibility</p:attrName>
                                        </p:attrNameLst>
                                      </p:cBhvr>
                                      <p:to>
                                        <p:strVal val="visible"/>
                                      </p:to>
                                    </p:set>
                                    <p:animEffect transition="in" filter="wipe(left)">
                                      <p:cBhvr>
                                        <p:cTn id="651" dur="500"/>
                                        <p:tgtEl>
                                          <p:spTgt spid="186"/>
                                        </p:tgtEl>
                                      </p:cBhvr>
                                    </p:animEffect>
                                  </p:childTnLst>
                                </p:cTn>
                              </p:par>
                            </p:childTnLst>
                          </p:cTn>
                        </p:par>
                        <p:par>
                          <p:cTn id="652" fill="hold">
                            <p:stCondLst>
                              <p:cond delay="81000"/>
                            </p:stCondLst>
                            <p:childTnLst>
                              <p:par>
                                <p:cTn id="653" presetID="22" presetClass="entr" presetSubtype="8" fill="hold" nodeType="afterEffect">
                                  <p:stCondLst>
                                    <p:cond delay="0"/>
                                  </p:stCondLst>
                                  <p:childTnLst>
                                    <p:set>
                                      <p:cBhvr>
                                        <p:cTn id="654" dur="1" fill="hold">
                                          <p:stCondLst>
                                            <p:cond delay="0"/>
                                          </p:stCondLst>
                                        </p:cTn>
                                        <p:tgtEl>
                                          <p:spTgt spid="77"/>
                                        </p:tgtEl>
                                        <p:attrNameLst>
                                          <p:attrName>style.visibility</p:attrName>
                                        </p:attrNameLst>
                                      </p:cBhvr>
                                      <p:to>
                                        <p:strVal val="visible"/>
                                      </p:to>
                                    </p:set>
                                    <p:animEffect transition="in" filter="wipe(left)">
                                      <p:cBhvr>
                                        <p:cTn id="655" dur="500"/>
                                        <p:tgtEl>
                                          <p:spTgt spid="77"/>
                                        </p:tgtEl>
                                      </p:cBhvr>
                                    </p:animEffect>
                                  </p:childTnLst>
                                </p:cTn>
                              </p:par>
                            </p:childTnLst>
                          </p:cTn>
                        </p:par>
                        <p:par>
                          <p:cTn id="656" fill="hold">
                            <p:stCondLst>
                              <p:cond delay="81500"/>
                            </p:stCondLst>
                            <p:childTnLst>
                              <p:par>
                                <p:cTn id="657" presetID="22" presetClass="entr" presetSubtype="8" fill="hold" nodeType="afterEffect">
                                  <p:stCondLst>
                                    <p:cond delay="0"/>
                                  </p:stCondLst>
                                  <p:childTnLst>
                                    <p:set>
                                      <p:cBhvr>
                                        <p:cTn id="658" dur="1" fill="hold">
                                          <p:stCondLst>
                                            <p:cond delay="0"/>
                                          </p:stCondLst>
                                        </p:cTn>
                                        <p:tgtEl>
                                          <p:spTgt spid="78"/>
                                        </p:tgtEl>
                                        <p:attrNameLst>
                                          <p:attrName>style.visibility</p:attrName>
                                        </p:attrNameLst>
                                      </p:cBhvr>
                                      <p:to>
                                        <p:strVal val="visible"/>
                                      </p:to>
                                    </p:set>
                                    <p:animEffect transition="in" filter="wipe(left)">
                                      <p:cBhvr>
                                        <p:cTn id="659" dur="500"/>
                                        <p:tgtEl>
                                          <p:spTgt spid="78"/>
                                        </p:tgtEl>
                                      </p:cBhvr>
                                    </p:animEffect>
                                  </p:childTnLst>
                                </p:cTn>
                              </p:par>
                            </p:childTnLst>
                          </p:cTn>
                        </p:par>
                        <p:par>
                          <p:cTn id="660" fill="hold">
                            <p:stCondLst>
                              <p:cond delay="82000"/>
                            </p:stCondLst>
                            <p:childTnLst>
                              <p:par>
                                <p:cTn id="661" presetID="22" presetClass="entr" presetSubtype="8" fill="hold" grpId="0" nodeType="afterEffect">
                                  <p:stCondLst>
                                    <p:cond delay="0"/>
                                  </p:stCondLst>
                                  <p:childTnLst>
                                    <p:set>
                                      <p:cBhvr>
                                        <p:cTn id="662" dur="1" fill="hold">
                                          <p:stCondLst>
                                            <p:cond delay="0"/>
                                          </p:stCondLst>
                                        </p:cTn>
                                        <p:tgtEl>
                                          <p:spTgt spid="188"/>
                                        </p:tgtEl>
                                        <p:attrNameLst>
                                          <p:attrName>style.visibility</p:attrName>
                                        </p:attrNameLst>
                                      </p:cBhvr>
                                      <p:to>
                                        <p:strVal val="visible"/>
                                      </p:to>
                                    </p:set>
                                    <p:animEffect transition="in" filter="wipe(left)">
                                      <p:cBhvr>
                                        <p:cTn id="663" dur="500"/>
                                        <p:tgtEl>
                                          <p:spTgt spid="188"/>
                                        </p:tgtEl>
                                      </p:cBhvr>
                                    </p:animEffect>
                                  </p:childTnLst>
                                </p:cTn>
                              </p:par>
                            </p:childTnLst>
                          </p:cTn>
                        </p:par>
                        <p:par>
                          <p:cTn id="664" fill="hold">
                            <p:stCondLst>
                              <p:cond delay="82500"/>
                            </p:stCondLst>
                            <p:childTnLst>
                              <p:par>
                                <p:cTn id="665" presetID="22" presetClass="entr" presetSubtype="8" fill="hold" grpId="0" nodeType="afterEffect">
                                  <p:stCondLst>
                                    <p:cond delay="0"/>
                                  </p:stCondLst>
                                  <p:childTnLst>
                                    <p:set>
                                      <p:cBhvr>
                                        <p:cTn id="666" dur="1" fill="hold">
                                          <p:stCondLst>
                                            <p:cond delay="0"/>
                                          </p:stCondLst>
                                        </p:cTn>
                                        <p:tgtEl>
                                          <p:spTgt spid="189"/>
                                        </p:tgtEl>
                                        <p:attrNameLst>
                                          <p:attrName>style.visibility</p:attrName>
                                        </p:attrNameLst>
                                      </p:cBhvr>
                                      <p:to>
                                        <p:strVal val="visible"/>
                                      </p:to>
                                    </p:set>
                                    <p:animEffect transition="in" filter="wipe(left)">
                                      <p:cBhvr>
                                        <p:cTn id="667" dur="500"/>
                                        <p:tgtEl>
                                          <p:spTgt spid="189"/>
                                        </p:tgtEl>
                                      </p:cBhvr>
                                    </p:animEffect>
                                  </p:childTnLst>
                                </p:cTn>
                              </p:par>
                            </p:childTnLst>
                          </p:cTn>
                        </p:par>
                        <p:par>
                          <p:cTn id="668" fill="hold">
                            <p:stCondLst>
                              <p:cond delay="83000"/>
                            </p:stCondLst>
                            <p:childTnLst>
                              <p:par>
                                <p:cTn id="669" presetID="22" presetClass="entr" presetSubtype="8" fill="hold" nodeType="afterEffect">
                                  <p:stCondLst>
                                    <p:cond delay="0"/>
                                  </p:stCondLst>
                                  <p:childTnLst>
                                    <p:set>
                                      <p:cBhvr>
                                        <p:cTn id="670" dur="1" fill="hold">
                                          <p:stCondLst>
                                            <p:cond delay="0"/>
                                          </p:stCondLst>
                                        </p:cTn>
                                        <p:tgtEl>
                                          <p:spTgt spid="191"/>
                                        </p:tgtEl>
                                        <p:attrNameLst>
                                          <p:attrName>style.visibility</p:attrName>
                                        </p:attrNameLst>
                                      </p:cBhvr>
                                      <p:to>
                                        <p:strVal val="visible"/>
                                      </p:to>
                                    </p:set>
                                    <p:animEffect transition="in" filter="wipe(left)">
                                      <p:cBhvr>
                                        <p:cTn id="671" dur="500"/>
                                        <p:tgtEl>
                                          <p:spTgt spid="191"/>
                                        </p:tgtEl>
                                      </p:cBhvr>
                                    </p:animEffect>
                                  </p:childTnLst>
                                </p:cTn>
                              </p:par>
                            </p:childTnLst>
                          </p:cTn>
                        </p:par>
                        <p:par>
                          <p:cTn id="672" fill="hold">
                            <p:stCondLst>
                              <p:cond delay="83500"/>
                            </p:stCondLst>
                            <p:childTnLst>
                              <p:par>
                                <p:cTn id="673" presetID="22" presetClass="entr" presetSubtype="8" fill="hold" grpId="0" nodeType="afterEffect">
                                  <p:stCondLst>
                                    <p:cond delay="0"/>
                                  </p:stCondLst>
                                  <p:childTnLst>
                                    <p:set>
                                      <p:cBhvr>
                                        <p:cTn id="674" dur="1" fill="hold">
                                          <p:stCondLst>
                                            <p:cond delay="0"/>
                                          </p:stCondLst>
                                        </p:cTn>
                                        <p:tgtEl>
                                          <p:spTgt spid="190"/>
                                        </p:tgtEl>
                                        <p:attrNameLst>
                                          <p:attrName>style.visibility</p:attrName>
                                        </p:attrNameLst>
                                      </p:cBhvr>
                                      <p:to>
                                        <p:strVal val="visible"/>
                                      </p:to>
                                    </p:set>
                                    <p:animEffect transition="in" filter="wipe(left)">
                                      <p:cBhvr>
                                        <p:cTn id="675" dur="500"/>
                                        <p:tgtEl>
                                          <p:spTgt spid="190"/>
                                        </p:tgtEl>
                                      </p:cBhvr>
                                    </p:animEffect>
                                  </p:childTnLst>
                                </p:cTn>
                              </p:par>
                            </p:childTnLst>
                          </p:cTn>
                        </p:par>
                        <p:par>
                          <p:cTn id="676" fill="hold">
                            <p:stCondLst>
                              <p:cond delay="84000"/>
                            </p:stCondLst>
                            <p:childTnLst>
                              <p:par>
                                <p:cTn id="677" presetID="22" presetClass="entr" presetSubtype="8" fill="hold" nodeType="afterEffect">
                                  <p:stCondLst>
                                    <p:cond delay="0"/>
                                  </p:stCondLst>
                                  <p:childTnLst>
                                    <p:set>
                                      <p:cBhvr>
                                        <p:cTn id="678" dur="1" fill="hold">
                                          <p:stCondLst>
                                            <p:cond delay="0"/>
                                          </p:stCondLst>
                                        </p:cTn>
                                        <p:tgtEl>
                                          <p:spTgt spid="193"/>
                                        </p:tgtEl>
                                        <p:attrNameLst>
                                          <p:attrName>style.visibility</p:attrName>
                                        </p:attrNameLst>
                                      </p:cBhvr>
                                      <p:to>
                                        <p:strVal val="visible"/>
                                      </p:to>
                                    </p:set>
                                    <p:animEffect transition="in" filter="wipe(left)">
                                      <p:cBhvr>
                                        <p:cTn id="679" dur="500"/>
                                        <p:tgtEl>
                                          <p:spTgt spid="193"/>
                                        </p:tgtEl>
                                      </p:cBhvr>
                                    </p:animEffect>
                                  </p:childTnLst>
                                </p:cTn>
                              </p:par>
                            </p:childTnLst>
                          </p:cTn>
                        </p:par>
                        <p:par>
                          <p:cTn id="680" fill="hold">
                            <p:stCondLst>
                              <p:cond delay="84500"/>
                            </p:stCondLst>
                            <p:childTnLst>
                              <p:par>
                                <p:cTn id="681" presetID="22" presetClass="entr" presetSubtype="8" fill="hold" grpId="0" nodeType="afterEffect">
                                  <p:stCondLst>
                                    <p:cond delay="0"/>
                                  </p:stCondLst>
                                  <p:childTnLst>
                                    <p:set>
                                      <p:cBhvr>
                                        <p:cTn id="682" dur="1" fill="hold">
                                          <p:stCondLst>
                                            <p:cond delay="0"/>
                                          </p:stCondLst>
                                        </p:cTn>
                                        <p:tgtEl>
                                          <p:spTgt spid="192"/>
                                        </p:tgtEl>
                                        <p:attrNameLst>
                                          <p:attrName>style.visibility</p:attrName>
                                        </p:attrNameLst>
                                      </p:cBhvr>
                                      <p:to>
                                        <p:strVal val="visible"/>
                                      </p:to>
                                    </p:set>
                                    <p:animEffect transition="in" filter="wipe(left)">
                                      <p:cBhvr>
                                        <p:cTn id="683" dur="500"/>
                                        <p:tgtEl>
                                          <p:spTgt spid="192"/>
                                        </p:tgtEl>
                                      </p:cBhvr>
                                    </p:animEffect>
                                  </p:childTnLst>
                                </p:cTn>
                              </p:par>
                            </p:childTnLst>
                          </p:cTn>
                        </p:par>
                        <p:par>
                          <p:cTn id="684" fill="hold">
                            <p:stCondLst>
                              <p:cond delay="85000"/>
                            </p:stCondLst>
                            <p:childTnLst>
                              <p:par>
                                <p:cTn id="685" presetID="22" presetClass="entr" presetSubtype="8" fill="hold" nodeType="afterEffect">
                                  <p:stCondLst>
                                    <p:cond delay="0"/>
                                  </p:stCondLst>
                                  <p:childTnLst>
                                    <p:set>
                                      <p:cBhvr>
                                        <p:cTn id="686" dur="1" fill="hold">
                                          <p:stCondLst>
                                            <p:cond delay="0"/>
                                          </p:stCondLst>
                                        </p:cTn>
                                        <p:tgtEl>
                                          <p:spTgt spid="25"/>
                                        </p:tgtEl>
                                        <p:attrNameLst>
                                          <p:attrName>style.visibility</p:attrName>
                                        </p:attrNameLst>
                                      </p:cBhvr>
                                      <p:to>
                                        <p:strVal val="visible"/>
                                      </p:to>
                                    </p:set>
                                    <p:animEffect transition="in" filter="wipe(left)">
                                      <p:cBhvr>
                                        <p:cTn id="687" dur="500"/>
                                        <p:tgtEl>
                                          <p:spTgt spid="25"/>
                                        </p:tgtEl>
                                      </p:cBhvr>
                                    </p:animEffect>
                                  </p:childTnLst>
                                </p:cTn>
                              </p:par>
                            </p:childTnLst>
                          </p:cTn>
                        </p:par>
                        <p:par>
                          <p:cTn id="688" fill="hold">
                            <p:stCondLst>
                              <p:cond delay="85500"/>
                            </p:stCondLst>
                            <p:childTnLst>
                              <p:par>
                                <p:cTn id="689" presetID="22" presetClass="entr" presetSubtype="8" fill="hold" grpId="0" nodeType="afterEffect">
                                  <p:stCondLst>
                                    <p:cond delay="0"/>
                                  </p:stCondLst>
                                  <p:childTnLst>
                                    <p:set>
                                      <p:cBhvr>
                                        <p:cTn id="690" dur="1" fill="hold">
                                          <p:stCondLst>
                                            <p:cond delay="0"/>
                                          </p:stCondLst>
                                        </p:cTn>
                                        <p:tgtEl>
                                          <p:spTgt spid="194"/>
                                        </p:tgtEl>
                                        <p:attrNameLst>
                                          <p:attrName>style.visibility</p:attrName>
                                        </p:attrNameLst>
                                      </p:cBhvr>
                                      <p:to>
                                        <p:strVal val="visible"/>
                                      </p:to>
                                    </p:set>
                                    <p:animEffect transition="in" filter="wipe(left)">
                                      <p:cBhvr>
                                        <p:cTn id="691" dur="500"/>
                                        <p:tgtEl>
                                          <p:spTgt spid="194"/>
                                        </p:tgtEl>
                                      </p:cBhvr>
                                    </p:animEffect>
                                  </p:childTnLst>
                                </p:cTn>
                              </p:par>
                            </p:childTnLst>
                          </p:cTn>
                        </p:par>
                        <p:par>
                          <p:cTn id="692" fill="hold">
                            <p:stCondLst>
                              <p:cond delay="86000"/>
                            </p:stCondLst>
                            <p:childTnLst>
                              <p:par>
                                <p:cTn id="693" presetID="22" presetClass="entr" presetSubtype="8" fill="hold" nodeType="afterEffect">
                                  <p:stCondLst>
                                    <p:cond delay="0"/>
                                  </p:stCondLst>
                                  <p:childTnLst>
                                    <p:set>
                                      <p:cBhvr>
                                        <p:cTn id="694" dur="1" fill="hold">
                                          <p:stCondLst>
                                            <p:cond delay="0"/>
                                          </p:stCondLst>
                                        </p:cTn>
                                        <p:tgtEl>
                                          <p:spTgt spid="21"/>
                                        </p:tgtEl>
                                        <p:attrNameLst>
                                          <p:attrName>style.visibility</p:attrName>
                                        </p:attrNameLst>
                                      </p:cBhvr>
                                      <p:to>
                                        <p:strVal val="visible"/>
                                      </p:to>
                                    </p:set>
                                    <p:animEffect transition="in" filter="wipe(left)">
                                      <p:cBhvr>
                                        <p:cTn id="695" dur="500"/>
                                        <p:tgtEl>
                                          <p:spTgt spid="21"/>
                                        </p:tgtEl>
                                      </p:cBhvr>
                                    </p:animEffect>
                                  </p:childTnLst>
                                </p:cTn>
                              </p:par>
                            </p:childTnLst>
                          </p:cTn>
                        </p:par>
                        <p:par>
                          <p:cTn id="696" fill="hold">
                            <p:stCondLst>
                              <p:cond delay="86500"/>
                            </p:stCondLst>
                            <p:childTnLst>
                              <p:par>
                                <p:cTn id="697" presetID="22" presetClass="entr" presetSubtype="8" fill="hold" grpId="0" nodeType="afterEffect">
                                  <p:stCondLst>
                                    <p:cond delay="0"/>
                                  </p:stCondLst>
                                  <p:childTnLst>
                                    <p:set>
                                      <p:cBhvr>
                                        <p:cTn id="698" dur="1" fill="hold">
                                          <p:stCondLst>
                                            <p:cond delay="0"/>
                                          </p:stCondLst>
                                        </p:cTn>
                                        <p:tgtEl>
                                          <p:spTgt spid="195"/>
                                        </p:tgtEl>
                                        <p:attrNameLst>
                                          <p:attrName>style.visibility</p:attrName>
                                        </p:attrNameLst>
                                      </p:cBhvr>
                                      <p:to>
                                        <p:strVal val="visible"/>
                                      </p:to>
                                    </p:set>
                                    <p:animEffect transition="in" filter="wipe(left)">
                                      <p:cBhvr>
                                        <p:cTn id="699" dur="500"/>
                                        <p:tgtEl>
                                          <p:spTgt spid="195"/>
                                        </p:tgtEl>
                                      </p:cBhvr>
                                    </p:animEffect>
                                  </p:childTnLst>
                                </p:cTn>
                              </p:par>
                            </p:childTnLst>
                          </p:cTn>
                        </p:par>
                        <p:par>
                          <p:cTn id="700" fill="hold">
                            <p:stCondLst>
                              <p:cond delay="87000"/>
                            </p:stCondLst>
                            <p:childTnLst>
                              <p:par>
                                <p:cTn id="701" presetID="22" presetClass="entr" presetSubtype="8" fill="hold" nodeType="afterEffect">
                                  <p:stCondLst>
                                    <p:cond delay="0"/>
                                  </p:stCondLst>
                                  <p:childTnLst>
                                    <p:set>
                                      <p:cBhvr>
                                        <p:cTn id="702" dur="1" fill="hold">
                                          <p:stCondLst>
                                            <p:cond delay="0"/>
                                          </p:stCondLst>
                                        </p:cTn>
                                        <p:tgtEl>
                                          <p:spTgt spid="23"/>
                                        </p:tgtEl>
                                        <p:attrNameLst>
                                          <p:attrName>style.visibility</p:attrName>
                                        </p:attrNameLst>
                                      </p:cBhvr>
                                      <p:to>
                                        <p:strVal val="visible"/>
                                      </p:to>
                                    </p:set>
                                    <p:animEffect transition="in" filter="wipe(left)">
                                      <p:cBhvr>
                                        <p:cTn id="703" dur="500"/>
                                        <p:tgtEl>
                                          <p:spTgt spid="23"/>
                                        </p:tgtEl>
                                      </p:cBhvr>
                                    </p:animEffect>
                                  </p:childTnLst>
                                </p:cTn>
                              </p:par>
                            </p:childTnLst>
                          </p:cTn>
                        </p:par>
                        <p:par>
                          <p:cTn id="704" fill="hold">
                            <p:stCondLst>
                              <p:cond delay="87500"/>
                            </p:stCondLst>
                            <p:childTnLst>
                              <p:par>
                                <p:cTn id="705" presetID="22" presetClass="entr" presetSubtype="8" fill="hold" grpId="0" nodeType="afterEffect">
                                  <p:stCondLst>
                                    <p:cond delay="0"/>
                                  </p:stCondLst>
                                  <p:childTnLst>
                                    <p:set>
                                      <p:cBhvr>
                                        <p:cTn id="706" dur="1" fill="hold">
                                          <p:stCondLst>
                                            <p:cond delay="0"/>
                                          </p:stCondLst>
                                        </p:cTn>
                                        <p:tgtEl>
                                          <p:spTgt spid="196"/>
                                        </p:tgtEl>
                                        <p:attrNameLst>
                                          <p:attrName>style.visibility</p:attrName>
                                        </p:attrNameLst>
                                      </p:cBhvr>
                                      <p:to>
                                        <p:strVal val="visible"/>
                                      </p:to>
                                    </p:set>
                                    <p:animEffect transition="in" filter="wipe(left)">
                                      <p:cBhvr>
                                        <p:cTn id="707" dur="500"/>
                                        <p:tgtEl>
                                          <p:spTgt spid="196"/>
                                        </p:tgtEl>
                                      </p:cBhvr>
                                    </p:animEffect>
                                  </p:childTnLst>
                                </p:cTn>
                              </p:par>
                            </p:childTnLst>
                          </p:cTn>
                        </p:par>
                        <p:par>
                          <p:cTn id="708" fill="hold">
                            <p:stCondLst>
                              <p:cond delay="88000"/>
                            </p:stCondLst>
                            <p:childTnLst>
                              <p:par>
                                <p:cTn id="709" presetID="22" presetClass="entr" presetSubtype="8" fill="hold" nodeType="afterEffect">
                                  <p:stCondLst>
                                    <p:cond delay="0"/>
                                  </p:stCondLst>
                                  <p:childTnLst>
                                    <p:set>
                                      <p:cBhvr>
                                        <p:cTn id="710" dur="1" fill="hold">
                                          <p:stCondLst>
                                            <p:cond delay="0"/>
                                          </p:stCondLst>
                                        </p:cTn>
                                        <p:tgtEl>
                                          <p:spTgt spid="49"/>
                                        </p:tgtEl>
                                        <p:attrNameLst>
                                          <p:attrName>style.visibility</p:attrName>
                                        </p:attrNameLst>
                                      </p:cBhvr>
                                      <p:to>
                                        <p:strVal val="visible"/>
                                      </p:to>
                                    </p:set>
                                    <p:animEffect transition="in" filter="wipe(left)">
                                      <p:cBhvr>
                                        <p:cTn id="711" dur="500"/>
                                        <p:tgtEl>
                                          <p:spTgt spid="49"/>
                                        </p:tgtEl>
                                      </p:cBhvr>
                                    </p:animEffect>
                                  </p:childTnLst>
                                </p:cTn>
                              </p:par>
                            </p:childTnLst>
                          </p:cTn>
                        </p:par>
                        <p:par>
                          <p:cTn id="712" fill="hold">
                            <p:stCondLst>
                              <p:cond delay="88500"/>
                            </p:stCondLst>
                            <p:childTnLst>
                              <p:par>
                                <p:cTn id="713" presetID="22" presetClass="entr" presetSubtype="8" fill="hold" nodeType="afterEffect">
                                  <p:stCondLst>
                                    <p:cond delay="0"/>
                                  </p:stCondLst>
                                  <p:childTnLst>
                                    <p:set>
                                      <p:cBhvr>
                                        <p:cTn id="714" dur="1" fill="hold">
                                          <p:stCondLst>
                                            <p:cond delay="0"/>
                                          </p:stCondLst>
                                        </p:cTn>
                                        <p:tgtEl>
                                          <p:spTgt spid="197"/>
                                        </p:tgtEl>
                                        <p:attrNameLst>
                                          <p:attrName>style.visibility</p:attrName>
                                        </p:attrNameLst>
                                      </p:cBhvr>
                                      <p:to>
                                        <p:strVal val="visible"/>
                                      </p:to>
                                    </p:set>
                                    <p:animEffect transition="in" filter="wipe(left)">
                                      <p:cBhvr>
                                        <p:cTn id="715" dur="500"/>
                                        <p:tgtEl>
                                          <p:spTgt spid="197"/>
                                        </p:tgtEl>
                                      </p:cBhvr>
                                    </p:animEffect>
                                  </p:childTnLst>
                                </p:cTn>
                              </p:par>
                            </p:childTnLst>
                          </p:cTn>
                        </p:par>
                        <p:par>
                          <p:cTn id="716" fill="hold">
                            <p:stCondLst>
                              <p:cond delay="89000"/>
                            </p:stCondLst>
                            <p:childTnLst>
                              <p:par>
                                <p:cTn id="717" presetID="22" presetClass="entr" presetSubtype="8" fill="hold" grpId="0" nodeType="afterEffect">
                                  <p:stCondLst>
                                    <p:cond delay="0"/>
                                  </p:stCondLst>
                                  <p:childTnLst>
                                    <p:set>
                                      <p:cBhvr>
                                        <p:cTn id="718" dur="1" fill="hold">
                                          <p:stCondLst>
                                            <p:cond delay="0"/>
                                          </p:stCondLst>
                                        </p:cTn>
                                        <p:tgtEl>
                                          <p:spTgt spid="198"/>
                                        </p:tgtEl>
                                        <p:attrNameLst>
                                          <p:attrName>style.visibility</p:attrName>
                                        </p:attrNameLst>
                                      </p:cBhvr>
                                      <p:to>
                                        <p:strVal val="visible"/>
                                      </p:to>
                                    </p:set>
                                    <p:animEffect transition="in" filter="wipe(left)">
                                      <p:cBhvr>
                                        <p:cTn id="719" dur="500"/>
                                        <p:tgtEl>
                                          <p:spTgt spid="198"/>
                                        </p:tgtEl>
                                      </p:cBhvr>
                                    </p:animEffect>
                                  </p:childTnLst>
                                </p:cTn>
                              </p:par>
                            </p:childTnLst>
                          </p:cTn>
                        </p:par>
                        <p:par>
                          <p:cTn id="720" fill="hold">
                            <p:stCondLst>
                              <p:cond delay="89500"/>
                            </p:stCondLst>
                            <p:childTnLst>
                              <p:par>
                                <p:cTn id="721" presetID="22" presetClass="entr" presetSubtype="8" fill="hold" grpId="0" nodeType="afterEffect">
                                  <p:stCondLst>
                                    <p:cond delay="0"/>
                                  </p:stCondLst>
                                  <p:childTnLst>
                                    <p:set>
                                      <p:cBhvr>
                                        <p:cTn id="722" dur="1" fill="hold">
                                          <p:stCondLst>
                                            <p:cond delay="0"/>
                                          </p:stCondLst>
                                        </p:cTn>
                                        <p:tgtEl>
                                          <p:spTgt spid="199"/>
                                        </p:tgtEl>
                                        <p:attrNameLst>
                                          <p:attrName>style.visibility</p:attrName>
                                        </p:attrNameLst>
                                      </p:cBhvr>
                                      <p:to>
                                        <p:strVal val="visible"/>
                                      </p:to>
                                    </p:set>
                                    <p:animEffect transition="in" filter="wipe(left)">
                                      <p:cBhvr>
                                        <p:cTn id="723" dur="500"/>
                                        <p:tgtEl>
                                          <p:spTgt spid="199"/>
                                        </p:tgtEl>
                                      </p:cBhvr>
                                    </p:animEffect>
                                  </p:childTnLst>
                                </p:cTn>
                              </p:par>
                            </p:childTnLst>
                          </p:cTn>
                        </p:par>
                        <p:par>
                          <p:cTn id="724" fill="hold">
                            <p:stCondLst>
                              <p:cond delay="90000"/>
                            </p:stCondLst>
                            <p:childTnLst>
                              <p:par>
                                <p:cTn id="725" presetID="22" presetClass="entr" presetSubtype="8" fill="hold" grpId="0" nodeType="afterEffect">
                                  <p:stCondLst>
                                    <p:cond delay="0"/>
                                  </p:stCondLst>
                                  <p:childTnLst>
                                    <p:set>
                                      <p:cBhvr>
                                        <p:cTn id="726" dur="1" fill="hold">
                                          <p:stCondLst>
                                            <p:cond delay="0"/>
                                          </p:stCondLst>
                                        </p:cTn>
                                        <p:tgtEl>
                                          <p:spTgt spid="200"/>
                                        </p:tgtEl>
                                        <p:attrNameLst>
                                          <p:attrName>style.visibility</p:attrName>
                                        </p:attrNameLst>
                                      </p:cBhvr>
                                      <p:to>
                                        <p:strVal val="visible"/>
                                      </p:to>
                                    </p:set>
                                    <p:animEffect transition="in" filter="wipe(left)">
                                      <p:cBhvr>
                                        <p:cTn id="727" dur="500"/>
                                        <p:tgtEl>
                                          <p:spTgt spid="200"/>
                                        </p:tgtEl>
                                      </p:cBhvr>
                                    </p:animEffect>
                                  </p:childTnLst>
                                </p:cTn>
                              </p:par>
                            </p:childTnLst>
                          </p:cTn>
                        </p:par>
                        <p:par>
                          <p:cTn id="728" fill="hold">
                            <p:stCondLst>
                              <p:cond delay="90500"/>
                            </p:stCondLst>
                            <p:childTnLst>
                              <p:par>
                                <p:cTn id="729" presetID="22" presetClass="entr" presetSubtype="8" fill="hold" nodeType="afterEffect">
                                  <p:stCondLst>
                                    <p:cond delay="0"/>
                                  </p:stCondLst>
                                  <p:childTnLst>
                                    <p:set>
                                      <p:cBhvr>
                                        <p:cTn id="730" dur="1" fill="hold">
                                          <p:stCondLst>
                                            <p:cond delay="0"/>
                                          </p:stCondLst>
                                        </p:cTn>
                                        <p:tgtEl>
                                          <p:spTgt spid="202"/>
                                        </p:tgtEl>
                                        <p:attrNameLst>
                                          <p:attrName>style.visibility</p:attrName>
                                        </p:attrNameLst>
                                      </p:cBhvr>
                                      <p:to>
                                        <p:strVal val="visible"/>
                                      </p:to>
                                    </p:set>
                                    <p:animEffect transition="in" filter="wipe(left)">
                                      <p:cBhvr>
                                        <p:cTn id="731" dur="500"/>
                                        <p:tgtEl>
                                          <p:spTgt spid="202"/>
                                        </p:tgtEl>
                                      </p:cBhvr>
                                    </p:animEffect>
                                  </p:childTnLst>
                                </p:cTn>
                              </p:par>
                            </p:childTnLst>
                          </p:cTn>
                        </p:par>
                        <p:par>
                          <p:cTn id="732" fill="hold">
                            <p:stCondLst>
                              <p:cond delay="91000"/>
                            </p:stCondLst>
                            <p:childTnLst>
                              <p:par>
                                <p:cTn id="733" presetID="22" presetClass="entr" presetSubtype="8" fill="hold" grpId="0" nodeType="afterEffect">
                                  <p:stCondLst>
                                    <p:cond delay="0"/>
                                  </p:stCondLst>
                                  <p:childTnLst>
                                    <p:set>
                                      <p:cBhvr>
                                        <p:cTn id="734" dur="1" fill="hold">
                                          <p:stCondLst>
                                            <p:cond delay="0"/>
                                          </p:stCondLst>
                                        </p:cTn>
                                        <p:tgtEl>
                                          <p:spTgt spid="201"/>
                                        </p:tgtEl>
                                        <p:attrNameLst>
                                          <p:attrName>style.visibility</p:attrName>
                                        </p:attrNameLst>
                                      </p:cBhvr>
                                      <p:to>
                                        <p:strVal val="visible"/>
                                      </p:to>
                                    </p:set>
                                    <p:animEffect transition="in" filter="wipe(left)">
                                      <p:cBhvr>
                                        <p:cTn id="735" dur="500"/>
                                        <p:tgtEl>
                                          <p:spTgt spid="201"/>
                                        </p:tgtEl>
                                      </p:cBhvr>
                                    </p:animEffect>
                                  </p:childTnLst>
                                </p:cTn>
                              </p:par>
                            </p:childTnLst>
                          </p:cTn>
                        </p:par>
                        <p:par>
                          <p:cTn id="736" fill="hold">
                            <p:stCondLst>
                              <p:cond delay="91500"/>
                            </p:stCondLst>
                            <p:childTnLst>
                              <p:par>
                                <p:cTn id="737" presetID="22" presetClass="entr" presetSubtype="8" fill="hold" nodeType="afterEffect">
                                  <p:stCondLst>
                                    <p:cond delay="0"/>
                                  </p:stCondLst>
                                  <p:childTnLst>
                                    <p:set>
                                      <p:cBhvr>
                                        <p:cTn id="738" dur="1" fill="hold">
                                          <p:stCondLst>
                                            <p:cond delay="0"/>
                                          </p:stCondLst>
                                        </p:cTn>
                                        <p:tgtEl>
                                          <p:spTgt spid="204"/>
                                        </p:tgtEl>
                                        <p:attrNameLst>
                                          <p:attrName>style.visibility</p:attrName>
                                        </p:attrNameLst>
                                      </p:cBhvr>
                                      <p:to>
                                        <p:strVal val="visible"/>
                                      </p:to>
                                    </p:set>
                                    <p:animEffect transition="in" filter="wipe(left)">
                                      <p:cBhvr>
                                        <p:cTn id="739" dur="500"/>
                                        <p:tgtEl>
                                          <p:spTgt spid="204"/>
                                        </p:tgtEl>
                                      </p:cBhvr>
                                    </p:animEffect>
                                  </p:childTnLst>
                                </p:cTn>
                              </p:par>
                            </p:childTnLst>
                          </p:cTn>
                        </p:par>
                        <p:par>
                          <p:cTn id="740" fill="hold">
                            <p:stCondLst>
                              <p:cond delay="92000"/>
                            </p:stCondLst>
                            <p:childTnLst>
                              <p:par>
                                <p:cTn id="741" presetID="22" presetClass="entr" presetSubtype="8" fill="hold" grpId="0" nodeType="afterEffect">
                                  <p:stCondLst>
                                    <p:cond delay="0"/>
                                  </p:stCondLst>
                                  <p:childTnLst>
                                    <p:set>
                                      <p:cBhvr>
                                        <p:cTn id="742" dur="1" fill="hold">
                                          <p:stCondLst>
                                            <p:cond delay="0"/>
                                          </p:stCondLst>
                                        </p:cTn>
                                        <p:tgtEl>
                                          <p:spTgt spid="203"/>
                                        </p:tgtEl>
                                        <p:attrNameLst>
                                          <p:attrName>style.visibility</p:attrName>
                                        </p:attrNameLst>
                                      </p:cBhvr>
                                      <p:to>
                                        <p:strVal val="visible"/>
                                      </p:to>
                                    </p:set>
                                    <p:animEffect transition="in" filter="wipe(left)">
                                      <p:cBhvr>
                                        <p:cTn id="743" dur="500"/>
                                        <p:tgtEl>
                                          <p:spTgt spid="203"/>
                                        </p:tgtEl>
                                      </p:cBhvr>
                                    </p:animEffect>
                                  </p:childTnLst>
                                </p:cTn>
                              </p:par>
                            </p:childTnLst>
                          </p:cTn>
                        </p:par>
                        <p:par>
                          <p:cTn id="744" fill="hold">
                            <p:stCondLst>
                              <p:cond delay="92500"/>
                            </p:stCondLst>
                            <p:childTnLst>
                              <p:par>
                                <p:cTn id="745" presetID="22" presetClass="entr" presetSubtype="8" fill="hold" nodeType="afterEffect">
                                  <p:stCondLst>
                                    <p:cond delay="0"/>
                                  </p:stCondLst>
                                  <p:childTnLst>
                                    <p:set>
                                      <p:cBhvr>
                                        <p:cTn id="746" dur="1" fill="hold">
                                          <p:stCondLst>
                                            <p:cond delay="0"/>
                                          </p:stCondLst>
                                        </p:cTn>
                                        <p:tgtEl>
                                          <p:spTgt spid="30"/>
                                        </p:tgtEl>
                                        <p:attrNameLst>
                                          <p:attrName>style.visibility</p:attrName>
                                        </p:attrNameLst>
                                      </p:cBhvr>
                                      <p:to>
                                        <p:strVal val="visible"/>
                                      </p:to>
                                    </p:set>
                                    <p:animEffect transition="in" filter="wipe(left)">
                                      <p:cBhvr>
                                        <p:cTn id="747" dur="500"/>
                                        <p:tgtEl>
                                          <p:spTgt spid="30"/>
                                        </p:tgtEl>
                                      </p:cBhvr>
                                    </p:animEffect>
                                  </p:childTnLst>
                                </p:cTn>
                              </p:par>
                            </p:childTnLst>
                          </p:cTn>
                        </p:par>
                        <p:par>
                          <p:cTn id="748" fill="hold">
                            <p:stCondLst>
                              <p:cond delay="93000"/>
                            </p:stCondLst>
                            <p:childTnLst>
                              <p:par>
                                <p:cTn id="749" presetID="22" presetClass="entr" presetSubtype="8" fill="hold" grpId="0" nodeType="afterEffect">
                                  <p:stCondLst>
                                    <p:cond delay="0"/>
                                  </p:stCondLst>
                                  <p:childTnLst>
                                    <p:set>
                                      <p:cBhvr>
                                        <p:cTn id="750" dur="1" fill="hold">
                                          <p:stCondLst>
                                            <p:cond delay="0"/>
                                          </p:stCondLst>
                                        </p:cTn>
                                        <p:tgtEl>
                                          <p:spTgt spid="205"/>
                                        </p:tgtEl>
                                        <p:attrNameLst>
                                          <p:attrName>style.visibility</p:attrName>
                                        </p:attrNameLst>
                                      </p:cBhvr>
                                      <p:to>
                                        <p:strVal val="visible"/>
                                      </p:to>
                                    </p:set>
                                    <p:animEffect transition="in" filter="wipe(left)">
                                      <p:cBhvr>
                                        <p:cTn id="751" dur="500"/>
                                        <p:tgtEl>
                                          <p:spTgt spid="205"/>
                                        </p:tgtEl>
                                      </p:cBhvr>
                                    </p:animEffect>
                                  </p:childTnLst>
                                </p:cTn>
                              </p:par>
                            </p:childTnLst>
                          </p:cTn>
                        </p:par>
                        <p:par>
                          <p:cTn id="752" fill="hold">
                            <p:stCondLst>
                              <p:cond delay="93500"/>
                            </p:stCondLst>
                            <p:childTnLst>
                              <p:par>
                                <p:cTn id="753" presetID="22" presetClass="entr" presetSubtype="8" fill="hold" nodeType="afterEffect">
                                  <p:stCondLst>
                                    <p:cond delay="0"/>
                                  </p:stCondLst>
                                  <p:childTnLst>
                                    <p:set>
                                      <p:cBhvr>
                                        <p:cTn id="754" dur="1" fill="hold">
                                          <p:stCondLst>
                                            <p:cond delay="0"/>
                                          </p:stCondLst>
                                        </p:cTn>
                                        <p:tgtEl>
                                          <p:spTgt spid="22"/>
                                        </p:tgtEl>
                                        <p:attrNameLst>
                                          <p:attrName>style.visibility</p:attrName>
                                        </p:attrNameLst>
                                      </p:cBhvr>
                                      <p:to>
                                        <p:strVal val="visible"/>
                                      </p:to>
                                    </p:set>
                                    <p:animEffect transition="in" filter="wipe(left)">
                                      <p:cBhvr>
                                        <p:cTn id="755" dur="500"/>
                                        <p:tgtEl>
                                          <p:spTgt spid="22"/>
                                        </p:tgtEl>
                                      </p:cBhvr>
                                    </p:animEffect>
                                  </p:childTnLst>
                                </p:cTn>
                              </p:par>
                            </p:childTnLst>
                          </p:cTn>
                        </p:par>
                        <p:par>
                          <p:cTn id="756" fill="hold">
                            <p:stCondLst>
                              <p:cond delay="94000"/>
                            </p:stCondLst>
                            <p:childTnLst>
                              <p:par>
                                <p:cTn id="757" presetID="22" presetClass="entr" presetSubtype="8" fill="hold" grpId="0" nodeType="afterEffect">
                                  <p:stCondLst>
                                    <p:cond delay="0"/>
                                  </p:stCondLst>
                                  <p:childTnLst>
                                    <p:set>
                                      <p:cBhvr>
                                        <p:cTn id="758" dur="1" fill="hold">
                                          <p:stCondLst>
                                            <p:cond delay="0"/>
                                          </p:stCondLst>
                                        </p:cTn>
                                        <p:tgtEl>
                                          <p:spTgt spid="206"/>
                                        </p:tgtEl>
                                        <p:attrNameLst>
                                          <p:attrName>style.visibility</p:attrName>
                                        </p:attrNameLst>
                                      </p:cBhvr>
                                      <p:to>
                                        <p:strVal val="visible"/>
                                      </p:to>
                                    </p:set>
                                    <p:animEffect transition="in" filter="wipe(left)">
                                      <p:cBhvr>
                                        <p:cTn id="759" dur="500"/>
                                        <p:tgtEl>
                                          <p:spTgt spid="206"/>
                                        </p:tgtEl>
                                      </p:cBhvr>
                                    </p:animEffect>
                                  </p:childTnLst>
                                </p:cTn>
                              </p:par>
                            </p:childTnLst>
                          </p:cTn>
                        </p:par>
                        <p:par>
                          <p:cTn id="760" fill="hold">
                            <p:stCondLst>
                              <p:cond delay="94500"/>
                            </p:stCondLst>
                            <p:childTnLst>
                              <p:par>
                                <p:cTn id="761" presetID="22" presetClass="entr" presetSubtype="8" fill="hold" grpId="0" nodeType="afterEffect">
                                  <p:stCondLst>
                                    <p:cond delay="0"/>
                                  </p:stCondLst>
                                  <p:childTnLst>
                                    <p:set>
                                      <p:cBhvr>
                                        <p:cTn id="762" dur="1" fill="hold">
                                          <p:stCondLst>
                                            <p:cond delay="0"/>
                                          </p:stCondLst>
                                        </p:cTn>
                                        <p:tgtEl>
                                          <p:spTgt spid="207"/>
                                        </p:tgtEl>
                                        <p:attrNameLst>
                                          <p:attrName>style.visibility</p:attrName>
                                        </p:attrNameLst>
                                      </p:cBhvr>
                                      <p:to>
                                        <p:strVal val="visible"/>
                                      </p:to>
                                    </p:set>
                                    <p:animEffect transition="in" filter="wipe(left)">
                                      <p:cBhvr>
                                        <p:cTn id="763" dur="500"/>
                                        <p:tgtEl>
                                          <p:spTgt spid="207"/>
                                        </p:tgtEl>
                                      </p:cBhvr>
                                    </p:animEffect>
                                  </p:childTnLst>
                                </p:cTn>
                              </p:par>
                            </p:childTnLst>
                          </p:cTn>
                        </p:par>
                        <p:par>
                          <p:cTn id="764" fill="hold">
                            <p:stCondLst>
                              <p:cond delay="95000"/>
                            </p:stCondLst>
                            <p:childTnLst>
                              <p:par>
                                <p:cTn id="765" presetID="22" presetClass="entr" presetSubtype="8" fill="hold" nodeType="afterEffect">
                                  <p:stCondLst>
                                    <p:cond delay="0"/>
                                  </p:stCondLst>
                                  <p:childTnLst>
                                    <p:set>
                                      <p:cBhvr>
                                        <p:cTn id="766" dur="1" fill="hold">
                                          <p:stCondLst>
                                            <p:cond delay="0"/>
                                          </p:stCondLst>
                                        </p:cTn>
                                        <p:tgtEl>
                                          <p:spTgt spid="50"/>
                                        </p:tgtEl>
                                        <p:attrNameLst>
                                          <p:attrName>style.visibility</p:attrName>
                                        </p:attrNameLst>
                                      </p:cBhvr>
                                      <p:to>
                                        <p:strVal val="visible"/>
                                      </p:to>
                                    </p:set>
                                    <p:animEffect transition="in" filter="wipe(left)">
                                      <p:cBhvr>
                                        <p:cTn id="767" dur="500"/>
                                        <p:tgtEl>
                                          <p:spTgt spid="50"/>
                                        </p:tgtEl>
                                      </p:cBhvr>
                                    </p:animEffect>
                                  </p:childTnLst>
                                </p:cTn>
                              </p:par>
                            </p:childTnLst>
                          </p:cTn>
                        </p:par>
                        <p:par>
                          <p:cTn id="768" fill="hold">
                            <p:stCondLst>
                              <p:cond delay="95500"/>
                            </p:stCondLst>
                            <p:childTnLst>
                              <p:par>
                                <p:cTn id="769" presetID="22" presetClass="entr" presetSubtype="8" fill="hold" nodeType="afterEffect">
                                  <p:stCondLst>
                                    <p:cond delay="0"/>
                                  </p:stCondLst>
                                  <p:childTnLst>
                                    <p:set>
                                      <p:cBhvr>
                                        <p:cTn id="770" dur="1" fill="hold">
                                          <p:stCondLst>
                                            <p:cond delay="0"/>
                                          </p:stCondLst>
                                        </p:cTn>
                                        <p:tgtEl>
                                          <p:spTgt spid="29"/>
                                        </p:tgtEl>
                                        <p:attrNameLst>
                                          <p:attrName>style.visibility</p:attrName>
                                        </p:attrNameLst>
                                      </p:cBhvr>
                                      <p:to>
                                        <p:strVal val="visible"/>
                                      </p:to>
                                    </p:set>
                                    <p:animEffect transition="in" filter="wipe(left)">
                                      <p:cBhvr>
                                        <p:cTn id="771" dur="500"/>
                                        <p:tgtEl>
                                          <p:spTgt spid="29"/>
                                        </p:tgtEl>
                                      </p:cBhvr>
                                    </p:animEffect>
                                  </p:childTnLst>
                                </p:cTn>
                              </p:par>
                            </p:childTnLst>
                          </p:cTn>
                        </p:par>
                        <p:par>
                          <p:cTn id="772" fill="hold">
                            <p:stCondLst>
                              <p:cond delay="96000"/>
                            </p:stCondLst>
                            <p:childTnLst>
                              <p:par>
                                <p:cTn id="773" presetID="22" presetClass="entr" presetSubtype="8" fill="hold" grpId="0" nodeType="afterEffect">
                                  <p:stCondLst>
                                    <p:cond delay="0"/>
                                  </p:stCondLst>
                                  <p:childTnLst>
                                    <p:set>
                                      <p:cBhvr>
                                        <p:cTn id="774" dur="1" fill="hold">
                                          <p:stCondLst>
                                            <p:cond delay="0"/>
                                          </p:stCondLst>
                                        </p:cTn>
                                        <p:tgtEl>
                                          <p:spTgt spid="208"/>
                                        </p:tgtEl>
                                        <p:attrNameLst>
                                          <p:attrName>style.visibility</p:attrName>
                                        </p:attrNameLst>
                                      </p:cBhvr>
                                      <p:to>
                                        <p:strVal val="visible"/>
                                      </p:to>
                                    </p:set>
                                    <p:animEffect transition="in" filter="wipe(left)">
                                      <p:cBhvr>
                                        <p:cTn id="775" dur="500"/>
                                        <p:tgtEl>
                                          <p:spTgt spid="208"/>
                                        </p:tgtEl>
                                      </p:cBhvr>
                                    </p:animEffect>
                                  </p:childTnLst>
                                </p:cTn>
                              </p:par>
                            </p:childTnLst>
                          </p:cTn>
                        </p:par>
                        <p:par>
                          <p:cTn id="776" fill="hold">
                            <p:stCondLst>
                              <p:cond delay="96500"/>
                            </p:stCondLst>
                            <p:childTnLst>
                              <p:par>
                                <p:cTn id="777" presetID="22" presetClass="entr" presetSubtype="8" fill="hold" grpId="0" nodeType="afterEffect">
                                  <p:stCondLst>
                                    <p:cond delay="0"/>
                                  </p:stCondLst>
                                  <p:childTnLst>
                                    <p:set>
                                      <p:cBhvr>
                                        <p:cTn id="778" dur="1" fill="hold">
                                          <p:stCondLst>
                                            <p:cond delay="0"/>
                                          </p:stCondLst>
                                        </p:cTn>
                                        <p:tgtEl>
                                          <p:spTgt spid="209"/>
                                        </p:tgtEl>
                                        <p:attrNameLst>
                                          <p:attrName>style.visibility</p:attrName>
                                        </p:attrNameLst>
                                      </p:cBhvr>
                                      <p:to>
                                        <p:strVal val="visible"/>
                                      </p:to>
                                    </p:set>
                                    <p:animEffect transition="in" filter="wipe(left)">
                                      <p:cBhvr>
                                        <p:cTn id="779" dur="500"/>
                                        <p:tgtEl>
                                          <p:spTgt spid="209"/>
                                        </p:tgtEl>
                                      </p:cBhvr>
                                    </p:animEffect>
                                  </p:childTnLst>
                                </p:cTn>
                              </p:par>
                            </p:childTnLst>
                          </p:cTn>
                        </p:par>
                        <p:par>
                          <p:cTn id="780" fill="hold">
                            <p:stCondLst>
                              <p:cond delay="97000"/>
                            </p:stCondLst>
                            <p:childTnLst>
                              <p:par>
                                <p:cTn id="781" presetID="22" presetClass="entr" presetSubtype="8" fill="hold" nodeType="afterEffect">
                                  <p:stCondLst>
                                    <p:cond delay="0"/>
                                  </p:stCondLst>
                                  <p:childTnLst>
                                    <p:set>
                                      <p:cBhvr>
                                        <p:cTn id="782" dur="1" fill="hold">
                                          <p:stCondLst>
                                            <p:cond delay="0"/>
                                          </p:stCondLst>
                                        </p:cTn>
                                        <p:tgtEl>
                                          <p:spTgt spid="210"/>
                                        </p:tgtEl>
                                        <p:attrNameLst>
                                          <p:attrName>style.visibility</p:attrName>
                                        </p:attrNameLst>
                                      </p:cBhvr>
                                      <p:to>
                                        <p:strVal val="visible"/>
                                      </p:to>
                                    </p:set>
                                    <p:animEffect transition="in" filter="wipe(left)">
                                      <p:cBhvr>
                                        <p:cTn id="783" dur="500"/>
                                        <p:tgtEl>
                                          <p:spTgt spid="210"/>
                                        </p:tgtEl>
                                      </p:cBhvr>
                                    </p:animEffect>
                                  </p:childTnLst>
                                </p:cTn>
                              </p:par>
                            </p:childTnLst>
                          </p:cTn>
                        </p:par>
                        <p:par>
                          <p:cTn id="784" fill="hold">
                            <p:stCondLst>
                              <p:cond delay="97500"/>
                            </p:stCondLst>
                            <p:childTnLst>
                              <p:par>
                                <p:cTn id="785" presetID="22" presetClass="entr" presetSubtype="8" fill="hold" grpId="0" nodeType="afterEffect">
                                  <p:stCondLst>
                                    <p:cond delay="0"/>
                                  </p:stCondLst>
                                  <p:childTnLst>
                                    <p:set>
                                      <p:cBhvr>
                                        <p:cTn id="786" dur="1" fill="hold">
                                          <p:stCondLst>
                                            <p:cond delay="0"/>
                                          </p:stCondLst>
                                        </p:cTn>
                                        <p:tgtEl>
                                          <p:spTgt spid="211"/>
                                        </p:tgtEl>
                                        <p:attrNameLst>
                                          <p:attrName>style.visibility</p:attrName>
                                        </p:attrNameLst>
                                      </p:cBhvr>
                                      <p:to>
                                        <p:strVal val="visible"/>
                                      </p:to>
                                    </p:set>
                                    <p:animEffect transition="in" filter="wipe(left)">
                                      <p:cBhvr>
                                        <p:cTn id="787" dur="500"/>
                                        <p:tgtEl>
                                          <p:spTgt spid="211"/>
                                        </p:tgtEl>
                                      </p:cBhvr>
                                    </p:animEffect>
                                  </p:childTnLst>
                                </p:cTn>
                              </p:par>
                            </p:childTnLst>
                          </p:cTn>
                        </p:par>
                        <p:par>
                          <p:cTn id="788" fill="hold">
                            <p:stCondLst>
                              <p:cond delay="98000"/>
                            </p:stCondLst>
                            <p:childTnLst>
                              <p:par>
                                <p:cTn id="789" presetID="22" presetClass="entr" presetSubtype="8" fill="hold" nodeType="afterEffect">
                                  <p:stCondLst>
                                    <p:cond delay="0"/>
                                  </p:stCondLst>
                                  <p:childTnLst>
                                    <p:set>
                                      <p:cBhvr>
                                        <p:cTn id="790" dur="1" fill="hold">
                                          <p:stCondLst>
                                            <p:cond delay="0"/>
                                          </p:stCondLst>
                                        </p:cTn>
                                        <p:tgtEl>
                                          <p:spTgt spid="212"/>
                                        </p:tgtEl>
                                        <p:attrNameLst>
                                          <p:attrName>style.visibility</p:attrName>
                                        </p:attrNameLst>
                                      </p:cBhvr>
                                      <p:to>
                                        <p:strVal val="visible"/>
                                      </p:to>
                                    </p:set>
                                    <p:animEffect transition="in" filter="wipe(left)">
                                      <p:cBhvr>
                                        <p:cTn id="791" dur="500"/>
                                        <p:tgtEl>
                                          <p:spTgt spid="212"/>
                                        </p:tgtEl>
                                      </p:cBhvr>
                                    </p:animEffect>
                                  </p:childTnLst>
                                </p:cTn>
                              </p:par>
                            </p:childTnLst>
                          </p:cTn>
                        </p:par>
                        <p:par>
                          <p:cTn id="792" fill="hold">
                            <p:stCondLst>
                              <p:cond delay="98500"/>
                            </p:stCondLst>
                            <p:childTnLst>
                              <p:par>
                                <p:cTn id="793" presetID="22" presetClass="entr" presetSubtype="8" fill="hold" grpId="0" nodeType="afterEffect">
                                  <p:stCondLst>
                                    <p:cond delay="0"/>
                                  </p:stCondLst>
                                  <p:childTnLst>
                                    <p:set>
                                      <p:cBhvr>
                                        <p:cTn id="794" dur="1" fill="hold">
                                          <p:stCondLst>
                                            <p:cond delay="0"/>
                                          </p:stCondLst>
                                        </p:cTn>
                                        <p:tgtEl>
                                          <p:spTgt spid="213"/>
                                        </p:tgtEl>
                                        <p:attrNameLst>
                                          <p:attrName>style.visibility</p:attrName>
                                        </p:attrNameLst>
                                      </p:cBhvr>
                                      <p:to>
                                        <p:strVal val="visible"/>
                                      </p:to>
                                    </p:set>
                                    <p:animEffect transition="in" filter="wipe(left)">
                                      <p:cBhvr>
                                        <p:cTn id="795" dur="500"/>
                                        <p:tgtEl>
                                          <p:spTgt spid="213"/>
                                        </p:tgtEl>
                                      </p:cBhvr>
                                    </p:animEffect>
                                  </p:childTnLst>
                                </p:cTn>
                              </p:par>
                            </p:childTnLst>
                          </p:cTn>
                        </p:par>
                        <p:par>
                          <p:cTn id="796" fill="hold">
                            <p:stCondLst>
                              <p:cond delay="99000"/>
                            </p:stCondLst>
                            <p:childTnLst>
                              <p:par>
                                <p:cTn id="797" presetID="22" presetClass="entr" presetSubtype="8" fill="hold" nodeType="afterEffect">
                                  <p:stCondLst>
                                    <p:cond delay="0"/>
                                  </p:stCondLst>
                                  <p:childTnLst>
                                    <p:set>
                                      <p:cBhvr>
                                        <p:cTn id="798" dur="1" fill="hold">
                                          <p:stCondLst>
                                            <p:cond delay="0"/>
                                          </p:stCondLst>
                                        </p:cTn>
                                        <p:tgtEl>
                                          <p:spTgt spid="214"/>
                                        </p:tgtEl>
                                        <p:attrNameLst>
                                          <p:attrName>style.visibility</p:attrName>
                                        </p:attrNameLst>
                                      </p:cBhvr>
                                      <p:to>
                                        <p:strVal val="visible"/>
                                      </p:to>
                                    </p:set>
                                    <p:animEffect transition="in" filter="wipe(left)">
                                      <p:cBhvr>
                                        <p:cTn id="799" dur="500"/>
                                        <p:tgtEl>
                                          <p:spTgt spid="214"/>
                                        </p:tgtEl>
                                      </p:cBhvr>
                                    </p:animEffect>
                                  </p:childTnLst>
                                </p:cTn>
                              </p:par>
                            </p:childTnLst>
                          </p:cTn>
                        </p:par>
                        <p:par>
                          <p:cTn id="800" fill="hold">
                            <p:stCondLst>
                              <p:cond delay="99500"/>
                            </p:stCondLst>
                            <p:childTnLst>
                              <p:par>
                                <p:cTn id="801" presetID="22" presetClass="entr" presetSubtype="8" fill="hold" grpId="0" nodeType="afterEffect">
                                  <p:stCondLst>
                                    <p:cond delay="0"/>
                                  </p:stCondLst>
                                  <p:childTnLst>
                                    <p:set>
                                      <p:cBhvr>
                                        <p:cTn id="802" dur="1" fill="hold">
                                          <p:stCondLst>
                                            <p:cond delay="0"/>
                                          </p:stCondLst>
                                        </p:cTn>
                                        <p:tgtEl>
                                          <p:spTgt spid="215"/>
                                        </p:tgtEl>
                                        <p:attrNameLst>
                                          <p:attrName>style.visibility</p:attrName>
                                        </p:attrNameLst>
                                      </p:cBhvr>
                                      <p:to>
                                        <p:strVal val="visible"/>
                                      </p:to>
                                    </p:set>
                                    <p:animEffect transition="in" filter="wipe(left)">
                                      <p:cBhvr>
                                        <p:cTn id="803" dur="500"/>
                                        <p:tgtEl>
                                          <p:spTgt spid="215"/>
                                        </p:tgtEl>
                                      </p:cBhvr>
                                    </p:animEffect>
                                  </p:childTnLst>
                                </p:cTn>
                              </p:par>
                            </p:childTnLst>
                          </p:cTn>
                        </p:par>
                        <p:par>
                          <p:cTn id="804" fill="hold">
                            <p:stCondLst>
                              <p:cond delay="100000"/>
                            </p:stCondLst>
                            <p:childTnLst>
                              <p:par>
                                <p:cTn id="805" presetID="22" presetClass="entr" presetSubtype="8" fill="hold" nodeType="afterEffect">
                                  <p:stCondLst>
                                    <p:cond delay="0"/>
                                  </p:stCondLst>
                                  <p:childTnLst>
                                    <p:set>
                                      <p:cBhvr>
                                        <p:cTn id="806" dur="1" fill="hold">
                                          <p:stCondLst>
                                            <p:cond delay="0"/>
                                          </p:stCondLst>
                                        </p:cTn>
                                        <p:tgtEl>
                                          <p:spTgt spid="216"/>
                                        </p:tgtEl>
                                        <p:attrNameLst>
                                          <p:attrName>style.visibility</p:attrName>
                                        </p:attrNameLst>
                                      </p:cBhvr>
                                      <p:to>
                                        <p:strVal val="visible"/>
                                      </p:to>
                                    </p:set>
                                    <p:animEffect transition="in" filter="wipe(left)">
                                      <p:cBhvr>
                                        <p:cTn id="807" dur="500"/>
                                        <p:tgtEl>
                                          <p:spTgt spid="216"/>
                                        </p:tgtEl>
                                      </p:cBhvr>
                                    </p:animEffect>
                                  </p:childTnLst>
                                </p:cTn>
                              </p:par>
                            </p:childTnLst>
                          </p:cTn>
                        </p:par>
                        <p:par>
                          <p:cTn id="808" fill="hold">
                            <p:stCondLst>
                              <p:cond delay="100500"/>
                            </p:stCondLst>
                            <p:childTnLst>
                              <p:par>
                                <p:cTn id="809" presetID="22" presetClass="entr" presetSubtype="8" fill="hold" grpId="0" nodeType="afterEffect">
                                  <p:stCondLst>
                                    <p:cond delay="0"/>
                                  </p:stCondLst>
                                  <p:childTnLst>
                                    <p:set>
                                      <p:cBhvr>
                                        <p:cTn id="810" dur="1" fill="hold">
                                          <p:stCondLst>
                                            <p:cond delay="0"/>
                                          </p:stCondLst>
                                        </p:cTn>
                                        <p:tgtEl>
                                          <p:spTgt spid="217"/>
                                        </p:tgtEl>
                                        <p:attrNameLst>
                                          <p:attrName>style.visibility</p:attrName>
                                        </p:attrNameLst>
                                      </p:cBhvr>
                                      <p:to>
                                        <p:strVal val="visible"/>
                                      </p:to>
                                    </p:set>
                                    <p:animEffect transition="in" filter="wipe(left)">
                                      <p:cBhvr>
                                        <p:cTn id="811" dur="500"/>
                                        <p:tgtEl>
                                          <p:spTgt spid="217"/>
                                        </p:tgtEl>
                                      </p:cBhvr>
                                    </p:animEffect>
                                  </p:childTnLst>
                                </p:cTn>
                              </p:par>
                            </p:childTnLst>
                          </p:cTn>
                        </p:par>
                        <p:par>
                          <p:cTn id="812" fill="hold">
                            <p:stCondLst>
                              <p:cond delay="101000"/>
                            </p:stCondLst>
                            <p:childTnLst>
                              <p:par>
                                <p:cTn id="813" presetID="22" presetClass="entr" presetSubtype="8" fill="hold" nodeType="afterEffect">
                                  <p:stCondLst>
                                    <p:cond delay="0"/>
                                  </p:stCondLst>
                                  <p:childTnLst>
                                    <p:set>
                                      <p:cBhvr>
                                        <p:cTn id="814" dur="1" fill="hold">
                                          <p:stCondLst>
                                            <p:cond delay="0"/>
                                          </p:stCondLst>
                                        </p:cTn>
                                        <p:tgtEl>
                                          <p:spTgt spid="33"/>
                                        </p:tgtEl>
                                        <p:attrNameLst>
                                          <p:attrName>style.visibility</p:attrName>
                                        </p:attrNameLst>
                                      </p:cBhvr>
                                      <p:to>
                                        <p:strVal val="visible"/>
                                      </p:to>
                                    </p:set>
                                    <p:animEffect transition="in" filter="wipe(left)">
                                      <p:cBhvr>
                                        <p:cTn id="815" dur="500"/>
                                        <p:tgtEl>
                                          <p:spTgt spid="33"/>
                                        </p:tgtEl>
                                      </p:cBhvr>
                                    </p:animEffect>
                                  </p:childTnLst>
                                </p:cTn>
                              </p:par>
                            </p:childTnLst>
                          </p:cTn>
                        </p:par>
                        <p:par>
                          <p:cTn id="816" fill="hold">
                            <p:stCondLst>
                              <p:cond delay="101500"/>
                            </p:stCondLst>
                            <p:childTnLst>
                              <p:par>
                                <p:cTn id="817" presetID="22" presetClass="entr" presetSubtype="8" fill="hold" grpId="0" nodeType="afterEffect">
                                  <p:stCondLst>
                                    <p:cond delay="0"/>
                                  </p:stCondLst>
                                  <p:childTnLst>
                                    <p:set>
                                      <p:cBhvr>
                                        <p:cTn id="818" dur="1" fill="hold">
                                          <p:stCondLst>
                                            <p:cond delay="0"/>
                                          </p:stCondLst>
                                        </p:cTn>
                                        <p:tgtEl>
                                          <p:spTgt spid="218"/>
                                        </p:tgtEl>
                                        <p:attrNameLst>
                                          <p:attrName>style.visibility</p:attrName>
                                        </p:attrNameLst>
                                      </p:cBhvr>
                                      <p:to>
                                        <p:strVal val="visible"/>
                                      </p:to>
                                    </p:set>
                                    <p:animEffect transition="in" filter="wipe(left)">
                                      <p:cBhvr>
                                        <p:cTn id="819" dur="500"/>
                                        <p:tgtEl>
                                          <p:spTgt spid="218"/>
                                        </p:tgtEl>
                                      </p:cBhvr>
                                    </p:animEffect>
                                  </p:childTnLst>
                                </p:cTn>
                              </p:par>
                            </p:childTnLst>
                          </p:cTn>
                        </p:par>
                        <p:par>
                          <p:cTn id="820" fill="hold">
                            <p:stCondLst>
                              <p:cond delay="102000"/>
                            </p:stCondLst>
                            <p:childTnLst>
                              <p:par>
                                <p:cTn id="821" presetID="22" presetClass="entr" presetSubtype="8" fill="hold" nodeType="afterEffect">
                                  <p:stCondLst>
                                    <p:cond delay="0"/>
                                  </p:stCondLst>
                                  <p:childTnLst>
                                    <p:set>
                                      <p:cBhvr>
                                        <p:cTn id="822" dur="1" fill="hold">
                                          <p:stCondLst>
                                            <p:cond delay="0"/>
                                          </p:stCondLst>
                                        </p:cTn>
                                        <p:tgtEl>
                                          <p:spTgt spid="32"/>
                                        </p:tgtEl>
                                        <p:attrNameLst>
                                          <p:attrName>style.visibility</p:attrName>
                                        </p:attrNameLst>
                                      </p:cBhvr>
                                      <p:to>
                                        <p:strVal val="visible"/>
                                      </p:to>
                                    </p:set>
                                    <p:animEffect transition="in" filter="wipe(left)">
                                      <p:cBhvr>
                                        <p:cTn id="823" dur="500"/>
                                        <p:tgtEl>
                                          <p:spTgt spid="32"/>
                                        </p:tgtEl>
                                      </p:cBhvr>
                                    </p:animEffect>
                                  </p:childTnLst>
                                </p:cTn>
                              </p:par>
                            </p:childTnLst>
                          </p:cTn>
                        </p:par>
                        <p:par>
                          <p:cTn id="824" fill="hold">
                            <p:stCondLst>
                              <p:cond delay="102500"/>
                            </p:stCondLst>
                            <p:childTnLst>
                              <p:par>
                                <p:cTn id="825" presetID="22" presetClass="entr" presetSubtype="8" fill="hold" grpId="0" nodeType="afterEffect">
                                  <p:stCondLst>
                                    <p:cond delay="0"/>
                                  </p:stCondLst>
                                  <p:childTnLst>
                                    <p:set>
                                      <p:cBhvr>
                                        <p:cTn id="826" dur="1" fill="hold">
                                          <p:stCondLst>
                                            <p:cond delay="0"/>
                                          </p:stCondLst>
                                        </p:cTn>
                                        <p:tgtEl>
                                          <p:spTgt spid="219"/>
                                        </p:tgtEl>
                                        <p:attrNameLst>
                                          <p:attrName>style.visibility</p:attrName>
                                        </p:attrNameLst>
                                      </p:cBhvr>
                                      <p:to>
                                        <p:strVal val="visible"/>
                                      </p:to>
                                    </p:set>
                                    <p:animEffect transition="in" filter="wipe(left)">
                                      <p:cBhvr>
                                        <p:cTn id="827" dur="500"/>
                                        <p:tgtEl>
                                          <p:spTgt spid="219"/>
                                        </p:tgtEl>
                                      </p:cBhvr>
                                    </p:animEffect>
                                  </p:childTnLst>
                                </p:cTn>
                              </p:par>
                            </p:childTnLst>
                          </p:cTn>
                        </p:par>
                        <p:par>
                          <p:cTn id="828" fill="hold">
                            <p:stCondLst>
                              <p:cond delay="103000"/>
                            </p:stCondLst>
                            <p:childTnLst>
                              <p:par>
                                <p:cTn id="829" presetID="22" presetClass="entr" presetSubtype="8" fill="hold" nodeType="afterEffect">
                                  <p:stCondLst>
                                    <p:cond delay="0"/>
                                  </p:stCondLst>
                                  <p:childTnLst>
                                    <p:set>
                                      <p:cBhvr>
                                        <p:cTn id="830" dur="1" fill="hold">
                                          <p:stCondLst>
                                            <p:cond delay="0"/>
                                          </p:stCondLst>
                                        </p:cTn>
                                        <p:tgtEl>
                                          <p:spTgt spid="31"/>
                                        </p:tgtEl>
                                        <p:attrNameLst>
                                          <p:attrName>style.visibility</p:attrName>
                                        </p:attrNameLst>
                                      </p:cBhvr>
                                      <p:to>
                                        <p:strVal val="visible"/>
                                      </p:to>
                                    </p:set>
                                    <p:animEffect transition="in" filter="wipe(left)">
                                      <p:cBhvr>
                                        <p:cTn id="831" dur="500"/>
                                        <p:tgtEl>
                                          <p:spTgt spid="31"/>
                                        </p:tgtEl>
                                      </p:cBhvr>
                                    </p:animEffect>
                                  </p:childTnLst>
                                </p:cTn>
                              </p:par>
                            </p:childTnLst>
                          </p:cTn>
                        </p:par>
                        <p:par>
                          <p:cTn id="832" fill="hold">
                            <p:stCondLst>
                              <p:cond delay="103500"/>
                            </p:stCondLst>
                            <p:childTnLst>
                              <p:par>
                                <p:cTn id="833" presetID="22" presetClass="entr" presetSubtype="8" fill="hold" grpId="0" nodeType="afterEffect">
                                  <p:stCondLst>
                                    <p:cond delay="0"/>
                                  </p:stCondLst>
                                  <p:childTnLst>
                                    <p:set>
                                      <p:cBhvr>
                                        <p:cTn id="834" dur="1" fill="hold">
                                          <p:stCondLst>
                                            <p:cond delay="0"/>
                                          </p:stCondLst>
                                        </p:cTn>
                                        <p:tgtEl>
                                          <p:spTgt spid="220"/>
                                        </p:tgtEl>
                                        <p:attrNameLst>
                                          <p:attrName>style.visibility</p:attrName>
                                        </p:attrNameLst>
                                      </p:cBhvr>
                                      <p:to>
                                        <p:strVal val="visible"/>
                                      </p:to>
                                    </p:set>
                                    <p:animEffect transition="in" filter="wipe(left)">
                                      <p:cBhvr>
                                        <p:cTn id="835" dur="500"/>
                                        <p:tgtEl>
                                          <p:spTgt spid="220"/>
                                        </p:tgtEl>
                                      </p:cBhvr>
                                    </p:animEffect>
                                  </p:childTnLst>
                                </p:cTn>
                              </p:par>
                            </p:childTnLst>
                          </p:cTn>
                        </p:par>
                        <p:par>
                          <p:cTn id="836" fill="hold">
                            <p:stCondLst>
                              <p:cond delay="104000"/>
                            </p:stCondLst>
                            <p:childTnLst>
                              <p:par>
                                <p:cTn id="837" presetID="22" presetClass="entr" presetSubtype="8" fill="hold" nodeType="afterEffect">
                                  <p:stCondLst>
                                    <p:cond delay="0"/>
                                  </p:stCondLst>
                                  <p:childTnLst>
                                    <p:set>
                                      <p:cBhvr>
                                        <p:cTn id="838" dur="1" fill="hold">
                                          <p:stCondLst>
                                            <p:cond delay="0"/>
                                          </p:stCondLst>
                                        </p:cTn>
                                        <p:tgtEl>
                                          <p:spTgt spid="221"/>
                                        </p:tgtEl>
                                        <p:attrNameLst>
                                          <p:attrName>style.visibility</p:attrName>
                                        </p:attrNameLst>
                                      </p:cBhvr>
                                      <p:to>
                                        <p:strVal val="visible"/>
                                      </p:to>
                                    </p:set>
                                    <p:animEffect transition="in" filter="wipe(left)">
                                      <p:cBhvr>
                                        <p:cTn id="839" dur="500"/>
                                        <p:tgtEl>
                                          <p:spTgt spid="221"/>
                                        </p:tgtEl>
                                      </p:cBhvr>
                                    </p:animEffect>
                                  </p:childTnLst>
                                </p:cTn>
                              </p:par>
                            </p:childTnLst>
                          </p:cTn>
                        </p:par>
                        <p:par>
                          <p:cTn id="840" fill="hold">
                            <p:stCondLst>
                              <p:cond delay="104500"/>
                            </p:stCondLst>
                            <p:childTnLst>
                              <p:par>
                                <p:cTn id="841" presetID="22" presetClass="entr" presetSubtype="8" fill="hold" nodeType="afterEffect">
                                  <p:stCondLst>
                                    <p:cond delay="0"/>
                                  </p:stCondLst>
                                  <p:childTnLst>
                                    <p:set>
                                      <p:cBhvr>
                                        <p:cTn id="842" dur="1" fill="hold">
                                          <p:stCondLst>
                                            <p:cond delay="0"/>
                                          </p:stCondLst>
                                        </p:cTn>
                                        <p:tgtEl>
                                          <p:spTgt spid="26"/>
                                        </p:tgtEl>
                                        <p:attrNameLst>
                                          <p:attrName>style.visibility</p:attrName>
                                        </p:attrNameLst>
                                      </p:cBhvr>
                                      <p:to>
                                        <p:strVal val="visible"/>
                                      </p:to>
                                    </p:set>
                                    <p:animEffect transition="in" filter="wipe(left)">
                                      <p:cBhvr>
                                        <p:cTn id="843" dur="500"/>
                                        <p:tgtEl>
                                          <p:spTgt spid="26"/>
                                        </p:tgtEl>
                                      </p:cBhvr>
                                    </p:animEffect>
                                  </p:childTnLst>
                                </p:cTn>
                              </p:par>
                            </p:childTnLst>
                          </p:cTn>
                        </p:par>
                        <p:par>
                          <p:cTn id="844" fill="hold">
                            <p:stCondLst>
                              <p:cond delay="105000"/>
                            </p:stCondLst>
                            <p:childTnLst>
                              <p:par>
                                <p:cTn id="845" presetID="22" presetClass="entr" presetSubtype="8" fill="hold" grpId="0" nodeType="afterEffect">
                                  <p:stCondLst>
                                    <p:cond delay="0"/>
                                  </p:stCondLst>
                                  <p:childTnLst>
                                    <p:set>
                                      <p:cBhvr>
                                        <p:cTn id="846" dur="1" fill="hold">
                                          <p:stCondLst>
                                            <p:cond delay="0"/>
                                          </p:stCondLst>
                                        </p:cTn>
                                        <p:tgtEl>
                                          <p:spTgt spid="222"/>
                                        </p:tgtEl>
                                        <p:attrNameLst>
                                          <p:attrName>style.visibility</p:attrName>
                                        </p:attrNameLst>
                                      </p:cBhvr>
                                      <p:to>
                                        <p:strVal val="visible"/>
                                      </p:to>
                                    </p:set>
                                    <p:animEffect transition="in" filter="wipe(left)">
                                      <p:cBhvr>
                                        <p:cTn id="847" dur="500"/>
                                        <p:tgtEl>
                                          <p:spTgt spid="222"/>
                                        </p:tgtEl>
                                      </p:cBhvr>
                                    </p:animEffect>
                                  </p:childTnLst>
                                </p:cTn>
                              </p:par>
                            </p:childTnLst>
                          </p:cTn>
                        </p:par>
                        <p:par>
                          <p:cTn id="848" fill="hold">
                            <p:stCondLst>
                              <p:cond delay="105500"/>
                            </p:stCondLst>
                            <p:childTnLst>
                              <p:par>
                                <p:cTn id="849" presetID="22" presetClass="entr" presetSubtype="8" fill="hold" nodeType="afterEffect">
                                  <p:stCondLst>
                                    <p:cond delay="0"/>
                                  </p:stCondLst>
                                  <p:childTnLst>
                                    <p:set>
                                      <p:cBhvr>
                                        <p:cTn id="850" dur="1" fill="hold">
                                          <p:stCondLst>
                                            <p:cond delay="0"/>
                                          </p:stCondLst>
                                        </p:cTn>
                                        <p:tgtEl>
                                          <p:spTgt spid="223"/>
                                        </p:tgtEl>
                                        <p:attrNameLst>
                                          <p:attrName>style.visibility</p:attrName>
                                        </p:attrNameLst>
                                      </p:cBhvr>
                                      <p:to>
                                        <p:strVal val="visible"/>
                                      </p:to>
                                    </p:set>
                                    <p:animEffect transition="in" filter="wipe(left)">
                                      <p:cBhvr>
                                        <p:cTn id="851" dur="500"/>
                                        <p:tgtEl>
                                          <p:spTgt spid="223"/>
                                        </p:tgtEl>
                                      </p:cBhvr>
                                    </p:animEffect>
                                  </p:childTnLst>
                                </p:cTn>
                              </p:par>
                            </p:childTnLst>
                          </p:cTn>
                        </p:par>
                        <p:par>
                          <p:cTn id="852" fill="hold">
                            <p:stCondLst>
                              <p:cond delay="106000"/>
                            </p:stCondLst>
                            <p:childTnLst>
                              <p:par>
                                <p:cTn id="853" presetID="22" presetClass="entr" presetSubtype="8" fill="hold" nodeType="afterEffect">
                                  <p:stCondLst>
                                    <p:cond delay="0"/>
                                  </p:stCondLst>
                                  <p:childTnLst>
                                    <p:set>
                                      <p:cBhvr>
                                        <p:cTn id="854" dur="1" fill="hold">
                                          <p:stCondLst>
                                            <p:cond delay="0"/>
                                          </p:stCondLst>
                                        </p:cTn>
                                        <p:tgtEl>
                                          <p:spTgt spid="224"/>
                                        </p:tgtEl>
                                        <p:attrNameLst>
                                          <p:attrName>style.visibility</p:attrName>
                                        </p:attrNameLst>
                                      </p:cBhvr>
                                      <p:to>
                                        <p:strVal val="visible"/>
                                      </p:to>
                                    </p:set>
                                    <p:animEffect transition="in" filter="wipe(left)">
                                      <p:cBhvr>
                                        <p:cTn id="855" dur="500"/>
                                        <p:tgtEl>
                                          <p:spTgt spid="224"/>
                                        </p:tgtEl>
                                      </p:cBhvr>
                                    </p:animEffect>
                                  </p:childTnLst>
                                </p:cTn>
                              </p:par>
                            </p:childTnLst>
                          </p:cTn>
                        </p:par>
                        <p:par>
                          <p:cTn id="856" fill="hold">
                            <p:stCondLst>
                              <p:cond delay="106500"/>
                            </p:stCondLst>
                            <p:childTnLst>
                              <p:par>
                                <p:cTn id="857" presetID="22" presetClass="entr" presetSubtype="8" fill="hold" grpId="0" nodeType="afterEffect">
                                  <p:stCondLst>
                                    <p:cond delay="0"/>
                                  </p:stCondLst>
                                  <p:childTnLst>
                                    <p:set>
                                      <p:cBhvr>
                                        <p:cTn id="858" dur="1" fill="hold">
                                          <p:stCondLst>
                                            <p:cond delay="0"/>
                                          </p:stCondLst>
                                        </p:cTn>
                                        <p:tgtEl>
                                          <p:spTgt spid="225"/>
                                        </p:tgtEl>
                                        <p:attrNameLst>
                                          <p:attrName>style.visibility</p:attrName>
                                        </p:attrNameLst>
                                      </p:cBhvr>
                                      <p:to>
                                        <p:strVal val="visible"/>
                                      </p:to>
                                    </p:set>
                                    <p:animEffect transition="in" filter="wipe(left)">
                                      <p:cBhvr>
                                        <p:cTn id="859" dur="500"/>
                                        <p:tgtEl>
                                          <p:spTgt spid="225"/>
                                        </p:tgtEl>
                                      </p:cBhvr>
                                    </p:animEffect>
                                  </p:childTnLst>
                                </p:cTn>
                              </p:par>
                            </p:childTnLst>
                          </p:cTn>
                        </p:par>
                        <p:par>
                          <p:cTn id="860" fill="hold">
                            <p:stCondLst>
                              <p:cond delay="107000"/>
                            </p:stCondLst>
                            <p:childTnLst>
                              <p:par>
                                <p:cTn id="861" presetID="22" presetClass="entr" presetSubtype="8" fill="hold" nodeType="afterEffect">
                                  <p:stCondLst>
                                    <p:cond delay="0"/>
                                  </p:stCondLst>
                                  <p:childTnLst>
                                    <p:set>
                                      <p:cBhvr>
                                        <p:cTn id="862" dur="1" fill="hold">
                                          <p:stCondLst>
                                            <p:cond delay="0"/>
                                          </p:stCondLst>
                                        </p:cTn>
                                        <p:tgtEl>
                                          <p:spTgt spid="227"/>
                                        </p:tgtEl>
                                        <p:attrNameLst>
                                          <p:attrName>style.visibility</p:attrName>
                                        </p:attrNameLst>
                                      </p:cBhvr>
                                      <p:to>
                                        <p:strVal val="visible"/>
                                      </p:to>
                                    </p:set>
                                    <p:animEffect transition="in" filter="wipe(left)">
                                      <p:cBhvr>
                                        <p:cTn id="863" dur="500"/>
                                        <p:tgtEl>
                                          <p:spTgt spid="227"/>
                                        </p:tgtEl>
                                      </p:cBhvr>
                                    </p:animEffect>
                                  </p:childTnLst>
                                </p:cTn>
                              </p:par>
                            </p:childTnLst>
                          </p:cTn>
                        </p:par>
                        <p:par>
                          <p:cTn id="864" fill="hold">
                            <p:stCondLst>
                              <p:cond delay="107500"/>
                            </p:stCondLst>
                            <p:childTnLst>
                              <p:par>
                                <p:cTn id="865" presetID="22" presetClass="entr" presetSubtype="8" fill="hold" grpId="0" nodeType="afterEffect">
                                  <p:stCondLst>
                                    <p:cond delay="0"/>
                                  </p:stCondLst>
                                  <p:childTnLst>
                                    <p:set>
                                      <p:cBhvr>
                                        <p:cTn id="866" dur="1" fill="hold">
                                          <p:stCondLst>
                                            <p:cond delay="0"/>
                                          </p:stCondLst>
                                        </p:cTn>
                                        <p:tgtEl>
                                          <p:spTgt spid="226"/>
                                        </p:tgtEl>
                                        <p:attrNameLst>
                                          <p:attrName>style.visibility</p:attrName>
                                        </p:attrNameLst>
                                      </p:cBhvr>
                                      <p:to>
                                        <p:strVal val="visible"/>
                                      </p:to>
                                    </p:set>
                                    <p:animEffect transition="in" filter="wipe(left)">
                                      <p:cBhvr>
                                        <p:cTn id="867" dur="500"/>
                                        <p:tgtEl>
                                          <p:spTgt spid="226"/>
                                        </p:tgtEl>
                                      </p:cBhvr>
                                    </p:animEffect>
                                  </p:childTnLst>
                                </p:cTn>
                              </p:par>
                            </p:childTnLst>
                          </p:cTn>
                        </p:par>
                        <p:par>
                          <p:cTn id="868" fill="hold">
                            <p:stCondLst>
                              <p:cond delay="108000"/>
                            </p:stCondLst>
                            <p:childTnLst>
                              <p:par>
                                <p:cTn id="869" presetID="22" presetClass="entr" presetSubtype="8" fill="hold" nodeType="afterEffect">
                                  <p:stCondLst>
                                    <p:cond delay="0"/>
                                  </p:stCondLst>
                                  <p:childTnLst>
                                    <p:set>
                                      <p:cBhvr>
                                        <p:cTn id="870" dur="1" fill="hold">
                                          <p:stCondLst>
                                            <p:cond delay="0"/>
                                          </p:stCondLst>
                                        </p:cTn>
                                        <p:tgtEl>
                                          <p:spTgt spid="15"/>
                                        </p:tgtEl>
                                        <p:attrNameLst>
                                          <p:attrName>style.visibility</p:attrName>
                                        </p:attrNameLst>
                                      </p:cBhvr>
                                      <p:to>
                                        <p:strVal val="visible"/>
                                      </p:to>
                                    </p:set>
                                    <p:animEffect transition="in" filter="wipe(left)">
                                      <p:cBhvr>
                                        <p:cTn id="871" dur="500"/>
                                        <p:tgtEl>
                                          <p:spTgt spid="15"/>
                                        </p:tgtEl>
                                      </p:cBhvr>
                                    </p:animEffect>
                                  </p:childTnLst>
                                </p:cTn>
                              </p:par>
                            </p:childTnLst>
                          </p:cTn>
                        </p:par>
                        <p:par>
                          <p:cTn id="872" fill="hold">
                            <p:stCondLst>
                              <p:cond delay="108500"/>
                            </p:stCondLst>
                            <p:childTnLst>
                              <p:par>
                                <p:cTn id="873" presetID="22" presetClass="entr" presetSubtype="8" fill="hold" grpId="0" nodeType="afterEffect">
                                  <p:stCondLst>
                                    <p:cond delay="0"/>
                                  </p:stCondLst>
                                  <p:childTnLst>
                                    <p:set>
                                      <p:cBhvr>
                                        <p:cTn id="874" dur="1" fill="hold">
                                          <p:stCondLst>
                                            <p:cond delay="0"/>
                                          </p:stCondLst>
                                        </p:cTn>
                                        <p:tgtEl>
                                          <p:spTgt spid="228"/>
                                        </p:tgtEl>
                                        <p:attrNameLst>
                                          <p:attrName>style.visibility</p:attrName>
                                        </p:attrNameLst>
                                      </p:cBhvr>
                                      <p:to>
                                        <p:strVal val="visible"/>
                                      </p:to>
                                    </p:set>
                                    <p:animEffect transition="in" filter="wipe(left)">
                                      <p:cBhvr>
                                        <p:cTn id="875" dur="500"/>
                                        <p:tgtEl>
                                          <p:spTgt spid="228"/>
                                        </p:tgtEl>
                                      </p:cBhvr>
                                    </p:animEffect>
                                  </p:childTnLst>
                                </p:cTn>
                              </p:par>
                            </p:childTnLst>
                          </p:cTn>
                        </p:par>
                        <p:par>
                          <p:cTn id="876" fill="hold">
                            <p:stCondLst>
                              <p:cond delay="109000"/>
                            </p:stCondLst>
                            <p:childTnLst>
                              <p:par>
                                <p:cTn id="877" presetID="22" presetClass="entr" presetSubtype="8" fill="hold" nodeType="afterEffect">
                                  <p:stCondLst>
                                    <p:cond delay="0"/>
                                  </p:stCondLst>
                                  <p:childTnLst>
                                    <p:set>
                                      <p:cBhvr>
                                        <p:cTn id="878" dur="1" fill="hold">
                                          <p:stCondLst>
                                            <p:cond delay="0"/>
                                          </p:stCondLst>
                                        </p:cTn>
                                        <p:tgtEl>
                                          <p:spTgt spid="14"/>
                                        </p:tgtEl>
                                        <p:attrNameLst>
                                          <p:attrName>style.visibility</p:attrName>
                                        </p:attrNameLst>
                                      </p:cBhvr>
                                      <p:to>
                                        <p:strVal val="visible"/>
                                      </p:to>
                                    </p:set>
                                    <p:animEffect transition="in" filter="wipe(left)">
                                      <p:cBhvr>
                                        <p:cTn id="879" dur="500"/>
                                        <p:tgtEl>
                                          <p:spTgt spid="14"/>
                                        </p:tgtEl>
                                      </p:cBhvr>
                                    </p:animEffect>
                                  </p:childTnLst>
                                </p:cTn>
                              </p:par>
                            </p:childTnLst>
                          </p:cTn>
                        </p:par>
                        <p:par>
                          <p:cTn id="880" fill="hold">
                            <p:stCondLst>
                              <p:cond delay="109500"/>
                            </p:stCondLst>
                            <p:childTnLst>
                              <p:par>
                                <p:cTn id="881" presetID="22" presetClass="entr" presetSubtype="8" fill="hold" grpId="0" nodeType="afterEffect">
                                  <p:stCondLst>
                                    <p:cond delay="0"/>
                                  </p:stCondLst>
                                  <p:childTnLst>
                                    <p:set>
                                      <p:cBhvr>
                                        <p:cTn id="882" dur="1" fill="hold">
                                          <p:stCondLst>
                                            <p:cond delay="0"/>
                                          </p:stCondLst>
                                        </p:cTn>
                                        <p:tgtEl>
                                          <p:spTgt spid="229"/>
                                        </p:tgtEl>
                                        <p:attrNameLst>
                                          <p:attrName>style.visibility</p:attrName>
                                        </p:attrNameLst>
                                      </p:cBhvr>
                                      <p:to>
                                        <p:strVal val="visible"/>
                                      </p:to>
                                    </p:set>
                                    <p:animEffect transition="in" filter="wipe(left)">
                                      <p:cBhvr>
                                        <p:cTn id="883" dur="500"/>
                                        <p:tgtEl>
                                          <p:spTgt spid="229"/>
                                        </p:tgtEl>
                                      </p:cBhvr>
                                    </p:animEffect>
                                  </p:childTnLst>
                                </p:cTn>
                              </p:par>
                            </p:childTnLst>
                          </p:cTn>
                        </p:par>
                        <p:par>
                          <p:cTn id="884" fill="hold">
                            <p:stCondLst>
                              <p:cond delay="110000"/>
                            </p:stCondLst>
                            <p:childTnLst>
                              <p:par>
                                <p:cTn id="885" presetID="22" presetClass="entr" presetSubtype="8" fill="hold" grpId="0" nodeType="afterEffect">
                                  <p:stCondLst>
                                    <p:cond delay="0"/>
                                  </p:stCondLst>
                                  <p:childTnLst>
                                    <p:set>
                                      <p:cBhvr>
                                        <p:cTn id="886" dur="1" fill="hold">
                                          <p:stCondLst>
                                            <p:cond delay="0"/>
                                          </p:stCondLst>
                                        </p:cTn>
                                        <p:tgtEl>
                                          <p:spTgt spid="230"/>
                                        </p:tgtEl>
                                        <p:attrNameLst>
                                          <p:attrName>style.visibility</p:attrName>
                                        </p:attrNameLst>
                                      </p:cBhvr>
                                      <p:to>
                                        <p:strVal val="visible"/>
                                      </p:to>
                                    </p:set>
                                    <p:animEffect transition="in" filter="wipe(left)">
                                      <p:cBhvr>
                                        <p:cTn id="887" dur="500"/>
                                        <p:tgtEl>
                                          <p:spTgt spid="230"/>
                                        </p:tgtEl>
                                      </p:cBhvr>
                                    </p:animEffect>
                                  </p:childTnLst>
                                </p:cTn>
                              </p:par>
                            </p:childTnLst>
                          </p:cTn>
                        </p:par>
                        <p:par>
                          <p:cTn id="888" fill="hold">
                            <p:stCondLst>
                              <p:cond delay="110500"/>
                            </p:stCondLst>
                            <p:childTnLst>
                              <p:par>
                                <p:cTn id="889" presetID="22" presetClass="entr" presetSubtype="8" fill="hold" nodeType="afterEffect">
                                  <p:stCondLst>
                                    <p:cond delay="0"/>
                                  </p:stCondLst>
                                  <p:childTnLst>
                                    <p:set>
                                      <p:cBhvr>
                                        <p:cTn id="890" dur="1" fill="hold">
                                          <p:stCondLst>
                                            <p:cond delay="0"/>
                                          </p:stCondLst>
                                        </p:cTn>
                                        <p:tgtEl>
                                          <p:spTgt spid="13"/>
                                        </p:tgtEl>
                                        <p:attrNameLst>
                                          <p:attrName>style.visibility</p:attrName>
                                        </p:attrNameLst>
                                      </p:cBhvr>
                                      <p:to>
                                        <p:strVal val="visible"/>
                                      </p:to>
                                    </p:set>
                                    <p:animEffect transition="in" filter="wipe(left)">
                                      <p:cBhvr>
                                        <p:cTn id="891" dur="500"/>
                                        <p:tgtEl>
                                          <p:spTgt spid="13"/>
                                        </p:tgtEl>
                                      </p:cBhvr>
                                    </p:animEffect>
                                  </p:childTnLst>
                                </p:cTn>
                              </p:par>
                            </p:childTnLst>
                          </p:cTn>
                        </p:par>
                        <p:par>
                          <p:cTn id="892" fill="hold">
                            <p:stCondLst>
                              <p:cond delay="111000"/>
                            </p:stCondLst>
                            <p:childTnLst>
                              <p:par>
                                <p:cTn id="893" presetID="22" presetClass="entr" presetSubtype="8" fill="hold" nodeType="afterEffect">
                                  <p:stCondLst>
                                    <p:cond delay="0"/>
                                  </p:stCondLst>
                                  <p:childTnLst>
                                    <p:set>
                                      <p:cBhvr>
                                        <p:cTn id="894" dur="1" fill="hold">
                                          <p:stCondLst>
                                            <p:cond delay="0"/>
                                          </p:stCondLst>
                                        </p:cTn>
                                        <p:tgtEl>
                                          <p:spTgt spid="231"/>
                                        </p:tgtEl>
                                        <p:attrNameLst>
                                          <p:attrName>style.visibility</p:attrName>
                                        </p:attrNameLst>
                                      </p:cBhvr>
                                      <p:to>
                                        <p:strVal val="visible"/>
                                      </p:to>
                                    </p:set>
                                    <p:animEffect transition="in" filter="wipe(left)">
                                      <p:cBhvr>
                                        <p:cTn id="895" dur="500"/>
                                        <p:tgtEl>
                                          <p:spTgt spid="231"/>
                                        </p:tgtEl>
                                      </p:cBhvr>
                                    </p:animEffect>
                                  </p:childTnLst>
                                </p:cTn>
                              </p:par>
                            </p:childTnLst>
                          </p:cTn>
                        </p:par>
                        <p:par>
                          <p:cTn id="896" fill="hold">
                            <p:stCondLst>
                              <p:cond delay="111500"/>
                            </p:stCondLst>
                            <p:childTnLst>
                              <p:par>
                                <p:cTn id="897" presetID="22" presetClass="entr" presetSubtype="8" fill="hold" grpId="0" nodeType="afterEffect">
                                  <p:stCondLst>
                                    <p:cond delay="0"/>
                                  </p:stCondLst>
                                  <p:childTnLst>
                                    <p:set>
                                      <p:cBhvr>
                                        <p:cTn id="898" dur="1" fill="hold">
                                          <p:stCondLst>
                                            <p:cond delay="0"/>
                                          </p:stCondLst>
                                        </p:cTn>
                                        <p:tgtEl>
                                          <p:spTgt spid="232"/>
                                        </p:tgtEl>
                                        <p:attrNameLst>
                                          <p:attrName>style.visibility</p:attrName>
                                        </p:attrNameLst>
                                      </p:cBhvr>
                                      <p:to>
                                        <p:strVal val="visible"/>
                                      </p:to>
                                    </p:set>
                                    <p:animEffect transition="in" filter="wipe(left)">
                                      <p:cBhvr>
                                        <p:cTn id="899" dur="500"/>
                                        <p:tgtEl>
                                          <p:spTgt spid="232"/>
                                        </p:tgtEl>
                                      </p:cBhvr>
                                    </p:animEffect>
                                  </p:childTnLst>
                                </p:cTn>
                              </p:par>
                            </p:childTnLst>
                          </p:cTn>
                        </p:par>
                        <p:par>
                          <p:cTn id="900" fill="hold">
                            <p:stCondLst>
                              <p:cond delay="112000"/>
                            </p:stCondLst>
                            <p:childTnLst>
                              <p:par>
                                <p:cTn id="901" presetID="22" presetClass="entr" presetSubtype="8" fill="hold" nodeType="afterEffect">
                                  <p:stCondLst>
                                    <p:cond delay="0"/>
                                  </p:stCondLst>
                                  <p:childTnLst>
                                    <p:set>
                                      <p:cBhvr>
                                        <p:cTn id="902" dur="1" fill="hold">
                                          <p:stCondLst>
                                            <p:cond delay="0"/>
                                          </p:stCondLst>
                                        </p:cTn>
                                        <p:tgtEl>
                                          <p:spTgt spid="18"/>
                                        </p:tgtEl>
                                        <p:attrNameLst>
                                          <p:attrName>style.visibility</p:attrName>
                                        </p:attrNameLst>
                                      </p:cBhvr>
                                      <p:to>
                                        <p:strVal val="visible"/>
                                      </p:to>
                                    </p:set>
                                    <p:animEffect transition="in" filter="wipe(left)">
                                      <p:cBhvr>
                                        <p:cTn id="903" dur="500"/>
                                        <p:tgtEl>
                                          <p:spTgt spid="18"/>
                                        </p:tgtEl>
                                      </p:cBhvr>
                                    </p:animEffect>
                                  </p:childTnLst>
                                </p:cTn>
                              </p:par>
                            </p:childTnLst>
                          </p:cTn>
                        </p:par>
                        <p:par>
                          <p:cTn id="904" fill="hold">
                            <p:stCondLst>
                              <p:cond delay="112500"/>
                            </p:stCondLst>
                            <p:childTnLst>
                              <p:par>
                                <p:cTn id="905" presetID="22" presetClass="entr" presetSubtype="8" fill="hold" grpId="0" nodeType="afterEffect">
                                  <p:stCondLst>
                                    <p:cond delay="0"/>
                                  </p:stCondLst>
                                  <p:childTnLst>
                                    <p:set>
                                      <p:cBhvr>
                                        <p:cTn id="906" dur="1" fill="hold">
                                          <p:stCondLst>
                                            <p:cond delay="0"/>
                                          </p:stCondLst>
                                        </p:cTn>
                                        <p:tgtEl>
                                          <p:spTgt spid="233"/>
                                        </p:tgtEl>
                                        <p:attrNameLst>
                                          <p:attrName>style.visibility</p:attrName>
                                        </p:attrNameLst>
                                      </p:cBhvr>
                                      <p:to>
                                        <p:strVal val="visible"/>
                                      </p:to>
                                    </p:set>
                                    <p:animEffect transition="in" filter="wipe(left)">
                                      <p:cBhvr>
                                        <p:cTn id="907" dur="500"/>
                                        <p:tgtEl>
                                          <p:spTgt spid="233"/>
                                        </p:tgtEl>
                                      </p:cBhvr>
                                    </p:animEffect>
                                  </p:childTnLst>
                                </p:cTn>
                              </p:par>
                            </p:childTnLst>
                          </p:cTn>
                        </p:par>
                        <p:par>
                          <p:cTn id="908" fill="hold">
                            <p:stCondLst>
                              <p:cond delay="113000"/>
                            </p:stCondLst>
                            <p:childTnLst>
                              <p:par>
                                <p:cTn id="909" presetID="22" presetClass="entr" presetSubtype="8" fill="hold" nodeType="afterEffect">
                                  <p:stCondLst>
                                    <p:cond delay="0"/>
                                  </p:stCondLst>
                                  <p:childTnLst>
                                    <p:set>
                                      <p:cBhvr>
                                        <p:cTn id="910" dur="1" fill="hold">
                                          <p:stCondLst>
                                            <p:cond delay="0"/>
                                          </p:stCondLst>
                                        </p:cTn>
                                        <p:tgtEl>
                                          <p:spTgt spid="17"/>
                                        </p:tgtEl>
                                        <p:attrNameLst>
                                          <p:attrName>style.visibility</p:attrName>
                                        </p:attrNameLst>
                                      </p:cBhvr>
                                      <p:to>
                                        <p:strVal val="visible"/>
                                      </p:to>
                                    </p:set>
                                    <p:animEffect transition="in" filter="wipe(left)">
                                      <p:cBhvr>
                                        <p:cTn id="911" dur="500"/>
                                        <p:tgtEl>
                                          <p:spTgt spid="17"/>
                                        </p:tgtEl>
                                      </p:cBhvr>
                                    </p:animEffect>
                                  </p:childTnLst>
                                </p:cTn>
                              </p:par>
                            </p:childTnLst>
                          </p:cTn>
                        </p:par>
                        <p:par>
                          <p:cTn id="912" fill="hold">
                            <p:stCondLst>
                              <p:cond delay="113500"/>
                            </p:stCondLst>
                            <p:childTnLst>
                              <p:par>
                                <p:cTn id="913" presetID="22" presetClass="entr" presetSubtype="8" fill="hold" grpId="0" nodeType="afterEffect">
                                  <p:stCondLst>
                                    <p:cond delay="0"/>
                                  </p:stCondLst>
                                  <p:childTnLst>
                                    <p:set>
                                      <p:cBhvr>
                                        <p:cTn id="914" dur="1" fill="hold">
                                          <p:stCondLst>
                                            <p:cond delay="0"/>
                                          </p:stCondLst>
                                        </p:cTn>
                                        <p:tgtEl>
                                          <p:spTgt spid="234"/>
                                        </p:tgtEl>
                                        <p:attrNameLst>
                                          <p:attrName>style.visibility</p:attrName>
                                        </p:attrNameLst>
                                      </p:cBhvr>
                                      <p:to>
                                        <p:strVal val="visible"/>
                                      </p:to>
                                    </p:set>
                                    <p:animEffect transition="in" filter="wipe(left)">
                                      <p:cBhvr>
                                        <p:cTn id="915" dur="500"/>
                                        <p:tgtEl>
                                          <p:spTgt spid="234"/>
                                        </p:tgtEl>
                                      </p:cBhvr>
                                    </p:animEffect>
                                  </p:childTnLst>
                                </p:cTn>
                              </p:par>
                            </p:childTnLst>
                          </p:cTn>
                        </p:par>
                        <p:par>
                          <p:cTn id="916" fill="hold">
                            <p:stCondLst>
                              <p:cond delay="114000"/>
                            </p:stCondLst>
                            <p:childTnLst>
                              <p:par>
                                <p:cTn id="917" presetID="22" presetClass="entr" presetSubtype="8" fill="hold" nodeType="afterEffect">
                                  <p:stCondLst>
                                    <p:cond delay="0"/>
                                  </p:stCondLst>
                                  <p:childTnLst>
                                    <p:set>
                                      <p:cBhvr>
                                        <p:cTn id="918" dur="1" fill="hold">
                                          <p:stCondLst>
                                            <p:cond delay="0"/>
                                          </p:stCondLst>
                                        </p:cTn>
                                        <p:tgtEl>
                                          <p:spTgt spid="6"/>
                                        </p:tgtEl>
                                        <p:attrNameLst>
                                          <p:attrName>style.visibility</p:attrName>
                                        </p:attrNameLst>
                                      </p:cBhvr>
                                      <p:to>
                                        <p:strVal val="visible"/>
                                      </p:to>
                                    </p:set>
                                    <p:animEffect transition="in" filter="wipe(left)">
                                      <p:cBhvr>
                                        <p:cTn id="919" dur="500"/>
                                        <p:tgtEl>
                                          <p:spTgt spid="6"/>
                                        </p:tgtEl>
                                      </p:cBhvr>
                                    </p:animEffect>
                                  </p:childTnLst>
                                </p:cTn>
                              </p:par>
                            </p:childTnLst>
                          </p:cTn>
                        </p:par>
                        <p:par>
                          <p:cTn id="920" fill="hold">
                            <p:stCondLst>
                              <p:cond delay="114500"/>
                            </p:stCondLst>
                            <p:childTnLst>
                              <p:par>
                                <p:cTn id="921" presetID="22" presetClass="entr" presetSubtype="8" fill="hold" grpId="0" nodeType="afterEffect">
                                  <p:stCondLst>
                                    <p:cond delay="0"/>
                                  </p:stCondLst>
                                  <p:childTnLst>
                                    <p:set>
                                      <p:cBhvr>
                                        <p:cTn id="922" dur="1" fill="hold">
                                          <p:stCondLst>
                                            <p:cond delay="0"/>
                                          </p:stCondLst>
                                        </p:cTn>
                                        <p:tgtEl>
                                          <p:spTgt spid="235"/>
                                        </p:tgtEl>
                                        <p:attrNameLst>
                                          <p:attrName>style.visibility</p:attrName>
                                        </p:attrNameLst>
                                      </p:cBhvr>
                                      <p:to>
                                        <p:strVal val="visible"/>
                                      </p:to>
                                    </p:set>
                                    <p:animEffect transition="in" filter="wipe(left)">
                                      <p:cBhvr>
                                        <p:cTn id="923" dur="500"/>
                                        <p:tgtEl>
                                          <p:spTgt spid="235"/>
                                        </p:tgtEl>
                                      </p:cBhvr>
                                    </p:animEffect>
                                  </p:childTnLst>
                                </p:cTn>
                              </p:par>
                            </p:childTnLst>
                          </p:cTn>
                        </p:par>
                        <p:par>
                          <p:cTn id="924" fill="hold">
                            <p:stCondLst>
                              <p:cond delay="115000"/>
                            </p:stCondLst>
                            <p:childTnLst>
                              <p:par>
                                <p:cTn id="925" presetID="22" presetClass="entr" presetSubtype="8" fill="hold" nodeType="afterEffect">
                                  <p:stCondLst>
                                    <p:cond delay="0"/>
                                  </p:stCondLst>
                                  <p:childTnLst>
                                    <p:set>
                                      <p:cBhvr>
                                        <p:cTn id="926" dur="1" fill="hold">
                                          <p:stCondLst>
                                            <p:cond delay="0"/>
                                          </p:stCondLst>
                                        </p:cTn>
                                        <p:tgtEl>
                                          <p:spTgt spid="16"/>
                                        </p:tgtEl>
                                        <p:attrNameLst>
                                          <p:attrName>style.visibility</p:attrName>
                                        </p:attrNameLst>
                                      </p:cBhvr>
                                      <p:to>
                                        <p:strVal val="visible"/>
                                      </p:to>
                                    </p:set>
                                    <p:animEffect transition="in" filter="wipe(left)">
                                      <p:cBhvr>
                                        <p:cTn id="927" dur="500"/>
                                        <p:tgtEl>
                                          <p:spTgt spid="16"/>
                                        </p:tgtEl>
                                      </p:cBhvr>
                                    </p:animEffect>
                                  </p:childTnLst>
                                </p:cTn>
                              </p:par>
                            </p:childTnLst>
                          </p:cTn>
                        </p:par>
                        <p:par>
                          <p:cTn id="928" fill="hold">
                            <p:stCondLst>
                              <p:cond delay="115500"/>
                            </p:stCondLst>
                            <p:childTnLst>
                              <p:par>
                                <p:cTn id="929" presetID="22" presetClass="entr" presetSubtype="8" fill="hold" grpId="0" nodeType="afterEffect">
                                  <p:stCondLst>
                                    <p:cond delay="0"/>
                                  </p:stCondLst>
                                  <p:childTnLst>
                                    <p:set>
                                      <p:cBhvr>
                                        <p:cTn id="930" dur="1" fill="hold">
                                          <p:stCondLst>
                                            <p:cond delay="0"/>
                                          </p:stCondLst>
                                        </p:cTn>
                                        <p:tgtEl>
                                          <p:spTgt spid="236"/>
                                        </p:tgtEl>
                                        <p:attrNameLst>
                                          <p:attrName>style.visibility</p:attrName>
                                        </p:attrNameLst>
                                      </p:cBhvr>
                                      <p:to>
                                        <p:strVal val="visible"/>
                                      </p:to>
                                    </p:set>
                                    <p:animEffect transition="in" filter="wipe(left)">
                                      <p:cBhvr>
                                        <p:cTn id="931" dur="500"/>
                                        <p:tgtEl>
                                          <p:spTgt spid="236"/>
                                        </p:tgtEl>
                                      </p:cBhvr>
                                    </p:animEffect>
                                  </p:childTnLst>
                                </p:cTn>
                              </p:par>
                            </p:childTnLst>
                          </p:cTn>
                        </p:par>
                        <p:par>
                          <p:cTn id="932" fill="hold">
                            <p:stCondLst>
                              <p:cond delay="116000"/>
                            </p:stCondLst>
                            <p:childTnLst>
                              <p:par>
                                <p:cTn id="933" presetID="22" presetClass="entr" presetSubtype="8" fill="hold" nodeType="afterEffect">
                                  <p:stCondLst>
                                    <p:cond delay="0"/>
                                  </p:stCondLst>
                                  <p:childTnLst>
                                    <p:set>
                                      <p:cBhvr>
                                        <p:cTn id="934" dur="1" fill="hold">
                                          <p:stCondLst>
                                            <p:cond delay="0"/>
                                          </p:stCondLst>
                                        </p:cTn>
                                        <p:tgtEl>
                                          <p:spTgt spid="237"/>
                                        </p:tgtEl>
                                        <p:attrNameLst>
                                          <p:attrName>style.visibility</p:attrName>
                                        </p:attrNameLst>
                                      </p:cBhvr>
                                      <p:to>
                                        <p:strVal val="visible"/>
                                      </p:to>
                                    </p:set>
                                    <p:animEffect transition="in" filter="wipe(left)">
                                      <p:cBhvr>
                                        <p:cTn id="935"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82" grpId="0" animBg="1"/>
      <p:bldP spid="84" grpId="0" animBg="1"/>
      <p:bldP spid="86" grpId="0" animBg="1"/>
      <p:bldP spid="87" grpId="0" animBg="1"/>
      <p:bldP spid="89" grpId="0" animBg="1"/>
      <p:bldP spid="90" grpId="0" animBg="1"/>
      <p:bldP spid="92" grpId="0" animBg="1"/>
      <p:bldP spid="95" grpId="0" animBg="1"/>
      <p:bldP spid="97" grpId="0" animBg="1"/>
      <p:bldP spid="100" grpId="0" animBg="1"/>
      <p:bldP spid="101" grpId="0" animBg="1"/>
      <p:bldP spid="103" grpId="0" animBg="1"/>
      <p:bldP spid="106" grpId="0" animBg="1"/>
      <p:bldP spid="107" grpId="0" animBg="1"/>
      <p:bldP spid="108" grpId="0" animBg="1"/>
      <p:bldP spid="109" grpId="0" animBg="1"/>
      <p:bldP spid="111" grpId="0" animBg="1"/>
      <p:bldP spid="114" grpId="0" animBg="1"/>
      <p:bldP spid="115" grpId="0" animBg="1"/>
      <p:bldP spid="117" grpId="0" animBg="1"/>
      <p:bldP spid="118" grpId="0" animBg="1"/>
      <p:bldP spid="120" grpId="0" animBg="1"/>
      <p:bldP spid="121" grpId="0" animBg="1"/>
      <p:bldP spid="122" grpId="0" animBg="1"/>
      <p:bldP spid="123" grpId="0" animBg="1"/>
      <p:bldP spid="125" grpId="0" animBg="1"/>
      <p:bldP spid="126" grpId="0" animBg="1"/>
      <p:bldP spid="127" grpId="0" animBg="1"/>
      <p:bldP spid="131" grpId="0" animBg="1"/>
      <p:bldP spid="134" grpId="0" animBg="1"/>
      <p:bldP spid="136" grpId="0" animBg="1"/>
      <p:bldP spid="137"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1" grpId="0" animBg="1"/>
      <p:bldP spid="162" grpId="0" animBg="1"/>
      <p:bldP spid="163" grpId="0" animBg="1"/>
      <p:bldP spid="164" grpId="0" animBg="1"/>
      <p:bldP spid="165" grpId="0" animBg="1"/>
      <p:bldP spid="167" grpId="0" animBg="1"/>
      <p:bldP spid="169" grpId="0" animBg="1"/>
      <p:bldP spid="170" grpId="0" animBg="1"/>
      <p:bldP spid="171" grpId="0" animBg="1"/>
      <p:bldP spid="172"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8" grpId="0" animBg="1"/>
      <p:bldP spid="189" grpId="0" animBg="1"/>
      <p:bldP spid="190" grpId="0" animBg="1"/>
      <p:bldP spid="192" grpId="0" animBg="1"/>
      <p:bldP spid="194" grpId="0" animBg="1"/>
      <p:bldP spid="195" grpId="0" animBg="1"/>
      <p:bldP spid="196" grpId="0" animBg="1"/>
      <p:bldP spid="198" grpId="0" animBg="1"/>
      <p:bldP spid="199" grpId="0" animBg="1"/>
      <p:bldP spid="200" grpId="0" animBg="1"/>
      <p:bldP spid="201" grpId="0" animBg="1"/>
      <p:bldP spid="203" grpId="0" animBg="1"/>
      <p:bldP spid="205" grpId="0" animBg="1"/>
      <p:bldP spid="206" grpId="0" animBg="1"/>
      <p:bldP spid="207" grpId="0" animBg="1"/>
      <p:bldP spid="208" grpId="0" animBg="1"/>
      <p:bldP spid="209" grpId="0" animBg="1"/>
      <p:bldP spid="211" grpId="0" animBg="1"/>
      <p:bldP spid="213" grpId="0" animBg="1"/>
      <p:bldP spid="215" grpId="0" animBg="1"/>
      <p:bldP spid="217" grpId="0" animBg="1"/>
      <p:bldP spid="218" grpId="0" animBg="1"/>
      <p:bldP spid="219" grpId="0" animBg="1"/>
      <p:bldP spid="220" grpId="0" animBg="1"/>
      <p:bldP spid="222" grpId="0" animBg="1"/>
      <p:bldP spid="225" grpId="0" animBg="1"/>
      <p:bldP spid="226" grpId="0" animBg="1"/>
      <p:bldP spid="228" grpId="0" animBg="1"/>
      <p:bldP spid="229" grpId="0" animBg="1"/>
      <p:bldP spid="230" grpId="0" animBg="1"/>
      <p:bldP spid="232" grpId="0" animBg="1"/>
      <p:bldP spid="233" grpId="0" animBg="1"/>
      <p:bldP spid="234" grpId="0" animBg="1"/>
      <p:bldP spid="235" grpId="0" animBg="1"/>
      <p:bldP spid="236" grpId="0" animBg="1"/>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5" name="Rectangle 4"/>
          <p:cNvSpPr/>
          <p:nvPr userDrawn="1"/>
        </p:nvSpPr>
        <p:spPr>
          <a:xfrm>
            <a:off x="0" y="-30163"/>
            <a:ext cx="9144000" cy="68881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a:spcAft>
                <a:spcPts val="600"/>
              </a:spcAft>
              <a:defRPr/>
            </a:pPr>
            <a:endParaRPr lang="en-US" dirty="0">
              <a:solidFill>
                <a:srgbClr val="FFFFFF"/>
              </a:solidFill>
            </a:endParaRPr>
          </a:p>
        </p:txBody>
      </p:sp>
      <p:sp>
        <p:nvSpPr>
          <p:cNvPr id="6" name="Rectangle 5"/>
          <p:cNvSpPr/>
          <p:nvPr userDrawn="1"/>
        </p:nvSpPr>
        <p:spPr>
          <a:xfrm>
            <a:off x="0" y="-30163"/>
            <a:ext cx="9161463" cy="6888163"/>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a:spcAft>
                <a:spcPts val="600"/>
              </a:spcAft>
              <a:defRPr/>
            </a:pPr>
            <a:endParaRPr lang="en-US" dirty="0">
              <a:solidFill>
                <a:srgbClr val="FFFFFF"/>
              </a:solidFill>
            </a:endParaRPr>
          </a:p>
        </p:txBody>
      </p:sp>
      <p:cxnSp>
        <p:nvCxnSpPr>
          <p:cNvPr id="7" name="Straight Connector 6"/>
          <p:cNvCxnSpPr/>
          <p:nvPr userDrawn="1"/>
        </p:nvCxnSpPr>
        <p:spPr>
          <a:xfrm flipH="1" flipV="1">
            <a:off x="392113" y="5824538"/>
            <a:ext cx="1463675" cy="411162"/>
          </a:xfrm>
          <a:prstGeom prst="line">
            <a:avLst/>
          </a:prstGeom>
          <a:ln w="31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flipH="1">
            <a:off x="3760788" y="6159500"/>
            <a:ext cx="1547812" cy="255588"/>
          </a:xfrm>
          <a:prstGeom prst="line">
            <a:avLst/>
          </a:prstGeom>
          <a:ln w="3175">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flipV="1">
            <a:off x="3546475" y="5110163"/>
            <a:ext cx="242888" cy="577850"/>
          </a:xfrm>
          <a:prstGeom prst="line">
            <a:avLst/>
          </a:prstGeom>
          <a:ln w="3175">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3546475" y="5688013"/>
            <a:ext cx="214313" cy="727075"/>
          </a:xfrm>
          <a:prstGeom prst="line">
            <a:avLst/>
          </a:prstGeom>
          <a:ln w="3175">
            <a:solidFill>
              <a:srgbClr val="00574F"/>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1943100" y="5594350"/>
            <a:ext cx="357188" cy="949325"/>
          </a:xfrm>
          <a:prstGeom prst="line">
            <a:avLst/>
          </a:prstGeom>
          <a:ln w="3175">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V="1">
            <a:off x="274638" y="5824538"/>
            <a:ext cx="117475" cy="481012"/>
          </a:xfrm>
          <a:prstGeom prst="line">
            <a:avLst/>
          </a:prstGeom>
          <a:ln w="3175">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V="1">
            <a:off x="392113" y="4930775"/>
            <a:ext cx="1492250" cy="893763"/>
          </a:xfrm>
          <a:prstGeom prst="line">
            <a:avLst/>
          </a:prstGeom>
          <a:ln w="31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V="1">
            <a:off x="698500" y="4264025"/>
            <a:ext cx="804863" cy="366713"/>
          </a:xfrm>
          <a:prstGeom prst="line">
            <a:avLst/>
          </a:prstGeom>
          <a:ln w="3175">
            <a:solidFill>
              <a:schemeClr val="accent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84150" y="4756150"/>
            <a:ext cx="2243138" cy="401638"/>
          </a:xfrm>
          <a:prstGeom prst="line">
            <a:avLst/>
          </a:prstGeom>
          <a:ln w="3175">
            <a:solidFill>
              <a:srgbClr val="00574F"/>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6797675" y="4970463"/>
            <a:ext cx="533400" cy="930275"/>
          </a:xfrm>
          <a:prstGeom prst="line">
            <a:avLst/>
          </a:prstGeom>
          <a:ln w="3175">
            <a:solidFill>
              <a:srgbClr val="00574F"/>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V="1">
            <a:off x="6149975" y="4978400"/>
            <a:ext cx="647700" cy="619125"/>
          </a:xfrm>
          <a:prstGeom prst="line">
            <a:avLst/>
          </a:prstGeom>
          <a:ln w="3175">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V="1">
            <a:off x="6430963" y="4970463"/>
            <a:ext cx="366712" cy="806450"/>
          </a:xfrm>
          <a:prstGeom prst="line">
            <a:avLst/>
          </a:prstGeom>
          <a:ln w="3175">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V="1">
            <a:off x="6764338" y="4970463"/>
            <a:ext cx="33337" cy="868362"/>
          </a:xfrm>
          <a:prstGeom prst="line">
            <a:avLst/>
          </a:prstGeom>
          <a:ln w="3175">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H="1" flipV="1">
            <a:off x="6797675" y="4970463"/>
            <a:ext cx="290513" cy="860425"/>
          </a:xfrm>
          <a:prstGeom prst="line">
            <a:avLst/>
          </a:prstGeom>
          <a:ln w="3175">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flipH="1" flipV="1">
            <a:off x="6797675" y="4978400"/>
            <a:ext cx="671513" cy="612775"/>
          </a:xfrm>
          <a:prstGeom prst="line">
            <a:avLst/>
          </a:prstGeom>
          <a:ln w="3175">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flipV="1">
            <a:off x="854075" y="4271963"/>
            <a:ext cx="649288" cy="619125"/>
          </a:xfrm>
          <a:prstGeom prst="line">
            <a:avLst/>
          </a:prstGeom>
          <a:ln w="3175">
            <a:solidFill>
              <a:schemeClr val="accent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flipV="1">
            <a:off x="1135063" y="4264025"/>
            <a:ext cx="368300" cy="806450"/>
          </a:xfrm>
          <a:prstGeom prst="line">
            <a:avLst/>
          </a:prstGeom>
          <a:ln w="3175">
            <a:solidFill>
              <a:schemeClr val="accent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flipV="1">
            <a:off x="1470025" y="4264025"/>
            <a:ext cx="33338" cy="868363"/>
          </a:xfrm>
          <a:prstGeom prst="line">
            <a:avLst/>
          </a:prstGeom>
          <a:ln w="3175">
            <a:solidFill>
              <a:schemeClr val="accent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userDrawn="1"/>
        </p:nvCxnSpPr>
        <p:spPr>
          <a:xfrm flipH="1" flipV="1">
            <a:off x="1503363" y="4264025"/>
            <a:ext cx="290512" cy="860425"/>
          </a:xfrm>
          <a:prstGeom prst="line">
            <a:avLst/>
          </a:prstGeom>
          <a:ln w="3175">
            <a:solidFill>
              <a:schemeClr val="accent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flipH="1" flipV="1">
            <a:off x="1503363" y="4271963"/>
            <a:ext cx="671512" cy="611187"/>
          </a:xfrm>
          <a:prstGeom prst="line">
            <a:avLst/>
          </a:prstGeom>
          <a:ln w="3175">
            <a:solidFill>
              <a:schemeClr val="accent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flipH="1" flipV="1">
            <a:off x="1503363" y="4264025"/>
            <a:ext cx="823912" cy="333375"/>
          </a:xfrm>
          <a:prstGeom prst="line">
            <a:avLst/>
          </a:prstGeom>
          <a:ln w="3175">
            <a:solidFill>
              <a:schemeClr val="accent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flipH="1" flipV="1">
            <a:off x="8159750" y="4921250"/>
            <a:ext cx="1649413" cy="668338"/>
          </a:xfrm>
          <a:prstGeom prst="line">
            <a:avLst/>
          </a:prstGeom>
          <a:ln w="3175">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9" name="Can 28"/>
          <p:cNvSpPr/>
          <p:nvPr userDrawn="1"/>
        </p:nvSpPr>
        <p:spPr>
          <a:xfrm>
            <a:off x="1793875" y="4751388"/>
            <a:ext cx="179388" cy="179387"/>
          </a:xfrm>
          <a:prstGeom prst="can">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30" name="Straight Connector 29"/>
          <p:cNvCxnSpPr/>
          <p:nvPr userDrawn="1"/>
        </p:nvCxnSpPr>
        <p:spPr>
          <a:xfrm>
            <a:off x="1884363" y="4930775"/>
            <a:ext cx="542925" cy="227013"/>
          </a:xfrm>
          <a:prstGeom prst="line">
            <a:avLst/>
          </a:prstGeom>
          <a:ln w="3175">
            <a:solidFill>
              <a:srgbClr val="35FFEC"/>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a:off x="2427288" y="5157788"/>
            <a:ext cx="1119187" cy="530225"/>
          </a:xfrm>
          <a:prstGeom prst="line">
            <a:avLst/>
          </a:prstGeom>
          <a:ln w="3175">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flipH="1" flipV="1">
            <a:off x="3789363" y="5110163"/>
            <a:ext cx="1739900" cy="666750"/>
          </a:xfrm>
          <a:prstGeom prst="line">
            <a:avLst/>
          </a:prstGeom>
          <a:ln w="317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V="1">
            <a:off x="3636963" y="5467350"/>
            <a:ext cx="635000" cy="179388"/>
          </a:xfrm>
          <a:prstGeom prst="line">
            <a:avLst/>
          </a:prstGeom>
          <a:ln w="317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flipH="1" flipV="1">
            <a:off x="4271963" y="5467350"/>
            <a:ext cx="1257300" cy="309563"/>
          </a:xfrm>
          <a:prstGeom prst="line">
            <a:avLst/>
          </a:prstGeom>
          <a:ln w="317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5529263" y="5776913"/>
            <a:ext cx="439737" cy="173037"/>
          </a:xfrm>
          <a:prstGeom prst="line">
            <a:avLst/>
          </a:prstGeom>
          <a:ln w="3175">
            <a:solidFill>
              <a:srgbClr val="35FFEC"/>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5969000" y="5949950"/>
            <a:ext cx="1119188" cy="530225"/>
          </a:xfrm>
          <a:prstGeom prst="line">
            <a:avLst/>
          </a:prstGeom>
          <a:ln w="31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flipV="1">
            <a:off x="7088188" y="5900738"/>
            <a:ext cx="242887" cy="579437"/>
          </a:xfrm>
          <a:prstGeom prst="line">
            <a:avLst/>
          </a:prstGeom>
          <a:ln w="3175">
            <a:solidFill>
              <a:srgbClr val="35FFEC"/>
            </a:solidFill>
          </a:ln>
          <a:effectLst/>
        </p:spPr>
        <p:style>
          <a:lnRef idx="2">
            <a:schemeClr val="accent1"/>
          </a:lnRef>
          <a:fillRef idx="0">
            <a:schemeClr val="accent1"/>
          </a:fillRef>
          <a:effectRef idx="1">
            <a:schemeClr val="accent1"/>
          </a:effectRef>
          <a:fontRef idx="minor">
            <a:schemeClr val="tx1"/>
          </a:fontRef>
        </p:style>
      </p:cxnSp>
      <p:sp>
        <p:nvSpPr>
          <p:cNvPr id="38" name="Can 37"/>
          <p:cNvSpPr/>
          <p:nvPr userDrawn="1"/>
        </p:nvSpPr>
        <p:spPr>
          <a:xfrm>
            <a:off x="8980488" y="6389688"/>
            <a:ext cx="180975" cy="179387"/>
          </a:xfrm>
          <a:prstGeom prst="can">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39" name="Straight Connector 38"/>
          <p:cNvCxnSpPr/>
          <p:nvPr userDrawn="1"/>
        </p:nvCxnSpPr>
        <p:spPr>
          <a:xfrm flipH="1" flipV="1">
            <a:off x="7331075" y="5900738"/>
            <a:ext cx="1739900" cy="668337"/>
          </a:xfrm>
          <a:prstGeom prst="line">
            <a:avLst/>
          </a:prstGeom>
          <a:ln w="3175">
            <a:solidFill>
              <a:srgbClr val="00574F"/>
            </a:solidFill>
          </a:ln>
          <a:effectLst/>
        </p:spPr>
        <p:style>
          <a:lnRef idx="2">
            <a:schemeClr val="accent1"/>
          </a:lnRef>
          <a:fillRef idx="0">
            <a:schemeClr val="accent1"/>
          </a:fillRef>
          <a:effectRef idx="1">
            <a:schemeClr val="accent1"/>
          </a:effectRef>
          <a:fontRef idx="minor">
            <a:schemeClr val="tx1"/>
          </a:fontRef>
        </p:style>
      </p:cxnSp>
      <p:sp>
        <p:nvSpPr>
          <p:cNvPr id="40" name="Can 39"/>
          <p:cNvSpPr/>
          <p:nvPr userDrawn="1"/>
        </p:nvSpPr>
        <p:spPr>
          <a:xfrm>
            <a:off x="8788400" y="5467350"/>
            <a:ext cx="179388" cy="179388"/>
          </a:xfrm>
          <a:prstGeom prst="can">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41" name="Straight Connector 40"/>
          <p:cNvCxnSpPr/>
          <p:nvPr userDrawn="1"/>
        </p:nvCxnSpPr>
        <p:spPr>
          <a:xfrm flipH="1">
            <a:off x="7339013" y="5646738"/>
            <a:ext cx="1546225" cy="254000"/>
          </a:xfrm>
          <a:prstGeom prst="line">
            <a:avLst/>
          </a:prstGeom>
          <a:ln w="31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userDrawn="1"/>
        </p:nvCxnSpPr>
        <p:spPr>
          <a:xfrm flipV="1">
            <a:off x="5969000" y="5900738"/>
            <a:ext cx="1362075" cy="49212"/>
          </a:xfrm>
          <a:prstGeom prst="line">
            <a:avLst/>
          </a:prstGeom>
          <a:ln w="3175">
            <a:solidFill>
              <a:srgbClr val="35FFEC"/>
            </a:solidFill>
          </a:ln>
          <a:effectLst/>
        </p:spPr>
        <p:style>
          <a:lnRef idx="2">
            <a:schemeClr val="accent1"/>
          </a:lnRef>
          <a:fillRef idx="0">
            <a:schemeClr val="accent1"/>
          </a:fillRef>
          <a:effectRef idx="1">
            <a:schemeClr val="accent1"/>
          </a:effectRef>
          <a:fontRef idx="minor">
            <a:schemeClr val="tx1"/>
          </a:fontRef>
        </p:style>
      </p:cxnSp>
      <p:sp>
        <p:nvSpPr>
          <p:cNvPr id="43" name="Can 42"/>
          <p:cNvSpPr/>
          <p:nvPr userDrawn="1"/>
        </p:nvSpPr>
        <p:spPr>
          <a:xfrm>
            <a:off x="303213" y="5646738"/>
            <a:ext cx="179387" cy="177800"/>
          </a:xfrm>
          <a:prstGeom prst="can">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4" name="Can 43"/>
          <p:cNvSpPr/>
          <p:nvPr userDrawn="1"/>
        </p:nvSpPr>
        <p:spPr>
          <a:xfrm>
            <a:off x="184150" y="6126163"/>
            <a:ext cx="180975" cy="179387"/>
          </a:xfrm>
          <a:prstGeom prst="can">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5" name="Can 44"/>
          <p:cNvSpPr/>
          <p:nvPr userDrawn="1"/>
        </p:nvSpPr>
        <p:spPr>
          <a:xfrm>
            <a:off x="1765300" y="6056313"/>
            <a:ext cx="180975" cy="179387"/>
          </a:xfrm>
          <a:prstGeom prst="can">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6" name="Can 45"/>
          <p:cNvSpPr/>
          <p:nvPr userDrawn="1"/>
        </p:nvSpPr>
        <p:spPr>
          <a:xfrm>
            <a:off x="2309813" y="6284913"/>
            <a:ext cx="179387" cy="179387"/>
          </a:xfrm>
          <a:prstGeom prst="can">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47" name="Straight Connector 46"/>
          <p:cNvCxnSpPr/>
          <p:nvPr userDrawn="1"/>
        </p:nvCxnSpPr>
        <p:spPr>
          <a:xfrm>
            <a:off x="1855788" y="6235700"/>
            <a:ext cx="544512" cy="228600"/>
          </a:xfrm>
          <a:prstGeom prst="line">
            <a:avLst/>
          </a:prstGeom>
          <a:ln w="3175">
            <a:solidFill>
              <a:srgbClr val="35FFEC"/>
            </a:solidFill>
          </a:ln>
          <a:effectLst/>
        </p:spPr>
        <p:style>
          <a:lnRef idx="2">
            <a:schemeClr val="accent1"/>
          </a:lnRef>
          <a:fillRef idx="0">
            <a:schemeClr val="accent1"/>
          </a:fillRef>
          <a:effectRef idx="1">
            <a:schemeClr val="accent1"/>
          </a:effectRef>
          <a:fontRef idx="minor">
            <a:schemeClr val="tx1"/>
          </a:fontRef>
        </p:style>
      </p:cxnSp>
      <p:sp>
        <p:nvSpPr>
          <p:cNvPr id="48" name="Can 47"/>
          <p:cNvSpPr/>
          <p:nvPr userDrawn="1"/>
        </p:nvSpPr>
        <p:spPr>
          <a:xfrm>
            <a:off x="3671888" y="6235700"/>
            <a:ext cx="179387" cy="179388"/>
          </a:xfrm>
          <a:prstGeom prst="can">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9" name="Can 48"/>
          <p:cNvSpPr/>
          <p:nvPr userDrawn="1"/>
        </p:nvSpPr>
        <p:spPr>
          <a:xfrm>
            <a:off x="5218113" y="5980113"/>
            <a:ext cx="179387" cy="179387"/>
          </a:xfrm>
          <a:prstGeom prst="can">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50" name="Straight Connector 49"/>
          <p:cNvCxnSpPr/>
          <p:nvPr userDrawn="1"/>
        </p:nvCxnSpPr>
        <p:spPr>
          <a:xfrm flipH="1">
            <a:off x="1855788" y="5157788"/>
            <a:ext cx="571500" cy="898525"/>
          </a:xfrm>
          <a:prstGeom prst="line">
            <a:avLst/>
          </a:prstGeom>
          <a:ln w="3175">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userDrawn="1"/>
        </p:nvCxnSpPr>
        <p:spPr>
          <a:xfrm flipV="1">
            <a:off x="274638" y="5157788"/>
            <a:ext cx="2152650" cy="1147762"/>
          </a:xfrm>
          <a:prstGeom prst="line">
            <a:avLst/>
          </a:prstGeom>
          <a:ln w="31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userDrawn="1"/>
        </p:nvCxnSpPr>
        <p:spPr>
          <a:xfrm flipH="1">
            <a:off x="2376488" y="5157788"/>
            <a:ext cx="50800" cy="506412"/>
          </a:xfrm>
          <a:prstGeom prst="line">
            <a:avLst/>
          </a:prstGeom>
          <a:ln w="3175">
            <a:solidFill>
              <a:srgbClr val="35FFEC"/>
            </a:solidFill>
          </a:ln>
          <a:effectLst/>
        </p:spPr>
        <p:style>
          <a:lnRef idx="2">
            <a:schemeClr val="accent1"/>
          </a:lnRef>
          <a:fillRef idx="0">
            <a:schemeClr val="accent1"/>
          </a:fillRef>
          <a:effectRef idx="1">
            <a:schemeClr val="accent1"/>
          </a:effectRef>
          <a:fontRef idx="minor">
            <a:schemeClr val="tx1"/>
          </a:fontRef>
        </p:style>
      </p:cxnSp>
      <p:sp>
        <p:nvSpPr>
          <p:cNvPr id="53" name="Can 52"/>
          <p:cNvSpPr/>
          <p:nvPr userDrawn="1"/>
        </p:nvSpPr>
        <p:spPr>
          <a:xfrm>
            <a:off x="2286000" y="5484813"/>
            <a:ext cx="179388" cy="179387"/>
          </a:xfrm>
          <a:prstGeom prst="can">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54" name="Straight Connector 53"/>
          <p:cNvCxnSpPr/>
          <p:nvPr userDrawn="1"/>
        </p:nvCxnSpPr>
        <p:spPr>
          <a:xfrm flipH="1" flipV="1">
            <a:off x="2376488" y="5664200"/>
            <a:ext cx="231775" cy="438150"/>
          </a:xfrm>
          <a:prstGeom prst="line">
            <a:avLst/>
          </a:prstGeom>
          <a:ln w="3175">
            <a:solidFill>
              <a:srgbClr val="35FFEC"/>
            </a:solidFill>
          </a:ln>
          <a:effectLst/>
        </p:spPr>
        <p:style>
          <a:lnRef idx="2">
            <a:schemeClr val="accent1"/>
          </a:lnRef>
          <a:fillRef idx="0">
            <a:schemeClr val="accent1"/>
          </a:fillRef>
          <a:effectRef idx="1">
            <a:schemeClr val="accent1"/>
          </a:effectRef>
          <a:fontRef idx="minor">
            <a:schemeClr val="tx1"/>
          </a:fontRef>
        </p:style>
      </p:cxnSp>
      <p:sp>
        <p:nvSpPr>
          <p:cNvPr id="55" name="Can 54"/>
          <p:cNvSpPr/>
          <p:nvPr userDrawn="1"/>
        </p:nvSpPr>
        <p:spPr>
          <a:xfrm>
            <a:off x="730250" y="6210300"/>
            <a:ext cx="179388" cy="179388"/>
          </a:xfrm>
          <a:prstGeom prst="can">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56" name="Straight Connector 55"/>
          <p:cNvCxnSpPr/>
          <p:nvPr userDrawn="1"/>
        </p:nvCxnSpPr>
        <p:spPr>
          <a:xfrm flipH="1" flipV="1">
            <a:off x="820738" y="6389688"/>
            <a:ext cx="1579562" cy="74612"/>
          </a:xfrm>
          <a:prstGeom prst="line">
            <a:avLst/>
          </a:prstGeom>
          <a:ln w="3175">
            <a:solidFill>
              <a:srgbClr val="35FFEC"/>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userDrawn="1"/>
        </p:nvCxnSpPr>
        <p:spPr>
          <a:xfrm flipH="1" flipV="1">
            <a:off x="3403600" y="5465763"/>
            <a:ext cx="142875" cy="222250"/>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58" name="Can 57"/>
          <p:cNvSpPr/>
          <p:nvPr userDrawn="1"/>
        </p:nvSpPr>
        <p:spPr>
          <a:xfrm>
            <a:off x="6059488" y="5419725"/>
            <a:ext cx="180975" cy="177800"/>
          </a:xfrm>
          <a:prstGeom prst="can">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9" name="Can 58"/>
          <p:cNvSpPr/>
          <p:nvPr userDrawn="1"/>
        </p:nvSpPr>
        <p:spPr>
          <a:xfrm>
            <a:off x="6340475" y="5597525"/>
            <a:ext cx="179388" cy="179388"/>
          </a:xfrm>
          <a:prstGeom prst="can">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0" name="Can 59"/>
          <p:cNvSpPr/>
          <p:nvPr userDrawn="1"/>
        </p:nvSpPr>
        <p:spPr>
          <a:xfrm>
            <a:off x="6673850" y="5659438"/>
            <a:ext cx="180975" cy="179387"/>
          </a:xfrm>
          <a:prstGeom prst="can">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1" name="Can 60"/>
          <p:cNvSpPr/>
          <p:nvPr userDrawn="1"/>
        </p:nvSpPr>
        <p:spPr>
          <a:xfrm>
            <a:off x="6999288" y="5651500"/>
            <a:ext cx="179387" cy="179388"/>
          </a:xfrm>
          <a:prstGeom prst="can">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2" name="Can 61"/>
          <p:cNvSpPr/>
          <p:nvPr userDrawn="1"/>
        </p:nvSpPr>
        <p:spPr>
          <a:xfrm>
            <a:off x="7378700" y="5411788"/>
            <a:ext cx="180975" cy="179387"/>
          </a:xfrm>
          <a:prstGeom prst="can">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3" name="Can 62"/>
          <p:cNvSpPr/>
          <p:nvPr userDrawn="1"/>
        </p:nvSpPr>
        <p:spPr>
          <a:xfrm>
            <a:off x="609600" y="4451350"/>
            <a:ext cx="179388" cy="179388"/>
          </a:xfrm>
          <a:prstGeom prst="can">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4" name="Can 63"/>
          <p:cNvSpPr/>
          <p:nvPr userDrawn="1"/>
        </p:nvSpPr>
        <p:spPr>
          <a:xfrm>
            <a:off x="765175" y="4711700"/>
            <a:ext cx="179388" cy="179388"/>
          </a:xfrm>
          <a:prstGeom prst="can">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5" name="Can 64"/>
          <p:cNvSpPr/>
          <p:nvPr userDrawn="1"/>
        </p:nvSpPr>
        <p:spPr>
          <a:xfrm>
            <a:off x="1046163" y="4891088"/>
            <a:ext cx="179387" cy="179387"/>
          </a:xfrm>
          <a:prstGeom prst="can">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6" name="Can 65"/>
          <p:cNvSpPr/>
          <p:nvPr userDrawn="1"/>
        </p:nvSpPr>
        <p:spPr>
          <a:xfrm>
            <a:off x="1379538" y="4953000"/>
            <a:ext cx="179387" cy="179388"/>
          </a:xfrm>
          <a:prstGeom prst="can">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67" name="Straight Connector 66"/>
          <p:cNvCxnSpPr/>
          <p:nvPr userDrawn="1"/>
        </p:nvCxnSpPr>
        <p:spPr>
          <a:xfrm flipH="1" flipV="1">
            <a:off x="7331075" y="5900738"/>
            <a:ext cx="466725" cy="466725"/>
          </a:xfrm>
          <a:prstGeom prst="line">
            <a:avLst/>
          </a:prstGeom>
          <a:ln w="3175">
            <a:solidFill>
              <a:srgbClr val="00574F"/>
            </a:solidFill>
          </a:ln>
          <a:effectLst/>
        </p:spPr>
        <p:style>
          <a:lnRef idx="2">
            <a:schemeClr val="accent1"/>
          </a:lnRef>
          <a:fillRef idx="0">
            <a:schemeClr val="accent1"/>
          </a:fillRef>
          <a:effectRef idx="1">
            <a:schemeClr val="accent1"/>
          </a:effectRef>
          <a:fontRef idx="minor">
            <a:schemeClr val="tx1"/>
          </a:fontRef>
        </p:style>
      </p:cxnSp>
      <p:sp>
        <p:nvSpPr>
          <p:cNvPr id="68" name="Can 67"/>
          <p:cNvSpPr/>
          <p:nvPr userDrawn="1"/>
        </p:nvSpPr>
        <p:spPr>
          <a:xfrm>
            <a:off x="304800" y="6184900"/>
            <a:ext cx="180975" cy="179388"/>
          </a:xfrm>
          <a:prstGeom prst="can">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69" name="Straight Connector 68"/>
          <p:cNvCxnSpPr/>
          <p:nvPr userDrawn="1"/>
        </p:nvCxnSpPr>
        <p:spPr>
          <a:xfrm>
            <a:off x="395288" y="6364288"/>
            <a:ext cx="544512" cy="228600"/>
          </a:xfrm>
          <a:prstGeom prst="line">
            <a:avLst/>
          </a:prstGeom>
          <a:ln w="3175">
            <a:solidFill>
              <a:srgbClr val="BCFFF9"/>
            </a:solidFill>
          </a:ln>
          <a:effectLst/>
        </p:spPr>
        <p:style>
          <a:lnRef idx="2">
            <a:schemeClr val="accent1"/>
          </a:lnRef>
          <a:fillRef idx="0">
            <a:schemeClr val="accent1"/>
          </a:fillRef>
          <a:effectRef idx="1">
            <a:schemeClr val="accent1"/>
          </a:effectRef>
          <a:fontRef idx="minor">
            <a:schemeClr val="tx1"/>
          </a:fontRef>
        </p:style>
      </p:cxnSp>
      <p:sp>
        <p:nvSpPr>
          <p:cNvPr id="70" name="Can 69"/>
          <p:cNvSpPr/>
          <p:nvPr userDrawn="1"/>
        </p:nvSpPr>
        <p:spPr>
          <a:xfrm>
            <a:off x="2209800" y="6364288"/>
            <a:ext cx="180975" cy="179387"/>
          </a:xfrm>
          <a:prstGeom prst="can">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1" name="Can 70"/>
          <p:cNvSpPr/>
          <p:nvPr userDrawn="1"/>
        </p:nvSpPr>
        <p:spPr>
          <a:xfrm>
            <a:off x="1852613" y="5414963"/>
            <a:ext cx="179387" cy="179387"/>
          </a:xfrm>
          <a:prstGeom prst="can">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2" name="Can 71"/>
          <p:cNvSpPr/>
          <p:nvPr userDrawn="1"/>
        </p:nvSpPr>
        <p:spPr>
          <a:xfrm>
            <a:off x="1793875" y="6232525"/>
            <a:ext cx="179388" cy="179388"/>
          </a:xfrm>
          <a:prstGeom prst="can">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3" name="Can 72"/>
          <p:cNvSpPr/>
          <p:nvPr userDrawn="1"/>
        </p:nvSpPr>
        <p:spPr>
          <a:xfrm>
            <a:off x="5438775" y="5597525"/>
            <a:ext cx="179388" cy="179388"/>
          </a:xfrm>
          <a:prstGeom prst="can">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4" name="Can 73"/>
          <p:cNvSpPr/>
          <p:nvPr userDrawn="1"/>
        </p:nvSpPr>
        <p:spPr>
          <a:xfrm>
            <a:off x="2517775" y="5922963"/>
            <a:ext cx="179388" cy="179387"/>
          </a:xfrm>
          <a:prstGeom prst="can">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5" name="Can 74"/>
          <p:cNvSpPr/>
          <p:nvPr userDrawn="1"/>
        </p:nvSpPr>
        <p:spPr>
          <a:xfrm>
            <a:off x="93663" y="4576763"/>
            <a:ext cx="180975" cy="179387"/>
          </a:xfrm>
          <a:prstGeom prst="can">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6" name="Can 75"/>
          <p:cNvSpPr/>
          <p:nvPr userDrawn="1"/>
        </p:nvSpPr>
        <p:spPr>
          <a:xfrm>
            <a:off x="3455988" y="5508625"/>
            <a:ext cx="180975" cy="179388"/>
          </a:xfrm>
          <a:prstGeom prst="can">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7" name="Can 76"/>
          <p:cNvSpPr/>
          <p:nvPr userDrawn="1"/>
        </p:nvSpPr>
        <p:spPr>
          <a:xfrm>
            <a:off x="5880100" y="5770563"/>
            <a:ext cx="179388" cy="179387"/>
          </a:xfrm>
          <a:prstGeom prst="can">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8" name="Can 77"/>
          <p:cNvSpPr/>
          <p:nvPr userDrawn="1"/>
        </p:nvSpPr>
        <p:spPr>
          <a:xfrm>
            <a:off x="6999288" y="6300788"/>
            <a:ext cx="179387" cy="179387"/>
          </a:xfrm>
          <a:prstGeom prst="can">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9" name="Can 78"/>
          <p:cNvSpPr/>
          <p:nvPr userDrawn="1"/>
        </p:nvSpPr>
        <p:spPr>
          <a:xfrm>
            <a:off x="7240588" y="5722938"/>
            <a:ext cx="180975" cy="177800"/>
          </a:xfrm>
          <a:prstGeom prst="can">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80" name="Can 79"/>
          <p:cNvSpPr/>
          <p:nvPr userDrawn="1"/>
        </p:nvSpPr>
        <p:spPr>
          <a:xfrm>
            <a:off x="1703388" y="4945063"/>
            <a:ext cx="180975" cy="179387"/>
          </a:xfrm>
          <a:prstGeom prst="can">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81" name="Can 80"/>
          <p:cNvSpPr/>
          <p:nvPr userDrawn="1"/>
        </p:nvSpPr>
        <p:spPr>
          <a:xfrm>
            <a:off x="7707313" y="6188075"/>
            <a:ext cx="180975" cy="179388"/>
          </a:xfrm>
          <a:prstGeom prst="can">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grpSp>
        <p:nvGrpSpPr>
          <p:cNvPr id="82" name="Group 93"/>
          <p:cNvGrpSpPr>
            <a:grpSpLocks/>
          </p:cNvGrpSpPr>
          <p:nvPr userDrawn="1"/>
        </p:nvGrpSpPr>
        <p:grpSpPr bwMode="auto">
          <a:xfrm>
            <a:off x="-3175" y="-30163"/>
            <a:ext cx="9164638" cy="6888163"/>
            <a:chOff x="-3084" y="-30574"/>
            <a:chExt cx="9164084" cy="6888574"/>
          </a:xfrm>
        </p:grpSpPr>
        <p:sp>
          <p:nvSpPr>
            <p:cNvPr id="83" name="Rectangle 82"/>
            <p:cNvSpPr/>
            <p:nvPr userDrawn="1"/>
          </p:nvSpPr>
          <p:spPr>
            <a:xfrm>
              <a:off x="1679" y="6119769"/>
              <a:ext cx="9159321" cy="7382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Franklin Gothic Book"/>
              </a:endParaRPr>
            </a:p>
          </p:txBody>
        </p:sp>
        <p:sp>
          <p:nvSpPr>
            <p:cNvPr id="84" name="Rectangle 83"/>
            <p:cNvSpPr/>
            <p:nvPr userDrawn="1"/>
          </p:nvSpPr>
          <p:spPr>
            <a:xfrm>
              <a:off x="-3084" y="-30574"/>
              <a:ext cx="9164084" cy="57899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Franklin Gothic Book"/>
              </a:endParaRPr>
            </a:p>
          </p:txBody>
        </p:sp>
      </p:grpSp>
      <p:pic>
        <p:nvPicPr>
          <p:cNvPr id="85" name="Picture 9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9338" y="211138"/>
            <a:ext cx="1430337"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6" name="Straight Connector 85"/>
          <p:cNvCxnSpPr/>
          <p:nvPr userDrawn="1"/>
        </p:nvCxnSpPr>
        <p:spPr bwMode="auto">
          <a:xfrm>
            <a:off x="-3175" y="1079500"/>
            <a:ext cx="9144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321" name="Text Placeholder 6" descr="First level - paragraph text&#10;Second level - bullet 1&#10;Third level - bullet 2&#10;&#10;No more than 100 words per slide" title="Main text copy"/>
          <p:cNvSpPr>
            <a:spLocks noGrp="1"/>
          </p:cNvSpPr>
          <p:nvPr>
            <p:ph type="body" sz="quarter" idx="13"/>
          </p:nvPr>
        </p:nvSpPr>
        <p:spPr>
          <a:xfrm>
            <a:off x="720000" y="2160589"/>
            <a:ext cx="3600000" cy="3239411"/>
          </a:xfrm>
          <a:prstGeom prst="rect">
            <a:avLst/>
          </a:prstGeom>
        </p:spPr>
        <p:txBody>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323" name="Text Placeholder 6" descr="First level - paragraph text&#10;Second level - bullet 1&#10;Third level - bullet 2&#10;&#10;No more than 100 words per slide" title="Main text copy"/>
          <p:cNvSpPr>
            <a:spLocks noGrp="1"/>
          </p:cNvSpPr>
          <p:nvPr>
            <p:ph type="body" sz="quarter" idx="14"/>
          </p:nvPr>
        </p:nvSpPr>
        <p:spPr>
          <a:xfrm>
            <a:off x="4680000" y="2160589"/>
            <a:ext cx="3600000" cy="3239411"/>
          </a:xfrm>
          <a:prstGeom prst="rect">
            <a:avLst/>
          </a:prstGeom>
        </p:spPr>
        <p:txBody>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324" name="Title 1"/>
          <p:cNvSpPr>
            <a:spLocks noGrp="1"/>
          </p:cNvSpPr>
          <p:nvPr>
            <p:ph type="title"/>
          </p:nvPr>
        </p:nvSpPr>
        <p:spPr>
          <a:xfrm>
            <a:off x="719134" y="0"/>
            <a:ext cx="6291266" cy="1079499"/>
          </a:xfrm>
        </p:spPr>
        <p:txBody>
          <a:bodyPr/>
          <a:lstStyle/>
          <a:p>
            <a:r>
              <a:rPr lang="en-GB" dirty="0" smtClean="0"/>
              <a:t>Click to edit Master title style</a:t>
            </a:r>
            <a:endParaRPr lang="en-US" dirty="0"/>
          </a:p>
        </p:txBody>
      </p:sp>
    </p:spTree>
    <p:extLst>
      <p:ext uri="{BB962C8B-B14F-4D97-AF65-F5344CB8AC3E}">
        <p14:creationId xmlns:p14="http://schemas.microsoft.com/office/powerpoint/2010/main" val="33847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left)">
                                      <p:cBhvr>
                                        <p:cTn id="7" dur="500"/>
                                        <p:tgtEl>
                                          <p:spTgt spid="7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500"/>
                                        <p:tgtEl>
                                          <p:spTgt spid="30"/>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wipe(left)">
                                      <p:cBhvr>
                                        <p:cTn id="27" dur="500"/>
                                        <p:tgtEl>
                                          <p:spTgt spid="76"/>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left)">
                                      <p:cBhvr>
                                        <p:cTn id="35" dur="500"/>
                                        <p:tgtEl>
                                          <p:spTgt spid="32"/>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73"/>
                                        </p:tgtEl>
                                        <p:attrNameLst>
                                          <p:attrName>style.visibility</p:attrName>
                                        </p:attrNameLst>
                                      </p:cBhvr>
                                      <p:to>
                                        <p:strVal val="visible"/>
                                      </p:to>
                                    </p:set>
                                    <p:animEffect transition="in" filter="wipe(left)">
                                      <p:cBhvr>
                                        <p:cTn id="39" dur="500"/>
                                        <p:tgtEl>
                                          <p:spTgt spid="73"/>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left)">
                                      <p:cBhvr>
                                        <p:cTn id="43" dur="500"/>
                                        <p:tgtEl>
                                          <p:spTgt spid="33"/>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left)">
                                      <p:cBhvr>
                                        <p:cTn id="47" dur="500"/>
                                        <p:tgtEl>
                                          <p:spTgt spid="34"/>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left)">
                                      <p:cBhvr>
                                        <p:cTn id="51" dur="500"/>
                                        <p:tgtEl>
                                          <p:spTgt spid="35"/>
                                        </p:tgtEl>
                                      </p:cBhvr>
                                    </p:animEffect>
                                  </p:childTnLst>
                                </p:cTn>
                              </p:par>
                            </p:childTnLst>
                          </p:cTn>
                        </p:par>
                        <p:par>
                          <p:cTn id="52" fill="hold">
                            <p:stCondLst>
                              <p:cond delay="6000"/>
                            </p:stCondLst>
                            <p:childTnLst>
                              <p:par>
                                <p:cTn id="53" presetID="22" presetClass="entr" presetSubtype="8" fill="hold" grpId="0" nodeType="after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wipe(left)">
                                      <p:cBhvr>
                                        <p:cTn id="55" dur="500"/>
                                        <p:tgtEl>
                                          <p:spTgt spid="77"/>
                                        </p:tgtEl>
                                      </p:cBhvr>
                                    </p:animEffect>
                                  </p:childTnLst>
                                </p:cTn>
                              </p:par>
                            </p:childTnLst>
                          </p:cTn>
                        </p:par>
                        <p:par>
                          <p:cTn id="56" fill="hold">
                            <p:stCondLst>
                              <p:cond delay="6500"/>
                            </p:stCondLst>
                            <p:childTnLst>
                              <p:par>
                                <p:cTn id="57" presetID="22" presetClass="entr" presetSubtype="8" fill="hold" nodeType="after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left)">
                                      <p:cBhvr>
                                        <p:cTn id="59" dur="500"/>
                                        <p:tgtEl>
                                          <p:spTgt spid="36"/>
                                        </p:tgtEl>
                                      </p:cBhvr>
                                    </p:animEffect>
                                  </p:childTnLst>
                                </p:cTn>
                              </p:par>
                            </p:childTnLst>
                          </p:cTn>
                        </p:par>
                        <p:par>
                          <p:cTn id="60" fill="hold">
                            <p:stCondLst>
                              <p:cond delay="7000"/>
                            </p:stCondLst>
                            <p:childTnLst>
                              <p:par>
                                <p:cTn id="61" presetID="22" presetClass="entr" presetSubtype="8" fill="hold" grpId="0" nodeType="afterEffect">
                                  <p:stCondLst>
                                    <p:cond delay="0"/>
                                  </p:stCondLst>
                                  <p:childTnLst>
                                    <p:set>
                                      <p:cBhvr>
                                        <p:cTn id="62" dur="1" fill="hold">
                                          <p:stCondLst>
                                            <p:cond delay="0"/>
                                          </p:stCondLst>
                                        </p:cTn>
                                        <p:tgtEl>
                                          <p:spTgt spid="78"/>
                                        </p:tgtEl>
                                        <p:attrNameLst>
                                          <p:attrName>style.visibility</p:attrName>
                                        </p:attrNameLst>
                                      </p:cBhvr>
                                      <p:to>
                                        <p:strVal val="visible"/>
                                      </p:to>
                                    </p:set>
                                    <p:animEffect transition="in" filter="wipe(left)">
                                      <p:cBhvr>
                                        <p:cTn id="63" dur="500"/>
                                        <p:tgtEl>
                                          <p:spTgt spid="78"/>
                                        </p:tgtEl>
                                      </p:cBhvr>
                                    </p:animEffect>
                                  </p:childTnLst>
                                </p:cTn>
                              </p:par>
                            </p:childTnLst>
                          </p:cTn>
                        </p:par>
                        <p:par>
                          <p:cTn id="64" fill="hold">
                            <p:stCondLst>
                              <p:cond delay="7500"/>
                            </p:stCondLst>
                            <p:childTnLst>
                              <p:par>
                                <p:cTn id="65" presetID="22" presetClass="entr" presetSubtype="8" fill="hold" nodeType="after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wipe(left)">
                                      <p:cBhvr>
                                        <p:cTn id="67" dur="500"/>
                                        <p:tgtEl>
                                          <p:spTgt spid="37"/>
                                        </p:tgtEl>
                                      </p:cBhvr>
                                    </p:animEffect>
                                  </p:childTnLst>
                                </p:cTn>
                              </p:par>
                            </p:childTnLst>
                          </p:cTn>
                        </p:par>
                        <p:par>
                          <p:cTn id="68" fill="hold">
                            <p:stCondLst>
                              <p:cond delay="8000"/>
                            </p:stCondLst>
                            <p:childTnLst>
                              <p:par>
                                <p:cTn id="69" presetID="22" presetClass="entr" presetSubtype="8" fill="hold" grpId="0" nodeType="afterEffect">
                                  <p:stCondLst>
                                    <p:cond delay="0"/>
                                  </p:stCondLst>
                                  <p:childTnLst>
                                    <p:set>
                                      <p:cBhvr>
                                        <p:cTn id="70" dur="1" fill="hold">
                                          <p:stCondLst>
                                            <p:cond delay="0"/>
                                          </p:stCondLst>
                                        </p:cTn>
                                        <p:tgtEl>
                                          <p:spTgt spid="79"/>
                                        </p:tgtEl>
                                        <p:attrNameLst>
                                          <p:attrName>style.visibility</p:attrName>
                                        </p:attrNameLst>
                                      </p:cBhvr>
                                      <p:to>
                                        <p:strVal val="visible"/>
                                      </p:to>
                                    </p:set>
                                    <p:animEffect transition="in" filter="wipe(left)">
                                      <p:cBhvr>
                                        <p:cTn id="71" dur="500"/>
                                        <p:tgtEl>
                                          <p:spTgt spid="79"/>
                                        </p:tgtEl>
                                      </p:cBhvr>
                                    </p:animEffect>
                                  </p:childTnLst>
                                </p:cTn>
                              </p:par>
                            </p:childTnLst>
                          </p:cTn>
                        </p:par>
                        <p:par>
                          <p:cTn id="72" fill="hold">
                            <p:stCondLst>
                              <p:cond delay="8500"/>
                            </p:stCondLst>
                            <p:childTnLst>
                              <p:par>
                                <p:cTn id="73" presetID="22" presetClass="entr" presetSubtype="8" fill="hold" nodeType="after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wipe(left)">
                                      <p:cBhvr>
                                        <p:cTn id="75" dur="500"/>
                                        <p:tgtEl>
                                          <p:spTgt spid="39"/>
                                        </p:tgtEl>
                                      </p:cBhvr>
                                    </p:animEffect>
                                  </p:childTnLst>
                                </p:cTn>
                              </p:par>
                            </p:childTnLst>
                          </p:cTn>
                        </p:par>
                        <p:par>
                          <p:cTn id="76" fill="hold">
                            <p:stCondLst>
                              <p:cond delay="9000"/>
                            </p:stCondLst>
                            <p:childTnLst>
                              <p:par>
                                <p:cTn id="77" presetID="22" presetClass="entr" presetSubtype="8" fill="hold" grpId="0" nodeType="after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wipe(left)">
                                      <p:cBhvr>
                                        <p:cTn id="79" dur="500"/>
                                        <p:tgtEl>
                                          <p:spTgt spid="38"/>
                                        </p:tgtEl>
                                      </p:cBhvr>
                                    </p:animEffect>
                                  </p:childTnLst>
                                </p:cTn>
                              </p:par>
                            </p:childTnLst>
                          </p:cTn>
                        </p:par>
                        <p:par>
                          <p:cTn id="80" fill="hold">
                            <p:stCondLst>
                              <p:cond delay="9500"/>
                            </p:stCondLst>
                            <p:childTnLst>
                              <p:par>
                                <p:cTn id="81" presetID="22" presetClass="entr" presetSubtype="8" fill="hold" nodeType="after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wipe(left)">
                                      <p:cBhvr>
                                        <p:cTn id="83" dur="500"/>
                                        <p:tgtEl>
                                          <p:spTgt spid="41"/>
                                        </p:tgtEl>
                                      </p:cBhvr>
                                    </p:animEffect>
                                  </p:childTnLst>
                                </p:cTn>
                              </p:par>
                            </p:childTnLst>
                          </p:cTn>
                        </p:par>
                        <p:par>
                          <p:cTn id="84" fill="hold">
                            <p:stCondLst>
                              <p:cond delay="10000"/>
                            </p:stCondLst>
                            <p:childTnLst>
                              <p:par>
                                <p:cTn id="85" presetID="22" presetClass="entr" presetSubtype="8" fill="hold" grpId="0" nodeType="after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wipe(left)">
                                      <p:cBhvr>
                                        <p:cTn id="87" dur="500"/>
                                        <p:tgtEl>
                                          <p:spTgt spid="40"/>
                                        </p:tgtEl>
                                      </p:cBhvr>
                                    </p:animEffect>
                                  </p:childTnLst>
                                </p:cTn>
                              </p:par>
                            </p:childTnLst>
                          </p:cTn>
                        </p:par>
                        <p:par>
                          <p:cTn id="88" fill="hold">
                            <p:stCondLst>
                              <p:cond delay="10500"/>
                            </p:stCondLst>
                            <p:childTnLst>
                              <p:par>
                                <p:cTn id="89" presetID="22" presetClass="entr" presetSubtype="8" fill="hold" nodeType="after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wipe(left)">
                                      <p:cBhvr>
                                        <p:cTn id="91" dur="500"/>
                                        <p:tgtEl>
                                          <p:spTgt spid="16"/>
                                        </p:tgtEl>
                                      </p:cBhvr>
                                    </p:animEffect>
                                  </p:childTnLst>
                                </p:cTn>
                              </p:par>
                            </p:childTnLst>
                          </p:cTn>
                        </p:par>
                        <p:par>
                          <p:cTn id="92" fill="hold">
                            <p:stCondLst>
                              <p:cond delay="11000"/>
                            </p:stCondLst>
                            <p:childTnLst>
                              <p:par>
                                <p:cTn id="93" presetID="22" presetClass="entr" presetSubtype="8" fill="hold" nodeType="afterEffect">
                                  <p:stCondLst>
                                    <p:cond delay="0"/>
                                  </p:stCondLst>
                                  <p:childTnLst>
                                    <p:set>
                                      <p:cBhvr>
                                        <p:cTn id="94" dur="1" fill="hold">
                                          <p:stCondLst>
                                            <p:cond delay="0"/>
                                          </p:stCondLst>
                                        </p:cTn>
                                        <p:tgtEl>
                                          <p:spTgt spid="42"/>
                                        </p:tgtEl>
                                        <p:attrNameLst>
                                          <p:attrName>style.visibility</p:attrName>
                                        </p:attrNameLst>
                                      </p:cBhvr>
                                      <p:to>
                                        <p:strVal val="visible"/>
                                      </p:to>
                                    </p:set>
                                    <p:animEffect transition="in" filter="wipe(left)">
                                      <p:cBhvr>
                                        <p:cTn id="95" dur="500"/>
                                        <p:tgtEl>
                                          <p:spTgt spid="42"/>
                                        </p:tgtEl>
                                      </p:cBhvr>
                                    </p:animEffect>
                                  </p:childTnLst>
                                </p:cTn>
                              </p:par>
                            </p:childTnLst>
                          </p:cTn>
                        </p:par>
                        <p:par>
                          <p:cTn id="96" fill="hold">
                            <p:stCondLst>
                              <p:cond delay="11500"/>
                            </p:stCondLst>
                            <p:childTnLst>
                              <p:par>
                                <p:cTn id="97" presetID="22" presetClass="entr" presetSubtype="8" fill="hold" grpId="0" nodeType="afterEffect">
                                  <p:stCondLst>
                                    <p:cond delay="0"/>
                                  </p:stCondLst>
                                  <p:childTnLst>
                                    <p:set>
                                      <p:cBhvr>
                                        <p:cTn id="98" dur="1" fill="hold">
                                          <p:stCondLst>
                                            <p:cond delay="0"/>
                                          </p:stCondLst>
                                        </p:cTn>
                                        <p:tgtEl>
                                          <p:spTgt spid="44"/>
                                        </p:tgtEl>
                                        <p:attrNameLst>
                                          <p:attrName>style.visibility</p:attrName>
                                        </p:attrNameLst>
                                      </p:cBhvr>
                                      <p:to>
                                        <p:strVal val="visible"/>
                                      </p:to>
                                    </p:set>
                                    <p:animEffect transition="in" filter="wipe(left)">
                                      <p:cBhvr>
                                        <p:cTn id="99" dur="500"/>
                                        <p:tgtEl>
                                          <p:spTgt spid="44"/>
                                        </p:tgtEl>
                                      </p:cBhvr>
                                    </p:animEffect>
                                  </p:childTnLst>
                                </p:cTn>
                              </p:par>
                            </p:childTnLst>
                          </p:cTn>
                        </p:par>
                        <p:par>
                          <p:cTn id="100" fill="hold">
                            <p:stCondLst>
                              <p:cond delay="12000"/>
                            </p:stCondLst>
                            <p:childTnLst>
                              <p:par>
                                <p:cTn id="101" presetID="22" presetClass="entr" presetSubtype="8" fill="hold" nodeType="afterEffect">
                                  <p:stCondLst>
                                    <p:cond delay="0"/>
                                  </p:stCondLst>
                                  <p:childTnLst>
                                    <p:set>
                                      <p:cBhvr>
                                        <p:cTn id="102" dur="1" fill="hold">
                                          <p:stCondLst>
                                            <p:cond delay="0"/>
                                          </p:stCondLst>
                                        </p:cTn>
                                        <p:tgtEl>
                                          <p:spTgt spid="12"/>
                                        </p:tgtEl>
                                        <p:attrNameLst>
                                          <p:attrName>style.visibility</p:attrName>
                                        </p:attrNameLst>
                                      </p:cBhvr>
                                      <p:to>
                                        <p:strVal val="visible"/>
                                      </p:to>
                                    </p:set>
                                    <p:animEffect transition="in" filter="wipe(left)">
                                      <p:cBhvr>
                                        <p:cTn id="103" dur="500"/>
                                        <p:tgtEl>
                                          <p:spTgt spid="12"/>
                                        </p:tgtEl>
                                      </p:cBhvr>
                                    </p:animEffect>
                                  </p:childTnLst>
                                </p:cTn>
                              </p:par>
                            </p:childTnLst>
                          </p:cTn>
                        </p:par>
                        <p:par>
                          <p:cTn id="104" fill="hold">
                            <p:stCondLst>
                              <p:cond delay="12500"/>
                            </p:stCondLst>
                            <p:childTnLst>
                              <p:par>
                                <p:cTn id="105" presetID="22" presetClass="entr" presetSubtype="8" fill="hold" grpId="0" nodeType="afterEffect">
                                  <p:stCondLst>
                                    <p:cond delay="0"/>
                                  </p:stCondLst>
                                  <p:childTnLst>
                                    <p:set>
                                      <p:cBhvr>
                                        <p:cTn id="106" dur="1" fill="hold">
                                          <p:stCondLst>
                                            <p:cond delay="0"/>
                                          </p:stCondLst>
                                        </p:cTn>
                                        <p:tgtEl>
                                          <p:spTgt spid="43"/>
                                        </p:tgtEl>
                                        <p:attrNameLst>
                                          <p:attrName>style.visibility</p:attrName>
                                        </p:attrNameLst>
                                      </p:cBhvr>
                                      <p:to>
                                        <p:strVal val="visible"/>
                                      </p:to>
                                    </p:set>
                                    <p:animEffect transition="in" filter="wipe(left)">
                                      <p:cBhvr>
                                        <p:cTn id="107" dur="500"/>
                                        <p:tgtEl>
                                          <p:spTgt spid="43"/>
                                        </p:tgtEl>
                                      </p:cBhvr>
                                    </p:animEffect>
                                  </p:childTnLst>
                                </p:cTn>
                              </p:par>
                            </p:childTnLst>
                          </p:cTn>
                        </p:par>
                        <p:par>
                          <p:cTn id="108" fill="hold">
                            <p:stCondLst>
                              <p:cond delay="13000"/>
                            </p:stCondLst>
                            <p:childTnLst>
                              <p:par>
                                <p:cTn id="109" presetID="22" presetClass="entr" presetSubtype="8" fill="hold" nodeType="afterEffect">
                                  <p:stCondLst>
                                    <p:cond delay="0"/>
                                  </p:stCondLst>
                                  <p:childTnLst>
                                    <p:set>
                                      <p:cBhvr>
                                        <p:cTn id="110" dur="1" fill="hold">
                                          <p:stCondLst>
                                            <p:cond delay="0"/>
                                          </p:stCondLst>
                                        </p:cTn>
                                        <p:tgtEl>
                                          <p:spTgt spid="7"/>
                                        </p:tgtEl>
                                        <p:attrNameLst>
                                          <p:attrName>style.visibility</p:attrName>
                                        </p:attrNameLst>
                                      </p:cBhvr>
                                      <p:to>
                                        <p:strVal val="visible"/>
                                      </p:to>
                                    </p:set>
                                    <p:animEffect transition="in" filter="wipe(left)">
                                      <p:cBhvr>
                                        <p:cTn id="111" dur="500"/>
                                        <p:tgtEl>
                                          <p:spTgt spid="7"/>
                                        </p:tgtEl>
                                      </p:cBhvr>
                                    </p:animEffect>
                                  </p:childTnLst>
                                </p:cTn>
                              </p:par>
                            </p:childTnLst>
                          </p:cTn>
                        </p:par>
                        <p:par>
                          <p:cTn id="112" fill="hold">
                            <p:stCondLst>
                              <p:cond delay="13500"/>
                            </p:stCondLst>
                            <p:childTnLst>
                              <p:par>
                                <p:cTn id="113" presetID="22" presetClass="entr" presetSubtype="8" fill="hold" grpId="0" nodeType="afterEffect">
                                  <p:stCondLst>
                                    <p:cond delay="0"/>
                                  </p:stCondLst>
                                  <p:childTnLst>
                                    <p:set>
                                      <p:cBhvr>
                                        <p:cTn id="114" dur="1" fill="hold">
                                          <p:stCondLst>
                                            <p:cond delay="0"/>
                                          </p:stCondLst>
                                        </p:cTn>
                                        <p:tgtEl>
                                          <p:spTgt spid="45"/>
                                        </p:tgtEl>
                                        <p:attrNameLst>
                                          <p:attrName>style.visibility</p:attrName>
                                        </p:attrNameLst>
                                      </p:cBhvr>
                                      <p:to>
                                        <p:strVal val="visible"/>
                                      </p:to>
                                    </p:set>
                                    <p:animEffect transition="in" filter="wipe(left)">
                                      <p:cBhvr>
                                        <p:cTn id="115" dur="500"/>
                                        <p:tgtEl>
                                          <p:spTgt spid="45"/>
                                        </p:tgtEl>
                                      </p:cBhvr>
                                    </p:animEffect>
                                  </p:childTnLst>
                                </p:cTn>
                              </p:par>
                            </p:childTnLst>
                          </p:cTn>
                        </p:par>
                        <p:par>
                          <p:cTn id="116" fill="hold">
                            <p:stCondLst>
                              <p:cond delay="14000"/>
                            </p:stCondLst>
                            <p:childTnLst>
                              <p:par>
                                <p:cTn id="117" presetID="22" presetClass="entr" presetSubtype="8" fill="hold" nodeType="afterEffect">
                                  <p:stCondLst>
                                    <p:cond delay="0"/>
                                  </p:stCondLst>
                                  <p:childTnLst>
                                    <p:set>
                                      <p:cBhvr>
                                        <p:cTn id="118" dur="1" fill="hold">
                                          <p:stCondLst>
                                            <p:cond delay="0"/>
                                          </p:stCondLst>
                                        </p:cTn>
                                        <p:tgtEl>
                                          <p:spTgt spid="47"/>
                                        </p:tgtEl>
                                        <p:attrNameLst>
                                          <p:attrName>style.visibility</p:attrName>
                                        </p:attrNameLst>
                                      </p:cBhvr>
                                      <p:to>
                                        <p:strVal val="visible"/>
                                      </p:to>
                                    </p:set>
                                    <p:animEffect transition="in" filter="wipe(left)">
                                      <p:cBhvr>
                                        <p:cTn id="119" dur="500"/>
                                        <p:tgtEl>
                                          <p:spTgt spid="47"/>
                                        </p:tgtEl>
                                      </p:cBhvr>
                                    </p:animEffect>
                                  </p:childTnLst>
                                </p:cTn>
                              </p:par>
                            </p:childTnLst>
                          </p:cTn>
                        </p:par>
                        <p:par>
                          <p:cTn id="120" fill="hold">
                            <p:stCondLst>
                              <p:cond delay="14500"/>
                            </p:stCondLst>
                            <p:childTnLst>
                              <p:par>
                                <p:cTn id="121" presetID="22" presetClass="entr" presetSubtype="8" fill="hold" grpId="0" nodeType="afterEffect">
                                  <p:stCondLst>
                                    <p:cond delay="0"/>
                                  </p:stCondLst>
                                  <p:childTnLst>
                                    <p:set>
                                      <p:cBhvr>
                                        <p:cTn id="122" dur="1" fill="hold">
                                          <p:stCondLst>
                                            <p:cond delay="0"/>
                                          </p:stCondLst>
                                        </p:cTn>
                                        <p:tgtEl>
                                          <p:spTgt spid="46"/>
                                        </p:tgtEl>
                                        <p:attrNameLst>
                                          <p:attrName>style.visibility</p:attrName>
                                        </p:attrNameLst>
                                      </p:cBhvr>
                                      <p:to>
                                        <p:strVal val="visible"/>
                                      </p:to>
                                    </p:set>
                                    <p:animEffect transition="in" filter="wipe(left)">
                                      <p:cBhvr>
                                        <p:cTn id="123" dur="500"/>
                                        <p:tgtEl>
                                          <p:spTgt spid="46"/>
                                        </p:tgtEl>
                                      </p:cBhvr>
                                    </p:animEffect>
                                  </p:childTnLst>
                                </p:cTn>
                              </p:par>
                            </p:childTnLst>
                          </p:cTn>
                        </p:par>
                        <p:par>
                          <p:cTn id="124" fill="hold">
                            <p:stCondLst>
                              <p:cond delay="15000"/>
                            </p:stCondLst>
                            <p:childTnLst>
                              <p:par>
                                <p:cTn id="125" presetID="22" presetClass="entr" presetSubtype="8" fill="hold" grpId="0" nodeType="afterEffect">
                                  <p:stCondLst>
                                    <p:cond delay="0"/>
                                  </p:stCondLst>
                                  <p:childTnLst>
                                    <p:set>
                                      <p:cBhvr>
                                        <p:cTn id="126" dur="1" fill="hold">
                                          <p:stCondLst>
                                            <p:cond delay="0"/>
                                          </p:stCondLst>
                                        </p:cTn>
                                        <p:tgtEl>
                                          <p:spTgt spid="48"/>
                                        </p:tgtEl>
                                        <p:attrNameLst>
                                          <p:attrName>style.visibility</p:attrName>
                                        </p:attrNameLst>
                                      </p:cBhvr>
                                      <p:to>
                                        <p:strVal val="visible"/>
                                      </p:to>
                                    </p:set>
                                    <p:animEffect transition="in" filter="wipe(left)">
                                      <p:cBhvr>
                                        <p:cTn id="127" dur="500"/>
                                        <p:tgtEl>
                                          <p:spTgt spid="48"/>
                                        </p:tgtEl>
                                      </p:cBhvr>
                                    </p:animEffect>
                                  </p:childTnLst>
                                </p:cTn>
                              </p:par>
                            </p:childTnLst>
                          </p:cTn>
                        </p:par>
                        <p:par>
                          <p:cTn id="128" fill="hold">
                            <p:stCondLst>
                              <p:cond delay="15500"/>
                            </p:stCondLst>
                            <p:childTnLst>
                              <p:par>
                                <p:cTn id="129" presetID="22" presetClass="entr" presetSubtype="8" fill="hold" nodeType="afterEffect">
                                  <p:stCondLst>
                                    <p:cond delay="0"/>
                                  </p:stCondLst>
                                  <p:childTnLst>
                                    <p:set>
                                      <p:cBhvr>
                                        <p:cTn id="130" dur="1" fill="hold">
                                          <p:stCondLst>
                                            <p:cond delay="0"/>
                                          </p:stCondLst>
                                        </p:cTn>
                                        <p:tgtEl>
                                          <p:spTgt spid="8"/>
                                        </p:tgtEl>
                                        <p:attrNameLst>
                                          <p:attrName>style.visibility</p:attrName>
                                        </p:attrNameLst>
                                      </p:cBhvr>
                                      <p:to>
                                        <p:strVal val="visible"/>
                                      </p:to>
                                    </p:set>
                                    <p:animEffect transition="in" filter="wipe(left)">
                                      <p:cBhvr>
                                        <p:cTn id="131" dur="500"/>
                                        <p:tgtEl>
                                          <p:spTgt spid="8"/>
                                        </p:tgtEl>
                                      </p:cBhvr>
                                    </p:animEffect>
                                  </p:childTnLst>
                                </p:cTn>
                              </p:par>
                            </p:childTnLst>
                          </p:cTn>
                        </p:par>
                        <p:par>
                          <p:cTn id="132" fill="hold">
                            <p:stCondLst>
                              <p:cond delay="16000"/>
                            </p:stCondLst>
                            <p:childTnLst>
                              <p:par>
                                <p:cTn id="133" presetID="22" presetClass="entr" presetSubtype="8" fill="hold" grpId="0" nodeType="afterEffect">
                                  <p:stCondLst>
                                    <p:cond delay="0"/>
                                  </p:stCondLst>
                                  <p:childTnLst>
                                    <p:set>
                                      <p:cBhvr>
                                        <p:cTn id="134" dur="1" fill="hold">
                                          <p:stCondLst>
                                            <p:cond delay="0"/>
                                          </p:stCondLst>
                                        </p:cTn>
                                        <p:tgtEl>
                                          <p:spTgt spid="49"/>
                                        </p:tgtEl>
                                        <p:attrNameLst>
                                          <p:attrName>style.visibility</p:attrName>
                                        </p:attrNameLst>
                                      </p:cBhvr>
                                      <p:to>
                                        <p:strVal val="visible"/>
                                      </p:to>
                                    </p:set>
                                    <p:animEffect transition="in" filter="wipe(left)">
                                      <p:cBhvr>
                                        <p:cTn id="135" dur="500"/>
                                        <p:tgtEl>
                                          <p:spTgt spid="49"/>
                                        </p:tgtEl>
                                      </p:cBhvr>
                                    </p:animEffect>
                                  </p:childTnLst>
                                </p:cTn>
                              </p:par>
                            </p:childTnLst>
                          </p:cTn>
                        </p:par>
                        <p:par>
                          <p:cTn id="136" fill="hold">
                            <p:stCondLst>
                              <p:cond delay="16500"/>
                            </p:stCondLst>
                            <p:childTnLst>
                              <p:par>
                                <p:cTn id="137" presetID="22" presetClass="entr" presetSubtype="8" fill="hold" nodeType="afterEffect">
                                  <p:stCondLst>
                                    <p:cond delay="0"/>
                                  </p:stCondLst>
                                  <p:childTnLst>
                                    <p:set>
                                      <p:cBhvr>
                                        <p:cTn id="138" dur="1" fill="hold">
                                          <p:stCondLst>
                                            <p:cond delay="0"/>
                                          </p:stCondLst>
                                        </p:cTn>
                                        <p:tgtEl>
                                          <p:spTgt spid="10"/>
                                        </p:tgtEl>
                                        <p:attrNameLst>
                                          <p:attrName>style.visibility</p:attrName>
                                        </p:attrNameLst>
                                      </p:cBhvr>
                                      <p:to>
                                        <p:strVal val="visible"/>
                                      </p:to>
                                    </p:set>
                                    <p:animEffect transition="in" filter="wipe(left)">
                                      <p:cBhvr>
                                        <p:cTn id="139" dur="500"/>
                                        <p:tgtEl>
                                          <p:spTgt spid="10"/>
                                        </p:tgtEl>
                                      </p:cBhvr>
                                    </p:animEffect>
                                  </p:childTnLst>
                                </p:cTn>
                              </p:par>
                            </p:childTnLst>
                          </p:cTn>
                        </p:par>
                        <p:par>
                          <p:cTn id="140" fill="hold">
                            <p:stCondLst>
                              <p:cond delay="17000"/>
                            </p:stCondLst>
                            <p:childTnLst>
                              <p:par>
                                <p:cTn id="141" presetID="22" presetClass="entr" presetSubtype="8" fill="hold" nodeType="afterEffect">
                                  <p:stCondLst>
                                    <p:cond delay="0"/>
                                  </p:stCondLst>
                                  <p:childTnLst>
                                    <p:set>
                                      <p:cBhvr>
                                        <p:cTn id="142" dur="1" fill="hold">
                                          <p:stCondLst>
                                            <p:cond delay="0"/>
                                          </p:stCondLst>
                                        </p:cTn>
                                        <p:tgtEl>
                                          <p:spTgt spid="28"/>
                                        </p:tgtEl>
                                        <p:attrNameLst>
                                          <p:attrName>style.visibility</p:attrName>
                                        </p:attrNameLst>
                                      </p:cBhvr>
                                      <p:to>
                                        <p:strVal val="visible"/>
                                      </p:to>
                                    </p:set>
                                    <p:animEffect transition="in" filter="wipe(left)">
                                      <p:cBhvr>
                                        <p:cTn id="143" dur="500"/>
                                        <p:tgtEl>
                                          <p:spTgt spid="28"/>
                                        </p:tgtEl>
                                      </p:cBhvr>
                                    </p:animEffect>
                                  </p:childTnLst>
                                </p:cTn>
                              </p:par>
                            </p:childTnLst>
                          </p:cTn>
                        </p:par>
                        <p:par>
                          <p:cTn id="144" fill="hold">
                            <p:stCondLst>
                              <p:cond delay="17500"/>
                            </p:stCondLst>
                            <p:childTnLst>
                              <p:par>
                                <p:cTn id="145" presetID="22" presetClass="entr" presetSubtype="8" fill="hold" nodeType="afterEffect">
                                  <p:stCondLst>
                                    <p:cond delay="0"/>
                                  </p:stCondLst>
                                  <p:childTnLst>
                                    <p:set>
                                      <p:cBhvr>
                                        <p:cTn id="146" dur="1" fill="hold">
                                          <p:stCondLst>
                                            <p:cond delay="0"/>
                                          </p:stCondLst>
                                        </p:cTn>
                                        <p:tgtEl>
                                          <p:spTgt spid="13"/>
                                        </p:tgtEl>
                                        <p:attrNameLst>
                                          <p:attrName>style.visibility</p:attrName>
                                        </p:attrNameLst>
                                      </p:cBhvr>
                                      <p:to>
                                        <p:strVal val="visible"/>
                                      </p:to>
                                    </p:set>
                                    <p:animEffect transition="in" filter="wipe(left)">
                                      <p:cBhvr>
                                        <p:cTn id="147" dur="500"/>
                                        <p:tgtEl>
                                          <p:spTgt spid="13"/>
                                        </p:tgtEl>
                                      </p:cBhvr>
                                    </p:animEffect>
                                  </p:childTnLst>
                                </p:cTn>
                              </p:par>
                            </p:childTnLst>
                          </p:cTn>
                        </p:par>
                        <p:par>
                          <p:cTn id="148" fill="hold">
                            <p:stCondLst>
                              <p:cond delay="18000"/>
                            </p:stCondLst>
                            <p:childTnLst>
                              <p:par>
                                <p:cTn id="149" presetID="22" presetClass="entr" presetSubtype="8" fill="hold" nodeType="afterEffect">
                                  <p:stCondLst>
                                    <p:cond delay="0"/>
                                  </p:stCondLst>
                                  <p:childTnLst>
                                    <p:set>
                                      <p:cBhvr>
                                        <p:cTn id="150" dur="1" fill="hold">
                                          <p:stCondLst>
                                            <p:cond delay="0"/>
                                          </p:stCondLst>
                                        </p:cTn>
                                        <p:tgtEl>
                                          <p:spTgt spid="50"/>
                                        </p:tgtEl>
                                        <p:attrNameLst>
                                          <p:attrName>style.visibility</p:attrName>
                                        </p:attrNameLst>
                                      </p:cBhvr>
                                      <p:to>
                                        <p:strVal val="visible"/>
                                      </p:to>
                                    </p:set>
                                    <p:animEffect transition="in" filter="wipe(left)">
                                      <p:cBhvr>
                                        <p:cTn id="151" dur="500"/>
                                        <p:tgtEl>
                                          <p:spTgt spid="50"/>
                                        </p:tgtEl>
                                      </p:cBhvr>
                                    </p:animEffect>
                                  </p:childTnLst>
                                </p:cTn>
                              </p:par>
                            </p:childTnLst>
                          </p:cTn>
                        </p:par>
                        <p:par>
                          <p:cTn id="152" fill="hold">
                            <p:stCondLst>
                              <p:cond delay="18500"/>
                            </p:stCondLst>
                            <p:childTnLst>
                              <p:par>
                                <p:cTn id="153" presetID="22" presetClass="entr" presetSubtype="8" fill="hold" nodeType="afterEffect">
                                  <p:stCondLst>
                                    <p:cond delay="0"/>
                                  </p:stCondLst>
                                  <p:childTnLst>
                                    <p:set>
                                      <p:cBhvr>
                                        <p:cTn id="154" dur="1" fill="hold">
                                          <p:stCondLst>
                                            <p:cond delay="0"/>
                                          </p:stCondLst>
                                        </p:cTn>
                                        <p:tgtEl>
                                          <p:spTgt spid="51"/>
                                        </p:tgtEl>
                                        <p:attrNameLst>
                                          <p:attrName>style.visibility</p:attrName>
                                        </p:attrNameLst>
                                      </p:cBhvr>
                                      <p:to>
                                        <p:strVal val="visible"/>
                                      </p:to>
                                    </p:set>
                                    <p:animEffect transition="in" filter="wipe(left)">
                                      <p:cBhvr>
                                        <p:cTn id="155" dur="500"/>
                                        <p:tgtEl>
                                          <p:spTgt spid="51"/>
                                        </p:tgtEl>
                                      </p:cBhvr>
                                    </p:animEffect>
                                  </p:childTnLst>
                                </p:cTn>
                              </p:par>
                            </p:childTnLst>
                          </p:cTn>
                        </p:par>
                        <p:par>
                          <p:cTn id="156" fill="hold">
                            <p:stCondLst>
                              <p:cond delay="19000"/>
                            </p:stCondLst>
                            <p:childTnLst>
                              <p:par>
                                <p:cTn id="157" presetID="22" presetClass="entr" presetSubtype="8" fill="hold" nodeType="afterEffect">
                                  <p:stCondLst>
                                    <p:cond delay="0"/>
                                  </p:stCondLst>
                                  <p:childTnLst>
                                    <p:set>
                                      <p:cBhvr>
                                        <p:cTn id="158" dur="1" fill="hold">
                                          <p:stCondLst>
                                            <p:cond delay="0"/>
                                          </p:stCondLst>
                                        </p:cTn>
                                        <p:tgtEl>
                                          <p:spTgt spid="52"/>
                                        </p:tgtEl>
                                        <p:attrNameLst>
                                          <p:attrName>style.visibility</p:attrName>
                                        </p:attrNameLst>
                                      </p:cBhvr>
                                      <p:to>
                                        <p:strVal val="visible"/>
                                      </p:to>
                                    </p:set>
                                    <p:animEffect transition="in" filter="wipe(left)">
                                      <p:cBhvr>
                                        <p:cTn id="159" dur="500"/>
                                        <p:tgtEl>
                                          <p:spTgt spid="52"/>
                                        </p:tgtEl>
                                      </p:cBhvr>
                                    </p:animEffect>
                                  </p:childTnLst>
                                </p:cTn>
                              </p:par>
                            </p:childTnLst>
                          </p:cTn>
                        </p:par>
                        <p:par>
                          <p:cTn id="160" fill="hold">
                            <p:stCondLst>
                              <p:cond delay="19500"/>
                            </p:stCondLst>
                            <p:childTnLst>
                              <p:par>
                                <p:cTn id="161" presetID="22" presetClass="entr" presetSubtype="8" fill="hold" grpId="0" nodeType="afterEffect">
                                  <p:stCondLst>
                                    <p:cond delay="0"/>
                                  </p:stCondLst>
                                  <p:childTnLst>
                                    <p:set>
                                      <p:cBhvr>
                                        <p:cTn id="162" dur="1" fill="hold">
                                          <p:stCondLst>
                                            <p:cond delay="0"/>
                                          </p:stCondLst>
                                        </p:cTn>
                                        <p:tgtEl>
                                          <p:spTgt spid="53"/>
                                        </p:tgtEl>
                                        <p:attrNameLst>
                                          <p:attrName>style.visibility</p:attrName>
                                        </p:attrNameLst>
                                      </p:cBhvr>
                                      <p:to>
                                        <p:strVal val="visible"/>
                                      </p:to>
                                    </p:set>
                                    <p:animEffect transition="in" filter="wipe(left)">
                                      <p:cBhvr>
                                        <p:cTn id="163" dur="500"/>
                                        <p:tgtEl>
                                          <p:spTgt spid="53"/>
                                        </p:tgtEl>
                                      </p:cBhvr>
                                    </p:animEffect>
                                  </p:childTnLst>
                                </p:cTn>
                              </p:par>
                            </p:childTnLst>
                          </p:cTn>
                        </p:par>
                        <p:par>
                          <p:cTn id="164" fill="hold">
                            <p:stCondLst>
                              <p:cond delay="20000"/>
                            </p:stCondLst>
                            <p:childTnLst>
                              <p:par>
                                <p:cTn id="165" presetID="22" presetClass="entr" presetSubtype="8" fill="hold" nodeType="afterEffect">
                                  <p:stCondLst>
                                    <p:cond delay="0"/>
                                  </p:stCondLst>
                                  <p:childTnLst>
                                    <p:set>
                                      <p:cBhvr>
                                        <p:cTn id="166" dur="1" fill="hold">
                                          <p:stCondLst>
                                            <p:cond delay="0"/>
                                          </p:stCondLst>
                                        </p:cTn>
                                        <p:tgtEl>
                                          <p:spTgt spid="54"/>
                                        </p:tgtEl>
                                        <p:attrNameLst>
                                          <p:attrName>style.visibility</p:attrName>
                                        </p:attrNameLst>
                                      </p:cBhvr>
                                      <p:to>
                                        <p:strVal val="visible"/>
                                      </p:to>
                                    </p:set>
                                    <p:animEffect transition="in" filter="wipe(left)">
                                      <p:cBhvr>
                                        <p:cTn id="167" dur="500"/>
                                        <p:tgtEl>
                                          <p:spTgt spid="54"/>
                                        </p:tgtEl>
                                      </p:cBhvr>
                                    </p:animEffect>
                                  </p:childTnLst>
                                </p:cTn>
                              </p:par>
                            </p:childTnLst>
                          </p:cTn>
                        </p:par>
                        <p:par>
                          <p:cTn id="168" fill="hold">
                            <p:stCondLst>
                              <p:cond delay="20500"/>
                            </p:stCondLst>
                            <p:childTnLst>
                              <p:par>
                                <p:cTn id="169" presetID="22" presetClass="entr" presetSubtype="8" fill="hold" grpId="0" nodeType="afterEffect">
                                  <p:stCondLst>
                                    <p:cond delay="0"/>
                                  </p:stCondLst>
                                  <p:childTnLst>
                                    <p:set>
                                      <p:cBhvr>
                                        <p:cTn id="170" dur="1" fill="hold">
                                          <p:stCondLst>
                                            <p:cond delay="0"/>
                                          </p:stCondLst>
                                        </p:cTn>
                                        <p:tgtEl>
                                          <p:spTgt spid="74"/>
                                        </p:tgtEl>
                                        <p:attrNameLst>
                                          <p:attrName>style.visibility</p:attrName>
                                        </p:attrNameLst>
                                      </p:cBhvr>
                                      <p:to>
                                        <p:strVal val="visible"/>
                                      </p:to>
                                    </p:set>
                                    <p:animEffect transition="in" filter="wipe(left)">
                                      <p:cBhvr>
                                        <p:cTn id="171" dur="500"/>
                                        <p:tgtEl>
                                          <p:spTgt spid="74"/>
                                        </p:tgtEl>
                                      </p:cBhvr>
                                    </p:animEffect>
                                  </p:childTnLst>
                                </p:cTn>
                              </p:par>
                            </p:childTnLst>
                          </p:cTn>
                        </p:par>
                        <p:par>
                          <p:cTn id="172" fill="hold">
                            <p:stCondLst>
                              <p:cond delay="21000"/>
                            </p:stCondLst>
                            <p:childTnLst>
                              <p:par>
                                <p:cTn id="173" presetID="22" presetClass="entr" presetSubtype="8" fill="hold" grpId="0" nodeType="afterEffect">
                                  <p:stCondLst>
                                    <p:cond delay="0"/>
                                  </p:stCondLst>
                                  <p:childTnLst>
                                    <p:set>
                                      <p:cBhvr>
                                        <p:cTn id="174" dur="1" fill="hold">
                                          <p:stCondLst>
                                            <p:cond delay="0"/>
                                          </p:stCondLst>
                                        </p:cTn>
                                        <p:tgtEl>
                                          <p:spTgt spid="55"/>
                                        </p:tgtEl>
                                        <p:attrNameLst>
                                          <p:attrName>style.visibility</p:attrName>
                                        </p:attrNameLst>
                                      </p:cBhvr>
                                      <p:to>
                                        <p:strVal val="visible"/>
                                      </p:to>
                                    </p:set>
                                    <p:animEffect transition="in" filter="wipe(left)">
                                      <p:cBhvr>
                                        <p:cTn id="175" dur="500"/>
                                        <p:tgtEl>
                                          <p:spTgt spid="55"/>
                                        </p:tgtEl>
                                      </p:cBhvr>
                                    </p:animEffect>
                                  </p:childTnLst>
                                </p:cTn>
                              </p:par>
                            </p:childTnLst>
                          </p:cTn>
                        </p:par>
                        <p:par>
                          <p:cTn id="176" fill="hold">
                            <p:stCondLst>
                              <p:cond delay="21500"/>
                            </p:stCondLst>
                            <p:childTnLst>
                              <p:par>
                                <p:cTn id="177" presetID="22" presetClass="entr" presetSubtype="8" fill="hold" nodeType="afterEffect">
                                  <p:stCondLst>
                                    <p:cond delay="0"/>
                                  </p:stCondLst>
                                  <p:childTnLst>
                                    <p:set>
                                      <p:cBhvr>
                                        <p:cTn id="178" dur="1" fill="hold">
                                          <p:stCondLst>
                                            <p:cond delay="0"/>
                                          </p:stCondLst>
                                        </p:cTn>
                                        <p:tgtEl>
                                          <p:spTgt spid="56"/>
                                        </p:tgtEl>
                                        <p:attrNameLst>
                                          <p:attrName>style.visibility</p:attrName>
                                        </p:attrNameLst>
                                      </p:cBhvr>
                                      <p:to>
                                        <p:strVal val="visible"/>
                                      </p:to>
                                    </p:set>
                                    <p:animEffect transition="in" filter="wipe(left)">
                                      <p:cBhvr>
                                        <p:cTn id="179" dur="500"/>
                                        <p:tgtEl>
                                          <p:spTgt spid="56"/>
                                        </p:tgtEl>
                                      </p:cBhvr>
                                    </p:animEffect>
                                  </p:childTnLst>
                                </p:cTn>
                              </p:par>
                            </p:childTnLst>
                          </p:cTn>
                        </p:par>
                        <p:par>
                          <p:cTn id="180" fill="hold">
                            <p:stCondLst>
                              <p:cond delay="22000"/>
                            </p:stCondLst>
                            <p:childTnLst>
                              <p:par>
                                <p:cTn id="181" presetID="22" presetClass="entr" presetSubtype="8" fill="hold" nodeType="afterEffect">
                                  <p:stCondLst>
                                    <p:cond delay="0"/>
                                  </p:stCondLst>
                                  <p:childTnLst>
                                    <p:set>
                                      <p:cBhvr>
                                        <p:cTn id="182" dur="1" fill="hold">
                                          <p:stCondLst>
                                            <p:cond delay="0"/>
                                          </p:stCondLst>
                                        </p:cTn>
                                        <p:tgtEl>
                                          <p:spTgt spid="57"/>
                                        </p:tgtEl>
                                        <p:attrNameLst>
                                          <p:attrName>style.visibility</p:attrName>
                                        </p:attrNameLst>
                                      </p:cBhvr>
                                      <p:to>
                                        <p:strVal val="visible"/>
                                      </p:to>
                                    </p:set>
                                    <p:animEffect transition="in" filter="wipe(left)">
                                      <p:cBhvr>
                                        <p:cTn id="183" dur="500"/>
                                        <p:tgtEl>
                                          <p:spTgt spid="57"/>
                                        </p:tgtEl>
                                      </p:cBhvr>
                                    </p:animEffect>
                                  </p:childTnLst>
                                </p:cTn>
                              </p:par>
                            </p:childTnLst>
                          </p:cTn>
                        </p:par>
                        <p:par>
                          <p:cTn id="184" fill="hold">
                            <p:stCondLst>
                              <p:cond delay="22500"/>
                            </p:stCondLst>
                            <p:childTnLst>
                              <p:par>
                                <p:cTn id="185" presetID="22" presetClass="entr" presetSubtype="8" fill="hold" grpId="0" nodeType="afterEffect">
                                  <p:stCondLst>
                                    <p:cond delay="0"/>
                                  </p:stCondLst>
                                  <p:childTnLst>
                                    <p:set>
                                      <p:cBhvr>
                                        <p:cTn id="186" dur="1" fill="hold">
                                          <p:stCondLst>
                                            <p:cond delay="0"/>
                                          </p:stCondLst>
                                        </p:cTn>
                                        <p:tgtEl>
                                          <p:spTgt spid="58"/>
                                        </p:tgtEl>
                                        <p:attrNameLst>
                                          <p:attrName>style.visibility</p:attrName>
                                        </p:attrNameLst>
                                      </p:cBhvr>
                                      <p:to>
                                        <p:strVal val="visible"/>
                                      </p:to>
                                    </p:set>
                                    <p:animEffect transition="in" filter="wipe(left)">
                                      <p:cBhvr>
                                        <p:cTn id="187" dur="500"/>
                                        <p:tgtEl>
                                          <p:spTgt spid="58"/>
                                        </p:tgtEl>
                                      </p:cBhvr>
                                    </p:animEffect>
                                  </p:childTnLst>
                                </p:cTn>
                              </p:par>
                            </p:childTnLst>
                          </p:cTn>
                        </p:par>
                        <p:par>
                          <p:cTn id="188" fill="hold">
                            <p:stCondLst>
                              <p:cond delay="23000"/>
                            </p:stCondLst>
                            <p:childTnLst>
                              <p:par>
                                <p:cTn id="189" presetID="22" presetClass="entr" presetSubtype="8" fill="hold" nodeType="afterEffect">
                                  <p:stCondLst>
                                    <p:cond delay="0"/>
                                  </p:stCondLst>
                                  <p:childTnLst>
                                    <p:set>
                                      <p:cBhvr>
                                        <p:cTn id="190" dur="1" fill="hold">
                                          <p:stCondLst>
                                            <p:cond delay="0"/>
                                          </p:stCondLst>
                                        </p:cTn>
                                        <p:tgtEl>
                                          <p:spTgt spid="17"/>
                                        </p:tgtEl>
                                        <p:attrNameLst>
                                          <p:attrName>style.visibility</p:attrName>
                                        </p:attrNameLst>
                                      </p:cBhvr>
                                      <p:to>
                                        <p:strVal val="visible"/>
                                      </p:to>
                                    </p:set>
                                    <p:animEffect transition="in" filter="wipe(left)">
                                      <p:cBhvr>
                                        <p:cTn id="191" dur="500"/>
                                        <p:tgtEl>
                                          <p:spTgt spid="17"/>
                                        </p:tgtEl>
                                      </p:cBhvr>
                                    </p:animEffect>
                                  </p:childTnLst>
                                </p:cTn>
                              </p:par>
                            </p:childTnLst>
                          </p:cTn>
                        </p:par>
                        <p:par>
                          <p:cTn id="192" fill="hold">
                            <p:stCondLst>
                              <p:cond delay="23500"/>
                            </p:stCondLst>
                            <p:childTnLst>
                              <p:par>
                                <p:cTn id="193" presetID="22" presetClass="entr" presetSubtype="8" fill="hold" grpId="0" nodeType="afterEffect">
                                  <p:stCondLst>
                                    <p:cond delay="0"/>
                                  </p:stCondLst>
                                  <p:childTnLst>
                                    <p:set>
                                      <p:cBhvr>
                                        <p:cTn id="194" dur="1" fill="hold">
                                          <p:stCondLst>
                                            <p:cond delay="0"/>
                                          </p:stCondLst>
                                        </p:cTn>
                                        <p:tgtEl>
                                          <p:spTgt spid="59"/>
                                        </p:tgtEl>
                                        <p:attrNameLst>
                                          <p:attrName>style.visibility</p:attrName>
                                        </p:attrNameLst>
                                      </p:cBhvr>
                                      <p:to>
                                        <p:strVal val="visible"/>
                                      </p:to>
                                    </p:set>
                                    <p:animEffect transition="in" filter="wipe(left)">
                                      <p:cBhvr>
                                        <p:cTn id="195" dur="500"/>
                                        <p:tgtEl>
                                          <p:spTgt spid="59"/>
                                        </p:tgtEl>
                                      </p:cBhvr>
                                    </p:animEffect>
                                  </p:childTnLst>
                                </p:cTn>
                              </p:par>
                            </p:childTnLst>
                          </p:cTn>
                        </p:par>
                        <p:par>
                          <p:cTn id="196" fill="hold">
                            <p:stCondLst>
                              <p:cond delay="24000"/>
                            </p:stCondLst>
                            <p:childTnLst>
                              <p:par>
                                <p:cTn id="197" presetID="22" presetClass="entr" presetSubtype="8" fill="hold" nodeType="afterEffect">
                                  <p:stCondLst>
                                    <p:cond delay="0"/>
                                  </p:stCondLst>
                                  <p:childTnLst>
                                    <p:set>
                                      <p:cBhvr>
                                        <p:cTn id="198" dur="1" fill="hold">
                                          <p:stCondLst>
                                            <p:cond delay="0"/>
                                          </p:stCondLst>
                                        </p:cTn>
                                        <p:tgtEl>
                                          <p:spTgt spid="18"/>
                                        </p:tgtEl>
                                        <p:attrNameLst>
                                          <p:attrName>style.visibility</p:attrName>
                                        </p:attrNameLst>
                                      </p:cBhvr>
                                      <p:to>
                                        <p:strVal val="visible"/>
                                      </p:to>
                                    </p:set>
                                    <p:animEffect transition="in" filter="wipe(left)">
                                      <p:cBhvr>
                                        <p:cTn id="199" dur="500"/>
                                        <p:tgtEl>
                                          <p:spTgt spid="18"/>
                                        </p:tgtEl>
                                      </p:cBhvr>
                                    </p:animEffect>
                                  </p:childTnLst>
                                </p:cTn>
                              </p:par>
                            </p:childTnLst>
                          </p:cTn>
                        </p:par>
                        <p:par>
                          <p:cTn id="200" fill="hold">
                            <p:stCondLst>
                              <p:cond delay="24500"/>
                            </p:stCondLst>
                            <p:childTnLst>
                              <p:par>
                                <p:cTn id="201" presetID="22" presetClass="entr" presetSubtype="8" fill="hold" grpId="0" nodeType="afterEffect">
                                  <p:stCondLst>
                                    <p:cond delay="0"/>
                                  </p:stCondLst>
                                  <p:childTnLst>
                                    <p:set>
                                      <p:cBhvr>
                                        <p:cTn id="202" dur="1" fill="hold">
                                          <p:stCondLst>
                                            <p:cond delay="0"/>
                                          </p:stCondLst>
                                        </p:cTn>
                                        <p:tgtEl>
                                          <p:spTgt spid="60"/>
                                        </p:tgtEl>
                                        <p:attrNameLst>
                                          <p:attrName>style.visibility</p:attrName>
                                        </p:attrNameLst>
                                      </p:cBhvr>
                                      <p:to>
                                        <p:strVal val="visible"/>
                                      </p:to>
                                    </p:set>
                                    <p:animEffect transition="in" filter="wipe(left)">
                                      <p:cBhvr>
                                        <p:cTn id="203" dur="500"/>
                                        <p:tgtEl>
                                          <p:spTgt spid="60"/>
                                        </p:tgtEl>
                                      </p:cBhvr>
                                    </p:animEffect>
                                  </p:childTnLst>
                                </p:cTn>
                              </p:par>
                            </p:childTnLst>
                          </p:cTn>
                        </p:par>
                        <p:par>
                          <p:cTn id="204" fill="hold">
                            <p:stCondLst>
                              <p:cond delay="25000"/>
                            </p:stCondLst>
                            <p:childTnLst>
                              <p:par>
                                <p:cTn id="205" presetID="22" presetClass="entr" presetSubtype="8" fill="hold" nodeType="afterEffect">
                                  <p:stCondLst>
                                    <p:cond delay="0"/>
                                  </p:stCondLst>
                                  <p:childTnLst>
                                    <p:set>
                                      <p:cBhvr>
                                        <p:cTn id="206" dur="1" fill="hold">
                                          <p:stCondLst>
                                            <p:cond delay="0"/>
                                          </p:stCondLst>
                                        </p:cTn>
                                        <p:tgtEl>
                                          <p:spTgt spid="19"/>
                                        </p:tgtEl>
                                        <p:attrNameLst>
                                          <p:attrName>style.visibility</p:attrName>
                                        </p:attrNameLst>
                                      </p:cBhvr>
                                      <p:to>
                                        <p:strVal val="visible"/>
                                      </p:to>
                                    </p:set>
                                    <p:animEffect transition="in" filter="wipe(left)">
                                      <p:cBhvr>
                                        <p:cTn id="207" dur="500"/>
                                        <p:tgtEl>
                                          <p:spTgt spid="19"/>
                                        </p:tgtEl>
                                      </p:cBhvr>
                                    </p:animEffect>
                                  </p:childTnLst>
                                </p:cTn>
                              </p:par>
                            </p:childTnLst>
                          </p:cTn>
                        </p:par>
                        <p:par>
                          <p:cTn id="208" fill="hold">
                            <p:stCondLst>
                              <p:cond delay="25500"/>
                            </p:stCondLst>
                            <p:childTnLst>
                              <p:par>
                                <p:cTn id="209" presetID="22" presetClass="entr" presetSubtype="8" fill="hold" grpId="0" nodeType="afterEffect">
                                  <p:stCondLst>
                                    <p:cond delay="0"/>
                                  </p:stCondLst>
                                  <p:childTnLst>
                                    <p:set>
                                      <p:cBhvr>
                                        <p:cTn id="210" dur="1" fill="hold">
                                          <p:stCondLst>
                                            <p:cond delay="0"/>
                                          </p:stCondLst>
                                        </p:cTn>
                                        <p:tgtEl>
                                          <p:spTgt spid="61"/>
                                        </p:tgtEl>
                                        <p:attrNameLst>
                                          <p:attrName>style.visibility</p:attrName>
                                        </p:attrNameLst>
                                      </p:cBhvr>
                                      <p:to>
                                        <p:strVal val="visible"/>
                                      </p:to>
                                    </p:set>
                                    <p:animEffect transition="in" filter="wipe(left)">
                                      <p:cBhvr>
                                        <p:cTn id="211" dur="500"/>
                                        <p:tgtEl>
                                          <p:spTgt spid="61"/>
                                        </p:tgtEl>
                                      </p:cBhvr>
                                    </p:animEffect>
                                  </p:childTnLst>
                                </p:cTn>
                              </p:par>
                            </p:childTnLst>
                          </p:cTn>
                        </p:par>
                        <p:par>
                          <p:cTn id="212" fill="hold">
                            <p:stCondLst>
                              <p:cond delay="26000"/>
                            </p:stCondLst>
                            <p:childTnLst>
                              <p:par>
                                <p:cTn id="213" presetID="22" presetClass="entr" presetSubtype="8" fill="hold" nodeType="afterEffect">
                                  <p:stCondLst>
                                    <p:cond delay="0"/>
                                  </p:stCondLst>
                                  <p:childTnLst>
                                    <p:set>
                                      <p:cBhvr>
                                        <p:cTn id="214" dur="1" fill="hold">
                                          <p:stCondLst>
                                            <p:cond delay="0"/>
                                          </p:stCondLst>
                                        </p:cTn>
                                        <p:tgtEl>
                                          <p:spTgt spid="20"/>
                                        </p:tgtEl>
                                        <p:attrNameLst>
                                          <p:attrName>style.visibility</p:attrName>
                                        </p:attrNameLst>
                                      </p:cBhvr>
                                      <p:to>
                                        <p:strVal val="visible"/>
                                      </p:to>
                                    </p:set>
                                    <p:animEffect transition="in" filter="wipe(left)">
                                      <p:cBhvr>
                                        <p:cTn id="215" dur="500"/>
                                        <p:tgtEl>
                                          <p:spTgt spid="20"/>
                                        </p:tgtEl>
                                      </p:cBhvr>
                                    </p:animEffect>
                                  </p:childTnLst>
                                </p:cTn>
                              </p:par>
                            </p:childTnLst>
                          </p:cTn>
                        </p:par>
                        <p:par>
                          <p:cTn id="216" fill="hold">
                            <p:stCondLst>
                              <p:cond delay="26500"/>
                            </p:stCondLst>
                            <p:childTnLst>
                              <p:par>
                                <p:cTn id="217" presetID="22" presetClass="entr" presetSubtype="8" fill="hold" grpId="0" nodeType="afterEffect">
                                  <p:stCondLst>
                                    <p:cond delay="0"/>
                                  </p:stCondLst>
                                  <p:childTnLst>
                                    <p:set>
                                      <p:cBhvr>
                                        <p:cTn id="218" dur="1" fill="hold">
                                          <p:stCondLst>
                                            <p:cond delay="0"/>
                                          </p:stCondLst>
                                        </p:cTn>
                                        <p:tgtEl>
                                          <p:spTgt spid="62"/>
                                        </p:tgtEl>
                                        <p:attrNameLst>
                                          <p:attrName>style.visibility</p:attrName>
                                        </p:attrNameLst>
                                      </p:cBhvr>
                                      <p:to>
                                        <p:strVal val="visible"/>
                                      </p:to>
                                    </p:set>
                                    <p:animEffect transition="in" filter="wipe(left)">
                                      <p:cBhvr>
                                        <p:cTn id="219" dur="500"/>
                                        <p:tgtEl>
                                          <p:spTgt spid="62"/>
                                        </p:tgtEl>
                                      </p:cBhvr>
                                    </p:animEffect>
                                  </p:childTnLst>
                                </p:cTn>
                              </p:par>
                            </p:childTnLst>
                          </p:cTn>
                        </p:par>
                        <p:par>
                          <p:cTn id="220" fill="hold">
                            <p:stCondLst>
                              <p:cond delay="27000"/>
                            </p:stCondLst>
                            <p:childTnLst>
                              <p:par>
                                <p:cTn id="221" presetID="22" presetClass="entr" presetSubtype="8" fill="hold" nodeType="afterEffect">
                                  <p:stCondLst>
                                    <p:cond delay="0"/>
                                  </p:stCondLst>
                                  <p:childTnLst>
                                    <p:set>
                                      <p:cBhvr>
                                        <p:cTn id="222" dur="1" fill="hold">
                                          <p:stCondLst>
                                            <p:cond delay="0"/>
                                          </p:stCondLst>
                                        </p:cTn>
                                        <p:tgtEl>
                                          <p:spTgt spid="21"/>
                                        </p:tgtEl>
                                        <p:attrNameLst>
                                          <p:attrName>style.visibility</p:attrName>
                                        </p:attrNameLst>
                                      </p:cBhvr>
                                      <p:to>
                                        <p:strVal val="visible"/>
                                      </p:to>
                                    </p:set>
                                    <p:animEffect transition="in" filter="wipe(left)">
                                      <p:cBhvr>
                                        <p:cTn id="223" dur="500"/>
                                        <p:tgtEl>
                                          <p:spTgt spid="21"/>
                                        </p:tgtEl>
                                      </p:cBhvr>
                                    </p:animEffect>
                                  </p:childTnLst>
                                </p:cTn>
                              </p:par>
                            </p:childTnLst>
                          </p:cTn>
                        </p:par>
                        <p:par>
                          <p:cTn id="224" fill="hold">
                            <p:stCondLst>
                              <p:cond delay="27500"/>
                            </p:stCondLst>
                            <p:childTnLst>
                              <p:par>
                                <p:cTn id="225" presetID="22" presetClass="entr" presetSubtype="8" fill="hold" grpId="0" nodeType="afterEffect">
                                  <p:stCondLst>
                                    <p:cond delay="0"/>
                                  </p:stCondLst>
                                  <p:childTnLst>
                                    <p:set>
                                      <p:cBhvr>
                                        <p:cTn id="226" dur="1" fill="hold">
                                          <p:stCondLst>
                                            <p:cond delay="0"/>
                                          </p:stCondLst>
                                        </p:cTn>
                                        <p:tgtEl>
                                          <p:spTgt spid="63"/>
                                        </p:tgtEl>
                                        <p:attrNameLst>
                                          <p:attrName>style.visibility</p:attrName>
                                        </p:attrNameLst>
                                      </p:cBhvr>
                                      <p:to>
                                        <p:strVal val="visible"/>
                                      </p:to>
                                    </p:set>
                                    <p:animEffect transition="in" filter="wipe(left)">
                                      <p:cBhvr>
                                        <p:cTn id="227" dur="500"/>
                                        <p:tgtEl>
                                          <p:spTgt spid="63"/>
                                        </p:tgtEl>
                                      </p:cBhvr>
                                    </p:animEffect>
                                  </p:childTnLst>
                                </p:cTn>
                              </p:par>
                            </p:childTnLst>
                          </p:cTn>
                        </p:par>
                        <p:par>
                          <p:cTn id="228" fill="hold">
                            <p:stCondLst>
                              <p:cond delay="28000"/>
                            </p:stCondLst>
                            <p:childTnLst>
                              <p:par>
                                <p:cTn id="229" presetID="22" presetClass="entr" presetSubtype="8" fill="hold" nodeType="afterEffect">
                                  <p:stCondLst>
                                    <p:cond delay="0"/>
                                  </p:stCondLst>
                                  <p:childTnLst>
                                    <p:set>
                                      <p:cBhvr>
                                        <p:cTn id="230" dur="1" fill="hold">
                                          <p:stCondLst>
                                            <p:cond delay="0"/>
                                          </p:stCondLst>
                                        </p:cTn>
                                        <p:tgtEl>
                                          <p:spTgt spid="14"/>
                                        </p:tgtEl>
                                        <p:attrNameLst>
                                          <p:attrName>style.visibility</p:attrName>
                                        </p:attrNameLst>
                                      </p:cBhvr>
                                      <p:to>
                                        <p:strVal val="visible"/>
                                      </p:to>
                                    </p:set>
                                    <p:animEffect transition="in" filter="wipe(left)">
                                      <p:cBhvr>
                                        <p:cTn id="231" dur="500"/>
                                        <p:tgtEl>
                                          <p:spTgt spid="14"/>
                                        </p:tgtEl>
                                      </p:cBhvr>
                                    </p:animEffect>
                                  </p:childTnLst>
                                </p:cTn>
                              </p:par>
                            </p:childTnLst>
                          </p:cTn>
                        </p:par>
                        <p:par>
                          <p:cTn id="232" fill="hold">
                            <p:stCondLst>
                              <p:cond delay="28500"/>
                            </p:stCondLst>
                            <p:childTnLst>
                              <p:par>
                                <p:cTn id="233" presetID="22" presetClass="entr" presetSubtype="8" fill="hold" grpId="0" nodeType="afterEffect">
                                  <p:stCondLst>
                                    <p:cond delay="0"/>
                                  </p:stCondLst>
                                  <p:childTnLst>
                                    <p:set>
                                      <p:cBhvr>
                                        <p:cTn id="234" dur="1" fill="hold">
                                          <p:stCondLst>
                                            <p:cond delay="0"/>
                                          </p:stCondLst>
                                        </p:cTn>
                                        <p:tgtEl>
                                          <p:spTgt spid="64"/>
                                        </p:tgtEl>
                                        <p:attrNameLst>
                                          <p:attrName>style.visibility</p:attrName>
                                        </p:attrNameLst>
                                      </p:cBhvr>
                                      <p:to>
                                        <p:strVal val="visible"/>
                                      </p:to>
                                    </p:set>
                                    <p:animEffect transition="in" filter="wipe(left)">
                                      <p:cBhvr>
                                        <p:cTn id="235" dur="500"/>
                                        <p:tgtEl>
                                          <p:spTgt spid="64"/>
                                        </p:tgtEl>
                                      </p:cBhvr>
                                    </p:animEffect>
                                  </p:childTnLst>
                                </p:cTn>
                              </p:par>
                            </p:childTnLst>
                          </p:cTn>
                        </p:par>
                        <p:par>
                          <p:cTn id="236" fill="hold">
                            <p:stCondLst>
                              <p:cond delay="29000"/>
                            </p:stCondLst>
                            <p:childTnLst>
                              <p:par>
                                <p:cTn id="237" presetID="22" presetClass="entr" presetSubtype="8" fill="hold" nodeType="afterEffect">
                                  <p:stCondLst>
                                    <p:cond delay="0"/>
                                  </p:stCondLst>
                                  <p:childTnLst>
                                    <p:set>
                                      <p:cBhvr>
                                        <p:cTn id="238" dur="1" fill="hold">
                                          <p:stCondLst>
                                            <p:cond delay="0"/>
                                          </p:stCondLst>
                                        </p:cTn>
                                        <p:tgtEl>
                                          <p:spTgt spid="22"/>
                                        </p:tgtEl>
                                        <p:attrNameLst>
                                          <p:attrName>style.visibility</p:attrName>
                                        </p:attrNameLst>
                                      </p:cBhvr>
                                      <p:to>
                                        <p:strVal val="visible"/>
                                      </p:to>
                                    </p:set>
                                    <p:animEffect transition="in" filter="wipe(left)">
                                      <p:cBhvr>
                                        <p:cTn id="239" dur="500"/>
                                        <p:tgtEl>
                                          <p:spTgt spid="22"/>
                                        </p:tgtEl>
                                      </p:cBhvr>
                                    </p:animEffect>
                                  </p:childTnLst>
                                </p:cTn>
                              </p:par>
                            </p:childTnLst>
                          </p:cTn>
                        </p:par>
                        <p:par>
                          <p:cTn id="240" fill="hold">
                            <p:stCondLst>
                              <p:cond delay="29500"/>
                            </p:stCondLst>
                            <p:childTnLst>
                              <p:par>
                                <p:cTn id="241" presetID="22" presetClass="entr" presetSubtype="8" fill="hold" grpId="0" nodeType="afterEffect">
                                  <p:stCondLst>
                                    <p:cond delay="0"/>
                                  </p:stCondLst>
                                  <p:childTnLst>
                                    <p:set>
                                      <p:cBhvr>
                                        <p:cTn id="242" dur="1" fill="hold">
                                          <p:stCondLst>
                                            <p:cond delay="0"/>
                                          </p:stCondLst>
                                        </p:cTn>
                                        <p:tgtEl>
                                          <p:spTgt spid="65"/>
                                        </p:tgtEl>
                                        <p:attrNameLst>
                                          <p:attrName>style.visibility</p:attrName>
                                        </p:attrNameLst>
                                      </p:cBhvr>
                                      <p:to>
                                        <p:strVal val="visible"/>
                                      </p:to>
                                    </p:set>
                                    <p:animEffect transition="in" filter="wipe(left)">
                                      <p:cBhvr>
                                        <p:cTn id="243" dur="500"/>
                                        <p:tgtEl>
                                          <p:spTgt spid="65"/>
                                        </p:tgtEl>
                                      </p:cBhvr>
                                    </p:animEffect>
                                  </p:childTnLst>
                                </p:cTn>
                              </p:par>
                            </p:childTnLst>
                          </p:cTn>
                        </p:par>
                        <p:par>
                          <p:cTn id="244" fill="hold">
                            <p:stCondLst>
                              <p:cond delay="30000"/>
                            </p:stCondLst>
                            <p:childTnLst>
                              <p:par>
                                <p:cTn id="245" presetID="22" presetClass="entr" presetSubtype="8" fill="hold" nodeType="afterEffect">
                                  <p:stCondLst>
                                    <p:cond delay="0"/>
                                  </p:stCondLst>
                                  <p:childTnLst>
                                    <p:set>
                                      <p:cBhvr>
                                        <p:cTn id="246" dur="1" fill="hold">
                                          <p:stCondLst>
                                            <p:cond delay="0"/>
                                          </p:stCondLst>
                                        </p:cTn>
                                        <p:tgtEl>
                                          <p:spTgt spid="23"/>
                                        </p:tgtEl>
                                        <p:attrNameLst>
                                          <p:attrName>style.visibility</p:attrName>
                                        </p:attrNameLst>
                                      </p:cBhvr>
                                      <p:to>
                                        <p:strVal val="visible"/>
                                      </p:to>
                                    </p:set>
                                    <p:animEffect transition="in" filter="wipe(left)">
                                      <p:cBhvr>
                                        <p:cTn id="247" dur="500"/>
                                        <p:tgtEl>
                                          <p:spTgt spid="23"/>
                                        </p:tgtEl>
                                      </p:cBhvr>
                                    </p:animEffect>
                                  </p:childTnLst>
                                </p:cTn>
                              </p:par>
                            </p:childTnLst>
                          </p:cTn>
                        </p:par>
                        <p:par>
                          <p:cTn id="248" fill="hold">
                            <p:stCondLst>
                              <p:cond delay="30500"/>
                            </p:stCondLst>
                            <p:childTnLst>
                              <p:par>
                                <p:cTn id="249" presetID="22" presetClass="entr" presetSubtype="8" fill="hold" grpId="0" nodeType="afterEffect">
                                  <p:stCondLst>
                                    <p:cond delay="0"/>
                                  </p:stCondLst>
                                  <p:childTnLst>
                                    <p:set>
                                      <p:cBhvr>
                                        <p:cTn id="250" dur="1" fill="hold">
                                          <p:stCondLst>
                                            <p:cond delay="0"/>
                                          </p:stCondLst>
                                        </p:cTn>
                                        <p:tgtEl>
                                          <p:spTgt spid="66"/>
                                        </p:tgtEl>
                                        <p:attrNameLst>
                                          <p:attrName>style.visibility</p:attrName>
                                        </p:attrNameLst>
                                      </p:cBhvr>
                                      <p:to>
                                        <p:strVal val="visible"/>
                                      </p:to>
                                    </p:set>
                                    <p:animEffect transition="in" filter="wipe(left)">
                                      <p:cBhvr>
                                        <p:cTn id="251" dur="500"/>
                                        <p:tgtEl>
                                          <p:spTgt spid="66"/>
                                        </p:tgtEl>
                                      </p:cBhvr>
                                    </p:animEffect>
                                  </p:childTnLst>
                                </p:cTn>
                              </p:par>
                            </p:childTnLst>
                          </p:cTn>
                        </p:par>
                        <p:par>
                          <p:cTn id="252" fill="hold">
                            <p:stCondLst>
                              <p:cond delay="31000"/>
                            </p:stCondLst>
                            <p:childTnLst>
                              <p:par>
                                <p:cTn id="253" presetID="22" presetClass="entr" presetSubtype="8" fill="hold" nodeType="afterEffect">
                                  <p:stCondLst>
                                    <p:cond delay="0"/>
                                  </p:stCondLst>
                                  <p:childTnLst>
                                    <p:set>
                                      <p:cBhvr>
                                        <p:cTn id="254" dur="1" fill="hold">
                                          <p:stCondLst>
                                            <p:cond delay="0"/>
                                          </p:stCondLst>
                                        </p:cTn>
                                        <p:tgtEl>
                                          <p:spTgt spid="24"/>
                                        </p:tgtEl>
                                        <p:attrNameLst>
                                          <p:attrName>style.visibility</p:attrName>
                                        </p:attrNameLst>
                                      </p:cBhvr>
                                      <p:to>
                                        <p:strVal val="visible"/>
                                      </p:to>
                                    </p:set>
                                    <p:animEffect transition="in" filter="wipe(left)">
                                      <p:cBhvr>
                                        <p:cTn id="255" dur="500"/>
                                        <p:tgtEl>
                                          <p:spTgt spid="24"/>
                                        </p:tgtEl>
                                      </p:cBhvr>
                                    </p:animEffect>
                                  </p:childTnLst>
                                </p:cTn>
                              </p:par>
                            </p:childTnLst>
                          </p:cTn>
                        </p:par>
                        <p:par>
                          <p:cTn id="256" fill="hold">
                            <p:stCondLst>
                              <p:cond delay="31500"/>
                            </p:stCondLst>
                            <p:childTnLst>
                              <p:par>
                                <p:cTn id="257" presetID="22" presetClass="entr" presetSubtype="8" fill="hold" grpId="0" nodeType="afterEffect">
                                  <p:stCondLst>
                                    <p:cond delay="0"/>
                                  </p:stCondLst>
                                  <p:childTnLst>
                                    <p:set>
                                      <p:cBhvr>
                                        <p:cTn id="258" dur="1" fill="hold">
                                          <p:stCondLst>
                                            <p:cond delay="0"/>
                                          </p:stCondLst>
                                        </p:cTn>
                                        <p:tgtEl>
                                          <p:spTgt spid="80"/>
                                        </p:tgtEl>
                                        <p:attrNameLst>
                                          <p:attrName>style.visibility</p:attrName>
                                        </p:attrNameLst>
                                      </p:cBhvr>
                                      <p:to>
                                        <p:strVal val="visible"/>
                                      </p:to>
                                    </p:set>
                                    <p:animEffect transition="in" filter="wipe(left)">
                                      <p:cBhvr>
                                        <p:cTn id="259" dur="500"/>
                                        <p:tgtEl>
                                          <p:spTgt spid="80"/>
                                        </p:tgtEl>
                                      </p:cBhvr>
                                    </p:animEffect>
                                  </p:childTnLst>
                                </p:cTn>
                              </p:par>
                            </p:childTnLst>
                          </p:cTn>
                        </p:par>
                        <p:par>
                          <p:cTn id="260" fill="hold">
                            <p:stCondLst>
                              <p:cond delay="32000"/>
                            </p:stCondLst>
                            <p:childTnLst>
                              <p:par>
                                <p:cTn id="261" presetID="22" presetClass="entr" presetSubtype="8" fill="hold" nodeType="afterEffect">
                                  <p:stCondLst>
                                    <p:cond delay="0"/>
                                  </p:stCondLst>
                                  <p:childTnLst>
                                    <p:set>
                                      <p:cBhvr>
                                        <p:cTn id="262" dur="1" fill="hold">
                                          <p:stCondLst>
                                            <p:cond delay="0"/>
                                          </p:stCondLst>
                                        </p:cTn>
                                        <p:tgtEl>
                                          <p:spTgt spid="25"/>
                                        </p:tgtEl>
                                        <p:attrNameLst>
                                          <p:attrName>style.visibility</p:attrName>
                                        </p:attrNameLst>
                                      </p:cBhvr>
                                      <p:to>
                                        <p:strVal val="visible"/>
                                      </p:to>
                                    </p:set>
                                    <p:animEffect transition="in" filter="wipe(left)">
                                      <p:cBhvr>
                                        <p:cTn id="263" dur="500"/>
                                        <p:tgtEl>
                                          <p:spTgt spid="25"/>
                                        </p:tgtEl>
                                      </p:cBhvr>
                                    </p:animEffect>
                                  </p:childTnLst>
                                </p:cTn>
                              </p:par>
                            </p:childTnLst>
                          </p:cTn>
                        </p:par>
                        <p:par>
                          <p:cTn id="264" fill="hold">
                            <p:stCondLst>
                              <p:cond delay="32500"/>
                            </p:stCondLst>
                            <p:childTnLst>
                              <p:par>
                                <p:cTn id="265" presetID="22" presetClass="entr" presetSubtype="8" fill="hold" nodeType="afterEffect">
                                  <p:stCondLst>
                                    <p:cond delay="0"/>
                                  </p:stCondLst>
                                  <p:childTnLst>
                                    <p:set>
                                      <p:cBhvr>
                                        <p:cTn id="266" dur="1" fill="hold">
                                          <p:stCondLst>
                                            <p:cond delay="0"/>
                                          </p:stCondLst>
                                        </p:cTn>
                                        <p:tgtEl>
                                          <p:spTgt spid="26"/>
                                        </p:tgtEl>
                                        <p:attrNameLst>
                                          <p:attrName>style.visibility</p:attrName>
                                        </p:attrNameLst>
                                      </p:cBhvr>
                                      <p:to>
                                        <p:strVal val="visible"/>
                                      </p:to>
                                    </p:set>
                                    <p:animEffect transition="in" filter="wipe(left)">
                                      <p:cBhvr>
                                        <p:cTn id="267" dur="500"/>
                                        <p:tgtEl>
                                          <p:spTgt spid="26"/>
                                        </p:tgtEl>
                                      </p:cBhvr>
                                    </p:animEffect>
                                  </p:childTnLst>
                                </p:cTn>
                              </p:par>
                            </p:childTnLst>
                          </p:cTn>
                        </p:par>
                        <p:par>
                          <p:cTn id="268" fill="hold">
                            <p:stCondLst>
                              <p:cond delay="33000"/>
                            </p:stCondLst>
                            <p:childTnLst>
                              <p:par>
                                <p:cTn id="269" presetID="22" presetClass="entr" presetSubtype="8" fill="hold" nodeType="afterEffect">
                                  <p:stCondLst>
                                    <p:cond delay="0"/>
                                  </p:stCondLst>
                                  <p:childTnLst>
                                    <p:set>
                                      <p:cBhvr>
                                        <p:cTn id="270" dur="1" fill="hold">
                                          <p:stCondLst>
                                            <p:cond delay="0"/>
                                          </p:stCondLst>
                                        </p:cTn>
                                        <p:tgtEl>
                                          <p:spTgt spid="27"/>
                                        </p:tgtEl>
                                        <p:attrNameLst>
                                          <p:attrName>style.visibility</p:attrName>
                                        </p:attrNameLst>
                                      </p:cBhvr>
                                      <p:to>
                                        <p:strVal val="visible"/>
                                      </p:to>
                                    </p:set>
                                    <p:animEffect transition="in" filter="wipe(left)">
                                      <p:cBhvr>
                                        <p:cTn id="271" dur="500"/>
                                        <p:tgtEl>
                                          <p:spTgt spid="27"/>
                                        </p:tgtEl>
                                      </p:cBhvr>
                                    </p:animEffect>
                                  </p:childTnLst>
                                </p:cTn>
                              </p:par>
                            </p:childTnLst>
                          </p:cTn>
                        </p:par>
                        <p:par>
                          <p:cTn id="272" fill="hold">
                            <p:stCondLst>
                              <p:cond delay="33500"/>
                            </p:stCondLst>
                            <p:childTnLst>
                              <p:par>
                                <p:cTn id="273" presetID="22" presetClass="entr" presetSubtype="8" fill="hold" nodeType="afterEffect">
                                  <p:stCondLst>
                                    <p:cond delay="0"/>
                                  </p:stCondLst>
                                  <p:childTnLst>
                                    <p:set>
                                      <p:cBhvr>
                                        <p:cTn id="274" dur="1" fill="hold">
                                          <p:stCondLst>
                                            <p:cond delay="0"/>
                                          </p:stCondLst>
                                        </p:cTn>
                                        <p:tgtEl>
                                          <p:spTgt spid="67"/>
                                        </p:tgtEl>
                                        <p:attrNameLst>
                                          <p:attrName>style.visibility</p:attrName>
                                        </p:attrNameLst>
                                      </p:cBhvr>
                                      <p:to>
                                        <p:strVal val="visible"/>
                                      </p:to>
                                    </p:set>
                                    <p:animEffect transition="in" filter="wipe(left)">
                                      <p:cBhvr>
                                        <p:cTn id="275" dur="500"/>
                                        <p:tgtEl>
                                          <p:spTgt spid="67"/>
                                        </p:tgtEl>
                                      </p:cBhvr>
                                    </p:animEffect>
                                  </p:childTnLst>
                                </p:cTn>
                              </p:par>
                            </p:childTnLst>
                          </p:cTn>
                        </p:par>
                        <p:par>
                          <p:cTn id="276" fill="hold">
                            <p:stCondLst>
                              <p:cond delay="34000"/>
                            </p:stCondLst>
                            <p:childTnLst>
                              <p:par>
                                <p:cTn id="277" presetID="22" presetClass="entr" presetSubtype="8" fill="hold" grpId="0" nodeType="afterEffect">
                                  <p:stCondLst>
                                    <p:cond delay="0"/>
                                  </p:stCondLst>
                                  <p:childTnLst>
                                    <p:set>
                                      <p:cBhvr>
                                        <p:cTn id="278" dur="1" fill="hold">
                                          <p:stCondLst>
                                            <p:cond delay="0"/>
                                          </p:stCondLst>
                                        </p:cTn>
                                        <p:tgtEl>
                                          <p:spTgt spid="81"/>
                                        </p:tgtEl>
                                        <p:attrNameLst>
                                          <p:attrName>style.visibility</p:attrName>
                                        </p:attrNameLst>
                                      </p:cBhvr>
                                      <p:to>
                                        <p:strVal val="visible"/>
                                      </p:to>
                                    </p:set>
                                    <p:animEffect transition="in" filter="wipe(left)">
                                      <p:cBhvr>
                                        <p:cTn id="279" dur="500"/>
                                        <p:tgtEl>
                                          <p:spTgt spid="81"/>
                                        </p:tgtEl>
                                      </p:cBhvr>
                                    </p:animEffect>
                                  </p:childTnLst>
                                </p:cTn>
                              </p:par>
                            </p:childTnLst>
                          </p:cTn>
                        </p:par>
                        <p:par>
                          <p:cTn id="280" fill="hold">
                            <p:stCondLst>
                              <p:cond delay="34500"/>
                            </p:stCondLst>
                            <p:childTnLst>
                              <p:par>
                                <p:cTn id="281" presetID="22" presetClass="entr" presetSubtype="8" fill="hold" grpId="0" nodeType="afterEffect">
                                  <p:stCondLst>
                                    <p:cond delay="0"/>
                                  </p:stCondLst>
                                  <p:childTnLst>
                                    <p:set>
                                      <p:cBhvr>
                                        <p:cTn id="282" dur="1" fill="hold">
                                          <p:stCondLst>
                                            <p:cond delay="0"/>
                                          </p:stCondLst>
                                        </p:cTn>
                                        <p:tgtEl>
                                          <p:spTgt spid="68"/>
                                        </p:tgtEl>
                                        <p:attrNameLst>
                                          <p:attrName>style.visibility</p:attrName>
                                        </p:attrNameLst>
                                      </p:cBhvr>
                                      <p:to>
                                        <p:strVal val="visible"/>
                                      </p:to>
                                    </p:set>
                                    <p:animEffect transition="in" filter="wipe(left)">
                                      <p:cBhvr>
                                        <p:cTn id="283" dur="500"/>
                                        <p:tgtEl>
                                          <p:spTgt spid="68"/>
                                        </p:tgtEl>
                                      </p:cBhvr>
                                    </p:animEffect>
                                  </p:childTnLst>
                                </p:cTn>
                              </p:par>
                            </p:childTnLst>
                          </p:cTn>
                        </p:par>
                        <p:par>
                          <p:cTn id="284" fill="hold">
                            <p:stCondLst>
                              <p:cond delay="35000"/>
                            </p:stCondLst>
                            <p:childTnLst>
                              <p:par>
                                <p:cTn id="285" presetID="22" presetClass="entr" presetSubtype="8" fill="hold" nodeType="afterEffect">
                                  <p:stCondLst>
                                    <p:cond delay="0"/>
                                  </p:stCondLst>
                                  <p:childTnLst>
                                    <p:set>
                                      <p:cBhvr>
                                        <p:cTn id="286" dur="1" fill="hold">
                                          <p:stCondLst>
                                            <p:cond delay="0"/>
                                          </p:stCondLst>
                                        </p:cTn>
                                        <p:tgtEl>
                                          <p:spTgt spid="69"/>
                                        </p:tgtEl>
                                        <p:attrNameLst>
                                          <p:attrName>style.visibility</p:attrName>
                                        </p:attrNameLst>
                                      </p:cBhvr>
                                      <p:to>
                                        <p:strVal val="visible"/>
                                      </p:to>
                                    </p:set>
                                    <p:animEffect transition="in" filter="wipe(left)">
                                      <p:cBhvr>
                                        <p:cTn id="287" dur="500"/>
                                        <p:tgtEl>
                                          <p:spTgt spid="69"/>
                                        </p:tgtEl>
                                      </p:cBhvr>
                                    </p:animEffect>
                                  </p:childTnLst>
                                </p:cTn>
                              </p:par>
                            </p:childTnLst>
                          </p:cTn>
                        </p:par>
                        <p:par>
                          <p:cTn id="288" fill="hold">
                            <p:stCondLst>
                              <p:cond delay="35500"/>
                            </p:stCondLst>
                            <p:childTnLst>
                              <p:par>
                                <p:cTn id="289" presetID="22" presetClass="entr" presetSubtype="8" fill="hold" grpId="0" nodeType="afterEffect">
                                  <p:stCondLst>
                                    <p:cond delay="0"/>
                                  </p:stCondLst>
                                  <p:childTnLst>
                                    <p:set>
                                      <p:cBhvr>
                                        <p:cTn id="290" dur="1" fill="hold">
                                          <p:stCondLst>
                                            <p:cond delay="0"/>
                                          </p:stCondLst>
                                        </p:cTn>
                                        <p:tgtEl>
                                          <p:spTgt spid="70"/>
                                        </p:tgtEl>
                                        <p:attrNameLst>
                                          <p:attrName>style.visibility</p:attrName>
                                        </p:attrNameLst>
                                      </p:cBhvr>
                                      <p:to>
                                        <p:strVal val="visible"/>
                                      </p:to>
                                    </p:set>
                                    <p:animEffect transition="in" filter="wipe(left)">
                                      <p:cBhvr>
                                        <p:cTn id="291" dur="500"/>
                                        <p:tgtEl>
                                          <p:spTgt spid="70"/>
                                        </p:tgtEl>
                                      </p:cBhvr>
                                    </p:animEffect>
                                  </p:childTnLst>
                                </p:cTn>
                              </p:par>
                            </p:childTnLst>
                          </p:cTn>
                        </p:par>
                        <p:par>
                          <p:cTn id="292" fill="hold">
                            <p:stCondLst>
                              <p:cond delay="36000"/>
                            </p:stCondLst>
                            <p:childTnLst>
                              <p:par>
                                <p:cTn id="293" presetID="22" presetClass="entr" presetSubtype="8" fill="hold" grpId="0" nodeType="afterEffect">
                                  <p:stCondLst>
                                    <p:cond delay="0"/>
                                  </p:stCondLst>
                                  <p:childTnLst>
                                    <p:set>
                                      <p:cBhvr>
                                        <p:cTn id="294" dur="1" fill="hold">
                                          <p:stCondLst>
                                            <p:cond delay="0"/>
                                          </p:stCondLst>
                                        </p:cTn>
                                        <p:tgtEl>
                                          <p:spTgt spid="71"/>
                                        </p:tgtEl>
                                        <p:attrNameLst>
                                          <p:attrName>style.visibility</p:attrName>
                                        </p:attrNameLst>
                                      </p:cBhvr>
                                      <p:to>
                                        <p:strVal val="visible"/>
                                      </p:to>
                                    </p:set>
                                    <p:animEffect transition="in" filter="wipe(left)">
                                      <p:cBhvr>
                                        <p:cTn id="295" dur="500"/>
                                        <p:tgtEl>
                                          <p:spTgt spid="71"/>
                                        </p:tgtEl>
                                      </p:cBhvr>
                                    </p:animEffect>
                                  </p:childTnLst>
                                </p:cTn>
                              </p:par>
                            </p:childTnLst>
                          </p:cTn>
                        </p:par>
                        <p:par>
                          <p:cTn id="296" fill="hold">
                            <p:stCondLst>
                              <p:cond delay="36500"/>
                            </p:stCondLst>
                            <p:childTnLst>
                              <p:par>
                                <p:cTn id="297" presetID="22" presetClass="entr" presetSubtype="8" fill="hold" nodeType="afterEffect">
                                  <p:stCondLst>
                                    <p:cond delay="0"/>
                                  </p:stCondLst>
                                  <p:childTnLst>
                                    <p:set>
                                      <p:cBhvr>
                                        <p:cTn id="298" dur="1" fill="hold">
                                          <p:stCondLst>
                                            <p:cond delay="0"/>
                                          </p:stCondLst>
                                        </p:cTn>
                                        <p:tgtEl>
                                          <p:spTgt spid="11"/>
                                        </p:tgtEl>
                                        <p:attrNameLst>
                                          <p:attrName>style.visibility</p:attrName>
                                        </p:attrNameLst>
                                      </p:cBhvr>
                                      <p:to>
                                        <p:strVal val="visible"/>
                                      </p:to>
                                    </p:set>
                                    <p:animEffect transition="in" filter="wipe(left)">
                                      <p:cBhvr>
                                        <p:cTn id="299" dur="500"/>
                                        <p:tgtEl>
                                          <p:spTgt spid="11"/>
                                        </p:tgtEl>
                                      </p:cBhvr>
                                    </p:animEffect>
                                  </p:childTnLst>
                                </p:cTn>
                              </p:par>
                            </p:childTnLst>
                          </p:cTn>
                        </p:par>
                        <p:par>
                          <p:cTn id="300" fill="hold">
                            <p:stCondLst>
                              <p:cond delay="37000"/>
                            </p:stCondLst>
                            <p:childTnLst>
                              <p:par>
                                <p:cTn id="301" presetID="22" presetClass="entr" presetSubtype="8" fill="hold" grpId="0" nodeType="afterEffect">
                                  <p:stCondLst>
                                    <p:cond delay="0"/>
                                  </p:stCondLst>
                                  <p:childTnLst>
                                    <p:set>
                                      <p:cBhvr>
                                        <p:cTn id="302" dur="1" fill="hold">
                                          <p:stCondLst>
                                            <p:cond delay="0"/>
                                          </p:stCondLst>
                                        </p:cTn>
                                        <p:tgtEl>
                                          <p:spTgt spid="72"/>
                                        </p:tgtEl>
                                        <p:attrNameLst>
                                          <p:attrName>style.visibility</p:attrName>
                                        </p:attrNameLst>
                                      </p:cBhvr>
                                      <p:to>
                                        <p:strVal val="visible"/>
                                      </p:to>
                                    </p:set>
                                    <p:animEffect transition="in" filter="wipe(left)">
                                      <p:cBhvr>
                                        <p:cTn id="303"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8" grpId="0" animBg="1"/>
      <p:bldP spid="40" grpId="0" animBg="1"/>
      <p:bldP spid="43" grpId="0" animBg="1"/>
      <p:bldP spid="44" grpId="0" animBg="1"/>
      <p:bldP spid="45" grpId="0" animBg="1"/>
      <p:bldP spid="46" grpId="0" animBg="1"/>
      <p:bldP spid="48" grpId="0" animBg="1"/>
      <p:bldP spid="49" grpId="0" animBg="1"/>
      <p:bldP spid="53" grpId="0" animBg="1"/>
      <p:bldP spid="55" grpId="0" animBg="1"/>
      <p:bldP spid="58" grpId="0" animBg="1"/>
      <p:bldP spid="59" grpId="0" animBg="1"/>
      <p:bldP spid="60" grpId="0" animBg="1"/>
      <p:bldP spid="61" grpId="0" animBg="1"/>
      <p:bldP spid="62" grpId="0" animBg="1"/>
      <p:bldP spid="63" grpId="0" animBg="1"/>
      <p:bldP spid="64" grpId="0" animBg="1"/>
      <p:bldP spid="65" grpId="0" animBg="1"/>
      <p:bldP spid="66" grpId="0" animBg="1"/>
      <p:bldP spid="68"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a:defRPr>
                <a:cs typeface="+mn-cs"/>
              </a:defRPr>
            </a:lvl1pPr>
          </a:lstStyle>
          <a:p>
            <a:pPr>
              <a:defRPr/>
            </a:pPr>
            <a:endParaRPr lang="en-GB"/>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a:lstStyle>
            <a:lvl1pPr>
              <a:defRPr>
                <a:cs typeface="+mn-cs"/>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105BB888-9AC3-401D-A96E-C259B483D6A0}" type="slidenum">
              <a:rPr lang="en-GB"/>
              <a:pPr>
                <a:defRPr/>
              </a:pPr>
              <a:t>‹#›</a:t>
            </a:fld>
            <a:endParaRPr lang="en-GB"/>
          </a:p>
        </p:txBody>
      </p:sp>
    </p:spTree>
    <p:extLst>
      <p:ext uri="{BB962C8B-B14F-4D97-AF65-F5344CB8AC3E}">
        <p14:creationId xmlns:p14="http://schemas.microsoft.com/office/powerpoint/2010/main" val="20629943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75675" y="-7739063"/>
            <a:ext cx="23418800" cy="2172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hevron 3"/>
          <p:cNvSpPr/>
          <p:nvPr userDrawn="1"/>
        </p:nvSpPr>
        <p:spPr>
          <a:xfrm>
            <a:off x="12198350" y="703263"/>
            <a:ext cx="720725"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 name="Chevron 4"/>
          <p:cNvSpPr/>
          <p:nvPr userDrawn="1"/>
        </p:nvSpPr>
        <p:spPr>
          <a:xfrm>
            <a:off x="3768725" y="4449763"/>
            <a:ext cx="719138"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 name="Chevron 5"/>
          <p:cNvSpPr/>
          <p:nvPr userDrawn="1"/>
        </p:nvSpPr>
        <p:spPr>
          <a:xfrm>
            <a:off x="-1914525" y="-1528763"/>
            <a:ext cx="720725"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 name="Chevron 6"/>
          <p:cNvSpPr/>
          <p:nvPr userDrawn="1"/>
        </p:nvSpPr>
        <p:spPr>
          <a:xfrm>
            <a:off x="-3200400" y="1779588"/>
            <a:ext cx="720725"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8" name="Chevron 7"/>
          <p:cNvSpPr/>
          <p:nvPr userDrawn="1"/>
        </p:nvSpPr>
        <p:spPr>
          <a:xfrm>
            <a:off x="-908050" y="2900363"/>
            <a:ext cx="720725" cy="719137"/>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9" name="Chevron 8"/>
          <p:cNvSpPr/>
          <p:nvPr userDrawn="1"/>
        </p:nvSpPr>
        <p:spPr>
          <a:xfrm>
            <a:off x="-2141538" y="-473075"/>
            <a:ext cx="720725" cy="719138"/>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0" name="Chevron 9"/>
          <p:cNvSpPr/>
          <p:nvPr userDrawn="1"/>
        </p:nvSpPr>
        <p:spPr>
          <a:xfrm>
            <a:off x="8926513" y="1730375"/>
            <a:ext cx="719137"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1" name="Chevron 10"/>
          <p:cNvSpPr/>
          <p:nvPr userDrawn="1"/>
        </p:nvSpPr>
        <p:spPr>
          <a:xfrm>
            <a:off x="-925513" y="1779588"/>
            <a:ext cx="720725"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2" name="Chevron 11"/>
          <p:cNvSpPr/>
          <p:nvPr userDrawn="1"/>
        </p:nvSpPr>
        <p:spPr>
          <a:xfrm>
            <a:off x="8697913" y="1011238"/>
            <a:ext cx="720725" cy="719137"/>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3" name="Chevron 12"/>
          <p:cNvSpPr/>
          <p:nvPr userDrawn="1"/>
        </p:nvSpPr>
        <p:spPr>
          <a:xfrm>
            <a:off x="-3235325" y="-47625"/>
            <a:ext cx="720725" cy="719138"/>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4" name="Chevron 13"/>
          <p:cNvSpPr/>
          <p:nvPr userDrawn="1"/>
        </p:nvSpPr>
        <p:spPr>
          <a:xfrm>
            <a:off x="620713" y="1366838"/>
            <a:ext cx="720725"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5" name="Chevron 14"/>
          <p:cNvSpPr/>
          <p:nvPr userDrawn="1"/>
        </p:nvSpPr>
        <p:spPr>
          <a:xfrm>
            <a:off x="-3200400" y="3260725"/>
            <a:ext cx="720725" cy="719138"/>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6" name="Chevron 15"/>
          <p:cNvSpPr/>
          <p:nvPr userDrawn="1"/>
        </p:nvSpPr>
        <p:spPr>
          <a:xfrm>
            <a:off x="-908050" y="4381500"/>
            <a:ext cx="720725" cy="719138"/>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7" name="Chevron 16"/>
          <p:cNvSpPr/>
          <p:nvPr userDrawn="1"/>
        </p:nvSpPr>
        <p:spPr>
          <a:xfrm>
            <a:off x="-3462338" y="1006475"/>
            <a:ext cx="720725"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8" name="Chevron 17"/>
          <p:cNvSpPr/>
          <p:nvPr userDrawn="1"/>
        </p:nvSpPr>
        <p:spPr>
          <a:xfrm>
            <a:off x="8926513" y="3211513"/>
            <a:ext cx="719137" cy="719137"/>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9" name="Chevron 18"/>
          <p:cNvSpPr/>
          <p:nvPr userDrawn="1"/>
        </p:nvSpPr>
        <p:spPr>
          <a:xfrm>
            <a:off x="-2963863" y="3006725"/>
            <a:ext cx="720725"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0" name="Chevron 19"/>
          <p:cNvSpPr/>
          <p:nvPr userDrawn="1"/>
        </p:nvSpPr>
        <p:spPr>
          <a:xfrm>
            <a:off x="-3190875" y="4062413"/>
            <a:ext cx="720725" cy="719137"/>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1" name="Chevron 20"/>
          <p:cNvSpPr/>
          <p:nvPr userDrawn="1"/>
        </p:nvSpPr>
        <p:spPr>
          <a:xfrm>
            <a:off x="-788988" y="2646363"/>
            <a:ext cx="720725"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2" name="Chevron 21"/>
          <p:cNvSpPr/>
          <p:nvPr userDrawn="1"/>
        </p:nvSpPr>
        <p:spPr>
          <a:xfrm>
            <a:off x="631825" y="3006725"/>
            <a:ext cx="720725"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3" name="Chevron 22"/>
          <p:cNvSpPr/>
          <p:nvPr userDrawn="1"/>
        </p:nvSpPr>
        <p:spPr>
          <a:xfrm>
            <a:off x="9177338" y="2532063"/>
            <a:ext cx="720725"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4" name="Chevron 23"/>
          <p:cNvSpPr/>
          <p:nvPr userDrawn="1"/>
        </p:nvSpPr>
        <p:spPr>
          <a:xfrm>
            <a:off x="-914400" y="4062413"/>
            <a:ext cx="719137" cy="719137"/>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5" name="Chevron 24"/>
          <p:cNvSpPr/>
          <p:nvPr userDrawn="1"/>
        </p:nvSpPr>
        <p:spPr>
          <a:xfrm>
            <a:off x="9917113" y="3714750"/>
            <a:ext cx="720725" cy="719138"/>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6" name="Chevron 25"/>
          <p:cNvSpPr/>
          <p:nvPr userDrawn="1"/>
        </p:nvSpPr>
        <p:spPr>
          <a:xfrm>
            <a:off x="8816975" y="757238"/>
            <a:ext cx="720725"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7" name="Chevron 26"/>
          <p:cNvSpPr/>
          <p:nvPr userDrawn="1"/>
        </p:nvSpPr>
        <p:spPr>
          <a:xfrm>
            <a:off x="-2963863" y="4487863"/>
            <a:ext cx="720725" cy="719137"/>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8" name="Chevron 27"/>
          <p:cNvSpPr/>
          <p:nvPr userDrawn="1"/>
        </p:nvSpPr>
        <p:spPr>
          <a:xfrm>
            <a:off x="-788988" y="4127500"/>
            <a:ext cx="720725"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9" name="Chevron 28"/>
          <p:cNvSpPr/>
          <p:nvPr userDrawn="1"/>
        </p:nvSpPr>
        <p:spPr>
          <a:xfrm>
            <a:off x="8937625" y="1179513"/>
            <a:ext cx="719138" cy="719137"/>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0" name="Chevron 29"/>
          <p:cNvSpPr/>
          <p:nvPr userDrawn="1"/>
        </p:nvSpPr>
        <p:spPr>
          <a:xfrm>
            <a:off x="8972550" y="4486275"/>
            <a:ext cx="719138"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1" name="Chevron 30"/>
          <p:cNvSpPr/>
          <p:nvPr userDrawn="1"/>
        </p:nvSpPr>
        <p:spPr>
          <a:xfrm>
            <a:off x="8710613" y="2233613"/>
            <a:ext cx="720725"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2" name="Chevron 31"/>
          <p:cNvSpPr/>
          <p:nvPr userDrawn="1"/>
        </p:nvSpPr>
        <p:spPr>
          <a:xfrm>
            <a:off x="6405563" y="3341688"/>
            <a:ext cx="719137"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3" name="Chevron 32"/>
          <p:cNvSpPr/>
          <p:nvPr userDrawn="1"/>
        </p:nvSpPr>
        <p:spPr>
          <a:xfrm>
            <a:off x="8940800" y="4756150"/>
            <a:ext cx="720725"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4" name="Chevron 33"/>
          <p:cNvSpPr/>
          <p:nvPr userDrawn="1"/>
        </p:nvSpPr>
        <p:spPr>
          <a:xfrm>
            <a:off x="6440488" y="6650038"/>
            <a:ext cx="719137" cy="719137"/>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5" name="Chevron 34"/>
          <p:cNvSpPr/>
          <p:nvPr userDrawn="1"/>
        </p:nvSpPr>
        <p:spPr>
          <a:xfrm>
            <a:off x="6178550" y="4397375"/>
            <a:ext cx="720725" cy="719138"/>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6" name="Chevron 35"/>
          <p:cNvSpPr/>
          <p:nvPr userDrawn="1"/>
        </p:nvSpPr>
        <p:spPr>
          <a:xfrm>
            <a:off x="9680575" y="5938838"/>
            <a:ext cx="720725" cy="719137"/>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7" name="Chevron 36"/>
          <p:cNvSpPr/>
          <p:nvPr userDrawn="1"/>
        </p:nvSpPr>
        <p:spPr>
          <a:xfrm>
            <a:off x="8580438" y="2981325"/>
            <a:ext cx="720725"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8" name="Chevron 37"/>
          <p:cNvSpPr/>
          <p:nvPr userDrawn="1"/>
        </p:nvSpPr>
        <p:spPr>
          <a:xfrm>
            <a:off x="8680450" y="3341688"/>
            <a:ext cx="720725"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9" name="Chevron 38"/>
          <p:cNvSpPr/>
          <p:nvPr userDrawn="1"/>
        </p:nvSpPr>
        <p:spPr>
          <a:xfrm>
            <a:off x="8715375" y="6650038"/>
            <a:ext cx="720725" cy="719137"/>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0" name="Chevron 39"/>
          <p:cNvSpPr/>
          <p:nvPr userDrawn="1"/>
        </p:nvSpPr>
        <p:spPr>
          <a:xfrm>
            <a:off x="8453438" y="4397375"/>
            <a:ext cx="720725" cy="719138"/>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1" name="Chevron 40"/>
          <p:cNvSpPr/>
          <p:nvPr userDrawn="1"/>
        </p:nvSpPr>
        <p:spPr>
          <a:xfrm>
            <a:off x="6405563" y="4822825"/>
            <a:ext cx="719137" cy="719138"/>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2" name="Chevron 41"/>
          <p:cNvSpPr/>
          <p:nvPr userDrawn="1"/>
        </p:nvSpPr>
        <p:spPr>
          <a:xfrm>
            <a:off x="8940800" y="6237288"/>
            <a:ext cx="720725"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3" name="Chevron 42"/>
          <p:cNvSpPr/>
          <p:nvPr userDrawn="1"/>
        </p:nvSpPr>
        <p:spPr>
          <a:xfrm>
            <a:off x="6178550" y="5876925"/>
            <a:ext cx="720725"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4" name="Chevron 43"/>
          <p:cNvSpPr/>
          <p:nvPr userDrawn="1"/>
        </p:nvSpPr>
        <p:spPr>
          <a:xfrm>
            <a:off x="8580438" y="4462463"/>
            <a:ext cx="720725"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5" name="Chevron 44"/>
          <p:cNvSpPr/>
          <p:nvPr userDrawn="1"/>
        </p:nvSpPr>
        <p:spPr>
          <a:xfrm>
            <a:off x="16133763" y="684213"/>
            <a:ext cx="720725" cy="719137"/>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6" name="Chevron 45"/>
          <p:cNvSpPr/>
          <p:nvPr userDrawn="1"/>
        </p:nvSpPr>
        <p:spPr>
          <a:xfrm>
            <a:off x="18408650" y="684213"/>
            <a:ext cx="720725" cy="719137"/>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7" name="Chevron 46"/>
          <p:cNvSpPr/>
          <p:nvPr userDrawn="1"/>
        </p:nvSpPr>
        <p:spPr>
          <a:xfrm>
            <a:off x="3625850" y="4352925"/>
            <a:ext cx="720725" cy="719138"/>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8" name="Chevron 47"/>
          <p:cNvSpPr/>
          <p:nvPr userDrawn="1"/>
        </p:nvSpPr>
        <p:spPr>
          <a:xfrm>
            <a:off x="-3209925" y="6545263"/>
            <a:ext cx="719137" cy="719137"/>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9" name="Chevron 48"/>
          <p:cNvSpPr/>
          <p:nvPr userDrawn="1"/>
        </p:nvSpPr>
        <p:spPr>
          <a:xfrm>
            <a:off x="20704175" y="744538"/>
            <a:ext cx="720725"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0" name="Chevron 49"/>
          <p:cNvSpPr/>
          <p:nvPr userDrawn="1"/>
        </p:nvSpPr>
        <p:spPr>
          <a:xfrm>
            <a:off x="5181600" y="3232150"/>
            <a:ext cx="719138"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1" name="Chevron 50"/>
          <p:cNvSpPr/>
          <p:nvPr userDrawn="1"/>
        </p:nvSpPr>
        <p:spPr>
          <a:xfrm>
            <a:off x="4973638" y="6245225"/>
            <a:ext cx="720725"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2" name="Chevron 51"/>
          <p:cNvSpPr/>
          <p:nvPr userDrawn="1"/>
        </p:nvSpPr>
        <p:spPr>
          <a:xfrm>
            <a:off x="5921375" y="4413250"/>
            <a:ext cx="720725"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3" name="Chevron 52"/>
          <p:cNvSpPr/>
          <p:nvPr userDrawn="1"/>
        </p:nvSpPr>
        <p:spPr>
          <a:xfrm>
            <a:off x="4821238" y="1457325"/>
            <a:ext cx="720725"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4" name="Chevron 53"/>
          <p:cNvSpPr/>
          <p:nvPr userDrawn="1"/>
        </p:nvSpPr>
        <p:spPr>
          <a:xfrm>
            <a:off x="-2973388" y="6291263"/>
            <a:ext cx="719138"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5" name="Chevron 54"/>
          <p:cNvSpPr/>
          <p:nvPr userDrawn="1"/>
        </p:nvSpPr>
        <p:spPr>
          <a:xfrm>
            <a:off x="622300" y="6291263"/>
            <a:ext cx="719138"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6" name="Chevron 55"/>
          <p:cNvSpPr/>
          <p:nvPr userDrawn="1"/>
        </p:nvSpPr>
        <p:spPr>
          <a:xfrm>
            <a:off x="2917825" y="6353175"/>
            <a:ext cx="719138" cy="719138"/>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7" name="Chevron 56"/>
          <p:cNvSpPr/>
          <p:nvPr userDrawn="1"/>
        </p:nvSpPr>
        <p:spPr>
          <a:xfrm>
            <a:off x="5092700" y="5992813"/>
            <a:ext cx="720725"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8" name="Chevron 57"/>
          <p:cNvSpPr/>
          <p:nvPr userDrawn="1"/>
        </p:nvSpPr>
        <p:spPr>
          <a:xfrm>
            <a:off x="10272713" y="684213"/>
            <a:ext cx="720725" cy="719137"/>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9" name="Chevron 58"/>
          <p:cNvSpPr/>
          <p:nvPr userDrawn="1"/>
        </p:nvSpPr>
        <p:spPr>
          <a:xfrm>
            <a:off x="12549188" y="684213"/>
            <a:ext cx="719137" cy="719137"/>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0" name="Chevron 59"/>
          <p:cNvSpPr/>
          <p:nvPr userDrawn="1"/>
        </p:nvSpPr>
        <p:spPr>
          <a:xfrm>
            <a:off x="-3062288" y="6605588"/>
            <a:ext cx="719138"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1" name="Chevron 60"/>
          <p:cNvSpPr/>
          <p:nvPr userDrawn="1"/>
        </p:nvSpPr>
        <p:spPr>
          <a:xfrm>
            <a:off x="14843125" y="744538"/>
            <a:ext cx="720725"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2" name="Chevron 61"/>
          <p:cNvSpPr/>
          <p:nvPr userDrawn="1"/>
        </p:nvSpPr>
        <p:spPr>
          <a:xfrm>
            <a:off x="-3706813" y="2762250"/>
            <a:ext cx="720725" cy="719138"/>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3" name="Chevron 62"/>
          <p:cNvSpPr/>
          <p:nvPr userDrawn="1"/>
        </p:nvSpPr>
        <p:spPr>
          <a:xfrm>
            <a:off x="-2967038" y="3943350"/>
            <a:ext cx="720725"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4" name="Chevron 63"/>
          <p:cNvSpPr/>
          <p:nvPr userDrawn="1"/>
        </p:nvSpPr>
        <p:spPr>
          <a:xfrm>
            <a:off x="-4067175" y="987425"/>
            <a:ext cx="720725" cy="719138"/>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5" name="Chevron 64"/>
          <p:cNvSpPr/>
          <p:nvPr userDrawn="1"/>
        </p:nvSpPr>
        <p:spPr>
          <a:xfrm>
            <a:off x="-3967163" y="1347788"/>
            <a:ext cx="720725" cy="719137"/>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6" name="Chevron 65"/>
          <p:cNvSpPr/>
          <p:nvPr userDrawn="1"/>
        </p:nvSpPr>
        <p:spPr>
          <a:xfrm>
            <a:off x="-1431925" y="2762250"/>
            <a:ext cx="720725" cy="719138"/>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7" name="Chevron 66"/>
          <p:cNvSpPr/>
          <p:nvPr userDrawn="1"/>
        </p:nvSpPr>
        <p:spPr>
          <a:xfrm>
            <a:off x="-4192588" y="2401888"/>
            <a:ext cx="719138"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8" name="Chevron 67"/>
          <p:cNvSpPr/>
          <p:nvPr userDrawn="1"/>
        </p:nvSpPr>
        <p:spPr>
          <a:xfrm>
            <a:off x="-690563" y="3943350"/>
            <a:ext cx="719138"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9" name="Chevron 68"/>
          <p:cNvSpPr/>
          <p:nvPr userDrawn="1"/>
        </p:nvSpPr>
        <p:spPr>
          <a:xfrm>
            <a:off x="-1790700" y="987425"/>
            <a:ext cx="719137" cy="719138"/>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0" name="Chevron 69"/>
          <p:cNvSpPr/>
          <p:nvPr userDrawn="1"/>
        </p:nvSpPr>
        <p:spPr>
          <a:xfrm>
            <a:off x="-3706813" y="4243388"/>
            <a:ext cx="720725" cy="719137"/>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1" name="Chevron 70"/>
          <p:cNvSpPr/>
          <p:nvPr userDrawn="1"/>
        </p:nvSpPr>
        <p:spPr>
          <a:xfrm>
            <a:off x="-4067175" y="2466975"/>
            <a:ext cx="720725"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2" name="Chevron 71"/>
          <p:cNvSpPr/>
          <p:nvPr userDrawn="1"/>
        </p:nvSpPr>
        <p:spPr>
          <a:xfrm>
            <a:off x="-1671638" y="1408113"/>
            <a:ext cx="720725"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3" name="Chevron 72"/>
          <p:cNvSpPr/>
          <p:nvPr userDrawn="1"/>
        </p:nvSpPr>
        <p:spPr>
          <a:xfrm>
            <a:off x="-1636713" y="4716463"/>
            <a:ext cx="720725" cy="719137"/>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4" name="Chevron 73"/>
          <p:cNvSpPr/>
          <p:nvPr userDrawn="1"/>
        </p:nvSpPr>
        <p:spPr>
          <a:xfrm>
            <a:off x="-1898650" y="2463800"/>
            <a:ext cx="720725" cy="719138"/>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5" name="Chevron 74"/>
          <p:cNvSpPr/>
          <p:nvPr userDrawn="1"/>
        </p:nvSpPr>
        <p:spPr>
          <a:xfrm>
            <a:off x="503238" y="1047750"/>
            <a:ext cx="720725"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6" name="Chevron 75"/>
          <p:cNvSpPr/>
          <p:nvPr userDrawn="1"/>
        </p:nvSpPr>
        <p:spPr>
          <a:xfrm>
            <a:off x="9169400" y="4667250"/>
            <a:ext cx="719138" cy="720725"/>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77" name="Picture 9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689475"/>
            <a:ext cx="9144000"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Text Placeholder 4"/>
          <p:cNvSpPr>
            <a:spLocks noGrp="1"/>
          </p:cNvSpPr>
          <p:nvPr>
            <p:ph type="body" sz="quarter" idx="10"/>
          </p:nvPr>
        </p:nvSpPr>
        <p:spPr>
          <a:xfrm>
            <a:off x="719138" y="5876925"/>
            <a:ext cx="6127750" cy="609600"/>
          </a:xfrm>
        </p:spPr>
        <p:txBody>
          <a:bodyPr/>
          <a:lstStyle>
            <a:lvl1pPr>
              <a:spcAft>
                <a:spcPts val="0"/>
              </a:spcAft>
              <a:defRPr>
                <a:solidFill>
                  <a:srgbClr val="00AE9E"/>
                </a:solidFill>
                <a:latin typeface="Bodoni MT" panose="02070603080606020203" pitchFamily="18" charset="0"/>
              </a:defRPr>
            </a:lvl1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70749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grpId="0" nodeType="withEffect">
                                  <p:stCondLst>
                                    <p:cond delay="0"/>
                                  </p:stCondLst>
                                  <p:childTnLst>
                                    <p:animMotion origin="layout" path="M -0.04566 1.85185E-6 L 0.96007 1.85185E-6 " pathEditMode="relative" rAng="0" ptsTypes="AA">
                                      <p:cBhvr>
                                        <p:cTn id="6" dur="20000" fill="hold"/>
                                        <p:tgtEl>
                                          <p:spTgt spid="4"/>
                                        </p:tgtEl>
                                        <p:attrNameLst>
                                          <p:attrName>ppt_x</p:attrName>
                                          <p:attrName>ppt_y</p:attrName>
                                        </p:attrNameLst>
                                      </p:cBhvr>
                                      <p:rCtr x="50278" y="0"/>
                                    </p:animMotion>
                                  </p:childTnLst>
                                </p:cTn>
                              </p:par>
                              <p:par>
                                <p:cTn id="7" presetID="0" presetClass="path" presetSubtype="0" fill="hold" grpId="0" nodeType="withEffect">
                                  <p:stCondLst>
                                    <p:cond delay="0"/>
                                  </p:stCondLst>
                                  <p:childTnLst>
                                    <p:animMotion origin="layout" path="M 0.04826 2.59259E-6 L 0.96007 2.59259E-6 " pathEditMode="relative" rAng="0" ptsTypes="AA">
                                      <p:cBhvr>
                                        <p:cTn id="8" dur="20000" fill="hold"/>
                                        <p:tgtEl>
                                          <p:spTgt spid="5"/>
                                        </p:tgtEl>
                                        <p:attrNameLst>
                                          <p:attrName>ppt_x</p:attrName>
                                          <p:attrName>ppt_y</p:attrName>
                                        </p:attrNameLst>
                                      </p:cBhvr>
                                      <p:rCtr x="45590" y="0"/>
                                    </p:animMotion>
                                  </p:childTnLst>
                                </p:cTn>
                              </p:par>
                              <p:par>
                                <p:cTn id="9" presetID="0" presetClass="path" presetSubtype="0" fill="hold" grpId="0" nodeType="withEffect">
                                  <p:stCondLst>
                                    <p:cond delay="0"/>
                                  </p:stCondLst>
                                  <p:childTnLst>
                                    <p:animMotion origin="layout" path="M -0.28073 -0.04352 L 0.82222 -0.04352 " pathEditMode="relative" rAng="0" ptsTypes="AA">
                                      <p:cBhvr>
                                        <p:cTn id="10" dur="20000" fill="hold"/>
                                        <p:tgtEl>
                                          <p:spTgt spid="6"/>
                                        </p:tgtEl>
                                        <p:attrNameLst>
                                          <p:attrName>ppt_x</p:attrName>
                                          <p:attrName>ppt_y</p:attrName>
                                        </p:attrNameLst>
                                      </p:cBhvr>
                                      <p:rCtr x="55156" y="0"/>
                                    </p:animMotion>
                                  </p:childTnLst>
                                </p:cTn>
                              </p:par>
                              <p:par>
                                <p:cTn id="11" presetID="0" presetClass="path" presetSubtype="0" fill="hold" grpId="0" nodeType="withEffect">
                                  <p:stCondLst>
                                    <p:cond delay="0"/>
                                  </p:stCondLst>
                                  <p:childTnLst>
                                    <p:animMotion origin="layout" path="M 0.1559 -3.7037E-7 L 0.96007 -3.7037E-7 " pathEditMode="relative" rAng="0" ptsTypes="AA">
                                      <p:cBhvr>
                                        <p:cTn id="12" dur="20000" fill="hold"/>
                                        <p:tgtEl>
                                          <p:spTgt spid="7"/>
                                        </p:tgtEl>
                                        <p:attrNameLst>
                                          <p:attrName>ppt_x</p:attrName>
                                          <p:attrName>ppt_y</p:attrName>
                                        </p:attrNameLst>
                                      </p:cBhvr>
                                      <p:rCtr x="40208" y="0"/>
                                    </p:animMotion>
                                  </p:childTnLst>
                                </p:cTn>
                              </p:par>
                              <p:par>
                                <p:cTn id="13" presetID="0" presetClass="path" presetSubtype="0" fill="hold" grpId="0" nodeType="withEffect">
                                  <p:stCondLst>
                                    <p:cond delay="0"/>
                                  </p:stCondLst>
                                  <p:childTnLst>
                                    <p:animMotion origin="layout" path="M -0.27031 3.7037E-6 L 0.96007 3.7037E-6 " pathEditMode="relative" rAng="0" ptsTypes="AA">
                                      <p:cBhvr>
                                        <p:cTn id="14" dur="20000" fill="hold"/>
                                        <p:tgtEl>
                                          <p:spTgt spid="8"/>
                                        </p:tgtEl>
                                        <p:attrNameLst>
                                          <p:attrName>ppt_x</p:attrName>
                                          <p:attrName>ppt_y</p:attrName>
                                        </p:attrNameLst>
                                      </p:cBhvr>
                                      <p:rCtr x="61510" y="0"/>
                                    </p:animMotion>
                                  </p:childTnLst>
                                </p:cTn>
                              </p:par>
                              <p:par>
                                <p:cTn id="15" presetID="0" presetClass="path" presetSubtype="0" fill="hold" grpId="0" nodeType="withEffect">
                                  <p:stCondLst>
                                    <p:cond delay="0"/>
                                  </p:stCondLst>
                                  <p:childTnLst>
                                    <p:animMotion origin="layout" path="M -0.04566 1.85185E-6 L 0.96007 1.85185E-6 " pathEditMode="relative" rAng="0" ptsTypes="AA">
                                      <p:cBhvr>
                                        <p:cTn id="16" dur="20000" fill="hold"/>
                                        <p:tgtEl>
                                          <p:spTgt spid="9"/>
                                        </p:tgtEl>
                                        <p:attrNameLst>
                                          <p:attrName>ppt_x</p:attrName>
                                          <p:attrName>ppt_y</p:attrName>
                                        </p:attrNameLst>
                                      </p:cBhvr>
                                      <p:rCtr x="50278" y="0"/>
                                    </p:animMotion>
                                  </p:childTnLst>
                                </p:cTn>
                              </p:par>
                              <p:par>
                                <p:cTn id="17" presetID="0" presetClass="path" presetSubtype="0" fill="hold" grpId="0" nodeType="withEffect">
                                  <p:stCondLst>
                                    <p:cond delay="0"/>
                                  </p:stCondLst>
                                  <p:childTnLst>
                                    <p:animMotion origin="layout" path="M 0.04826 2.59259E-6 L 0.96007 2.59259E-6 " pathEditMode="relative" rAng="0" ptsTypes="AA">
                                      <p:cBhvr>
                                        <p:cTn id="18" dur="20000" fill="hold"/>
                                        <p:tgtEl>
                                          <p:spTgt spid="10"/>
                                        </p:tgtEl>
                                        <p:attrNameLst>
                                          <p:attrName>ppt_x</p:attrName>
                                          <p:attrName>ppt_y</p:attrName>
                                        </p:attrNameLst>
                                      </p:cBhvr>
                                      <p:rCtr x="45590" y="0"/>
                                    </p:animMotion>
                                  </p:childTnLst>
                                </p:cTn>
                              </p:par>
                              <p:par>
                                <p:cTn id="19" presetID="0" presetClass="path" presetSubtype="0" fill="hold" grpId="0" nodeType="withEffect">
                                  <p:stCondLst>
                                    <p:cond delay="0"/>
                                  </p:stCondLst>
                                  <p:childTnLst>
                                    <p:animMotion origin="layout" path="M 0.1559 -3.7037E-7 L 0.96007 -3.7037E-7 " pathEditMode="relative" rAng="0" ptsTypes="AA">
                                      <p:cBhvr>
                                        <p:cTn id="20" dur="20000" fill="hold"/>
                                        <p:tgtEl>
                                          <p:spTgt spid="11"/>
                                        </p:tgtEl>
                                        <p:attrNameLst>
                                          <p:attrName>ppt_x</p:attrName>
                                          <p:attrName>ppt_y</p:attrName>
                                        </p:attrNameLst>
                                      </p:cBhvr>
                                      <p:rCtr x="40208" y="0"/>
                                    </p:animMotion>
                                  </p:childTnLst>
                                </p:cTn>
                              </p:par>
                              <p:par>
                                <p:cTn id="21" presetID="0" presetClass="path" presetSubtype="0" fill="hold" grpId="0" nodeType="withEffect">
                                  <p:stCondLst>
                                    <p:cond delay="0"/>
                                  </p:stCondLst>
                                  <p:childTnLst>
                                    <p:animMotion origin="layout" path="M -0.27031 3.7037E-6 L 0.96007 3.7037E-6 " pathEditMode="relative" rAng="0" ptsTypes="AA">
                                      <p:cBhvr>
                                        <p:cTn id="22" dur="20000" fill="hold"/>
                                        <p:tgtEl>
                                          <p:spTgt spid="12"/>
                                        </p:tgtEl>
                                        <p:attrNameLst>
                                          <p:attrName>ppt_x</p:attrName>
                                          <p:attrName>ppt_y</p:attrName>
                                        </p:attrNameLst>
                                      </p:cBhvr>
                                      <p:rCtr x="61510" y="0"/>
                                    </p:animMotion>
                                  </p:childTnLst>
                                </p:cTn>
                              </p:par>
                              <p:par>
                                <p:cTn id="23" presetID="0" presetClass="path" presetSubtype="0" fill="hold" grpId="0" nodeType="withEffect">
                                  <p:stCondLst>
                                    <p:cond delay="0"/>
                                  </p:stCondLst>
                                  <p:childTnLst>
                                    <p:animMotion origin="layout" path="M -0.14288 -2.96296E-6 L 0.96007 -2.96296E-6 " pathEditMode="relative" rAng="0" ptsTypes="AA">
                                      <p:cBhvr>
                                        <p:cTn id="24" dur="20000" fill="hold"/>
                                        <p:tgtEl>
                                          <p:spTgt spid="13"/>
                                        </p:tgtEl>
                                        <p:attrNameLst>
                                          <p:attrName>ppt_x</p:attrName>
                                          <p:attrName>ppt_y</p:attrName>
                                        </p:attrNameLst>
                                      </p:cBhvr>
                                      <p:rCtr x="55139" y="0"/>
                                    </p:animMotion>
                                  </p:childTnLst>
                                </p:cTn>
                              </p:par>
                              <p:par>
                                <p:cTn id="25" presetID="0" presetClass="path" presetSubtype="0" fill="hold" grpId="0" nodeType="withEffect">
                                  <p:stCondLst>
                                    <p:cond delay="0"/>
                                  </p:stCondLst>
                                  <p:childTnLst>
                                    <p:animMotion origin="layout" path="M -0.26615 -4.44444E-6 L 0.96007 -4.44444E-6 " pathEditMode="relative" rAng="0" ptsTypes="AA">
                                      <p:cBhvr>
                                        <p:cTn id="26" dur="20000" fill="hold"/>
                                        <p:tgtEl>
                                          <p:spTgt spid="14"/>
                                        </p:tgtEl>
                                        <p:attrNameLst>
                                          <p:attrName>ppt_x</p:attrName>
                                          <p:attrName>ppt_y</p:attrName>
                                        </p:attrNameLst>
                                      </p:cBhvr>
                                      <p:rCtr x="61302" y="0"/>
                                    </p:animMotion>
                                  </p:childTnLst>
                                </p:cTn>
                              </p:par>
                              <p:par>
                                <p:cTn id="27" presetID="0" presetClass="path" presetSubtype="0" fill="hold" grpId="0" nodeType="withEffect">
                                  <p:stCondLst>
                                    <p:cond delay="0"/>
                                  </p:stCondLst>
                                  <p:childTnLst>
                                    <p:animMotion origin="layout" path="M 0.1559 -3.7037E-7 L 0.96007 -3.7037E-7 " pathEditMode="relative" rAng="0" ptsTypes="AA">
                                      <p:cBhvr>
                                        <p:cTn id="28" dur="20000" fill="hold"/>
                                        <p:tgtEl>
                                          <p:spTgt spid="15"/>
                                        </p:tgtEl>
                                        <p:attrNameLst>
                                          <p:attrName>ppt_x</p:attrName>
                                          <p:attrName>ppt_y</p:attrName>
                                        </p:attrNameLst>
                                      </p:cBhvr>
                                      <p:rCtr x="40208" y="0"/>
                                    </p:animMotion>
                                  </p:childTnLst>
                                </p:cTn>
                              </p:par>
                              <p:par>
                                <p:cTn id="29" presetID="0" presetClass="path" presetSubtype="0" fill="hold" grpId="0" nodeType="withEffect">
                                  <p:stCondLst>
                                    <p:cond delay="0"/>
                                  </p:stCondLst>
                                  <p:childTnLst>
                                    <p:animMotion origin="layout" path="M -0.27031 3.7037E-6 L 0.96007 3.7037E-6 " pathEditMode="relative" rAng="0" ptsTypes="AA">
                                      <p:cBhvr>
                                        <p:cTn id="30" dur="20000" fill="hold"/>
                                        <p:tgtEl>
                                          <p:spTgt spid="16"/>
                                        </p:tgtEl>
                                        <p:attrNameLst>
                                          <p:attrName>ppt_x</p:attrName>
                                          <p:attrName>ppt_y</p:attrName>
                                        </p:attrNameLst>
                                      </p:cBhvr>
                                      <p:rCtr x="61510" y="0"/>
                                    </p:animMotion>
                                  </p:childTnLst>
                                </p:cTn>
                              </p:par>
                              <p:par>
                                <p:cTn id="31" presetID="0" presetClass="path" presetSubtype="0" fill="hold" grpId="0" nodeType="withEffect">
                                  <p:stCondLst>
                                    <p:cond delay="0"/>
                                  </p:stCondLst>
                                  <p:childTnLst>
                                    <p:animMotion origin="layout" path="M -0.04566 1.85185E-6 L 0.96007 1.85185E-6 " pathEditMode="relative" rAng="0" ptsTypes="AA">
                                      <p:cBhvr>
                                        <p:cTn id="32" dur="20000" fill="hold"/>
                                        <p:tgtEl>
                                          <p:spTgt spid="17"/>
                                        </p:tgtEl>
                                        <p:attrNameLst>
                                          <p:attrName>ppt_x</p:attrName>
                                          <p:attrName>ppt_y</p:attrName>
                                        </p:attrNameLst>
                                      </p:cBhvr>
                                      <p:rCtr x="50278" y="0"/>
                                    </p:animMotion>
                                  </p:childTnLst>
                                </p:cTn>
                              </p:par>
                              <p:par>
                                <p:cTn id="33" presetID="0" presetClass="path" presetSubtype="0" fill="hold" grpId="0" nodeType="withEffect">
                                  <p:stCondLst>
                                    <p:cond delay="0"/>
                                  </p:stCondLst>
                                  <p:childTnLst>
                                    <p:animMotion origin="layout" path="M 0.04826 2.59259E-6 L 0.96007 2.59259E-6 " pathEditMode="relative" rAng="0" ptsTypes="AA">
                                      <p:cBhvr>
                                        <p:cTn id="34" dur="20000" fill="hold"/>
                                        <p:tgtEl>
                                          <p:spTgt spid="18"/>
                                        </p:tgtEl>
                                        <p:attrNameLst>
                                          <p:attrName>ppt_x</p:attrName>
                                          <p:attrName>ppt_y</p:attrName>
                                        </p:attrNameLst>
                                      </p:cBhvr>
                                      <p:rCtr x="45590" y="0"/>
                                    </p:animMotion>
                                  </p:childTnLst>
                                </p:cTn>
                              </p:par>
                              <p:par>
                                <p:cTn id="35" presetID="0" presetClass="path" presetSubtype="0" fill="hold" grpId="0" nodeType="withEffect">
                                  <p:stCondLst>
                                    <p:cond delay="0"/>
                                  </p:stCondLst>
                                  <p:childTnLst>
                                    <p:animMotion origin="layout" path="M -0.14288 -2.96296E-6 L 0.96007 -2.96296E-6 " pathEditMode="relative" rAng="0" ptsTypes="AA">
                                      <p:cBhvr>
                                        <p:cTn id="36" dur="20000" fill="hold"/>
                                        <p:tgtEl>
                                          <p:spTgt spid="19"/>
                                        </p:tgtEl>
                                        <p:attrNameLst>
                                          <p:attrName>ppt_x</p:attrName>
                                          <p:attrName>ppt_y</p:attrName>
                                        </p:attrNameLst>
                                      </p:cBhvr>
                                      <p:rCtr x="55139" y="0"/>
                                    </p:animMotion>
                                  </p:childTnLst>
                                </p:cTn>
                              </p:par>
                              <p:par>
                                <p:cTn id="37" presetID="0" presetClass="path" presetSubtype="0" fill="hold" grpId="0" nodeType="withEffect">
                                  <p:stCondLst>
                                    <p:cond delay="0"/>
                                  </p:stCondLst>
                                  <p:childTnLst>
                                    <p:animMotion origin="layout" path="M -0.04566 1.85185E-6 L 0.96007 1.85185E-6 " pathEditMode="relative" rAng="0" ptsTypes="AA">
                                      <p:cBhvr>
                                        <p:cTn id="38" dur="20000" fill="hold"/>
                                        <p:tgtEl>
                                          <p:spTgt spid="20"/>
                                        </p:tgtEl>
                                        <p:attrNameLst>
                                          <p:attrName>ppt_x</p:attrName>
                                          <p:attrName>ppt_y</p:attrName>
                                        </p:attrNameLst>
                                      </p:cBhvr>
                                      <p:rCtr x="50278" y="0"/>
                                    </p:animMotion>
                                  </p:childTnLst>
                                </p:cTn>
                              </p:par>
                              <p:par>
                                <p:cTn id="39" presetID="0" presetClass="path" presetSubtype="0" fill="hold" grpId="0" nodeType="withEffect">
                                  <p:stCondLst>
                                    <p:cond delay="0"/>
                                  </p:stCondLst>
                                  <p:childTnLst>
                                    <p:animMotion origin="layout" path="M 0.08437 1.85185E-6 L 0.96007 1.85185E-6 " pathEditMode="relative" rAng="0" ptsTypes="AA">
                                      <p:cBhvr>
                                        <p:cTn id="40" dur="20000" fill="hold"/>
                                        <p:tgtEl>
                                          <p:spTgt spid="21"/>
                                        </p:tgtEl>
                                        <p:attrNameLst>
                                          <p:attrName>ppt_x</p:attrName>
                                          <p:attrName>ppt_y</p:attrName>
                                        </p:attrNameLst>
                                      </p:cBhvr>
                                      <p:rCtr x="43785" y="0"/>
                                    </p:animMotion>
                                  </p:childTnLst>
                                </p:cTn>
                              </p:par>
                              <p:par>
                                <p:cTn id="41" presetID="0" presetClass="path" presetSubtype="0" fill="hold" grpId="0" nodeType="withEffect">
                                  <p:stCondLst>
                                    <p:cond delay="0"/>
                                  </p:stCondLst>
                                  <p:childTnLst>
                                    <p:animMotion origin="layout" path="M -0.14288 -2.96296E-6 L 0.96007 -2.96296E-6 " pathEditMode="relative" rAng="0" ptsTypes="AA">
                                      <p:cBhvr>
                                        <p:cTn id="42" dur="20000" fill="hold"/>
                                        <p:tgtEl>
                                          <p:spTgt spid="22"/>
                                        </p:tgtEl>
                                        <p:attrNameLst>
                                          <p:attrName>ppt_x</p:attrName>
                                          <p:attrName>ppt_y</p:attrName>
                                        </p:attrNameLst>
                                      </p:cBhvr>
                                      <p:rCtr x="55139" y="0"/>
                                    </p:animMotion>
                                  </p:childTnLst>
                                </p:cTn>
                              </p:par>
                              <p:par>
                                <p:cTn id="43" presetID="0" presetClass="path" presetSubtype="0" fill="hold" grpId="0" nodeType="withEffect">
                                  <p:stCondLst>
                                    <p:cond delay="0"/>
                                  </p:stCondLst>
                                  <p:childTnLst>
                                    <p:animMotion origin="layout" path="M -0.26615 -4.44444E-6 L 0.96007 -4.44444E-6 " pathEditMode="relative" rAng="0" ptsTypes="AA">
                                      <p:cBhvr>
                                        <p:cTn id="44" dur="20000" fill="hold"/>
                                        <p:tgtEl>
                                          <p:spTgt spid="23"/>
                                        </p:tgtEl>
                                        <p:attrNameLst>
                                          <p:attrName>ppt_x</p:attrName>
                                          <p:attrName>ppt_y</p:attrName>
                                        </p:attrNameLst>
                                      </p:cBhvr>
                                      <p:rCtr x="61302" y="0"/>
                                    </p:animMotion>
                                  </p:childTnLst>
                                </p:cTn>
                              </p:par>
                              <p:par>
                                <p:cTn id="45" presetID="0" presetClass="path" presetSubtype="0" fill="hold" grpId="0" nodeType="withEffect">
                                  <p:stCondLst>
                                    <p:cond delay="0"/>
                                  </p:stCondLst>
                                  <p:childTnLst>
                                    <p:animMotion origin="layout" path="M -0.04566 1.85185E-6 L 0.96007 1.85185E-6 " pathEditMode="relative" rAng="0" ptsTypes="AA">
                                      <p:cBhvr>
                                        <p:cTn id="46" dur="20000" fill="hold"/>
                                        <p:tgtEl>
                                          <p:spTgt spid="24"/>
                                        </p:tgtEl>
                                        <p:attrNameLst>
                                          <p:attrName>ppt_x</p:attrName>
                                          <p:attrName>ppt_y</p:attrName>
                                        </p:attrNameLst>
                                      </p:cBhvr>
                                      <p:rCtr x="50278" y="0"/>
                                    </p:animMotion>
                                  </p:childTnLst>
                                </p:cTn>
                              </p:par>
                              <p:par>
                                <p:cTn id="47" presetID="0" presetClass="path" presetSubtype="0" fill="hold" grpId="0" nodeType="withEffect">
                                  <p:stCondLst>
                                    <p:cond delay="0"/>
                                  </p:stCondLst>
                                  <p:childTnLst>
                                    <p:animMotion origin="layout" path="M -0.37396 3.33333E-6 L 0.96007 3.33333E-6 " pathEditMode="relative" rAng="0" ptsTypes="AA">
                                      <p:cBhvr>
                                        <p:cTn id="48" dur="20000" fill="hold"/>
                                        <p:tgtEl>
                                          <p:spTgt spid="25"/>
                                        </p:tgtEl>
                                        <p:attrNameLst>
                                          <p:attrName>ppt_x</p:attrName>
                                          <p:attrName>ppt_y</p:attrName>
                                        </p:attrNameLst>
                                      </p:cBhvr>
                                      <p:rCtr x="66701" y="0"/>
                                    </p:animMotion>
                                  </p:childTnLst>
                                </p:cTn>
                              </p:par>
                              <p:par>
                                <p:cTn id="49" presetID="0" presetClass="path" presetSubtype="0" fill="hold" grpId="0" nodeType="withEffect">
                                  <p:stCondLst>
                                    <p:cond delay="0"/>
                                  </p:stCondLst>
                                  <p:childTnLst>
                                    <p:animMotion origin="layout" path="M 0.08437 1.85185E-6 L 0.96007 1.85185E-6 " pathEditMode="relative" rAng="0" ptsTypes="AA">
                                      <p:cBhvr>
                                        <p:cTn id="50" dur="20000" fill="hold"/>
                                        <p:tgtEl>
                                          <p:spTgt spid="26"/>
                                        </p:tgtEl>
                                        <p:attrNameLst>
                                          <p:attrName>ppt_x</p:attrName>
                                          <p:attrName>ppt_y</p:attrName>
                                        </p:attrNameLst>
                                      </p:cBhvr>
                                      <p:rCtr x="43785" y="0"/>
                                    </p:animMotion>
                                  </p:childTnLst>
                                </p:cTn>
                              </p:par>
                              <p:par>
                                <p:cTn id="51" presetID="0" presetClass="path" presetSubtype="0" fill="hold" grpId="0" nodeType="withEffect">
                                  <p:stCondLst>
                                    <p:cond delay="0"/>
                                  </p:stCondLst>
                                  <p:childTnLst>
                                    <p:animMotion origin="layout" path="M -0.14288 -2.96296E-6 L 0.96007 -2.96296E-6 " pathEditMode="relative" rAng="0" ptsTypes="AA">
                                      <p:cBhvr>
                                        <p:cTn id="52" dur="20000" fill="hold"/>
                                        <p:tgtEl>
                                          <p:spTgt spid="27"/>
                                        </p:tgtEl>
                                        <p:attrNameLst>
                                          <p:attrName>ppt_x</p:attrName>
                                          <p:attrName>ppt_y</p:attrName>
                                        </p:attrNameLst>
                                      </p:cBhvr>
                                      <p:rCtr x="55139" y="0"/>
                                    </p:animMotion>
                                  </p:childTnLst>
                                </p:cTn>
                              </p:par>
                              <p:par>
                                <p:cTn id="53" presetID="0" presetClass="path" presetSubtype="0" fill="hold" grpId="0" nodeType="withEffect">
                                  <p:stCondLst>
                                    <p:cond delay="0"/>
                                  </p:stCondLst>
                                  <p:childTnLst>
                                    <p:animMotion origin="layout" path="M 0.08437 1.85185E-6 L 0.96007 1.85185E-6 " pathEditMode="relative" rAng="0" ptsTypes="AA">
                                      <p:cBhvr>
                                        <p:cTn id="54" dur="20000" fill="hold"/>
                                        <p:tgtEl>
                                          <p:spTgt spid="28"/>
                                        </p:tgtEl>
                                        <p:attrNameLst>
                                          <p:attrName>ppt_x</p:attrName>
                                          <p:attrName>ppt_y</p:attrName>
                                        </p:attrNameLst>
                                      </p:cBhvr>
                                      <p:rCtr x="43785" y="0"/>
                                    </p:animMotion>
                                  </p:childTnLst>
                                </p:cTn>
                              </p:par>
                              <p:par>
                                <p:cTn id="55" presetID="0" presetClass="path" presetSubtype="0" fill="hold" grpId="0" nodeType="withEffect">
                                  <p:stCondLst>
                                    <p:cond delay="0"/>
                                  </p:stCondLst>
                                  <p:childTnLst>
                                    <p:animMotion origin="layout" path="M -0.14288 -2.96296E-6 L 0.96007 -2.96296E-6 " pathEditMode="relative" rAng="0" ptsTypes="AA">
                                      <p:cBhvr>
                                        <p:cTn id="56" dur="20000" fill="hold"/>
                                        <p:tgtEl>
                                          <p:spTgt spid="29"/>
                                        </p:tgtEl>
                                        <p:attrNameLst>
                                          <p:attrName>ppt_x</p:attrName>
                                          <p:attrName>ppt_y</p:attrName>
                                        </p:attrNameLst>
                                      </p:cBhvr>
                                      <p:rCtr x="55139" y="0"/>
                                    </p:animMotion>
                                  </p:childTnLst>
                                </p:cTn>
                              </p:par>
                              <p:par>
                                <p:cTn id="57" presetID="0" presetClass="path" presetSubtype="0" fill="hold" grpId="0" nodeType="withEffect">
                                  <p:stCondLst>
                                    <p:cond delay="0"/>
                                  </p:stCondLst>
                                  <p:childTnLst>
                                    <p:animMotion origin="layout" path="M 0.1559 -3.7037E-7 L 0.96007 -3.7037E-7 " pathEditMode="relative" rAng="0" ptsTypes="AA">
                                      <p:cBhvr>
                                        <p:cTn id="58" dur="20000" fill="hold"/>
                                        <p:tgtEl>
                                          <p:spTgt spid="30"/>
                                        </p:tgtEl>
                                        <p:attrNameLst>
                                          <p:attrName>ppt_x</p:attrName>
                                          <p:attrName>ppt_y</p:attrName>
                                        </p:attrNameLst>
                                      </p:cBhvr>
                                      <p:rCtr x="40208" y="0"/>
                                    </p:animMotion>
                                  </p:childTnLst>
                                </p:cTn>
                              </p:par>
                              <p:par>
                                <p:cTn id="59" presetID="0" presetClass="path" presetSubtype="0" fill="hold" grpId="0" nodeType="withEffect">
                                  <p:stCondLst>
                                    <p:cond delay="0"/>
                                  </p:stCondLst>
                                  <p:childTnLst>
                                    <p:animMotion origin="layout" path="M -0.04566 1.85185E-6 L 0.96007 1.85185E-6 " pathEditMode="relative" rAng="0" ptsTypes="AA">
                                      <p:cBhvr>
                                        <p:cTn id="60" dur="20000" fill="hold"/>
                                        <p:tgtEl>
                                          <p:spTgt spid="31"/>
                                        </p:tgtEl>
                                        <p:attrNameLst>
                                          <p:attrName>ppt_x</p:attrName>
                                          <p:attrName>ppt_y</p:attrName>
                                        </p:attrNameLst>
                                      </p:cBhvr>
                                      <p:rCtr x="50278" y="0"/>
                                    </p:animMotion>
                                  </p:childTnLst>
                                </p:cTn>
                              </p:par>
                              <p:par>
                                <p:cTn id="61" presetID="0" presetClass="path" presetSubtype="0" fill="hold" grpId="0" nodeType="withEffect">
                                  <p:stCondLst>
                                    <p:cond delay="0"/>
                                  </p:stCondLst>
                                  <p:childTnLst>
                                    <p:animMotion origin="layout" path="M -0.14288 -2.96296E-6 L 0.96007 -2.96296E-6 " pathEditMode="relative" rAng="0" ptsTypes="AA">
                                      <p:cBhvr>
                                        <p:cTn id="62" dur="20000" fill="hold"/>
                                        <p:tgtEl>
                                          <p:spTgt spid="32"/>
                                        </p:tgtEl>
                                        <p:attrNameLst>
                                          <p:attrName>ppt_x</p:attrName>
                                          <p:attrName>ppt_y</p:attrName>
                                        </p:attrNameLst>
                                      </p:cBhvr>
                                      <p:rCtr x="55139" y="0"/>
                                    </p:animMotion>
                                  </p:childTnLst>
                                </p:cTn>
                              </p:par>
                              <p:par>
                                <p:cTn id="63" presetID="0" presetClass="path" presetSubtype="0" fill="hold" grpId="0" nodeType="withEffect">
                                  <p:stCondLst>
                                    <p:cond delay="0"/>
                                  </p:stCondLst>
                                  <p:childTnLst>
                                    <p:animMotion origin="layout" path="M -0.26615 -4.44444E-6 L 0.96007 -4.44444E-6 " pathEditMode="relative" rAng="0" ptsTypes="AA">
                                      <p:cBhvr>
                                        <p:cTn id="64" dur="20000" fill="hold"/>
                                        <p:tgtEl>
                                          <p:spTgt spid="33"/>
                                        </p:tgtEl>
                                        <p:attrNameLst>
                                          <p:attrName>ppt_x</p:attrName>
                                          <p:attrName>ppt_y</p:attrName>
                                        </p:attrNameLst>
                                      </p:cBhvr>
                                      <p:rCtr x="61302" y="0"/>
                                    </p:animMotion>
                                  </p:childTnLst>
                                </p:cTn>
                              </p:par>
                              <p:par>
                                <p:cTn id="65" presetID="0" presetClass="path" presetSubtype="0" fill="hold" grpId="0" nodeType="withEffect">
                                  <p:stCondLst>
                                    <p:cond delay="0"/>
                                  </p:stCondLst>
                                  <p:childTnLst>
                                    <p:animMotion origin="layout" path="M 0.1559 -3.7037E-7 L 0.96007 -3.7037E-7 " pathEditMode="relative" rAng="0" ptsTypes="AA">
                                      <p:cBhvr>
                                        <p:cTn id="66" dur="20000" fill="hold"/>
                                        <p:tgtEl>
                                          <p:spTgt spid="34"/>
                                        </p:tgtEl>
                                        <p:attrNameLst>
                                          <p:attrName>ppt_x</p:attrName>
                                          <p:attrName>ppt_y</p:attrName>
                                        </p:attrNameLst>
                                      </p:cBhvr>
                                      <p:rCtr x="40208" y="0"/>
                                    </p:animMotion>
                                  </p:childTnLst>
                                </p:cTn>
                              </p:par>
                              <p:par>
                                <p:cTn id="67" presetID="0" presetClass="path" presetSubtype="0" fill="hold" grpId="0" nodeType="withEffect">
                                  <p:stCondLst>
                                    <p:cond delay="0"/>
                                  </p:stCondLst>
                                  <p:childTnLst>
                                    <p:animMotion origin="layout" path="M -0.04566 1.85185E-6 L 0.96007 1.85185E-6 " pathEditMode="relative" rAng="0" ptsTypes="AA">
                                      <p:cBhvr>
                                        <p:cTn id="68" dur="20000" fill="hold"/>
                                        <p:tgtEl>
                                          <p:spTgt spid="35"/>
                                        </p:tgtEl>
                                        <p:attrNameLst>
                                          <p:attrName>ppt_x</p:attrName>
                                          <p:attrName>ppt_y</p:attrName>
                                        </p:attrNameLst>
                                      </p:cBhvr>
                                      <p:rCtr x="50278" y="0"/>
                                    </p:animMotion>
                                  </p:childTnLst>
                                </p:cTn>
                              </p:par>
                              <p:par>
                                <p:cTn id="69" presetID="0" presetClass="path" presetSubtype="0" fill="hold" grpId="0" nodeType="withEffect">
                                  <p:stCondLst>
                                    <p:cond delay="0"/>
                                  </p:stCondLst>
                                  <p:childTnLst>
                                    <p:animMotion origin="layout" path="M -0.37396 3.33333E-6 L 0.96007 3.33333E-6 " pathEditMode="relative" rAng="0" ptsTypes="AA">
                                      <p:cBhvr>
                                        <p:cTn id="70" dur="20000" fill="hold"/>
                                        <p:tgtEl>
                                          <p:spTgt spid="36"/>
                                        </p:tgtEl>
                                        <p:attrNameLst>
                                          <p:attrName>ppt_x</p:attrName>
                                          <p:attrName>ppt_y</p:attrName>
                                        </p:attrNameLst>
                                      </p:cBhvr>
                                      <p:rCtr x="66701" y="0"/>
                                    </p:animMotion>
                                  </p:childTnLst>
                                </p:cTn>
                              </p:par>
                              <p:par>
                                <p:cTn id="71" presetID="0" presetClass="path" presetSubtype="0" fill="hold" grpId="0" nodeType="withEffect">
                                  <p:stCondLst>
                                    <p:cond delay="0"/>
                                  </p:stCondLst>
                                  <p:childTnLst>
                                    <p:animMotion origin="layout" path="M 0.08437 1.85185E-6 L 0.96007 1.85185E-6 " pathEditMode="relative" rAng="0" ptsTypes="AA">
                                      <p:cBhvr>
                                        <p:cTn id="72" dur="20000" fill="hold"/>
                                        <p:tgtEl>
                                          <p:spTgt spid="37"/>
                                        </p:tgtEl>
                                        <p:attrNameLst>
                                          <p:attrName>ppt_x</p:attrName>
                                          <p:attrName>ppt_y</p:attrName>
                                        </p:attrNameLst>
                                      </p:cBhvr>
                                      <p:rCtr x="43785" y="0"/>
                                    </p:animMotion>
                                  </p:childTnLst>
                                </p:cTn>
                              </p:par>
                              <p:par>
                                <p:cTn id="73" presetID="0" presetClass="path" presetSubtype="0" fill="hold" grpId="0" nodeType="withEffect">
                                  <p:stCondLst>
                                    <p:cond delay="0"/>
                                  </p:stCondLst>
                                  <p:childTnLst>
                                    <p:animMotion origin="layout" path="M -0.14288 -2.96296E-6 L 0.96007 -2.96296E-6 " pathEditMode="relative" rAng="0" ptsTypes="AA">
                                      <p:cBhvr>
                                        <p:cTn id="74" dur="20000" fill="hold"/>
                                        <p:tgtEl>
                                          <p:spTgt spid="38"/>
                                        </p:tgtEl>
                                        <p:attrNameLst>
                                          <p:attrName>ppt_x</p:attrName>
                                          <p:attrName>ppt_y</p:attrName>
                                        </p:attrNameLst>
                                      </p:cBhvr>
                                      <p:rCtr x="55139" y="0"/>
                                    </p:animMotion>
                                  </p:childTnLst>
                                </p:cTn>
                              </p:par>
                              <p:par>
                                <p:cTn id="75" presetID="0" presetClass="path" presetSubtype="0" fill="hold" grpId="0" nodeType="withEffect">
                                  <p:stCondLst>
                                    <p:cond delay="0"/>
                                  </p:stCondLst>
                                  <p:childTnLst>
                                    <p:animMotion origin="layout" path="M 0.1559 -3.7037E-7 L 0.96007 -3.7037E-7 " pathEditMode="relative" rAng="0" ptsTypes="AA">
                                      <p:cBhvr>
                                        <p:cTn id="76" dur="20000" fill="hold"/>
                                        <p:tgtEl>
                                          <p:spTgt spid="39"/>
                                        </p:tgtEl>
                                        <p:attrNameLst>
                                          <p:attrName>ppt_x</p:attrName>
                                          <p:attrName>ppt_y</p:attrName>
                                        </p:attrNameLst>
                                      </p:cBhvr>
                                      <p:rCtr x="40208" y="0"/>
                                    </p:animMotion>
                                  </p:childTnLst>
                                </p:cTn>
                              </p:par>
                              <p:par>
                                <p:cTn id="77" presetID="0" presetClass="path" presetSubtype="0" fill="hold" grpId="0" nodeType="withEffect">
                                  <p:stCondLst>
                                    <p:cond delay="0"/>
                                  </p:stCondLst>
                                  <p:childTnLst>
                                    <p:animMotion origin="layout" path="M -0.04566 1.85185E-6 L 0.96007 1.85185E-6 " pathEditMode="relative" rAng="0" ptsTypes="AA">
                                      <p:cBhvr>
                                        <p:cTn id="78" dur="20000" fill="hold"/>
                                        <p:tgtEl>
                                          <p:spTgt spid="40"/>
                                        </p:tgtEl>
                                        <p:attrNameLst>
                                          <p:attrName>ppt_x</p:attrName>
                                          <p:attrName>ppt_y</p:attrName>
                                        </p:attrNameLst>
                                      </p:cBhvr>
                                      <p:rCtr x="50278" y="0"/>
                                    </p:animMotion>
                                  </p:childTnLst>
                                </p:cTn>
                              </p:par>
                              <p:par>
                                <p:cTn id="79" presetID="0" presetClass="path" presetSubtype="0" fill="hold" grpId="0" nodeType="withEffect">
                                  <p:stCondLst>
                                    <p:cond delay="0"/>
                                  </p:stCondLst>
                                  <p:childTnLst>
                                    <p:animMotion origin="layout" path="M -0.14288 -2.96296E-6 L 0.96007 -2.96296E-6 " pathEditMode="relative" rAng="0" ptsTypes="AA">
                                      <p:cBhvr>
                                        <p:cTn id="80" dur="20000" fill="hold"/>
                                        <p:tgtEl>
                                          <p:spTgt spid="41"/>
                                        </p:tgtEl>
                                        <p:attrNameLst>
                                          <p:attrName>ppt_x</p:attrName>
                                          <p:attrName>ppt_y</p:attrName>
                                        </p:attrNameLst>
                                      </p:cBhvr>
                                      <p:rCtr x="55139" y="0"/>
                                    </p:animMotion>
                                  </p:childTnLst>
                                </p:cTn>
                              </p:par>
                              <p:par>
                                <p:cTn id="81" presetID="0" presetClass="path" presetSubtype="0" fill="hold" grpId="0" nodeType="withEffect">
                                  <p:stCondLst>
                                    <p:cond delay="0"/>
                                  </p:stCondLst>
                                  <p:childTnLst>
                                    <p:animMotion origin="layout" path="M -0.26615 -4.44444E-6 L 0.96007 -4.44444E-6 " pathEditMode="relative" rAng="0" ptsTypes="AA">
                                      <p:cBhvr>
                                        <p:cTn id="82" dur="20000" fill="hold"/>
                                        <p:tgtEl>
                                          <p:spTgt spid="42"/>
                                        </p:tgtEl>
                                        <p:attrNameLst>
                                          <p:attrName>ppt_x</p:attrName>
                                          <p:attrName>ppt_y</p:attrName>
                                        </p:attrNameLst>
                                      </p:cBhvr>
                                      <p:rCtr x="61302" y="0"/>
                                    </p:animMotion>
                                  </p:childTnLst>
                                </p:cTn>
                              </p:par>
                              <p:par>
                                <p:cTn id="83" presetID="0" presetClass="path" presetSubtype="0" fill="hold" grpId="0" nodeType="withEffect">
                                  <p:stCondLst>
                                    <p:cond delay="0"/>
                                  </p:stCondLst>
                                  <p:childTnLst>
                                    <p:animMotion origin="layout" path="M -0.04566 1.85185E-6 L 0.96007 1.85185E-6 " pathEditMode="relative" rAng="0" ptsTypes="AA">
                                      <p:cBhvr>
                                        <p:cTn id="84" dur="20000" fill="hold"/>
                                        <p:tgtEl>
                                          <p:spTgt spid="43"/>
                                        </p:tgtEl>
                                        <p:attrNameLst>
                                          <p:attrName>ppt_x</p:attrName>
                                          <p:attrName>ppt_y</p:attrName>
                                        </p:attrNameLst>
                                      </p:cBhvr>
                                      <p:rCtr x="50278" y="0"/>
                                    </p:animMotion>
                                  </p:childTnLst>
                                </p:cTn>
                              </p:par>
                              <p:par>
                                <p:cTn id="85" presetID="0" presetClass="path" presetSubtype="0" fill="hold" grpId="0" nodeType="withEffect">
                                  <p:stCondLst>
                                    <p:cond delay="0"/>
                                  </p:stCondLst>
                                  <p:childTnLst>
                                    <p:animMotion origin="layout" path="M 0.08437 1.85185E-6 L 0.96007 1.85185E-6 " pathEditMode="relative" rAng="0" ptsTypes="AA">
                                      <p:cBhvr>
                                        <p:cTn id="86" dur="20000" fill="hold"/>
                                        <p:tgtEl>
                                          <p:spTgt spid="44"/>
                                        </p:tgtEl>
                                        <p:attrNameLst>
                                          <p:attrName>ppt_x</p:attrName>
                                          <p:attrName>ppt_y</p:attrName>
                                        </p:attrNameLst>
                                      </p:cBhvr>
                                      <p:rCtr x="43785" y="0"/>
                                    </p:animMotion>
                                  </p:childTnLst>
                                </p:cTn>
                              </p:par>
                              <p:par>
                                <p:cTn id="87" presetID="0" presetClass="path" presetSubtype="0" fill="hold" grpId="0" nodeType="withEffect">
                                  <p:stCondLst>
                                    <p:cond delay="0"/>
                                  </p:stCondLst>
                                  <p:childTnLst>
                                    <p:animMotion origin="layout" path="M -0.28073 -0.04352 L 0.82222 -0.04352 " pathEditMode="relative" rAng="0" ptsTypes="AA">
                                      <p:cBhvr>
                                        <p:cTn id="88" dur="20000" fill="hold"/>
                                        <p:tgtEl>
                                          <p:spTgt spid="45"/>
                                        </p:tgtEl>
                                        <p:attrNameLst>
                                          <p:attrName>ppt_x</p:attrName>
                                          <p:attrName>ppt_y</p:attrName>
                                        </p:attrNameLst>
                                      </p:cBhvr>
                                      <p:rCtr x="55156" y="0"/>
                                    </p:animMotion>
                                  </p:childTnLst>
                                </p:cTn>
                              </p:par>
                              <p:par>
                                <p:cTn id="89" presetID="0" presetClass="path" presetSubtype="0" fill="hold" grpId="0" nodeType="withEffect">
                                  <p:stCondLst>
                                    <p:cond delay="0"/>
                                  </p:stCondLst>
                                  <p:childTnLst>
                                    <p:animMotion origin="layout" path="M -0.14288 -2.96296E-6 L 0.96007 -2.96296E-6 " pathEditMode="relative" rAng="0" ptsTypes="AA">
                                      <p:cBhvr>
                                        <p:cTn id="90" dur="20000" fill="hold"/>
                                        <p:tgtEl>
                                          <p:spTgt spid="46"/>
                                        </p:tgtEl>
                                        <p:attrNameLst>
                                          <p:attrName>ppt_x</p:attrName>
                                          <p:attrName>ppt_y</p:attrName>
                                        </p:attrNameLst>
                                      </p:cBhvr>
                                      <p:rCtr x="55139" y="0"/>
                                    </p:animMotion>
                                  </p:childTnLst>
                                </p:cTn>
                              </p:par>
                              <p:par>
                                <p:cTn id="91" presetID="0" presetClass="path" presetSubtype="0" fill="hold" grpId="0" nodeType="withEffect">
                                  <p:stCondLst>
                                    <p:cond delay="0"/>
                                  </p:stCondLst>
                                  <p:childTnLst>
                                    <p:animMotion origin="layout" path="M -0.37396 3.33333E-6 L 0.96007 3.33333E-6 " pathEditMode="relative" rAng="0" ptsTypes="AA">
                                      <p:cBhvr>
                                        <p:cTn id="92" dur="20000" fill="hold"/>
                                        <p:tgtEl>
                                          <p:spTgt spid="47"/>
                                        </p:tgtEl>
                                        <p:attrNameLst>
                                          <p:attrName>ppt_x</p:attrName>
                                          <p:attrName>ppt_y</p:attrName>
                                        </p:attrNameLst>
                                      </p:cBhvr>
                                      <p:rCtr x="66701" y="0"/>
                                    </p:animMotion>
                                  </p:childTnLst>
                                </p:cTn>
                              </p:par>
                              <p:par>
                                <p:cTn id="93" presetID="0" presetClass="path" presetSubtype="0" fill="hold" grpId="0" nodeType="withEffect">
                                  <p:stCondLst>
                                    <p:cond delay="0"/>
                                  </p:stCondLst>
                                  <p:childTnLst>
                                    <p:animMotion origin="layout" path="M 0.1559 -3.7037E-7 L 0.96007 -3.7037E-7 " pathEditMode="relative" rAng="0" ptsTypes="AA">
                                      <p:cBhvr>
                                        <p:cTn id="94" dur="20000" fill="hold"/>
                                        <p:tgtEl>
                                          <p:spTgt spid="48"/>
                                        </p:tgtEl>
                                        <p:attrNameLst>
                                          <p:attrName>ppt_x</p:attrName>
                                          <p:attrName>ppt_y</p:attrName>
                                        </p:attrNameLst>
                                      </p:cBhvr>
                                      <p:rCtr x="40208" y="0"/>
                                    </p:animMotion>
                                  </p:childTnLst>
                                </p:cTn>
                              </p:par>
                              <p:par>
                                <p:cTn id="95" presetID="0" presetClass="path" presetSubtype="0" fill="hold" grpId="0" nodeType="withEffect">
                                  <p:stCondLst>
                                    <p:cond delay="0"/>
                                  </p:stCondLst>
                                  <p:childTnLst>
                                    <p:animMotion origin="layout" path="M -0.14288 -2.96296E-6 L 0.96007 -2.96296E-6 " pathEditMode="relative" rAng="0" ptsTypes="AA">
                                      <p:cBhvr>
                                        <p:cTn id="96" dur="20000" fill="hold"/>
                                        <p:tgtEl>
                                          <p:spTgt spid="49"/>
                                        </p:tgtEl>
                                        <p:attrNameLst>
                                          <p:attrName>ppt_x</p:attrName>
                                          <p:attrName>ppt_y</p:attrName>
                                        </p:attrNameLst>
                                      </p:cBhvr>
                                      <p:rCtr x="55139" y="0"/>
                                    </p:animMotion>
                                  </p:childTnLst>
                                </p:cTn>
                              </p:par>
                              <p:par>
                                <p:cTn id="97" presetID="0" presetClass="path" presetSubtype="0" fill="hold" grpId="0" nodeType="withEffect">
                                  <p:stCondLst>
                                    <p:cond delay="0"/>
                                  </p:stCondLst>
                                  <p:childTnLst>
                                    <p:animMotion origin="layout" path="M -0.26615 -4.44444E-6 L 0.96007 -4.44444E-6 " pathEditMode="relative" rAng="0" ptsTypes="AA">
                                      <p:cBhvr>
                                        <p:cTn id="98" dur="20000" fill="hold"/>
                                        <p:tgtEl>
                                          <p:spTgt spid="50"/>
                                        </p:tgtEl>
                                        <p:attrNameLst>
                                          <p:attrName>ppt_x</p:attrName>
                                          <p:attrName>ppt_y</p:attrName>
                                        </p:attrNameLst>
                                      </p:cBhvr>
                                      <p:rCtr x="61302" y="0"/>
                                    </p:animMotion>
                                  </p:childTnLst>
                                </p:cTn>
                              </p:par>
                              <p:par>
                                <p:cTn id="99" presetID="0" presetClass="path" presetSubtype="0" fill="hold" grpId="0" nodeType="withEffect">
                                  <p:stCondLst>
                                    <p:cond delay="0"/>
                                  </p:stCondLst>
                                  <p:childTnLst>
                                    <p:animMotion origin="layout" path="M -0.27031 3.7037E-6 L 0.96007 3.7037E-6 " pathEditMode="relative" rAng="0" ptsTypes="AA">
                                      <p:cBhvr>
                                        <p:cTn id="100" dur="20000" fill="hold"/>
                                        <p:tgtEl>
                                          <p:spTgt spid="51"/>
                                        </p:tgtEl>
                                        <p:attrNameLst>
                                          <p:attrName>ppt_x</p:attrName>
                                          <p:attrName>ppt_y</p:attrName>
                                        </p:attrNameLst>
                                      </p:cBhvr>
                                      <p:rCtr x="61510" y="0"/>
                                    </p:animMotion>
                                  </p:childTnLst>
                                </p:cTn>
                              </p:par>
                              <p:par>
                                <p:cTn id="101" presetID="0" presetClass="path" presetSubtype="0" fill="hold" grpId="0" nodeType="withEffect">
                                  <p:stCondLst>
                                    <p:cond delay="0"/>
                                  </p:stCondLst>
                                  <p:childTnLst>
                                    <p:animMotion origin="layout" path="M -0.37396 3.33333E-6 L 0.96007 3.33333E-6 " pathEditMode="relative" rAng="0" ptsTypes="AA">
                                      <p:cBhvr>
                                        <p:cTn id="102" dur="20000" fill="hold"/>
                                        <p:tgtEl>
                                          <p:spTgt spid="52"/>
                                        </p:tgtEl>
                                        <p:attrNameLst>
                                          <p:attrName>ppt_x</p:attrName>
                                          <p:attrName>ppt_y</p:attrName>
                                        </p:attrNameLst>
                                      </p:cBhvr>
                                      <p:rCtr x="66701" y="0"/>
                                    </p:animMotion>
                                  </p:childTnLst>
                                </p:cTn>
                              </p:par>
                              <p:par>
                                <p:cTn id="103" presetID="0" presetClass="path" presetSubtype="0" fill="hold" grpId="0" nodeType="withEffect">
                                  <p:stCondLst>
                                    <p:cond delay="0"/>
                                  </p:stCondLst>
                                  <p:childTnLst>
                                    <p:animMotion origin="layout" path="M 0.08437 1.85185E-6 L 0.96007 1.85185E-6 " pathEditMode="relative" rAng="0" ptsTypes="AA">
                                      <p:cBhvr>
                                        <p:cTn id="104" dur="20000" fill="hold"/>
                                        <p:tgtEl>
                                          <p:spTgt spid="53"/>
                                        </p:tgtEl>
                                        <p:attrNameLst>
                                          <p:attrName>ppt_x</p:attrName>
                                          <p:attrName>ppt_y</p:attrName>
                                        </p:attrNameLst>
                                      </p:cBhvr>
                                      <p:rCtr x="43785" y="0"/>
                                    </p:animMotion>
                                  </p:childTnLst>
                                </p:cTn>
                              </p:par>
                              <p:par>
                                <p:cTn id="105" presetID="0" presetClass="path" presetSubtype="0" fill="hold" grpId="0" nodeType="withEffect">
                                  <p:stCondLst>
                                    <p:cond delay="0"/>
                                  </p:stCondLst>
                                  <p:childTnLst>
                                    <p:animMotion origin="layout" path="M -0.14288 -2.96296E-6 L 0.96007 -2.96296E-6 " pathEditMode="relative" rAng="0" ptsTypes="AA">
                                      <p:cBhvr>
                                        <p:cTn id="106" dur="20000" fill="hold"/>
                                        <p:tgtEl>
                                          <p:spTgt spid="54"/>
                                        </p:tgtEl>
                                        <p:attrNameLst>
                                          <p:attrName>ppt_x</p:attrName>
                                          <p:attrName>ppt_y</p:attrName>
                                        </p:attrNameLst>
                                      </p:cBhvr>
                                      <p:rCtr x="55139" y="0"/>
                                    </p:animMotion>
                                  </p:childTnLst>
                                </p:cTn>
                              </p:par>
                              <p:par>
                                <p:cTn id="107" presetID="0" presetClass="path" presetSubtype="0" fill="hold" grpId="0" nodeType="withEffect">
                                  <p:stCondLst>
                                    <p:cond delay="0"/>
                                  </p:stCondLst>
                                  <p:childTnLst>
                                    <p:animMotion origin="layout" path="M -0.14288 -2.96296E-6 L 0.96007 -2.96296E-6 " pathEditMode="relative" rAng="0" ptsTypes="AA">
                                      <p:cBhvr>
                                        <p:cTn id="108" dur="20000" fill="hold"/>
                                        <p:tgtEl>
                                          <p:spTgt spid="55"/>
                                        </p:tgtEl>
                                        <p:attrNameLst>
                                          <p:attrName>ppt_x</p:attrName>
                                          <p:attrName>ppt_y</p:attrName>
                                        </p:attrNameLst>
                                      </p:cBhvr>
                                      <p:rCtr x="55139" y="0"/>
                                    </p:animMotion>
                                  </p:childTnLst>
                                </p:cTn>
                              </p:par>
                              <p:par>
                                <p:cTn id="109" presetID="0" presetClass="path" presetSubtype="0" fill="hold" grpId="0" nodeType="withEffect">
                                  <p:stCondLst>
                                    <p:cond delay="0"/>
                                  </p:stCondLst>
                                  <p:childTnLst>
                                    <p:animMotion origin="layout" path="M -0.14288 -2.96296E-6 L 0.96007 -2.96296E-6 " pathEditMode="relative" rAng="0" ptsTypes="AA">
                                      <p:cBhvr>
                                        <p:cTn id="110" dur="20000" fill="hold"/>
                                        <p:tgtEl>
                                          <p:spTgt spid="56"/>
                                        </p:tgtEl>
                                        <p:attrNameLst>
                                          <p:attrName>ppt_x</p:attrName>
                                          <p:attrName>ppt_y</p:attrName>
                                        </p:attrNameLst>
                                      </p:cBhvr>
                                      <p:rCtr x="55139" y="0"/>
                                    </p:animMotion>
                                  </p:childTnLst>
                                </p:cTn>
                              </p:par>
                              <p:par>
                                <p:cTn id="111" presetID="0" presetClass="path" presetSubtype="0" fill="hold" grpId="0" nodeType="withEffect">
                                  <p:stCondLst>
                                    <p:cond delay="0"/>
                                  </p:stCondLst>
                                  <p:childTnLst>
                                    <p:animMotion origin="layout" path="M 0.08437 1.85185E-6 L 0.96007 1.85185E-6 " pathEditMode="relative" rAng="0" ptsTypes="AA">
                                      <p:cBhvr>
                                        <p:cTn id="112" dur="20000" fill="hold"/>
                                        <p:tgtEl>
                                          <p:spTgt spid="57"/>
                                        </p:tgtEl>
                                        <p:attrNameLst>
                                          <p:attrName>ppt_x</p:attrName>
                                          <p:attrName>ppt_y</p:attrName>
                                        </p:attrNameLst>
                                      </p:cBhvr>
                                      <p:rCtr x="43785" y="0"/>
                                    </p:animMotion>
                                  </p:childTnLst>
                                </p:cTn>
                              </p:par>
                              <p:par>
                                <p:cTn id="113" presetID="0" presetClass="path" presetSubtype="0" fill="hold" grpId="0" nodeType="withEffect">
                                  <p:stCondLst>
                                    <p:cond delay="0"/>
                                  </p:stCondLst>
                                  <p:childTnLst>
                                    <p:animMotion origin="layout" path="M 0.08437 1.85185E-6 L 0.96007 1.85185E-6 " pathEditMode="relative" rAng="0" ptsTypes="AA">
                                      <p:cBhvr>
                                        <p:cTn id="114" dur="20000" fill="hold"/>
                                        <p:tgtEl>
                                          <p:spTgt spid="58"/>
                                        </p:tgtEl>
                                        <p:attrNameLst>
                                          <p:attrName>ppt_x</p:attrName>
                                          <p:attrName>ppt_y</p:attrName>
                                        </p:attrNameLst>
                                      </p:cBhvr>
                                      <p:rCtr x="43785" y="0"/>
                                    </p:animMotion>
                                  </p:childTnLst>
                                </p:cTn>
                              </p:par>
                              <p:par>
                                <p:cTn id="115" presetID="0" presetClass="path" presetSubtype="0" fill="hold" grpId="0" nodeType="withEffect">
                                  <p:stCondLst>
                                    <p:cond delay="0"/>
                                  </p:stCondLst>
                                  <p:childTnLst>
                                    <p:animMotion origin="layout" path="M 0.08437 1.85185E-6 L 0.96007 1.85185E-6 " pathEditMode="relative" rAng="0" ptsTypes="AA">
                                      <p:cBhvr>
                                        <p:cTn id="116" dur="20000" fill="hold"/>
                                        <p:tgtEl>
                                          <p:spTgt spid="59"/>
                                        </p:tgtEl>
                                        <p:attrNameLst>
                                          <p:attrName>ppt_x</p:attrName>
                                          <p:attrName>ppt_y</p:attrName>
                                        </p:attrNameLst>
                                      </p:cBhvr>
                                      <p:rCtr x="43785" y="0"/>
                                    </p:animMotion>
                                  </p:childTnLst>
                                </p:cTn>
                              </p:par>
                              <p:par>
                                <p:cTn id="117" presetID="0" presetClass="path" presetSubtype="0" fill="hold" grpId="0" nodeType="withEffect">
                                  <p:stCondLst>
                                    <p:cond delay="0"/>
                                  </p:stCondLst>
                                  <p:childTnLst>
                                    <p:animMotion origin="layout" path="M -0.27031 3.7037E-6 L 0.96007 3.7037E-6 " pathEditMode="relative" rAng="0" ptsTypes="AA">
                                      <p:cBhvr>
                                        <p:cTn id="118" dur="20000" fill="hold"/>
                                        <p:tgtEl>
                                          <p:spTgt spid="60"/>
                                        </p:tgtEl>
                                        <p:attrNameLst>
                                          <p:attrName>ppt_x</p:attrName>
                                          <p:attrName>ppt_y</p:attrName>
                                        </p:attrNameLst>
                                      </p:cBhvr>
                                      <p:rCtr x="61510" y="0"/>
                                    </p:animMotion>
                                  </p:childTnLst>
                                </p:cTn>
                              </p:par>
                              <p:par>
                                <p:cTn id="119" presetID="0" presetClass="path" presetSubtype="0" fill="hold" grpId="0" nodeType="withEffect">
                                  <p:stCondLst>
                                    <p:cond delay="0"/>
                                  </p:stCondLst>
                                  <p:childTnLst>
                                    <p:animMotion origin="layout" path="M 0.08437 1.85185E-6 L 0.96007 1.85185E-6 " pathEditMode="relative" rAng="0" ptsTypes="AA">
                                      <p:cBhvr>
                                        <p:cTn id="120" dur="20000" fill="hold"/>
                                        <p:tgtEl>
                                          <p:spTgt spid="61"/>
                                        </p:tgtEl>
                                        <p:attrNameLst>
                                          <p:attrName>ppt_x</p:attrName>
                                          <p:attrName>ppt_y</p:attrName>
                                        </p:attrNameLst>
                                      </p:cBhvr>
                                      <p:rCtr x="43785" y="0"/>
                                    </p:animMotion>
                                  </p:childTnLst>
                                </p:cTn>
                              </p:par>
                              <p:par>
                                <p:cTn id="121" presetID="0" presetClass="path" presetSubtype="0" fill="hold" grpId="0" nodeType="withEffect">
                                  <p:stCondLst>
                                    <p:cond delay="0"/>
                                  </p:stCondLst>
                                  <p:childTnLst>
                                    <p:animMotion origin="layout" path="M -0.26615 -4.44444E-6 L 0.96007 -4.44444E-6 " pathEditMode="relative" rAng="0" ptsTypes="AA">
                                      <p:cBhvr>
                                        <p:cTn id="122" dur="20000" fill="hold"/>
                                        <p:tgtEl>
                                          <p:spTgt spid="62"/>
                                        </p:tgtEl>
                                        <p:attrNameLst>
                                          <p:attrName>ppt_x</p:attrName>
                                          <p:attrName>ppt_y</p:attrName>
                                        </p:attrNameLst>
                                      </p:cBhvr>
                                      <p:rCtr x="61302" y="0"/>
                                    </p:animMotion>
                                  </p:childTnLst>
                                </p:cTn>
                              </p:par>
                              <p:par>
                                <p:cTn id="123" presetID="0" presetClass="path" presetSubtype="0" fill="hold" grpId="0" nodeType="withEffect">
                                  <p:stCondLst>
                                    <p:cond delay="0"/>
                                  </p:stCondLst>
                                  <p:childTnLst>
                                    <p:animMotion origin="layout" path="M -0.37396 3.33333E-6 L 0.96007 3.33333E-6 " pathEditMode="relative" rAng="0" ptsTypes="AA">
                                      <p:cBhvr>
                                        <p:cTn id="124" dur="20000" fill="hold"/>
                                        <p:tgtEl>
                                          <p:spTgt spid="63"/>
                                        </p:tgtEl>
                                        <p:attrNameLst>
                                          <p:attrName>ppt_x</p:attrName>
                                          <p:attrName>ppt_y</p:attrName>
                                        </p:attrNameLst>
                                      </p:cBhvr>
                                      <p:rCtr x="66701" y="0"/>
                                    </p:animMotion>
                                  </p:childTnLst>
                                </p:cTn>
                              </p:par>
                              <p:par>
                                <p:cTn id="125" presetID="0" presetClass="path" presetSubtype="0" fill="hold" grpId="0" nodeType="withEffect">
                                  <p:stCondLst>
                                    <p:cond delay="0"/>
                                  </p:stCondLst>
                                  <p:childTnLst>
                                    <p:animMotion origin="layout" path="M 0.08437 1.85185E-6 L 0.96007 1.85185E-6 " pathEditMode="relative" rAng="0" ptsTypes="AA">
                                      <p:cBhvr>
                                        <p:cTn id="126" dur="20000" fill="hold"/>
                                        <p:tgtEl>
                                          <p:spTgt spid="64"/>
                                        </p:tgtEl>
                                        <p:attrNameLst>
                                          <p:attrName>ppt_x</p:attrName>
                                          <p:attrName>ppt_y</p:attrName>
                                        </p:attrNameLst>
                                      </p:cBhvr>
                                      <p:rCtr x="43785" y="0"/>
                                    </p:animMotion>
                                  </p:childTnLst>
                                </p:cTn>
                              </p:par>
                              <p:par>
                                <p:cTn id="127" presetID="0" presetClass="path" presetSubtype="0" fill="hold" grpId="0" nodeType="withEffect">
                                  <p:stCondLst>
                                    <p:cond delay="0"/>
                                  </p:stCondLst>
                                  <p:childTnLst>
                                    <p:animMotion origin="layout" path="M -0.14288 -2.96296E-6 L 0.96007 -2.96296E-6 " pathEditMode="relative" rAng="0" ptsTypes="AA">
                                      <p:cBhvr>
                                        <p:cTn id="128" dur="20000" fill="hold"/>
                                        <p:tgtEl>
                                          <p:spTgt spid="65"/>
                                        </p:tgtEl>
                                        <p:attrNameLst>
                                          <p:attrName>ppt_x</p:attrName>
                                          <p:attrName>ppt_y</p:attrName>
                                        </p:attrNameLst>
                                      </p:cBhvr>
                                      <p:rCtr x="55139" y="0"/>
                                    </p:animMotion>
                                  </p:childTnLst>
                                </p:cTn>
                              </p:par>
                              <p:par>
                                <p:cTn id="129" presetID="0" presetClass="path" presetSubtype="0" fill="hold" grpId="0" nodeType="withEffect">
                                  <p:stCondLst>
                                    <p:cond delay="0"/>
                                  </p:stCondLst>
                                  <p:childTnLst>
                                    <p:animMotion origin="layout" path="M -0.26615 -4.44444E-6 L 0.96007 -4.44444E-6 " pathEditMode="relative" rAng="0" ptsTypes="AA">
                                      <p:cBhvr>
                                        <p:cTn id="130" dur="20000" fill="hold"/>
                                        <p:tgtEl>
                                          <p:spTgt spid="66"/>
                                        </p:tgtEl>
                                        <p:attrNameLst>
                                          <p:attrName>ppt_x</p:attrName>
                                          <p:attrName>ppt_y</p:attrName>
                                        </p:attrNameLst>
                                      </p:cBhvr>
                                      <p:rCtr x="61302" y="0"/>
                                    </p:animMotion>
                                  </p:childTnLst>
                                </p:cTn>
                              </p:par>
                              <p:par>
                                <p:cTn id="131" presetID="0" presetClass="path" presetSubtype="0" fill="hold" grpId="0" nodeType="withEffect">
                                  <p:stCondLst>
                                    <p:cond delay="0"/>
                                  </p:stCondLst>
                                  <p:childTnLst>
                                    <p:animMotion origin="layout" path="M -0.04566 1.85185E-6 L 0.96007 1.85185E-6 " pathEditMode="relative" rAng="0" ptsTypes="AA">
                                      <p:cBhvr>
                                        <p:cTn id="132" dur="20000" fill="hold"/>
                                        <p:tgtEl>
                                          <p:spTgt spid="67"/>
                                        </p:tgtEl>
                                        <p:attrNameLst>
                                          <p:attrName>ppt_x</p:attrName>
                                          <p:attrName>ppt_y</p:attrName>
                                        </p:attrNameLst>
                                      </p:cBhvr>
                                      <p:rCtr x="50278" y="0"/>
                                    </p:animMotion>
                                  </p:childTnLst>
                                </p:cTn>
                              </p:par>
                              <p:par>
                                <p:cTn id="133" presetID="0" presetClass="path" presetSubtype="0" fill="hold" grpId="0" nodeType="withEffect">
                                  <p:stCondLst>
                                    <p:cond delay="0"/>
                                  </p:stCondLst>
                                  <p:childTnLst>
                                    <p:animMotion origin="layout" path="M -0.37396 3.33333E-6 L 0.96007 3.33333E-6 " pathEditMode="relative" rAng="0" ptsTypes="AA">
                                      <p:cBhvr>
                                        <p:cTn id="134" dur="20000" fill="hold"/>
                                        <p:tgtEl>
                                          <p:spTgt spid="68"/>
                                        </p:tgtEl>
                                        <p:attrNameLst>
                                          <p:attrName>ppt_x</p:attrName>
                                          <p:attrName>ppt_y</p:attrName>
                                        </p:attrNameLst>
                                      </p:cBhvr>
                                      <p:rCtr x="66701" y="0"/>
                                    </p:animMotion>
                                  </p:childTnLst>
                                </p:cTn>
                              </p:par>
                              <p:par>
                                <p:cTn id="135" presetID="0" presetClass="path" presetSubtype="0" fill="hold" grpId="0" nodeType="withEffect">
                                  <p:stCondLst>
                                    <p:cond delay="0"/>
                                  </p:stCondLst>
                                  <p:childTnLst>
                                    <p:animMotion origin="layout" path="M 0.08437 1.85185E-6 L 0.96007 1.85185E-6 " pathEditMode="relative" rAng="0" ptsTypes="AA">
                                      <p:cBhvr>
                                        <p:cTn id="136" dur="20000" fill="hold"/>
                                        <p:tgtEl>
                                          <p:spTgt spid="69"/>
                                        </p:tgtEl>
                                        <p:attrNameLst>
                                          <p:attrName>ppt_x</p:attrName>
                                          <p:attrName>ppt_y</p:attrName>
                                        </p:attrNameLst>
                                      </p:cBhvr>
                                      <p:rCtr x="43785" y="0"/>
                                    </p:animMotion>
                                  </p:childTnLst>
                                </p:cTn>
                              </p:par>
                              <p:par>
                                <p:cTn id="137" presetID="0" presetClass="path" presetSubtype="0" fill="hold" grpId="0" nodeType="withEffect">
                                  <p:stCondLst>
                                    <p:cond delay="0"/>
                                  </p:stCondLst>
                                  <p:childTnLst>
                                    <p:animMotion origin="layout" path="M -0.26615 -4.44444E-6 L 0.96007 -4.44444E-6 " pathEditMode="relative" rAng="0" ptsTypes="AA">
                                      <p:cBhvr>
                                        <p:cTn id="138" dur="20000" fill="hold"/>
                                        <p:tgtEl>
                                          <p:spTgt spid="70"/>
                                        </p:tgtEl>
                                        <p:attrNameLst>
                                          <p:attrName>ppt_x</p:attrName>
                                          <p:attrName>ppt_y</p:attrName>
                                        </p:attrNameLst>
                                      </p:cBhvr>
                                      <p:rCtr x="61302" y="0"/>
                                    </p:animMotion>
                                  </p:childTnLst>
                                </p:cTn>
                              </p:par>
                              <p:par>
                                <p:cTn id="139" presetID="0" presetClass="path" presetSubtype="0" fill="hold" grpId="0" nodeType="withEffect">
                                  <p:stCondLst>
                                    <p:cond delay="0"/>
                                  </p:stCondLst>
                                  <p:childTnLst>
                                    <p:animMotion origin="layout" path="M 0.08437 1.85185E-6 L 0.96007 1.85185E-6 " pathEditMode="relative" rAng="0" ptsTypes="AA">
                                      <p:cBhvr>
                                        <p:cTn id="140" dur="20000" fill="hold"/>
                                        <p:tgtEl>
                                          <p:spTgt spid="71"/>
                                        </p:tgtEl>
                                        <p:attrNameLst>
                                          <p:attrName>ppt_x</p:attrName>
                                          <p:attrName>ppt_y</p:attrName>
                                        </p:attrNameLst>
                                      </p:cBhvr>
                                      <p:rCtr x="43785" y="0"/>
                                    </p:animMotion>
                                  </p:childTnLst>
                                </p:cTn>
                              </p:par>
                              <p:par>
                                <p:cTn id="141" presetID="0" presetClass="path" presetSubtype="0" fill="hold" grpId="0" nodeType="withEffect">
                                  <p:stCondLst>
                                    <p:cond delay="0"/>
                                  </p:stCondLst>
                                  <p:childTnLst>
                                    <p:animMotion origin="layout" path="M -0.14288 -2.96296E-6 L 0.96007 -2.96296E-6 " pathEditMode="relative" rAng="0" ptsTypes="AA">
                                      <p:cBhvr>
                                        <p:cTn id="142" dur="20000" fill="hold"/>
                                        <p:tgtEl>
                                          <p:spTgt spid="72"/>
                                        </p:tgtEl>
                                        <p:attrNameLst>
                                          <p:attrName>ppt_x</p:attrName>
                                          <p:attrName>ppt_y</p:attrName>
                                        </p:attrNameLst>
                                      </p:cBhvr>
                                      <p:rCtr x="55139" y="0"/>
                                    </p:animMotion>
                                  </p:childTnLst>
                                </p:cTn>
                              </p:par>
                              <p:par>
                                <p:cTn id="143" presetID="0" presetClass="path" presetSubtype="0" fill="hold" grpId="0" nodeType="withEffect">
                                  <p:stCondLst>
                                    <p:cond delay="0"/>
                                  </p:stCondLst>
                                  <p:childTnLst>
                                    <p:animMotion origin="layout" path="M 0.1559 -3.7037E-7 L 0.96007 -3.7037E-7 " pathEditMode="relative" rAng="0" ptsTypes="AA">
                                      <p:cBhvr>
                                        <p:cTn id="144" dur="20000" fill="hold"/>
                                        <p:tgtEl>
                                          <p:spTgt spid="73"/>
                                        </p:tgtEl>
                                        <p:attrNameLst>
                                          <p:attrName>ppt_x</p:attrName>
                                          <p:attrName>ppt_y</p:attrName>
                                        </p:attrNameLst>
                                      </p:cBhvr>
                                      <p:rCtr x="40208" y="0"/>
                                    </p:animMotion>
                                  </p:childTnLst>
                                </p:cTn>
                              </p:par>
                              <p:par>
                                <p:cTn id="145" presetID="0" presetClass="path" presetSubtype="0" fill="hold" grpId="0" nodeType="withEffect">
                                  <p:stCondLst>
                                    <p:cond delay="0"/>
                                  </p:stCondLst>
                                  <p:childTnLst>
                                    <p:animMotion origin="layout" path="M -0.04566 1.85185E-6 L 0.96007 1.85185E-6 " pathEditMode="relative" rAng="0" ptsTypes="AA">
                                      <p:cBhvr>
                                        <p:cTn id="146" dur="20000" fill="hold"/>
                                        <p:tgtEl>
                                          <p:spTgt spid="74"/>
                                        </p:tgtEl>
                                        <p:attrNameLst>
                                          <p:attrName>ppt_x</p:attrName>
                                          <p:attrName>ppt_y</p:attrName>
                                        </p:attrNameLst>
                                      </p:cBhvr>
                                      <p:rCtr x="50278" y="0"/>
                                    </p:animMotion>
                                  </p:childTnLst>
                                </p:cTn>
                              </p:par>
                              <p:par>
                                <p:cTn id="147" presetID="0" presetClass="path" presetSubtype="0" fill="hold" grpId="0" nodeType="withEffect">
                                  <p:stCondLst>
                                    <p:cond delay="0"/>
                                  </p:stCondLst>
                                  <p:childTnLst>
                                    <p:animMotion origin="layout" path="M 0.08437 1.85185E-6 L 0.96007 1.85185E-6 " pathEditMode="relative" rAng="0" ptsTypes="AA">
                                      <p:cBhvr>
                                        <p:cTn id="148" dur="20000" fill="hold"/>
                                        <p:tgtEl>
                                          <p:spTgt spid="75"/>
                                        </p:tgtEl>
                                        <p:attrNameLst>
                                          <p:attrName>ppt_x</p:attrName>
                                          <p:attrName>ppt_y</p:attrName>
                                        </p:attrNameLst>
                                      </p:cBhvr>
                                      <p:rCtr x="43785" y="0"/>
                                    </p:animMotion>
                                  </p:childTnLst>
                                </p:cTn>
                              </p:par>
                              <p:par>
                                <p:cTn id="149" presetID="0" presetClass="path" presetSubtype="0" fill="hold" grpId="0" nodeType="withEffect">
                                  <p:stCondLst>
                                    <p:cond delay="0"/>
                                  </p:stCondLst>
                                  <p:childTnLst>
                                    <p:animMotion origin="layout" path="M 0.04826 2.59259E-6 L 0.96007 2.59259E-6 " pathEditMode="relative" rAng="0" ptsTypes="AA">
                                      <p:cBhvr>
                                        <p:cTn id="150" dur="20000" fill="hold"/>
                                        <p:tgtEl>
                                          <p:spTgt spid="76"/>
                                        </p:tgtEl>
                                        <p:attrNameLst>
                                          <p:attrName>ppt_x</p:attrName>
                                          <p:attrName>ppt_y</p:attrName>
                                        </p:attrNameLst>
                                      </p:cBhvr>
                                      <p:rCtr x="45590" y="0"/>
                                    </p:animMotion>
                                  </p:childTnLst>
                                </p:cTn>
                              </p:par>
                              <p:par>
                                <p:cTn id="151" presetID="63" presetClass="path" presetSubtype="0" fill="hold" nodeType="withEffect">
                                  <p:stCondLst>
                                    <p:cond delay="0"/>
                                  </p:stCondLst>
                                  <p:childTnLst>
                                    <p:animMotion origin="layout" path="M 0 0  L 0.25 0  E" pathEditMode="relative" ptsTypes="">
                                      <p:cBhvr>
                                        <p:cTn id="152" dur="20000" spd="-100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pic>
        <p:nvPicPr>
          <p:cNvPr id="5" name="Picture 4" descr="techno-green.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1827877">
            <a:off x="-4049713" y="-693738"/>
            <a:ext cx="17965738" cy="1666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hevron 5"/>
          <p:cNvSpPr/>
          <p:nvPr userDrawn="1"/>
        </p:nvSpPr>
        <p:spPr>
          <a:xfrm>
            <a:off x="2743200" y="98425"/>
            <a:ext cx="358775"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 name="Chevron 6"/>
          <p:cNvSpPr/>
          <p:nvPr userDrawn="1"/>
        </p:nvSpPr>
        <p:spPr>
          <a:xfrm>
            <a:off x="5018088" y="98425"/>
            <a:ext cx="360362"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8" name="Chevron 7"/>
          <p:cNvSpPr/>
          <p:nvPr userDrawn="1"/>
        </p:nvSpPr>
        <p:spPr>
          <a:xfrm>
            <a:off x="5397500" y="7088188"/>
            <a:ext cx="360363" cy="358775"/>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9" name="Chevron 8"/>
          <p:cNvSpPr/>
          <p:nvPr userDrawn="1"/>
        </p:nvSpPr>
        <p:spPr>
          <a:xfrm>
            <a:off x="7313613" y="160338"/>
            <a:ext cx="358775" cy="358775"/>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0" name="Chevron 9"/>
          <p:cNvSpPr/>
          <p:nvPr userDrawn="1"/>
        </p:nvSpPr>
        <p:spPr>
          <a:xfrm>
            <a:off x="-7762875" y="-1127125"/>
            <a:ext cx="360362" cy="360362"/>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1" name="Chevron 10"/>
          <p:cNvSpPr/>
          <p:nvPr userDrawn="1"/>
        </p:nvSpPr>
        <p:spPr>
          <a:xfrm>
            <a:off x="-7989888" y="-73025"/>
            <a:ext cx="360363"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2" name="Chevron 11"/>
          <p:cNvSpPr/>
          <p:nvPr userDrawn="1"/>
        </p:nvSpPr>
        <p:spPr>
          <a:xfrm>
            <a:off x="1979613" y="5726113"/>
            <a:ext cx="358775" cy="360362"/>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3" name="Chevron 12"/>
          <p:cNvSpPr/>
          <p:nvPr userDrawn="1"/>
        </p:nvSpPr>
        <p:spPr>
          <a:xfrm>
            <a:off x="725488" y="5641975"/>
            <a:ext cx="360362" cy="358775"/>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4" name="Chevron 13"/>
          <p:cNvSpPr/>
          <p:nvPr userDrawn="1"/>
        </p:nvSpPr>
        <p:spPr>
          <a:xfrm>
            <a:off x="-5713413" y="-73025"/>
            <a:ext cx="358775"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5" name="Chevron 14"/>
          <p:cNvSpPr/>
          <p:nvPr userDrawn="1"/>
        </p:nvSpPr>
        <p:spPr>
          <a:xfrm>
            <a:off x="-3311525" y="-1487488"/>
            <a:ext cx="358775"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6" name="Chevron 15"/>
          <p:cNvSpPr/>
          <p:nvPr userDrawn="1"/>
        </p:nvSpPr>
        <p:spPr>
          <a:xfrm>
            <a:off x="179388" y="5830888"/>
            <a:ext cx="358775" cy="360362"/>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7" name="Chevron 16"/>
          <p:cNvSpPr/>
          <p:nvPr userDrawn="1"/>
        </p:nvSpPr>
        <p:spPr>
          <a:xfrm>
            <a:off x="-3192463" y="-1066800"/>
            <a:ext cx="360363" cy="360362"/>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8" name="Chevron 17"/>
          <p:cNvSpPr/>
          <p:nvPr userDrawn="1"/>
        </p:nvSpPr>
        <p:spPr>
          <a:xfrm>
            <a:off x="-3419475" y="-11113"/>
            <a:ext cx="360362"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9" name="Chevron 18"/>
          <p:cNvSpPr/>
          <p:nvPr userDrawn="1"/>
        </p:nvSpPr>
        <p:spPr>
          <a:xfrm>
            <a:off x="-1016000" y="-1425575"/>
            <a:ext cx="358775" cy="358775"/>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0" name="Chevron 19"/>
          <p:cNvSpPr/>
          <p:nvPr userDrawn="1"/>
        </p:nvSpPr>
        <p:spPr>
          <a:xfrm>
            <a:off x="3290888" y="1146175"/>
            <a:ext cx="360362" cy="358775"/>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1" name="Chevron 20"/>
          <p:cNvSpPr/>
          <p:nvPr userDrawn="1"/>
        </p:nvSpPr>
        <p:spPr>
          <a:xfrm>
            <a:off x="5583238" y="2265363"/>
            <a:ext cx="360362" cy="360362"/>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2" name="Chevron 21"/>
          <p:cNvSpPr/>
          <p:nvPr userDrawn="1"/>
        </p:nvSpPr>
        <p:spPr>
          <a:xfrm>
            <a:off x="8086725" y="2986088"/>
            <a:ext cx="360363" cy="360362"/>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3" name="Chevron 22"/>
          <p:cNvSpPr/>
          <p:nvPr userDrawn="1"/>
        </p:nvSpPr>
        <p:spPr>
          <a:xfrm>
            <a:off x="5565775" y="1146175"/>
            <a:ext cx="360363" cy="358775"/>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4" name="Chevron 23"/>
          <p:cNvSpPr/>
          <p:nvPr userDrawn="1"/>
        </p:nvSpPr>
        <p:spPr>
          <a:xfrm>
            <a:off x="7858125" y="2265363"/>
            <a:ext cx="360363" cy="360362"/>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5" name="Chevron 24"/>
          <p:cNvSpPr/>
          <p:nvPr userDrawn="1"/>
        </p:nvSpPr>
        <p:spPr>
          <a:xfrm>
            <a:off x="10361613" y="2986088"/>
            <a:ext cx="360362" cy="360362"/>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6" name="Chevron 25"/>
          <p:cNvSpPr/>
          <p:nvPr userDrawn="1"/>
        </p:nvSpPr>
        <p:spPr>
          <a:xfrm>
            <a:off x="3290888" y="2625725"/>
            <a:ext cx="360362"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7" name="Chevron 26"/>
          <p:cNvSpPr/>
          <p:nvPr userDrawn="1"/>
        </p:nvSpPr>
        <p:spPr>
          <a:xfrm>
            <a:off x="5583238" y="3746500"/>
            <a:ext cx="360362"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8" name="Chevron 27"/>
          <p:cNvSpPr/>
          <p:nvPr userDrawn="1"/>
        </p:nvSpPr>
        <p:spPr>
          <a:xfrm>
            <a:off x="6530975" y="1914525"/>
            <a:ext cx="360363"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9" name="Chevron 28"/>
          <p:cNvSpPr/>
          <p:nvPr userDrawn="1"/>
        </p:nvSpPr>
        <p:spPr>
          <a:xfrm>
            <a:off x="8086725" y="4467225"/>
            <a:ext cx="360363" cy="358775"/>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0" name="Chevron 29"/>
          <p:cNvSpPr/>
          <p:nvPr userDrawn="1"/>
        </p:nvSpPr>
        <p:spPr>
          <a:xfrm>
            <a:off x="7861300" y="1206500"/>
            <a:ext cx="360363"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1" name="Chevron 30"/>
          <p:cNvSpPr/>
          <p:nvPr userDrawn="1"/>
        </p:nvSpPr>
        <p:spPr>
          <a:xfrm>
            <a:off x="10153650" y="2327275"/>
            <a:ext cx="360363"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2" name="Chevron 31"/>
          <p:cNvSpPr/>
          <p:nvPr userDrawn="1"/>
        </p:nvSpPr>
        <p:spPr>
          <a:xfrm>
            <a:off x="12657138" y="3048000"/>
            <a:ext cx="360362" cy="358775"/>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3" name="Chevron 32"/>
          <p:cNvSpPr/>
          <p:nvPr userDrawn="1"/>
        </p:nvSpPr>
        <p:spPr>
          <a:xfrm>
            <a:off x="16622713" y="2636838"/>
            <a:ext cx="360362" cy="360362"/>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4" name="Chevron 33"/>
          <p:cNvSpPr/>
          <p:nvPr userDrawn="1"/>
        </p:nvSpPr>
        <p:spPr>
          <a:xfrm>
            <a:off x="16416338" y="5651500"/>
            <a:ext cx="358775"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5" name="Chevron 34"/>
          <p:cNvSpPr/>
          <p:nvPr userDrawn="1"/>
        </p:nvSpPr>
        <p:spPr>
          <a:xfrm>
            <a:off x="17362488" y="3819525"/>
            <a:ext cx="360362" cy="358775"/>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6" name="Chevron 35"/>
          <p:cNvSpPr/>
          <p:nvPr userDrawn="1"/>
        </p:nvSpPr>
        <p:spPr>
          <a:xfrm>
            <a:off x="16263938" y="862013"/>
            <a:ext cx="358775" cy="360362"/>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7" name="Chevron 36"/>
          <p:cNvSpPr/>
          <p:nvPr userDrawn="1"/>
        </p:nvSpPr>
        <p:spPr>
          <a:xfrm>
            <a:off x="2698750" y="5969000"/>
            <a:ext cx="358775" cy="358775"/>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8" name="Chevron 37"/>
          <p:cNvSpPr/>
          <p:nvPr userDrawn="1"/>
        </p:nvSpPr>
        <p:spPr>
          <a:xfrm>
            <a:off x="16362363" y="1222375"/>
            <a:ext cx="360362"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9" name="Chevron 38"/>
          <p:cNvSpPr/>
          <p:nvPr userDrawn="1"/>
        </p:nvSpPr>
        <p:spPr>
          <a:xfrm>
            <a:off x="6505575" y="5586413"/>
            <a:ext cx="360363" cy="360362"/>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0" name="Chevron 39"/>
          <p:cNvSpPr/>
          <p:nvPr userDrawn="1"/>
        </p:nvSpPr>
        <p:spPr>
          <a:xfrm>
            <a:off x="16397288" y="4530725"/>
            <a:ext cx="360362"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1" name="Chevron 40"/>
          <p:cNvSpPr/>
          <p:nvPr userDrawn="1"/>
        </p:nvSpPr>
        <p:spPr>
          <a:xfrm>
            <a:off x="18691225" y="5651500"/>
            <a:ext cx="358775"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2" name="Chevron 41"/>
          <p:cNvSpPr/>
          <p:nvPr userDrawn="1"/>
        </p:nvSpPr>
        <p:spPr>
          <a:xfrm>
            <a:off x="16136938" y="2278063"/>
            <a:ext cx="358775" cy="358775"/>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3" name="Chevron 42"/>
          <p:cNvSpPr/>
          <p:nvPr userDrawn="1"/>
        </p:nvSpPr>
        <p:spPr>
          <a:xfrm>
            <a:off x="4752975" y="6113463"/>
            <a:ext cx="360363" cy="360362"/>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4" name="Chevron 43"/>
          <p:cNvSpPr/>
          <p:nvPr userDrawn="1"/>
        </p:nvSpPr>
        <p:spPr>
          <a:xfrm>
            <a:off x="18538825" y="862013"/>
            <a:ext cx="358775" cy="360362"/>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5" name="Chevron 44"/>
          <p:cNvSpPr/>
          <p:nvPr userDrawn="1"/>
        </p:nvSpPr>
        <p:spPr>
          <a:xfrm>
            <a:off x="21193125" y="6370638"/>
            <a:ext cx="360363" cy="360362"/>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6" name="Chevron 45"/>
          <p:cNvSpPr/>
          <p:nvPr userDrawn="1"/>
        </p:nvSpPr>
        <p:spPr>
          <a:xfrm>
            <a:off x="16622713" y="4117975"/>
            <a:ext cx="360362"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7" name="Chevron 46"/>
          <p:cNvSpPr/>
          <p:nvPr userDrawn="1"/>
        </p:nvSpPr>
        <p:spPr>
          <a:xfrm>
            <a:off x="16416338" y="7131050"/>
            <a:ext cx="358775"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8" name="Chevron 47"/>
          <p:cNvSpPr/>
          <p:nvPr userDrawn="1"/>
        </p:nvSpPr>
        <p:spPr>
          <a:xfrm>
            <a:off x="17362488" y="5299075"/>
            <a:ext cx="360362"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9" name="Chevron 48"/>
          <p:cNvSpPr/>
          <p:nvPr userDrawn="1"/>
        </p:nvSpPr>
        <p:spPr>
          <a:xfrm>
            <a:off x="16263938" y="2343150"/>
            <a:ext cx="358775"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0" name="Chevron 49"/>
          <p:cNvSpPr/>
          <p:nvPr userDrawn="1"/>
        </p:nvSpPr>
        <p:spPr>
          <a:xfrm>
            <a:off x="4933950" y="5892800"/>
            <a:ext cx="358775"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1" name="Chevron 50"/>
          <p:cNvSpPr/>
          <p:nvPr userDrawn="1"/>
        </p:nvSpPr>
        <p:spPr>
          <a:xfrm>
            <a:off x="18657888" y="1284288"/>
            <a:ext cx="360362" cy="358775"/>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2" name="Chevron 51"/>
          <p:cNvSpPr/>
          <p:nvPr userDrawn="1"/>
        </p:nvSpPr>
        <p:spPr>
          <a:xfrm>
            <a:off x="6815138" y="5694363"/>
            <a:ext cx="360362" cy="360362"/>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3" name="Chevron 52"/>
          <p:cNvSpPr/>
          <p:nvPr userDrawn="1"/>
        </p:nvSpPr>
        <p:spPr>
          <a:xfrm>
            <a:off x="18692813" y="4591050"/>
            <a:ext cx="360362"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4" name="Chevron 53"/>
          <p:cNvSpPr/>
          <p:nvPr userDrawn="1"/>
        </p:nvSpPr>
        <p:spPr>
          <a:xfrm>
            <a:off x="20986750" y="5711825"/>
            <a:ext cx="358775"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5" name="Chevron 54"/>
          <p:cNvSpPr/>
          <p:nvPr userDrawn="1"/>
        </p:nvSpPr>
        <p:spPr>
          <a:xfrm>
            <a:off x="18430875" y="2338388"/>
            <a:ext cx="360363" cy="360362"/>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6" name="Chevron 55"/>
          <p:cNvSpPr/>
          <p:nvPr userDrawn="1"/>
        </p:nvSpPr>
        <p:spPr>
          <a:xfrm>
            <a:off x="3022600" y="5353050"/>
            <a:ext cx="360363"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7" name="Chevron 56"/>
          <p:cNvSpPr/>
          <p:nvPr userDrawn="1"/>
        </p:nvSpPr>
        <p:spPr>
          <a:xfrm>
            <a:off x="1077913" y="5700713"/>
            <a:ext cx="360362" cy="358775"/>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8" name="Chevron 57"/>
          <p:cNvSpPr/>
          <p:nvPr userDrawn="1"/>
        </p:nvSpPr>
        <p:spPr>
          <a:xfrm>
            <a:off x="3371850" y="5641975"/>
            <a:ext cx="360363" cy="358775"/>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9" name="Chevron 58"/>
          <p:cNvSpPr/>
          <p:nvPr userDrawn="1"/>
        </p:nvSpPr>
        <p:spPr>
          <a:xfrm>
            <a:off x="5757863" y="-363538"/>
            <a:ext cx="360362"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0" name="Chevron 59"/>
          <p:cNvSpPr/>
          <p:nvPr userDrawn="1"/>
        </p:nvSpPr>
        <p:spPr>
          <a:xfrm>
            <a:off x="7932738" y="-723900"/>
            <a:ext cx="360362" cy="360362"/>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1" name="Chevron 60"/>
          <p:cNvSpPr/>
          <p:nvPr userDrawn="1"/>
        </p:nvSpPr>
        <p:spPr>
          <a:xfrm>
            <a:off x="8032750" y="-363538"/>
            <a:ext cx="360363"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2" name="Chevron 61"/>
          <p:cNvSpPr/>
          <p:nvPr userDrawn="1"/>
        </p:nvSpPr>
        <p:spPr>
          <a:xfrm>
            <a:off x="5807075" y="5730875"/>
            <a:ext cx="360363"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3" name="Chevron 62"/>
          <p:cNvSpPr/>
          <p:nvPr userDrawn="1"/>
        </p:nvSpPr>
        <p:spPr>
          <a:xfrm>
            <a:off x="10328275" y="-301625"/>
            <a:ext cx="360363" cy="358775"/>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4" name="Chevron 63"/>
          <p:cNvSpPr/>
          <p:nvPr userDrawn="1"/>
        </p:nvSpPr>
        <p:spPr>
          <a:xfrm>
            <a:off x="12503150" y="-661988"/>
            <a:ext cx="360363"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5" name="Chevron 64"/>
          <p:cNvSpPr/>
          <p:nvPr userDrawn="1"/>
        </p:nvSpPr>
        <p:spPr>
          <a:xfrm>
            <a:off x="6064250" y="7480300"/>
            <a:ext cx="360363"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6" name="Chevron 65"/>
          <p:cNvSpPr/>
          <p:nvPr userDrawn="1"/>
        </p:nvSpPr>
        <p:spPr>
          <a:xfrm>
            <a:off x="8356600" y="8601075"/>
            <a:ext cx="360363"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7" name="Chevron 66"/>
          <p:cNvSpPr/>
          <p:nvPr userDrawn="1"/>
        </p:nvSpPr>
        <p:spPr>
          <a:xfrm>
            <a:off x="9304338" y="6769100"/>
            <a:ext cx="360362"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8" name="Chevron 67"/>
          <p:cNvSpPr/>
          <p:nvPr userDrawn="1"/>
        </p:nvSpPr>
        <p:spPr>
          <a:xfrm>
            <a:off x="10860088" y="9320213"/>
            <a:ext cx="360362" cy="360362"/>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9" name="Chevron 68"/>
          <p:cNvSpPr/>
          <p:nvPr userDrawn="1"/>
        </p:nvSpPr>
        <p:spPr>
          <a:xfrm>
            <a:off x="8339138" y="7480300"/>
            <a:ext cx="360362"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0" name="Chevron 69"/>
          <p:cNvSpPr/>
          <p:nvPr userDrawn="1"/>
        </p:nvSpPr>
        <p:spPr>
          <a:xfrm>
            <a:off x="10633075" y="8601075"/>
            <a:ext cx="358775"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1" name="Chevron 70"/>
          <p:cNvSpPr/>
          <p:nvPr userDrawn="1"/>
        </p:nvSpPr>
        <p:spPr>
          <a:xfrm>
            <a:off x="11580813" y="6769100"/>
            <a:ext cx="358775"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2" name="Chevron 71"/>
          <p:cNvSpPr/>
          <p:nvPr userDrawn="1"/>
        </p:nvSpPr>
        <p:spPr>
          <a:xfrm>
            <a:off x="13134975" y="9320213"/>
            <a:ext cx="360363" cy="360362"/>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3" name="Chevron 72"/>
          <p:cNvSpPr/>
          <p:nvPr userDrawn="1"/>
        </p:nvSpPr>
        <p:spPr>
          <a:xfrm>
            <a:off x="8564563" y="7067550"/>
            <a:ext cx="360362"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4" name="Chevron 73"/>
          <p:cNvSpPr/>
          <p:nvPr userDrawn="1"/>
        </p:nvSpPr>
        <p:spPr>
          <a:xfrm>
            <a:off x="2211388" y="5759450"/>
            <a:ext cx="358775"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5" name="Chevron 74"/>
          <p:cNvSpPr/>
          <p:nvPr userDrawn="1"/>
        </p:nvSpPr>
        <p:spPr>
          <a:xfrm>
            <a:off x="8356600" y="10080625"/>
            <a:ext cx="360363"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6" name="Chevron 75"/>
          <p:cNvSpPr/>
          <p:nvPr userDrawn="1"/>
        </p:nvSpPr>
        <p:spPr>
          <a:xfrm>
            <a:off x="4481513" y="6707188"/>
            <a:ext cx="360362" cy="360362"/>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7" name="Chevron 76"/>
          <p:cNvSpPr/>
          <p:nvPr userDrawn="1"/>
        </p:nvSpPr>
        <p:spPr>
          <a:xfrm>
            <a:off x="9304338" y="8248650"/>
            <a:ext cx="360362"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8" name="Chevron 77"/>
          <p:cNvSpPr/>
          <p:nvPr userDrawn="1"/>
        </p:nvSpPr>
        <p:spPr>
          <a:xfrm>
            <a:off x="10860088" y="10801350"/>
            <a:ext cx="720725" cy="720725"/>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9" name="Chevron 78"/>
          <p:cNvSpPr/>
          <p:nvPr userDrawn="1"/>
        </p:nvSpPr>
        <p:spPr>
          <a:xfrm>
            <a:off x="10634663" y="7540625"/>
            <a:ext cx="360362"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80" name="Chevron 79"/>
          <p:cNvSpPr/>
          <p:nvPr userDrawn="1"/>
        </p:nvSpPr>
        <p:spPr>
          <a:xfrm>
            <a:off x="12927013" y="8661400"/>
            <a:ext cx="360362"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81" name="Chevron 80"/>
          <p:cNvSpPr/>
          <p:nvPr userDrawn="1"/>
        </p:nvSpPr>
        <p:spPr>
          <a:xfrm>
            <a:off x="13874750" y="6829425"/>
            <a:ext cx="360363"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82" name="Chevron 81"/>
          <p:cNvSpPr/>
          <p:nvPr userDrawn="1"/>
        </p:nvSpPr>
        <p:spPr>
          <a:xfrm>
            <a:off x="15430500" y="9382125"/>
            <a:ext cx="360363"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83" name="Chevron 82"/>
          <p:cNvSpPr/>
          <p:nvPr userDrawn="1"/>
        </p:nvSpPr>
        <p:spPr>
          <a:xfrm>
            <a:off x="9369425" y="1516063"/>
            <a:ext cx="360363" cy="360362"/>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84" name="Chevron 83"/>
          <p:cNvSpPr/>
          <p:nvPr userDrawn="1"/>
        </p:nvSpPr>
        <p:spPr>
          <a:xfrm>
            <a:off x="11644313" y="1516063"/>
            <a:ext cx="360362" cy="360362"/>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85" name="Chevron 84"/>
          <p:cNvSpPr/>
          <p:nvPr userDrawn="1"/>
        </p:nvSpPr>
        <p:spPr>
          <a:xfrm>
            <a:off x="4573588" y="1155700"/>
            <a:ext cx="360362"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86" name="Chevron 85"/>
          <p:cNvSpPr/>
          <p:nvPr userDrawn="1"/>
        </p:nvSpPr>
        <p:spPr>
          <a:xfrm>
            <a:off x="6865938" y="2276475"/>
            <a:ext cx="360362"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87" name="Chevron 86"/>
          <p:cNvSpPr/>
          <p:nvPr userDrawn="1"/>
        </p:nvSpPr>
        <p:spPr>
          <a:xfrm>
            <a:off x="9369425" y="2997200"/>
            <a:ext cx="360363" cy="358775"/>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88" name="Chevron 87"/>
          <p:cNvSpPr/>
          <p:nvPr userDrawn="1"/>
        </p:nvSpPr>
        <p:spPr>
          <a:xfrm>
            <a:off x="3192463" y="7148513"/>
            <a:ext cx="360362" cy="358775"/>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89" name="Chevron 88"/>
          <p:cNvSpPr/>
          <p:nvPr userDrawn="1"/>
        </p:nvSpPr>
        <p:spPr>
          <a:xfrm>
            <a:off x="-477838" y="5580063"/>
            <a:ext cx="358775" cy="360362"/>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90" name="Chevron 89"/>
          <p:cNvSpPr/>
          <p:nvPr userDrawn="1"/>
        </p:nvSpPr>
        <p:spPr>
          <a:xfrm>
            <a:off x="-10086975" y="-7938"/>
            <a:ext cx="358775"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91" name="Chevron 90"/>
          <p:cNvSpPr/>
          <p:nvPr userDrawn="1"/>
        </p:nvSpPr>
        <p:spPr>
          <a:xfrm>
            <a:off x="1039813" y="1411288"/>
            <a:ext cx="360362" cy="358775"/>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92" name="Chevron 91"/>
          <p:cNvSpPr/>
          <p:nvPr userDrawn="1"/>
        </p:nvSpPr>
        <p:spPr>
          <a:xfrm>
            <a:off x="4062413" y="5830888"/>
            <a:ext cx="360362" cy="360362"/>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93" name="Chevron 92"/>
          <p:cNvSpPr/>
          <p:nvPr userDrawn="1"/>
        </p:nvSpPr>
        <p:spPr>
          <a:xfrm>
            <a:off x="-3484563" y="2625725"/>
            <a:ext cx="360363" cy="358775"/>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94" name="Chevron 93"/>
          <p:cNvSpPr/>
          <p:nvPr userDrawn="1"/>
        </p:nvSpPr>
        <p:spPr>
          <a:xfrm>
            <a:off x="-1192213" y="3744913"/>
            <a:ext cx="360363" cy="360362"/>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95" name="Chevron 94"/>
          <p:cNvSpPr/>
          <p:nvPr userDrawn="1"/>
        </p:nvSpPr>
        <p:spPr>
          <a:xfrm>
            <a:off x="-244475" y="1912938"/>
            <a:ext cx="360363" cy="360362"/>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96" name="Chevron 95"/>
          <p:cNvSpPr/>
          <p:nvPr userDrawn="1"/>
        </p:nvSpPr>
        <p:spPr>
          <a:xfrm>
            <a:off x="1311275" y="4465638"/>
            <a:ext cx="360363" cy="360362"/>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97" name="Chevron 96"/>
          <p:cNvSpPr/>
          <p:nvPr userDrawn="1"/>
        </p:nvSpPr>
        <p:spPr>
          <a:xfrm>
            <a:off x="-1209675" y="2625725"/>
            <a:ext cx="360362" cy="358775"/>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98" name="Chevron 97"/>
          <p:cNvSpPr/>
          <p:nvPr userDrawn="1"/>
        </p:nvSpPr>
        <p:spPr>
          <a:xfrm>
            <a:off x="1082675" y="3744913"/>
            <a:ext cx="360363" cy="360362"/>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99" name="Chevron 98"/>
          <p:cNvSpPr/>
          <p:nvPr userDrawn="1"/>
        </p:nvSpPr>
        <p:spPr>
          <a:xfrm>
            <a:off x="2030413" y="1912938"/>
            <a:ext cx="360362" cy="360362"/>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00" name="Chevron 99"/>
          <p:cNvSpPr/>
          <p:nvPr userDrawn="1"/>
        </p:nvSpPr>
        <p:spPr>
          <a:xfrm>
            <a:off x="3586163" y="4465638"/>
            <a:ext cx="360362" cy="360362"/>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01" name="Chevron 100"/>
          <p:cNvSpPr/>
          <p:nvPr userDrawn="1"/>
        </p:nvSpPr>
        <p:spPr>
          <a:xfrm>
            <a:off x="-984250" y="2212975"/>
            <a:ext cx="360362"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02" name="Chevron 101"/>
          <p:cNvSpPr/>
          <p:nvPr userDrawn="1"/>
        </p:nvSpPr>
        <p:spPr>
          <a:xfrm>
            <a:off x="-3484563" y="4105275"/>
            <a:ext cx="360363"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03" name="Chevron 102"/>
          <p:cNvSpPr/>
          <p:nvPr userDrawn="1"/>
        </p:nvSpPr>
        <p:spPr>
          <a:xfrm>
            <a:off x="-1192213" y="5226050"/>
            <a:ext cx="360363"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04" name="Chevron 103"/>
          <p:cNvSpPr/>
          <p:nvPr userDrawn="1"/>
        </p:nvSpPr>
        <p:spPr>
          <a:xfrm>
            <a:off x="-15814675" y="7423150"/>
            <a:ext cx="360362"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05" name="Chevron 104"/>
          <p:cNvSpPr/>
          <p:nvPr userDrawn="1"/>
        </p:nvSpPr>
        <p:spPr>
          <a:xfrm>
            <a:off x="-244475" y="3394075"/>
            <a:ext cx="360363"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06" name="Chevron 105"/>
          <p:cNvSpPr/>
          <p:nvPr userDrawn="1"/>
        </p:nvSpPr>
        <p:spPr>
          <a:xfrm>
            <a:off x="1311275" y="5946775"/>
            <a:ext cx="360363" cy="358775"/>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07" name="Chevron 106"/>
          <p:cNvSpPr/>
          <p:nvPr userDrawn="1"/>
        </p:nvSpPr>
        <p:spPr>
          <a:xfrm>
            <a:off x="1085850" y="2686050"/>
            <a:ext cx="360363"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08" name="Chevron 107"/>
          <p:cNvSpPr/>
          <p:nvPr userDrawn="1"/>
        </p:nvSpPr>
        <p:spPr>
          <a:xfrm>
            <a:off x="3378200" y="3806825"/>
            <a:ext cx="360363"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09" name="Chevron 108"/>
          <p:cNvSpPr/>
          <p:nvPr userDrawn="1"/>
        </p:nvSpPr>
        <p:spPr>
          <a:xfrm>
            <a:off x="4325938" y="1974850"/>
            <a:ext cx="360362" cy="360363"/>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10" name="Chevron 109"/>
          <p:cNvSpPr/>
          <p:nvPr userDrawn="1"/>
        </p:nvSpPr>
        <p:spPr>
          <a:xfrm>
            <a:off x="5881688" y="4527550"/>
            <a:ext cx="360362" cy="358775"/>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grpSp>
        <p:nvGrpSpPr>
          <p:cNvPr id="111" name="Group 122"/>
          <p:cNvGrpSpPr>
            <a:grpSpLocks/>
          </p:cNvGrpSpPr>
          <p:nvPr userDrawn="1"/>
        </p:nvGrpSpPr>
        <p:grpSpPr bwMode="auto">
          <a:xfrm>
            <a:off x="-57150" y="-30163"/>
            <a:ext cx="9329738" cy="6888163"/>
            <a:chOff x="-56790" y="-30574"/>
            <a:chExt cx="9329317" cy="6888574"/>
          </a:xfrm>
        </p:grpSpPr>
        <p:grpSp>
          <p:nvGrpSpPr>
            <p:cNvPr id="112" name="Group 123"/>
            <p:cNvGrpSpPr>
              <a:grpSpLocks/>
            </p:cNvGrpSpPr>
            <p:nvPr userDrawn="1"/>
          </p:nvGrpSpPr>
          <p:grpSpPr bwMode="auto">
            <a:xfrm>
              <a:off x="-3084" y="-30574"/>
              <a:ext cx="9164084" cy="6888574"/>
              <a:chOff x="-3084" y="-30574"/>
              <a:chExt cx="9164084" cy="6888574"/>
            </a:xfrm>
          </p:grpSpPr>
          <p:sp>
            <p:nvSpPr>
              <p:cNvPr id="114" name="Rectangle 113"/>
              <p:cNvSpPr/>
              <p:nvPr userDrawn="1"/>
            </p:nvSpPr>
            <p:spPr>
              <a:xfrm>
                <a:off x="1946" y="6119769"/>
                <a:ext cx="9159461" cy="7382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Franklin Gothic Book"/>
                </a:endParaRPr>
              </a:p>
            </p:txBody>
          </p:sp>
          <p:sp>
            <p:nvSpPr>
              <p:cNvPr id="115" name="Rectangle 114"/>
              <p:cNvSpPr/>
              <p:nvPr userDrawn="1"/>
            </p:nvSpPr>
            <p:spPr>
              <a:xfrm>
                <a:off x="-2817" y="-30574"/>
                <a:ext cx="9164224" cy="57899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Franklin Gothic Book"/>
                </a:endParaRPr>
              </a:p>
            </p:txBody>
          </p:sp>
        </p:grpSp>
        <p:cxnSp>
          <p:nvCxnSpPr>
            <p:cNvPr id="113" name="Straight Connector 112"/>
            <p:cNvCxnSpPr/>
            <p:nvPr userDrawn="1"/>
          </p:nvCxnSpPr>
          <p:spPr bwMode="auto">
            <a:xfrm>
              <a:off x="-56790" y="6119769"/>
              <a:ext cx="9329317"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116" name="Picture 12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99338" y="211138"/>
            <a:ext cx="1430337"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7" name="Straight Connector 116"/>
          <p:cNvCxnSpPr/>
          <p:nvPr userDrawn="1"/>
        </p:nvCxnSpPr>
        <p:spPr bwMode="auto">
          <a:xfrm>
            <a:off x="-3175" y="1079500"/>
            <a:ext cx="9144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174" name="Text Placeholder 6" descr="First level - paragraph text&#10;Second level - bullet 1&#10;Third level - bullet 2&#10;&#10;No more than 100 words per slide" title="Main text copy"/>
          <p:cNvSpPr>
            <a:spLocks noGrp="1"/>
          </p:cNvSpPr>
          <p:nvPr>
            <p:ph type="body" sz="quarter" idx="13"/>
          </p:nvPr>
        </p:nvSpPr>
        <p:spPr>
          <a:xfrm>
            <a:off x="720000" y="2160589"/>
            <a:ext cx="3600000" cy="3239411"/>
          </a:xfrm>
          <a:prstGeom prst="rect">
            <a:avLst/>
          </a:prstGeom>
        </p:spPr>
        <p:txBody>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176" name="Text Placeholder 6" descr="First level - paragraph text&#10;Second level - bullet 1&#10;Third level - bullet 2&#10;&#10;No more than 100 words per slide" title="Main text copy"/>
          <p:cNvSpPr>
            <a:spLocks noGrp="1"/>
          </p:cNvSpPr>
          <p:nvPr>
            <p:ph type="body" sz="quarter" idx="14"/>
          </p:nvPr>
        </p:nvSpPr>
        <p:spPr>
          <a:xfrm>
            <a:off x="4680000" y="2160589"/>
            <a:ext cx="3600000" cy="3239411"/>
          </a:xfrm>
          <a:prstGeom prst="rect">
            <a:avLst/>
          </a:prstGeom>
        </p:spPr>
        <p:txBody>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177" name="Title 1"/>
          <p:cNvSpPr>
            <a:spLocks noGrp="1"/>
          </p:cNvSpPr>
          <p:nvPr>
            <p:ph type="title"/>
          </p:nvPr>
        </p:nvSpPr>
        <p:spPr>
          <a:xfrm>
            <a:off x="719134" y="0"/>
            <a:ext cx="6291266" cy="1079499"/>
          </a:xfrm>
        </p:spPr>
        <p:txBody>
          <a:bodyPr/>
          <a:lstStyle/>
          <a:p>
            <a:r>
              <a:rPr lang="en-GB" dirty="0" smtClean="0"/>
              <a:t>Click to edit Master title style</a:t>
            </a:r>
            <a:endParaRPr lang="en-US" dirty="0"/>
          </a:p>
        </p:txBody>
      </p:sp>
    </p:spTree>
    <p:extLst>
      <p:ext uri="{BB962C8B-B14F-4D97-AF65-F5344CB8AC3E}">
        <p14:creationId xmlns:p14="http://schemas.microsoft.com/office/powerpoint/2010/main" val="263811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grpId="0" nodeType="withEffect">
                                  <p:stCondLst>
                                    <p:cond delay="0"/>
                                  </p:stCondLst>
                                  <p:childTnLst>
                                    <p:animMotion origin="layout" path="M 0.08437 1.85185E-6 L 0.96007 1.85185E-6 " pathEditMode="relative" rAng="0" ptsTypes="AA">
                                      <p:cBhvr>
                                        <p:cTn id="6" dur="20000" fill="hold"/>
                                        <p:tgtEl>
                                          <p:spTgt spid="6"/>
                                        </p:tgtEl>
                                        <p:attrNameLst>
                                          <p:attrName>ppt_x</p:attrName>
                                          <p:attrName>ppt_y</p:attrName>
                                        </p:attrNameLst>
                                      </p:cBhvr>
                                      <p:rCtr x="43785" y="0"/>
                                    </p:animMotion>
                                  </p:childTnLst>
                                </p:cTn>
                              </p:par>
                              <p:par>
                                <p:cTn id="7" presetID="0" presetClass="path" presetSubtype="0" fill="hold" grpId="0" nodeType="withEffect">
                                  <p:stCondLst>
                                    <p:cond delay="0"/>
                                  </p:stCondLst>
                                  <p:childTnLst>
                                    <p:animMotion origin="layout" path="M 0.08437 1.85185E-6 L 0.96007 1.85185E-6 " pathEditMode="relative" rAng="0" ptsTypes="AA">
                                      <p:cBhvr>
                                        <p:cTn id="8" dur="20000" fill="hold"/>
                                        <p:tgtEl>
                                          <p:spTgt spid="7"/>
                                        </p:tgtEl>
                                        <p:attrNameLst>
                                          <p:attrName>ppt_x</p:attrName>
                                          <p:attrName>ppt_y</p:attrName>
                                        </p:attrNameLst>
                                      </p:cBhvr>
                                      <p:rCtr x="43785" y="0"/>
                                    </p:animMotion>
                                  </p:childTnLst>
                                </p:cTn>
                              </p:par>
                              <p:par>
                                <p:cTn id="9" presetID="0" presetClass="path" presetSubtype="0" fill="hold" grpId="0" nodeType="withEffect">
                                  <p:stCondLst>
                                    <p:cond delay="0"/>
                                  </p:stCondLst>
                                  <p:childTnLst>
                                    <p:animMotion origin="layout" path="M 0.04826 2.59259E-6 L 0.96007 2.59259E-6 " pathEditMode="relative" rAng="0" ptsTypes="AA">
                                      <p:cBhvr>
                                        <p:cTn id="10" dur="20000" fill="hold"/>
                                        <p:tgtEl>
                                          <p:spTgt spid="8"/>
                                        </p:tgtEl>
                                        <p:attrNameLst>
                                          <p:attrName>ppt_x</p:attrName>
                                          <p:attrName>ppt_y</p:attrName>
                                        </p:attrNameLst>
                                      </p:cBhvr>
                                      <p:rCtr x="45590" y="0"/>
                                    </p:animMotion>
                                  </p:childTnLst>
                                </p:cTn>
                              </p:par>
                              <p:par>
                                <p:cTn id="11" presetID="0" presetClass="path" presetSubtype="0" fill="hold" grpId="0" nodeType="withEffect">
                                  <p:stCondLst>
                                    <p:cond delay="0"/>
                                  </p:stCondLst>
                                  <p:childTnLst>
                                    <p:animMotion origin="layout" path="M 0.08437 1.85185E-6 L 0.96007 1.85185E-6 " pathEditMode="relative" rAng="0" ptsTypes="AA">
                                      <p:cBhvr>
                                        <p:cTn id="12" dur="20000" fill="hold"/>
                                        <p:tgtEl>
                                          <p:spTgt spid="9"/>
                                        </p:tgtEl>
                                        <p:attrNameLst>
                                          <p:attrName>ppt_x</p:attrName>
                                          <p:attrName>ppt_y</p:attrName>
                                        </p:attrNameLst>
                                      </p:cBhvr>
                                      <p:rCtr x="43785" y="0"/>
                                    </p:animMotion>
                                  </p:childTnLst>
                                </p:cTn>
                              </p:par>
                              <p:par>
                                <p:cTn id="13" presetID="0" presetClass="path" presetSubtype="0" fill="hold" grpId="0" nodeType="withEffect">
                                  <p:stCondLst>
                                    <p:cond delay="0"/>
                                  </p:stCondLst>
                                  <p:childTnLst>
                                    <p:animMotion origin="layout" path="M -0.28073 -0.04352 L 0.82222 -0.04352 " pathEditMode="relative" rAng="0" ptsTypes="AA">
                                      <p:cBhvr>
                                        <p:cTn id="14" dur="20000" fill="hold"/>
                                        <p:tgtEl>
                                          <p:spTgt spid="10"/>
                                        </p:tgtEl>
                                        <p:attrNameLst>
                                          <p:attrName>ppt_x</p:attrName>
                                          <p:attrName>ppt_y</p:attrName>
                                        </p:attrNameLst>
                                      </p:cBhvr>
                                      <p:rCtr x="55156" y="0"/>
                                    </p:animMotion>
                                  </p:childTnLst>
                                </p:cTn>
                              </p:par>
                              <p:par>
                                <p:cTn id="15" presetID="0" presetClass="path" presetSubtype="0" fill="hold" grpId="0" nodeType="withEffect">
                                  <p:stCondLst>
                                    <p:cond delay="0"/>
                                  </p:stCondLst>
                                  <p:childTnLst>
                                    <p:animMotion origin="layout" path="M -0.04566 1.85185E-6 L 0.96007 1.85185E-6 " pathEditMode="relative" rAng="0" ptsTypes="AA">
                                      <p:cBhvr>
                                        <p:cTn id="16" dur="20000" fill="hold"/>
                                        <p:tgtEl>
                                          <p:spTgt spid="11"/>
                                        </p:tgtEl>
                                        <p:attrNameLst>
                                          <p:attrName>ppt_x</p:attrName>
                                          <p:attrName>ppt_y</p:attrName>
                                        </p:attrNameLst>
                                      </p:cBhvr>
                                      <p:rCtr x="50278" y="0"/>
                                    </p:animMotion>
                                  </p:childTnLst>
                                </p:cTn>
                              </p:par>
                              <p:par>
                                <p:cTn id="17" presetID="0" presetClass="path" presetSubtype="0" fill="hold" grpId="0" nodeType="withEffect">
                                  <p:stCondLst>
                                    <p:cond delay="0"/>
                                  </p:stCondLst>
                                  <p:childTnLst>
                                    <p:animMotion origin="layout" path="M 0.08437 1.85185E-6 L 0.96007 1.85185E-6 " pathEditMode="relative" rAng="0" ptsTypes="AA">
                                      <p:cBhvr>
                                        <p:cTn id="18" dur="20000" fill="hold"/>
                                        <p:tgtEl>
                                          <p:spTgt spid="12"/>
                                        </p:tgtEl>
                                        <p:attrNameLst>
                                          <p:attrName>ppt_x</p:attrName>
                                          <p:attrName>ppt_y</p:attrName>
                                        </p:attrNameLst>
                                      </p:cBhvr>
                                      <p:rCtr x="43785" y="0"/>
                                    </p:animMotion>
                                  </p:childTnLst>
                                </p:cTn>
                              </p:par>
                              <p:par>
                                <p:cTn id="19" presetID="0" presetClass="path" presetSubtype="0" fill="hold" grpId="0" nodeType="withEffect">
                                  <p:stCondLst>
                                    <p:cond delay="0"/>
                                  </p:stCondLst>
                                  <p:childTnLst>
                                    <p:animMotion origin="layout" path="M -0.14288 -2.96296E-6 L 0.96007 -2.96296E-6 " pathEditMode="relative" rAng="0" ptsTypes="AA">
                                      <p:cBhvr>
                                        <p:cTn id="20" dur="20000" fill="hold"/>
                                        <p:tgtEl>
                                          <p:spTgt spid="13"/>
                                        </p:tgtEl>
                                        <p:attrNameLst>
                                          <p:attrName>ppt_x</p:attrName>
                                          <p:attrName>ppt_y</p:attrName>
                                        </p:attrNameLst>
                                      </p:cBhvr>
                                      <p:rCtr x="55139" y="0"/>
                                    </p:animMotion>
                                  </p:childTnLst>
                                </p:cTn>
                              </p:par>
                              <p:par>
                                <p:cTn id="21" presetID="0" presetClass="path" presetSubtype="0" fill="hold" grpId="0" nodeType="withEffect">
                                  <p:stCondLst>
                                    <p:cond delay="0"/>
                                  </p:stCondLst>
                                  <p:childTnLst>
                                    <p:animMotion origin="layout" path="M -0.04566 1.85185E-6 L 0.96007 1.85185E-6 " pathEditMode="relative" rAng="0" ptsTypes="AA">
                                      <p:cBhvr>
                                        <p:cTn id="22" dur="20000" fill="hold"/>
                                        <p:tgtEl>
                                          <p:spTgt spid="14"/>
                                        </p:tgtEl>
                                        <p:attrNameLst>
                                          <p:attrName>ppt_x</p:attrName>
                                          <p:attrName>ppt_y</p:attrName>
                                        </p:attrNameLst>
                                      </p:cBhvr>
                                      <p:rCtr x="50278" y="0"/>
                                    </p:animMotion>
                                  </p:childTnLst>
                                </p:cTn>
                              </p:par>
                              <p:par>
                                <p:cTn id="23" presetID="0" presetClass="path" presetSubtype="0" fill="hold" grpId="0" nodeType="withEffect">
                                  <p:stCondLst>
                                    <p:cond delay="0"/>
                                  </p:stCondLst>
                                  <p:childTnLst>
                                    <p:animMotion origin="layout" path="M 0.08437 1.85185E-6 L 0.96007 1.85185E-6 " pathEditMode="relative" rAng="0" ptsTypes="AA">
                                      <p:cBhvr>
                                        <p:cTn id="24" dur="20000" fill="hold"/>
                                        <p:tgtEl>
                                          <p:spTgt spid="15"/>
                                        </p:tgtEl>
                                        <p:attrNameLst>
                                          <p:attrName>ppt_x</p:attrName>
                                          <p:attrName>ppt_y</p:attrName>
                                        </p:attrNameLst>
                                      </p:cBhvr>
                                      <p:rCtr x="43785" y="0"/>
                                    </p:animMotion>
                                  </p:childTnLst>
                                </p:cTn>
                              </p:par>
                              <p:par>
                                <p:cTn id="25" presetID="0" presetClass="path" presetSubtype="0" fill="hold" grpId="0" nodeType="withEffect">
                                  <p:stCondLst>
                                    <p:cond delay="0"/>
                                  </p:stCondLst>
                                  <p:childTnLst>
                                    <p:animMotion origin="layout" path="M 0.08437 1.85185E-6 L 0.96007 1.85185E-6 " pathEditMode="relative" rAng="0" ptsTypes="AA">
                                      <p:cBhvr>
                                        <p:cTn id="26" dur="20000" fill="hold"/>
                                        <p:tgtEl>
                                          <p:spTgt spid="16"/>
                                        </p:tgtEl>
                                        <p:attrNameLst>
                                          <p:attrName>ppt_x</p:attrName>
                                          <p:attrName>ppt_y</p:attrName>
                                        </p:attrNameLst>
                                      </p:cBhvr>
                                      <p:rCtr x="43785" y="0"/>
                                    </p:animMotion>
                                  </p:childTnLst>
                                </p:cTn>
                              </p:par>
                              <p:par>
                                <p:cTn id="27" presetID="0" presetClass="path" presetSubtype="0" fill="hold" grpId="0" nodeType="withEffect">
                                  <p:stCondLst>
                                    <p:cond delay="0"/>
                                  </p:stCondLst>
                                  <p:childTnLst>
                                    <p:animMotion origin="layout" path="M -0.14288 -2.96296E-6 L 0.96007 -2.96296E-6 " pathEditMode="relative" rAng="0" ptsTypes="AA">
                                      <p:cBhvr>
                                        <p:cTn id="28" dur="20000" fill="hold"/>
                                        <p:tgtEl>
                                          <p:spTgt spid="17"/>
                                        </p:tgtEl>
                                        <p:attrNameLst>
                                          <p:attrName>ppt_x</p:attrName>
                                          <p:attrName>ppt_y</p:attrName>
                                        </p:attrNameLst>
                                      </p:cBhvr>
                                      <p:rCtr x="55139" y="0"/>
                                    </p:animMotion>
                                  </p:childTnLst>
                                </p:cTn>
                              </p:par>
                              <p:par>
                                <p:cTn id="29" presetID="0" presetClass="path" presetSubtype="0" fill="hold" grpId="0" nodeType="withEffect">
                                  <p:stCondLst>
                                    <p:cond delay="0"/>
                                  </p:stCondLst>
                                  <p:childTnLst>
                                    <p:animMotion origin="layout" path="M -0.04566 1.85185E-6 L 0.96007 1.85185E-6 " pathEditMode="relative" rAng="0" ptsTypes="AA">
                                      <p:cBhvr>
                                        <p:cTn id="30" dur="20000" fill="hold"/>
                                        <p:tgtEl>
                                          <p:spTgt spid="18"/>
                                        </p:tgtEl>
                                        <p:attrNameLst>
                                          <p:attrName>ppt_x</p:attrName>
                                          <p:attrName>ppt_y</p:attrName>
                                        </p:attrNameLst>
                                      </p:cBhvr>
                                      <p:rCtr x="50278" y="0"/>
                                    </p:animMotion>
                                  </p:childTnLst>
                                </p:cTn>
                              </p:par>
                              <p:par>
                                <p:cTn id="31" presetID="0" presetClass="path" presetSubtype="0" fill="hold" grpId="0" nodeType="withEffect">
                                  <p:stCondLst>
                                    <p:cond delay="0"/>
                                  </p:stCondLst>
                                  <p:childTnLst>
                                    <p:animMotion origin="layout" path="M 0.08437 1.85185E-6 L 0.96007 1.85185E-6 " pathEditMode="relative" rAng="0" ptsTypes="AA">
                                      <p:cBhvr>
                                        <p:cTn id="32" dur="20000" fill="hold"/>
                                        <p:tgtEl>
                                          <p:spTgt spid="19"/>
                                        </p:tgtEl>
                                        <p:attrNameLst>
                                          <p:attrName>ppt_x</p:attrName>
                                          <p:attrName>ppt_y</p:attrName>
                                        </p:attrNameLst>
                                      </p:cBhvr>
                                      <p:rCtr x="43785" y="0"/>
                                    </p:animMotion>
                                  </p:childTnLst>
                                </p:cTn>
                              </p:par>
                              <p:par>
                                <p:cTn id="33" presetID="0" presetClass="path" presetSubtype="0" fill="hold" grpId="0" nodeType="withEffect">
                                  <p:stCondLst>
                                    <p:cond delay="0"/>
                                  </p:stCondLst>
                                  <p:childTnLst>
                                    <p:animMotion origin="layout" path="M 0.1559 -3.7037E-7 L 0.96007 -3.7037E-7 " pathEditMode="relative" rAng="0" ptsTypes="AA">
                                      <p:cBhvr>
                                        <p:cTn id="34" dur="20000" fill="hold"/>
                                        <p:tgtEl>
                                          <p:spTgt spid="20"/>
                                        </p:tgtEl>
                                        <p:attrNameLst>
                                          <p:attrName>ppt_x</p:attrName>
                                          <p:attrName>ppt_y</p:attrName>
                                        </p:attrNameLst>
                                      </p:cBhvr>
                                      <p:rCtr x="40208" y="0"/>
                                    </p:animMotion>
                                  </p:childTnLst>
                                </p:cTn>
                              </p:par>
                              <p:par>
                                <p:cTn id="35" presetID="0" presetClass="path" presetSubtype="0" fill="hold" grpId="0" nodeType="withEffect">
                                  <p:stCondLst>
                                    <p:cond delay="0"/>
                                  </p:stCondLst>
                                  <p:childTnLst>
                                    <p:animMotion origin="layout" path="M -0.27031 3.7037E-6 L 0.96007 3.7037E-6 " pathEditMode="relative" rAng="0" ptsTypes="AA">
                                      <p:cBhvr>
                                        <p:cTn id="36" dur="20000" fill="hold"/>
                                        <p:tgtEl>
                                          <p:spTgt spid="21"/>
                                        </p:tgtEl>
                                        <p:attrNameLst>
                                          <p:attrName>ppt_x</p:attrName>
                                          <p:attrName>ppt_y</p:attrName>
                                        </p:attrNameLst>
                                      </p:cBhvr>
                                      <p:rCtr x="61510" y="0"/>
                                    </p:animMotion>
                                  </p:childTnLst>
                                </p:cTn>
                              </p:par>
                              <p:par>
                                <p:cTn id="37" presetID="0" presetClass="path" presetSubtype="0" fill="hold" grpId="0" nodeType="withEffect">
                                  <p:stCondLst>
                                    <p:cond delay="0"/>
                                  </p:stCondLst>
                                  <p:childTnLst>
                                    <p:animMotion origin="layout" path="M 0.04826 2.59259E-6 L 0.96007 2.59259E-6 " pathEditMode="relative" rAng="0" ptsTypes="AA">
                                      <p:cBhvr>
                                        <p:cTn id="38" dur="20000" fill="hold"/>
                                        <p:tgtEl>
                                          <p:spTgt spid="22"/>
                                        </p:tgtEl>
                                        <p:attrNameLst>
                                          <p:attrName>ppt_x</p:attrName>
                                          <p:attrName>ppt_y</p:attrName>
                                        </p:attrNameLst>
                                      </p:cBhvr>
                                      <p:rCtr x="45590" y="0"/>
                                    </p:animMotion>
                                  </p:childTnLst>
                                </p:cTn>
                              </p:par>
                              <p:par>
                                <p:cTn id="39" presetID="0" presetClass="path" presetSubtype="0" fill="hold" grpId="0" nodeType="withEffect">
                                  <p:stCondLst>
                                    <p:cond delay="0"/>
                                  </p:stCondLst>
                                  <p:childTnLst>
                                    <p:animMotion origin="layout" path="M 0.1559 -3.7037E-7 L 0.96007 -3.7037E-7 " pathEditMode="relative" rAng="0" ptsTypes="AA">
                                      <p:cBhvr>
                                        <p:cTn id="40" dur="20000" fill="hold"/>
                                        <p:tgtEl>
                                          <p:spTgt spid="23"/>
                                        </p:tgtEl>
                                        <p:attrNameLst>
                                          <p:attrName>ppt_x</p:attrName>
                                          <p:attrName>ppt_y</p:attrName>
                                        </p:attrNameLst>
                                      </p:cBhvr>
                                      <p:rCtr x="40208" y="0"/>
                                    </p:animMotion>
                                  </p:childTnLst>
                                </p:cTn>
                              </p:par>
                              <p:par>
                                <p:cTn id="41" presetID="0" presetClass="path" presetSubtype="0" fill="hold" grpId="0" nodeType="withEffect">
                                  <p:stCondLst>
                                    <p:cond delay="0"/>
                                  </p:stCondLst>
                                  <p:childTnLst>
                                    <p:animMotion origin="layout" path="M -0.27031 3.7037E-6 L 0.96007 3.7037E-6 " pathEditMode="relative" rAng="0" ptsTypes="AA">
                                      <p:cBhvr>
                                        <p:cTn id="42" dur="20000" fill="hold"/>
                                        <p:tgtEl>
                                          <p:spTgt spid="24"/>
                                        </p:tgtEl>
                                        <p:attrNameLst>
                                          <p:attrName>ppt_x</p:attrName>
                                          <p:attrName>ppt_y</p:attrName>
                                        </p:attrNameLst>
                                      </p:cBhvr>
                                      <p:rCtr x="61510" y="0"/>
                                    </p:animMotion>
                                  </p:childTnLst>
                                </p:cTn>
                              </p:par>
                              <p:par>
                                <p:cTn id="43" presetID="0" presetClass="path" presetSubtype="0" fill="hold" grpId="0" nodeType="withEffect">
                                  <p:stCondLst>
                                    <p:cond delay="0"/>
                                  </p:stCondLst>
                                  <p:childTnLst>
                                    <p:animMotion origin="layout" path="M 0.04826 2.59259E-6 L 0.96007 2.59259E-6 " pathEditMode="relative" rAng="0" ptsTypes="AA">
                                      <p:cBhvr>
                                        <p:cTn id="44" dur="20000" fill="hold"/>
                                        <p:tgtEl>
                                          <p:spTgt spid="25"/>
                                        </p:tgtEl>
                                        <p:attrNameLst>
                                          <p:attrName>ppt_x</p:attrName>
                                          <p:attrName>ppt_y</p:attrName>
                                        </p:attrNameLst>
                                      </p:cBhvr>
                                      <p:rCtr x="45590" y="0"/>
                                    </p:animMotion>
                                  </p:childTnLst>
                                </p:cTn>
                              </p:par>
                              <p:par>
                                <p:cTn id="45" presetID="0" presetClass="path" presetSubtype="0" fill="hold" grpId="0" nodeType="withEffect">
                                  <p:stCondLst>
                                    <p:cond delay="0"/>
                                  </p:stCondLst>
                                  <p:childTnLst>
                                    <p:animMotion origin="layout" path="M 0.1559 -3.7037E-7 L 0.96007 -3.7037E-7 " pathEditMode="relative" rAng="0" ptsTypes="AA">
                                      <p:cBhvr>
                                        <p:cTn id="46" dur="20000" fill="hold"/>
                                        <p:tgtEl>
                                          <p:spTgt spid="26"/>
                                        </p:tgtEl>
                                        <p:attrNameLst>
                                          <p:attrName>ppt_x</p:attrName>
                                          <p:attrName>ppt_y</p:attrName>
                                        </p:attrNameLst>
                                      </p:cBhvr>
                                      <p:rCtr x="40208" y="0"/>
                                    </p:animMotion>
                                  </p:childTnLst>
                                </p:cTn>
                              </p:par>
                              <p:par>
                                <p:cTn id="47" presetID="0" presetClass="path" presetSubtype="0" fill="hold" grpId="0" nodeType="withEffect">
                                  <p:stCondLst>
                                    <p:cond delay="0"/>
                                  </p:stCondLst>
                                  <p:childTnLst>
                                    <p:animMotion origin="layout" path="M -0.27031 3.7037E-6 L 0.96007 3.7037E-6 " pathEditMode="relative" rAng="0" ptsTypes="AA">
                                      <p:cBhvr>
                                        <p:cTn id="48" dur="20000" fill="hold"/>
                                        <p:tgtEl>
                                          <p:spTgt spid="27"/>
                                        </p:tgtEl>
                                        <p:attrNameLst>
                                          <p:attrName>ppt_x</p:attrName>
                                          <p:attrName>ppt_y</p:attrName>
                                        </p:attrNameLst>
                                      </p:cBhvr>
                                      <p:rCtr x="61510" y="0"/>
                                    </p:animMotion>
                                  </p:childTnLst>
                                </p:cTn>
                              </p:par>
                              <p:par>
                                <p:cTn id="49" presetID="0" presetClass="path" presetSubtype="0" fill="hold" grpId="0" nodeType="withEffect">
                                  <p:stCondLst>
                                    <p:cond delay="0"/>
                                  </p:stCondLst>
                                  <p:childTnLst>
                                    <p:animMotion origin="layout" path="M -0.37396 3.33333E-6 L 0.96007 3.33333E-6 " pathEditMode="relative" rAng="0" ptsTypes="AA">
                                      <p:cBhvr>
                                        <p:cTn id="50" dur="20000" fill="hold"/>
                                        <p:tgtEl>
                                          <p:spTgt spid="28"/>
                                        </p:tgtEl>
                                        <p:attrNameLst>
                                          <p:attrName>ppt_x</p:attrName>
                                          <p:attrName>ppt_y</p:attrName>
                                        </p:attrNameLst>
                                      </p:cBhvr>
                                      <p:rCtr x="66701" y="0"/>
                                    </p:animMotion>
                                  </p:childTnLst>
                                </p:cTn>
                              </p:par>
                              <p:par>
                                <p:cTn id="51" presetID="0" presetClass="path" presetSubtype="0" fill="hold" grpId="0" nodeType="withEffect">
                                  <p:stCondLst>
                                    <p:cond delay="0"/>
                                  </p:stCondLst>
                                  <p:childTnLst>
                                    <p:animMotion origin="layout" path="M 0.04826 2.59259E-6 L 0.96007 2.59259E-6 " pathEditMode="relative" rAng="0" ptsTypes="AA">
                                      <p:cBhvr>
                                        <p:cTn id="52" dur="20000" fill="hold"/>
                                        <p:tgtEl>
                                          <p:spTgt spid="29"/>
                                        </p:tgtEl>
                                        <p:attrNameLst>
                                          <p:attrName>ppt_x</p:attrName>
                                          <p:attrName>ppt_y</p:attrName>
                                        </p:attrNameLst>
                                      </p:cBhvr>
                                      <p:rCtr x="45590" y="0"/>
                                    </p:animMotion>
                                  </p:childTnLst>
                                </p:cTn>
                              </p:par>
                              <p:par>
                                <p:cTn id="53" presetID="0" presetClass="path" presetSubtype="0" fill="hold" grpId="0" nodeType="withEffect">
                                  <p:stCondLst>
                                    <p:cond delay="0"/>
                                  </p:stCondLst>
                                  <p:childTnLst>
                                    <p:animMotion origin="layout" path="M 0.1559 -3.7037E-7 L 0.96007 -3.7037E-7 " pathEditMode="relative" rAng="0" ptsTypes="AA">
                                      <p:cBhvr>
                                        <p:cTn id="54" dur="20000" fill="hold"/>
                                        <p:tgtEl>
                                          <p:spTgt spid="30"/>
                                        </p:tgtEl>
                                        <p:attrNameLst>
                                          <p:attrName>ppt_x</p:attrName>
                                          <p:attrName>ppt_y</p:attrName>
                                        </p:attrNameLst>
                                      </p:cBhvr>
                                      <p:rCtr x="40208" y="0"/>
                                    </p:animMotion>
                                  </p:childTnLst>
                                </p:cTn>
                              </p:par>
                              <p:par>
                                <p:cTn id="55" presetID="0" presetClass="path" presetSubtype="0" fill="hold" grpId="0" nodeType="withEffect">
                                  <p:stCondLst>
                                    <p:cond delay="0"/>
                                  </p:stCondLst>
                                  <p:childTnLst>
                                    <p:animMotion origin="layout" path="M -0.27031 3.7037E-6 L 0.96007 3.7037E-6 " pathEditMode="relative" rAng="0" ptsTypes="AA">
                                      <p:cBhvr>
                                        <p:cTn id="56" dur="20000" fill="hold"/>
                                        <p:tgtEl>
                                          <p:spTgt spid="31"/>
                                        </p:tgtEl>
                                        <p:attrNameLst>
                                          <p:attrName>ppt_x</p:attrName>
                                          <p:attrName>ppt_y</p:attrName>
                                        </p:attrNameLst>
                                      </p:cBhvr>
                                      <p:rCtr x="61510" y="0"/>
                                    </p:animMotion>
                                  </p:childTnLst>
                                </p:cTn>
                              </p:par>
                              <p:par>
                                <p:cTn id="57" presetID="0" presetClass="path" presetSubtype="0" fill="hold" grpId="0" nodeType="withEffect">
                                  <p:stCondLst>
                                    <p:cond delay="0"/>
                                  </p:stCondLst>
                                  <p:childTnLst>
                                    <p:animMotion origin="layout" path="M 0.04826 2.59259E-6 L 0.96007 2.59259E-6 " pathEditMode="relative" rAng="0" ptsTypes="AA">
                                      <p:cBhvr>
                                        <p:cTn id="58" dur="20000" fill="hold"/>
                                        <p:tgtEl>
                                          <p:spTgt spid="32"/>
                                        </p:tgtEl>
                                        <p:attrNameLst>
                                          <p:attrName>ppt_x</p:attrName>
                                          <p:attrName>ppt_y</p:attrName>
                                        </p:attrNameLst>
                                      </p:cBhvr>
                                      <p:rCtr x="45590" y="0"/>
                                    </p:animMotion>
                                  </p:childTnLst>
                                </p:cTn>
                              </p:par>
                              <p:par>
                                <p:cTn id="59" presetID="0" presetClass="path" presetSubtype="0" fill="hold" grpId="0" nodeType="withEffect">
                                  <p:stCondLst>
                                    <p:cond delay="0"/>
                                  </p:stCondLst>
                                  <p:childTnLst>
                                    <p:animMotion origin="layout" path="M -0.26615 -4.44444E-6 L 0.96007 -4.44444E-6 " pathEditMode="relative" rAng="0" ptsTypes="AA">
                                      <p:cBhvr>
                                        <p:cTn id="60" dur="20000" fill="hold"/>
                                        <p:tgtEl>
                                          <p:spTgt spid="33"/>
                                        </p:tgtEl>
                                        <p:attrNameLst>
                                          <p:attrName>ppt_x</p:attrName>
                                          <p:attrName>ppt_y</p:attrName>
                                        </p:attrNameLst>
                                      </p:cBhvr>
                                      <p:rCtr x="61302" y="0"/>
                                    </p:animMotion>
                                  </p:childTnLst>
                                </p:cTn>
                              </p:par>
                              <p:par>
                                <p:cTn id="61" presetID="0" presetClass="path" presetSubtype="0" fill="hold" grpId="0" nodeType="withEffect">
                                  <p:stCondLst>
                                    <p:cond delay="0"/>
                                  </p:stCondLst>
                                  <p:childTnLst>
                                    <p:animMotion origin="layout" path="M -0.27031 3.7037E-6 L 0.96007 3.7037E-6 " pathEditMode="relative" rAng="0" ptsTypes="AA">
                                      <p:cBhvr>
                                        <p:cTn id="62" dur="20000" fill="hold"/>
                                        <p:tgtEl>
                                          <p:spTgt spid="34"/>
                                        </p:tgtEl>
                                        <p:attrNameLst>
                                          <p:attrName>ppt_x</p:attrName>
                                          <p:attrName>ppt_y</p:attrName>
                                        </p:attrNameLst>
                                      </p:cBhvr>
                                      <p:rCtr x="61510" y="0"/>
                                    </p:animMotion>
                                  </p:childTnLst>
                                </p:cTn>
                              </p:par>
                              <p:par>
                                <p:cTn id="63" presetID="0" presetClass="path" presetSubtype="0" fill="hold" grpId="0" nodeType="withEffect">
                                  <p:stCondLst>
                                    <p:cond delay="0"/>
                                  </p:stCondLst>
                                  <p:childTnLst>
                                    <p:animMotion origin="layout" path="M -0.37396 3.33333E-6 L 0.96007 3.33333E-6 " pathEditMode="relative" rAng="0" ptsTypes="AA">
                                      <p:cBhvr>
                                        <p:cTn id="64" dur="20000" fill="hold"/>
                                        <p:tgtEl>
                                          <p:spTgt spid="35"/>
                                        </p:tgtEl>
                                        <p:attrNameLst>
                                          <p:attrName>ppt_x</p:attrName>
                                          <p:attrName>ppt_y</p:attrName>
                                        </p:attrNameLst>
                                      </p:cBhvr>
                                      <p:rCtr x="66701" y="0"/>
                                    </p:animMotion>
                                  </p:childTnLst>
                                </p:cTn>
                              </p:par>
                              <p:par>
                                <p:cTn id="65" presetID="0" presetClass="path" presetSubtype="0" fill="hold" grpId="0" nodeType="withEffect">
                                  <p:stCondLst>
                                    <p:cond delay="0"/>
                                  </p:stCondLst>
                                  <p:childTnLst>
                                    <p:animMotion origin="layout" path="M 0.08437 1.85185E-6 L 0.96007 1.85185E-6 " pathEditMode="relative" rAng="0" ptsTypes="AA">
                                      <p:cBhvr>
                                        <p:cTn id="66" dur="20000" fill="hold"/>
                                        <p:tgtEl>
                                          <p:spTgt spid="36"/>
                                        </p:tgtEl>
                                        <p:attrNameLst>
                                          <p:attrName>ppt_x</p:attrName>
                                          <p:attrName>ppt_y</p:attrName>
                                        </p:attrNameLst>
                                      </p:cBhvr>
                                      <p:rCtr x="43785" y="0"/>
                                    </p:animMotion>
                                  </p:childTnLst>
                                </p:cTn>
                              </p:par>
                              <p:par>
                                <p:cTn id="67" presetID="0" presetClass="path" presetSubtype="0" fill="hold" grpId="0" nodeType="withEffect">
                                  <p:stCondLst>
                                    <p:cond delay="0"/>
                                  </p:stCondLst>
                                  <p:childTnLst>
                                    <p:animMotion origin="layout" path="M 0.04826 2.59259E-6 L 0.96007 2.59259E-6 " pathEditMode="relative" rAng="0" ptsTypes="AA">
                                      <p:cBhvr>
                                        <p:cTn id="68" dur="20000" fill="hold"/>
                                        <p:tgtEl>
                                          <p:spTgt spid="37"/>
                                        </p:tgtEl>
                                        <p:attrNameLst>
                                          <p:attrName>ppt_x</p:attrName>
                                          <p:attrName>ppt_y</p:attrName>
                                        </p:attrNameLst>
                                      </p:cBhvr>
                                      <p:rCtr x="45590" y="0"/>
                                    </p:animMotion>
                                  </p:childTnLst>
                                </p:cTn>
                              </p:par>
                              <p:par>
                                <p:cTn id="69" presetID="0" presetClass="path" presetSubtype="0" fill="hold" grpId="0" nodeType="withEffect">
                                  <p:stCondLst>
                                    <p:cond delay="0"/>
                                  </p:stCondLst>
                                  <p:childTnLst>
                                    <p:animMotion origin="layout" path="M -0.14288 -2.96296E-6 L 0.96007 -2.96296E-6 " pathEditMode="relative" rAng="0" ptsTypes="AA">
                                      <p:cBhvr>
                                        <p:cTn id="70" dur="20000" fill="hold"/>
                                        <p:tgtEl>
                                          <p:spTgt spid="38"/>
                                        </p:tgtEl>
                                        <p:attrNameLst>
                                          <p:attrName>ppt_x</p:attrName>
                                          <p:attrName>ppt_y</p:attrName>
                                        </p:attrNameLst>
                                      </p:cBhvr>
                                      <p:rCtr x="55139" y="0"/>
                                    </p:animMotion>
                                  </p:childTnLst>
                                </p:cTn>
                              </p:par>
                              <p:par>
                                <p:cTn id="71" presetID="0" presetClass="path" presetSubtype="0" fill="hold" grpId="0" nodeType="withEffect">
                                  <p:stCondLst>
                                    <p:cond delay="0"/>
                                  </p:stCondLst>
                                  <p:childTnLst>
                                    <p:animMotion origin="layout" path="M -0.26615 -4.44444E-6 L 0.96007 -4.44444E-6 " pathEditMode="relative" rAng="0" ptsTypes="AA">
                                      <p:cBhvr>
                                        <p:cTn id="72" dur="20000" fill="hold"/>
                                        <p:tgtEl>
                                          <p:spTgt spid="39"/>
                                        </p:tgtEl>
                                        <p:attrNameLst>
                                          <p:attrName>ppt_x</p:attrName>
                                          <p:attrName>ppt_y</p:attrName>
                                        </p:attrNameLst>
                                      </p:cBhvr>
                                      <p:rCtr x="61302" y="0"/>
                                    </p:animMotion>
                                  </p:childTnLst>
                                </p:cTn>
                              </p:par>
                              <p:par>
                                <p:cTn id="73" presetID="0" presetClass="path" presetSubtype="0" fill="hold" grpId="0" nodeType="withEffect">
                                  <p:stCondLst>
                                    <p:cond delay="0"/>
                                  </p:stCondLst>
                                  <p:childTnLst>
                                    <p:animMotion origin="layout" path="M 0.1559 -3.7037E-7 L 0.96007 -3.7037E-7 " pathEditMode="relative" rAng="0" ptsTypes="AA">
                                      <p:cBhvr>
                                        <p:cTn id="74" dur="20000" fill="hold"/>
                                        <p:tgtEl>
                                          <p:spTgt spid="40"/>
                                        </p:tgtEl>
                                        <p:attrNameLst>
                                          <p:attrName>ppt_x</p:attrName>
                                          <p:attrName>ppt_y</p:attrName>
                                        </p:attrNameLst>
                                      </p:cBhvr>
                                      <p:rCtr x="40208" y="0"/>
                                    </p:animMotion>
                                  </p:childTnLst>
                                </p:cTn>
                              </p:par>
                              <p:par>
                                <p:cTn id="75" presetID="0" presetClass="path" presetSubtype="0" fill="hold" grpId="0" nodeType="withEffect">
                                  <p:stCondLst>
                                    <p:cond delay="0"/>
                                  </p:stCondLst>
                                  <p:childTnLst>
                                    <p:animMotion origin="layout" path="M -0.27031 3.7037E-6 L 0.96007 3.7037E-6 " pathEditMode="relative" rAng="0" ptsTypes="AA">
                                      <p:cBhvr>
                                        <p:cTn id="76" dur="20000" fill="hold"/>
                                        <p:tgtEl>
                                          <p:spTgt spid="41"/>
                                        </p:tgtEl>
                                        <p:attrNameLst>
                                          <p:attrName>ppt_x</p:attrName>
                                          <p:attrName>ppt_y</p:attrName>
                                        </p:attrNameLst>
                                      </p:cBhvr>
                                      <p:rCtr x="61510" y="0"/>
                                    </p:animMotion>
                                  </p:childTnLst>
                                </p:cTn>
                              </p:par>
                              <p:par>
                                <p:cTn id="77" presetID="0" presetClass="path" presetSubtype="0" fill="hold" grpId="0" nodeType="withEffect">
                                  <p:stCondLst>
                                    <p:cond delay="0"/>
                                  </p:stCondLst>
                                  <p:childTnLst>
                                    <p:animMotion origin="layout" path="M -0.04566 1.85185E-6 L 0.96007 1.85185E-6 " pathEditMode="relative" rAng="0" ptsTypes="AA">
                                      <p:cBhvr>
                                        <p:cTn id="78" dur="20000" fill="hold"/>
                                        <p:tgtEl>
                                          <p:spTgt spid="42"/>
                                        </p:tgtEl>
                                        <p:attrNameLst>
                                          <p:attrName>ppt_x</p:attrName>
                                          <p:attrName>ppt_y</p:attrName>
                                        </p:attrNameLst>
                                      </p:cBhvr>
                                      <p:rCtr x="50278" y="0"/>
                                    </p:animMotion>
                                  </p:childTnLst>
                                </p:cTn>
                              </p:par>
                              <p:par>
                                <p:cTn id="79" presetID="0" presetClass="path" presetSubtype="0" fill="hold" grpId="0" nodeType="withEffect">
                                  <p:stCondLst>
                                    <p:cond delay="0"/>
                                  </p:stCondLst>
                                  <p:childTnLst>
                                    <p:animMotion origin="layout" path="M -0.37396 3.33333E-6 L 0.96007 3.33333E-6 " pathEditMode="relative" rAng="0" ptsTypes="AA">
                                      <p:cBhvr>
                                        <p:cTn id="80" dur="20000" fill="hold"/>
                                        <p:tgtEl>
                                          <p:spTgt spid="43"/>
                                        </p:tgtEl>
                                        <p:attrNameLst>
                                          <p:attrName>ppt_x</p:attrName>
                                          <p:attrName>ppt_y</p:attrName>
                                        </p:attrNameLst>
                                      </p:cBhvr>
                                      <p:rCtr x="66701" y="0"/>
                                    </p:animMotion>
                                  </p:childTnLst>
                                </p:cTn>
                              </p:par>
                              <p:par>
                                <p:cTn id="81" presetID="0" presetClass="path" presetSubtype="0" fill="hold" grpId="0" nodeType="withEffect">
                                  <p:stCondLst>
                                    <p:cond delay="0"/>
                                  </p:stCondLst>
                                  <p:childTnLst>
                                    <p:animMotion origin="layout" path="M 0.08437 1.85185E-6 L 0.96007 1.85185E-6 " pathEditMode="relative" rAng="0" ptsTypes="AA">
                                      <p:cBhvr>
                                        <p:cTn id="82" dur="20000" fill="hold"/>
                                        <p:tgtEl>
                                          <p:spTgt spid="44"/>
                                        </p:tgtEl>
                                        <p:attrNameLst>
                                          <p:attrName>ppt_x</p:attrName>
                                          <p:attrName>ppt_y</p:attrName>
                                        </p:attrNameLst>
                                      </p:cBhvr>
                                      <p:rCtr x="43785" y="0"/>
                                    </p:animMotion>
                                  </p:childTnLst>
                                </p:cTn>
                              </p:par>
                              <p:par>
                                <p:cTn id="83" presetID="0" presetClass="path" presetSubtype="0" fill="hold" grpId="0" nodeType="withEffect">
                                  <p:stCondLst>
                                    <p:cond delay="0"/>
                                  </p:stCondLst>
                                  <p:childTnLst>
                                    <p:animMotion origin="layout" path="M 0.04826 2.59259E-6 L 0.96007 2.59259E-6 " pathEditMode="relative" rAng="0" ptsTypes="AA">
                                      <p:cBhvr>
                                        <p:cTn id="84" dur="20000" fill="hold"/>
                                        <p:tgtEl>
                                          <p:spTgt spid="45"/>
                                        </p:tgtEl>
                                        <p:attrNameLst>
                                          <p:attrName>ppt_x</p:attrName>
                                          <p:attrName>ppt_y</p:attrName>
                                        </p:attrNameLst>
                                      </p:cBhvr>
                                      <p:rCtr x="45590" y="0"/>
                                    </p:animMotion>
                                  </p:childTnLst>
                                </p:cTn>
                              </p:par>
                              <p:par>
                                <p:cTn id="85" presetID="0" presetClass="path" presetSubtype="0" fill="hold" grpId="0" nodeType="withEffect">
                                  <p:stCondLst>
                                    <p:cond delay="0"/>
                                  </p:stCondLst>
                                  <p:childTnLst>
                                    <p:animMotion origin="layout" path="M -0.26615 -4.44444E-6 L 0.96007 -4.44444E-6 " pathEditMode="relative" rAng="0" ptsTypes="AA">
                                      <p:cBhvr>
                                        <p:cTn id="86" dur="20000" fill="hold"/>
                                        <p:tgtEl>
                                          <p:spTgt spid="46"/>
                                        </p:tgtEl>
                                        <p:attrNameLst>
                                          <p:attrName>ppt_x</p:attrName>
                                          <p:attrName>ppt_y</p:attrName>
                                        </p:attrNameLst>
                                      </p:cBhvr>
                                      <p:rCtr x="61302" y="0"/>
                                    </p:animMotion>
                                  </p:childTnLst>
                                </p:cTn>
                              </p:par>
                              <p:par>
                                <p:cTn id="87" presetID="0" presetClass="path" presetSubtype="0" fill="hold" grpId="0" nodeType="withEffect">
                                  <p:stCondLst>
                                    <p:cond delay="0"/>
                                  </p:stCondLst>
                                  <p:childTnLst>
                                    <p:animMotion origin="layout" path="M -0.27031 3.7037E-6 L 0.96007 3.7037E-6 " pathEditMode="relative" rAng="0" ptsTypes="AA">
                                      <p:cBhvr>
                                        <p:cTn id="88" dur="20000" fill="hold"/>
                                        <p:tgtEl>
                                          <p:spTgt spid="47"/>
                                        </p:tgtEl>
                                        <p:attrNameLst>
                                          <p:attrName>ppt_x</p:attrName>
                                          <p:attrName>ppt_y</p:attrName>
                                        </p:attrNameLst>
                                      </p:cBhvr>
                                      <p:rCtr x="61510" y="0"/>
                                    </p:animMotion>
                                  </p:childTnLst>
                                </p:cTn>
                              </p:par>
                              <p:par>
                                <p:cTn id="89" presetID="0" presetClass="path" presetSubtype="0" fill="hold" grpId="0" nodeType="withEffect">
                                  <p:stCondLst>
                                    <p:cond delay="0"/>
                                  </p:stCondLst>
                                  <p:childTnLst>
                                    <p:animMotion origin="layout" path="M -0.37396 3.33333E-6 L 0.96007 3.33333E-6 " pathEditMode="relative" rAng="0" ptsTypes="AA">
                                      <p:cBhvr>
                                        <p:cTn id="90" dur="20000" fill="hold"/>
                                        <p:tgtEl>
                                          <p:spTgt spid="48"/>
                                        </p:tgtEl>
                                        <p:attrNameLst>
                                          <p:attrName>ppt_x</p:attrName>
                                          <p:attrName>ppt_y</p:attrName>
                                        </p:attrNameLst>
                                      </p:cBhvr>
                                      <p:rCtr x="66701" y="0"/>
                                    </p:animMotion>
                                  </p:childTnLst>
                                </p:cTn>
                              </p:par>
                              <p:par>
                                <p:cTn id="91" presetID="0" presetClass="path" presetSubtype="0" fill="hold" grpId="0" nodeType="withEffect">
                                  <p:stCondLst>
                                    <p:cond delay="0"/>
                                  </p:stCondLst>
                                  <p:childTnLst>
                                    <p:animMotion origin="layout" path="M 0.08437 1.85185E-6 L 0.96007 1.85185E-6 " pathEditMode="relative" rAng="0" ptsTypes="AA">
                                      <p:cBhvr>
                                        <p:cTn id="92" dur="20000" fill="hold"/>
                                        <p:tgtEl>
                                          <p:spTgt spid="49"/>
                                        </p:tgtEl>
                                        <p:attrNameLst>
                                          <p:attrName>ppt_x</p:attrName>
                                          <p:attrName>ppt_y</p:attrName>
                                        </p:attrNameLst>
                                      </p:cBhvr>
                                      <p:rCtr x="43785" y="0"/>
                                    </p:animMotion>
                                  </p:childTnLst>
                                </p:cTn>
                              </p:par>
                              <p:par>
                                <p:cTn id="93" presetID="0" presetClass="path" presetSubtype="0" fill="hold" grpId="0" nodeType="withEffect">
                                  <p:stCondLst>
                                    <p:cond delay="0"/>
                                  </p:stCondLst>
                                  <p:childTnLst>
                                    <p:animMotion origin="layout" path="M 0.04826 2.59259E-6 L 0.96007 2.59259E-6 " pathEditMode="relative" rAng="0" ptsTypes="AA">
                                      <p:cBhvr>
                                        <p:cTn id="94" dur="20000" fill="hold"/>
                                        <p:tgtEl>
                                          <p:spTgt spid="50"/>
                                        </p:tgtEl>
                                        <p:attrNameLst>
                                          <p:attrName>ppt_x</p:attrName>
                                          <p:attrName>ppt_y</p:attrName>
                                        </p:attrNameLst>
                                      </p:cBhvr>
                                      <p:rCtr x="45590" y="0"/>
                                    </p:animMotion>
                                  </p:childTnLst>
                                </p:cTn>
                              </p:par>
                              <p:par>
                                <p:cTn id="95" presetID="0" presetClass="path" presetSubtype="0" fill="hold" grpId="0" nodeType="withEffect">
                                  <p:stCondLst>
                                    <p:cond delay="0"/>
                                  </p:stCondLst>
                                  <p:childTnLst>
                                    <p:animMotion origin="layout" path="M -0.14288 -2.96296E-6 L 0.96007 -2.96296E-6 " pathEditMode="relative" rAng="0" ptsTypes="AA">
                                      <p:cBhvr>
                                        <p:cTn id="96" dur="20000" fill="hold"/>
                                        <p:tgtEl>
                                          <p:spTgt spid="51"/>
                                        </p:tgtEl>
                                        <p:attrNameLst>
                                          <p:attrName>ppt_x</p:attrName>
                                          <p:attrName>ppt_y</p:attrName>
                                        </p:attrNameLst>
                                      </p:cBhvr>
                                      <p:rCtr x="55139" y="0"/>
                                    </p:animMotion>
                                  </p:childTnLst>
                                </p:cTn>
                              </p:par>
                              <p:par>
                                <p:cTn id="97" presetID="0" presetClass="path" presetSubtype="0" fill="hold" grpId="0" nodeType="withEffect">
                                  <p:stCondLst>
                                    <p:cond delay="0"/>
                                  </p:stCondLst>
                                  <p:childTnLst>
                                    <p:animMotion origin="layout" path="M -0.26615 -4.44444E-6 L 0.96007 -4.44444E-6 " pathEditMode="relative" rAng="0" ptsTypes="AA">
                                      <p:cBhvr>
                                        <p:cTn id="98" dur="20000" fill="hold"/>
                                        <p:tgtEl>
                                          <p:spTgt spid="52"/>
                                        </p:tgtEl>
                                        <p:attrNameLst>
                                          <p:attrName>ppt_x</p:attrName>
                                          <p:attrName>ppt_y</p:attrName>
                                        </p:attrNameLst>
                                      </p:cBhvr>
                                      <p:rCtr x="61302" y="0"/>
                                    </p:animMotion>
                                  </p:childTnLst>
                                </p:cTn>
                              </p:par>
                              <p:par>
                                <p:cTn id="99" presetID="0" presetClass="path" presetSubtype="0" fill="hold" grpId="0" nodeType="withEffect">
                                  <p:stCondLst>
                                    <p:cond delay="0"/>
                                  </p:stCondLst>
                                  <p:childTnLst>
                                    <p:animMotion origin="layout" path="M 0.1559 -3.7037E-7 L 0.96007 -3.7037E-7 " pathEditMode="relative" rAng="0" ptsTypes="AA">
                                      <p:cBhvr>
                                        <p:cTn id="100" dur="20000" fill="hold"/>
                                        <p:tgtEl>
                                          <p:spTgt spid="53"/>
                                        </p:tgtEl>
                                        <p:attrNameLst>
                                          <p:attrName>ppt_x</p:attrName>
                                          <p:attrName>ppt_y</p:attrName>
                                        </p:attrNameLst>
                                      </p:cBhvr>
                                      <p:rCtr x="40208" y="0"/>
                                    </p:animMotion>
                                  </p:childTnLst>
                                </p:cTn>
                              </p:par>
                              <p:par>
                                <p:cTn id="101" presetID="0" presetClass="path" presetSubtype="0" fill="hold" grpId="0" nodeType="withEffect">
                                  <p:stCondLst>
                                    <p:cond delay="0"/>
                                  </p:stCondLst>
                                  <p:childTnLst>
                                    <p:animMotion origin="layout" path="M -0.27031 3.7037E-6 L 0.96007 3.7037E-6 " pathEditMode="relative" rAng="0" ptsTypes="AA">
                                      <p:cBhvr>
                                        <p:cTn id="102" dur="20000" fill="hold"/>
                                        <p:tgtEl>
                                          <p:spTgt spid="54"/>
                                        </p:tgtEl>
                                        <p:attrNameLst>
                                          <p:attrName>ppt_x</p:attrName>
                                          <p:attrName>ppt_y</p:attrName>
                                        </p:attrNameLst>
                                      </p:cBhvr>
                                      <p:rCtr x="61510" y="0"/>
                                    </p:animMotion>
                                  </p:childTnLst>
                                </p:cTn>
                              </p:par>
                              <p:par>
                                <p:cTn id="103" presetID="0" presetClass="path" presetSubtype="0" fill="hold" grpId="0" nodeType="withEffect">
                                  <p:stCondLst>
                                    <p:cond delay="0"/>
                                  </p:stCondLst>
                                  <p:childTnLst>
                                    <p:animMotion origin="layout" path="M -0.04566 1.85185E-6 L 0.96007 1.85185E-6 " pathEditMode="relative" rAng="0" ptsTypes="AA">
                                      <p:cBhvr>
                                        <p:cTn id="104" dur="20000" fill="hold"/>
                                        <p:tgtEl>
                                          <p:spTgt spid="55"/>
                                        </p:tgtEl>
                                        <p:attrNameLst>
                                          <p:attrName>ppt_x</p:attrName>
                                          <p:attrName>ppt_y</p:attrName>
                                        </p:attrNameLst>
                                      </p:cBhvr>
                                      <p:rCtr x="50278" y="0"/>
                                    </p:animMotion>
                                  </p:childTnLst>
                                </p:cTn>
                              </p:par>
                              <p:par>
                                <p:cTn id="105" presetID="0" presetClass="path" presetSubtype="0" fill="hold" grpId="0" nodeType="withEffect">
                                  <p:stCondLst>
                                    <p:cond delay="0"/>
                                  </p:stCondLst>
                                  <p:childTnLst>
                                    <p:animMotion origin="layout" path="M -0.37396 3.33333E-6 L 0.96007 3.33333E-6 " pathEditMode="relative" rAng="0" ptsTypes="AA">
                                      <p:cBhvr>
                                        <p:cTn id="106" dur="20000" fill="hold"/>
                                        <p:tgtEl>
                                          <p:spTgt spid="56"/>
                                        </p:tgtEl>
                                        <p:attrNameLst>
                                          <p:attrName>ppt_x</p:attrName>
                                          <p:attrName>ppt_y</p:attrName>
                                        </p:attrNameLst>
                                      </p:cBhvr>
                                      <p:rCtr x="66701" y="0"/>
                                    </p:animMotion>
                                  </p:childTnLst>
                                </p:cTn>
                              </p:par>
                              <p:par>
                                <p:cTn id="107" presetID="0" presetClass="path" presetSubtype="0" fill="hold" grpId="0" nodeType="withEffect">
                                  <p:stCondLst>
                                    <p:cond delay="0"/>
                                  </p:stCondLst>
                                  <p:childTnLst>
                                    <p:animMotion origin="layout" path="M 0.08437 1.85185E-6 L 0.96007 1.85185E-6 " pathEditMode="relative" rAng="0" ptsTypes="AA">
                                      <p:cBhvr>
                                        <p:cTn id="108" dur="20000" fill="hold"/>
                                        <p:tgtEl>
                                          <p:spTgt spid="57"/>
                                        </p:tgtEl>
                                        <p:attrNameLst>
                                          <p:attrName>ppt_x</p:attrName>
                                          <p:attrName>ppt_y</p:attrName>
                                        </p:attrNameLst>
                                      </p:cBhvr>
                                      <p:rCtr x="43785" y="0"/>
                                    </p:animMotion>
                                  </p:childTnLst>
                                </p:cTn>
                              </p:par>
                              <p:par>
                                <p:cTn id="109" presetID="0" presetClass="path" presetSubtype="0" fill="hold" grpId="0" nodeType="withEffect">
                                  <p:stCondLst>
                                    <p:cond delay="0"/>
                                  </p:stCondLst>
                                  <p:childTnLst>
                                    <p:animMotion origin="layout" path="M 0.04826 2.59259E-6 L 0.96007 2.59259E-6 " pathEditMode="relative" rAng="0" ptsTypes="AA">
                                      <p:cBhvr>
                                        <p:cTn id="110" dur="20000" fill="hold"/>
                                        <p:tgtEl>
                                          <p:spTgt spid="58"/>
                                        </p:tgtEl>
                                        <p:attrNameLst>
                                          <p:attrName>ppt_x</p:attrName>
                                          <p:attrName>ppt_y</p:attrName>
                                        </p:attrNameLst>
                                      </p:cBhvr>
                                      <p:rCtr x="45590" y="0"/>
                                    </p:animMotion>
                                  </p:childTnLst>
                                </p:cTn>
                              </p:par>
                              <p:par>
                                <p:cTn id="111" presetID="0" presetClass="path" presetSubtype="0" fill="hold" grpId="0" nodeType="withEffect">
                                  <p:stCondLst>
                                    <p:cond delay="0"/>
                                  </p:stCondLst>
                                  <p:childTnLst>
                                    <p:animMotion origin="layout" path="M -0.28073 -0.04352 L 0.82222 -0.04352 " pathEditMode="relative" rAng="0" ptsTypes="AA">
                                      <p:cBhvr>
                                        <p:cTn id="112" dur="20000" fill="hold"/>
                                        <p:tgtEl>
                                          <p:spTgt spid="59"/>
                                        </p:tgtEl>
                                        <p:attrNameLst>
                                          <p:attrName>ppt_x</p:attrName>
                                          <p:attrName>ppt_y</p:attrName>
                                        </p:attrNameLst>
                                      </p:cBhvr>
                                      <p:rCtr x="55156" y="0"/>
                                    </p:animMotion>
                                  </p:childTnLst>
                                </p:cTn>
                              </p:par>
                              <p:par>
                                <p:cTn id="113" presetID="0" presetClass="path" presetSubtype="0" fill="hold" grpId="0" nodeType="withEffect">
                                  <p:stCondLst>
                                    <p:cond delay="0"/>
                                  </p:stCondLst>
                                  <p:childTnLst>
                                    <p:animMotion origin="layout" path="M 0.08437 1.85185E-6 L 0.96007 1.85185E-6 " pathEditMode="relative" rAng="0" ptsTypes="AA">
                                      <p:cBhvr>
                                        <p:cTn id="114" dur="20000" fill="hold"/>
                                        <p:tgtEl>
                                          <p:spTgt spid="60"/>
                                        </p:tgtEl>
                                        <p:attrNameLst>
                                          <p:attrName>ppt_x</p:attrName>
                                          <p:attrName>ppt_y</p:attrName>
                                        </p:attrNameLst>
                                      </p:cBhvr>
                                      <p:rCtr x="43785" y="0"/>
                                    </p:animMotion>
                                  </p:childTnLst>
                                </p:cTn>
                              </p:par>
                              <p:par>
                                <p:cTn id="115" presetID="0" presetClass="path" presetSubtype="0" fill="hold" grpId="0" nodeType="withEffect">
                                  <p:stCondLst>
                                    <p:cond delay="0"/>
                                  </p:stCondLst>
                                  <p:childTnLst>
                                    <p:animMotion origin="layout" path="M -0.14288 -2.96296E-6 L 0.96007 -2.96296E-6 " pathEditMode="relative" rAng="0" ptsTypes="AA">
                                      <p:cBhvr>
                                        <p:cTn id="116" dur="20000" fill="hold"/>
                                        <p:tgtEl>
                                          <p:spTgt spid="61"/>
                                        </p:tgtEl>
                                        <p:attrNameLst>
                                          <p:attrName>ppt_x</p:attrName>
                                          <p:attrName>ppt_y</p:attrName>
                                        </p:attrNameLst>
                                      </p:cBhvr>
                                      <p:rCtr x="55139" y="0"/>
                                    </p:animMotion>
                                  </p:childTnLst>
                                </p:cTn>
                              </p:par>
                              <p:par>
                                <p:cTn id="117" presetID="0" presetClass="path" presetSubtype="0" fill="hold" grpId="0" nodeType="withEffect">
                                  <p:stCondLst>
                                    <p:cond delay="0"/>
                                  </p:stCondLst>
                                  <p:childTnLst>
                                    <p:animMotion origin="layout" path="M 0.08437 1.85185E-6 L 0.96007 1.85185E-6 " pathEditMode="relative" rAng="0" ptsTypes="AA">
                                      <p:cBhvr>
                                        <p:cTn id="118" dur="20000" fill="hold"/>
                                        <p:tgtEl>
                                          <p:spTgt spid="62"/>
                                        </p:tgtEl>
                                        <p:attrNameLst>
                                          <p:attrName>ppt_x</p:attrName>
                                          <p:attrName>ppt_y</p:attrName>
                                        </p:attrNameLst>
                                      </p:cBhvr>
                                      <p:rCtr x="43785" y="0"/>
                                    </p:animMotion>
                                  </p:childTnLst>
                                </p:cTn>
                              </p:par>
                              <p:par>
                                <p:cTn id="119" presetID="0" presetClass="path" presetSubtype="0" fill="hold" grpId="0" nodeType="withEffect">
                                  <p:stCondLst>
                                    <p:cond delay="0"/>
                                  </p:stCondLst>
                                  <p:childTnLst>
                                    <p:animMotion origin="layout" path="M -0.14288 -2.96296E-6 L 0.96007 -2.96296E-6 " pathEditMode="relative" rAng="0" ptsTypes="AA">
                                      <p:cBhvr>
                                        <p:cTn id="120" dur="20000" fill="hold"/>
                                        <p:tgtEl>
                                          <p:spTgt spid="63"/>
                                        </p:tgtEl>
                                        <p:attrNameLst>
                                          <p:attrName>ppt_x</p:attrName>
                                          <p:attrName>ppt_y</p:attrName>
                                        </p:attrNameLst>
                                      </p:cBhvr>
                                      <p:rCtr x="55139" y="0"/>
                                    </p:animMotion>
                                  </p:childTnLst>
                                </p:cTn>
                              </p:par>
                              <p:par>
                                <p:cTn id="121" presetID="0" presetClass="path" presetSubtype="0" fill="hold" grpId="0" nodeType="withEffect">
                                  <p:stCondLst>
                                    <p:cond delay="0"/>
                                  </p:stCondLst>
                                  <p:childTnLst>
                                    <p:animMotion origin="layout" path="M 0.08437 1.85185E-6 L 0.96007 1.85185E-6 " pathEditMode="relative" rAng="0" ptsTypes="AA">
                                      <p:cBhvr>
                                        <p:cTn id="122" dur="20000" fill="hold"/>
                                        <p:tgtEl>
                                          <p:spTgt spid="64"/>
                                        </p:tgtEl>
                                        <p:attrNameLst>
                                          <p:attrName>ppt_x</p:attrName>
                                          <p:attrName>ppt_y</p:attrName>
                                        </p:attrNameLst>
                                      </p:cBhvr>
                                      <p:rCtr x="43785" y="0"/>
                                    </p:animMotion>
                                  </p:childTnLst>
                                </p:cTn>
                              </p:par>
                              <p:par>
                                <p:cTn id="123" presetID="0" presetClass="path" presetSubtype="0" fill="hold" grpId="0" nodeType="withEffect">
                                  <p:stCondLst>
                                    <p:cond delay="0"/>
                                  </p:stCondLst>
                                  <p:childTnLst>
                                    <p:animMotion origin="layout" path="M 0.1559 -3.7037E-7 L 0.96007 -3.7037E-7 " pathEditMode="relative" rAng="0" ptsTypes="AA">
                                      <p:cBhvr>
                                        <p:cTn id="124" dur="20000" fill="hold"/>
                                        <p:tgtEl>
                                          <p:spTgt spid="65"/>
                                        </p:tgtEl>
                                        <p:attrNameLst>
                                          <p:attrName>ppt_x</p:attrName>
                                          <p:attrName>ppt_y</p:attrName>
                                        </p:attrNameLst>
                                      </p:cBhvr>
                                      <p:rCtr x="40208" y="0"/>
                                    </p:animMotion>
                                  </p:childTnLst>
                                </p:cTn>
                              </p:par>
                              <p:par>
                                <p:cTn id="125" presetID="0" presetClass="path" presetSubtype="0" fill="hold" grpId="0" nodeType="withEffect">
                                  <p:stCondLst>
                                    <p:cond delay="0"/>
                                  </p:stCondLst>
                                  <p:childTnLst>
                                    <p:animMotion origin="layout" path="M -0.27031 3.7037E-6 L 0.96007 3.7037E-6 " pathEditMode="relative" rAng="0" ptsTypes="AA">
                                      <p:cBhvr>
                                        <p:cTn id="126" dur="20000" fill="hold"/>
                                        <p:tgtEl>
                                          <p:spTgt spid="66"/>
                                        </p:tgtEl>
                                        <p:attrNameLst>
                                          <p:attrName>ppt_x</p:attrName>
                                          <p:attrName>ppt_y</p:attrName>
                                        </p:attrNameLst>
                                      </p:cBhvr>
                                      <p:rCtr x="61510" y="0"/>
                                    </p:animMotion>
                                  </p:childTnLst>
                                </p:cTn>
                              </p:par>
                              <p:par>
                                <p:cTn id="127" presetID="0" presetClass="path" presetSubtype="0" fill="hold" grpId="0" nodeType="withEffect">
                                  <p:stCondLst>
                                    <p:cond delay="0"/>
                                  </p:stCondLst>
                                  <p:childTnLst>
                                    <p:animMotion origin="layout" path="M -0.37396 3.33333E-6 L 0.96007 3.33333E-6 " pathEditMode="relative" rAng="0" ptsTypes="AA">
                                      <p:cBhvr>
                                        <p:cTn id="128" dur="20000" fill="hold"/>
                                        <p:tgtEl>
                                          <p:spTgt spid="67"/>
                                        </p:tgtEl>
                                        <p:attrNameLst>
                                          <p:attrName>ppt_x</p:attrName>
                                          <p:attrName>ppt_y</p:attrName>
                                        </p:attrNameLst>
                                      </p:cBhvr>
                                      <p:rCtr x="66701" y="0"/>
                                    </p:animMotion>
                                  </p:childTnLst>
                                </p:cTn>
                              </p:par>
                              <p:par>
                                <p:cTn id="129" presetID="0" presetClass="path" presetSubtype="0" fill="hold" grpId="0" nodeType="withEffect">
                                  <p:stCondLst>
                                    <p:cond delay="0"/>
                                  </p:stCondLst>
                                  <p:childTnLst>
                                    <p:animMotion origin="layout" path="M 0.04826 2.59259E-6 L 0.96007 2.59259E-6 " pathEditMode="relative" rAng="0" ptsTypes="AA">
                                      <p:cBhvr>
                                        <p:cTn id="130" dur="20000" fill="hold"/>
                                        <p:tgtEl>
                                          <p:spTgt spid="68"/>
                                        </p:tgtEl>
                                        <p:attrNameLst>
                                          <p:attrName>ppt_x</p:attrName>
                                          <p:attrName>ppt_y</p:attrName>
                                        </p:attrNameLst>
                                      </p:cBhvr>
                                      <p:rCtr x="45590" y="0"/>
                                    </p:animMotion>
                                  </p:childTnLst>
                                </p:cTn>
                              </p:par>
                              <p:par>
                                <p:cTn id="131" presetID="0" presetClass="path" presetSubtype="0" fill="hold" grpId="0" nodeType="withEffect">
                                  <p:stCondLst>
                                    <p:cond delay="0"/>
                                  </p:stCondLst>
                                  <p:childTnLst>
                                    <p:animMotion origin="layout" path="M 0.1559 -3.7037E-7 L 0.96007 -3.7037E-7 " pathEditMode="relative" rAng="0" ptsTypes="AA">
                                      <p:cBhvr>
                                        <p:cTn id="132" dur="20000" fill="hold"/>
                                        <p:tgtEl>
                                          <p:spTgt spid="69"/>
                                        </p:tgtEl>
                                        <p:attrNameLst>
                                          <p:attrName>ppt_x</p:attrName>
                                          <p:attrName>ppt_y</p:attrName>
                                        </p:attrNameLst>
                                      </p:cBhvr>
                                      <p:rCtr x="40208" y="0"/>
                                    </p:animMotion>
                                  </p:childTnLst>
                                </p:cTn>
                              </p:par>
                              <p:par>
                                <p:cTn id="133" presetID="0" presetClass="path" presetSubtype="0" fill="hold" grpId="0" nodeType="withEffect">
                                  <p:stCondLst>
                                    <p:cond delay="0"/>
                                  </p:stCondLst>
                                  <p:childTnLst>
                                    <p:animMotion origin="layout" path="M -0.27031 3.7037E-6 L 0.96007 3.7037E-6 " pathEditMode="relative" rAng="0" ptsTypes="AA">
                                      <p:cBhvr>
                                        <p:cTn id="134" dur="20000" fill="hold"/>
                                        <p:tgtEl>
                                          <p:spTgt spid="70"/>
                                        </p:tgtEl>
                                        <p:attrNameLst>
                                          <p:attrName>ppt_x</p:attrName>
                                          <p:attrName>ppt_y</p:attrName>
                                        </p:attrNameLst>
                                      </p:cBhvr>
                                      <p:rCtr x="61510" y="0"/>
                                    </p:animMotion>
                                  </p:childTnLst>
                                </p:cTn>
                              </p:par>
                              <p:par>
                                <p:cTn id="135" presetID="0" presetClass="path" presetSubtype="0" fill="hold" grpId="0" nodeType="withEffect">
                                  <p:stCondLst>
                                    <p:cond delay="0"/>
                                  </p:stCondLst>
                                  <p:childTnLst>
                                    <p:animMotion origin="layout" path="M -0.37396 3.33333E-6 L 0.96007 3.33333E-6 " pathEditMode="relative" rAng="0" ptsTypes="AA">
                                      <p:cBhvr>
                                        <p:cTn id="136" dur="20000" fill="hold"/>
                                        <p:tgtEl>
                                          <p:spTgt spid="71"/>
                                        </p:tgtEl>
                                        <p:attrNameLst>
                                          <p:attrName>ppt_x</p:attrName>
                                          <p:attrName>ppt_y</p:attrName>
                                        </p:attrNameLst>
                                      </p:cBhvr>
                                      <p:rCtr x="66701" y="0"/>
                                    </p:animMotion>
                                  </p:childTnLst>
                                </p:cTn>
                              </p:par>
                              <p:par>
                                <p:cTn id="137" presetID="0" presetClass="path" presetSubtype="0" fill="hold" grpId="0" nodeType="withEffect">
                                  <p:stCondLst>
                                    <p:cond delay="0"/>
                                  </p:stCondLst>
                                  <p:childTnLst>
                                    <p:animMotion origin="layout" path="M 0.04826 2.59259E-6 L 0.96007 2.59259E-6 " pathEditMode="relative" rAng="0" ptsTypes="AA">
                                      <p:cBhvr>
                                        <p:cTn id="138" dur="20000" fill="hold"/>
                                        <p:tgtEl>
                                          <p:spTgt spid="72"/>
                                        </p:tgtEl>
                                        <p:attrNameLst>
                                          <p:attrName>ppt_x</p:attrName>
                                          <p:attrName>ppt_y</p:attrName>
                                        </p:attrNameLst>
                                      </p:cBhvr>
                                      <p:rCtr x="45590" y="0"/>
                                    </p:animMotion>
                                  </p:childTnLst>
                                </p:cTn>
                              </p:par>
                              <p:par>
                                <p:cTn id="139" presetID="0" presetClass="path" presetSubtype="0" fill="hold" grpId="0" nodeType="withEffect">
                                  <p:stCondLst>
                                    <p:cond delay="0"/>
                                  </p:stCondLst>
                                  <p:childTnLst>
                                    <p:animMotion origin="layout" path="M -0.26615 -4.44444E-6 L 0.96007 -4.44444E-6 " pathEditMode="relative" rAng="0" ptsTypes="AA">
                                      <p:cBhvr>
                                        <p:cTn id="140" dur="20000" fill="hold"/>
                                        <p:tgtEl>
                                          <p:spTgt spid="73"/>
                                        </p:tgtEl>
                                        <p:attrNameLst>
                                          <p:attrName>ppt_x</p:attrName>
                                          <p:attrName>ppt_y</p:attrName>
                                        </p:attrNameLst>
                                      </p:cBhvr>
                                      <p:rCtr x="61302" y="0"/>
                                    </p:animMotion>
                                  </p:childTnLst>
                                </p:cTn>
                              </p:par>
                              <p:par>
                                <p:cTn id="141" presetID="0" presetClass="path" presetSubtype="0" fill="hold" grpId="0" nodeType="withEffect">
                                  <p:stCondLst>
                                    <p:cond delay="0"/>
                                  </p:stCondLst>
                                  <p:childTnLst>
                                    <p:animMotion origin="layout" path="M 0.1559 -3.7037E-7 L 0.96007 -3.7037E-7 " pathEditMode="relative" rAng="0" ptsTypes="AA">
                                      <p:cBhvr>
                                        <p:cTn id="142" dur="20000" fill="hold"/>
                                        <p:tgtEl>
                                          <p:spTgt spid="74"/>
                                        </p:tgtEl>
                                        <p:attrNameLst>
                                          <p:attrName>ppt_x</p:attrName>
                                          <p:attrName>ppt_y</p:attrName>
                                        </p:attrNameLst>
                                      </p:cBhvr>
                                      <p:rCtr x="40208" y="0"/>
                                    </p:animMotion>
                                  </p:childTnLst>
                                </p:cTn>
                              </p:par>
                              <p:par>
                                <p:cTn id="143" presetID="0" presetClass="path" presetSubtype="0" fill="hold" grpId="0" nodeType="withEffect">
                                  <p:stCondLst>
                                    <p:cond delay="0"/>
                                  </p:stCondLst>
                                  <p:childTnLst>
                                    <p:animMotion origin="layout" path="M -0.27031 3.7037E-6 L 0.96007 3.7037E-6 " pathEditMode="relative" rAng="0" ptsTypes="AA">
                                      <p:cBhvr>
                                        <p:cTn id="144" dur="20000" fill="hold"/>
                                        <p:tgtEl>
                                          <p:spTgt spid="75"/>
                                        </p:tgtEl>
                                        <p:attrNameLst>
                                          <p:attrName>ppt_x</p:attrName>
                                          <p:attrName>ppt_y</p:attrName>
                                        </p:attrNameLst>
                                      </p:cBhvr>
                                      <p:rCtr x="61510" y="0"/>
                                    </p:animMotion>
                                  </p:childTnLst>
                                </p:cTn>
                              </p:par>
                              <p:par>
                                <p:cTn id="145" presetID="0" presetClass="path" presetSubtype="0" fill="hold" grpId="0" nodeType="withEffect">
                                  <p:stCondLst>
                                    <p:cond delay="0"/>
                                  </p:stCondLst>
                                  <p:childTnLst>
                                    <p:animMotion origin="layout" path="M -0.04566 1.85185E-6 L 0.96007 1.85185E-6 " pathEditMode="relative" rAng="0" ptsTypes="AA">
                                      <p:cBhvr>
                                        <p:cTn id="146" dur="20000" fill="hold"/>
                                        <p:tgtEl>
                                          <p:spTgt spid="76"/>
                                        </p:tgtEl>
                                        <p:attrNameLst>
                                          <p:attrName>ppt_x</p:attrName>
                                          <p:attrName>ppt_y</p:attrName>
                                        </p:attrNameLst>
                                      </p:cBhvr>
                                      <p:rCtr x="50278" y="0"/>
                                    </p:animMotion>
                                  </p:childTnLst>
                                </p:cTn>
                              </p:par>
                              <p:par>
                                <p:cTn id="147" presetID="0" presetClass="path" presetSubtype="0" fill="hold" grpId="0" nodeType="withEffect">
                                  <p:stCondLst>
                                    <p:cond delay="0"/>
                                  </p:stCondLst>
                                  <p:childTnLst>
                                    <p:animMotion origin="layout" path="M -0.37396 3.33333E-6 L 0.96007 3.33333E-6 " pathEditMode="relative" rAng="0" ptsTypes="AA">
                                      <p:cBhvr>
                                        <p:cTn id="148" dur="20000" fill="hold"/>
                                        <p:tgtEl>
                                          <p:spTgt spid="77"/>
                                        </p:tgtEl>
                                        <p:attrNameLst>
                                          <p:attrName>ppt_x</p:attrName>
                                          <p:attrName>ppt_y</p:attrName>
                                        </p:attrNameLst>
                                      </p:cBhvr>
                                      <p:rCtr x="66701" y="0"/>
                                    </p:animMotion>
                                  </p:childTnLst>
                                </p:cTn>
                              </p:par>
                              <p:par>
                                <p:cTn id="149" presetID="0" presetClass="path" presetSubtype="0" fill="hold" grpId="0" nodeType="withEffect">
                                  <p:stCondLst>
                                    <p:cond delay="0"/>
                                  </p:stCondLst>
                                  <p:childTnLst>
                                    <p:animMotion origin="layout" path="M 0.04826 2.59259E-6 L 0.96007 2.59259E-6 " pathEditMode="relative" rAng="0" ptsTypes="AA">
                                      <p:cBhvr>
                                        <p:cTn id="150" dur="20000" fill="hold"/>
                                        <p:tgtEl>
                                          <p:spTgt spid="78"/>
                                        </p:tgtEl>
                                        <p:attrNameLst>
                                          <p:attrName>ppt_x</p:attrName>
                                          <p:attrName>ppt_y</p:attrName>
                                        </p:attrNameLst>
                                      </p:cBhvr>
                                      <p:rCtr x="45590" y="0"/>
                                    </p:animMotion>
                                  </p:childTnLst>
                                </p:cTn>
                              </p:par>
                              <p:par>
                                <p:cTn id="151" presetID="0" presetClass="path" presetSubtype="0" fill="hold" grpId="0" nodeType="withEffect">
                                  <p:stCondLst>
                                    <p:cond delay="0"/>
                                  </p:stCondLst>
                                  <p:childTnLst>
                                    <p:animMotion origin="layout" path="M 0.1559 -3.7037E-7 L 0.96007 -3.7037E-7 " pathEditMode="relative" rAng="0" ptsTypes="AA">
                                      <p:cBhvr>
                                        <p:cTn id="152" dur="20000" fill="hold"/>
                                        <p:tgtEl>
                                          <p:spTgt spid="79"/>
                                        </p:tgtEl>
                                        <p:attrNameLst>
                                          <p:attrName>ppt_x</p:attrName>
                                          <p:attrName>ppt_y</p:attrName>
                                        </p:attrNameLst>
                                      </p:cBhvr>
                                      <p:rCtr x="40208" y="0"/>
                                    </p:animMotion>
                                  </p:childTnLst>
                                </p:cTn>
                              </p:par>
                              <p:par>
                                <p:cTn id="153" presetID="0" presetClass="path" presetSubtype="0" fill="hold" grpId="0" nodeType="withEffect">
                                  <p:stCondLst>
                                    <p:cond delay="0"/>
                                  </p:stCondLst>
                                  <p:childTnLst>
                                    <p:animMotion origin="layout" path="M -0.27031 3.7037E-6 L 0.96007 3.7037E-6 " pathEditMode="relative" rAng="0" ptsTypes="AA">
                                      <p:cBhvr>
                                        <p:cTn id="154" dur="20000" fill="hold"/>
                                        <p:tgtEl>
                                          <p:spTgt spid="80"/>
                                        </p:tgtEl>
                                        <p:attrNameLst>
                                          <p:attrName>ppt_x</p:attrName>
                                          <p:attrName>ppt_y</p:attrName>
                                        </p:attrNameLst>
                                      </p:cBhvr>
                                      <p:rCtr x="61510" y="0"/>
                                    </p:animMotion>
                                  </p:childTnLst>
                                </p:cTn>
                              </p:par>
                              <p:par>
                                <p:cTn id="155" presetID="0" presetClass="path" presetSubtype="0" fill="hold" grpId="0" nodeType="withEffect">
                                  <p:stCondLst>
                                    <p:cond delay="0"/>
                                  </p:stCondLst>
                                  <p:childTnLst>
                                    <p:animMotion origin="layout" path="M -0.37396 3.33333E-6 L 0.96007 3.33333E-6 " pathEditMode="relative" rAng="0" ptsTypes="AA">
                                      <p:cBhvr>
                                        <p:cTn id="156" dur="20000" fill="hold"/>
                                        <p:tgtEl>
                                          <p:spTgt spid="81"/>
                                        </p:tgtEl>
                                        <p:attrNameLst>
                                          <p:attrName>ppt_x</p:attrName>
                                          <p:attrName>ppt_y</p:attrName>
                                        </p:attrNameLst>
                                      </p:cBhvr>
                                      <p:rCtr x="66701" y="0"/>
                                    </p:animMotion>
                                  </p:childTnLst>
                                </p:cTn>
                              </p:par>
                              <p:par>
                                <p:cTn id="157" presetID="0" presetClass="path" presetSubtype="0" fill="hold" grpId="0" nodeType="withEffect">
                                  <p:stCondLst>
                                    <p:cond delay="0"/>
                                  </p:stCondLst>
                                  <p:childTnLst>
                                    <p:animMotion origin="layout" path="M 0.04826 2.59259E-6 L 0.96007 2.59259E-6 " pathEditMode="relative" rAng="0" ptsTypes="AA">
                                      <p:cBhvr>
                                        <p:cTn id="158" dur="20000" fill="hold"/>
                                        <p:tgtEl>
                                          <p:spTgt spid="82"/>
                                        </p:tgtEl>
                                        <p:attrNameLst>
                                          <p:attrName>ppt_x</p:attrName>
                                          <p:attrName>ppt_y</p:attrName>
                                        </p:attrNameLst>
                                      </p:cBhvr>
                                      <p:rCtr x="45590" y="0"/>
                                    </p:animMotion>
                                  </p:childTnLst>
                                </p:cTn>
                              </p:par>
                              <p:par>
                                <p:cTn id="159" presetID="0" presetClass="path" presetSubtype="0" fill="hold" grpId="0" nodeType="withEffect">
                                  <p:stCondLst>
                                    <p:cond delay="0"/>
                                  </p:stCondLst>
                                  <p:childTnLst>
                                    <p:animMotion origin="layout" path="M 0.04826 2.59259E-6 L 0.96007 2.59259E-6 " pathEditMode="relative" rAng="0" ptsTypes="AA">
                                      <p:cBhvr>
                                        <p:cTn id="160" dur="20000" fill="hold"/>
                                        <p:tgtEl>
                                          <p:spTgt spid="83"/>
                                        </p:tgtEl>
                                        <p:attrNameLst>
                                          <p:attrName>ppt_x</p:attrName>
                                          <p:attrName>ppt_y</p:attrName>
                                        </p:attrNameLst>
                                      </p:cBhvr>
                                      <p:rCtr x="45590" y="0"/>
                                    </p:animMotion>
                                  </p:childTnLst>
                                </p:cTn>
                              </p:par>
                              <p:par>
                                <p:cTn id="161" presetID="0" presetClass="path" presetSubtype="0" fill="hold" grpId="0" nodeType="withEffect">
                                  <p:stCondLst>
                                    <p:cond delay="0"/>
                                  </p:stCondLst>
                                  <p:childTnLst>
                                    <p:animMotion origin="layout" path="M 0.04826 2.59259E-6 L 0.96007 2.59259E-6 " pathEditMode="relative" rAng="0" ptsTypes="AA">
                                      <p:cBhvr>
                                        <p:cTn id="162" dur="20000" fill="hold"/>
                                        <p:tgtEl>
                                          <p:spTgt spid="84"/>
                                        </p:tgtEl>
                                        <p:attrNameLst>
                                          <p:attrName>ppt_x</p:attrName>
                                          <p:attrName>ppt_y</p:attrName>
                                        </p:attrNameLst>
                                      </p:cBhvr>
                                      <p:rCtr x="45590" y="0"/>
                                    </p:animMotion>
                                  </p:childTnLst>
                                </p:cTn>
                              </p:par>
                              <p:par>
                                <p:cTn id="163" presetID="0" presetClass="path" presetSubtype="0" fill="hold" grpId="0" nodeType="withEffect">
                                  <p:stCondLst>
                                    <p:cond delay="0"/>
                                  </p:stCondLst>
                                  <p:childTnLst>
                                    <p:animMotion origin="layout" path="M 0.1559 -3.7037E-7 L 0.96007 -3.7037E-7 " pathEditMode="relative" rAng="0" ptsTypes="AA">
                                      <p:cBhvr>
                                        <p:cTn id="164" dur="20000" fill="hold"/>
                                        <p:tgtEl>
                                          <p:spTgt spid="85"/>
                                        </p:tgtEl>
                                        <p:attrNameLst>
                                          <p:attrName>ppt_x</p:attrName>
                                          <p:attrName>ppt_y</p:attrName>
                                        </p:attrNameLst>
                                      </p:cBhvr>
                                      <p:rCtr x="40208" y="0"/>
                                    </p:animMotion>
                                  </p:childTnLst>
                                </p:cTn>
                              </p:par>
                              <p:par>
                                <p:cTn id="165" presetID="0" presetClass="path" presetSubtype="0" fill="hold" grpId="0" nodeType="withEffect">
                                  <p:stCondLst>
                                    <p:cond delay="0"/>
                                  </p:stCondLst>
                                  <p:childTnLst>
                                    <p:animMotion origin="layout" path="M -0.27031 3.7037E-6 L 0.96007 3.7037E-6 " pathEditMode="relative" rAng="0" ptsTypes="AA">
                                      <p:cBhvr>
                                        <p:cTn id="166" dur="20000" fill="hold"/>
                                        <p:tgtEl>
                                          <p:spTgt spid="86"/>
                                        </p:tgtEl>
                                        <p:attrNameLst>
                                          <p:attrName>ppt_x</p:attrName>
                                          <p:attrName>ppt_y</p:attrName>
                                        </p:attrNameLst>
                                      </p:cBhvr>
                                      <p:rCtr x="61510" y="0"/>
                                    </p:animMotion>
                                  </p:childTnLst>
                                </p:cTn>
                              </p:par>
                              <p:par>
                                <p:cTn id="167" presetID="0" presetClass="path" presetSubtype="0" fill="hold" grpId="0" nodeType="withEffect">
                                  <p:stCondLst>
                                    <p:cond delay="0"/>
                                  </p:stCondLst>
                                  <p:childTnLst>
                                    <p:animMotion origin="layout" path="M 0.04826 2.59259E-6 L 0.96007 2.59259E-6 " pathEditMode="relative" rAng="0" ptsTypes="AA">
                                      <p:cBhvr>
                                        <p:cTn id="168" dur="20000" fill="hold"/>
                                        <p:tgtEl>
                                          <p:spTgt spid="87"/>
                                        </p:tgtEl>
                                        <p:attrNameLst>
                                          <p:attrName>ppt_x</p:attrName>
                                          <p:attrName>ppt_y</p:attrName>
                                        </p:attrNameLst>
                                      </p:cBhvr>
                                      <p:rCtr x="45590" y="0"/>
                                    </p:animMotion>
                                  </p:childTnLst>
                                </p:cTn>
                              </p:par>
                              <p:par>
                                <p:cTn id="169" presetID="0" presetClass="path" presetSubtype="0" fill="hold" grpId="0" nodeType="withEffect">
                                  <p:stCondLst>
                                    <p:cond delay="0"/>
                                  </p:stCondLst>
                                  <p:childTnLst>
                                    <p:animMotion origin="layout" path="M 0.04826 2.59259E-6 L 0.96007 2.59259E-6 " pathEditMode="relative" rAng="0" ptsTypes="AA">
                                      <p:cBhvr>
                                        <p:cTn id="170" dur="20000" fill="hold"/>
                                        <p:tgtEl>
                                          <p:spTgt spid="88"/>
                                        </p:tgtEl>
                                        <p:attrNameLst>
                                          <p:attrName>ppt_x</p:attrName>
                                          <p:attrName>ppt_y</p:attrName>
                                        </p:attrNameLst>
                                      </p:cBhvr>
                                      <p:rCtr x="45590" y="0"/>
                                    </p:animMotion>
                                  </p:childTnLst>
                                </p:cTn>
                              </p:par>
                              <p:par>
                                <p:cTn id="171" presetID="0" presetClass="path" presetSubtype="0" fill="hold" grpId="0" nodeType="withEffect">
                                  <p:stCondLst>
                                    <p:cond delay="0"/>
                                  </p:stCondLst>
                                  <p:childTnLst>
                                    <p:animMotion origin="layout" path="M 0.08437 1.85185E-6 L 0.96007 1.85185E-6 " pathEditMode="relative" rAng="0" ptsTypes="AA">
                                      <p:cBhvr>
                                        <p:cTn id="172" dur="20000" fill="hold"/>
                                        <p:tgtEl>
                                          <p:spTgt spid="89"/>
                                        </p:tgtEl>
                                        <p:attrNameLst>
                                          <p:attrName>ppt_x</p:attrName>
                                          <p:attrName>ppt_y</p:attrName>
                                        </p:attrNameLst>
                                      </p:cBhvr>
                                      <p:rCtr x="43785" y="0"/>
                                    </p:animMotion>
                                  </p:childTnLst>
                                </p:cTn>
                              </p:par>
                              <p:par>
                                <p:cTn id="173" presetID="0" presetClass="path" presetSubtype="0" fill="hold" grpId="0" nodeType="withEffect">
                                  <p:stCondLst>
                                    <p:cond delay="0"/>
                                  </p:stCondLst>
                                  <p:childTnLst>
                                    <p:animMotion origin="layout" path="M 0.08437 1.85185E-6 L 0.96007 1.85185E-6 " pathEditMode="relative" rAng="0" ptsTypes="AA">
                                      <p:cBhvr>
                                        <p:cTn id="174" dur="20000" fill="hold"/>
                                        <p:tgtEl>
                                          <p:spTgt spid="90"/>
                                        </p:tgtEl>
                                        <p:attrNameLst>
                                          <p:attrName>ppt_x</p:attrName>
                                          <p:attrName>ppt_y</p:attrName>
                                        </p:attrNameLst>
                                      </p:cBhvr>
                                      <p:rCtr x="43785" y="0"/>
                                    </p:animMotion>
                                  </p:childTnLst>
                                </p:cTn>
                              </p:par>
                              <p:par>
                                <p:cTn id="175" presetID="0" presetClass="path" presetSubtype="0" fill="hold" grpId="0" nodeType="withEffect">
                                  <p:stCondLst>
                                    <p:cond delay="0"/>
                                  </p:stCondLst>
                                  <p:childTnLst>
                                    <p:animMotion origin="layout" path="M 0.04826 2.59259E-6 L 0.96007 2.59259E-6 " pathEditMode="relative" rAng="0" ptsTypes="AA">
                                      <p:cBhvr>
                                        <p:cTn id="176" dur="20000" fill="hold"/>
                                        <p:tgtEl>
                                          <p:spTgt spid="91"/>
                                        </p:tgtEl>
                                        <p:attrNameLst>
                                          <p:attrName>ppt_x</p:attrName>
                                          <p:attrName>ppt_y</p:attrName>
                                        </p:attrNameLst>
                                      </p:cBhvr>
                                      <p:rCtr x="45590" y="0"/>
                                    </p:animMotion>
                                  </p:childTnLst>
                                </p:cTn>
                              </p:par>
                              <p:par>
                                <p:cTn id="177" presetID="0" presetClass="path" presetSubtype="0" fill="hold" grpId="0" nodeType="withEffect">
                                  <p:stCondLst>
                                    <p:cond delay="0"/>
                                  </p:stCondLst>
                                  <p:childTnLst>
                                    <p:animMotion origin="layout" path="M 0.08437 1.85185E-6 L 0.96007 1.85185E-6 " pathEditMode="relative" rAng="0" ptsTypes="AA">
                                      <p:cBhvr>
                                        <p:cTn id="178" dur="20000" fill="hold"/>
                                        <p:tgtEl>
                                          <p:spTgt spid="92"/>
                                        </p:tgtEl>
                                        <p:attrNameLst>
                                          <p:attrName>ppt_x</p:attrName>
                                          <p:attrName>ppt_y</p:attrName>
                                        </p:attrNameLst>
                                      </p:cBhvr>
                                      <p:rCtr x="43785" y="0"/>
                                    </p:animMotion>
                                  </p:childTnLst>
                                </p:cTn>
                              </p:par>
                              <p:par>
                                <p:cTn id="179" presetID="0" presetClass="path" presetSubtype="0" fill="hold" grpId="0" nodeType="withEffect">
                                  <p:stCondLst>
                                    <p:cond delay="0"/>
                                  </p:stCondLst>
                                  <p:childTnLst>
                                    <p:animMotion origin="layout" path="M 0.1559 -3.7037E-7 L 0.96007 -3.7037E-7 " pathEditMode="relative" rAng="0" ptsTypes="AA">
                                      <p:cBhvr>
                                        <p:cTn id="180" dur="20000" fill="hold"/>
                                        <p:tgtEl>
                                          <p:spTgt spid="93"/>
                                        </p:tgtEl>
                                        <p:attrNameLst>
                                          <p:attrName>ppt_x</p:attrName>
                                          <p:attrName>ppt_y</p:attrName>
                                        </p:attrNameLst>
                                      </p:cBhvr>
                                      <p:rCtr x="40208" y="0"/>
                                    </p:animMotion>
                                  </p:childTnLst>
                                </p:cTn>
                              </p:par>
                              <p:par>
                                <p:cTn id="181" presetID="0" presetClass="path" presetSubtype="0" fill="hold" grpId="0" nodeType="withEffect">
                                  <p:stCondLst>
                                    <p:cond delay="0"/>
                                  </p:stCondLst>
                                  <p:childTnLst>
                                    <p:animMotion origin="layout" path="M -0.27031 3.7037E-6 L 0.96007 3.7037E-6 " pathEditMode="relative" rAng="0" ptsTypes="AA">
                                      <p:cBhvr>
                                        <p:cTn id="182" dur="20000" fill="hold"/>
                                        <p:tgtEl>
                                          <p:spTgt spid="94"/>
                                        </p:tgtEl>
                                        <p:attrNameLst>
                                          <p:attrName>ppt_x</p:attrName>
                                          <p:attrName>ppt_y</p:attrName>
                                        </p:attrNameLst>
                                      </p:cBhvr>
                                      <p:rCtr x="61510" y="0"/>
                                    </p:animMotion>
                                  </p:childTnLst>
                                </p:cTn>
                              </p:par>
                              <p:par>
                                <p:cTn id="183" presetID="0" presetClass="path" presetSubtype="0" fill="hold" grpId="0" nodeType="withEffect">
                                  <p:stCondLst>
                                    <p:cond delay="0"/>
                                  </p:stCondLst>
                                  <p:childTnLst>
                                    <p:animMotion origin="layout" path="M -0.37396 3.33333E-6 L 0.96007 3.33333E-6 " pathEditMode="relative" rAng="0" ptsTypes="AA">
                                      <p:cBhvr>
                                        <p:cTn id="184" dur="20000" fill="hold"/>
                                        <p:tgtEl>
                                          <p:spTgt spid="95"/>
                                        </p:tgtEl>
                                        <p:attrNameLst>
                                          <p:attrName>ppt_x</p:attrName>
                                          <p:attrName>ppt_y</p:attrName>
                                        </p:attrNameLst>
                                      </p:cBhvr>
                                      <p:rCtr x="66701" y="0"/>
                                    </p:animMotion>
                                  </p:childTnLst>
                                </p:cTn>
                              </p:par>
                              <p:par>
                                <p:cTn id="185" presetID="0" presetClass="path" presetSubtype="0" fill="hold" grpId="0" nodeType="withEffect">
                                  <p:stCondLst>
                                    <p:cond delay="0"/>
                                  </p:stCondLst>
                                  <p:childTnLst>
                                    <p:animMotion origin="layout" path="M 0.04826 2.59259E-6 L 0.96007 2.59259E-6 " pathEditMode="relative" rAng="0" ptsTypes="AA">
                                      <p:cBhvr>
                                        <p:cTn id="186" dur="20000" fill="hold"/>
                                        <p:tgtEl>
                                          <p:spTgt spid="96"/>
                                        </p:tgtEl>
                                        <p:attrNameLst>
                                          <p:attrName>ppt_x</p:attrName>
                                          <p:attrName>ppt_y</p:attrName>
                                        </p:attrNameLst>
                                      </p:cBhvr>
                                      <p:rCtr x="45590" y="0"/>
                                    </p:animMotion>
                                  </p:childTnLst>
                                </p:cTn>
                              </p:par>
                              <p:par>
                                <p:cTn id="187" presetID="0" presetClass="path" presetSubtype="0" fill="hold" grpId="0" nodeType="withEffect">
                                  <p:stCondLst>
                                    <p:cond delay="0"/>
                                  </p:stCondLst>
                                  <p:childTnLst>
                                    <p:animMotion origin="layout" path="M 0.1559 -3.7037E-7 L 0.96007 -3.7037E-7 " pathEditMode="relative" rAng="0" ptsTypes="AA">
                                      <p:cBhvr>
                                        <p:cTn id="188" dur="20000" fill="hold"/>
                                        <p:tgtEl>
                                          <p:spTgt spid="97"/>
                                        </p:tgtEl>
                                        <p:attrNameLst>
                                          <p:attrName>ppt_x</p:attrName>
                                          <p:attrName>ppt_y</p:attrName>
                                        </p:attrNameLst>
                                      </p:cBhvr>
                                      <p:rCtr x="40208" y="0"/>
                                    </p:animMotion>
                                  </p:childTnLst>
                                </p:cTn>
                              </p:par>
                              <p:par>
                                <p:cTn id="189" presetID="0" presetClass="path" presetSubtype="0" fill="hold" grpId="0" nodeType="withEffect">
                                  <p:stCondLst>
                                    <p:cond delay="0"/>
                                  </p:stCondLst>
                                  <p:childTnLst>
                                    <p:animMotion origin="layout" path="M -0.27031 3.7037E-6 L 0.96007 3.7037E-6 " pathEditMode="relative" rAng="0" ptsTypes="AA">
                                      <p:cBhvr>
                                        <p:cTn id="190" dur="20000" fill="hold"/>
                                        <p:tgtEl>
                                          <p:spTgt spid="98"/>
                                        </p:tgtEl>
                                        <p:attrNameLst>
                                          <p:attrName>ppt_x</p:attrName>
                                          <p:attrName>ppt_y</p:attrName>
                                        </p:attrNameLst>
                                      </p:cBhvr>
                                      <p:rCtr x="61510" y="0"/>
                                    </p:animMotion>
                                  </p:childTnLst>
                                </p:cTn>
                              </p:par>
                              <p:par>
                                <p:cTn id="191" presetID="0" presetClass="path" presetSubtype="0" fill="hold" grpId="0" nodeType="withEffect">
                                  <p:stCondLst>
                                    <p:cond delay="0"/>
                                  </p:stCondLst>
                                  <p:childTnLst>
                                    <p:animMotion origin="layout" path="M -0.37396 3.33333E-6 L 0.96007 3.33333E-6 " pathEditMode="relative" rAng="0" ptsTypes="AA">
                                      <p:cBhvr>
                                        <p:cTn id="192" dur="20000" fill="hold"/>
                                        <p:tgtEl>
                                          <p:spTgt spid="99"/>
                                        </p:tgtEl>
                                        <p:attrNameLst>
                                          <p:attrName>ppt_x</p:attrName>
                                          <p:attrName>ppt_y</p:attrName>
                                        </p:attrNameLst>
                                      </p:cBhvr>
                                      <p:rCtr x="66701" y="0"/>
                                    </p:animMotion>
                                  </p:childTnLst>
                                </p:cTn>
                              </p:par>
                              <p:par>
                                <p:cTn id="193" presetID="0" presetClass="path" presetSubtype="0" fill="hold" grpId="0" nodeType="withEffect">
                                  <p:stCondLst>
                                    <p:cond delay="0"/>
                                  </p:stCondLst>
                                  <p:childTnLst>
                                    <p:animMotion origin="layout" path="M 0.04826 2.59259E-6 L 0.96007 2.59259E-6 " pathEditMode="relative" rAng="0" ptsTypes="AA">
                                      <p:cBhvr>
                                        <p:cTn id="194" dur="20000" fill="hold"/>
                                        <p:tgtEl>
                                          <p:spTgt spid="100"/>
                                        </p:tgtEl>
                                        <p:attrNameLst>
                                          <p:attrName>ppt_x</p:attrName>
                                          <p:attrName>ppt_y</p:attrName>
                                        </p:attrNameLst>
                                      </p:cBhvr>
                                      <p:rCtr x="45590" y="0"/>
                                    </p:animMotion>
                                  </p:childTnLst>
                                </p:cTn>
                              </p:par>
                              <p:par>
                                <p:cTn id="195" presetID="0" presetClass="path" presetSubtype="0" fill="hold" grpId="0" nodeType="withEffect">
                                  <p:stCondLst>
                                    <p:cond delay="0"/>
                                  </p:stCondLst>
                                  <p:childTnLst>
                                    <p:animMotion origin="layout" path="M -0.26615 -4.44444E-6 L 0.96007 -4.44444E-6 " pathEditMode="relative" rAng="0" ptsTypes="AA">
                                      <p:cBhvr>
                                        <p:cTn id="196" dur="20000" fill="hold"/>
                                        <p:tgtEl>
                                          <p:spTgt spid="101"/>
                                        </p:tgtEl>
                                        <p:attrNameLst>
                                          <p:attrName>ppt_x</p:attrName>
                                          <p:attrName>ppt_y</p:attrName>
                                        </p:attrNameLst>
                                      </p:cBhvr>
                                      <p:rCtr x="61302" y="0"/>
                                    </p:animMotion>
                                  </p:childTnLst>
                                </p:cTn>
                              </p:par>
                              <p:par>
                                <p:cTn id="197" presetID="0" presetClass="path" presetSubtype="0" fill="hold" grpId="0" nodeType="withEffect">
                                  <p:stCondLst>
                                    <p:cond delay="0"/>
                                  </p:stCondLst>
                                  <p:childTnLst>
                                    <p:animMotion origin="layout" path="M 0.1559 -3.7037E-7 L 0.96007 -3.7037E-7 " pathEditMode="relative" rAng="0" ptsTypes="AA">
                                      <p:cBhvr>
                                        <p:cTn id="198" dur="20000" fill="hold"/>
                                        <p:tgtEl>
                                          <p:spTgt spid="102"/>
                                        </p:tgtEl>
                                        <p:attrNameLst>
                                          <p:attrName>ppt_x</p:attrName>
                                          <p:attrName>ppt_y</p:attrName>
                                        </p:attrNameLst>
                                      </p:cBhvr>
                                      <p:rCtr x="40208" y="0"/>
                                    </p:animMotion>
                                  </p:childTnLst>
                                </p:cTn>
                              </p:par>
                              <p:par>
                                <p:cTn id="199" presetID="0" presetClass="path" presetSubtype="0" fill="hold" grpId="0" nodeType="withEffect">
                                  <p:stCondLst>
                                    <p:cond delay="0"/>
                                  </p:stCondLst>
                                  <p:childTnLst>
                                    <p:animMotion origin="layout" path="M -0.27031 3.7037E-6 L 0.96007 3.7037E-6 " pathEditMode="relative" rAng="0" ptsTypes="AA">
                                      <p:cBhvr>
                                        <p:cTn id="200" dur="20000" fill="hold"/>
                                        <p:tgtEl>
                                          <p:spTgt spid="103"/>
                                        </p:tgtEl>
                                        <p:attrNameLst>
                                          <p:attrName>ppt_x</p:attrName>
                                          <p:attrName>ppt_y</p:attrName>
                                        </p:attrNameLst>
                                      </p:cBhvr>
                                      <p:rCtr x="61510" y="0"/>
                                    </p:animMotion>
                                  </p:childTnLst>
                                </p:cTn>
                              </p:par>
                              <p:par>
                                <p:cTn id="201" presetID="0" presetClass="path" presetSubtype="0" fill="hold" grpId="0" nodeType="withEffect">
                                  <p:stCondLst>
                                    <p:cond delay="0"/>
                                  </p:stCondLst>
                                  <p:childTnLst>
                                    <p:animMotion origin="layout" path="M -0.04566 1.85185E-6 L 0.96007 1.85185E-6 " pathEditMode="relative" rAng="0" ptsTypes="AA">
                                      <p:cBhvr>
                                        <p:cTn id="202" dur="20000" fill="hold"/>
                                        <p:tgtEl>
                                          <p:spTgt spid="104"/>
                                        </p:tgtEl>
                                        <p:attrNameLst>
                                          <p:attrName>ppt_x</p:attrName>
                                          <p:attrName>ppt_y</p:attrName>
                                        </p:attrNameLst>
                                      </p:cBhvr>
                                      <p:rCtr x="50278" y="0"/>
                                    </p:animMotion>
                                  </p:childTnLst>
                                </p:cTn>
                              </p:par>
                              <p:par>
                                <p:cTn id="203" presetID="0" presetClass="path" presetSubtype="0" fill="hold" grpId="0" nodeType="withEffect">
                                  <p:stCondLst>
                                    <p:cond delay="0"/>
                                  </p:stCondLst>
                                  <p:childTnLst>
                                    <p:animMotion origin="layout" path="M -0.37396 3.33333E-6 L 0.96007 3.33333E-6 " pathEditMode="relative" rAng="0" ptsTypes="AA">
                                      <p:cBhvr>
                                        <p:cTn id="204" dur="20000" fill="hold"/>
                                        <p:tgtEl>
                                          <p:spTgt spid="105"/>
                                        </p:tgtEl>
                                        <p:attrNameLst>
                                          <p:attrName>ppt_x</p:attrName>
                                          <p:attrName>ppt_y</p:attrName>
                                        </p:attrNameLst>
                                      </p:cBhvr>
                                      <p:rCtr x="66701" y="0"/>
                                    </p:animMotion>
                                  </p:childTnLst>
                                </p:cTn>
                              </p:par>
                              <p:par>
                                <p:cTn id="205" presetID="0" presetClass="path" presetSubtype="0" fill="hold" grpId="0" nodeType="withEffect">
                                  <p:stCondLst>
                                    <p:cond delay="0"/>
                                  </p:stCondLst>
                                  <p:childTnLst>
                                    <p:animMotion origin="layout" path="M 0.04826 2.59259E-6 L 0.96007 2.59259E-6 " pathEditMode="relative" rAng="0" ptsTypes="AA">
                                      <p:cBhvr>
                                        <p:cTn id="206" dur="20000" fill="hold"/>
                                        <p:tgtEl>
                                          <p:spTgt spid="106"/>
                                        </p:tgtEl>
                                        <p:attrNameLst>
                                          <p:attrName>ppt_x</p:attrName>
                                          <p:attrName>ppt_y</p:attrName>
                                        </p:attrNameLst>
                                      </p:cBhvr>
                                      <p:rCtr x="45590" y="0"/>
                                    </p:animMotion>
                                  </p:childTnLst>
                                </p:cTn>
                              </p:par>
                              <p:par>
                                <p:cTn id="207" presetID="0" presetClass="path" presetSubtype="0" fill="hold" grpId="0" nodeType="withEffect">
                                  <p:stCondLst>
                                    <p:cond delay="0"/>
                                  </p:stCondLst>
                                  <p:childTnLst>
                                    <p:animMotion origin="layout" path="M 0.1559 -3.7037E-7 L 0.96007 -3.7037E-7 " pathEditMode="relative" rAng="0" ptsTypes="AA">
                                      <p:cBhvr>
                                        <p:cTn id="208" dur="20000" fill="hold"/>
                                        <p:tgtEl>
                                          <p:spTgt spid="107"/>
                                        </p:tgtEl>
                                        <p:attrNameLst>
                                          <p:attrName>ppt_x</p:attrName>
                                          <p:attrName>ppt_y</p:attrName>
                                        </p:attrNameLst>
                                      </p:cBhvr>
                                      <p:rCtr x="40208" y="0"/>
                                    </p:animMotion>
                                  </p:childTnLst>
                                </p:cTn>
                              </p:par>
                              <p:par>
                                <p:cTn id="209" presetID="0" presetClass="path" presetSubtype="0" fill="hold" grpId="0" nodeType="withEffect">
                                  <p:stCondLst>
                                    <p:cond delay="0"/>
                                  </p:stCondLst>
                                  <p:childTnLst>
                                    <p:animMotion origin="layout" path="M -0.27031 3.7037E-6 L 0.96007 3.7037E-6 " pathEditMode="relative" rAng="0" ptsTypes="AA">
                                      <p:cBhvr>
                                        <p:cTn id="210" dur="20000" fill="hold"/>
                                        <p:tgtEl>
                                          <p:spTgt spid="108"/>
                                        </p:tgtEl>
                                        <p:attrNameLst>
                                          <p:attrName>ppt_x</p:attrName>
                                          <p:attrName>ppt_y</p:attrName>
                                        </p:attrNameLst>
                                      </p:cBhvr>
                                      <p:rCtr x="61510" y="0"/>
                                    </p:animMotion>
                                  </p:childTnLst>
                                </p:cTn>
                              </p:par>
                              <p:par>
                                <p:cTn id="211" presetID="0" presetClass="path" presetSubtype="0" fill="hold" grpId="0" nodeType="withEffect">
                                  <p:stCondLst>
                                    <p:cond delay="0"/>
                                  </p:stCondLst>
                                  <p:childTnLst>
                                    <p:animMotion origin="layout" path="M -0.37396 3.33333E-6 L 0.96007 3.33333E-6 " pathEditMode="relative" rAng="0" ptsTypes="AA">
                                      <p:cBhvr>
                                        <p:cTn id="212" dur="20000" fill="hold"/>
                                        <p:tgtEl>
                                          <p:spTgt spid="109"/>
                                        </p:tgtEl>
                                        <p:attrNameLst>
                                          <p:attrName>ppt_x</p:attrName>
                                          <p:attrName>ppt_y</p:attrName>
                                        </p:attrNameLst>
                                      </p:cBhvr>
                                      <p:rCtr x="66701" y="0"/>
                                    </p:animMotion>
                                  </p:childTnLst>
                                </p:cTn>
                              </p:par>
                              <p:par>
                                <p:cTn id="213" presetID="0" presetClass="path" presetSubtype="0" fill="hold" grpId="0" nodeType="withEffect">
                                  <p:stCondLst>
                                    <p:cond delay="0"/>
                                  </p:stCondLst>
                                  <p:childTnLst>
                                    <p:animMotion origin="layout" path="M 0.04826 2.59259E-6 L 0.96007 2.59259E-6 " pathEditMode="relative" rAng="0" ptsTypes="AA">
                                      <p:cBhvr>
                                        <p:cTn id="214" dur="20000" fill="hold"/>
                                        <p:tgtEl>
                                          <p:spTgt spid="110"/>
                                        </p:tgtEl>
                                        <p:attrNameLst>
                                          <p:attrName>ppt_x</p:attrName>
                                          <p:attrName>ppt_y</p:attrName>
                                        </p:attrNameLst>
                                      </p:cBhvr>
                                      <p:rCtr x="45590" y="0"/>
                                    </p:animMotion>
                                  </p:childTnLst>
                                </p:cTn>
                              </p:par>
                              <p:par>
                                <p:cTn id="215" presetID="35" presetClass="path" presetSubtype="0" fill="hold" nodeType="withEffect">
                                  <p:stCondLst>
                                    <p:cond delay="0"/>
                                  </p:stCondLst>
                                  <p:childTnLst>
                                    <p:animMotion origin="layout" path="M 0 0  L -0.25 0  E" pathEditMode="relative" ptsTypes="">
                                      <p:cBhvr>
                                        <p:cTn id="216" dur="20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3" name="Rectangle 2"/>
          <p:cNvSpPr/>
          <p:nvPr userDrawn="1"/>
        </p:nvSpPr>
        <p:spPr>
          <a:xfrm>
            <a:off x="0" y="0"/>
            <a:ext cx="9144000" cy="6856413"/>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 name="Cube 3"/>
          <p:cNvSpPr/>
          <p:nvPr userDrawn="1"/>
        </p:nvSpPr>
        <p:spPr>
          <a:xfrm>
            <a:off x="696913" y="3060700"/>
            <a:ext cx="360362" cy="179388"/>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 name="Cube 4"/>
          <p:cNvSpPr/>
          <p:nvPr userDrawn="1"/>
        </p:nvSpPr>
        <p:spPr>
          <a:xfrm>
            <a:off x="1063625" y="2700338"/>
            <a:ext cx="360363" cy="180975"/>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 name="Cube 5"/>
          <p:cNvSpPr/>
          <p:nvPr userDrawn="1"/>
        </p:nvSpPr>
        <p:spPr>
          <a:xfrm>
            <a:off x="344488" y="2700338"/>
            <a:ext cx="360362" cy="180975"/>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 name="Cube 6"/>
          <p:cNvSpPr/>
          <p:nvPr userDrawn="1"/>
        </p:nvSpPr>
        <p:spPr>
          <a:xfrm>
            <a:off x="1417638" y="3060700"/>
            <a:ext cx="358775" cy="179388"/>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8" name="Cube 7"/>
          <p:cNvSpPr/>
          <p:nvPr userDrawn="1"/>
        </p:nvSpPr>
        <p:spPr>
          <a:xfrm>
            <a:off x="2130425" y="2339975"/>
            <a:ext cx="360363" cy="180975"/>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9" name="Cube 8"/>
          <p:cNvSpPr/>
          <p:nvPr userDrawn="1"/>
        </p:nvSpPr>
        <p:spPr>
          <a:xfrm>
            <a:off x="1776413" y="1981200"/>
            <a:ext cx="360362" cy="179388"/>
          </a:xfrm>
          <a:prstGeom prst="cube">
            <a:avLst>
              <a:gd name="adj" fmla="val 4921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0" name="Cube 9"/>
          <p:cNvSpPr/>
          <p:nvPr userDrawn="1"/>
        </p:nvSpPr>
        <p:spPr>
          <a:xfrm>
            <a:off x="2849563" y="2339975"/>
            <a:ext cx="360362" cy="180975"/>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1" name="Cube 10"/>
          <p:cNvSpPr/>
          <p:nvPr userDrawn="1"/>
        </p:nvSpPr>
        <p:spPr>
          <a:xfrm>
            <a:off x="2136775" y="3060700"/>
            <a:ext cx="360363" cy="179388"/>
          </a:xfrm>
          <a:prstGeom prst="cube">
            <a:avLst>
              <a:gd name="adj" fmla="val 49215"/>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2" name="Cube 11"/>
          <p:cNvSpPr/>
          <p:nvPr userDrawn="1"/>
        </p:nvSpPr>
        <p:spPr>
          <a:xfrm>
            <a:off x="5761038" y="360363"/>
            <a:ext cx="360362" cy="179387"/>
          </a:xfrm>
          <a:prstGeom prst="cube">
            <a:avLst>
              <a:gd name="adj" fmla="val 49215"/>
            </a:avLst>
          </a:prstGeom>
          <a:solidFill>
            <a:srgbClr val="5D245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3" name="Cube 12"/>
          <p:cNvSpPr/>
          <p:nvPr userDrawn="1"/>
        </p:nvSpPr>
        <p:spPr>
          <a:xfrm>
            <a:off x="3209925" y="2700338"/>
            <a:ext cx="360363" cy="180975"/>
          </a:xfrm>
          <a:prstGeom prst="cube">
            <a:avLst>
              <a:gd name="adj" fmla="val 49215"/>
            </a:avLst>
          </a:prstGeom>
          <a:solidFill>
            <a:srgbClr val="5D245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4" name="Cube 13"/>
          <p:cNvSpPr/>
          <p:nvPr userDrawn="1"/>
        </p:nvSpPr>
        <p:spPr>
          <a:xfrm>
            <a:off x="2146300" y="4338638"/>
            <a:ext cx="358775" cy="179387"/>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5" name="Cube 14"/>
          <p:cNvSpPr/>
          <p:nvPr userDrawn="1"/>
        </p:nvSpPr>
        <p:spPr>
          <a:xfrm>
            <a:off x="4684713" y="0"/>
            <a:ext cx="358775" cy="179388"/>
          </a:xfrm>
          <a:prstGeom prst="cube">
            <a:avLst>
              <a:gd name="adj" fmla="val 4921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6" name="Cube 15"/>
          <p:cNvSpPr/>
          <p:nvPr userDrawn="1"/>
        </p:nvSpPr>
        <p:spPr>
          <a:xfrm>
            <a:off x="5018088" y="4338638"/>
            <a:ext cx="360362" cy="179387"/>
          </a:xfrm>
          <a:prstGeom prst="cube">
            <a:avLst>
              <a:gd name="adj" fmla="val 4921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7" name="Cube 16"/>
          <p:cNvSpPr/>
          <p:nvPr userDrawn="1"/>
        </p:nvSpPr>
        <p:spPr>
          <a:xfrm>
            <a:off x="3963988" y="0"/>
            <a:ext cx="360362" cy="179388"/>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8" name="Cube 17"/>
          <p:cNvSpPr/>
          <p:nvPr userDrawn="1"/>
        </p:nvSpPr>
        <p:spPr>
          <a:xfrm>
            <a:off x="2146300" y="360363"/>
            <a:ext cx="358775" cy="179387"/>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9" name="Cube 18"/>
          <p:cNvSpPr/>
          <p:nvPr userDrawn="1"/>
        </p:nvSpPr>
        <p:spPr>
          <a:xfrm>
            <a:off x="2865438" y="0"/>
            <a:ext cx="360362" cy="179388"/>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0" name="Cube 19"/>
          <p:cNvSpPr/>
          <p:nvPr userDrawn="1"/>
        </p:nvSpPr>
        <p:spPr>
          <a:xfrm>
            <a:off x="1409700" y="1620838"/>
            <a:ext cx="360363" cy="179387"/>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1" name="Cube 20"/>
          <p:cNvSpPr/>
          <p:nvPr userDrawn="1"/>
        </p:nvSpPr>
        <p:spPr>
          <a:xfrm>
            <a:off x="4997450" y="2338388"/>
            <a:ext cx="360363" cy="179387"/>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2" name="Cube 21"/>
          <p:cNvSpPr/>
          <p:nvPr userDrawn="1"/>
        </p:nvSpPr>
        <p:spPr>
          <a:xfrm>
            <a:off x="5735638" y="4338638"/>
            <a:ext cx="360362" cy="179387"/>
          </a:xfrm>
          <a:prstGeom prst="cube">
            <a:avLst>
              <a:gd name="adj" fmla="val 49215"/>
            </a:avLst>
          </a:prstGeom>
          <a:solidFill>
            <a:srgbClr val="5D245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3" name="Cube 22"/>
          <p:cNvSpPr/>
          <p:nvPr userDrawn="1"/>
        </p:nvSpPr>
        <p:spPr>
          <a:xfrm>
            <a:off x="5400675" y="0"/>
            <a:ext cx="360363" cy="179388"/>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4" name="Cube 23"/>
          <p:cNvSpPr/>
          <p:nvPr userDrawn="1"/>
        </p:nvSpPr>
        <p:spPr>
          <a:xfrm>
            <a:off x="1785938" y="0"/>
            <a:ext cx="360362" cy="179388"/>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5" name="Cube 24"/>
          <p:cNvSpPr/>
          <p:nvPr userDrawn="1"/>
        </p:nvSpPr>
        <p:spPr>
          <a:xfrm>
            <a:off x="1439863" y="1079500"/>
            <a:ext cx="360362" cy="180975"/>
          </a:xfrm>
          <a:prstGeom prst="cube">
            <a:avLst>
              <a:gd name="adj" fmla="val 4921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6" name="Cube 25"/>
          <p:cNvSpPr/>
          <p:nvPr userDrawn="1"/>
        </p:nvSpPr>
        <p:spPr>
          <a:xfrm>
            <a:off x="-15875" y="1439863"/>
            <a:ext cx="360363" cy="179387"/>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7" name="Cube 26"/>
          <p:cNvSpPr/>
          <p:nvPr userDrawn="1"/>
        </p:nvSpPr>
        <p:spPr>
          <a:xfrm>
            <a:off x="3963988" y="720725"/>
            <a:ext cx="360362" cy="179388"/>
          </a:xfrm>
          <a:prstGeom prst="cube">
            <a:avLst>
              <a:gd name="adj" fmla="val 49215"/>
            </a:avLst>
          </a:prstGeom>
          <a:solidFill>
            <a:srgbClr val="D777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8" name="Cube 27"/>
          <p:cNvSpPr/>
          <p:nvPr userDrawn="1"/>
        </p:nvSpPr>
        <p:spPr>
          <a:xfrm>
            <a:off x="6818313" y="4338638"/>
            <a:ext cx="360362" cy="179387"/>
          </a:xfrm>
          <a:prstGeom prst="cube">
            <a:avLst>
              <a:gd name="adj" fmla="val 49215"/>
            </a:avLst>
          </a:prstGeom>
          <a:solidFill>
            <a:srgbClr val="D777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9" name="Cube 28"/>
          <p:cNvSpPr/>
          <p:nvPr userDrawn="1"/>
        </p:nvSpPr>
        <p:spPr>
          <a:xfrm>
            <a:off x="2513013" y="1439863"/>
            <a:ext cx="360362" cy="179387"/>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0" name="Cube 29"/>
          <p:cNvSpPr/>
          <p:nvPr userDrawn="1"/>
        </p:nvSpPr>
        <p:spPr>
          <a:xfrm>
            <a:off x="6786563" y="1981200"/>
            <a:ext cx="360362" cy="179388"/>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1" name="Cube 30"/>
          <p:cNvSpPr/>
          <p:nvPr userDrawn="1"/>
        </p:nvSpPr>
        <p:spPr>
          <a:xfrm>
            <a:off x="3216275" y="1112838"/>
            <a:ext cx="360363" cy="180975"/>
          </a:xfrm>
          <a:prstGeom prst="cube">
            <a:avLst>
              <a:gd name="adj" fmla="val 49215"/>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2" name="Cube 31"/>
          <p:cNvSpPr/>
          <p:nvPr userDrawn="1"/>
        </p:nvSpPr>
        <p:spPr>
          <a:xfrm>
            <a:off x="4292600" y="1473200"/>
            <a:ext cx="360363" cy="179388"/>
          </a:xfrm>
          <a:prstGeom prst="cube">
            <a:avLst>
              <a:gd name="adj" fmla="val 49215"/>
            </a:avLst>
          </a:prstGeom>
          <a:solidFill>
            <a:srgbClr val="D777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3" name="Cube 32"/>
          <p:cNvSpPr/>
          <p:nvPr userDrawn="1"/>
        </p:nvSpPr>
        <p:spPr>
          <a:xfrm>
            <a:off x="4656138" y="1473200"/>
            <a:ext cx="360362" cy="179388"/>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4" name="Cube 33"/>
          <p:cNvSpPr/>
          <p:nvPr userDrawn="1"/>
        </p:nvSpPr>
        <p:spPr>
          <a:xfrm>
            <a:off x="706438" y="720725"/>
            <a:ext cx="358775" cy="179388"/>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5" name="Cube 34"/>
          <p:cNvSpPr/>
          <p:nvPr userDrawn="1"/>
        </p:nvSpPr>
        <p:spPr>
          <a:xfrm>
            <a:off x="7146925" y="2339975"/>
            <a:ext cx="360363" cy="180975"/>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6" name="Cube 35"/>
          <p:cNvSpPr/>
          <p:nvPr userDrawn="1"/>
        </p:nvSpPr>
        <p:spPr>
          <a:xfrm>
            <a:off x="5754688" y="730250"/>
            <a:ext cx="360362" cy="179388"/>
          </a:xfrm>
          <a:prstGeom prst="cube">
            <a:avLst>
              <a:gd name="adj" fmla="val 49215"/>
            </a:avLst>
          </a:prstGeom>
          <a:solidFill>
            <a:srgbClr val="D777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7" name="Cube 36"/>
          <p:cNvSpPr/>
          <p:nvPr userDrawn="1"/>
        </p:nvSpPr>
        <p:spPr>
          <a:xfrm>
            <a:off x="7891463" y="1112838"/>
            <a:ext cx="358775" cy="180975"/>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8" name="Cube 37"/>
          <p:cNvSpPr/>
          <p:nvPr userDrawn="1"/>
        </p:nvSpPr>
        <p:spPr>
          <a:xfrm>
            <a:off x="7527925" y="763588"/>
            <a:ext cx="360363" cy="179387"/>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9" name="Cube 38"/>
          <p:cNvSpPr/>
          <p:nvPr userDrawn="1"/>
        </p:nvSpPr>
        <p:spPr>
          <a:xfrm>
            <a:off x="6805613" y="1122363"/>
            <a:ext cx="360362" cy="180975"/>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0" name="Cube 39"/>
          <p:cNvSpPr/>
          <p:nvPr userDrawn="1"/>
        </p:nvSpPr>
        <p:spPr>
          <a:xfrm>
            <a:off x="7869238" y="2698750"/>
            <a:ext cx="360362" cy="179388"/>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1" name="Cube 40"/>
          <p:cNvSpPr/>
          <p:nvPr userDrawn="1"/>
        </p:nvSpPr>
        <p:spPr>
          <a:xfrm>
            <a:off x="8589963" y="3417888"/>
            <a:ext cx="358775" cy="180975"/>
          </a:xfrm>
          <a:prstGeom prst="cube">
            <a:avLst>
              <a:gd name="adj" fmla="val 49215"/>
            </a:avLst>
          </a:prstGeom>
          <a:solidFill>
            <a:srgbClr val="5D245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2" name="Cube 41"/>
          <p:cNvSpPr/>
          <p:nvPr userDrawn="1"/>
        </p:nvSpPr>
        <p:spPr>
          <a:xfrm>
            <a:off x="7869238" y="1978025"/>
            <a:ext cx="360362" cy="180975"/>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3" name="Cube 42"/>
          <p:cNvSpPr/>
          <p:nvPr userDrawn="1"/>
        </p:nvSpPr>
        <p:spPr>
          <a:xfrm>
            <a:off x="8220075" y="4335463"/>
            <a:ext cx="360363" cy="180975"/>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4" name="Cube 43"/>
          <p:cNvSpPr/>
          <p:nvPr userDrawn="1"/>
        </p:nvSpPr>
        <p:spPr>
          <a:xfrm>
            <a:off x="7508875" y="1619250"/>
            <a:ext cx="360363" cy="179388"/>
          </a:xfrm>
          <a:prstGeom prst="cube">
            <a:avLst>
              <a:gd name="adj" fmla="val 4921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5" name="Cube 44"/>
          <p:cNvSpPr/>
          <p:nvPr userDrawn="1"/>
        </p:nvSpPr>
        <p:spPr>
          <a:xfrm>
            <a:off x="8235950" y="2338388"/>
            <a:ext cx="360363" cy="179387"/>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6" name="Cube 45"/>
          <p:cNvSpPr/>
          <p:nvPr userDrawn="1"/>
        </p:nvSpPr>
        <p:spPr>
          <a:xfrm>
            <a:off x="3570288" y="3060700"/>
            <a:ext cx="360362" cy="179388"/>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7" name="Cube 46"/>
          <p:cNvSpPr/>
          <p:nvPr userDrawn="1"/>
        </p:nvSpPr>
        <p:spPr>
          <a:xfrm>
            <a:off x="344488" y="360363"/>
            <a:ext cx="360362" cy="179387"/>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8" name="Cube 47"/>
          <p:cNvSpPr/>
          <p:nvPr userDrawn="1"/>
        </p:nvSpPr>
        <p:spPr>
          <a:xfrm>
            <a:off x="6481763" y="360363"/>
            <a:ext cx="358775" cy="179387"/>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9" name="Cube 48"/>
          <p:cNvSpPr/>
          <p:nvPr userDrawn="1"/>
        </p:nvSpPr>
        <p:spPr>
          <a:xfrm>
            <a:off x="4305300" y="2895600"/>
            <a:ext cx="360363" cy="180975"/>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0" name="Cube 49"/>
          <p:cNvSpPr/>
          <p:nvPr userDrawn="1"/>
        </p:nvSpPr>
        <p:spPr>
          <a:xfrm>
            <a:off x="3694113" y="2947988"/>
            <a:ext cx="360362" cy="179387"/>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1" name="Cube 50"/>
          <p:cNvSpPr/>
          <p:nvPr userDrawn="1"/>
        </p:nvSpPr>
        <p:spPr>
          <a:xfrm>
            <a:off x="5010150" y="3616325"/>
            <a:ext cx="358775" cy="179388"/>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2" name="Cube 51"/>
          <p:cNvSpPr/>
          <p:nvPr userDrawn="1"/>
        </p:nvSpPr>
        <p:spPr>
          <a:xfrm>
            <a:off x="5732463" y="3254375"/>
            <a:ext cx="360362" cy="179388"/>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3" name="Cube 52"/>
          <p:cNvSpPr/>
          <p:nvPr userDrawn="1"/>
        </p:nvSpPr>
        <p:spPr>
          <a:xfrm>
            <a:off x="5372100" y="2894013"/>
            <a:ext cx="360363" cy="179387"/>
          </a:xfrm>
          <a:prstGeom prst="cube">
            <a:avLst>
              <a:gd name="adj" fmla="val 4921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4" name="Cube 53"/>
          <p:cNvSpPr/>
          <p:nvPr userDrawn="1"/>
        </p:nvSpPr>
        <p:spPr>
          <a:xfrm>
            <a:off x="6929438" y="4229100"/>
            <a:ext cx="360362" cy="180975"/>
          </a:xfrm>
          <a:prstGeom prst="cube">
            <a:avLst>
              <a:gd name="adj" fmla="val 49215"/>
            </a:avLst>
          </a:prstGeom>
          <a:solidFill>
            <a:srgbClr val="5D245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5" name="Cube 54"/>
          <p:cNvSpPr/>
          <p:nvPr userDrawn="1"/>
        </p:nvSpPr>
        <p:spPr>
          <a:xfrm>
            <a:off x="8639175" y="3309938"/>
            <a:ext cx="360363" cy="179387"/>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6" name="Cube 55"/>
          <p:cNvSpPr/>
          <p:nvPr userDrawn="1"/>
        </p:nvSpPr>
        <p:spPr>
          <a:xfrm>
            <a:off x="5437188" y="3768725"/>
            <a:ext cx="358775" cy="180975"/>
          </a:xfrm>
          <a:prstGeom prst="cube">
            <a:avLst>
              <a:gd name="adj" fmla="val 49215"/>
            </a:avLst>
          </a:prstGeom>
          <a:solidFill>
            <a:srgbClr val="5D245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7" name="Cube 56"/>
          <p:cNvSpPr/>
          <p:nvPr userDrawn="1"/>
        </p:nvSpPr>
        <p:spPr>
          <a:xfrm>
            <a:off x="5486400" y="3660775"/>
            <a:ext cx="360363" cy="179388"/>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8" name="Cube 57"/>
          <p:cNvSpPr/>
          <p:nvPr userDrawn="1"/>
        </p:nvSpPr>
        <p:spPr>
          <a:xfrm>
            <a:off x="5103813" y="2203450"/>
            <a:ext cx="360362" cy="179388"/>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9" name="Cube 58"/>
          <p:cNvSpPr/>
          <p:nvPr userDrawn="1"/>
        </p:nvSpPr>
        <p:spPr>
          <a:xfrm>
            <a:off x="5126038" y="2068513"/>
            <a:ext cx="360362" cy="179387"/>
          </a:xfrm>
          <a:prstGeom prst="cube">
            <a:avLst>
              <a:gd name="adj" fmla="val 4921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0" name="Cube 59"/>
          <p:cNvSpPr/>
          <p:nvPr userDrawn="1"/>
        </p:nvSpPr>
        <p:spPr>
          <a:xfrm>
            <a:off x="5126038" y="1919288"/>
            <a:ext cx="360362" cy="179387"/>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1" name="Cube 60"/>
          <p:cNvSpPr/>
          <p:nvPr userDrawn="1"/>
        </p:nvSpPr>
        <p:spPr>
          <a:xfrm>
            <a:off x="2878138" y="2203450"/>
            <a:ext cx="360362" cy="179388"/>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2" name="Cube 61"/>
          <p:cNvSpPr/>
          <p:nvPr userDrawn="1"/>
        </p:nvSpPr>
        <p:spPr>
          <a:xfrm>
            <a:off x="2971800" y="2098675"/>
            <a:ext cx="360363" cy="180975"/>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3" name="Cube 62"/>
          <p:cNvSpPr/>
          <p:nvPr userDrawn="1"/>
        </p:nvSpPr>
        <p:spPr>
          <a:xfrm>
            <a:off x="4292600" y="1349375"/>
            <a:ext cx="360363" cy="179388"/>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4" name="Cube 63"/>
          <p:cNvSpPr/>
          <p:nvPr userDrawn="1"/>
        </p:nvSpPr>
        <p:spPr>
          <a:xfrm>
            <a:off x="5016500" y="3473450"/>
            <a:ext cx="358775" cy="180975"/>
          </a:xfrm>
          <a:prstGeom prst="cube">
            <a:avLst>
              <a:gd name="adj" fmla="val 4921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5" name="Cube 64"/>
          <p:cNvSpPr/>
          <p:nvPr userDrawn="1"/>
        </p:nvSpPr>
        <p:spPr>
          <a:xfrm>
            <a:off x="6710363" y="3570288"/>
            <a:ext cx="360362" cy="180975"/>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6" name="Cube 65"/>
          <p:cNvSpPr/>
          <p:nvPr userDrawn="1"/>
        </p:nvSpPr>
        <p:spPr>
          <a:xfrm>
            <a:off x="5357813" y="2806700"/>
            <a:ext cx="360362" cy="179388"/>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7" name="Cube 66"/>
          <p:cNvSpPr/>
          <p:nvPr userDrawn="1"/>
        </p:nvSpPr>
        <p:spPr>
          <a:xfrm>
            <a:off x="3844925" y="2670175"/>
            <a:ext cx="360363" cy="179388"/>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8" name="Cube 67"/>
          <p:cNvSpPr/>
          <p:nvPr userDrawn="1"/>
        </p:nvSpPr>
        <p:spPr>
          <a:xfrm>
            <a:off x="6373813" y="2670175"/>
            <a:ext cx="360362" cy="179388"/>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9" name="Cube 68"/>
          <p:cNvSpPr/>
          <p:nvPr userDrawn="1"/>
        </p:nvSpPr>
        <p:spPr>
          <a:xfrm>
            <a:off x="6738938" y="3433763"/>
            <a:ext cx="360362" cy="179387"/>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0" name="Cube 69"/>
          <p:cNvSpPr/>
          <p:nvPr userDrawn="1"/>
        </p:nvSpPr>
        <p:spPr>
          <a:xfrm>
            <a:off x="6734175" y="3294063"/>
            <a:ext cx="360363" cy="179387"/>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1" name="Cube 70"/>
          <p:cNvSpPr/>
          <p:nvPr userDrawn="1"/>
        </p:nvSpPr>
        <p:spPr>
          <a:xfrm>
            <a:off x="7531100" y="1473200"/>
            <a:ext cx="360363" cy="179388"/>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2" name="Cube 71"/>
          <p:cNvSpPr/>
          <p:nvPr userDrawn="1"/>
        </p:nvSpPr>
        <p:spPr>
          <a:xfrm>
            <a:off x="2222500" y="2947988"/>
            <a:ext cx="358775" cy="179387"/>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73" name="Picture 8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689475"/>
            <a:ext cx="9144000"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Text Placeholder 4"/>
          <p:cNvSpPr>
            <a:spLocks noGrp="1"/>
          </p:cNvSpPr>
          <p:nvPr>
            <p:ph type="body" sz="quarter" idx="10"/>
          </p:nvPr>
        </p:nvSpPr>
        <p:spPr>
          <a:xfrm>
            <a:off x="719138" y="5876925"/>
            <a:ext cx="6127750" cy="609600"/>
          </a:xfrm>
        </p:spPr>
        <p:txBody>
          <a:bodyPr/>
          <a:lstStyle>
            <a:lvl1pPr>
              <a:spcAft>
                <a:spcPts val="0"/>
              </a:spcAft>
              <a:defRPr>
                <a:solidFill>
                  <a:srgbClr val="00AE9E"/>
                </a:solidFill>
                <a:latin typeface="Bodoni MT" panose="02070603080606020203" pitchFamily="18" charset="0"/>
              </a:defRPr>
            </a:lvl1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20701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200"/>
                                        <p:tgtEl>
                                          <p:spTgt spid="61"/>
                                        </p:tgtEl>
                                      </p:cBhvr>
                                    </p:animEffect>
                                  </p:childTnLst>
                                </p:cTn>
                              </p:par>
                            </p:childTnLst>
                          </p:cTn>
                        </p:par>
                        <p:par>
                          <p:cTn id="8" fill="hold">
                            <p:stCondLst>
                              <p:cond delay="2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
                                        <p:tgtEl>
                                          <p:spTgt spid="9"/>
                                        </p:tgtEl>
                                      </p:cBhvr>
                                    </p:animEffect>
                                  </p:childTnLst>
                                </p:cTn>
                              </p:par>
                            </p:childTnLst>
                          </p:cTn>
                        </p:par>
                        <p:par>
                          <p:cTn id="12" fill="hold">
                            <p:stCondLst>
                              <p:cond delay="4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00"/>
                                        <p:tgtEl>
                                          <p:spTgt spid="12"/>
                                        </p:tgtEl>
                                      </p:cBhvr>
                                    </p:animEffect>
                                  </p:childTnLst>
                                </p:cTn>
                              </p:par>
                            </p:childTnLst>
                          </p:cTn>
                        </p:par>
                        <p:par>
                          <p:cTn id="16" fill="hold">
                            <p:stCondLst>
                              <p:cond delay="600"/>
                            </p:stCondLst>
                            <p:childTnLst>
                              <p:par>
                                <p:cTn id="17" presetID="10" presetClass="entr" presetSubtype="0" fill="hold" grpId="0"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200"/>
                                        <p:tgtEl>
                                          <p:spTgt spid="58"/>
                                        </p:tgtEl>
                                      </p:cBhvr>
                                    </p:animEffect>
                                  </p:childTnLst>
                                </p:cTn>
                              </p:par>
                            </p:childTnLst>
                          </p:cTn>
                        </p:par>
                        <p:par>
                          <p:cTn id="20" fill="hold">
                            <p:stCondLst>
                              <p:cond delay="800"/>
                            </p:stCondLst>
                            <p:childTnLst>
                              <p:par>
                                <p:cTn id="21" presetID="10" presetClass="entr" presetSubtype="0" fill="hold" grpId="0" nodeType="after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200"/>
                                        <p:tgtEl>
                                          <p:spTgt spid="59"/>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00"/>
                                        <p:tgtEl>
                                          <p:spTgt spid="14"/>
                                        </p:tgtEl>
                                      </p:cBhvr>
                                    </p:animEffect>
                                  </p:childTnLst>
                                </p:cTn>
                              </p:par>
                            </p:childTnLst>
                          </p:cTn>
                        </p:par>
                        <p:par>
                          <p:cTn id="28" fill="hold">
                            <p:stCondLst>
                              <p:cond delay="120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00"/>
                                        <p:tgtEl>
                                          <p:spTgt spid="16"/>
                                        </p:tgtEl>
                                      </p:cBhvr>
                                    </p:animEffect>
                                  </p:childTnLst>
                                </p:cTn>
                              </p:par>
                            </p:childTnLst>
                          </p:cTn>
                        </p:par>
                        <p:par>
                          <p:cTn id="32" fill="hold">
                            <p:stCondLst>
                              <p:cond delay="140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200"/>
                                        <p:tgtEl>
                                          <p:spTgt spid="20"/>
                                        </p:tgtEl>
                                      </p:cBhvr>
                                    </p:animEffect>
                                  </p:childTnLst>
                                </p:cTn>
                              </p:par>
                            </p:childTnLst>
                          </p:cTn>
                        </p:par>
                        <p:par>
                          <p:cTn id="36" fill="hold">
                            <p:stCondLst>
                              <p:cond delay="1600"/>
                            </p:stCondLst>
                            <p:childTnLst>
                              <p:par>
                                <p:cTn id="37" presetID="10" presetClass="entr" presetSubtype="0"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fade">
                                      <p:cBhvr>
                                        <p:cTn id="39" dur="200"/>
                                        <p:tgtEl>
                                          <p:spTgt spid="60"/>
                                        </p:tgtEl>
                                      </p:cBhvr>
                                    </p:animEffect>
                                  </p:childTnLst>
                                </p:cTn>
                              </p:par>
                            </p:childTnLst>
                          </p:cTn>
                        </p:par>
                        <p:par>
                          <p:cTn id="40" fill="hold">
                            <p:stCondLst>
                              <p:cond delay="1800"/>
                            </p:stCondLst>
                            <p:childTnLst>
                              <p:par>
                                <p:cTn id="41" presetID="10"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200"/>
                                        <p:tgtEl>
                                          <p:spTgt spid="22"/>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200"/>
                                        <p:tgtEl>
                                          <p:spTgt spid="25"/>
                                        </p:tgtEl>
                                      </p:cBhvr>
                                    </p:animEffect>
                                  </p:childTnLst>
                                </p:cTn>
                              </p:par>
                            </p:childTnLst>
                          </p:cTn>
                        </p:par>
                        <p:par>
                          <p:cTn id="48" fill="hold">
                            <p:stCondLst>
                              <p:cond delay="2200"/>
                            </p:stCondLst>
                            <p:childTnLst>
                              <p:par>
                                <p:cTn id="49" presetID="10" presetClass="entr" presetSubtype="0" fill="hold" grpId="0"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200"/>
                                        <p:tgtEl>
                                          <p:spTgt spid="27"/>
                                        </p:tgtEl>
                                      </p:cBhvr>
                                    </p:animEffect>
                                  </p:childTnLst>
                                </p:cTn>
                              </p:par>
                            </p:childTnLst>
                          </p:cTn>
                        </p:par>
                        <p:par>
                          <p:cTn id="52" fill="hold">
                            <p:stCondLst>
                              <p:cond delay="2400"/>
                            </p:stCondLst>
                            <p:childTnLst>
                              <p:par>
                                <p:cTn id="53" presetID="10"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200"/>
                                        <p:tgtEl>
                                          <p:spTgt spid="29"/>
                                        </p:tgtEl>
                                      </p:cBhvr>
                                    </p:animEffect>
                                  </p:childTnLst>
                                </p:cTn>
                              </p:par>
                            </p:childTnLst>
                          </p:cTn>
                        </p:par>
                        <p:par>
                          <p:cTn id="56" fill="hold">
                            <p:stCondLst>
                              <p:cond delay="2600"/>
                            </p:stCondLst>
                            <p:childTnLst>
                              <p:par>
                                <p:cTn id="57" presetID="10" presetClass="entr" presetSubtype="0" fill="hold" grpId="0" nodeType="after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fade">
                                      <p:cBhvr>
                                        <p:cTn id="59" dur="200"/>
                                        <p:tgtEl>
                                          <p:spTgt spid="63"/>
                                        </p:tgtEl>
                                      </p:cBhvr>
                                    </p:animEffect>
                                  </p:childTnLst>
                                </p:cTn>
                              </p:par>
                            </p:childTnLst>
                          </p:cTn>
                        </p:par>
                        <p:par>
                          <p:cTn id="60" fill="hold">
                            <p:stCondLst>
                              <p:cond delay="2800"/>
                            </p:stCondLst>
                            <p:childTnLst>
                              <p:par>
                                <p:cTn id="61" presetID="10" presetClass="entr" presetSubtype="0" fill="hold" grpId="0" nodeType="after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200"/>
                                        <p:tgtEl>
                                          <p:spTgt spid="35"/>
                                        </p:tgtEl>
                                      </p:cBhvr>
                                    </p:animEffect>
                                  </p:childTnLst>
                                </p:cTn>
                              </p:par>
                            </p:childTnLst>
                          </p:cTn>
                        </p:par>
                        <p:par>
                          <p:cTn id="64" fill="hold">
                            <p:stCondLst>
                              <p:cond delay="3000"/>
                            </p:stCondLst>
                            <p:childTnLst>
                              <p:par>
                                <p:cTn id="65" presetID="10" presetClass="entr" presetSubtype="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200"/>
                                        <p:tgtEl>
                                          <p:spTgt spid="26"/>
                                        </p:tgtEl>
                                      </p:cBhvr>
                                    </p:animEffect>
                                  </p:childTnLst>
                                </p:cTn>
                              </p:par>
                            </p:childTnLst>
                          </p:cTn>
                        </p:par>
                        <p:par>
                          <p:cTn id="68" fill="hold">
                            <p:stCondLst>
                              <p:cond delay="3200"/>
                            </p:stCondLst>
                            <p:childTnLst>
                              <p:par>
                                <p:cTn id="69" presetID="10" presetClass="entr" presetSubtype="0" fill="hold" grpId="0" nodeType="after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200"/>
                                        <p:tgtEl>
                                          <p:spTgt spid="6"/>
                                        </p:tgtEl>
                                      </p:cBhvr>
                                    </p:animEffect>
                                  </p:childTnLst>
                                </p:cTn>
                              </p:par>
                            </p:childTnLst>
                          </p:cTn>
                        </p:par>
                        <p:par>
                          <p:cTn id="72" fill="hold">
                            <p:stCondLst>
                              <p:cond delay="3400"/>
                            </p:stCondLst>
                            <p:childTnLst>
                              <p:par>
                                <p:cTn id="73" presetID="10" presetClass="entr" presetSubtype="0" fill="hold" grpId="0" nodeType="after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fade">
                                      <p:cBhvr>
                                        <p:cTn id="75" dur="200"/>
                                        <p:tgtEl>
                                          <p:spTgt spid="4"/>
                                        </p:tgtEl>
                                      </p:cBhvr>
                                    </p:animEffect>
                                  </p:childTnLst>
                                </p:cTn>
                              </p:par>
                            </p:childTnLst>
                          </p:cTn>
                        </p:par>
                        <p:par>
                          <p:cTn id="76" fill="hold">
                            <p:stCondLst>
                              <p:cond delay="3600"/>
                            </p:stCondLst>
                            <p:childTnLst>
                              <p:par>
                                <p:cTn id="77" presetID="10" presetClass="entr" presetSubtype="0" fill="hold" grpId="0" nodeType="after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200"/>
                                        <p:tgtEl>
                                          <p:spTgt spid="5"/>
                                        </p:tgtEl>
                                      </p:cBhvr>
                                    </p:animEffect>
                                  </p:childTnLst>
                                </p:cTn>
                              </p:par>
                            </p:childTnLst>
                          </p:cTn>
                        </p:par>
                        <p:par>
                          <p:cTn id="80" fill="hold">
                            <p:stCondLst>
                              <p:cond delay="3800"/>
                            </p:stCondLst>
                            <p:childTnLst>
                              <p:par>
                                <p:cTn id="81" presetID="10" presetClass="entr" presetSubtype="0" fill="hold" grpId="0" nodeType="afterEffect">
                                  <p:stCondLst>
                                    <p:cond delay="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200"/>
                                        <p:tgtEl>
                                          <p:spTgt spid="7"/>
                                        </p:tgtEl>
                                      </p:cBhvr>
                                    </p:animEffect>
                                  </p:childTnLst>
                                </p:cTn>
                              </p:par>
                            </p:childTnLst>
                          </p:cTn>
                        </p:par>
                        <p:par>
                          <p:cTn id="84" fill="hold">
                            <p:stCondLst>
                              <p:cond delay="4000"/>
                            </p:stCondLst>
                            <p:childTnLst>
                              <p:par>
                                <p:cTn id="85" presetID="10" presetClass="entr" presetSubtype="0" fill="hold" grpId="0" nodeType="after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fade">
                                      <p:cBhvr>
                                        <p:cTn id="87" dur="200"/>
                                        <p:tgtEl>
                                          <p:spTgt spid="11"/>
                                        </p:tgtEl>
                                      </p:cBhvr>
                                    </p:animEffect>
                                  </p:childTnLst>
                                </p:cTn>
                              </p:par>
                            </p:childTnLst>
                          </p:cTn>
                        </p:par>
                        <p:par>
                          <p:cTn id="88" fill="hold">
                            <p:stCondLst>
                              <p:cond delay="4200"/>
                            </p:stCondLst>
                            <p:childTnLst>
                              <p:par>
                                <p:cTn id="89" presetID="10" presetClass="entr" presetSubtype="0" fill="hold" grpId="0" nodeType="after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fade">
                                      <p:cBhvr>
                                        <p:cTn id="91" dur="200"/>
                                        <p:tgtEl>
                                          <p:spTgt spid="13"/>
                                        </p:tgtEl>
                                      </p:cBhvr>
                                    </p:animEffect>
                                  </p:childTnLst>
                                </p:cTn>
                              </p:par>
                            </p:childTnLst>
                          </p:cTn>
                        </p:par>
                        <p:par>
                          <p:cTn id="92" fill="hold">
                            <p:stCondLst>
                              <p:cond delay="4400"/>
                            </p:stCondLst>
                            <p:childTnLst>
                              <p:par>
                                <p:cTn id="93" presetID="10" presetClass="entr" presetSubtype="0" fill="hold" grpId="0" nodeType="afterEffect">
                                  <p:stCondLst>
                                    <p:cond delay="0"/>
                                  </p:stCondLst>
                                  <p:childTnLst>
                                    <p:set>
                                      <p:cBhvr>
                                        <p:cTn id="94" dur="1" fill="hold">
                                          <p:stCondLst>
                                            <p:cond delay="0"/>
                                          </p:stCondLst>
                                        </p:cTn>
                                        <p:tgtEl>
                                          <p:spTgt spid="28"/>
                                        </p:tgtEl>
                                        <p:attrNameLst>
                                          <p:attrName>style.visibility</p:attrName>
                                        </p:attrNameLst>
                                      </p:cBhvr>
                                      <p:to>
                                        <p:strVal val="visible"/>
                                      </p:to>
                                    </p:set>
                                    <p:animEffect transition="in" filter="fade">
                                      <p:cBhvr>
                                        <p:cTn id="95" dur="200"/>
                                        <p:tgtEl>
                                          <p:spTgt spid="28"/>
                                        </p:tgtEl>
                                      </p:cBhvr>
                                    </p:animEffect>
                                  </p:childTnLst>
                                </p:cTn>
                              </p:par>
                            </p:childTnLst>
                          </p:cTn>
                        </p:par>
                        <p:par>
                          <p:cTn id="96" fill="hold">
                            <p:stCondLst>
                              <p:cond delay="4600"/>
                            </p:stCondLst>
                            <p:childTnLst>
                              <p:par>
                                <p:cTn id="97" presetID="10" presetClass="entr" presetSubtype="0" fill="hold" grpId="0" nodeType="after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fade">
                                      <p:cBhvr>
                                        <p:cTn id="99" dur="200"/>
                                        <p:tgtEl>
                                          <p:spTgt spid="15"/>
                                        </p:tgtEl>
                                      </p:cBhvr>
                                    </p:animEffect>
                                  </p:childTnLst>
                                </p:cTn>
                              </p:par>
                            </p:childTnLst>
                          </p:cTn>
                        </p:par>
                        <p:par>
                          <p:cTn id="100" fill="hold">
                            <p:stCondLst>
                              <p:cond delay="4800"/>
                            </p:stCondLst>
                            <p:childTnLst>
                              <p:par>
                                <p:cTn id="101" presetID="10" presetClass="entr" presetSubtype="0" fill="hold" grpId="0" nodeType="afterEffect">
                                  <p:stCondLst>
                                    <p:cond delay="0"/>
                                  </p:stCondLst>
                                  <p:childTnLst>
                                    <p:set>
                                      <p:cBhvr>
                                        <p:cTn id="102" dur="1" fill="hold">
                                          <p:stCondLst>
                                            <p:cond delay="0"/>
                                          </p:stCondLst>
                                        </p:cTn>
                                        <p:tgtEl>
                                          <p:spTgt spid="17"/>
                                        </p:tgtEl>
                                        <p:attrNameLst>
                                          <p:attrName>style.visibility</p:attrName>
                                        </p:attrNameLst>
                                      </p:cBhvr>
                                      <p:to>
                                        <p:strVal val="visible"/>
                                      </p:to>
                                    </p:set>
                                    <p:animEffect transition="in" filter="fade">
                                      <p:cBhvr>
                                        <p:cTn id="103" dur="200"/>
                                        <p:tgtEl>
                                          <p:spTgt spid="17"/>
                                        </p:tgtEl>
                                      </p:cBhvr>
                                    </p:animEffect>
                                  </p:childTnLst>
                                </p:cTn>
                              </p:par>
                            </p:childTnLst>
                          </p:cTn>
                        </p:par>
                        <p:par>
                          <p:cTn id="104" fill="hold">
                            <p:stCondLst>
                              <p:cond delay="5000"/>
                            </p:stCondLst>
                            <p:childTnLst>
                              <p:par>
                                <p:cTn id="105" presetID="10" presetClass="entr" presetSubtype="0" fill="hold" grpId="0" nodeType="after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00"/>
                                        <p:tgtEl>
                                          <p:spTgt spid="19"/>
                                        </p:tgtEl>
                                      </p:cBhvr>
                                    </p:animEffect>
                                  </p:childTnLst>
                                </p:cTn>
                              </p:par>
                            </p:childTnLst>
                          </p:cTn>
                        </p:par>
                        <p:par>
                          <p:cTn id="108" fill="hold">
                            <p:stCondLst>
                              <p:cond delay="5200"/>
                            </p:stCondLst>
                            <p:childTnLst>
                              <p:par>
                                <p:cTn id="109" presetID="10" presetClass="entr" presetSubtype="0" fill="hold" grpId="0" nodeType="afterEffect">
                                  <p:stCondLst>
                                    <p:cond delay="0"/>
                                  </p:stCondLst>
                                  <p:childTnLst>
                                    <p:set>
                                      <p:cBhvr>
                                        <p:cTn id="110" dur="1" fill="hold">
                                          <p:stCondLst>
                                            <p:cond delay="0"/>
                                          </p:stCondLst>
                                        </p:cTn>
                                        <p:tgtEl>
                                          <p:spTgt spid="31"/>
                                        </p:tgtEl>
                                        <p:attrNameLst>
                                          <p:attrName>style.visibility</p:attrName>
                                        </p:attrNameLst>
                                      </p:cBhvr>
                                      <p:to>
                                        <p:strVal val="visible"/>
                                      </p:to>
                                    </p:set>
                                    <p:animEffect transition="in" filter="fade">
                                      <p:cBhvr>
                                        <p:cTn id="111" dur="200"/>
                                        <p:tgtEl>
                                          <p:spTgt spid="31"/>
                                        </p:tgtEl>
                                      </p:cBhvr>
                                    </p:animEffect>
                                  </p:childTnLst>
                                </p:cTn>
                              </p:par>
                            </p:childTnLst>
                          </p:cTn>
                        </p:par>
                        <p:par>
                          <p:cTn id="112" fill="hold">
                            <p:stCondLst>
                              <p:cond delay="5400"/>
                            </p:stCondLst>
                            <p:childTnLst>
                              <p:par>
                                <p:cTn id="113" presetID="10" presetClass="entr" presetSubtype="0" fill="hold" grpId="0" nodeType="afterEffect">
                                  <p:stCondLst>
                                    <p:cond delay="0"/>
                                  </p:stCondLst>
                                  <p:childTnLst>
                                    <p:set>
                                      <p:cBhvr>
                                        <p:cTn id="114" dur="1" fill="hold">
                                          <p:stCondLst>
                                            <p:cond delay="0"/>
                                          </p:stCondLst>
                                        </p:cTn>
                                        <p:tgtEl>
                                          <p:spTgt spid="32"/>
                                        </p:tgtEl>
                                        <p:attrNameLst>
                                          <p:attrName>style.visibility</p:attrName>
                                        </p:attrNameLst>
                                      </p:cBhvr>
                                      <p:to>
                                        <p:strVal val="visible"/>
                                      </p:to>
                                    </p:set>
                                    <p:animEffect transition="in" filter="fade">
                                      <p:cBhvr>
                                        <p:cTn id="115" dur="200"/>
                                        <p:tgtEl>
                                          <p:spTgt spid="32"/>
                                        </p:tgtEl>
                                      </p:cBhvr>
                                    </p:animEffect>
                                  </p:childTnLst>
                                </p:cTn>
                              </p:par>
                            </p:childTnLst>
                          </p:cTn>
                        </p:par>
                        <p:par>
                          <p:cTn id="116" fill="hold">
                            <p:stCondLst>
                              <p:cond delay="5600"/>
                            </p:stCondLst>
                            <p:childTnLst>
                              <p:par>
                                <p:cTn id="117" presetID="10" presetClass="entr" presetSubtype="0" fill="hold" grpId="0" nodeType="afterEffect">
                                  <p:stCondLst>
                                    <p:cond delay="0"/>
                                  </p:stCondLst>
                                  <p:childTnLst>
                                    <p:set>
                                      <p:cBhvr>
                                        <p:cTn id="118" dur="1" fill="hold">
                                          <p:stCondLst>
                                            <p:cond delay="0"/>
                                          </p:stCondLst>
                                        </p:cTn>
                                        <p:tgtEl>
                                          <p:spTgt spid="33"/>
                                        </p:tgtEl>
                                        <p:attrNameLst>
                                          <p:attrName>style.visibility</p:attrName>
                                        </p:attrNameLst>
                                      </p:cBhvr>
                                      <p:to>
                                        <p:strVal val="visible"/>
                                      </p:to>
                                    </p:set>
                                    <p:animEffect transition="in" filter="fade">
                                      <p:cBhvr>
                                        <p:cTn id="119" dur="200"/>
                                        <p:tgtEl>
                                          <p:spTgt spid="33"/>
                                        </p:tgtEl>
                                      </p:cBhvr>
                                    </p:animEffect>
                                  </p:childTnLst>
                                </p:cTn>
                              </p:par>
                            </p:childTnLst>
                          </p:cTn>
                        </p:par>
                        <p:par>
                          <p:cTn id="120" fill="hold">
                            <p:stCondLst>
                              <p:cond delay="5800"/>
                            </p:stCondLst>
                            <p:childTnLst>
                              <p:par>
                                <p:cTn id="121" presetID="10" presetClass="entr" presetSubtype="0" fill="hold" grpId="0" nodeType="afterEffect">
                                  <p:stCondLst>
                                    <p:cond delay="0"/>
                                  </p:stCondLst>
                                  <p:childTnLst>
                                    <p:set>
                                      <p:cBhvr>
                                        <p:cTn id="122" dur="1" fill="hold">
                                          <p:stCondLst>
                                            <p:cond delay="0"/>
                                          </p:stCondLst>
                                        </p:cTn>
                                        <p:tgtEl>
                                          <p:spTgt spid="36"/>
                                        </p:tgtEl>
                                        <p:attrNameLst>
                                          <p:attrName>style.visibility</p:attrName>
                                        </p:attrNameLst>
                                      </p:cBhvr>
                                      <p:to>
                                        <p:strVal val="visible"/>
                                      </p:to>
                                    </p:set>
                                    <p:animEffect transition="in" filter="fade">
                                      <p:cBhvr>
                                        <p:cTn id="123" dur="200"/>
                                        <p:tgtEl>
                                          <p:spTgt spid="36"/>
                                        </p:tgtEl>
                                      </p:cBhvr>
                                    </p:animEffect>
                                  </p:childTnLst>
                                </p:cTn>
                              </p:par>
                            </p:childTnLst>
                          </p:cTn>
                        </p:par>
                        <p:par>
                          <p:cTn id="124" fill="hold">
                            <p:stCondLst>
                              <p:cond delay="6000"/>
                            </p:stCondLst>
                            <p:childTnLst>
                              <p:par>
                                <p:cTn id="125" presetID="10" presetClass="entr" presetSubtype="0" fill="hold" grpId="0" nodeType="afterEffect">
                                  <p:stCondLst>
                                    <p:cond delay="0"/>
                                  </p:stCondLst>
                                  <p:childTnLst>
                                    <p:set>
                                      <p:cBhvr>
                                        <p:cTn id="126" dur="1" fill="hold">
                                          <p:stCondLst>
                                            <p:cond delay="0"/>
                                          </p:stCondLst>
                                        </p:cTn>
                                        <p:tgtEl>
                                          <p:spTgt spid="71"/>
                                        </p:tgtEl>
                                        <p:attrNameLst>
                                          <p:attrName>style.visibility</p:attrName>
                                        </p:attrNameLst>
                                      </p:cBhvr>
                                      <p:to>
                                        <p:strVal val="visible"/>
                                      </p:to>
                                    </p:set>
                                    <p:animEffect transition="in" filter="fade">
                                      <p:cBhvr>
                                        <p:cTn id="127" dur="200"/>
                                        <p:tgtEl>
                                          <p:spTgt spid="71"/>
                                        </p:tgtEl>
                                      </p:cBhvr>
                                    </p:animEffect>
                                  </p:childTnLst>
                                </p:cTn>
                              </p:par>
                            </p:childTnLst>
                          </p:cTn>
                        </p:par>
                        <p:par>
                          <p:cTn id="128" fill="hold">
                            <p:stCondLst>
                              <p:cond delay="6200"/>
                            </p:stCondLst>
                            <p:childTnLst>
                              <p:par>
                                <p:cTn id="129" presetID="10" presetClass="entr" presetSubtype="0" fill="hold" grpId="0" nodeType="afterEffect">
                                  <p:stCondLst>
                                    <p:cond delay="0"/>
                                  </p:stCondLst>
                                  <p:childTnLst>
                                    <p:set>
                                      <p:cBhvr>
                                        <p:cTn id="130" dur="1" fill="hold">
                                          <p:stCondLst>
                                            <p:cond delay="0"/>
                                          </p:stCondLst>
                                        </p:cTn>
                                        <p:tgtEl>
                                          <p:spTgt spid="37"/>
                                        </p:tgtEl>
                                        <p:attrNameLst>
                                          <p:attrName>style.visibility</p:attrName>
                                        </p:attrNameLst>
                                      </p:cBhvr>
                                      <p:to>
                                        <p:strVal val="visible"/>
                                      </p:to>
                                    </p:set>
                                    <p:animEffect transition="in" filter="fade">
                                      <p:cBhvr>
                                        <p:cTn id="131" dur="200"/>
                                        <p:tgtEl>
                                          <p:spTgt spid="37"/>
                                        </p:tgtEl>
                                      </p:cBhvr>
                                    </p:animEffect>
                                  </p:childTnLst>
                                </p:cTn>
                              </p:par>
                            </p:childTnLst>
                          </p:cTn>
                        </p:par>
                        <p:par>
                          <p:cTn id="132" fill="hold">
                            <p:stCondLst>
                              <p:cond delay="6400"/>
                            </p:stCondLst>
                            <p:childTnLst>
                              <p:par>
                                <p:cTn id="133" presetID="10" presetClass="entr" presetSubtype="0" fill="hold" grpId="0" nodeType="afterEffect">
                                  <p:stCondLst>
                                    <p:cond delay="0"/>
                                  </p:stCondLst>
                                  <p:childTnLst>
                                    <p:set>
                                      <p:cBhvr>
                                        <p:cTn id="134" dur="1" fill="hold">
                                          <p:stCondLst>
                                            <p:cond delay="0"/>
                                          </p:stCondLst>
                                        </p:cTn>
                                        <p:tgtEl>
                                          <p:spTgt spid="38"/>
                                        </p:tgtEl>
                                        <p:attrNameLst>
                                          <p:attrName>style.visibility</p:attrName>
                                        </p:attrNameLst>
                                      </p:cBhvr>
                                      <p:to>
                                        <p:strVal val="visible"/>
                                      </p:to>
                                    </p:set>
                                    <p:animEffect transition="in" filter="fade">
                                      <p:cBhvr>
                                        <p:cTn id="135" dur="200"/>
                                        <p:tgtEl>
                                          <p:spTgt spid="38"/>
                                        </p:tgtEl>
                                      </p:cBhvr>
                                    </p:animEffect>
                                  </p:childTnLst>
                                </p:cTn>
                              </p:par>
                            </p:childTnLst>
                          </p:cTn>
                        </p:par>
                        <p:par>
                          <p:cTn id="136" fill="hold">
                            <p:stCondLst>
                              <p:cond delay="6600"/>
                            </p:stCondLst>
                            <p:childTnLst>
                              <p:par>
                                <p:cTn id="137" presetID="10" presetClass="entr" presetSubtype="0" fill="hold" grpId="0" nodeType="afterEffect">
                                  <p:stCondLst>
                                    <p:cond delay="0"/>
                                  </p:stCondLst>
                                  <p:childTnLst>
                                    <p:set>
                                      <p:cBhvr>
                                        <p:cTn id="138" dur="1" fill="hold">
                                          <p:stCondLst>
                                            <p:cond delay="0"/>
                                          </p:stCondLst>
                                        </p:cTn>
                                        <p:tgtEl>
                                          <p:spTgt spid="40"/>
                                        </p:tgtEl>
                                        <p:attrNameLst>
                                          <p:attrName>style.visibility</p:attrName>
                                        </p:attrNameLst>
                                      </p:cBhvr>
                                      <p:to>
                                        <p:strVal val="visible"/>
                                      </p:to>
                                    </p:set>
                                    <p:animEffect transition="in" filter="fade">
                                      <p:cBhvr>
                                        <p:cTn id="139" dur="200"/>
                                        <p:tgtEl>
                                          <p:spTgt spid="40"/>
                                        </p:tgtEl>
                                      </p:cBhvr>
                                    </p:animEffect>
                                  </p:childTnLst>
                                </p:cTn>
                              </p:par>
                            </p:childTnLst>
                          </p:cTn>
                        </p:par>
                        <p:par>
                          <p:cTn id="140" fill="hold">
                            <p:stCondLst>
                              <p:cond delay="6800"/>
                            </p:stCondLst>
                            <p:childTnLst>
                              <p:par>
                                <p:cTn id="141" presetID="10" presetClass="entr" presetSubtype="0" fill="hold" grpId="0" nodeType="afterEffect">
                                  <p:stCondLst>
                                    <p:cond delay="0"/>
                                  </p:stCondLst>
                                  <p:childTnLst>
                                    <p:set>
                                      <p:cBhvr>
                                        <p:cTn id="142" dur="1" fill="hold">
                                          <p:stCondLst>
                                            <p:cond delay="0"/>
                                          </p:stCondLst>
                                        </p:cTn>
                                        <p:tgtEl>
                                          <p:spTgt spid="42"/>
                                        </p:tgtEl>
                                        <p:attrNameLst>
                                          <p:attrName>style.visibility</p:attrName>
                                        </p:attrNameLst>
                                      </p:cBhvr>
                                      <p:to>
                                        <p:strVal val="visible"/>
                                      </p:to>
                                    </p:set>
                                    <p:animEffect transition="in" filter="fade">
                                      <p:cBhvr>
                                        <p:cTn id="143" dur="200"/>
                                        <p:tgtEl>
                                          <p:spTgt spid="42"/>
                                        </p:tgtEl>
                                      </p:cBhvr>
                                    </p:animEffect>
                                  </p:childTnLst>
                                </p:cTn>
                              </p:par>
                            </p:childTnLst>
                          </p:cTn>
                        </p:par>
                        <p:par>
                          <p:cTn id="144" fill="hold">
                            <p:stCondLst>
                              <p:cond delay="7000"/>
                            </p:stCondLst>
                            <p:childTnLst>
                              <p:par>
                                <p:cTn id="145" presetID="10" presetClass="entr" presetSubtype="0" fill="hold" grpId="0" nodeType="afterEffect">
                                  <p:stCondLst>
                                    <p:cond delay="0"/>
                                  </p:stCondLst>
                                  <p:childTnLst>
                                    <p:set>
                                      <p:cBhvr>
                                        <p:cTn id="146" dur="1" fill="hold">
                                          <p:stCondLst>
                                            <p:cond delay="0"/>
                                          </p:stCondLst>
                                        </p:cTn>
                                        <p:tgtEl>
                                          <p:spTgt spid="43"/>
                                        </p:tgtEl>
                                        <p:attrNameLst>
                                          <p:attrName>style.visibility</p:attrName>
                                        </p:attrNameLst>
                                      </p:cBhvr>
                                      <p:to>
                                        <p:strVal val="visible"/>
                                      </p:to>
                                    </p:set>
                                    <p:animEffect transition="in" filter="fade">
                                      <p:cBhvr>
                                        <p:cTn id="147" dur="200"/>
                                        <p:tgtEl>
                                          <p:spTgt spid="43"/>
                                        </p:tgtEl>
                                      </p:cBhvr>
                                    </p:animEffect>
                                  </p:childTnLst>
                                </p:cTn>
                              </p:par>
                            </p:childTnLst>
                          </p:cTn>
                        </p:par>
                        <p:par>
                          <p:cTn id="148" fill="hold">
                            <p:stCondLst>
                              <p:cond delay="7200"/>
                            </p:stCondLst>
                            <p:childTnLst>
                              <p:par>
                                <p:cTn id="149" presetID="10" presetClass="entr" presetSubtype="0" fill="hold" grpId="0" nodeType="afterEffect">
                                  <p:stCondLst>
                                    <p:cond delay="0"/>
                                  </p:stCondLst>
                                  <p:childTnLst>
                                    <p:set>
                                      <p:cBhvr>
                                        <p:cTn id="150" dur="1" fill="hold">
                                          <p:stCondLst>
                                            <p:cond delay="0"/>
                                          </p:stCondLst>
                                        </p:cTn>
                                        <p:tgtEl>
                                          <p:spTgt spid="44"/>
                                        </p:tgtEl>
                                        <p:attrNameLst>
                                          <p:attrName>style.visibility</p:attrName>
                                        </p:attrNameLst>
                                      </p:cBhvr>
                                      <p:to>
                                        <p:strVal val="visible"/>
                                      </p:to>
                                    </p:set>
                                    <p:animEffect transition="in" filter="fade">
                                      <p:cBhvr>
                                        <p:cTn id="151" dur="200"/>
                                        <p:tgtEl>
                                          <p:spTgt spid="44"/>
                                        </p:tgtEl>
                                      </p:cBhvr>
                                    </p:animEffect>
                                  </p:childTnLst>
                                </p:cTn>
                              </p:par>
                            </p:childTnLst>
                          </p:cTn>
                        </p:par>
                        <p:par>
                          <p:cTn id="152" fill="hold">
                            <p:stCondLst>
                              <p:cond delay="7400"/>
                            </p:stCondLst>
                            <p:childTnLst>
                              <p:par>
                                <p:cTn id="153" presetID="10" presetClass="entr" presetSubtype="0" fill="hold" grpId="0" nodeType="afterEffect">
                                  <p:stCondLst>
                                    <p:cond delay="0"/>
                                  </p:stCondLst>
                                  <p:childTnLst>
                                    <p:set>
                                      <p:cBhvr>
                                        <p:cTn id="154" dur="1" fill="hold">
                                          <p:stCondLst>
                                            <p:cond delay="0"/>
                                          </p:stCondLst>
                                        </p:cTn>
                                        <p:tgtEl>
                                          <p:spTgt spid="41"/>
                                        </p:tgtEl>
                                        <p:attrNameLst>
                                          <p:attrName>style.visibility</p:attrName>
                                        </p:attrNameLst>
                                      </p:cBhvr>
                                      <p:to>
                                        <p:strVal val="visible"/>
                                      </p:to>
                                    </p:set>
                                    <p:animEffect transition="in" filter="fade">
                                      <p:cBhvr>
                                        <p:cTn id="155" dur="200"/>
                                        <p:tgtEl>
                                          <p:spTgt spid="41"/>
                                        </p:tgtEl>
                                      </p:cBhvr>
                                    </p:animEffect>
                                  </p:childTnLst>
                                </p:cTn>
                              </p:par>
                            </p:childTnLst>
                          </p:cTn>
                        </p:par>
                        <p:par>
                          <p:cTn id="156" fill="hold">
                            <p:stCondLst>
                              <p:cond delay="7600"/>
                            </p:stCondLst>
                            <p:childTnLst>
                              <p:par>
                                <p:cTn id="157" presetID="10" presetClass="entr" presetSubtype="0" fill="hold" grpId="0" nodeType="afterEffect">
                                  <p:stCondLst>
                                    <p:cond delay="0"/>
                                  </p:stCondLst>
                                  <p:childTnLst>
                                    <p:set>
                                      <p:cBhvr>
                                        <p:cTn id="158" dur="1" fill="hold">
                                          <p:stCondLst>
                                            <p:cond delay="0"/>
                                          </p:stCondLst>
                                        </p:cTn>
                                        <p:tgtEl>
                                          <p:spTgt spid="46"/>
                                        </p:tgtEl>
                                        <p:attrNameLst>
                                          <p:attrName>style.visibility</p:attrName>
                                        </p:attrNameLst>
                                      </p:cBhvr>
                                      <p:to>
                                        <p:strVal val="visible"/>
                                      </p:to>
                                    </p:set>
                                    <p:animEffect transition="in" filter="fade">
                                      <p:cBhvr>
                                        <p:cTn id="159" dur="200"/>
                                        <p:tgtEl>
                                          <p:spTgt spid="46"/>
                                        </p:tgtEl>
                                      </p:cBhvr>
                                    </p:animEffect>
                                  </p:childTnLst>
                                </p:cTn>
                              </p:par>
                            </p:childTnLst>
                          </p:cTn>
                        </p:par>
                        <p:par>
                          <p:cTn id="160" fill="hold">
                            <p:stCondLst>
                              <p:cond delay="7800"/>
                            </p:stCondLst>
                            <p:childTnLst>
                              <p:par>
                                <p:cTn id="161" presetID="10" presetClass="entr" presetSubtype="0" fill="hold" grpId="0" nodeType="afterEffect">
                                  <p:stCondLst>
                                    <p:cond delay="0"/>
                                  </p:stCondLst>
                                  <p:childTnLst>
                                    <p:set>
                                      <p:cBhvr>
                                        <p:cTn id="162" dur="1" fill="hold">
                                          <p:stCondLst>
                                            <p:cond delay="0"/>
                                          </p:stCondLst>
                                        </p:cTn>
                                        <p:tgtEl>
                                          <p:spTgt spid="47"/>
                                        </p:tgtEl>
                                        <p:attrNameLst>
                                          <p:attrName>style.visibility</p:attrName>
                                        </p:attrNameLst>
                                      </p:cBhvr>
                                      <p:to>
                                        <p:strVal val="visible"/>
                                      </p:to>
                                    </p:set>
                                    <p:animEffect transition="in" filter="fade">
                                      <p:cBhvr>
                                        <p:cTn id="163" dur="200"/>
                                        <p:tgtEl>
                                          <p:spTgt spid="47"/>
                                        </p:tgtEl>
                                      </p:cBhvr>
                                    </p:animEffect>
                                  </p:childTnLst>
                                </p:cTn>
                              </p:par>
                            </p:childTnLst>
                          </p:cTn>
                        </p:par>
                        <p:par>
                          <p:cTn id="164" fill="hold">
                            <p:stCondLst>
                              <p:cond delay="8000"/>
                            </p:stCondLst>
                            <p:childTnLst>
                              <p:par>
                                <p:cTn id="165" presetID="10" presetClass="entr" presetSubtype="0" fill="hold" grpId="0" nodeType="afterEffect">
                                  <p:stCondLst>
                                    <p:cond delay="0"/>
                                  </p:stCondLst>
                                  <p:childTnLst>
                                    <p:set>
                                      <p:cBhvr>
                                        <p:cTn id="166" dur="1" fill="hold">
                                          <p:stCondLst>
                                            <p:cond delay="0"/>
                                          </p:stCondLst>
                                        </p:cTn>
                                        <p:tgtEl>
                                          <p:spTgt spid="48"/>
                                        </p:tgtEl>
                                        <p:attrNameLst>
                                          <p:attrName>style.visibility</p:attrName>
                                        </p:attrNameLst>
                                      </p:cBhvr>
                                      <p:to>
                                        <p:strVal val="visible"/>
                                      </p:to>
                                    </p:set>
                                    <p:animEffect transition="in" filter="fade">
                                      <p:cBhvr>
                                        <p:cTn id="167" dur="200"/>
                                        <p:tgtEl>
                                          <p:spTgt spid="48"/>
                                        </p:tgtEl>
                                      </p:cBhvr>
                                    </p:animEffect>
                                  </p:childTnLst>
                                </p:cTn>
                              </p:par>
                            </p:childTnLst>
                          </p:cTn>
                        </p:par>
                        <p:par>
                          <p:cTn id="168" fill="hold">
                            <p:stCondLst>
                              <p:cond delay="8200"/>
                            </p:stCondLst>
                            <p:childTnLst>
                              <p:par>
                                <p:cTn id="169" presetID="10" presetClass="entr" presetSubtype="0" fill="hold" grpId="0" nodeType="afterEffect">
                                  <p:stCondLst>
                                    <p:cond delay="0"/>
                                  </p:stCondLst>
                                  <p:childTnLst>
                                    <p:set>
                                      <p:cBhvr>
                                        <p:cTn id="170" dur="1" fill="hold">
                                          <p:stCondLst>
                                            <p:cond delay="0"/>
                                          </p:stCondLst>
                                        </p:cTn>
                                        <p:tgtEl>
                                          <p:spTgt spid="49"/>
                                        </p:tgtEl>
                                        <p:attrNameLst>
                                          <p:attrName>style.visibility</p:attrName>
                                        </p:attrNameLst>
                                      </p:cBhvr>
                                      <p:to>
                                        <p:strVal val="visible"/>
                                      </p:to>
                                    </p:set>
                                    <p:animEffect transition="in" filter="fade">
                                      <p:cBhvr>
                                        <p:cTn id="171" dur="200"/>
                                        <p:tgtEl>
                                          <p:spTgt spid="49"/>
                                        </p:tgtEl>
                                      </p:cBhvr>
                                    </p:animEffect>
                                  </p:childTnLst>
                                </p:cTn>
                              </p:par>
                            </p:childTnLst>
                          </p:cTn>
                        </p:par>
                        <p:par>
                          <p:cTn id="172" fill="hold">
                            <p:stCondLst>
                              <p:cond delay="8400"/>
                            </p:stCondLst>
                            <p:childTnLst>
                              <p:par>
                                <p:cTn id="173" presetID="10" presetClass="entr" presetSubtype="0" fill="hold" grpId="0" nodeType="afterEffect">
                                  <p:stCondLst>
                                    <p:cond delay="0"/>
                                  </p:stCondLst>
                                  <p:childTnLst>
                                    <p:set>
                                      <p:cBhvr>
                                        <p:cTn id="174" dur="1" fill="hold">
                                          <p:stCondLst>
                                            <p:cond delay="0"/>
                                          </p:stCondLst>
                                        </p:cTn>
                                        <p:tgtEl>
                                          <p:spTgt spid="51"/>
                                        </p:tgtEl>
                                        <p:attrNameLst>
                                          <p:attrName>style.visibility</p:attrName>
                                        </p:attrNameLst>
                                      </p:cBhvr>
                                      <p:to>
                                        <p:strVal val="visible"/>
                                      </p:to>
                                    </p:set>
                                    <p:animEffect transition="in" filter="fade">
                                      <p:cBhvr>
                                        <p:cTn id="175" dur="200"/>
                                        <p:tgtEl>
                                          <p:spTgt spid="51"/>
                                        </p:tgtEl>
                                      </p:cBhvr>
                                    </p:animEffect>
                                  </p:childTnLst>
                                </p:cTn>
                              </p:par>
                            </p:childTnLst>
                          </p:cTn>
                        </p:par>
                        <p:par>
                          <p:cTn id="176" fill="hold">
                            <p:stCondLst>
                              <p:cond delay="8600"/>
                            </p:stCondLst>
                            <p:childTnLst>
                              <p:par>
                                <p:cTn id="177" presetID="10" presetClass="entr" presetSubtype="0" fill="hold" grpId="0" nodeType="afterEffect">
                                  <p:stCondLst>
                                    <p:cond delay="0"/>
                                  </p:stCondLst>
                                  <p:childTnLst>
                                    <p:set>
                                      <p:cBhvr>
                                        <p:cTn id="178" dur="1" fill="hold">
                                          <p:stCondLst>
                                            <p:cond delay="0"/>
                                          </p:stCondLst>
                                        </p:cTn>
                                        <p:tgtEl>
                                          <p:spTgt spid="52"/>
                                        </p:tgtEl>
                                        <p:attrNameLst>
                                          <p:attrName>style.visibility</p:attrName>
                                        </p:attrNameLst>
                                      </p:cBhvr>
                                      <p:to>
                                        <p:strVal val="visible"/>
                                      </p:to>
                                    </p:set>
                                    <p:animEffect transition="in" filter="fade">
                                      <p:cBhvr>
                                        <p:cTn id="179" dur="200"/>
                                        <p:tgtEl>
                                          <p:spTgt spid="52"/>
                                        </p:tgtEl>
                                      </p:cBhvr>
                                    </p:animEffect>
                                  </p:childTnLst>
                                </p:cTn>
                              </p:par>
                            </p:childTnLst>
                          </p:cTn>
                        </p:par>
                        <p:par>
                          <p:cTn id="180" fill="hold">
                            <p:stCondLst>
                              <p:cond delay="8800"/>
                            </p:stCondLst>
                            <p:childTnLst>
                              <p:par>
                                <p:cTn id="181" presetID="10" presetClass="entr" presetSubtype="0" fill="hold" grpId="0" nodeType="afterEffect">
                                  <p:stCondLst>
                                    <p:cond delay="0"/>
                                  </p:stCondLst>
                                  <p:childTnLst>
                                    <p:set>
                                      <p:cBhvr>
                                        <p:cTn id="182" dur="1" fill="hold">
                                          <p:stCondLst>
                                            <p:cond delay="0"/>
                                          </p:stCondLst>
                                        </p:cTn>
                                        <p:tgtEl>
                                          <p:spTgt spid="53"/>
                                        </p:tgtEl>
                                        <p:attrNameLst>
                                          <p:attrName>style.visibility</p:attrName>
                                        </p:attrNameLst>
                                      </p:cBhvr>
                                      <p:to>
                                        <p:strVal val="visible"/>
                                      </p:to>
                                    </p:set>
                                    <p:animEffect transition="in" filter="fade">
                                      <p:cBhvr>
                                        <p:cTn id="183" dur="200"/>
                                        <p:tgtEl>
                                          <p:spTgt spid="53"/>
                                        </p:tgtEl>
                                      </p:cBhvr>
                                    </p:animEffect>
                                  </p:childTnLst>
                                </p:cTn>
                              </p:par>
                            </p:childTnLst>
                          </p:cTn>
                        </p:par>
                        <p:par>
                          <p:cTn id="184" fill="hold">
                            <p:stCondLst>
                              <p:cond delay="9000"/>
                            </p:stCondLst>
                            <p:childTnLst>
                              <p:par>
                                <p:cTn id="185" presetID="10" presetClass="entr" presetSubtype="0" fill="hold" grpId="0" nodeType="afterEffect">
                                  <p:stCondLst>
                                    <p:cond delay="0"/>
                                  </p:stCondLst>
                                  <p:childTnLst>
                                    <p:set>
                                      <p:cBhvr>
                                        <p:cTn id="186" dur="1" fill="hold">
                                          <p:stCondLst>
                                            <p:cond delay="0"/>
                                          </p:stCondLst>
                                        </p:cTn>
                                        <p:tgtEl>
                                          <p:spTgt spid="54"/>
                                        </p:tgtEl>
                                        <p:attrNameLst>
                                          <p:attrName>style.visibility</p:attrName>
                                        </p:attrNameLst>
                                      </p:cBhvr>
                                      <p:to>
                                        <p:strVal val="visible"/>
                                      </p:to>
                                    </p:set>
                                    <p:animEffect transition="in" filter="fade">
                                      <p:cBhvr>
                                        <p:cTn id="187" dur="200"/>
                                        <p:tgtEl>
                                          <p:spTgt spid="54"/>
                                        </p:tgtEl>
                                      </p:cBhvr>
                                    </p:animEffect>
                                  </p:childTnLst>
                                </p:cTn>
                              </p:par>
                            </p:childTnLst>
                          </p:cTn>
                        </p:par>
                        <p:par>
                          <p:cTn id="188" fill="hold">
                            <p:stCondLst>
                              <p:cond delay="9200"/>
                            </p:stCondLst>
                            <p:childTnLst>
                              <p:par>
                                <p:cTn id="189" presetID="10" presetClass="entr" presetSubtype="0" fill="hold" grpId="0" nodeType="afterEffect">
                                  <p:stCondLst>
                                    <p:cond delay="0"/>
                                  </p:stCondLst>
                                  <p:childTnLst>
                                    <p:set>
                                      <p:cBhvr>
                                        <p:cTn id="190" dur="1" fill="hold">
                                          <p:stCondLst>
                                            <p:cond delay="0"/>
                                          </p:stCondLst>
                                        </p:cTn>
                                        <p:tgtEl>
                                          <p:spTgt spid="56"/>
                                        </p:tgtEl>
                                        <p:attrNameLst>
                                          <p:attrName>style.visibility</p:attrName>
                                        </p:attrNameLst>
                                      </p:cBhvr>
                                      <p:to>
                                        <p:strVal val="visible"/>
                                      </p:to>
                                    </p:set>
                                    <p:animEffect transition="in" filter="fade">
                                      <p:cBhvr>
                                        <p:cTn id="191" dur="200"/>
                                        <p:tgtEl>
                                          <p:spTgt spid="56"/>
                                        </p:tgtEl>
                                      </p:cBhvr>
                                    </p:animEffect>
                                  </p:childTnLst>
                                </p:cTn>
                              </p:par>
                            </p:childTnLst>
                          </p:cTn>
                        </p:par>
                        <p:par>
                          <p:cTn id="192" fill="hold">
                            <p:stCondLst>
                              <p:cond delay="9400"/>
                            </p:stCondLst>
                            <p:childTnLst>
                              <p:par>
                                <p:cTn id="193" presetID="10" presetClass="entr" presetSubtype="0" fill="hold" grpId="0" nodeType="afterEffect">
                                  <p:stCondLst>
                                    <p:cond delay="0"/>
                                  </p:stCondLst>
                                  <p:childTnLst>
                                    <p:set>
                                      <p:cBhvr>
                                        <p:cTn id="194" dur="1" fill="hold">
                                          <p:stCondLst>
                                            <p:cond delay="0"/>
                                          </p:stCondLst>
                                        </p:cTn>
                                        <p:tgtEl>
                                          <p:spTgt spid="69"/>
                                        </p:tgtEl>
                                        <p:attrNameLst>
                                          <p:attrName>style.visibility</p:attrName>
                                        </p:attrNameLst>
                                      </p:cBhvr>
                                      <p:to>
                                        <p:strVal val="visible"/>
                                      </p:to>
                                    </p:set>
                                    <p:animEffect transition="in" filter="fade">
                                      <p:cBhvr>
                                        <p:cTn id="195" dur="200"/>
                                        <p:tgtEl>
                                          <p:spTgt spid="69"/>
                                        </p:tgtEl>
                                      </p:cBhvr>
                                    </p:animEffect>
                                  </p:childTnLst>
                                </p:cTn>
                              </p:par>
                            </p:childTnLst>
                          </p:cTn>
                        </p:par>
                        <p:par>
                          <p:cTn id="196" fill="hold">
                            <p:stCondLst>
                              <p:cond delay="9600"/>
                            </p:stCondLst>
                            <p:childTnLst>
                              <p:par>
                                <p:cTn id="197" presetID="10" presetClass="entr" presetSubtype="0" fill="hold" grpId="0" nodeType="afterEffect">
                                  <p:stCondLst>
                                    <p:cond delay="0"/>
                                  </p:stCondLst>
                                  <p:childTnLst>
                                    <p:set>
                                      <p:cBhvr>
                                        <p:cTn id="198" dur="1" fill="hold">
                                          <p:stCondLst>
                                            <p:cond delay="0"/>
                                          </p:stCondLst>
                                        </p:cTn>
                                        <p:tgtEl>
                                          <p:spTgt spid="64"/>
                                        </p:tgtEl>
                                        <p:attrNameLst>
                                          <p:attrName>style.visibility</p:attrName>
                                        </p:attrNameLst>
                                      </p:cBhvr>
                                      <p:to>
                                        <p:strVal val="visible"/>
                                      </p:to>
                                    </p:set>
                                    <p:animEffect transition="in" filter="fade">
                                      <p:cBhvr>
                                        <p:cTn id="199" dur="200"/>
                                        <p:tgtEl>
                                          <p:spTgt spid="64"/>
                                        </p:tgtEl>
                                      </p:cBhvr>
                                    </p:animEffect>
                                  </p:childTnLst>
                                </p:cTn>
                              </p:par>
                            </p:childTnLst>
                          </p:cTn>
                        </p:par>
                        <p:par>
                          <p:cTn id="200" fill="hold">
                            <p:stCondLst>
                              <p:cond delay="9800"/>
                            </p:stCondLst>
                            <p:childTnLst>
                              <p:par>
                                <p:cTn id="201" presetID="10" presetClass="entr" presetSubtype="0" fill="hold" grpId="0" nodeType="afterEffect">
                                  <p:stCondLst>
                                    <p:cond delay="0"/>
                                  </p:stCondLst>
                                  <p:childTnLst>
                                    <p:set>
                                      <p:cBhvr>
                                        <p:cTn id="202" dur="1" fill="hold">
                                          <p:stCondLst>
                                            <p:cond delay="0"/>
                                          </p:stCondLst>
                                        </p:cTn>
                                        <p:tgtEl>
                                          <p:spTgt spid="66"/>
                                        </p:tgtEl>
                                        <p:attrNameLst>
                                          <p:attrName>style.visibility</p:attrName>
                                        </p:attrNameLst>
                                      </p:cBhvr>
                                      <p:to>
                                        <p:strVal val="visible"/>
                                      </p:to>
                                    </p:set>
                                    <p:animEffect transition="in" filter="fade">
                                      <p:cBhvr>
                                        <p:cTn id="203" dur="200"/>
                                        <p:tgtEl>
                                          <p:spTgt spid="66"/>
                                        </p:tgtEl>
                                      </p:cBhvr>
                                    </p:animEffect>
                                  </p:childTnLst>
                                </p:cTn>
                              </p:par>
                            </p:childTnLst>
                          </p:cTn>
                        </p:par>
                        <p:par>
                          <p:cTn id="204" fill="hold">
                            <p:stCondLst>
                              <p:cond delay="10000"/>
                            </p:stCondLst>
                            <p:childTnLst>
                              <p:par>
                                <p:cTn id="205" presetID="10" presetClass="entr" presetSubtype="0" fill="hold" grpId="0" nodeType="afterEffect">
                                  <p:stCondLst>
                                    <p:cond delay="0"/>
                                  </p:stCondLst>
                                  <p:childTnLst>
                                    <p:set>
                                      <p:cBhvr>
                                        <p:cTn id="206" dur="1" fill="hold">
                                          <p:stCondLst>
                                            <p:cond delay="0"/>
                                          </p:stCondLst>
                                        </p:cTn>
                                        <p:tgtEl>
                                          <p:spTgt spid="68"/>
                                        </p:tgtEl>
                                        <p:attrNameLst>
                                          <p:attrName>style.visibility</p:attrName>
                                        </p:attrNameLst>
                                      </p:cBhvr>
                                      <p:to>
                                        <p:strVal val="visible"/>
                                      </p:to>
                                    </p:set>
                                    <p:animEffect transition="in" filter="fade">
                                      <p:cBhvr>
                                        <p:cTn id="207" dur="200"/>
                                        <p:tgtEl>
                                          <p:spTgt spid="68"/>
                                        </p:tgtEl>
                                      </p:cBhvr>
                                    </p:animEffect>
                                  </p:childTnLst>
                                </p:cTn>
                              </p:par>
                            </p:childTnLst>
                          </p:cTn>
                        </p:par>
                        <p:par>
                          <p:cTn id="208" fill="hold">
                            <p:stCondLst>
                              <p:cond delay="10200"/>
                            </p:stCondLst>
                            <p:childTnLst>
                              <p:par>
                                <p:cTn id="209" presetID="10" presetClass="entr" presetSubtype="0" fill="hold" grpId="0" nodeType="afterEffect">
                                  <p:stCondLst>
                                    <p:cond delay="0"/>
                                  </p:stCondLst>
                                  <p:childTnLst>
                                    <p:set>
                                      <p:cBhvr>
                                        <p:cTn id="210" dur="1" fill="hold">
                                          <p:stCondLst>
                                            <p:cond delay="0"/>
                                          </p:stCondLst>
                                        </p:cTn>
                                        <p:tgtEl>
                                          <p:spTgt spid="67"/>
                                        </p:tgtEl>
                                        <p:attrNameLst>
                                          <p:attrName>style.visibility</p:attrName>
                                        </p:attrNameLst>
                                      </p:cBhvr>
                                      <p:to>
                                        <p:strVal val="visible"/>
                                      </p:to>
                                    </p:set>
                                    <p:animEffect transition="in" filter="fade">
                                      <p:cBhvr>
                                        <p:cTn id="211" dur="2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1" grpId="0" animBg="1"/>
      <p:bldP spid="12" grpId="0" animBg="1"/>
      <p:bldP spid="13" grpId="0" animBg="1"/>
      <p:bldP spid="14" grpId="0" animBg="1"/>
      <p:bldP spid="15" grpId="0" animBg="1"/>
      <p:bldP spid="16" grpId="0" animBg="1"/>
      <p:bldP spid="17" grpId="0" animBg="1"/>
      <p:bldP spid="19" grpId="0" animBg="1"/>
      <p:bldP spid="20" grpId="0" animBg="1"/>
      <p:bldP spid="22" grpId="0" animBg="1"/>
      <p:bldP spid="25" grpId="0" animBg="1"/>
      <p:bldP spid="26" grpId="0" animBg="1"/>
      <p:bldP spid="27" grpId="0" animBg="1"/>
      <p:bldP spid="28" grpId="0" animBg="1"/>
      <p:bldP spid="29" grpId="0" animBg="1"/>
      <p:bldP spid="31" grpId="0" animBg="1"/>
      <p:bldP spid="32" grpId="0" animBg="1"/>
      <p:bldP spid="33" grpId="0" animBg="1"/>
      <p:bldP spid="35" grpId="0" animBg="1"/>
      <p:bldP spid="36" grpId="0" animBg="1"/>
      <p:bldP spid="37" grpId="0" animBg="1"/>
      <p:bldP spid="38" grpId="0" animBg="1"/>
      <p:bldP spid="40" grpId="0" animBg="1"/>
      <p:bldP spid="41" grpId="0" animBg="1"/>
      <p:bldP spid="42" grpId="0" animBg="1"/>
      <p:bldP spid="43" grpId="0" animBg="1"/>
      <p:bldP spid="44" grpId="0" animBg="1"/>
      <p:bldP spid="46" grpId="0" animBg="1"/>
      <p:bldP spid="47" grpId="0" animBg="1"/>
      <p:bldP spid="48" grpId="0" animBg="1"/>
      <p:bldP spid="49" grpId="0" animBg="1"/>
      <p:bldP spid="51" grpId="0" animBg="1"/>
      <p:bldP spid="52" grpId="0" animBg="1"/>
      <p:bldP spid="53" grpId="0" animBg="1"/>
      <p:bldP spid="54" grpId="0" animBg="1"/>
      <p:bldP spid="56" grpId="0" animBg="1"/>
      <p:bldP spid="58" grpId="0" animBg="1"/>
      <p:bldP spid="59" grpId="0" animBg="1"/>
      <p:bldP spid="60" grpId="0" animBg="1"/>
      <p:bldP spid="61" grpId="0" animBg="1"/>
      <p:bldP spid="63" grpId="0" animBg="1"/>
      <p:bldP spid="64" grpId="0" animBg="1"/>
      <p:bldP spid="66" grpId="0" animBg="1"/>
      <p:bldP spid="67" grpId="0" animBg="1"/>
      <p:bldP spid="68" grpId="0" animBg="1"/>
      <p:bldP spid="69" grpId="0" animBg="1"/>
      <p:bldP spid="71" grpId="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5" name="Rectangle 4"/>
          <p:cNvSpPr/>
          <p:nvPr userDrawn="1"/>
        </p:nvSpPr>
        <p:spPr>
          <a:xfrm>
            <a:off x="0" y="0"/>
            <a:ext cx="9144000" cy="7215188"/>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 name="Cube 5"/>
          <p:cNvSpPr/>
          <p:nvPr userDrawn="1"/>
        </p:nvSpPr>
        <p:spPr>
          <a:xfrm>
            <a:off x="179388" y="6189663"/>
            <a:ext cx="360362" cy="179387"/>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 name="Cube 6"/>
          <p:cNvSpPr/>
          <p:nvPr userDrawn="1"/>
        </p:nvSpPr>
        <p:spPr>
          <a:xfrm>
            <a:off x="277813" y="6048375"/>
            <a:ext cx="360362" cy="179388"/>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8" name="Cube 7"/>
          <p:cNvSpPr/>
          <p:nvPr userDrawn="1"/>
        </p:nvSpPr>
        <p:spPr>
          <a:xfrm>
            <a:off x="406400" y="5788025"/>
            <a:ext cx="360363" cy="179388"/>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9" name="Cube 8"/>
          <p:cNvSpPr/>
          <p:nvPr userDrawn="1"/>
        </p:nvSpPr>
        <p:spPr>
          <a:xfrm>
            <a:off x="892175" y="5957888"/>
            <a:ext cx="360363" cy="179387"/>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0" name="Cube 9"/>
          <p:cNvSpPr/>
          <p:nvPr userDrawn="1"/>
        </p:nvSpPr>
        <p:spPr>
          <a:xfrm>
            <a:off x="1785938" y="5418138"/>
            <a:ext cx="360362" cy="179387"/>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1" name="Cube 10"/>
          <p:cNvSpPr/>
          <p:nvPr userDrawn="1"/>
        </p:nvSpPr>
        <p:spPr>
          <a:xfrm>
            <a:off x="1846263" y="5911850"/>
            <a:ext cx="360362" cy="179388"/>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2" name="Cube 11"/>
          <p:cNvSpPr/>
          <p:nvPr userDrawn="1"/>
        </p:nvSpPr>
        <p:spPr>
          <a:xfrm>
            <a:off x="360363" y="5911850"/>
            <a:ext cx="360362" cy="180975"/>
          </a:xfrm>
          <a:prstGeom prst="cube">
            <a:avLst>
              <a:gd name="adj" fmla="val 4921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3" name="Cube 12"/>
          <p:cNvSpPr/>
          <p:nvPr userDrawn="1"/>
        </p:nvSpPr>
        <p:spPr>
          <a:xfrm>
            <a:off x="1792288" y="6137275"/>
            <a:ext cx="360362" cy="180975"/>
          </a:xfrm>
          <a:prstGeom prst="cube">
            <a:avLst>
              <a:gd name="adj" fmla="val 49215"/>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4" name="Cube 13"/>
          <p:cNvSpPr/>
          <p:nvPr userDrawn="1"/>
        </p:nvSpPr>
        <p:spPr>
          <a:xfrm>
            <a:off x="2865438" y="5778500"/>
            <a:ext cx="360362" cy="179388"/>
          </a:xfrm>
          <a:prstGeom prst="cube">
            <a:avLst>
              <a:gd name="adj" fmla="val 49215"/>
            </a:avLst>
          </a:prstGeom>
          <a:solidFill>
            <a:srgbClr val="5D245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5" name="Cube 14"/>
          <p:cNvSpPr/>
          <p:nvPr userDrawn="1"/>
        </p:nvSpPr>
        <p:spPr>
          <a:xfrm>
            <a:off x="4006850" y="5911850"/>
            <a:ext cx="360363" cy="179388"/>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6" name="Cube 15"/>
          <p:cNvSpPr/>
          <p:nvPr userDrawn="1"/>
        </p:nvSpPr>
        <p:spPr>
          <a:xfrm>
            <a:off x="3286125" y="5911850"/>
            <a:ext cx="360363" cy="179388"/>
          </a:xfrm>
          <a:prstGeom prst="cube">
            <a:avLst>
              <a:gd name="adj" fmla="val 4921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7" name="Cube 16"/>
          <p:cNvSpPr/>
          <p:nvPr userDrawn="1"/>
        </p:nvSpPr>
        <p:spPr>
          <a:xfrm>
            <a:off x="1885950" y="5741988"/>
            <a:ext cx="360363" cy="179387"/>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8" name="Cube 17"/>
          <p:cNvSpPr/>
          <p:nvPr userDrawn="1"/>
        </p:nvSpPr>
        <p:spPr>
          <a:xfrm>
            <a:off x="7848600" y="5730875"/>
            <a:ext cx="360363" cy="180975"/>
          </a:xfrm>
          <a:prstGeom prst="cube">
            <a:avLst>
              <a:gd name="adj" fmla="val 4921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9" name="Cube 18"/>
          <p:cNvSpPr/>
          <p:nvPr userDrawn="1"/>
        </p:nvSpPr>
        <p:spPr>
          <a:xfrm>
            <a:off x="4759325" y="5741988"/>
            <a:ext cx="360363" cy="179387"/>
          </a:xfrm>
          <a:prstGeom prst="cube">
            <a:avLst>
              <a:gd name="adj" fmla="val 4921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0" name="Cube 19"/>
          <p:cNvSpPr/>
          <p:nvPr userDrawn="1"/>
        </p:nvSpPr>
        <p:spPr>
          <a:xfrm>
            <a:off x="7127875" y="5730875"/>
            <a:ext cx="360363" cy="180975"/>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1" name="Cube 20"/>
          <p:cNvSpPr/>
          <p:nvPr userDrawn="1"/>
        </p:nvSpPr>
        <p:spPr>
          <a:xfrm>
            <a:off x="5310188" y="6091238"/>
            <a:ext cx="360362" cy="180975"/>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2" name="Cube 21"/>
          <p:cNvSpPr/>
          <p:nvPr userDrawn="1"/>
        </p:nvSpPr>
        <p:spPr>
          <a:xfrm>
            <a:off x="984250" y="5865813"/>
            <a:ext cx="360363" cy="179387"/>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3" name="Cube 22"/>
          <p:cNvSpPr/>
          <p:nvPr userDrawn="1"/>
        </p:nvSpPr>
        <p:spPr>
          <a:xfrm>
            <a:off x="4652963" y="5416550"/>
            <a:ext cx="360362" cy="179388"/>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4" name="Cube 23"/>
          <p:cNvSpPr/>
          <p:nvPr userDrawn="1"/>
        </p:nvSpPr>
        <p:spPr>
          <a:xfrm>
            <a:off x="5476875" y="5741988"/>
            <a:ext cx="358775" cy="179387"/>
          </a:xfrm>
          <a:prstGeom prst="cube">
            <a:avLst>
              <a:gd name="adj" fmla="val 49215"/>
            </a:avLst>
          </a:prstGeom>
          <a:solidFill>
            <a:srgbClr val="5D245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5" name="Cube 24"/>
          <p:cNvSpPr/>
          <p:nvPr userDrawn="1"/>
        </p:nvSpPr>
        <p:spPr>
          <a:xfrm>
            <a:off x="4903788" y="5957888"/>
            <a:ext cx="360362" cy="179387"/>
          </a:xfrm>
          <a:prstGeom prst="cube">
            <a:avLst>
              <a:gd name="adj" fmla="val 4921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6" name="Cube 25"/>
          <p:cNvSpPr/>
          <p:nvPr userDrawn="1"/>
        </p:nvSpPr>
        <p:spPr>
          <a:xfrm>
            <a:off x="3148013" y="6300788"/>
            <a:ext cx="360362" cy="179387"/>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7" name="Cube 26"/>
          <p:cNvSpPr/>
          <p:nvPr userDrawn="1"/>
        </p:nvSpPr>
        <p:spPr>
          <a:xfrm>
            <a:off x="2282825" y="5830888"/>
            <a:ext cx="360363" cy="180975"/>
          </a:xfrm>
          <a:prstGeom prst="cube">
            <a:avLst>
              <a:gd name="adj" fmla="val 49215"/>
            </a:avLst>
          </a:prstGeom>
          <a:solidFill>
            <a:srgbClr val="D777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8" name="Cube 27"/>
          <p:cNvSpPr/>
          <p:nvPr userDrawn="1"/>
        </p:nvSpPr>
        <p:spPr>
          <a:xfrm>
            <a:off x="2252663" y="6100763"/>
            <a:ext cx="360362" cy="180975"/>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9" name="Cube 28"/>
          <p:cNvSpPr/>
          <p:nvPr userDrawn="1"/>
        </p:nvSpPr>
        <p:spPr>
          <a:xfrm>
            <a:off x="5976938" y="6318250"/>
            <a:ext cx="358775" cy="179388"/>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0" name="Cube 29"/>
          <p:cNvSpPr/>
          <p:nvPr userDrawn="1"/>
        </p:nvSpPr>
        <p:spPr>
          <a:xfrm>
            <a:off x="2516188" y="6178550"/>
            <a:ext cx="360362" cy="179388"/>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1" name="Cube 30"/>
          <p:cNvSpPr/>
          <p:nvPr userDrawn="1"/>
        </p:nvSpPr>
        <p:spPr>
          <a:xfrm>
            <a:off x="6143625" y="5911850"/>
            <a:ext cx="360363" cy="179388"/>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2" name="Cube 31"/>
          <p:cNvSpPr/>
          <p:nvPr userDrawn="1"/>
        </p:nvSpPr>
        <p:spPr>
          <a:xfrm>
            <a:off x="96838" y="5386388"/>
            <a:ext cx="360362" cy="180975"/>
          </a:xfrm>
          <a:prstGeom prst="cube">
            <a:avLst>
              <a:gd name="adj" fmla="val 49215"/>
            </a:avLst>
          </a:prstGeom>
          <a:solidFill>
            <a:srgbClr val="D777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3" name="Cube 32"/>
          <p:cNvSpPr/>
          <p:nvPr userDrawn="1"/>
        </p:nvSpPr>
        <p:spPr>
          <a:xfrm>
            <a:off x="1163638" y="5386388"/>
            <a:ext cx="360362" cy="180975"/>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4" name="Cube 33"/>
          <p:cNvSpPr/>
          <p:nvPr userDrawn="1"/>
        </p:nvSpPr>
        <p:spPr>
          <a:xfrm>
            <a:off x="1408113" y="6211888"/>
            <a:ext cx="360362" cy="179387"/>
          </a:xfrm>
          <a:prstGeom prst="cube">
            <a:avLst>
              <a:gd name="adj" fmla="val 49215"/>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5" name="Cube 34"/>
          <p:cNvSpPr/>
          <p:nvPr userDrawn="1"/>
        </p:nvSpPr>
        <p:spPr>
          <a:xfrm>
            <a:off x="1425575" y="6092825"/>
            <a:ext cx="360363" cy="179388"/>
          </a:xfrm>
          <a:prstGeom prst="cube">
            <a:avLst>
              <a:gd name="adj" fmla="val 49215"/>
            </a:avLst>
          </a:prstGeom>
          <a:solidFill>
            <a:srgbClr val="D777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6" name="Cube 35"/>
          <p:cNvSpPr/>
          <p:nvPr userDrawn="1"/>
        </p:nvSpPr>
        <p:spPr>
          <a:xfrm>
            <a:off x="2808288" y="6021388"/>
            <a:ext cx="360362" cy="180975"/>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7" name="Cube 36"/>
          <p:cNvSpPr/>
          <p:nvPr userDrawn="1"/>
        </p:nvSpPr>
        <p:spPr>
          <a:xfrm>
            <a:off x="2246313" y="5719763"/>
            <a:ext cx="360362" cy="179387"/>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8" name="Cube 37"/>
          <p:cNvSpPr/>
          <p:nvPr userDrawn="1"/>
        </p:nvSpPr>
        <p:spPr>
          <a:xfrm>
            <a:off x="6802438" y="5418138"/>
            <a:ext cx="360362" cy="179387"/>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9" name="Cube 38"/>
          <p:cNvSpPr/>
          <p:nvPr userDrawn="1"/>
        </p:nvSpPr>
        <p:spPr>
          <a:xfrm>
            <a:off x="3738563" y="5605463"/>
            <a:ext cx="360362" cy="180975"/>
          </a:xfrm>
          <a:prstGeom prst="cube">
            <a:avLst>
              <a:gd name="adj" fmla="val 49215"/>
            </a:avLst>
          </a:prstGeom>
          <a:solidFill>
            <a:srgbClr val="D777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0" name="Cube 39"/>
          <p:cNvSpPr/>
          <p:nvPr userDrawn="1"/>
        </p:nvSpPr>
        <p:spPr>
          <a:xfrm>
            <a:off x="6369050" y="6032500"/>
            <a:ext cx="360363" cy="179388"/>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1" name="Cube 40"/>
          <p:cNvSpPr/>
          <p:nvPr userDrawn="1"/>
        </p:nvSpPr>
        <p:spPr>
          <a:xfrm>
            <a:off x="8820150" y="5842000"/>
            <a:ext cx="358775" cy="179388"/>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2" name="Cube 41"/>
          <p:cNvSpPr/>
          <p:nvPr userDrawn="1"/>
        </p:nvSpPr>
        <p:spPr>
          <a:xfrm>
            <a:off x="5510213" y="6116638"/>
            <a:ext cx="358775" cy="180975"/>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3" name="Cube 42"/>
          <p:cNvSpPr/>
          <p:nvPr userDrawn="1"/>
        </p:nvSpPr>
        <p:spPr>
          <a:xfrm>
            <a:off x="4416425" y="5808663"/>
            <a:ext cx="358775" cy="180975"/>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4" name="Cube 43"/>
          <p:cNvSpPr/>
          <p:nvPr userDrawn="1"/>
        </p:nvSpPr>
        <p:spPr>
          <a:xfrm>
            <a:off x="7165975" y="6135688"/>
            <a:ext cx="358775" cy="180975"/>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5" name="Cube 44"/>
          <p:cNvSpPr/>
          <p:nvPr userDrawn="1"/>
        </p:nvSpPr>
        <p:spPr>
          <a:xfrm>
            <a:off x="6729413" y="5780088"/>
            <a:ext cx="358775" cy="179387"/>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6" name="Cube 45"/>
          <p:cNvSpPr/>
          <p:nvPr userDrawn="1"/>
        </p:nvSpPr>
        <p:spPr>
          <a:xfrm>
            <a:off x="7885113" y="6135688"/>
            <a:ext cx="360362" cy="180975"/>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7" name="Cube 46"/>
          <p:cNvSpPr/>
          <p:nvPr userDrawn="1"/>
        </p:nvSpPr>
        <p:spPr>
          <a:xfrm>
            <a:off x="8353425" y="6053138"/>
            <a:ext cx="360363" cy="179387"/>
          </a:xfrm>
          <a:prstGeom prst="cube">
            <a:avLst>
              <a:gd name="adj" fmla="val 49215"/>
            </a:avLst>
          </a:prstGeom>
          <a:solidFill>
            <a:srgbClr val="5D245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8" name="Cube 47"/>
          <p:cNvSpPr/>
          <p:nvPr userDrawn="1"/>
        </p:nvSpPr>
        <p:spPr>
          <a:xfrm>
            <a:off x="7893050" y="6019800"/>
            <a:ext cx="358775" cy="179388"/>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9" name="Cube 48"/>
          <p:cNvSpPr/>
          <p:nvPr userDrawn="1"/>
        </p:nvSpPr>
        <p:spPr>
          <a:xfrm>
            <a:off x="8281988" y="5741988"/>
            <a:ext cx="360362" cy="179387"/>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0" name="Cube 49"/>
          <p:cNvSpPr/>
          <p:nvPr userDrawn="1"/>
        </p:nvSpPr>
        <p:spPr>
          <a:xfrm>
            <a:off x="6767513" y="6143625"/>
            <a:ext cx="360362" cy="179388"/>
          </a:xfrm>
          <a:prstGeom prst="cube">
            <a:avLst>
              <a:gd name="adj" fmla="val 4921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1" name="Cube 50"/>
          <p:cNvSpPr/>
          <p:nvPr userDrawn="1"/>
        </p:nvSpPr>
        <p:spPr>
          <a:xfrm>
            <a:off x="7893050" y="5416550"/>
            <a:ext cx="358775" cy="179388"/>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2" name="Cube 51"/>
          <p:cNvSpPr/>
          <p:nvPr userDrawn="1"/>
        </p:nvSpPr>
        <p:spPr>
          <a:xfrm>
            <a:off x="3225800" y="6137275"/>
            <a:ext cx="360363" cy="180975"/>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3" name="Cube 52"/>
          <p:cNvSpPr/>
          <p:nvPr userDrawn="1"/>
        </p:nvSpPr>
        <p:spPr>
          <a:xfrm>
            <a:off x="3598863" y="6137275"/>
            <a:ext cx="360362" cy="180975"/>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4" name="Cube 53"/>
          <p:cNvSpPr/>
          <p:nvPr userDrawn="1"/>
        </p:nvSpPr>
        <p:spPr>
          <a:xfrm>
            <a:off x="4652963" y="5297488"/>
            <a:ext cx="360362" cy="179387"/>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5" name="Cube 54"/>
          <p:cNvSpPr/>
          <p:nvPr userDrawn="1"/>
        </p:nvSpPr>
        <p:spPr>
          <a:xfrm>
            <a:off x="2955925" y="5662613"/>
            <a:ext cx="360363" cy="179387"/>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6" name="Cube 55"/>
          <p:cNvSpPr/>
          <p:nvPr userDrawn="1"/>
        </p:nvSpPr>
        <p:spPr>
          <a:xfrm>
            <a:off x="4037013" y="5788025"/>
            <a:ext cx="360362" cy="179388"/>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7" name="Cube 56"/>
          <p:cNvSpPr/>
          <p:nvPr userDrawn="1"/>
        </p:nvSpPr>
        <p:spPr>
          <a:xfrm>
            <a:off x="5886450" y="5459413"/>
            <a:ext cx="360363" cy="179387"/>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8" name="Cube 57"/>
          <p:cNvSpPr/>
          <p:nvPr userDrawn="1"/>
        </p:nvSpPr>
        <p:spPr>
          <a:xfrm>
            <a:off x="6246813" y="5099050"/>
            <a:ext cx="358775" cy="179388"/>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9" name="Cube 58"/>
          <p:cNvSpPr/>
          <p:nvPr userDrawn="1"/>
        </p:nvSpPr>
        <p:spPr>
          <a:xfrm>
            <a:off x="5534025" y="5099050"/>
            <a:ext cx="358775" cy="179388"/>
          </a:xfrm>
          <a:prstGeom prst="cube">
            <a:avLst>
              <a:gd name="adj" fmla="val 4921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0" name="Cube 59"/>
          <p:cNvSpPr/>
          <p:nvPr userDrawn="1"/>
        </p:nvSpPr>
        <p:spPr>
          <a:xfrm>
            <a:off x="4562475" y="6167438"/>
            <a:ext cx="360363" cy="180975"/>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1" name="Cube 60"/>
          <p:cNvSpPr/>
          <p:nvPr userDrawn="1"/>
        </p:nvSpPr>
        <p:spPr>
          <a:xfrm>
            <a:off x="4176713" y="6176963"/>
            <a:ext cx="360362" cy="179387"/>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2" name="Cube 61"/>
          <p:cNvSpPr/>
          <p:nvPr userDrawn="1"/>
        </p:nvSpPr>
        <p:spPr>
          <a:xfrm>
            <a:off x="3468688" y="5462588"/>
            <a:ext cx="360362" cy="179387"/>
          </a:xfrm>
          <a:prstGeom prst="cube">
            <a:avLst>
              <a:gd name="adj" fmla="val 49215"/>
            </a:avLst>
          </a:prstGeom>
          <a:solidFill>
            <a:srgbClr val="D777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3" name="Cube 62"/>
          <p:cNvSpPr/>
          <p:nvPr userDrawn="1"/>
        </p:nvSpPr>
        <p:spPr>
          <a:xfrm>
            <a:off x="5510213" y="5607050"/>
            <a:ext cx="358775" cy="180975"/>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4" name="Cube 63"/>
          <p:cNvSpPr/>
          <p:nvPr userDrawn="1"/>
        </p:nvSpPr>
        <p:spPr>
          <a:xfrm>
            <a:off x="984250" y="5695950"/>
            <a:ext cx="360363" cy="179388"/>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5" name="Cube 64"/>
          <p:cNvSpPr/>
          <p:nvPr userDrawn="1"/>
        </p:nvSpPr>
        <p:spPr>
          <a:xfrm>
            <a:off x="3844925" y="5508625"/>
            <a:ext cx="360363" cy="179388"/>
          </a:xfrm>
          <a:prstGeom prst="cube">
            <a:avLst>
              <a:gd name="adj" fmla="val 49215"/>
            </a:avLst>
          </a:prstGeom>
          <a:solidFill>
            <a:srgbClr val="5D245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6" name="Cube 65"/>
          <p:cNvSpPr/>
          <p:nvPr userDrawn="1"/>
        </p:nvSpPr>
        <p:spPr>
          <a:xfrm>
            <a:off x="2338388" y="5580063"/>
            <a:ext cx="358775" cy="179387"/>
          </a:xfrm>
          <a:prstGeom prst="cube">
            <a:avLst>
              <a:gd name="adj" fmla="val 49215"/>
            </a:avLst>
          </a:prstGeom>
          <a:solidFill>
            <a:srgbClr val="D777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7" name="Cube 66"/>
          <p:cNvSpPr/>
          <p:nvPr userDrawn="1"/>
        </p:nvSpPr>
        <p:spPr>
          <a:xfrm>
            <a:off x="6132513" y="5780088"/>
            <a:ext cx="358775" cy="179387"/>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8" name="Cube 67"/>
          <p:cNvSpPr/>
          <p:nvPr userDrawn="1"/>
        </p:nvSpPr>
        <p:spPr>
          <a:xfrm>
            <a:off x="8424863" y="5607050"/>
            <a:ext cx="360362" cy="180975"/>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9" name="Cube 68"/>
          <p:cNvSpPr/>
          <p:nvPr userDrawn="1"/>
        </p:nvSpPr>
        <p:spPr>
          <a:xfrm>
            <a:off x="4949825" y="5840413"/>
            <a:ext cx="360363" cy="179387"/>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0" name="Cube 69"/>
          <p:cNvSpPr/>
          <p:nvPr userDrawn="1"/>
        </p:nvSpPr>
        <p:spPr>
          <a:xfrm>
            <a:off x="5838825" y="6100763"/>
            <a:ext cx="360363" cy="180975"/>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grpSp>
        <p:nvGrpSpPr>
          <p:cNvPr id="71" name="Group 82"/>
          <p:cNvGrpSpPr>
            <a:grpSpLocks/>
          </p:cNvGrpSpPr>
          <p:nvPr userDrawn="1"/>
        </p:nvGrpSpPr>
        <p:grpSpPr bwMode="auto">
          <a:xfrm>
            <a:off x="-3175" y="-30163"/>
            <a:ext cx="9164638" cy="6888163"/>
            <a:chOff x="-3084" y="-30574"/>
            <a:chExt cx="9164084" cy="6888574"/>
          </a:xfrm>
        </p:grpSpPr>
        <p:sp>
          <p:nvSpPr>
            <p:cNvPr id="72" name="Rectangle 71"/>
            <p:cNvSpPr/>
            <p:nvPr userDrawn="1"/>
          </p:nvSpPr>
          <p:spPr>
            <a:xfrm>
              <a:off x="1679" y="6119769"/>
              <a:ext cx="9159321" cy="7382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Franklin Gothic Book"/>
              </a:endParaRPr>
            </a:p>
          </p:txBody>
        </p:sp>
        <p:sp>
          <p:nvSpPr>
            <p:cNvPr id="73" name="Rectangle 72"/>
            <p:cNvSpPr/>
            <p:nvPr userDrawn="1"/>
          </p:nvSpPr>
          <p:spPr>
            <a:xfrm>
              <a:off x="-3084" y="-30574"/>
              <a:ext cx="9164084" cy="57899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Franklin Gothic Book"/>
              </a:endParaRPr>
            </a:p>
          </p:txBody>
        </p:sp>
      </p:grpSp>
      <p:pic>
        <p:nvPicPr>
          <p:cNvPr id="74" name="Picture 8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9338" y="211138"/>
            <a:ext cx="1430337"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5" name="Straight Connector 74"/>
          <p:cNvCxnSpPr/>
          <p:nvPr userDrawn="1"/>
        </p:nvCxnSpPr>
        <p:spPr bwMode="auto">
          <a:xfrm>
            <a:off x="-3175" y="1079500"/>
            <a:ext cx="9144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195" name="Text Placeholder 6" descr="First level - paragraph text&#10;Second level - bullet 1&#10;Third level - bullet 2&#10;&#10;No more than 100 words per slide" title="Main text copy"/>
          <p:cNvSpPr>
            <a:spLocks noGrp="1"/>
          </p:cNvSpPr>
          <p:nvPr>
            <p:ph type="body" sz="quarter" idx="13"/>
          </p:nvPr>
        </p:nvSpPr>
        <p:spPr>
          <a:xfrm>
            <a:off x="720000" y="2160589"/>
            <a:ext cx="3600000" cy="3239411"/>
          </a:xfrm>
          <a:prstGeom prst="rect">
            <a:avLst/>
          </a:prstGeom>
        </p:spPr>
        <p:txBody>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197" name="Text Placeholder 6" descr="First level - paragraph text&#10;Second level - bullet 1&#10;Third level - bullet 2&#10;&#10;No more than 100 words per slide" title="Main text copy"/>
          <p:cNvSpPr>
            <a:spLocks noGrp="1"/>
          </p:cNvSpPr>
          <p:nvPr>
            <p:ph type="body" sz="quarter" idx="14"/>
          </p:nvPr>
        </p:nvSpPr>
        <p:spPr>
          <a:xfrm>
            <a:off x="4680000" y="2160589"/>
            <a:ext cx="3600000" cy="3239411"/>
          </a:xfrm>
          <a:prstGeom prst="rect">
            <a:avLst/>
          </a:prstGeom>
        </p:spPr>
        <p:txBody>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198" name="Title 1"/>
          <p:cNvSpPr>
            <a:spLocks noGrp="1"/>
          </p:cNvSpPr>
          <p:nvPr>
            <p:ph type="title"/>
          </p:nvPr>
        </p:nvSpPr>
        <p:spPr>
          <a:xfrm>
            <a:off x="719134" y="0"/>
            <a:ext cx="6291266" cy="1079499"/>
          </a:xfrm>
        </p:spPr>
        <p:txBody>
          <a:bodyPr/>
          <a:lstStyle/>
          <a:p>
            <a:r>
              <a:rPr lang="en-GB" dirty="0" smtClean="0"/>
              <a:t>Click to edit Master title style</a:t>
            </a:r>
            <a:endParaRPr lang="en-US" dirty="0"/>
          </a:p>
        </p:txBody>
      </p:sp>
    </p:spTree>
    <p:extLst>
      <p:ext uri="{BB962C8B-B14F-4D97-AF65-F5344CB8AC3E}">
        <p14:creationId xmlns:p14="http://schemas.microsoft.com/office/powerpoint/2010/main" val="416316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
                                        <p:tgtEl>
                                          <p:spTgt spid="11"/>
                                        </p:tgtEl>
                                      </p:cBhvr>
                                    </p:animEffect>
                                  </p:childTnLst>
                                </p:cTn>
                              </p:par>
                            </p:childTnLst>
                          </p:cTn>
                        </p:par>
                        <p:par>
                          <p:cTn id="8" fill="hold">
                            <p:stCondLst>
                              <p:cond delay="2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
                                        <p:tgtEl>
                                          <p:spTgt spid="12"/>
                                        </p:tgtEl>
                                      </p:cBhvr>
                                    </p:animEffect>
                                  </p:childTnLst>
                                </p:cTn>
                              </p:par>
                            </p:childTnLst>
                          </p:cTn>
                        </p:par>
                        <p:par>
                          <p:cTn id="12" fill="hold">
                            <p:stCondLst>
                              <p:cond delay="400"/>
                            </p:stCondLst>
                            <p:childTnLst>
                              <p:par>
                                <p:cTn id="13" presetID="10" presetClass="entr" presetSubtype="0" fill="hold" grpId="0"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200"/>
                                        <p:tgtEl>
                                          <p:spTgt spid="65"/>
                                        </p:tgtEl>
                                      </p:cBhvr>
                                    </p:animEffect>
                                  </p:childTnLst>
                                </p:cTn>
                              </p:par>
                            </p:childTnLst>
                          </p:cTn>
                        </p:par>
                        <p:par>
                          <p:cTn id="16" fill="hold">
                            <p:stCondLst>
                              <p:cond delay="6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00"/>
                                        <p:tgtEl>
                                          <p:spTgt spid="15"/>
                                        </p:tgtEl>
                                      </p:cBhvr>
                                    </p:animEffect>
                                  </p:childTnLst>
                                </p:cTn>
                              </p:par>
                            </p:childTnLst>
                          </p:cTn>
                        </p:par>
                        <p:par>
                          <p:cTn id="20" fill="hold">
                            <p:stCondLst>
                              <p:cond delay="8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00"/>
                                        <p:tgtEl>
                                          <p:spTgt spid="16"/>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200"/>
                                        <p:tgtEl>
                                          <p:spTgt spid="17"/>
                                        </p:tgtEl>
                                      </p:cBhvr>
                                    </p:animEffect>
                                  </p:childTnLst>
                                </p:cTn>
                              </p:par>
                            </p:childTnLst>
                          </p:cTn>
                        </p:par>
                        <p:par>
                          <p:cTn id="28" fill="hold">
                            <p:stCondLst>
                              <p:cond delay="1200"/>
                            </p:stCondLst>
                            <p:childTnLst>
                              <p:par>
                                <p:cTn id="29" presetID="10"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200"/>
                                        <p:tgtEl>
                                          <p:spTgt spid="19"/>
                                        </p:tgtEl>
                                      </p:cBhvr>
                                    </p:animEffect>
                                  </p:childTnLst>
                                </p:cTn>
                              </p:par>
                            </p:childTnLst>
                          </p:cTn>
                        </p:par>
                        <p:par>
                          <p:cTn id="32" fill="hold">
                            <p:stCondLst>
                              <p:cond delay="1400"/>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200"/>
                                        <p:tgtEl>
                                          <p:spTgt spid="22"/>
                                        </p:tgtEl>
                                      </p:cBhvr>
                                    </p:animEffect>
                                  </p:childTnLst>
                                </p:cTn>
                              </p:par>
                            </p:childTnLst>
                          </p:cTn>
                        </p:par>
                        <p:par>
                          <p:cTn id="36" fill="hold">
                            <p:stCondLst>
                              <p:cond delay="1600"/>
                            </p:stCondLst>
                            <p:childTnLst>
                              <p:par>
                                <p:cTn id="37" presetID="10" presetClass="entr" presetSubtype="0" fill="hold" grpId="0" nodeType="after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fade">
                                      <p:cBhvr>
                                        <p:cTn id="39" dur="200"/>
                                        <p:tgtEl>
                                          <p:spTgt spid="70"/>
                                        </p:tgtEl>
                                      </p:cBhvr>
                                    </p:animEffect>
                                  </p:childTnLst>
                                </p:cTn>
                              </p:par>
                            </p:childTnLst>
                          </p:cTn>
                        </p:par>
                        <p:par>
                          <p:cTn id="40" fill="hold">
                            <p:stCondLst>
                              <p:cond delay="1800"/>
                            </p:stCondLst>
                            <p:childTnLst>
                              <p:par>
                                <p:cTn id="41" presetID="10" presetClass="entr" presetSubtype="0"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200"/>
                                        <p:tgtEl>
                                          <p:spTgt spid="24"/>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200"/>
                                        <p:tgtEl>
                                          <p:spTgt spid="25"/>
                                        </p:tgtEl>
                                      </p:cBhvr>
                                    </p:animEffect>
                                  </p:childTnLst>
                                </p:cTn>
                              </p:par>
                            </p:childTnLst>
                          </p:cTn>
                        </p:par>
                        <p:par>
                          <p:cTn id="48" fill="hold">
                            <p:stCondLst>
                              <p:cond delay="2200"/>
                            </p:stCondLst>
                            <p:childTnLst>
                              <p:par>
                                <p:cTn id="49" presetID="10" presetClass="entr" presetSubtype="0" fill="hold" grpId="0"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200"/>
                                        <p:tgtEl>
                                          <p:spTgt spid="27"/>
                                        </p:tgtEl>
                                      </p:cBhvr>
                                    </p:animEffect>
                                  </p:childTnLst>
                                </p:cTn>
                              </p:par>
                            </p:childTnLst>
                          </p:cTn>
                        </p:par>
                        <p:par>
                          <p:cTn id="52" fill="hold">
                            <p:stCondLst>
                              <p:cond delay="2400"/>
                            </p:stCondLst>
                            <p:childTnLst>
                              <p:par>
                                <p:cTn id="53" presetID="10"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200"/>
                                        <p:tgtEl>
                                          <p:spTgt spid="29"/>
                                        </p:tgtEl>
                                      </p:cBhvr>
                                    </p:animEffect>
                                  </p:childTnLst>
                                </p:cTn>
                              </p:par>
                            </p:childTnLst>
                          </p:cTn>
                        </p:par>
                        <p:par>
                          <p:cTn id="56" fill="hold">
                            <p:stCondLst>
                              <p:cond delay="2600"/>
                            </p:stCondLst>
                            <p:childTnLst>
                              <p:par>
                                <p:cTn id="57" presetID="10" presetClass="entr" presetSubtype="0" fill="hold" grpId="0" nodeType="after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200"/>
                                        <p:tgtEl>
                                          <p:spTgt spid="30"/>
                                        </p:tgtEl>
                                      </p:cBhvr>
                                    </p:animEffect>
                                  </p:childTnLst>
                                </p:cTn>
                              </p:par>
                            </p:childTnLst>
                          </p:cTn>
                        </p:par>
                        <p:par>
                          <p:cTn id="60" fill="hold">
                            <p:stCondLst>
                              <p:cond delay="2800"/>
                            </p:stCondLst>
                            <p:childTnLst>
                              <p:par>
                                <p:cTn id="61" presetID="10" presetClass="entr" presetSubtype="0" fill="hold" grpId="0" nodeType="after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200"/>
                                        <p:tgtEl>
                                          <p:spTgt spid="38"/>
                                        </p:tgtEl>
                                      </p:cBhvr>
                                    </p:animEffect>
                                  </p:childTnLst>
                                </p:cTn>
                              </p:par>
                            </p:childTnLst>
                          </p:cTn>
                        </p:par>
                        <p:par>
                          <p:cTn id="64" fill="hold">
                            <p:stCondLst>
                              <p:cond delay="3000"/>
                            </p:stCondLst>
                            <p:childTnLst>
                              <p:par>
                                <p:cTn id="65" presetID="10" presetClass="entr" presetSubtype="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200"/>
                                        <p:tgtEl>
                                          <p:spTgt spid="26"/>
                                        </p:tgtEl>
                                      </p:cBhvr>
                                    </p:animEffect>
                                  </p:childTnLst>
                                </p:cTn>
                              </p:par>
                            </p:childTnLst>
                          </p:cTn>
                        </p:par>
                        <p:par>
                          <p:cTn id="68" fill="hold">
                            <p:stCondLst>
                              <p:cond delay="3200"/>
                            </p:stCondLst>
                            <p:childTnLst>
                              <p:par>
                                <p:cTn id="69" presetID="10" presetClass="entr" presetSubtype="0" fill="hold" grpId="0" nodeType="after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200"/>
                                        <p:tgtEl>
                                          <p:spTgt spid="8"/>
                                        </p:tgtEl>
                                      </p:cBhvr>
                                    </p:animEffect>
                                  </p:childTnLst>
                                </p:cTn>
                              </p:par>
                            </p:childTnLst>
                          </p:cTn>
                        </p:par>
                        <p:par>
                          <p:cTn id="72" fill="hold">
                            <p:stCondLst>
                              <p:cond delay="3400"/>
                            </p:stCondLst>
                            <p:childTnLst>
                              <p:par>
                                <p:cTn id="73" presetID="10" presetClass="entr" presetSubtype="0" fill="hold" grpId="0" nodeType="after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200"/>
                                        <p:tgtEl>
                                          <p:spTgt spid="6"/>
                                        </p:tgtEl>
                                      </p:cBhvr>
                                    </p:animEffect>
                                  </p:childTnLst>
                                </p:cTn>
                              </p:par>
                            </p:childTnLst>
                          </p:cTn>
                        </p:par>
                        <p:par>
                          <p:cTn id="76" fill="hold">
                            <p:stCondLst>
                              <p:cond delay="3600"/>
                            </p:stCondLst>
                            <p:childTnLst>
                              <p:par>
                                <p:cTn id="77" presetID="10" presetClass="entr" presetSubtype="0" fill="hold" grpId="0" nodeType="after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fade">
                                      <p:cBhvr>
                                        <p:cTn id="79" dur="200"/>
                                        <p:tgtEl>
                                          <p:spTgt spid="7"/>
                                        </p:tgtEl>
                                      </p:cBhvr>
                                    </p:animEffect>
                                  </p:childTnLst>
                                </p:cTn>
                              </p:par>
                            </p:childTnLst>
                          </p:cTn>
                        </p:par>
                        <p:par>
                          <p:cTn id="80" fill="hold">
                            <p:stCondLst>
                              <p:cond delay="3800"/>
                            </p:stCondLst>
                            <p:childTnLst>
                              <p:par>
                                <p:cTn id="81" presetID="10" presetClass="entr" presetSubtype="0" fill="hold" grpId="0" nodeType="after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fade">
                                      <p:cBhvr>
                                        <p:cTn id="83" dur="200"/>
                                        <p:tgtEl>
                                          <p:spTgt spid="9"/>
                                        </p:tgtEl>
                                      </p:cBhvr>
                                    </p:animEffect>
                                  </p:childTnLst>
                                </p:cTn>
                              </p:par>
                            </p:childTnLst>
                          </p:cTn>
                        </p:par>
                        <p:par>
                          <p:cTn id="84" fill="hold">
                            <p:stCondLst>
                              <p:cond delay="4000"/>
                            </p:stCondLst>
                            <p:childTnLst>
                              <p:par>
                                <p:cTn id="85" presetID="10" presetClass="entr" presetSubtype="0" fill="hold" grpId="0" nodeType="after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200"/>
                                        <p:tgtEl>
                                          <p:spTgt spid="13"/>
                                        </p:tgtEl>
                                      </p:cBhvr>
                                    </p:animEffect>
                                  </p:childTnLst>
                                </p:cTn>
                              </p:par>
                            </p:childTnLst>
                          </p:cTn>
                        </p:par>
                        <p:par>
                          <p:cTn id="88" fill="hold">
                            <p:stCondLst>
                              <p:cond delay="4200"/>
                            </p:stCondLst>
                            <p:childTnLst>
                              <p:par>
                                <p:cTn id="89" presetID="10" presetClass="entr" presetSubtype="0" fill="hold" grpId="0" nodeType="after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fade">
                                      <p:cBhvr>
                                        <p:cTn id="91" dur="200"/>
                                        <p:tgtEl>
                                          <p:spTgt spid="14"/>
                                        </p:tgtEl>
                                      </p:cBhvr>
                                    </p:animEffect>
                                  </p:childTnLst>
                                </p:cTn>
                              </p:par>
                            </p:childTnLst>
                          </p:cTn>
                        </p:par>
                        <p:par>
                          <p:cTn id="92" fill="hold">
                            <p:stCondLst>
                              <p:cond delay="4400"/>
                            </p:stCondLst>
                            <p:childTnLst>
                              <p:par>
                                <p:cTn id="93" presetID="10" presetClass="entr" presetSubtype="0" fill="hold" grpId="0" nodeType="afterEffect">
                                  <p:stCondLst>
                                    <p:cond delay="0"/>
                                  </p:stCondLst>
                                  <p:childTnLst>
                                    <p:set>
                                      <p:cBhvr>
                                        <p:cTn id="94" dur="1" fill="hold">
                                          <p:stCondLst>
                                            <p:cond delay="0"/>
                                          </p:stCondLst>
                                        </p:cTn>
                                        <p:tgtEl>
                                          <p:spTgt spid="66"/>
                                        </p:tgtEl>
                                        <p:attrNameLst>
                                          <p:attrName>style.visibility</p:attrName>
                                        </p:attrNameLst>
                                      </p:cBhvr>
                                      <p:to>
                                        <p:strVal val="visible"/>
                                      </p:to>
                                    </p:set>
                                    <p:animEffect transition="in" filter="fade">
                                      <p:cBhvr>
                                        <p:cTn id="95" dur="200"/>
                                        <p:tgtEl>
                                          <p:spTgt spid="66"/>
                                        </p:tgtEl>
                                      </p:cBhvr>
                                    </p:animEffect>
                                  </p:childTnLst>
                                </p:cTn>
                              </p:par>
                            </p:childTnLst>
                          </p:cTn>
                        </p:par>
                        <p:par>
                          <p:cTn id="96" fill="hold">
                            <p:stCondLst>
                              <p:cond delay="4600"/>
                            </p:stCondLst>
                            <p:childTnLst>
                              <p:par>
                                <p:cTn id="97" presetID="10" presetClass="entr" presetSubtype="0" fill="hold" grpId="0" nodeType="after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200"/>
                                        <p:tgtEl>
                                          <p:spTgt spid="18"/>
                                        </p:tgtEl>
                                      </p:cBhvr>
                                    </p:animEffect>
                                  </p:childTnLst>
                                </p:cTn>
                              </p:par>
                            </p:childTnLst>
                          </p:cTn>
                        </p:par>
                        <p:par>
                          <p:cTn id="100" fill="hold">
                            <p:stCondLst>
                              <p:cond delay="4800"/>
                            </p:stCondLst>
                            <p:childTnLst>
                              <p:par>
                                <p:cTn id="101" presetID="10" presetClass="entr" presetSubtype="0" fill="hold" grpId="0" nodeType="after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fade">
                                      <p:cBhvr>
                                        <p:cTn id="103" dur="200"/>
                                        <p:tgtEl>
                                          <p:spTgt spid="20"/>
                                        </p:tgtEl>
                                      </p:cBhvr>
                                    </p:animEffect>
                                  </p:childTnLst>
                                </p:cTn>
                              </p:par>
                            </p:childTnLst>
                          </p:cTn>
                        </p:par>
                        <p:par>
                          <p:cTn id="104" fill="hold">
                            <p:stCondLst>
                              <p:cond delay="5000"/>
                            </p:stCondLst>
                            <p:childTnLst>
                              <p:par>
                                <p:cTn id="105" presetID="10" presetClass="entr" presetSubtype="0" fill="hold" grpId="0" nodeType="afterEffect">
                                  <p:stCondLst>
                                    <p:cond delay="0"/>
                                  </p:stCondLst>
                                  <p:childTnLst>
                                    <p:set>
                                      <p:cBhvr>
                                        <p:cTn id="106" dur="1" fill="hold">
                                          <p:stCondLst>
                                            <p:cond delay="0"/>
                                          </p:stCondLst>
                                        </p:cTn>
                                        <p:tgtEl>
                                          <p:spTgt spid="67"/>
                                        </p:tgtEl>
                                        <p:attrNameLst>
                                          <p:attrName>style.visibility</p:attrName>
                                        </p:attrNameLst>
                                      </p:cBhvr>
                                      <p:to>
                                        <p:strVal val="visible"/>
                                      </p:to>
                                    </p:set>
                                    <p:animEffect transition="in" filter="fade">
                                      <p:cBhvr>
                                        <p:cTn id="107" dur="200"/>
                                        <p:tgtEl>
                                          <p:spTgt spid="67"/>
                                        </p:tgtEl>
                                      </p:cBhvr>
                                    </p:animEffect>
                                  </p:childTnLst>
                                </p:cTn>
                              </p:par>
                            </p:childTnLst>
                          </p:cTn>
                        </p:par>
                        <p:par>
                          <p:cTn id="108" fill="hold">
                            <p:stCondLst>
                              <p:cond delay="5200"/>
                            </p:stCondLst>
                            <p:childTnLst>
                              <p:par>
                                <p:cTn id="109" presetID="10" presetClass="entr" presetSubtype="0" fill="hold" grpId="0" nodeType="afterEffect">
                                  <p:stCondLst>
                                    <p:cond delay="0"/>
                                  </p:stCondLst>
                                  <p:childTnLst>
                                    <p:set>
                                      <p:cBhvr>
                                        <p:cTn id="110" dur="1" fill="hold">
                                          <p:stCondLst>
                                            <p:cond delay="0"/>
                                          </p:stCondLst>
                                        </p:cTn>
                                        <p:tgtEl>
                                          <p:spTgt spid="34"/>
                                        </p:tgtEl>
                                        <p:attrNameLst>
                                          <p:attrName>style.visibility</p:attrName>
                                        </p:attrNameLst>
                                      </p:cBhvr>
                                      <p:to>
                                        <p:strVal val="visible"/>
                                      </p:to>
                                    </p:set>
                                    <p:animEffect transition="in" filter="fade">
                                      <p:cBhvr>
                                        <p:cTn id="111" dur="200"/>
                                        <p:tgtEl>
                                          <p:spTgt spid="34"/>
                                        </p:tgtEl>
                                      </p:cBhvr>
                                    </p:animEffect>
                                  </p:childTnLst>
                                </p:cTn>
                              </p:par>
                            </p:childTnLst>
                          </p:cTn>
                        </p:par>
                        <p:par>
                          <p:cTn id="112" fill="hold">
                            <p:stCondLst>
                              <p:cond delay="5400"/>
                            </p:stCondLst>
                            <p:childTnLst>
                              <p:par>
                                <p:cTn id="113" presetID="10" presetClass="entr" presetSubtype="0" fill="hold" grpId="0" nodeType="afterEffect">
                                  <p:stCondLst>
                                    <p:cond delay="0"/>
                                  </p:stCondLst>
                                  <p:childTnLst>
                                    <p:set>
                                      <p:cBhvr>
                                        <p:cTn id="114" dur="1" fill="hold">
                                          <p:stCondLst>
                                            <p:cond delay="0"/>
                                          </p:stCondLst>
                                        </p:cTn>
                                        <p:tgtEl>
                                          <p:spTgt spid="35"/>
                                        </p:tgtEl>
                                        <p:attrNameLst>
                                          <p:attrName>style.visibility</p:attrName>
                                        </p:attrNameLst>
                                      </p:cBhvr>
                                      <p:to>
                                        <p:strVal val="visible"/>
                                      </p:to>
                                    </p:set>
                                    <p:animEffect transition="in" filter="fade">
                                      <p:cBhvr>
                                        <p:cTn id="115" dur="200"/>
                                        <p:tgtEl>
                                          <p:spTgt spid="35"/>
                                        </p:tgtEl>
                                      </p:cBhvr>
                                    </p:animEffect>
                                  </p:childTnLst>
                                </p:cTn>
                              </p:par>
                            </p:childTnLst>
                          </p:cTn>
                        </p:par>
                        <p:par>
                          <p:cTn id="116" fill="hold">
                            <p:stCondLst>
                              <p:cond delay="5600"/>
                            </p:stCondLst>
                            <p:childTnLst>
                              <p:par>
                                <p:cTn id="117" presetID="10" presetClass="entr" presetSubtype="0" fill="hold" grpId="0" nodeType="afterEffect">
                                  <p:stCondLst>
                                    <p:cond delay="0"/>
                                  </p:stCondLst>
                                  <p:childTnLst>
                                    <p:set>
                                      <p:cBhvr>
                                        <p:cTn id="118" dur="1" fill="hold">
                                          <p:stCondLst>
                                            <p:cond delay="0"/>
                                          </p:stCondLst>
                                        </p:cTn>
                                        <p:tgtEl>
                                          <p:spTgt spid="36"/>
                                        </p:tgtEl>
                                        <p:attrNameLst>
                                          <p:attrName>style.visibility</p:attrName>
                                        </p:attrNameLst>
                                      </p:cBhvr>
                                      <p:to>
                                        <p:strVal val="visible"/>
                                      </p:to>
                                    </p:set>
                                    <p:animEffect transition="in" filter="fade">
                                      <p:cBhvr>
                                        <p:cTn id="119" dur="200"/>
                                        <p:tgtEl>
                                          <p:spTgt spid="36"/>
                                        </p:tgtEl>
                                      </p:cBhvr>
                                    </p:animEffect>
                                  </p:childTnLst>
                                </p:cTn>
                              </p:par>
                            </p:childTnLst>
                          </p:cTn>
                        </p:par>
                        <p:par>
                          <p:cTn id="120" fill="hold">
                            <p:stCondLst>
                              <p:cond delay="5800"/>
                            </p:stCondLst>
                            <p:childTnLst>
                              <p:par>
                                <p:cTn id="121" presetID="10" presetClass="entr" presetSubtype="0" fill="hold" grpId="0" nodeType="after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fade">
                                      <p:cBhvr>
                                        <p:cTn id="123" dur="200"/>
                                        <p:tgtEl>
                                          <p:spTgt spid="39"/>
                                        </p:tgtEl>
                                      </p:cBhvr>
                                    </p:animEffect>
                                  </p:childTnLst>
                                </p:cTn>
                              </p:par>
                            </p:childTnLst>
                          </p:cTn>
                        </p:par>
                        <p:par>
                          <p:cTn id="124" fill="hold">
                            <p:stCondLst>
                              <p:cond delay="6000"/>
                            </p:stCondLst>
                            <p:childTnLst>
                              <p:par>
                                <p:cTn id="125" presetID="10" presetClass="entr" presetSubtype="0" fill="hold" grpId="0" nodeType="afterEffect">
                                  <p:stCondLst>
                                    <p:cond delay="0"/>
                                  </p:stCondLst>
                                  <p:childTnLst>
                                    <p:set>
                                      <p:cBhvr>
                                        <p:cTn id="126" dur="1" fill="hold">
                                          <p:stCondLst>
                                            <p:cond delay="0"/>
                                          </p:stCondLst>
                                        </p:cTn>
                                        <p:tgtEl>
                                          <p:spTgt spid="40"/>
                                        </p:tgtEl>
                                        <p:attrNameLst>
                                          <p:attrName>style.visibility</p:attrName>
                                        </p:attrNameLst>
                                      </p:cBhvr>
                                      <p:to>
                                        <p:strVal val="visible"/>
                                      </p:to>
                                    </p:set>
                                    <p:animEffect transition="in" filter="fade">
                                      <p:cBhvr>
                                        <p:cTn id="127" dur="200"/>
                                        <p:tgtEl>
                                          <p:spTgt spid="40"/>
                                        </p:tgtEl>
                                      </p:cBhvr>
                                    </p:animEffect>
                                  </p:childTnLst>
                                </p:cTn>
                              </p:par>
                            </p:childTnLst>
                          </p:cTn>
                        </p:par>
                        <p:par>
                          <p:cTn id="128" fill="hold">
                            <p:stCondLst>
                              <p:cond delay="6200"/>
                            </p:stCondLst>
                            <p:childTnLst>
                              <p:par>
                                <p:cTn id="129" presetID="10" presetClass="entr" presetSubtype="0" fill="hold" grpId="0" nodeType="afterEffect">
                                  <p:stCondLst>
                                    <p:cond delay="0"/>
                                  </p:stCondLst>
                                  <p:childTnLst>
                                    <p:set>
                                      <p:cBhvr>
                                        <p:cTn id="130" dur="1" fill="hold">
                                          <p:stCondLst>
                                            <p:cond delay="0"/>
                                          </p:stCondLst>
                                        </p:cTn>
                                        <p:tgtEl>
                                          <p:spTgt spid="41"/>
                                        </p:tgtEl>
                                        <p:attrNameLst>
                                          <p:attrName>style.visibility</p:attrName>
                                        </p:attrNameLst>
                                      </p:cBhvr>
                                      <p:to>
                                        <p:strVal val="visible"/>
                                      </p:to>
                                    </p:set>
                                    <p:animEffect transition="in" filter="fade">
                                      <p:cBhvr>
                                        <p:cTn id="131" dur="200"/>
                                        <p:tgtEl>
                                          <p:spTgt spid="41"/>
                                        </p:tgtEl>
                                      </p:cBhvr>
                                    </p:animEffect>
                                  </p:childTnLst>
                                </p:cTn>
                              </p:par>
                            </p:childTnLst>
                          </p:cTn>
                        </p:par>
                        <p:par>
                          <p:cTn id="132" fill="hold">
                            <p:stCondLst>
                              <p:cond delay="6400"/>
                            </p:stCondLst>
                            <p:childTnLst>
                              <p:par>
                                <p:cTn id="133" presetID="10" presetClass="entr" presetSubtype="0" fill="hold" grpId="0" nodeType="afterEffect">
                                  <p:stCondLst>
                                    <p:cond delay="0"/>
                                  </p:stCondLst>
                                  <p:childTnLst>
                                    <p:set>
                                      <p:cBhvr>
                                        <p:cTn id="134" dur="1" fill="hold">
                                          <p:stCondLst>
                                            <p:cond delay="0"/>
                                          </p:stCondLst>
                                        </p:cTn>
                                        <p:tgtEl>
                                          <p:spTgt spid="42"/>
                                        </p:tgtEl>
                                        <p:attrNameLst>
                                          <p:attrName>style.visibility</p:attrName>
                                        </p:attrNameLst>
                                      </p:cBhvr>
                                      <p:to>
                                        <p:strVal val="visible"/>
                                      </p:to>
                                    </p:set>
                                    <p:animEffect transition="in" filter="fade">
                                      <p:cBhvr>
                                        <p:cTn id="135" dur="200"/>
                                        <p:tgtEl>
                                          <p:spTgt spid="42"/>
                                        </p:tgtEl>
                                      </p:cBhvr>
                                    </p:animEffect>
                                  </p:childTnLst>
                                </p:cTn>
                              </p:par>
                            </p:childTnLst>
                          </p:cTn>
                        </p:par>
                        <p:par>
                          <p:cTn id="136" fill="hold">
                            <p:stCondLst>
                              <p:cond delay="6600"/>
                            </p:stCondLst>
                            <p:childTnLst>
                              <p:par>
                                <p:cTn id="137" presetID="10" presetClass="entr" presetSubtype="0" fill="hold" grpId="0" nodeType="afterEffect">
                                  <p:stCondLst>
                                    <p:cond delay="0"/>
                                  </p:stCondLst>
                                  <p:childTnLst>
                                    <p:set>
                                      <p:cBhvr>
                                        <p:cTn id="138" dur="1" fill="hold">
                                          <p:stCondLst>
                                            <p:cond delay="0"/>
                                          </p:stCondLst>
                                        </p:cTn>
                                        <p:tgtEl>
                                          <p:spTgt spid="45"/>
                                        </p:tgtEl>
                                        <p:attrNameLst>
                                          <p:attrName>style.visibility</p:attrName>
                                        </p:attrNameLst>
                                      </p:cBhvr>
                                      <p:to>
                                        <p:strVal val="visible"/>
                                      </p:to>
                                    </p:set>
                                    <p:animEffect transition="in" filter="fade">
                                      <p:cBhvr>
                                        <p:cTn id="139" dur="200"/>
                                        <p:tgtEl>
                                          <p:spTgt spid="45"/>
                                        </p:tgtEl>
                                      </p:cBhvr>
                                    </p:animEffect>
                                  </p:childTnLst>
                                </p:cTn>
                              </p:par>
                            </p:childTnLst>
                          </p:cTn>
                        </p:par>
                        <p:par>
                          <p:cTn id="140" fill="hold">
                            <p:stCondLst>
                              <p:cond delay="6800"/>
                            </p:stCondLst>
                            <p:childTnLst>
                              <p:par>
                                <p:cTn id="141" presetID="10" presetClass="entr" presetSubtype="0" fill="hold" grpId="0" nodeType="afterEffect">
                                  <p:stCondLst>
                                    <p:cond delay="0"/>
                                  </p:stCondLst>
                                  <p:childTnLst>
                                    <p:set>
                                      <p:cBhvr>
                                        <p:cTn id="142" dur="1" fill="hold">
                                          <p:stCondLst>
                                            <p:cond delay="0"/>
                                          </p:stCondLst>
                                        </p:cTn>
                                        <p:tgtEl>
                                          <p:spTgt spid="48"/>
                                        </p:tgtEl>
                                        <p:attrNameLst>
                                          <p:attrName>style.visibility</p:attrName>
                                        </p:attrNameLst>
                                      </p:cBhvr>
                                      <p:to>
                                        <p:strVal val="visible"/>
                                      </p:to>
                                    </p:set>
                                    <p:animEffect transition="in" filter="fade">
                                      <p:cBhvr>
                                        <p:cTn id="143" dur="200"/>
                                        <p:tgtEl>
                                          <p:spTgt spid="48"/>
                                        </p:tgtEl>
                                      </p:cBhvr>
                                    </p:animEffect>
                                  </p:childTnLst>
                                </p:cTn>
                              </p:par>
                            </p:childTnLst>
                          </p:cTn>
                        </p:par>
                        <p:par>
                          <p:cTn id="144" fill="hold">
                            <p:stCondLst>
                              <p:cond delay="7000"/>
                            </p:stCondLst>
                            <p:childTnLst>
                              <p:par>
                                <p:cTn id="145" presetID="10" presetClass="entr" presetSubtype="0" fill="hold" grpId="0" nodeType="afterEffect">
                                  <p:stCondLst>
                                    <p:cond delay="0"/>
                                  </p:stCondLst>
                                  <p:childTnLst>
                                    <p:set>
                                      <p:cBhvr>
                                        <p:cTn id="146" dur="1" fill="hold">
                                          <p:stCondLst>
                                            <p:cond delay="0"/>
                                          </p:stCondLst>
                                        </p:cTn>
                                        <p:tgtEl>
                                          <p:spTgt spid="49"/>
                                        </p:tgtEl>
                                        <p:attrNameLst>
                                          <p:attrName>style.visibility</p:attrName>
                                        </p:attrNameLst>
                                      </p:cBhvr>
                                      <p:to>
                                        <p:strVal val="visible"/>
                                      </p:to>
                                    </p:set>
                                    <p:animEffect transition="in" filter="fade">
                                      <p:cBhvr>
                                        <p:cTn id="147" dur="200"/>
                                        <p:tgtEl>
                                          <p:spTgt spid="49"/>
                                        </p:tgtEl>
                                      </p:cBhvr>
                                    </p:animEffect>
                                  </p:childTnLst>
                                </p:cTn>
                              </p:par>
                            </p:childTnLst>
                          </p:cTn>
                        </p:par>
                        <p:par>
                          <p:cTn id="148" fill="hold">
                            <p:stCondLst>
                              <p:cond delay="7200"/>
                            </p:stCondLst>
                            <p:childTnLst>
                              <p:par>
                                <p:cTn id="149" presetID="10" presetClass="entr" presetSubtype="0" fill="hold" grpId="0" nodeType="afterEffect">
                                  <p:stCondLst>
                                    <p:cond delay="0"/>
                                  </p:stCondLst>
                                  <p:childTnLst>
                                    <p:set>
                                      <p:cBhvr>
                                        <p:cTn id="150" dur="1" fill="hold">
                                          <p:stCondLst>
                                            <p:cond delay="0"/>
                                          </p:stCondLst>
                                        </p:cTn>
                                        <p:tgtEl>
                                          <p:spTgt spid="50"/>
                                        </p:tgtEl>
                                        <p:attrNameLst>
                                          <p:attrName>style.visibility</p:attrName>
                                        </p:attrNameLst>
                                      </p:cBhvr>
                                      <p:to>
                                        <p:strVal val="visible"/>
                                      </p:to>
                                    </p:set>
                                    <p:animEffect transition="in" filter="fade">
                                      <p:cBhvr>
                                        <p:cTn id="151" dur="200"/>
                                        <p:tgtEl>
                                          <p:spTgt spid="50"/>
                                        </p:tgtEl>
                                      </p:cBhvr>
                                    </p:animEffect>
                                  </p:childTnLst>
                                </p:cTn>
                              </p:par>
                            </p:childTnLst>
                          </p:cTn>
                        </p:par>
                        <p:par>
                          <p:cTn id="152" fill="hold">
                            <p:stCondLst>
                              <p:cond delay="7400"/>
                            </p:stCondLst>
                            <p:childTnLst>
                              <p:par>
                                <p:cTn id="153" presetID="10" presetClass="entr" presetSubtype="0" fill="hold" grpId="0" nodeType="afterEffect">
                                  <p:stCondLst>
                                    <p:cond delay="0"/>
                                  </p:stCondLst>
                                  <p:childTnLst>
                                    <p:set>
                                      <p:cBhvr>
                                        <p:cTn id="154" dur="1" fill="hold">
                                          <p:stCondLst>
                                            <p:cond delay="0"/>
                                          </p:stCondLst>
                                        </p:cTn>
                                        <p:tgtEl>
                                          <p:spTgt spid="47"/>
                                        </p:tgtEl>
                                        <p:attrNameLst>
                                          <p:attrName>style.visibility</p:attrName>
                                        </p:attrNameLst>
                                      </p:cBhvr>
                                      <p:to>
                                        <p:strVal val="visible"/>
                                      </p:to>
                                    </p:set>
                                    <p:animEffect transition="in" filter="fade">
                                      <p:cBhvr>
                                        <p:cTn id="155" dur="200"/>
                                        <p:tgtEl>
                                          <p:spTgt spid="47"/>
                                        </p:tgtEl>
                                      </p:cBhvr>
                                    </p:animEffect>
                                  </p:childTnLst>
                                </p:cTn>
                              </p:par>
                            </p:childTnLst>
                          </p:cTn>
                        </p:par>
                        <p:par>
                          <p:cTn id="156" fill="hold">
                            <p:stCondLst>
                              <p:cond delay="7600"/>
                            </p:stCondLst>
                            <p:childTnLst>
                              <p:par>
                                <p:cTn id="157" presetID="10" presetClass="entr" presetSubtype="0" fill="hold" grpId="0" nodeType="afterEffect">
                                  <p:stCondLst>
                                    <p:cond delay="0"/>
                                  </p:stCondLst>
                                  <p:childTnLst>
                                    <p:set>
                                      <p:cBhvr>
                                        <p:cTn id="158" dur="1" fill="hold">
                                          <p:stCondLst>
                                            <p:cond delay="0"/>
                                          </p:stCondLst>
                                        </p:cTn>
                                        <p:tgtEl>
                                          <p:spTgt spid="52"/>
                                        </p:tgtEl>
                                        <p:attrNameLst>
                                          <p:attrName>style.visibility</p:attrName>
                                        </p:attrNameLst>
                                      </p:cBhvr>
                                      <p:to>
                                        <p:strVal val="visible"/>
                                      </p:to>
                                    </p:set>
                                    <p:animEffect transition="in" filter="fade">
                                      <p:cBhvr>
                                        <p:cTn id="159" dur="200"/>
                                        <p:tgtEl>
                                          <p:spTgt spid="52"/>
                                        </p:tgtEl>
                                      </p:cBhvr>
                                    </p:animEffect>
                                  </p:childTnLst>
                                </p:cTn>
                              </p:par>
                            </p:childTnLst>
                          </p:cTn>
                        </p:par>
                        <p:par>
                          <p:cTn id="160" fill="hold">
                            <p:stCondLst>
                              <p:cond delay="7800"/>
                            </p:stCondLst>
                            <p:childTnLst>
                              <p:par>
                                <p:cTn id="161" presetID="10" presetClass="entr" presetSubtype="0" fill="hold" grpId="0" nodeType="afterEffect">
                                  <p:stCondLst>
                                    <p:cond delay="0"/>
                                  </p:stCondLst>
                                  <p:childTnLst>
                                    <p:set>
                                      <p:cBhvr>
                                        <p:cTn id="162" dur="1" fill="hold">
                                          <p:stCondLst>
                                            <p:cond delay="0"/>
                                          </p:stCondLst>
                                        </p:cTn>
                                        <p:tgtEl>
                                          <p:spTgt spid="53"/>
                                        </p:tgtEl>
                                        <p:attrNameLst>
                                          <p:attrName>style.visibility</p:attrName>
                                        </p:attrNameLst>
                                      </p:cBhvr>
                                      <p:to>
                                        <p:strVal val="visible"/>
                                      </p:to>
                                    </p:set>
                                    <p:animEffect transition="in" filter="fade">
                                      <p:cBhvr>
                                        <p:cTn id="163" dur="200"/>
                                        <p:tgtEl>
                                          <p:spTgt spid="53"/>
                                        </p:tgtEl>
                                      </p:cBhvr>
                                    </p:animEffect>
                                  </p:childTnLst>
                                </p:cTn>
                              </p:par>
                            </p:childTnLst>
                          </p:cTn>
                        </p:par>
                        <p:par>
                          <p:cTn id="164" fill="hold">
                            <p:stCondLst>
                              <p:cond delay="8000"/>
                            </p:stCondLst>
                            <p:childTnLst>
                              <p:par>
                                <p:cTn id="165" presetID="10" presetClass="entr" presetSubtype="0" fill="hold" grpId="0" nodeType="afterEffect">
                                  <p:stCondLst>
                                    <p:cond delay="0"/>
                                  </p:stCondLst>
                                  <p:childTnLst>
                                    <p:set>
                                      <p:cBhvr>
                                        <p:cTn id="166" dur="1" fill="hold">
                                          <p:stCondLst>
                                            <p:cond delay="0"/>
                                          </p:stCondLst>
                                        </p:cTn>
                                        <p:tgtEl>
                                          <p:spTgt spid="54"/>
                                        </p:tgtEl>
                                        <p:attrNameLst>
                                          <p:attrName>style.visibility</p:attrName>
                                        </p:attrNameLst>
                                      </p:cBhvr>
                                      <p:to>
                                        <p:strVal val="visible"/>
                                      </p:to>
                                    </p:set>
                                    <p:animEffect transition="in" filter="fade">
                                      <p:cBhvr>
                                        <p:cTn id="167" dur="200"/>
                                        <p:tgtEl>
                                          <p:spTgt spid="54"/>
                                        </p:tgtEl>
                                      </p:cBhvr>
                                    </p:animEffect>
                                  </p:childTnLst>
                                </p:cTn>
                              </p:par>
                            </p:childTnLst>
                          </p:cTn>
                        </p:par>
                        <p:par>
                          <p:cTn id="168" fill="hold">
                            <p:stCondLst>
                              <p:cond delay="8200"/>
                            </p:stCondLst>
                            <p:childTnLst>
                              <p:par>
                                <p:cTn id="169" presetID="10" presetClass="entr" presetSubtype="0" fill="hold" grpId="0" nodeType="afterEffect">
                                  <p:stCondLst>
                                    <p:cond delay="0"/>
                                  </p:stCondLst>
                                  <p:childTnLst>
                                    <p:set>
                                      <p:cBhvr>
                                        <p:cTn id="170" dur="1" fill="hold">
                                          <p:stCondLst>
                                            <p:cond delay="0"/>
                                          </p:stCondLst>
                                        </p:cTn>
                                        <p:tgtEl>
                                          <p:spTgt spid="58"/>
                                        </p:tgtEl>
                                        <p:attrNameLst>
                                          <p:attrName>style.visibility</p:attrName>
                                        </p:attrNameLst>
                                      </p:cBhvr>
                                      <p:to>
                                        <p:strVal val="visible"/>
                                      </p:to>
                                    </p:set>
                                    <p:animEffect transition="in" filter="fade">
                                      <p:cBhvr>
                                        <p:cTn id="171" dur="200"/>
                                        <p:tgtEl>
                                          <p:spTgt spid="58"/>
                                        </p:tgtEl>
                                      </p:cBhvr>
                                    </p:animEffect>
                                  </p:childTnLst>
                                </p:cTn>
                              </p:par>
                            </p:childTnLst>
                          </p:cTn>
                        </p:par>
                        <p:par>
                          <p:cTn id="172" fill="hold">
                            <p:stCondLst>
                              <p:cond delay="8400"/>
                            </p:stCondLst>
                            <p:childTnLst>
                              <p:par>
                                <p:cTn id="173" presetID="10" presetClass="entr" presetSubtype="0" fill="hold" grpId="0" nodeType="afterEffect">
                                  <p:stCondLst>
                                    <p:cond delay="0"/>
                                  </p:stCondLst>
                                  <p:childTnLst>
                                    <p:set>
                                      <p:cBhvr>
                                        <p:cTn id="174" dur="1" fill="hold">
                                          <p:stCondLst>
                                            <p:cond delay="0"/>
                                          </p:stCondLst>
                                        </p:cTn>
                                        <p:tgtEl>
                                          <p:spTgt spid="59"/>
                                        </p:tgtEl>
                                        <p:attrNameLst>
                                          <p:attrName>style.visibility</p:attrName>
                                        </p:attrNameLst>
                                      </p:cBhvr>
                                      <p:to>
                                        <p:strVal val="visible"/>
                                      </p:to>
                                    </p:set>
                                    <p:animEffect transition="in" filter="fade">
                                      <p:cBhvr>
                                        <p:cTn id="175" dur="200"/>
                                        <p:tgtEl>
                                          <p:spTgt spid="59"/>
                                        </p:tgtEl>
                                      </p:cBhvr>
                                    </p:animEffect>
                                  </p:childTnLst>
                                </p:cTn>
                              </p:par>
                            </p:childTnLst>
                          </p:cTn>
                        </p:par>
                        <p:par>
                          <p:cTn id="176" fill="hold">
                            <p:stCondLst>
                              <p:cond delay="8600"/>
                            </p:stCondLst>
                            <p:childTnLst>
                              <p:par>
                                <p:cTn id="177" presetID="10" presetClass="entr" presetSubtype="0" fill="hold" grpId="0" nodeType="afterEffect">
                                  <p:stCondLst>
                                    <p:cond delay="0"/>
                                  </p:stCondLst>
                                  <p:childTnLst>
                                    <p:set>
                                      <p:cBhvr>
                                        <p:cTn id="178" dur="1" fill="hold">
                                          <p:stCondLst>
                                            <p:cond delay="0"/>
                                          </p:stCondLst>
                                        </p:cTn>
                                        <p:tgtEl>
                                          <p:spTgt spid="60"/>
                                        </p:tgtEl>
                                        <p:attrNameLst>
                                          <p:attrName>style.visibility</p:attrName>
                                        </p:attrNameLst>
                                      </p:cBhvr>
                                      <p:to>
                                        <p:strVal val="visible"/>
                                      </p:to>
                                    </p:set>
                                    <p:animEffect transition="in" filter="fade">
                                      <p:cBhvr>
                                        <p:cTn id="179" dur="200"/>
                                        <p:tgtEl>
                                          <p:spTgt spid="60"/>
                                        </p:tgtEl>
                                      </p:cBhvr>
                                    </p:animEffect>
                                  </p:childTnLst>
                                </p:cTn>
                              </p:par>
                            </p:childTnLst>
                          </p:cTn>
                        </p:par>
                        <p:par>
                          <p:cTn id="180" fill="hold">
                            <p:stCondLst>
                              <p:cond delay="8800"/>
                            </p:stCondLst>
                            <p:childTnLst>
                              <p:par>
                                <p:cTn id="181" presetID="10" presetClass="entr" presetSubtype="0" fill="hold" grpId="0" nodeType="afterEffect">
                                  <p:stCondLst>
                                    <p:cond delay="0"/>
                                  </p:stCondLst>
                                  <p:childTnLst>
                                    <p:set>
                                      <p:cBhvr>
                                        <p:cTn id="182" dur="1" fill="hold">
                                          <p:stCondLst>
                                            <p:cond delay="0"/>
                                          </p:stCondLst>
                                        </p:cTn>
                                        <p:tgtEl>
                                          <p:spTgt spid="61"/>
                                        </p:tgtEl>
                                        <p:attrNameLst>
                                          <p:attrName>style.visibility</p:attrName>
                                        </p:attrNameLst>
                                      </p:cBhvr>
                                      <p:to>
                                        <p:strVal val="visible"/>
                                      </p:to>
                                    </p:set>
                                    <p:animEffect transition="in" filter="fade">
                                      <p:cBhvr>
                                        <p:cTn id="183" dur="200"/>
                                        <p:tgtEl>
                                          <p:spTgt spid="61"/>
                                        </p:tgtEl>
                                      </p:cBhvr>
                                    </p:animEffect>
                                  </p:childTnLst>
                                </p:cTn>
                              </p:par>
                            </p:childTnLst>
                          </p:cTn>
                        </p:par>
                        <p:par>
                          <p:cTn id="184" fill="hold">
                            <p:stCondLst>
                              <p:cond delay="9000"/>
                            </p:stCondLst>
                            <p:childTnLst>
                              <p:par>
                                <p:cTn id="185" presetID="10" presetClass="entr" presetSubtype="0" fill="hold" grpId="0" nodeType="afterEffect">
                                  <p:stCondLst>
                                    <p:cond delay="0"/>
                                  </p:stCondLst>
                                  <p:childTnLst>
                                    <p:set>
                                      <p:cBhvr>
                                        <p:cTn id="186" dur="1" fill="hold">
                                          <p:stCondLst>
                                            <p:cond delay="0"/>
                                          </p:stCondLst>
                                        </p:cTn>
                                        <p:tgtEl>
                                          <p:spTgt spid="56"/>
                                        </p:tgtEl>
                                        <p:attrNameLst>
                                          <p:attrName>style.visibility</p:attrName>
                                        </p:attrNameLst>
                                      </p:cBhvr>
                                      <p:to>
                                        <p:strVal val="visible"/>
                                      </p:to>
                                    </p:set>
                                    <p:animEffect transition="in" filter="fade">
                                      <p:cBhvr>
                                        <p:cTn id="187" dur="200"/>
                                        <p:tgtEl>
                                          <p:spTgt spid="56"/>
                                        </p:tgtEl>
                                      </p:cBhvr>
                                    </p:animEffect>
                                  </p:childTnLst>
                                </p:cTn>
                              </p:par>
                            </p:childTnLst>
                          </p:cTn>
                        </p:par>
                        <p:par>
                          <p:cTn id="188" fill="hold">
                            <p:stCondLst>
                              <p:cond delay="9200"/>
                            </p:stCondLst>
                            <p:childTnLst>
                              <p:par>
                                <p:cTn id="189" presetID="10" presetClass="entr" presetSubtype="0" fill="hold" grpId="0" nodeType="afterEffect">
                                  <p:stCondLst>
                                    <p:cond delay="0"/>
                                  </p:stCondLst>
                                  <p:childTnLst>
                                    <p:set>
                                      <p:cBhvr>
                                        <p:cTn id="190" dur="1" fill="hold">
                                          <p:stCondLst>
                                            <p:cond delay="0"/>
                                          </p:stCondLst>
                                        </p:cTn>
                                        <p:tgtEl>
                                          <p:spTgt spid="55"/>
                                        </p:tgtEl>
                                        <p:attrNameLst>
                                          <p:attrName>style.visibility</p:attrName>
                                        </p:attrNameLst>
                                      </p:cBhvr>
                                      <p:to>
                                        <p:strVal val="visible"/>
                                      </p:to>
                                    </p:set>
                                    <p:animEffect transition="in" filter="fade">
                                      <p:cBhvr>
                                        <p:cTn id="191" dur="2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2" grpId="0" animBg="1"/>
      <p:bldP spid="24" grpId="0" animBg="1"/>
      <p:bldP spid="25" grpId="0" animBg="1"/>
      <p:bldP spid="26" grpId="0" animBg="1"/>
      <p:bldP spid="27" grpId="0" animBg="1"/>
      <p:bldP spid="29" grpId="0" animBg="1"/>
      <p:bldP spid="30" grpId="0" animBg="1"/>
      <p:bldP spid="34" grpId="0" animBg="1"/>
      <p:bldP spid="35" grpId="0" animBg="1"/>
      <p:bldP spid="36" grpId="0" animBg="1"/>
      <p:bldP spid="38" grpId="0" animBg="1"/>
      <p:bldP spid="39" grpId="0" animBg="1"/>
      <p:bldP spid="40" grpId="0" animBg="1"/>
      <p:bldP spid="41" grpId="0" animBg="1"/>
      <p:bldP spid="42" grpId="0" animBg="1"/>
      <p:bldP spid="45" grpId="0" animBg="1"/>
      <p:bldP spid="47" grpId="0" animBg="1"/>
      <p:bldP spid="48" grpId="0" animBg="1"/>
      <p:bldP spid="49" grpId="0" animBg="1"/>
      <p:bldP spid="50" grpId="0" animBg="1"/>
      <p:bldP spid="52" grpId="0" animBg="1"/>
      <p:bldP spid="53" grpId="0" animBg="1"/>
      <p:bldP spid="54" grpId="0" animBg="1"/>
      <p:bldP spid="55" grpId="0" animBg="1"/>
      <p:bldP spid="56" grpId="0" animBg="1"/>
      <p:bldP spid="58" grpId="0" animBg="1"/>
      <p:bldP spid="59" grpId="0" animBg="1"/>
      <p:bldP spid="60" grpId="0" animBg="1"/>
      <p:bldP spid="61" grpId="0" animBg="1"/>
      <p:bldP spid="65" grpId="0" animBg="1"/>
      <p:bldP spid="66" grpId="0" animBg="1"/>
      <p:bldP spid="67" grpId="0" animBg="1"/>
      <p:bldP spid="70"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19125" y="290513"/>
            <a:ext cx="6391275" cy="635000"/>
          </a:xfrm>
        </p:spPr>
        <p:txBody>
          <a:bodyPr/>
          <a:lstStyle/>
          <a:p>
            <a:r>
              <a:rPr lang="en-US" smtClean="0"/>
              <a:t>Click to edit Master title style</a:t>
            </a:r>
            <a:endParaRPr lang="en-GB"/>
          </a:p>
        </p:txBody>
      </p:sp>
      <p:sp>
        <p:nvSpPr>
          <p:cNvPr id="3" name="Chart Placeholder 2"/>
          <p:cNvSpPr>
            <a:spLocks noGrp="1"/>
          </p:cNvSpPr>
          <p:nvPr>
            <p:ph type="chart" sz="half" idx="1"/>
          </p:nvPr>
        </p:nvSpPr>
        <p:spPr>
          <a:xfrm>
            <a:off x="966788" y="1546225"/>
            <a:ext cx="3656012" cy="5092700"/>
          </a:xfrm>
        </p:spPr>
        <p:txBody>
          <a:bodyPr/>
          <a:lstStyle/>
          <a:p>
            <a:pPr lvl="0"/>
            <a:endParaRPr lang="en-GB" noProof="0"/>
          </a:p>
        </p:txBody>
      </p:sp>
      <p:sp>
        <p:nvSpPr>
          <p:cNvPr id="4" name="Text Placeholder 3"/>
          <p:cNvSpPr>
            <a:spLocks noGrp="1"/>
          </p:cNvSpPr>
          <p:nvPr>
            <p:ph type="body" sz="half" idx="2"/>
          </p:nvPr>
        </p:nvSpPr>
        <p:spPr>
          <a:xfrm>
            <a:off x="4775200" y="1546225"/>
            <a:ext cx="3657600" cy="509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ea typeface="+mn-ea"/>
              </a:defRPr>
            </a:lvl1pPr>
          </a:lstStyle>
          <a:p>
            <a:pPr>
              <a:defRPr/>
            </a:pPr>
            <a:fld id="{8AAB895D-EE4F-4776-AE15-5FBFA44D93AF}" type="datetime1">
              <a:rPr lang="en-GB"/>
              <a:pPr>
                <a:defRPr/>
              </a:pPr>
              <a:t>25/10/2016</a:t>
            </a:fld>
            <a:endParaRPr lang="en-GB"/>
          </a:p>
        </p:txBody>
      </p:sp>
    </p:spTree>
    <p:extLst>
      <p:ext uri="{BB962C8B-B14F-4D97-AF65-F5344CB8AC3E}">
        <p14:creationId xmlns:p14="http://schemas.microsoft.com/office/powerpoint/2010/main" val="20719061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a:solidFill>
                <a:srgbClr val="FFFFFF"/>
              </a:solidFill>
              <a:latin typeface="Verdana"/>
            </a:endParaRPr>
          </a:p>
        </p:txBody>
      </p:sp>
      <p:pic>
        <p:nvPicPr>
          <p:cNvPr id="3086" name="Picture 6" descr="LOGO CE-EN-quadri.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7638" y="258763"/>
            <a:ext cx="1436687"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Grp="1" noChangeArrowheads="1"/>
          </p:cNvSpPr>
          <p:nvPr>
            <p:ph type="ctrTitle"/>
          </p:nvPr>
        </p:nvSpPr>
        <p:spPr>
          <a:xfrm>
            <a:off x="3995738" y="2565400"/>
            <a:ext cx="5040312" cy="790575"/>
          </a:xfrm>
        </p:spPr>
        <p:txBody>
          <a:bodyPr/>
          <a:lstStyle>
            <a:lvl1pPr marL="3175">
              <a:defRPr sz="7600">
                <a:solidFill>
                  <a:srgbClr val="FFD624"/>
                </a:solidFill>
              </a:defRPr>
            </a:lvl1pPr>
          </a:lstStyle>
          <a:p>
            <a:pPr lvl="0"/>
            <a:r>
              <a:rPr lang="en-US" altLang="en-US" noProof="0" smtClean="0"/>
              <a:t>Click to edit Master title style</a:t>
            </a:r>
            <a:endParaRPr lang="en-GB" altLang="en-US" noProof="0" smtClean="0"/>
          </a:p>
        </p:txBody>
      </p:sp>
      <p:sp>
        <p:nvSpPr>
          <p:cNvPr id="3077" name="Rectangle 5"/>
          <p:cNvSpPr>
            <a:spLocks noGrp="1" noChangeArrowheads="1"/>
          </p:cNvSpPr>
          <p:nvPr>
            <p:ph type="subTitle" idx="1"/>
          </p:nvPr>
        </p:nvSpPr>
        <p:spPr>
          <a:xfrm>
            <a:off x="611188" y="3716338"/>
            <a:ext cx="8532812" cy="1728787"/>
          </a:xfrm>
        </p:spPr>
        <p:txBody>
          <a:bodyPr/>
          <a:lstStyle>
            <a:lvl1pPr marL="0" indent="0">
              <a:buFontTx/>
              <a:buNone/>
              <a:defRPr sz="3000" b="1" i="0">
                <a:solidFill>
                  <a:schemeClr val="bg1"/>
                </a:solidFill>
              </a:defRPr>
            </a:lvl1pPr>
          </a:lstStyle>
          <a:p>
            <a:pPr lvl="0"/>
            <a:r>
              <a:rPr lang="en-US" altLang="en-US" noProof="0" smtClean="0"/>
              <a:t>Click to edit Master subtitle style</a:t>
            </a:r>
            <a:endParaRPr lang="en-GB" altLang="en-US" noProof="0" smtClean="0"/>
          </a:p>
        </p:txBody>
      </p:sp>
      <p:sp>
        <p:nvSpPr>
          <p:cNvPr id="3078" name="Rectangle 6"/>
          <p:cNvSpPr>
            <a:spLocks noGrp="1" noChangeArrowheads="1"/>
          </p:cNvSpPr>
          <p:nvPr>
            <p:ph type="dt" sz="half" idx="2"/>
          </p:nvPr>
        </p:nvSpPr>
        <p:spPr/>
        <p:txBody>
          <a:bodyPr/>
          <a:lstStyle>
            <a:lvl1pPr>
              <a:defRPr sz="1200" b="1">
                <a:solidFill>
                  <a:schemeClr val="bg1"/>
                </a:solidFill>
                <a:latin typeface="+mn-lt"/>
              </a:defRPr>
            </a:lvl1pPr>
          </a:lstStyle>
          <a:p>
            <a:endParaRPr lang="en-GB" altLang="en-US">
              <a:solidFill>
                <a:srgbClr val="FFFFFF"/>
              </a:solidFill>
            </a:endParaRPr>
          </a:p>
        </p:txBody>
      </p:sp>
      <p:sp>
        <p:nvSpPr>
          <p:cNvPr id="3079" name="Rectangle 7"/>
          <p:cNvSpPr>
            <a:spLocks noGrp="1" noChangeArrowheads="1"/>
          </p:cNvSpPr>
          <p:nvPr>
            <p:ph type="ftr" sz="quarter" idx="3"/>
          </p:nvPr>
        </p:nvSpPr>
        <p:spPr/>
        <p:txBody>
          <a:bodyPr/>
          <a:lstStyle>
            <a:lvl1pPr>
              <a:defRPr>
                <a:solidFill>
                  <a:schemeClr val="bg1"/>
                </a:solidFill>
                <a:latin typeface="+mn-lt"/>
              </a:defRPr>
            </a:lvl1pPr>
          </a:lstStyle>
          <a:p>
            <a:endParaRPr lang="en-GB" altLang="en-US">
              <a:solidFill>
                <a:srgbClr val="FFFFFF"/>
              </a:solidFill>
            </a:endParaRPr>
          </a:p>
        </p:txBody>
      </p:sp>
      <p:sp>
        <p:nvSpPr>
          <p:cNvPr id="3080" name="Rectangle 8"/>
          <p:cNvSpPr>
            <a:spLocks noGrp="1" noChangeArrowheads="1"/>
          </p:cNvSpPr>
          <p:nvPr>
            <p:ph type="sldNum" sz="quarter" idx="4"/>
          </p:nvPr>
        </p:nvSpPr>
        <p:spPr/>
        <p:txBody>
          <a:bodyPr/>
          <a:lstStyle>
            <a:lvl1pPr>
              <a:defRPr>
                <a:solidFill>
                  <a:schemeClr val="bg1"/>
                </a:solidFill>
                <a:latin typeface="+mn-lt"/>
              </a:defRPr>
            </a:lvl1pPr>
          </a:lstStyle>
          <a:p>
            <a:fld id="{05BADF2E-FF84-4F39-9090-C80EADC183AE}" type="slidenum">
              <a:rPr lang="en-GB" altLang="en-US">
                <a:solidFill>
                  <a:srgbClr val="FFFFFF"/>
                </a:solidFill>
              </a:rPr>
              <a:pPr/>
              <a:t>‹#›</a:t>
            </a:fld>
            <a:endParaRPr lang="en-GB" altLang="en-US">
              <a:solidFill>
                <a:srgbClr val="FFFFFF"/>
              </a:solidFill>
            </a:endParaRPr>
          </a:p>
        </p:txBody>
      </p:sp>
      <p:sp>
        <p:nvSpPr>
          <p:cNvPr id="7" name="Rectangle 6"/>
          <p:cNvSpPr/>
          <p:nvPr userDrawn="1"/>
        </p:nvSpPr>
        <p:spPr>
          <a:xfrm>
            <a:off x="4267200" y="6659563"/>
            <a:ext cx="611188"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spTree>
    <p:extLst>
      <p:ext uri="{BB962C8B-B14F-4D97-AF65-F5344CB8AC3E}">
        <p14:creationId xmlns:p14="http://schemas.microsoft.com/office/powerpoint/2010/main" val="32200956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493138F-57E6-467E-AD36-590BA121114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3089016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E55AB70-41C1-4581-B1F3-F6B86175566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8098611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CAD7B49-BD53-42F0-A9B3-756D4833C9FE}"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2933910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9E3D446-5EBD-4E42-BC63-BFE4FE18AF44}"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945839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a:defRPr>
                <a:cs typeface="+mn-cs"/>
              </a:defRPr>
            </a:lvl1pPr>
          </a:lstStyle>
          <a:p>
            <a:pPr>
              <a:defRPr/>
            </a:pPr>
            <a:endParaRPr lang="en-GB"/>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a:lstStyle>
            <a:lvl1pPr>
              <a:defRPr>
                <a:cs typeface="+mn-cs"/>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177FB418-7A0A-4051-BF3A-C1715DA1C75C}" type="slidenum">
              <a:rPr lang="en-GB"/>
              <a:pPr>
                <a:defRPr/>
              </a:pPr>
              <a:t>‹#›</a:t>
            </a:fld>
            <a:endParaRPr lang="en-GB"/>
          </a:p>
        </p:txBody>
      </p:sp>
    </p:spTree>
    <p:extLst>
      <p:ext uri="{BB962C8B-B14F-4D97-AF65-F5344CB8AC3E}">
        <p14:creationId xmlns:p14="http://schemas.microsoft.com/office/powerpoint/2010/main" val="42562546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11F9B3D-97FB-4EA3-8254-A450BBEEEF9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2371046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5F5A1F4-3392-44AE-A086-AD6941F2FF8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0644533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4A587AE-39EE-46AD-A856-4116BEC3C3DB}"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0966899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F1DEAE7-5A8B-4B0C-BF97-FE6503F1CC0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8710210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5F3360B-6CD1-43D0-83FE-E22F8C72C83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3831081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339850"/>
            <a:ext cx="2071687" cy="46815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1339850"/>
            <a:ext cx="6067425" cy="4681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40206F-87CF-4477-9D64-D7C89F0F647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3944478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8"/>
              </a:srgbClr>
            </a:outerShdw>
          </a:effectLst>
        </p:spPr>
        <p:txBody>
          <a:bodyPr anchor="ctr"/>
          <a:lstStyle>
            <a:lvl1pPr defTabSz="457200" eaLnBrk="0" hangingPunct="0">
              <a:defRPr sz="1200">
                <a:solidFill>
                  <a:srgbClr val="0F5494"/>
                </a:solidFill>
                <a:latin typeface="Verdana" pitchFamily="34" charset="0"/>
                <a:cs typeface="Arial" pitchFamily="34" charset="0"/>
              </a:defRPr>
            </a:lvl1pPr>
            <a:lvl2pPr marL="742950" indent="-285750" defTabSz="457200" eaLnBrk="0" hangingPunct="0">
              <a:defRPr sz="1200">
                <a:solidFill>
                  <a:srgbClr val="0F5494"/>
                </a:solidFill>
                <a:latin typeface="Verdana" pitchFamily="34" charset="0"/>
                <a:cs typeface="Arial" pitchFamily="34" charset="0"/>
              </a:defRPr>
            </a:lvl2pPr>
            <a:lvl3pPr marL="1143000" indent="-228600" defTabSz="457200" eaLnBrk="0" hangingPunct="0">
              <a:defRPr sz="1200">
                <a:solidFill>
                  <a:srgbClr val="0F5494"/>
                </a:solidFill>
                <a:latin typeface="Verdana" pitchFamily="34" charset="0"/>
                <a:cs typeface="Arial" pitchFamily="34" charset="0"/>
              </a:defRPr>
            </a:lvl3pPr>
            <a:lvl4pPr marL="1600200" indent="-228600" defTabSz="457200" eaLnBrk="0" hangingPunct="0">
              <a:defRPr sz="1200">
                <a:solidFill>
                  <a:srgbClr val="0F5494"/>
                </a:solidFill>
                <a:latin typeface="Verdana" pitchFamily="34" charset="0"/>
                <a:cs typeface="Arial" pitchFamily="34" charset="0"/>
              </a:defRPr>
            </a:lvl4pPr>
            <a:lvl5pPr marL="2057400" indent="-228600" defTabSz="457200" eaLnBrk="0" hangingPunct="0">
              <a:defRPr sz="1200">
                <a:solidFill>
                  <a:srgbClr val="0F5494"/>
                </a:solidFill>
                <a:latin typeface="Verdana" pitchFamily="34" charset="0"/>
                <a:cs typeface="Arial" pitchFamily="34" charset="0"/>
              </a:defRPr>
            </a:lvl5pPr>
            <a:lvl6pPr marL="2514600" indent="-228600" defTabSz="457200" eaLnBrk="0" fontAlgn="base" hangingPunct="0">
              <a:spcBef>
                <a:spcPct val="0"/>
              </a:spcBef>
              <a:spcAft>
                <a:spcPct val="0"/>
              </a:spcAft>
              <a:defRPr sz="1200">
                <a:solidFill>
                  <a:srgbClr val="0F5494"/>
                </a:solidFill>
                <a:latin typeface="Verdana" pitchFamily="34" charset="0"/>
                <a:cs typeface="Arial" pitchFamily="34" charset="0"/>
              </a:defRPr>
            </a:lvl6pPr>
            <a:lvl7pPr marL="2971800" indent="-228600" defTabSz="457200" eaLnBrk="0" fontAlgn="base" hangingPunct="0">
              <a:spcBef>
                <a:spcPct val="0"/>
              </a:spcBef>
              <a:spcAft>
                <a:spcPct val="0"/>
              </a:spcAft>
              <a:defRPr sz="1200">
                <a:solidFill>
                  <a:srgbClr val="0F5494"/>
                </a:solidFill>
                <a:latin typeface="Verdana" pitchFamily="34" charset="0"/>
                <a:cs typeface="Arial" pitchFamily="34" charset="0"/>
              </a:defRPr>
            </a:lvl7pPr>
            <a:lvl8pPr marL="3429000" indent="-228600" defTabSz="457200" eaLnBrk="0" fontAlgn="base" hangingPunct="0">
              <a:spcBef>
                <a:spcPct val="0"/>
              </a:spcBef>
              <a:spcAft>
                <a:spcPct val="0"/>
              </a:spcAft>
              <a:defRPr sz="1200">
                <a:solidFill>
                  <a:srgbClr val="0F5494"/>
                </a:solidFill>
                <a:latin typeface="Verdana" pitchFamily="34" charset="0"/>
                <a:cs typeface="Arial" pitchFamily="34" charset="0"/>
              </a:defRPr>
            </a:lvl8pPr>
            <a:lvl9pPr marL="3886200" indent="-228600" defTabSz="457200" eaLnBrk="0" fontAlgn="base" hangingPunct="0">
              <a:spcBef>
                <a:spcPct val="0"/>
              </a:spcBef>
              <a:spcAft>
                <a:spcPct val="0"/>
              </a:spcAft>
              <a:defRPr sz="1200">
                <a:solidFill>
                  <a:srgbClr val="0F5494"/>
                </a:solidFill>
                <a:latin typeface="Verdana" pitchFamily="34" charset="0"/>
                <a:cs typeface="Arial" pitchFamily="34" charset="0"/>
              </a:defRPr>
            </a:lvl9pPr>
          </a:lstStyle>
          <a:p>
            <a:pPr algn="ctr" eaLnBrk="1" hangingPunct="1">
              <a:defRPr/>
            </a:pPr>
            <a:endParaRPr lang="en-US" altLang="en-US" sz="1800" smtClean="0">
              <a:solidFill>
                <a:srgbClr val="FFFFFF"/>
              </a:solidFill>
            </a:endParaRPr>
          </a:p>
        </p:txBody>
      </p:sp>
      <p:pic>
        <p:nvPicPr>
          <p:cNvPr id="5" name="Picture 6" descr="LOGO CE-EN-quadri.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7638" y="258763"/>
            <a:ext cx="1436687"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4267200" y="6659563"/>
            <a:ext cx="611188"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sp>
        <p:nvSpPr>
          <p:cNvPr id="3076" name="Rectangle 4"/>
          <p:cNvSpPr>
            <a:spLocks noGrp="1" noChangeArrowheads="1"/>
          </p:cNvSpPr>
          <p:nvPr>
            <p:ph type="ctrTitle"/>
          </p:nvPr>
        </p:nvSpPr>
        <p:spPr>
          <a:xfrm>
            <a:off x="3995738" y="2565400"/>
            <a:ext cx="5040312" cy="790575"/>
          </a:xfrm>
        </p:spPr>
        <p:txBody>
          <a:bodyPr/>
          <a:lstStyle>
            <a:lvl1pPr marL="3175">
              <a:defRPr sz="7600">
                <a:solidFill>
                  <a:srgbClr val="FFD624"/>
                </a:solidFill>
              </a:defRPr>
            </a:lvl1pPr>
          </a:lstStyle>
          <a:p>
            <a:pPr lvl="0"/>
            <a:r>
              <a:rPr lang="en-US" altLang="en-US" noProof="0" smtClean="0"/>
              <a:t>Click to edit Master title style</a:t>
            </a:r>
            <a:endParaRPr lang="en-GB" altLang="en-US" noProof="0" smtClean="0"/>
          </a:p>
        </p:txBody>
      </p:sp>
      <p:sp>
        <p:nvSpPr>
          <p:cNvPr id="3077" name="Rectangle 5"/>
          <p:cNvSpPr>
            <a:spLocks noGrp="1" noChangeArrowheads="1"/>
          </p:cNvSpPr>
          <p:nvPr>
            <p:ph type="subTitle" idx="1"/>
          </p:nvPr>
        </p:nvSpPr>
        <p:spPr>
          <a:xfrm>
            <a:off x="611188" y="3716338"/>
            <a:ext cx="8532812" cy="1728787"/>
          </a:xfrm>
        </p:spPr>
        <p:txBody>
          <a:bodyPr/>
          <a:lstStyle>
            <a:lvl1pPr marL="0" indent="0">
              <a:buFontTx/>
              <a:buNone/>
              <a:defRPr sz="3000" b="1" i="0">
                <a:solidFill>
                  <a:schemeClr val="bg1"/>
                </a:solidFill>
              </a:defRPr>
            </a:lvl1pPr>
          </a:lstStyle>
          <a:p>
            <a:pPr lvl="0"/>
            <a:r>
              <a:rPr lang="en-US" altLang="en-US" noProof="0" smtClean="0"/>
              <a:t>Click to edit Master subtitle style</a:t>
            </a:r>
            <a:endParaRPr lang="en-GB" altLang="en-US" noProof="0" smtClean="0"/>
          </a:p>
        </p:txBody>
      </p:sp>
      <p:sp>
        <p:nvSpPr>
          <p:cNvPr id="7" name="Rectangle 6"/>
          <p:cNvSpPr>
            <a:spLocks noGrp="1" noChangeArrowheads="1"/>
          </p:cNvSpPr>
          <p:nvPr>
            <p:ph type="dt" sz="half" idx="10"/>
          </p:nvPr>
        </p:nvSpPr>
        <p:spPr/>
        <p:txBody>
          <a:bodyPr/>
          <a:lstStyle>
            <a:lvl1pPr>
              <a:defRPr sz="1200" b="1">
                <a:solidFill>
                  <a:srgbClr val="FFFFFF"/>
                </a:solidFill>
                <a:latin typeface="+mn-lt"/>
                <a:cs typeface="Arial" pitchFamily="34" charset="0"/>
              </a:defRPr>
            </a:lvl1pPr>
          </a:lstStyle>
          <a:p>
            <a:pPr>
              <a:defRPr/>
            </a:pPr>
            <a:endParaRPr lang="en-GB" altLang="en-US"/>
          </a:p>
        </p:txBody>
      </p:sp>
      <p:sp>
        <p:nvSpPr>
          <p:cNvPr id="8" name="Rectangle 7"/>
          <p:cNvSpPr>
            <a:spLocks noGrp="1" noChangeArrowheads="1"/>
          </p:cNvSpPr>
          <p:nvPr>
            <p:ph type="ftr" sz="quarter" idx="11"/>
          </p:nvPr>
        </p:nvSpPr>
        <p:spPr/>
        <p:txBody>
          <a:bodyPr/>
          <a:lstStyle>
            <a:lvl1pPr>
              <a:defRPr>
                <a:solidFill>
                  <a:srgbClr val="FFFFFF"/>
                </a:solidFill>
                <a:latin typeface="+mn-lt"/>
                <a:cs typeface="Arial" pitchFamily="34" charset="0"/>
              </a:defRPr>
            </a:lvl1pPr>
          </a:lstStyle>
          <a:p>
            <a:pPr>
              <a:defRPr/>
            </a:pPr>
            <a:endParaRPr lang="en-GB" altLang="en-US"/>
          </a:p>
        </p:txBody>
      </p:sp>
      <p:sp>
        <p:nvSpPr>
          <p:cNvPr id="9" name="Rectangle 8"/>
          <p:cNvSpPr>
            <a:spLocks noGrp="1" noChangeArrowheads="1"/>
          </p:cNvSpPr>
          <p:nvPr>
            <p:ph type="sldNum" sz="quarter" idx="12"/>
          </p:nvPr>
        </p:nvSpPr>
        <p:spPr/>
        <p:txBody>
          <a:bodyPr/>
          <a:lstStyle>
            <a:lvl1pPr>
              <a:defRPr>
                <a:solidFill>
                  <a:srgbClr val="FFFFFF"/>
                </a:solidFill>
                <a:latin typeface="+mn-lt"/>
                <a:cs typeface="Arial" pitchFamily="34" charset="0"/>
              </a:defRPr>
            </a:lvl1pPr>
          </a:lstStyle>
          <a:p>
            <a:pPr>
              <a:defRPr/>
            </a:pPr>
            <a:fld id="{0A67A734-C800-49C3-9316-14EE5B175DE1}" type="slidenum">
              <a:rPr lang="en-GB" altLang="en-US"/>
              <a:pPr>
                <a:defRPr/>
              </a:pPr>
              <a:t>‹#›</a:t>
            </a:fld>
            <a:endParaRPr lang="en-GB" altLang="en-US"/>
          </a:p>
        </p:txBody>
      </p:sp>
    </p:spTree>
    <p:extLst>
      <p:ext uri="{BB962C8B-B14F-4D97-AF65-F5344CB8AC3E}">
        <p14:creationId xmlns:p14="http://schemas.microsoft.com/office/powerpoint/2010/main" val="6575940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cs typeface="Arial" pitchFamily="34" charset="0"/>
              </a:defRPr>
            </a:lvl1pPr>
          </a:lstStyle>
          <a:p>
            <a:pPr>
              <a:defRPr/>
            </a:pPr>
            <a:endParaRPr lang="en-GB" altLang="en-US"/>
          </a:p>
        </p:txBody>
      </p:sp>
      <p:sp>
        <p:nvSpPr>
          <p:cNvPr id="5" name="Footer Placeholder 4"/>
          <p:cNvSpPr>
            <a:spLocks noGrp="1"/>
          </p:cNvSpPr>
          <p:nvPr>
            <p:ph type="ftr" sz="quarter" idx="11"/>
          </p:nvPr>
        </p:nvSpPr>
        <p:spPr/>
        <p:txBody>
          <a:bodyPr/>
          <a:lstStyle>
            <a:lvl1pPr>
              <a:defRPr>
                <a:cs typeface="Arial" pitchFamily="34" charset="0"/>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cs typeface="Arial" pitchFamily="34" charset="0"/>
              </a:defRPr>
            </a:lvl1pPr>
          </a:lstStyle>
          <a:p>
            <a:pPr>
              <a:defRPr/>
            </a:pPr>
            <a:fld id="{0B759F82-D8CF-4B85-B897-E013F69CEF09}" type="slidenum">
              <a:rPr lang="en-GB" altLang="en-US"/>
              <a:pPr>
                <a:defRPr/>
              </a:pPr>
              <a:t>‹#›</a:t>
            </a:fld>
            <a:endParaRPr lang="en-GB" altLang="en-US"/>
          </a:p>
        </p:txBody>
      </p:sp>
    </p:spTree>
    <p:extLst>
      <p:ext uri="{BB962C8B-B14F-4D97-AF65-F5344CB8AC3E}">
        <p14:creationId xmlns:p14="http://schemas.microsoft.com/office/powerpoint/2010/main" val="30305931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Arial" pitchFamily="34" charset="0"/>
              </a:defRPr>
            </a:lvl1pPr>
          </a:lstStyle>
          <a:p>
            <a:pPr>
              <a:defRPr/>
            </a:pPr>
            <a:endParaRPr lang="en-GB" altLang="en-US"/>
          </a:p>
        </p:txBody>
      </p:sp>
      <p:sp>
        <p:nvSpPr>
          <p:cNvPr id="5" name="Footer Placeholder 4"/>
          <p:cNvSpPr>
            <a:spLocks noGrp="1"/>
          </p:cNvSpPr>
          <p:nvPr>
            <p:ph type="ftr" sz="quarter" idx="11"/>
          </p:nvPr>
        </p:nvSpPr>
        <p:spPr/>
        <p:txBody>
          <a:bodyPr/>
          <a:lstStyle>
            <a:lvl1pPr>
              <a:defRPr>
                <a:cs typeface="Arial" pitchFamily="34" charset="0"/>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cs typeface="Arial" pitchFamily="34" charset="0"/>
              </a:defRPr>
            </a:lvl1pPr>
          </a:lstStyle>
          <a:p>
            <a:pPr>
              <a:defRPr/>
            </a:pPr>
            <a:fld id="{9B3D9D97-EB9D-4DBD-8952-DBDFD265408D}" type="slidenum">
              <a:rPr lang="en-GB" altLang="en-US"/>
              <a:pPr>
                <a:defRPr/>
              </a:pPr>
              <a:t>‹#›</a:t>
            </a:fld>
            <a:endParaRPr lang="en-GB" altLang="en-US"/>
          </a:p>
        </p:txBody>
      </p:sp>
    </p:spTree>
    <p:extLst>
      <p:ext uri="{BB962C8B-B14F-4D97-AF65-F5344CB8AC3E}">
        <p14:creationId xmlns:p14="http://schemas.microsoft.com/office/powerpoint/2010/main" val="3856770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cs typeface="Arial" pitchFamily="34" charset="0"/>
              </a:defRPr>
            </a:lvl1pPr>
          </a:lstStyle>
          <a:p>
            <a:pPr>
              <a:defRPr/>
            </a:pPr>
            <a:endParaRPr lang="en-GB" altLang="en-US"/>
          </a:p>
        </p:txBody>
      </p:sp>
      <p:sp>
        <p:nvSpPr>
          <p:cNvPr id="6" name="Footer Placeholder 5"/>
          <p:cNvSpPr>
            <a:spLocks noGrp="1"/>
          </p:cNvSpPr>
          <p:nvPr>
            <p:ph type="ftr" sz="quarter" idx="11"/>
          </p:nvPr>
        </p:nvSpPr>
        <p:spPr/>
        <p:txBody>
          <a:bodyPr/>
          <a:lstStyle>
            <a:lvl1pPr>
              <a:defRPr>
                <a:cs typeface="Arial" pitchFamily="34" charset="0"/>
              </a:defRPr>
            </a:lvl1pPr>
          </a:lstStyle>
          <a:p>
            <a:pPr>
              <a:defRPr/>
            </a:pPr>
            <a:endParaRPr lang="en-GB" altLang="en-US"/>
          </a:p>
        </p:txBody>
      </p:sp>
      <p:sp>
        <p:nvSpPr>
          <p:cNvPr id="7" name="Slide Number Placeholder 6"/>
          <p:cNvSpPr>
            <a:spLocks noGrp="1"/>
          </p:cNvSpPr>
          <p:nvPr>
            <p:ph type="sldNum" sz="quarter" idx="12"/>
          </p:nvPr>
        </p:nvSpPr>
        <p:spPr/>
        <p:txBody>
          <a:bodyPr/>
          <a:lstStyle>
            <a:lvl1pPr>
              <a:defRPr>
                <a:cs typeface="Arial" pitchFamily="34" charset="0"/>
              </a:defRPr>
            </a:lvl1pPr>
          </a:lstStyle>
          <a:p>
            <a:pPr>
              <a:defRPr/>
            </a:pPr>
            <a:fld id="{7050E0CB-2FA3-44A7-A3A7-1613F5D9242B}" type="slidenum">
              <a:rPr lang="en-GB" altLang="en-US"/>
              <a:pPr>
                <a:defRPr/>
              </a:pPr>
              <a:t>‹#›</a:t>
            </a:fld>
            <a:endParaRPr lang="en-GB" altLang="en-US"/>
          </a:p>
        </p:txBody>
      </p:sp>
    </p:spTree>
    <p:extLst>
      <p:ext uri="{BB962C8B-B14F-4D97-AF65-F5344CB8AC3E}">
        <p14:creationId xmlns:p14="http://schemas.microsoft.com/office/powerpoint/2010/main" val="3282581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slideLayout" Target="../slideLayouts/slideLayout77.xml"/><Relationship Id="rId7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61" Type="http://schemas.openxmlformats.org/officeDocument/2006/relationships/slideLayout" Target="../slideLayouts/slideLayout7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image" Target="../media/image4.wmf"/><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19.pn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3.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4.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image" Target="../media/image1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339850"/>
            <a:ext cx="8229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Title</a:t>
            </a:r>
          </a:p>
        </p:txBody>
      </p:sp>
      <p:sp>
        <p:nvSpPr>
          <p:cNvPr id="1027" name="Rectangle 3"/>
          <p:cNvSpPr>
            <a:spLocks noGrp="1" noChangeArrowheads="1"/>
          </p:cNvSpPr>
          <p:nvPr>
            <p:ph type="body" idx="1"/>
          </p:nvPr>
        </p:nvSpPr>
        <p:spPr bwMode="auto">
          <a:xfrm>
            <a:off x="457200" y="2492375"/>
            <a:ext cx="8229600"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BE" altLang="en-US" smtClean="0"/>
              <a:t>Second level</a:t>
            </a:r>
            <a:endParaRPr lang="en-GB" altLang="en-US" smtClean="0"/>
          </a:p>
          <a:p>
            <a:pPr lvl="1"/>
            <a:r>
              <a:rPr lang="en-GB" altLang="en-US" smtClean="0"/>
              <a:t>Third level</a:t>
            </a:r>
          </a:p>
          <a:p>
            <a:pPr lvl="2"/>
            <a:r>
              <a:rPr lang="en-GB" altLang="en-US" smtClean="0"/>
              <a:t>- Fourth level</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cs typeface="+mn-cs"/>
              </a:defRPr>
            </a:lvl1pPr>
          </a:lstStyle>
          <a:p>
            <a:pPr>
              <a:defRPr/>
            </a:pPr>
            <a:fld id="{C9AAB6A8-55A4-4741-A8B1-E01F1910AF87}" type="slidenum">
              <a:rPr lang="en-GB"/>
              <a:pPr>
                <a:defRPr/>
              </a:pPr>
              <a:t>‹#›</a:t>
            </a:fld>
            <a:endParaRPr lang="en-GB"/>
          </a:p>
        </p:txBody>
      </p:sp>
      <p:sp>
        <p:nvSpPr>
          <p:cNvPr id="15" name="Rectangle 14"/>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sp>
        <p:nvSpPr>
          <p:cNvPr id="2" name="Line 19"/>
          <p:cNvSpPr>
            <a:spLocks noChangeShapeType="1"/>
          </p:cNvSpPr>
          <p:nvPr/>
        </p:nvSpPr>
        <p:spPr bwMode="auto">
          <a:xfrm>
            <a:off x="4252913" y="1236663"/>
            <a:ext cx="622300" cy="0"/>
          </a:xfrm>
          <a:prstGeom prst="line">
            <a:avLst/>
          </a:prstGeom>
          <a:noFill/>
          <a:ln w="38100">
            <a:solidFill>
              <a:srgbClr val="BF4B36"/>
            </a:solidFill>
            <a:round/>
            <a:headEnd/>
            <a:tailEnd/>
          </a:ln>
          <a:extLst>
            <a:ext uri="{909E8E84-426E-40DD-AFC4-6F175D3DCCD1}">
              <a14:hiddenFill xmlns:a14="http://schemas.microsoft.com/office/drawing/2010/main">
                <a:noFill/>
              </a14:hiddenFill>
            </a:ext>
          </a:extLst>
        </p:spPr>
        <p:txBody>
          <a:bodyPr anchor="ctr"/>
          <a:lstStyle/>
          <a:p>
            <a:endParaRPr lang="en-GB"/>
          </a:p>
        </p:txBody>
      </p:sp>
      <p:pic>
        <p:nvPicPr>
          <p:cNvPr id="1031" name="Picture 22" descr="Picture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57638" y="258763"/>
            <a:ext cx="14366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TextBox 10"/>
          <p:cNvSpPr txBox="1">
            <a:spLocks noChangeArrowheads="1"/>
          </p:cNvSpPr>
          <p:nvPr userDrawn="1"/>
        </p:nvSpPr>
        <p:spPr bwMode="auto">
          <a:xfrm>
            <a:off x="4257675" y="6484938"/>
            <a:ext cx="666750" cy="368300"/>
          </a:xfrm>
          <a:prstGeom prst="rect">
            <a:avLst/>
          </a:prstGeom>
          <a:solidFill>
            <a:srgbClr val="D45D1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a:spAutoFit/>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r>
              <a:rPr lang="fr-BE" altLang="en-US" sz="600" i="1" smtClean="0">
                <a:solidFill>
                  <a:schemeClr val="bg1"/>
                </a:solidFill>
                <a:latin typeface="EC Square Sans Pro" pitchFamily="34" charset="0"/>
              </a:rPr>
              <a:t>International Cooperation  and Development</a:t>
            </a:r>
            <a:endParaRPr lang="en-GB" altLang="en-US" sz="600" i="1" smtClean="0">
              <a:solidFill>
                <a:schemeClr val="bg1"/>
              </a:solidFill>
              <a:latin typeface="EC Square Sans Pro" pitchFamily="34" charset="0"/>
            </a:endParaRPr>
          </a:p>
        </p:txBody>
      </p:sp>
    </p:spTree>
  </p:cSld>
  <p:clrMap bg1="lt1" tx1="dk1" bg2="lt2" tx2="dk2" accent1="accent1" accent2="accent2" accent3="accent3" accent4="accent4" accent5="accent5" accent6="accent6" hlink="hlink" folHlink="folHlink"/>
  <p:sldLayoutIdLst>
    <p:sldLayoutId id="2147484985" r:id="rId1"/>
    <p:sldLayoutId id="2147484986" r:id="rId2"/>
    <p:sldLayoutId id="2147484987" r:id="rId3"/>
    <p:sldLayoutId id="2147484988" r:id="rId4"/>
    <p:sldLayoutId id="2147484989" r:id="rId5"/>
    <p:sldLayoutId id="2147484990" r:id="rId6"/>
    <p:sldLayoutId id="2147484991" r:id="rId7"/>
    <p:sldLayoutId id="2147484992" r:id="rId8"/>
    <p:sldLayoutId id="2147484993" r:id="rId9"/>
    <p:sldLayoutId id="2147484994" r:id="rId10"/>
    <p:sldLayoutId id="2147484995" r:id="rId11"/>
  </p:sldLayoutIdLst>
  <p:hf hdr="0" ftr="0" dt="0"/>
  <p:txStyles>
    <p:title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p:titleStyle>
    <p:body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descr="Ideally your title should fit on one line." title="Slide title"/>
          <p:cNvSpPr>
            <a:spLocks noGrp="1"/>
          </p:cNvSpPr>
          <p:nvPr>
            <p:ph type="title"/>
          </p:nvPr>
        </p:nvSpPr>
        <p:spPr>
          <a:xfrm>
            <a:off x="720725" y="0"/>
            <a:ext cx="5903913" cy="1079500"/>
          </a:xfrm>
          <a:prstGeom prst="rect">
            <a:avLst/>
          </a:prstGeom>
        </p:spPr>
        <p:txBody>
          <a:bodyPr vert="horz" lIns="0" tIns="0" rIns="0" bIns="0" rtlCol="0" anchor="ctr">
            <a:normAutofit/>
          </a:bodyPr>
          <a:lstStyle/>
          <a:p>
            <a:r>
              <a:rPr lang="en-US" dirty="0" smtClean="0"/>
              <a:t>Click to edit Master title style</a:t>
            </a:r>
            <a:endParaRPr lang="en-GB" dirty="0"/>
          </a:p>
        </p:txBody>
      </p:sp>
      <p:cxnSp>
        <p:nvCxnSpPr>
          <p:cNvPr id="70" name="Straight Connector 69"/>
          <p:cNvCxnSpPr/>
          <p:nvPr userDrawn="1"/>
        </p:nvCxnSpPr>
        <p:spPr bwMode="auto">
          <a:xfrm>
            <a:off x="-3175" y="1079500"/>
            <a:ext cx="914400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bwMode="auto">
          <a:xfrm>
            <a:off x="-3175" y="6480175"/>
            <a:ext cx="9147175"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55" name="Text Placeholder 2" descr="First level - paragraph text&#10;Second level - bullet 1&#10;Third level - bullet 2&#10;&#10;No more than 100 words per slide" title="Main body text"/>
          <p:cNvSpPr>
            <a:spLocks noGrp="1"/>
          </p:cNvSpPr>
          <p:nvPr>
            <p:ph type="body" idx="1"/>
          </p:nvPr>
        </p:nvSpPr>
        <p:spPr>
          <a:xfrm>
            <a:off x="720725" y="1800225"/>
            <a:ext cx="7704138" cy="4140200"/>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6" name="Date Placeholder 3"/>
          <p:cNvSpPr>
            <a:spLocks noGrp="1"/>
          </p:cNvSpPr>
          <p:nvPr>
            <p:ph type="dt" sz="half" idx="2"/>
          </p:nvPr>
        </p:nvSpPr>
        <p:spPr>
          <a:xfrm>
            <a:off x="719138" y="6480175"/>
            <a:ext cx="1871662" cy="377825"/>
          </a:xfrm>
          <a:prstGeom prst="rect">
            <a:avLst/>
          </a:prstGeom>
        </p:spPr>
        <p:txBody>
          <a:bodyPr lIns="0" tIns="0" rIns="0" bIns="0" anchor="ctr"/>
          <a:lstStyle>
            <a:lvl1pPr>
              <a:defRPr sz="800">
                <a:solidFill>
                  <a:srgbClr val="00539B"/>
                </a:solidFill>
                <a:latin typeface="Franklin Gothic Book"/>
                <a:ea typeface="ＭＳ Ｐゴシック" charset="0"/>
                <a:cs typeface="Franklin Gothic Book"/>
              </a:defRPr>
            </a:lvl1pPr>
          </a:lstStyle>
          <a:p>
            <a:pPr>
              <a:defRPr/>
            </a:pPr>
            <a:fld id="{F6A6BFA4-CE50-42B1-8CBE-879745BE9112}" type="datetime3">
              <a:rPr lang="en-GB"/>
              <a:pPr>
                <a:defRPr/>
              </a:pPr>
              <a:t>25 October, 2016</a:t>
            </a:fld>
            <a:endParaRPr lang="en-GB" dirty="0"/>
          </a:p>
        </p:txBody>
      </p:sp>
      <p:sp>
        <p:nvSpPr>
          <p:cNvPr id="57" name="Footer Placeholder 4"/>
          <p:cNvSpPr>
            <a:spLocks noGrp="1"/>
          </p:cNvSpPr>
          <p:nvPr>
            <p:ph type="ftr" sz="quarter" idx="3"/>
          </p:nvPr>
        </p:nvSpPr>
        <p:spPr>
          <a:xfrm>
            <a:off x="3238500" y="6480175"/>
            <a:ext cx="2879725" cy="377825"/>
          </a:xfrm>
          <a:prstGeom prst="rect">
            <a:avLst/>
          </a:prstGeom>
        </p:spPr>
        <p:txBody>
          <a:bodyPr lIns="0" tIns="0" rIns="0" bIns="0" anchor="ctr"/>
          <a:lstStyle>
            <a:lvl1pPr>
              <a:defRPr sz="800">
                <a:solidFill>
                  <a:srgbClr val="00539B"/>
                </a:solidFill>
                <a:latin typeface="Franklin Gothic Book"/>
                <a:ea typeface="ＭＳ Ｐゴシック" charset="0"/>
                <a:cs typeface="Franklin Gothic Book"/>
              </a:defRPr>
            </a:lvl1pPr>
          </a:lstStyle>
          <a:p>
            <a:pPr>
              <a:defRPr/>
            </a:pPr>
            <a:r>
              <a:rPr lang="en-GB"/>
              <a:t>© European Bank for Reconstruction and Development 2012</a:t>
            </a:r>
          </a:p>
        </p:txBody>
      </p:sp>
      <p:sp>
        <p:nvSpPr>
          <p:cNvPr id="59" name="Slide Number Placeholder 5"/>
          <p:cNvSpPr>
            <a:spLocks noGrp="1"/>
          </p:cNvSpPr>
          <p:nvPr>
            <p:ph type="sldNum" sz="quarter" idx="4"/>
          </p:nvPr>
        </p:nvSpPr>
        <p:spPr>
          <a:xfrm>
            <a:off x="8278813" y="6480175"/>
            <a:ext cx="360362" cy="377825"/>
          </a:xfrm>
          <a:prstGeom prst="rect">
            <a:avLst/>
          </a:prstGeom>
        </p:spPr>
        <p:txBody>
          <a:bodyPr lIns="0" tIns="0" rIns="0" bIns="0" anchor="ctr"/>
          <a:lstStyle>
            <a:lvl1pPr algn="r">
              <a:defRPr sz="800">
                <a:solidFill>
                  <a:srgbClr val="00539B"/>
                </a:solidFill>
                <a:latin typeface="Franklin Gothic Book"/>
                <a:ea typeface="ＭＳ Ｐゴシック" charset="0"/>
                <a:cs typeface="Franklin Gothic Book"/>
              </a:defRPr>
            </a:lvl1pPr>
          </a:lstStyle>
          <a:p>
            <a:pPr>
              <a:defRPr/>
            </a:pPr>
            <a:fld id="{11D266DF-0E01-4935-834E-5C10369FD8EC}" type="slidenum">
              <a:rPr lang="en-GB"/>
              <a:pPr>
                <a:defRPr/>
              </a:pPr>
              <a:t>‹#›</a:t>
            </a:fld>
            <a:endParaRPr lang="en-GB" dirty="0"/>
          </a:p>
        </p:txBody>
      </p:sp>
      <p:pic>
        <p:nvPicPr>
          <p:cNvPr id="2057" name="Picture 9"/>
          <p:cNvPicPr>
            <a:picLocks noChangeAspect="1"/>
          </p:cNvPicPr>
          <p:nvPr userDrawn="1"/>
        </p:nvPicPr>
        <p:blipFill>
          <a:blip r:embed="rId75" cstate="print">
            <a:extLst>
              <a:ext uri="{28A0092B-C50C-407E-A947-70E740481C1C}">
                <a14:useLocalDpi xmlns:a14="http://schemas.microsoft.com/office/drawing/2010/main" val="0"/>
              </a:ext>
            </a:extLst>
          </a:blip>
          <a:srcRect/>
          <a:stretch>
            <a:fillRect/>
          </a:stretch>
        </p:blipFill>
        <p:spPr bwMode="auto">
          <a:xfrm>
            <a:off x="7054850" y="228600"/>
            <a:ext cx="13700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997" r:id="rId1"/>
    <p:sldLayoutId id="2147484998" r:id="rId2"/>
    <p:sldLayoutId id="2147484999" r:id="rId3"/>
    <p:sldLayoutId id="2147485000" r:id="rId4"/>
    <p:sldLayoutId id="2147485001" r:id="rId5"/>
    <p:sldLayoutId id="2147485002" r:id="rId6"/>
    <p:sldLayoutId id="2147485003" r:id="rId7"/>
    <p:sldLayoutId id="2147485004" r:id="rId8"/>
    <p:sldLayoutId id="2147485005" r:id="rId9"/>
    <p:sldLayoutId id="2147485006" r:id="rId10"/>
    <p:sldLayoutId id="2147485007" r:id="rId11"/>
    <p:sldLayoutId id="2147485008" r:id="rId12"/>
    <p:sldLayoutId id="2147485009" r:id="rId13"/>
    <p:sldLayoutId id="2147485010" r:id="rId14"/>
    <p:sldLayoutId id="2147485011" r:id="rId15"/>
    <p:sldLayoutId id="2147485012" r:id="rId16"/>
    <p:sldLayoutId id="2147485013" r:id="rId17"/>
    <p:sldLayoutId id="2147485014" r:id="rId18"/>
    <p:sldLayoutId id="2147485015" r:id="rId19"/>
    <p:sldLayoutId id="2147485016" r:id="rId20"/>
    <p:sldLayoutId id="2147485017" r:id="rId21"/>
    <p:sldLayoutId id="2147485018" r:id="rId22"/>
    <p:sldLayoutId id="2147485019" r:id="rId23"/>
    <p:sldLayoutId id="2147485020" r:id="rId24"/>
    <p:sldLayoutId id="2147485021" r:id="rId25"/>
    <p:sldLayoutId id="2147485022" r:id="rId26"/>
    <p:sldLayoutId id="2147485023" r:id="rId27"/>
    <p:sldLayoutId id="2147485024" r:id="rId28"/>
    <p:sldLayoutId id="2147485025" r:id="rId29"/>
    <p:sldLayoutId id="2147485026" r:id="rId30"/>
    <p:sldLayoutId id="2147485027" r:id="rId31"/>
    <p:sldLayoutId id="2147485028" r:id="rId32"/>
    <p:sldLayoutId id="2147485029" r:id="rId33"/>
    <p:sldLayoutId id="2147485030" r:id="rId34"/>
    <p:sldLayoutId id="2147485031" r:id="rId35"/>
    <p:sldLayoutId id="2147485032" r:id="rId36"/>
    <p:sldLayoutId id="2147485033" r:id="rId37"/>
    <p:sldLayoutId id="2147485034" r:id="rId38"/>
    <p:sldLayoutId id="2147485035" r:id="rId39"/>
    <p:sldLayoutId id="2147485036" r:id="rId40"/>
    <p:sldLayoutId id="2147485037" r:id="rId41"/>
    <p:sldLayoutId id="2147485038" r:id="rId42"/>
    <p:sldLayoutId id="2147485039" r:id="rId43"/>
    <p:sldLayoutId id="2147485040" r:id="rId44"/>
    <p:sldLayoutId id="2147485041" r:id="rId45"/>
    <p:sldLayoutId id="2147485042" r:id="rId46"/>
    <p:sldLayoutId id="2147485043" r:id="rId47"/>
    <p:sldLayoutId id="2147485044" r:id="rId48"/>
    <p:sldLayoutId id="2147485045" r:id="rId49"/>
    <p:sldLayoutId id="2147485046" r:id="rId50"/>
    <p:sldLayoutId id="2147485047" r:id="rId51"/>
    <p:sldLayoutId id="2147485048" r:id="rId52"/>
    <p:sldLayoutId id="2147485049" r:id="rId53"/>
    <p:sldLayoutId id="2147485050" r:id="rId54"/>
    <p:sldLayoutId id="2147485051" r:id="rId55"/>
    <p:sldLayoutId id="2147485052" r:id="rId56"/>
    <p:sldLayoutId id="2147485053" r:id="rId57"/>
    <p:sldLayoutId id="2147485054" r:id="rId58"/>
    <p:sldLayoutId id="2147485055" r:id="rId59"/>
    <p:sldLayoutId id="2147485056" r:id="rId60"/>
    <p:sldLayoutId id="2147485057" r:id="rId61"/>
    <p:sldLayoutId id="2147485058" r:id="rId62"/>
    <p:sldLayoutId id="2147485059" r:id="rId63"/>
    <p:sldLayoutId id="2147485060" r:id="rId64"/>
    <p:sldLayoutId id="2147485061" r:id="rId65"/>
    <p:sldLayoutId id="2147485062" r:id="rId66"/>
    <p:sldLayoutId id="2147485063" r:id="rId67"/>
    <p:sldLayoutId id="2147485064" r:id="rId68"/>
    <p:sldLayoutId id="2147485065" r:id="rId69"/>
    <p:sldLayoutId id="2147485066" r:id="rId70"/>
    <p:sldLayoutId id="2147485067" r:id="rId71"/>
    <p:sldLayoutId id="2147485068" r:id="rId72"/>
    <p:sldLayoutId id="2147485069" r:id="rId73"/>
  </p:sldLayoutIdLst>
  <p:timing>
    <p:tnLst>
      <p:par>
        <p:cTn id="1" dur="indefinite" restart="never" nodeType="tmRoot"/>
      </p:par>
    </p:tnLst>
  </p:timing>
  <p:hf hdr="0"/>
  <p:txStyles>
    <p:titleStyle>
      <a:lvl1pPr algn="l" rtl="0" eaLnBrk="0" fontAlgn="base" hangingPunct="0">
        <a:spcBef>
          <a:spcPct val="0"/>
        </a:spcBef>
        <a:spcAft>
          <a:spcPct val="0"/>
        </a:spcAft>
        <a:defRPr sz="2400" kern="1200">
          <a:solidFill>
            <a:schemeClr val="accent1"/>
          </a:solidFill>
          <a:latin typeface="Bodoni MT" panose="02070603080606020203" pitchFamily="18" charset="0"/>
          <a:ea typeface="MS PGothic" pitchFamily="34" charset="-128"/>
          <a:cs typeface="Bodoni MT" panose="02070603080606020203" pitchFamily="18" charset="0"/>
        </a:defRPr>
      </a:lvl1pPr>
      <a:lvl2pPr algn="l" rtl="0" eaLnBrk="0" fontAlgn="base" hangingPunct="0">
        <a:spcBef>
          <a:spcPct val="0"/>
        </a:spcBef>
        <a:spcAft>
          <a:spcPct val="0"/>
        </a:spcAft>
        <a:defRPr sz="2400">
          <a:solidFill>
            <a:schemeClr val="accent1"/>
          </a:solidFill>
          <a:latin typeface="Bodoni MT"/>
          <a:ea typeface="MS PGothic" pitchFamily="34" charset="-128"/>
          <a:cs typeface="Bodoni MT"/>
        </a:defRPr>
      </a:lvl2pPr>
      <a:lvl3pPr algn="l" rtl="0" eaLnBrk="0" fontAlgn="base" hangingPunct="0">
        <a:spcBef>
          <a:spcPct val="0"/>
        </a:spcBef>
        <a:spcAft>
          <a:spcPct val="0"/>
        </a:spcAft>
        <a:defRPr sz="2400">
          <a:solidFill>
            <a:schemeClr val="accent1"/>
          </a:solidFill>
          <a:latin typeface="Bodoni MT"/>
          <a:ea typeface="MS PGothic" pitchFamily="34" charset="-128"/>
          <a:cs typeface="Bodoni MT"/>
        </a:defRPr>
      </a:lvl3pPr>
      <a:lvl4pPr algn="l" rtl="0" eaLnBrk="0" fontAlgn="base" hangingPunct="0">
        <a:spcBef>
          <a:spcPct val="0"/>
        </a:spcBef>
        <a:spcAft>
          <a:spcPct val="0"/>
        </a:spcAft>
        <a:defRPr sz="2400">
          <a:solidFill>
            <a:schemeClr val="accent1"/>
          </a:solidFill>
          <a:latin typeface="Bodoni MT"/>
          <a:ea typeface="MS PGothic" pitchFamily="34" charset="-128"/>
          <a:cs typeface="Bodoni MT"/>
        </a:defRPr>
      </a:lvl4pPr>
      <a:lvl5pPr algn="l" rtl="0" eaLnBrk="0" fontAlgn="base" hangingPunct="0">
        <a:spcBef>
          <a:spcPct val="0"/>
        </a:spcBef>
        <a:spcAft>
          <a:spcPct val="0"/>
        </a:spcAft>
        <a:defRPr sz="2400">
          <a:solidFill>
            <a:schemeClr val="accent1"/>
          </a:solidFill>
          <a:latin typeface="Bodoni MT"/>
          <a:ea typeface="MS PGothic" pitchFamily="34" charset="-128"/>
          <a:cs typeface="Bodoni MT"/>
        </a:defRPr>
      </a:lvl5pPr>
      <a:lvl6pPr marL="457200" algn="l" rtl="0" fontAlgn="base">
        <a:spcBef>
          <a:spcPct val="0"/>
        </a:spcBef>
        <a:spcAft>
          <a:spcPct val="0"/>
        </a:spcAft>
        <a:defRPr sz="2800">
          <a:solidFill>
            <a:schemeClr val="bg1"/>
          </a:solidFill>
          <a:latin typeface="Arial" charset="0"/>
          <a:cs typeface="Arial" charset="0"/>
        </a:defRPr>
      </a:lvl6pPr>
      <a:lvl7pPr marL="914400" algn="l" rtl="0" fontAlgn="base">
        <a:spcBef>
          <a:spcPct val="0"/>
        </a:spcBef>
        <a:spcAft>
          <a:spcPct val="0"/>
        </a:spcAft>
        <a:defRPr sz="2800">
          <a:solidFill>
            <a:schemeClr val="bg1"/>
          </a:solidFill>
          <a:latin typeface="Arial" charset="0"/>
          <a:cs typeface="Arial" charset="0"/>
        </a:defRPr>
      </a:lvl7pPr>
      <a:lvl8pPr marL="1371600" algn="l" rtl="0" fontAlgn="base">
        <a:spcBef>
          <a:spcPct val="0"/>
        </a:spcBef>
        <a:spcAft>
          <a:spcPct val="0"/>
        </a:spcAft>
        <a:defRPr sz="2800">
          <a:solidFill>
            <a:schemeClr val="bg1"/>
          </a:solidFill>
          <a:latin typeface="Arial" charset="0"/>
          <a:cs typeface="Arial" charset="0"/>
        </a:defRPr>
      </a:lvl8pPr>
      <a:lvl9pPr marL="1828800" algn="l" rtl="0" fontAlgn="base">
        <a:spcBef>
          <a:spcPct val="0"/>
        </a:spcBef>
        <a:spcAft>
          <a:spcPct val="0"/>
        </a:spcAft>
        <a:defRPr sz="2800">
          <a:solidFill>
            <a:schemeClr val="bg1"/>
          </a:solidFill>
          <a:latin typeface="Arial" charset="0"/>
          <a:cs typeface="Arial" charset="0"/>
        </a:defRPr>
      </a:lvl9pPr>
    </p:titleStyle>
    <p:bodyStyle>
      <a:lvl1pPr algn="l" rtl="0" eaLnBrk="0" fontAlgn="base" hangingPunct="0">
        <a:spcBef>
          <a:spcPct val="0"/>
        </a:spcBef>
        <a:spcAft>
          <a:spcPts val="1200"/>
        </a:spcAft>
        <a:defRPr lang="en-US" sz="2000" kern="1200">
          <a:solidFill>
            <a:srgbClr val="58595B"/>
          </a:solidFill>
          <a:latin typeface="Franklin Gothic Book"/>
          <a:ea typeface="MS PGothic" pitchFamily="34" charset="-128"/>
          <a:cs typeface="Franklin Gothic Book"/>
        </a:defRPr>
      </a:lvl1pPr>
      <a:lvl2pPr marL="179388" indent="-179388" algn="l" rtl="0" eaLnBrk="0" fontAlgn="base" hangingPunct="0">
        <a:spcBef>
          <a:spcPct val="0"/>
        </a:spcBef>
        <a:spcAft>
          <a:spcPts val="1200"/>
        </a:spcAft>
        <a:buClr>
          <a:srgbClr val="00539B"/>
        </a:buClr>
        <a:buFont typeface="Arial" pitchFamily="34" charset="0"/>
        <a:buChar char="•"/>
        <a:defRPr lang="en-US" sz="2000" kern="1200">
          <a:solidFill>
            <a:srgbClr val="58595B"/>
          </a:solidFill>
          <a:latin typeface="Franklin Gothic Book"/>
          <a:ea typeface="Franklin Gothic Book"/>
          <a:cs typeface="Franklin Gothic Book"/>
        </a:defRPr>
      </a:lvl2pPr>
      <a:lvl3pPr marL="358775" indent="-179388" algn="l" rtl="0" eaLnBrk="0" fontAlgn="base" hangingPunct="0">
        <a:spcBef>
          <a:spcPct val="0"/>
        </a:spcBef>
        <a:spcAft>
          <a:spcPts val="1200"/>
        </a:spcAft>
        <a:buFont typeface="Arial" pitchFamily="34" charset="0"/>
        <a:buChar char="•"/>
        <a:defRPr lang="en-US" sz="2000" kern="1200">
          <a:solidFill>
            <a:srgbClr val="58595B"/>
          </a:solidFill>
          <a:latin typeface="Franklin Gothic Book"/>
          <a:ea typeface="Franklin Gothic Book"/>
          <a:cs typeface="Franklin Gothic Book"/>
        </a:defRPr>
      </a:lvl3pPr>
      <a:lvl4pPr marL="539750" indent="-179388" algn="l" rtl="0" eaLnBrk="0" fontAlgn="base" hangingPunct="0">
        <a:spcBef>
          <a:spcPct val="0"/>
        </a:spcBef>
        <a:spcAft>
          <a:spcPts val="1200"/>
        </a:spcAft>
        <a:buFont typeface="Arial" pitchFamily="34" charset="0"/>
        <a:buChar char="‒"/>
        <a:defRPr lang="en-US" sz="2000" kern="1200">
          <a:solidFill>
            <a:srgbClr val="58595B"/>
          </a:solidFill>
          <a:latin typeface="Franklin Gothic Book"/>
          <a:ea typeface="Franklin Gothic Book"/>
          <a:cs typeface="Franklin Gothic Book"/>
        </a:defRPr>
      </a:lvl4pPr>
      <a:lvl5pPr marL="2057400" algn="l" rtl="0" eaLnBrk="0" fontAlgn="base" hangingPunct="0">
        <a:spcBef>
          <a:spcPct val="0"/>
        </a:spcBef>
        <a:spcAft>
          <a:spcPts val="1200"/>
        </a:spcAft>
        <a:buFont typeface="Arial" pitchFamily="34" charset="0"/>
        <a:defRPr sz="1200" kern="1200">
          <a:solidFill>
            <a:srgbClr val="929395"/>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339850"/>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Title</a:t>
            </a:r>
          </a:p>
        </p:txBody>
      </p:sp>
      <p:sp>
        <p:nvSpPr>
          <p:cNvPr id="1027" name="Rectangle 3"/>
          <p:cNvSpPr>
            <a:spLocks noGrp="1" noChangeArrowheads="1"/>
          </p:cNvSpPr>
          <p:nvPr>
            <p:ph type="body" idx="1"/>
          </p:nvPr>
        </p:nvSpPr>
        <p:spPr bwMode="auto">
          <a:xfrm>
            <a:off x="457200" y="2492375"/>
            <a:ext cx="82296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BE" altLang="en-US" smtClean="0"/>
              <a:t>Second level</a:t>
            </a:r>
            <a:endParaRPr lang="en-GB" altLang="en-US" smtClean="0"/>
          </a:p>
          <a:p>
            <a:pPr lvl="1"/>
            <a:r>
              <a:rPr lang="en-GB" altLang="en-US" smtClean="0"/>
              <a:t>Third level</a:t>
            </a:r>
          </a:p>
          <a:p>
            <a:pPr lvl="2"/>
            <a:r>
              <a:rPr lang="en-GB" altLang="en-US" smtClean="0"/>
              <a:t>- 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34" charset="0"/>
              </a:defRPr>
            </a:lvl1pPr>
          </a:lstStyle>
          <a:p>
            <a:endParaRPr lang="en-GB"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34" charset="0"/>
              </a:defRPr>
            </a:lvl1pPr>
          </a:lstStyle>
          <a:p>
            <a:endParaRPr lang="en-GB"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pitchFamily="34" charset="0"/>
              </a:defRPr>
            </a:lvl1pPr>
          </a:lstStyle>
          <a:p>
            <a:fld id="{D5907B55-4816-48DA-85C1-15F9B0386A2A}" type="slidenum">
              <a:rPr lang="en-GB" altLang="en-US">
                <a:solidFill>
                  <a:srgbClr val="000000"/>
                </a:solidFill>
              </a:rPr>
              <a:pPr/>
              <a:t>‹#›</a:t>
            </a:fld>
            <a:endParaRPr lang="en-GB" altLang="en-US">
              <a:solidFill>
                <a:srgbClr val="000000"/>
              </a:solidFill>
            </a:endParaRPr>
          </a:p>
        </p:txBody>
      </p:sp>
      <p:sp>
        <p:nvSpPr>
          <p:cNvPr id="15" name="Rectangle 14"/>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sp>
        <p:nvSpPr>
          <p:cNvPr id="7" name="Rectangle 6"/>
          <p:cNvSpPr/>
          <p:nvPr/>
        </p:nvSpPr>
        <p:spPr>
          <a:xfrm>
            <a:off x="4262438" y="6659563"/>
            <a:ext cx="611187"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pic>
        <p:nvPicPr>
          <p:cNvPr id="1041" name="Picture 17" descr="LOGO CE_Vertical_EN_NEG_quadri_H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57638" y="258763"/>
            <a:ext cx="1436687" cy="1004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314537"/>
      </p:ext>
    </p:extLst>
  </p:cSld>
  <p:clrMap bg1="lt1" tx1="dk1" bg2="lt2" tx2="dk2" accent1="accent1" accent2="accent2" accent3="accent3" accent4="accent4" accent5="accent5" accent6="accent6" hlink="hlink" folHlink="folHlink"/>
  <p:sldLayoutIdLst>
    <p:sldLayoutId id="2147485083" r:id="rId1"/>
    <p:sldLayoutId id="2147485084" r:id="rId2"/>
    <p:sldLayoutId id="2147485085" r:id="rId3"/>
    <p:sldLayoutId id="2147485086" r:id="rId4"/>
    <p:sldLayoutId id="2147485087" r:id="rId5"/>
    <p:sldLayoutId id="2147485088" r:id="rId6"/>
    <p:sldLayoutId id="2147485089" r:id="rId7"/>
    <p:sldLayoutId id="2147485090" r:id="rId8"/>
    <p:sldLayoutId id="2147485091" r:id="rId9"/>
    <p:sldLayoutId id="2147485092" r:id="rId10"/>
    <p:sldLayoutId id="2147485093" r:id="rId11"/>
  </p:sldLayoutIdLst>
  <p:txStyles>
    <p:title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pitchFamily="34" charset="0"/>
        </a:defRPr>
      </a:lvl4pPr>
      <a:lvl5pPr marL="2057400" indent="-228600" algn="l" rtl="0" eaLnBrk="1" fontAlgn="base" hangingPunct="1">
        <a:spcBef>
          <a:spcPct val="20000"/>
        </a:spcBef>
        <a:spcAft>
          <a:spcPct val="0"/>
        </a:spcAft>
        <a:buChar char="»"/>
        <a:defRPr sz="2000">
          <a:solidFill>
            <a:schemeClr val="tx1"/>
          </a:solidFill>
          <a:latin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Arial" pitchFamily="34" charset="0"/>
        </a:defRPr>
      </a:lvl6pPr>
      <a:lvl7pPr marL="2971800" indent="-228600" algn="l" rtl="0" eaLnBrk="1" fontAlgn="base" hangingPunct="1">
        <a:spcBef>
          <a:spcPct val="20000"/>
        </a:spcBef>
        <a:spcAft>
          <a:spcPct val="0"/>
        </a:spcAft>
        <a:buChar char="»"/>
        <a:defRPr sz="2000">
          <a:solidFill>
            <a:schemeClr val="tx1"/>
          </a:solidFill>
          <a:latin typeface="Arial" pitchFamily="34" charset="0"/>
        </a:defRPr>
      </a:lvl7pPr>
      <a:lvl8pPr marL="3429000" indent="-228600" algn="l" rtl="0" eaLnBrk="1" fontAlgn="base" hangingPunct="1">
        <a:spcBef>
          <a:spcPct val="20000"/>
        </a:spcBef>
        <a:spcAft>
          <a:spcPct val="0"/>
        </a:spcAft>
        <a:buChar char="»"/>
        <a:defRPr sz="2000">
          <a:solidFill>
            <a:schemeClr val="tx1"/>
          </a:solidFill>
          <a:latin typeface="Arial" pitchFamily="34" charset="0"/>
        </a:defRPr>
      </a:lvl8pPr>
      <a:lvl9pPr marL="3886200" indent="-228600" algn="l" rtl="0" eaLnBrk="1" fontAlgn="base" hangingPunct="1">
        <a:spcBef>
          <a:spcPct val="20000"/>
        </a:spcBef>
        <a:spcAft>
          <a:spcPct val="0"/>
        </a:spcAft>
        <a:buChar char="»"/>
        <a:defRPr sz="2000">
          <a:solidFill>
            <a:schemeClr val="tx1"/>
          </a:solidFill>
          <a:latin typeface="Arial"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395288" y="1339850"/>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Title</a:t>
            </a:r>
          </a:p>
        </p:txBody>
      </p:sp>
      <p:sp>
        <p:nvSpPr>
          <p:cNvPr id="4099" name="Rectangle 3"/>
          <p:cNvSpPr>
            <a:spLocks noGrp="1" noChangeArrowheads="1"/>
          </p:cNvSpPr>
          <p:nvPr>
            <p:ph type="body" idx="1"/>
          </p:nvPr>
        </p:nvSpPr>
        <p:spPr bwMode="auto">
          <a:xfrm>
            <a:off x="457200" y="2492375"/>
            <a:ext cx="82296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BE" altLang="en-US" smtClean="0"/>
              <a:t>Second level</a:t>
            </a:r>
            <a:endParaRPr lang="en-GB" altLang="en-US" smtClean="0"/>
          </a:p>
          <a:p>
            <a:pPr lvl="1"/>
            <a:r>
              <a:rPr lang="en-GB" altLang="en-US" smtClean="0"/>
              <a:t>Third level</a:t>
            </a:r>
          </a:p>
          <a:p>
            <a:pPr lvl="2"/>
            <a:r>
              <a:rPr lang="en-GB" altLang="en-US" smtClean="0"/>
              <a:t>- 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a:defRPr/>
            </a:pPr>
            <a:endParaRPr lang="en-GB"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a:defRPr/>
            </a:pPr>
            <a:endParaRPr lang="en-GB"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a:defRPr/>
            </a:pPr>
            <a:fld id="{3C97EFF7-2B55-4239-A5D9-4184598D3BB4}" type="slidenum">
              <a:rPr lang="en-GB" altLang="en-US"/>
              <a:pPr>
                <a:defRPr/>
              </a:pPr>
              <a:t>‹#›</a:t>
            </a:fld>
            <a:endParaRPr lang="en-GB" altLang="en-US"/>
          </a:p>
        </p:txBody>
      </p:sp>
      <p:sp>
        <p:nvSpPr>
          <p:cNvPr id="15" name="Rectangle 14"/>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sp>
        <p:nvSpPr>
          <p:cNvPr id="7" name="Rectangle 6"/>
          <p:cNvSpPr/>
          <p:nvPr/>
        </p:nvSpPr>
        <p:spPr>
          <a:xfrm>
            <a:off x="4262438" y="6659563"/>
            <a:ext cx="611187"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pic>
        <p:nvPicPr>
          <p:cNvPr id="4105" name="Picture 17" descr="LOGO CE_Vertical_EN_NEG_quadri_H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57638" y="258763"/>
            <a:ext cx="14366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0911687"/>
      </p:ext>
    </p:extLst>
  </p:cSld>
  <p:clrMap bg1="lt1" tx1="dk1" bg2="lt2" tx2="dk2" accent1="accent1" accent2="accent2" accent3="accent3" accent4="accent4" accent5="accent5" accent6="accent6" hlink="hlink" folHlink="folHlink"/>
  <p:sldLayoutIdLst>
    <p:sldLayoutId id="2147485107" r:id="rId1"/>
    <p:sldLayoutId id="2147485108" r:id="rId2"/>
    <p:sldLayoutId id="2147485109" r:id="rId3"/>
    <p:sldLayoutId id="2147485110" r:id="rId4"/>
    <p:sldLayoutId id="2147485111" r:id="rId5"/>
    <p:sldLayoutId id="2147485112" r:id="rId6"/>
    <p:sldLayoutId id="2147485113" r:id="rId7"/>
    <p:sldLayoutId id="2147485114" r:id="rId8"/>
    <p:sldLayoutId id="2147485115" r:id="rId9"/>
    <p:sldLayoutId id="2147485116" r:id="rId10"/>
    <p:sldLayoutId id="2147485117" r:id="rId11"/>
    <p:sldLayoutId id="2147485118" r:id="rId12"/>
  </p:sldLayoutIdLst>
  <p:txStyles>
    <p:titleStyle>
      <a:lvl1pPr marL="358775" algn="l" rtl="0" eaLnBrk="0" fontAlgn="base" hangingPunct="0">
        <a:spcBef>
          <a:spcPct val="0"/>
        </a:spcBef>
        <a:spcAft>
          <a:spcPct val="0"/>
        </a:spcAft>
        <a:defRPr sz="3000" b="1">
          <a:solidFill>
            <a:srgbClr val="0F5494"/>
          </a:solidFill>
          <a:latin typeface="+mj-lt"/>
          <a:ea typeface="+mj-ea"/>
          <a:cs typeface="+mj-cs"/>
        </a:defRPr>
      </a:lvl1pPr>
      <a:lvl2pPr marL="358775" algn="l" rtl="0" eaLnBrk="0" fontAlgn="base" hangingPunct="0">
        <a:spcBef>
          <a:spcPct val="0"/>
        </a:spcBef>
        <a:spcAft>
          <a:spcPct val="0"/>
        </a:spcAft>
        <a:defRPr sz="3000" b="1">
          <a:solidFill>
            <a:srgbClr val="0F5494"/>
          </a:solidFill>
          <a:latin typeface="Verdana" pitchFamily="34" charset="0"/>
        </a:defRPr>
      </a:lvl2pPr>
      <a:lvl3pPr marL="358775" algn="l" rtl="0" eaLnBrk="0" fontAlgn="base" hangingPunct="0">
        <a:spcBef>
          <a:spcPct val="0"/>
        </a:spcBef>
        <a:spcAft>
          <a:spcPct val="0"/>
        </a:spcAft>
        <a:defRPr sz="3000" b="1">
          <a:solidFill>
            <a:srgbClr val="0F5494"/>
          </a:solidFill>
          <a:latin typeface="Verdana" pitchFamily="34" charset="0"/>
        </a:defRPr>
      </a:lvl3pPr>
      <a:lvl4pPr marL="358775" algn="l" rtl="0" eaLnBrk="0" fontAlgn="base" hangingPunct="0">
        <a:spcBef>
          <a:spcPct val="0"/>
        </a:spcBef>
        <a:spcAft>
          <a:spcPct val="0"/>
        </a:spcAft>
        <a:defRPr sz="3000" b="1">
          <a:solidFill>
            <a:srgbClr val="0F5494"/>
          </a:solidFill>
          <a:latin typeface="Verdana" pitchFamily="34" charset="0"/>
        </a:defRPr>
      </a:lvl4pPr>
      <a:lvl5pPr marL="358775" algn="l" rtl="0" eaLnBrk="0" fontAlgn="base" hangingPunct="0">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7.xml"/></Relationships>
</file>

<file path=ppt/slides/_rels/slide3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107.xml"/><Relationship Id="rId6" Type="http://schemas.openxmlformats.org/officeDocument/2006/relationships/image" Target="../media/image27.tif"/><Relationship Id="rId5" Type="http://schemas.openxmlformats.org/officeDocument/2006/relationships/image" Target="../media/image26.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7.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102.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2.png"/><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86.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txBox="1">
            <a:spLocks/>
          </p:cNvSpPr>
          <p:nvPr/>
        </p:nvSpPr>
        <p:spPr bwMode="auto">
          <a:xfrm>
            <a:off x="179388" y="1484313"/>
            <a:ext cx="6337300"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175"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r>
              <a:rPr lang="en-GB" altLang="en-US" sz="4400" b="1" i="0" dirty="0" smtClean="0">
                <a:solidFill>
                  <a:srgbClr val="FFD624"/>
                </a:solidFill>
              </a:rPr>
              <a:t>Budget Support Seminar for the Pacific Region – Blending Module</a:t>
            </a:r>
            <a:endParaRPr lang="en-GB" altLang="en-US" sz="4400" b="1" i="0" dirty="0">
              <a:solidFill>
                <a:srgbClr val="FFD624"/>
              </a:solidFill>
            </a:endParaRPr>
          </a:p>
        </p:txBody>
      </p:sp>
      <p:sp>
        <p:nvSpPr>
          <p:cNvPr id="104451" name="Content Placeholder 2"/>
          <p:cNvSpPr txBox="1">
            <a:spLocks/>
          </p:cNvSpPr>
          <p:nvPr/>
        </p:nvSpPr>
        <p:spPr bwMode="auto">
          <a:xfrm>
            <a:off x="2987675" y="4365625"/>
            <a:ext cx="5688013"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buFontTx/>
              <a:buNone/>
            </a:pPr>
            <a:r>
              <a:rPr lang="en-GB" altLang="en-US" sz="3000" b="1" i="0" dirty="0" smtClean="0">
                <a:solidFill>
                  <a:schemeClr val="bg1"/>
                </a:solidFill>
              </a:rPr>
              <a:t> </a:t>
            </a:r>
            <a:endParaRPr lang="en-GB" altLang="en-US" sz="3000" b="1" i="0" dirty="0">
              <a:solidFill>
                <a:schemeClr val="bg1"/>
              </a:solidFill>
            </a:endParaRPr>
          </a:p>
          <a:p>
            <a:pPr algn="r" eaLnBrk="1" hangingPunct="1">
              <a:buFontTx/>
              <a:buNone/>
            </a:pPr>
            <a:r>
              <a:rPr lang="en-GB" altLang="en-US" sz="3000" b="1" i="0" dirty="0" smtClean="0">
                <a:solidFill>
                  <a:schemeClr val="bg1"/>
                </a:solidFill>
              </a:rPr>
              <a:t>October 2016</a:t>
            </a:r>
            <a:endParaRPr lang="en-GB" altLang="en-US" sz="3000" b="1" i="0" dirty="0">
              <a:solidFill>
                <a:schemeClr val="bg1"/>
              </a:solidFill>
            </a:endParaRPr>
          </a:p>
          <a:p>
            <a:pPr algn="r" eaLnBrk="1" hangingPunct="1">
              <a:buFontTx/>
              <a:buNone/>
            </a:pPr>
            <a:r>
              <a:rPr lang="en-GB" altLang="en-US" sz="3000" b="1" i="0" dirty="0" smtClean="0">
                <a:solidFill>
                  <a:schemeClr val="bg1"/>
                </a:solidFill>
              </a:rPr>
              <a:t>Suva, Fiji</a:t>
            </a:r>
            <a:endParaRPr lang="en-GB" altLang="en-US" sz="3000" b="1" i="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Number Placeholder 4"/>
          <p:cNvSpPr>
            <a:spLocks noGrp="1"/>
          </p:cNvSpPr>
          <p:nvPr>
            <p:ph type="sldNum" sz="quarter" idx="12"/>
          </p:nvPr>
        </p:nvSpPr>
        <p:spPr>
          <a:xfrm>
            <a:off x="8027988" y="6624638"/>
            <a:ext cx="765175" cy="260350"/>
          </a:xfrm>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C6BD23B8-D2D1-42ED-9750-00B977150574}" type="slidenum">
              <a:rPr lang="en-GB" altLang="en-US" sz="1400" smtClean="0">
                <a:solidFill>
                  <a:schemeClr val="tx1"/>
                </a:solidFill>
                <a:latin typeface="Arial" pitchFamily="34" charset="0"/>
              </a:rPr>
              <a:pPr eaLnBrk="1" hangingPunct="1">
                <a:defRPr/>
              </a:pPr>
              <a:t>10</a:t>
            </a:fld>
            <a:endParaRPr lang="en-GB" altLang="en-US" sz="1400" smtClean="0">
              <a:solidFill>
                <a:schemeClr val="tx1"/>
              </a:solidFill>
              <a:latin typeface="Arial" pitchFamily="34" charset="0"/>
            </a:endParaRPr>
          </a:p>
        </p:txBody>
      </p:sp>
      <p:sp>
        <p:nvSpPr>
          <p:cNvPr id="129027" name="Title 1"/>
          <p:cNvSpPr>
            <a:spLocks noGrp="1"/>
          </p:cNvSpPr>
          <p:nvPr>
            <p:ph type="title"/>
          </p:nvPr>
        </p:nvSpPr>
        <p:spPr>
          <a:xfrm>
            <a:off x="0" y="1412875"/>
            <a:ext cx="9144000" cy="503238"/>
          </a:xfrm>
        </p:spPr>
        <p:txBody>
          <a:bodyPr/>
          <a:lstStyle/>
          <a:p>
            <a:pPr indent="0" algn="ctr" eaLnBrk="1" hangingPunct="1"/>
            <a:r>
              <a:rPr lang="en-GB" altLang="en-US" smtClean="0"/>
              <a:t>3 ‘types’ of partners, always a </a:t>
            </a:r>
            <a:r>
              <a:rPr lang="en-GB" altLang="en-US" i="1" smtClean="0"/>
              <a:t>LEAD</a:t>
            </a:r>
            <a:r>
              <a:rPr lang="en-GB" altLang="en-US" smtClean="0"/>
              <a:t> FI</a:t>
            </a:r>
          </a:p>
        </p:txBody>
      </p:sp>
      <p:sp>
        <p:nvSpPr>
          <p:cNvPr id="7" name="Rectangle 4"/>
          <p:cNvSpPr>
            <a:spLocks/>
          </p:cNvSpPr>
          <p:nvPr/>
        </p:nvSpPr>
        <p:spPr bwMode="auto">
          <a:xfrm>
            <a:off x="539750" y="2133600"/>
            <a:ext cx="4679950"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just">
              <a:defRPr/>
            </a:pPr>
            <a:endParaRPr lang="fr-BE" sz="2000" dirty="0">
              <a:latin typeface="+mn-lt"/>
              <a:sym typeface="Futura Std Book" charset="0"/>
            </a:endParaRPr>
          </a:p>
          <a:p>
            <a:pPr marL="457200" indent="-457200">
              <a:buFontTx/>
              <a:buAutoNum type="alphaLcParenR"/>
              <a:defRPr/>
            </a:pPr>
            <a:r>
              <a:rPr lang="fr-BE" sz="2000" b="1" dirty="0" err="1">
                <a:latin typeface="+mn-lt"/>
                <a:sym typeface="Futura Std Book" charset="0"/>
              </a:rPr>
              <a:t>Multilateral</a:t>
            </a:r>
            <a:r>
              <a:rPr lang="fr-BE" sz="2000" b="1" dirty="0">
                <a:latin typeface="+mn-lt"/>
                <a:sym typeface="Futura Std Book" charset="0"/>
              </a:rPr>
              <a:t> </a:t>
            </a:r>
            <a:r>
              <a:rPr lang="fr-BE" sz="2000" dirty="0" err="1">
                <a:latin typeface="+mn-lt"/>
                <a:sym typeface="Futura Std Book" charset="0"/>
              </a:rPr>
              <a:t>European</a:t>
            </a:r>
            <a:r>
              <a:rPr lang="fr-BE" sz="2000" dirty="0">
                <a:latin typeface="+mn-lt"/>
                <a:sym typeface="Futura Std Book" charset="0"/>
              </a:rPr>
              <a:t> Finance Institutions (</a:t>
            </a:r>
            <a:r>
              <a:rPr lang="fr-BE" sz="2000" dirty="0" err="1">
                <a:latin typeface="+mn-lt"/>
                <a:sym typeface="Futura Std Book" charset="0"/>
              </a:rPr>
              <a:t>e.g</a:t>
            </a:r>
            <a:r>
              <a:rPr lang="fr-BE" sz="2000" dirty="0">
                <a:latin typeface="+mn-lt"/>
                <a:sym typeface="Futura Std Book" charset="0"/>
              </a:rPr>
              <a:t>. EIB,…). </a:t>
            </a:r>
          </a:p>
          <a:p>
            <a:pPr marL="457200" indent="-457200">
              <a:buFontTx/>
              <a:buAutoNum type="alphaLcParenR"/>
              <a:defRPr/>
            </a:pPr>
            <a:endParaRPr lang="fr-BE" sz="2000" dirty="0">
              <a:latin typeface="+mn-lt"/>
              <a:sym typeface="Futura Std Book" charset="0"/>
            </a:endParaRPr>
          </a:p>
          <a:p>
            <a:pPr marL="457200" indent="-457200">
              <a:buFontTx/>
              <a:buAutoNum type="alphaLcParenR"/>
              <a:defRPr/>
            </a:pPr>
            <a:r>
              <a:rPr lang="en-US" sz="2000" dirty="0">
                <a:latin typeface="+mn-lt"/>
                <a:sym typeface="Futura Std Book" charset="0"/>
              </a:rPr>
              <a:t>European </a:t>
            </a:r>
            <a:r>
              <a:rPr lang="en-US" sz="2000" b="1" dirty="0">
                <a:latin typeface="+mn-lt"/>
                <a:sym typeface="Futura Std Book" charset="0"/>
              </a:rPr>
              <a:t>National</a:t>
            </a:r>
            <a:r>
              <a:rPr lang="en-US" sz="2000" dirty="0">
                <a:latin typeface="+mn-lt"/>
                <a:sym typeface="Futura Std Book" charset="0"/>
              </a:rPr>
              <a:t> development finance institutions from Member States (e.g. AFD, KfW, AECID, </a:t>
            </a:r>
            <a:r>
              <a:rPr lang="en-US" sz="2000" dirty="0">
                <a:sym typeface="Futura Std Book" charset="0"/>
              </a:rPr>
              <a:t>CDP, </a:t>
            </a:r>
            <a:r>
              <a:rPr lang="en-US" sz="2000" dirty="0">
                <a:latin typeface="+mn-lt"/>
                <a:sym typeface="Futura Std Book" charset="0"/>
              </a:rPr>
              <a:t>…)</a:t>
            </a:r>
          </a:p>
          <a:p>
            <a:pPr marL="457200" indent="-457200">
              <a:buFontTx/>
              <a:buAutoNum type="alphaLcParenR"/>
              <a:defRPr/>
            </a:pPr>
            <a:endParaRPr lang="en-US" sz="2000" b="1" dirty="0">
              <a:latin typeface="+mn-lt"/>
              <a:sym typeface="Futura Std Book" charset="0"/>
            </a:endParaRPr>
          </a:p>
          <a:p>
            <a:pPr marL="457200" indent="-457200">
              <a:buFontTx/>
              <a:buAutoNum type="alphaLcParenR"/>
              <a:defRPr/>
            </a:pPr>
            <a:r>
              <a:rPr lang="en-GB" sz="2000" b="1" dirty="0">
                <a:latin typeface="+mn-lt"/>
                <a:sym typeface="Futura Std Book" charset="0"/>
              </a:rPr>
              <a:t>Non-European regional banks</a:t>
            </a:r>
            <a:r>
              <a:rPr lang="en-GB" sz="2000" dirty="0">
                <a:latin typeface="+mn-lt"/>
                <a:sym typeface="Futura Std Book" charset="0"/>
              </a:rPr>
              <a:t>: can act as lead (e.g. AfDB in </a:t>
            </a:r>
            <a:r>
              <a:rPr lang="en-GB" sz="2000" dirty="0" err="1" smtClean="0">
                <a:latin typeface="+mn-lt"/>
                <a:sym typeface="Futura Std Book" charset="0"/>
              </a:rPr>
              <a:t>AfIF</a:t>
            </a:r>
            <a:r>
              <a:rPr lang="en-GB" sz="2000" dirty="0" smtClean="0">
                <a:latin typeface="+mn-lt"/>
                <a:sym typeface="Futura Std Book" charset="0"/>
              </a:rPr>
              <a:t>; </a:t>
            </a:r>
            <a:r>
              <a:rPr lang="en-GB" sz="2000" dirty="0" err="1">
                <a:latin typeface="+mn-lt"/>
                <a:sym typeface="Futura Std Book" charset="0"/>
              </a:rPr>
              <a:t>IaDB</a:t>
            </a:r>
            <a:r>
              <a:rPr lang="en-GB" sz="2000" dirty="0">
                <a:latin typeface="+mn-lt"/>
                <a:sym typeface="Futura Std Book" charset="0"/>
              </a:rPr>
              <a:t>, CDB in CIF), </a:t>
            </a:r>
            <a:r>
              <a:rPr lang="en-GB" sz="2000" dirty="0" smtClean="0">
                <a:latin typeface="+mn-lt"/>
                <a:sym typeface="Futura Std Book" charset="0"/>
              </a:rPr>
              <a:t>as </a:t>
            </a:r>
            <a:r>
              <a:rPr lang="en-GB" sz="2000" dirty="0">
                <a:latin typeface="+mn-lt"/>
                <a:sym typeface="Futura Std Book" charset="0"/>
              </a:rPr>
              <a:t>co-financiers in others. </a:t>
            </a:r>
            <a:endParaRPr lang="en-US" sz="2000" dirty="0">
              <a:latin typeface="+mn-lt"/>
              <a:sym typeface="Futura Std Book" charset="0"/>
            </a:endParaRPr>
          </a:p>
          <a:p>
            <a:pPr algn="just">
              <a:defRPr/>
            </a:pPr>
            <a:endParaRPr lang="en-US" sz="2000" dirty="0">
              <a:latin typeface="+mn-lt"/>
              <a:sym typeface="Futura Std Book" charset="0"/>
            </a:endParaRPr>
          </a:p>
          <a:p>
            <a:pPr algn="just">
              <a:defRPr/>
            </a:pPr>
            <a:endParaRPr lang="en-US" sz="2000" dirty="0">
              <a:solidFill>
                <a:srgbClr val="3B3833"/>
              </a:solidFill>
              <a:latin typeface="+mn-lt"/>
              <a:sym typeface="Futura Std Book" charset="0"/>
            </a:endParaRPr>
          </a:p>
          <a:p>
            <a:pPr algn="just">
              <a:defRPr/>
            </a:pPr>
            <a:endParaRPr lang="en-US" sz="2000" dirty="0">
              <a:solidFill>
                <a:srgbClr val="3B3833"/>
              </a:solidFill>
              <a:latin typeface="+mn-lt"/>
              <a:sym typeface="Futura Std Book" charset="0"/>
            </a:endParaRPr>
          </a:p>
        </p:txBody>
      </p:sp>
      <p:sp>
        <p:nvSpPr>
          <p:cNvPr id="129029" name="Right Brace 1"/>
          <p:cNvSpPr>
            <a:spLocks/>
          </p:cNvSpPr>
          <p:nvPr/>
        </p:nvSpPr>
        <p:spPr bwMode="auto">
          <a:xfrm>
            <a:off x="5219700" y="2384425"/>
            <a:ext cx="792163" cy="2124075"/>
          </a:xfrm>
          <a:prstGeom prst="rightBrace">
            <a:avLst>
              <a:gd name="adj1" fmla="val 8342"/>
              <a:gd name="adj2" fmla="val 50000"/>
            </a:avLst>
          </a:prstGeom>
          <a:noFill/>
          <a:ln w="9525" algn="ctr">
            <a:solidFill>
              <a:srgbClr val="2D5EC1"/>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175"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endParaRPr lang="en-US" altLang="en-US" sz="1200" i="0"/>
          </a:p>
        </p:txBody>
      </p:sp>
      <p:sp>
        <p:nvSpPr>
          <p:cNvPr id="129030" name="Oval 1"/>
          <p:cNvSpPr>
            <a:spLocks noChangeArrowheads="1"/>
          </p:cNvSpPr>
          <p:nvPr/>
        </p:nvSpPr>
        <p:spPr bwMode="auto">
          <a:xfrm>
            <a:off x="6227763" y="2446338"/>
            <a:ext cx="2592387" cy="1801812"/>
          </a:xfrm>
          <a:prstGeom prst="ellipse">
            <a:avLst/>
          </a:pr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marL="3175"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endParaRPr lang="en-US" altLang="en-US" sz="1200" i="0"/>
          </a:p>
        </p:txBody>
      </p:sp>
      <p:sp>
        <p:nvSpPr>
          <p:cNvPr id="129031" name="TextBox 6"/>
          <p:cNvSpPr txBox="1">
            <a:spLocks noChangeArrowheads="1"/>
          </p:cNvSpPr>
          <p:nvPr/>
        </p:nvSpPr>
        <p:spPr bwMode="auto">
          <a:xfrm>
            <a:off x="6011863" y="2743200"/>
            <a:ext cx="295275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r>
              <a:rPr lang="en-GB" altLang="en-US" sz="2000" i="0"/>
              <a:t>‘Lead’ FI </a:t>
            </a:r>
          </a:p>
          <a:p>
            <a:pPr algn="ctr" eaLnBrk="1" hangingPunct="1">
              <a:spcBef>
                <a:spcPct val="0"/>
              </a:spcBef>
              <a:buClrTx/>
              <a:buFontTx/>
              <a:buNone/>
            </a:pPr>
            <a:r>
              <a:rPr lang="en-GB" altLang="en-US" sz="1600" i="0"/>
              <a:t>(entrusted </a:t>
            </a:r>
          </a:p>
          <a:p>
            <a:pPr algn="ctr" eaLnBrk="1" hangingPunct="1">
              <a:spcBef>
                <a:spcPct val="0"/>
              </a:spcBef>
              <a:buClrTx/>
              <a:buFontTx/>
              <a:buNone/>
            </a:pPr>
            <a:r>
              <a:rPr lang="en-GB" altLang="en-US" sz="1600" i="0"/>
              <a:t>with budget implementation tasks) </a:t>
            </a:r>
          </a:p>
        </p:txBody>
      </p:sp>
      <p:sp>
        <p:nvSpPr>
          <p:cNvPr id="129032" name="Oval 1"/>
          <p:cNvSpPr>
            <a:spLocks noChangeArrowheads="1"/>
          </p:cNvSpPr>
          <p:nvPr/>
        </p:nvSpPr>
        <p:spPr bwMode="auto">
          <a:xfrm>
            <a:off x="6227763" y="4608513"/>
            <a:ext cx="2592387" cy="1801812"/>
          </a:xfrm>
          <a:prstGeom prst="ellipse">
            <a:avLst/>
          </a:pr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marL="3175"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endParaRPr lang="en-US" altLang="en-US" sz="1200" i="0"/>
          </a:p>
        </p:txBody>
      </p:sp>
      <p:sp>
        <p:nvSpPr>
          <p:cNvPr id="129033" name="TextBox 6"/>
          <p:cNvSpPr txBox="1">
            <a:spLocks noChangeArrowheads="1"/>
          </p:cNvSpPr>
          <p:nvPr/>
        </p:nvSpPr>
        <p:spPr bwMode="auto">
          <a:xfrm>
            <a:off x="5868144" y="4941361"/>
            <a:ext cx="320683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r>
              <a:rPr lang="en-GB" altLang="en-US" sz="2000" i="0" dirty="0"/>
              <a:t>Usually, supporting </a:t>
            </a:r>
            <a:r>
              <a:rPr lang="en-GB" altLang="en-US" sz="2000" i="0" dirty="0" smtClean="0"/>
              <a:t>FIs</a:t>
            </a:r>
            <a:r>
              <a:rPr lang="en-GB" altLang="en-US" sz="2000" i="0" dirty="0"/>
              <a:t>. Under certain circumstances: Lead FI</a:t>
            </a:r>
          </a:p>
        </p:txBody>
      </p:sp>
      <p:sp>
        <p:nvSpPr>
          <p:cNvPr id="129034" name="Up Arrow 2"/>
          <p:cNvSpPr>
            <a:spLocks noChangeArrowheads="1"/>
          </p:cNvSpPr>
          <p:nvPr/>
        </p:nvSpPr>
        <p:spPr bwMode="auto">
          <a:xfrm>
            <a:off x="7164388" y="4284663"/>
            <a:ext cx="647700" cy="252412"/>
          </a:xfrm>
          <a:prstGeom prst="upArrow">
            <a:avLst>
              <a:gd name="adj1" fmla="val 50000"/>
              <a:gd name="adj2" fmla="val 50000"/>
            </a:avLst>
          </a:prstGeom>
          <a:solidFill>
            <a:srgbClr val="3166C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175"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endParaRPr lang="en-US" altLang="en-US" sz="1200" i="0"/>
          </a:p>
        </p:txBody>
      </p:sp>
      <p:sp>
        <p:nvSpPr>
          <p:cNvPr id="129035" name="Right Brace 1"/>
          <p:cNvSpPr>
            <a:spLocks/>
          </p:cNvSpPr>
          <p:nvPr/>
        </p:nvSpPr>
        <p:spPr bwMode="auto">
          <a:xfrm>
            <a:off x="5219700" y="4608513"/>
            <a:ext cx="792163" cy="1989137"/>
          </a:xfrm>
          <a:prstGeom prst="rightBrace">
            <a:avLst>
              <a:gd name="adj1" fmla="val 8335"/>
              <a:gd name="adj2" fmla="val 50000"/>
            </a:avLst>
          </a:prstGeom>
          <a:noFill/>
          <a:ln w="9525" algn="ctr">
            <a:solidFill>
              <a:srgbClr val="2D5EC1"/>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175"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endParaRPr lang="en-US" altLang="en-US" sz="1200" i="0"/>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Number Placeholder 4"/>
          <p:cNvSpPr>
            <a:spLocks noGrp="1"/>
          </p:cNvSpPr>
          <p:nvPr>
            <p:ph type="sldNum" sz="quarter" idx="12"/>
          </p:nvPr>
        </p:nvSpPr>
        <p:spPr>
          <a:xfrm>
            <a:off x="8027988" y="6453188"/>
            <a:ext cx="765175" cy="260350"/>
          </a:xfrm>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41918D66-5C6A-4473-B330-6C58F9836F12}" type="slidenum">
              <a:rPr lang="en-GB" altLang="en-US" sz="1400" smtClean="0">
                <a:solidFill>
                  <a:schemeClr val="tx1"/>
                </a:solidFill>
                <a:latin typeface="Arial" pitchFamily="34" charset="0"/>
              </a:rPr>
              <a:pPr eaLnBrk="1" hangingPunct="1">
                <a:defRPr/>
              </a:pPr>
              <a:t>11</a:t>
            </a:fld>
            <a:endParaRPr lang="en-GB" altLang="en-US" sz="1400" smtClean="0">
              <a:solidFill>
                <a:schemeClr val="tx1"/>
              </a:solidFill>
              <a:latin typeface="Arial" pitchFamily="34" charset="0"/>
            </a:endParaRPr>
          </a:p>
        </p:txBody>
      </p:sp>
      <p:sp>
        <p:nvSpPr>
          <p:cNvPr id="137220" name="Title 1"/>
          <p:cNvSpPr>
            <a:spLocks noGrp="1"/>
          </p:cNvSpPr>
          <p:nvPr>
            <p:ph type="title"/>
          </p:nvPr>
        </p:nvSpPr>
        <p:spPr>
          <a:xfrm>
            <a:off x="0" y="1341438"/>
            <a:ext cx="9144000" cy="758825"/>
          </a:xfrm>
        </p:spPr>
        <p:txBody>
          <a:bodyPr/>
          <a:lstStyle/>
          <a:p>
            <a:pPr indent="0" eaLnBrk="1" hangingPunct="1"/>
            <a:r>
              <a:rPr lang="en-GB" altLang="en-US" dirty="0" smtClean="0"/>
              <a:t>Blending arises when…..</a:t>
            </a:r>
          </a:p>
        </p:txBody>
      </p:sp>
      <p:sp>
        <p:nvSpPr>
          <p:cNvPr id="8" name="TextBox 7"/>
          <p:cNvSpPr txBox="1"/>
          <p:nvPr/>
        </p:nvSpPr>
        <p:spPr>
          <a:xfrm>
            <a:off x="539750" y="2235636"/>
            <a:ext cx="8604250" cy="4462760"/>
          </a:xfrm>
          <a:prstGeom prst="rect">
            <a:avLst/>
          </a:prstGeom>
          <a:noFill/>
        </p:spPr>
        <p:txBody>
          <a:bodyPr wrap="square" rtlCol="0">
            <a:spAutoFit/>
          </a:bodyPr>
          <a:lstStyle/>
          <a:p>
            <a:pPr marL="342900" indent="-342900">
              <a:buFont typeface="Arial" panose="020B0604020202020204" pitchFamily="34" charset="0"/>
              <a:buChar char="•"/>
            </a:pPr>
            <a:r>
              <a:rPr lang="en-GB" sz="2600" dirty="0" smtClean="0"/>
              <a:t>Projects have issues:</a:t>
            </a:r>
          </a:p>
          <a:p>
            <a:pPr marL="914400" lvl="1" indent="-457200">
              <a:buFont typeface="Courier New" panose="02070309020205020404" pitchFamily="49" charset="0"/>
              <a:buChar char="o"/>
            </a:pPr>
            <a:r>
              <a:rPr lang="en-GB" sz="1800" dirty="0"/>
              <a:t>A</a:t>
            </a:r>
            <a:r>
              <a:rPr lang="en-GB" sz="1800" dirty="0" smtClean="0"/>
              <a:t>ffordability problems</a:t>
            </a:r>
          </a:p>
          <a:p>
            <a:pPr marL="914400" lvl="1" indent="-457200">
              <a:buFont typeface="Courier New" panose="02070309020205020404" pitchFamily="49" charset="0"/>
              <a:buChar char="o"/>
            </a:pPr>
            <a:r>
              <a:rPr lang="en-GB" sz="1800" dirty="0"/>
              <a:t>P</a:t>
            </a:r>
            <a:r>
              <a:rPr lang="en-GB" sz="1800" dirty="0" smtClean="0"/>
              <a:t>oor financial performance</a:t>
            </a:r>
          </a:p>
          <a:p>
            <a:pPr marL="914400" lvl="1" indent="-457200">
              <a:buFont typeface="Courier New" panose="02070309020205020404" pitchFamily="49" charset="0"/>
              <a:buChar char="o"/>
            </a:pPr>
            <a:r>
              <a:rPr lang="en-GB" sz="1800" dirty="0" smtClean="0"/>
              <a:t>Perceived risk/market failure</a:t>
            </a:r>
          </a:p>
          <a:p>
            <a:pPr marL="914400" lvl="1" indent="-457200">
              <a:buFont typeface="Courier New" panose="02070309020205020404" pitchFamily="49" charset="0"/>
              <a:buChar char="o"/>
            </a:pPr>
            <a:r>
              <a:rPr lang="en-GB" sz="1800" dirty="0" smtClean="0"/>
              <a:t>Pricing issues</a:t>
            </a:r>
          </a:p>
          <a:p>
            <a:pPr marL="914400" lvl="1" indent="-457200">
              <a:buFont typeface="Courier New" panose="02070309020205020404" pitchFamily="49" charset="0"/>
              <a:buChar char="o"/>
            </a:pPr>
            <a:r>
              <a:rPr lang="en-GB" sz="1800" dirty="0" smtClean="0"/>
              <a:t>Multi-component</a:t>
            </a:r>
          </a:p>
          <a:p>
            <a:pPr lvl="1"/>
            <a:r>
              <a:rPr lang="en-GB" sz="1800" i="1" dirty="0"/>
              <a:t>And/or</a:t>
            </a:r>
          </a:p>
          <a:p>
            <a:pPr marL="342900" indent="-342900">
              <a:buFont typeface="Arial" panose="020B0604020202020204" pitchFamily="34" charset="0"/>
              <a:buChar char="•"/>
            </a:pPr>
            <a:r>
              <a:rPr lang="en-GB" sz="2600" dirty="0" smtClean="0"/>
              <a:t>Countries are:</a:t>
            </a:r>
          </a:p>
          <a:p>
            <a:pPr marL="914400" lvl="1" indent="-457200">
              <a:buFont typeface="Courier New" panose="02070309020205020404" pitchFamily="49" charset="0"/>
              <a:buChar char="o"/>
            </a:pPr>
            <a:r>
              <a:rPr lang="en-GB" sz="1800" dirty="0"/>
              <a:t>T</a:t>
            </a:r>
            <a:r>
              <a:rPr lang="en-GB" sz="1800" dirty="0" smtClean="0"/>
              <a:t>oo ‘rich’ for all-grant (LMICs, MICs) </a:t>
            </a:r>
          </a:p>
          <a:p>
            <a:pPr marL="914400" lvl="1" indent="-457200">
              <a:buFont typeface="Courier New" panose="02070309020205020404" pitchFamily="49" charset="0"/>
              <a:buChar char="o"/>
            </a:pPr>
            <a:r>
              <a:rPr lang="en-GB" sz="1800" dirty="0" smtClean="0"/>
              <a:t>Too poor for all-commercial loan (DSF </a:t>
            </a:r>
            <a:r>
              <a:rPr lang="en-GB" sz="1800" dirty="0" err="1" smtClean="0"/>
              <a:t>concessionality</a:t>
            </a:r>
            <a:r>
              <a:rPr lang="en-GB" sz="1800" dirty="0" smtClean="0"/>
              <a:t> &amp; limits)</a:t>
            </a:r>
          </a:p>
          <a:p>
            <a:pPr lvl="1"/>
            <a:r>
              <a:rPr lang="en-GB" sz="1800" i="1" dirty="0"/>
              <a:t>And/or</a:t>
            </a:r>
          </a:p>
          <a:p>
            <a:pPr marL="342900" indent="-342900">
              <a:buFont typeface="Arial" panose="020B0604020202020204" pitchFamily="34" charset="0"/>
              <a:buChar char="•"/>
            </a:pPr>
            <a:r>
              <a:rPr lang="en-GB" sz="2600" dirty="0" smtClean="0"/>
              <a:t>Actors:</a:t>
            </a:r>
          </a:p>
          <a:p>
            <a:pPr marL="742950" lvl="1" indent="-285750">
              <a:buFont typeface="Courier New" panose="02070309020205020404" pitchFamily="49" charset="0"/>
              <a:buChar char="o"/>
            </a:pPr>
            <a:r>
              <a:rPr lang="en-GB" sz="1800" dirty="0"/>
              <a:t>	</a:t>
            </a:r>
            <a:r>
              <a:rPr lang="en-GB" sz="1800" dirty="0" smtClean="0"/>
              <a:t>Financiers have constraints and specific policy objectives</a:t>
            </a:r>
          </a:p>
          <a:p>
            <a:pPr marL="914400" lvl="1" indent="-457200">
              <a:buFont typeface="Courier New" panose="02070309020205020404" pitchFamily="49" charset="0"/>
              <a:buChar char="o"/>
            </a:pPr>
            <a:r>
              <a:rPr lang="en-GB" sz="1800" dirty="0" smtClean="0"/>
              <a:t>Beneficiaries ‘shop’ for best deal</a:t>
            </a:r>
            <a:endParaRPr lang="en-GB" sz="1800" dirty="0"/>
          </a:p>
        </p:txBody>
      </p:sp>
      <p:sp>
        <p:nvSpPr>
          <p:cNvPr id="2" name="TextBox 1"/>
          <p:cNvSpPr txBox="1"/>
          <p:nvPr/>
        </p:nvSpPr>
        <p:spPr>
          <a:xfrm>
            <a:off x="4611499" y="2631103"/>
            <a:ext cx="4028667" cy="1661993"/>
          </a:xfrm>
          <a:prstGeom prst="rect">
            <a:avLst/>
          </a:prstGeom>
          <a:noFill/>
        </p:spPr>
        <p:txBody>
          <a:bodyPr wrap="none" rtlCol="0">
            <a:spAutoFit/>
          </a:bodyPr>
          <a:lstStyle/>
          <a:p>
            <a:pPr marL="914400" lvl="1" indent="-457200">
              <a:buFont typeface="Courier New" panose="02070309020205020404" pitchFamily="49" charset="0"/>
              <a:buChar char="o"/>
            </a:pPr>
            <a:r>
              <a:rPr lang="en-GB" sz="1800" dirty="0" smtClean="0"/>
              <a:t>Capital intensity </a:t>
            </a:r>
          </a:p>
          <a:p>
            <a:pPr marL="914400" lvl="1" indent="-457200">
              <a:buFont typeface="Courier New" panose="02070309020205020404" pitchFamily="49" charset="0"/>
              <a:buChar char="o"/>
            </a:pPr>
            <a:r>
              <a:rPr lang="en-GB" sz="1800" dirty="0" smtClean="0"/>
              <a:t>New technology</a:t>
            </a:r>
          </a:p>
          <a:p>
            <a:pPr marL="914400" lvl="1" indent="-457200">
              <a:buFont typeface="Courier New" panose="02070309020205020404" pitchFamily="49" charset="0"/>
              <a:buChar char="o"/>
            </a:pPr>
            <a:r>
              <a:rPr lang="en-GB" sz="1800" dirty="0" smtClean="0"/>
              <a:t>Pioneering new approach</a:t>
            </a:r>
          </a:p>
          <a:p>
            <a:pPr marL="914400" lvl="1" indent="-457200">
              <a:buFont typeface="Courier New" panose="02070309020205020404" pitchFamily="49" charset="0"/>
              <a:buChar char="o"/>
            </a:pPr>
            <a:r>
              <a:rPr lang="en-GB" sz="1800" dirty="0" smtClean="0"/>
              <a:t>Issues beyond sponsor</a:t>
            </a:r>
          </a:p>
          <a:p>
            <a:pPr marL="914400" lvl="1" indent="-457200">
              <a:buFont typeface="Courier New" panose="02070309020205020404" pitchFamily="49" charset="0"/>
              <a:buChar char="o"/>
            </a:pPr>
            <a:r>
              <a:rPr lang="en-GB" sz="1800" dirty="0" smtClean="0"/>
              <a:t>Public goods</a:t>
            </a:r>
            <a:endParaRPr lang="en-GB" sz="1800" dirty="0"/>
          </a:p>
          <a:p>
            <a:endParaRPr lang="en-GB" dirty="0"/>
          </a:p>
        </p:txBody>
      </p:sp>
    </p:spTree>
    <p:extLst>
      <p:ext uri="{BB962C8B-B14F-4D97-AF65-F5344CB8AC3E}">
        <p14:creationId xmlns:p14="http://schemas.microsoft.com/office/powerpoint/2010/main" val="36806353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Number Placeholder 4"/>
          <p:cNvSpPr>
            <a:spLocks noGrp="1"/>
          </p:cNvSpPr>
          <p:nvPr>
            <p:ph type="sldNum" sz="quarter" idx="12"/>
          </p:nvPr>
        </p:nvSpPr>
        <p:spPr>
          <a:xfrm>
            <a:off x="8027988" y="6453188"/>
            <a:ext cx="765175" cy="260350"/>
          </a:xfrm>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56AE01E7-922A-4B70-9B15-7983DE362105}" type="slidenum">
              <a:rPr lang="en-GB" altLang="en-US" sz="1400" smtClean="0">
                <a:solidFill>
                  <a:schemeClr val="tx1"/>
                </a:solidFill>
                <a:latin typeface="Arial" pitchFamily="34" charset="0"/>
              </a:rPr>
              <a:pPr eaLnBrk="1" hangingPunct="1">
                <a:defRPr/>
              </a:pPr>
              <a:t>12</a:t>
            </a:fld>
            <a:endParaRPr lang="en-GB" altLang="en-US" sz="1400" smtClean="0">
              <a:solidFill>
                <a:schemeClr val="tx1"/>
              </a:solidFill>
              <a:latin typeface="Arial" pitchFamily="34" charset="0"/>
            </a:endParaRPr>
          </a:p>
        </p:txBody>
      </p:sp>
      <p:sp>
        <p:nvSpPr>
          <p:cNvPr id="155651" name="Title 1"/>
          <p:cNvSpPr>
            <a:spLocks noGrp="1"/>
          </p:cNvSpPr>
          <p:nvPr>
            <p:ph type="title"/>
          </p:nvPr>
        </p:nvSpPr>
        <p:spPr>
          <a:xfrm>
            <a:off x="0" y="1341438"/>
            <a:ext cx="9144000" cy="758825"/>
          </a:xfrm>
        </p:spPr>
        <p:txBody>
          <a:bodyPr/>
          <a:lstStyle/>
          <a:p>
            <a:pPr indent="0" eaLnBrk="1" hangingPunct="1"/>
            <a:r>
              <a:rPr lang="en-GB" altLang="en-US" dirty="0" smtClean="0"/>
              <a:t>Blending aims to achieve </a:t>
            </a:r>
            <a:r>
              <a:rPr lang="en-GB" altLang="en-US" i="1" dirty="0" err="1" smtClean="0"/>
              <a:t>additionality</a:t>
            </a:r>
            <a:r>
              <a:rPr lang="en-GB" altLang="en-US" i="1" dirty="0" smtClean="0"/>
              <a:t> (think: 1+1 = 3)</a:t>
            </a:r>
          </a:p>
        </p:txBody>
      </p:sp>
      <p:sp>
        <p:nvSpPr>
          <p:cNvPr id="7" name="TextBox 6"/>
          <p:cNvSpPr txBox="1"/>
          <p:nvPr/>
        </p:nvSpPr>
        <p:spPr>
          <a:xfrm>
            <a:off x="539750" y="2235636"/>
            <a:ext cx="8352730" cy="4370427"/>
          </a:xfrm>
          <a:prstGeom prst="rect">
            <a:avLst/>
          </a:prstGeom>
          <a:noFill/>
        </p:spPr>
        <p:txBody>
          <a:bodyPr wrap="square" rtlCol="0">
            <a:spAutoFit/>
          </a:bodyPr>
          <a:lstStyle/>
          <a:p>
            <a:pPr marL="342900" indent="-342900">
              <a:buFont typeface="Arial" panose="020B0604020202020204" pitchFamily="34" charset="0"/>
              <a:buChar char="•"/>
            </a:pPr>
            <a:r>
              <a:rPr lang="en-GB" sz="2600" dirty="0" smtClean="0"/>
              <a:t>From Guidance Notes: 10 areas</a:t>
            </a:r>
          </a:p>
          <a:p>
            <a:pPr marL="742950" lvl="1" indent="-285750">
              <a:buFont typeface="Courier New" panose="02070309020205020404" pitchFamily="49" charset="0"/>
              <a:buChar char="o"/>
            </a:pPr>
            <a:r>
              <a:rPr lang="en-GB" sz="2000" dirty="0"/>
              <a:t>E</a:t>
            </a:r>
            <a:r>
              <a:rPr lang="en-GB" sz="2000" dirty="0" smtClean="0"/>
              <a:t>conomic </a:t>
            </a:r>
          </a:p>
          <a:p>
            <a:pPr marL="742950" lvl="1" indent="-285750">
              <a:buFont typeface="Courier New" panose="02070309020205020404" pitchFamily="49" charset="0"/>
              <a:buChar char="o"/>
            </a:pPr>
            <a:r>
              <a:rPr lang="en-GB" sz="2000" dirty="0" smtClean="0"/>
              <a:t>Financial</a:t>
            </a:r>
          </a:p>
          <a:p>
            <a:pPr marL="742950" lvl="1" indent="-285750">
              <a:buFont typeface="Courier New" panose="02070309020205020404" pitchFamily="49" charset="0"/>
              <a:buChar char="o"/>
            </a:pPr>
            <a:r>
              <a:rPr lang="en-GB" sz="2000" dirty="0" smtClean="0"/>
              <a:t>Social</a:t>
            </a:r>
          </a:p>
          <a:p>
            <a:pPr marL="742950" lvl="1" indent="-285750">
              <a:buFont typeface="Courier New" panose="02070309020205020404" pitchFamily="49" charset="0"/>
              <a:buChar char="o"/>
            </a:pPr>
            <a:r>
              <a:rPr lang="en-GB" sz="2000" dirty="0" smtClean="0"/>
              <a:t>Project scale</a:t>
            </a:r>
          </a:p>
          <a:p>
            <a:pPr marL="742950" lvl="1" indent="-285750">
              <a:buFont typeface="Courier New" panose="02070309020205020404" pitchFamily="49" charset="0"/>
              <a:buChar char="o"/>
            </a:pPr>
            <a:r>
              <a:rPr lang="en-GB" sz="2000" dirty="0" smtClean="0"/>
              <a:t>Project timing</a:t>
            </a:r>
          </a:p>
          <a:p>
            <a:pPr marL="742950" lvl="1" indent="-285750">
              <a:buFont typeface="Courier New" panose="02070309020205020404" pitchFamily="49" charset="0"/>
              <a:buChar char="o"/>
            </a:pPr>
            <a:r>
              <a:rPr lang="en-GB" sz="2000" dirty="0" smtClean="0"/>
              <a:t>Project quality &amp; standards</a:t>
            </a:r>
          </a:p>
          <a:p>
            <a:pPr marL="742950" lvl="1" indent="-285750">
              <a:buFont typeface="Courier New" panose="02070309020205020404" pitchFamily="49" charset="0"/>
              <a:buChar char="o"/>
            </a:pPr>
            <a:r>
              <a:rPr lang="en-GB" sz="2000" dirty="0" smtClean="0"/>
              <a:t>Innovation</a:t>
            </a:r>
          </a:p>
          <a:p>
            <a:pPr marL="742950" lvl="1" indent="-285750">
              <a:buFont typeface="Courier New" panose="02070309020205020404" pitchFamily="49" charset="0"/>
              <a:buChar char="o"/>
            </a:pPr>
            <a:r>
              <a:rPr lang="en-GB" sz="2000" dirty="0" smtClean="0"/>
              <a:t>Sustainability</a:t>
            </a:r>
          </a:p>
          <a:p>
            <a:pPr marL="742950" lvl="1" indent="-285750">
              <a:buFont typeface="Courier New" panose="02070309020205020404" pitchFamily="49" charset="0"/>
              <a:buChar char="o"/>
            </a:pPr>
            <a:r>
              <a:rPr lang="en-GB" sz="2000" dirty="0" smtClean="0"/>
              <a:t>Environment (climate)</a:t>
            </a:r>
          </a:p>
          <a:p>
            <a:pPr marL="742950" lvl="1" indent="-285750">
              <a:buFont typeface="Courier New" panose="02070309020205020404" pitchFamily="49" charset="0"/>
              <a:buChar char="o"/>
            </a:pPr>
            <a:r>
              <a:rPr lang="en-GB" sz="2000" dirty="0" smtClean="0"/>
              <a:t>Other </a:t>
            </a:r>
          </a:p>
          <a:p>
            <a:pPr marL="742950" lvl="1" indent="-285750">
              <a:buFont typeface="Courier New" panose="02070309020205020404" pitchFamily="49" charset="0"/>
              <a:buChar char="o"/>
            </a:pPr>
            <a:endParaRPr lang="en-GB" sz="2600" dirty="0"/>
          </a:p>
          <a:p>
            <a:pPr marL="342900" indent="-342900">
              <a:buFont typeface="Arial" panose="020B0604020202020204" pitchFamily="34" charset="0"/>
              <a:buChar char="•"/>
            </a:pPr>
            <a:endParaRPr lang="en-GB" sz="2600" dirty="0"/>
          </a:p>
        </p:txBody>
      </p:sp>
    </p:spTree>
    <p:extLst>
      <p:ext uri="{BB962C8B-B14F-4D97-AF65-F5344CB8AC3E}">
        <p14:creationId xmlns:p14="http://schemas.microsoft.com/office/powerpoint/2010/main" val="41280583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Number Placeholder 4"/>
          <p:cNvSpPr>
            <a:spLocks noGrp="1"/>
          </p:cNvSpPr>
          <p:nvPr>
            <p:ph type="sldNum" sz="quarter" idx="12"/>
          </p:nvPr>
        </p:nvSpPr>
        <p:spPr>
          <a:xfrm>
            <a:off x="8027988" y="6453188"/>
            <a:ext cx="765175" cy="260350"/>
          </a:xfrm>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56AE01E7-922A-4B70-9B15-7983DE362105}" type="slidenum">
              <a:rPr lang="en-GB" altLang="en-US" sz="1400" smtClean="0">
                <a:solidFill>
                  <a:schemeClr val="tx1"/>
                </a:solidFill>
                <a:latin typeface="Arial" pitchFamily="34" charset="0"/>
              </a:rPr>
              <a:pPr eaLnBrk="1" hangingPunct="1">
                <a:defRPr/>
              </a:pPr>
              <a:t>13</a:t>
            </a:fld>
            <a:endParaRPr lang="en-GB" altLang="en-US" sz="1400" smtClean="0">
              <a:solidFill>
                <a:schemeClr val="tx1"/>
              </a:solidFill>
              <a:latin typeface="Arial" pitchFamily="34" charset="0"/>
            </a:endParaRPr>
          </a:p>
        </p:txBody>
      </p:sp>
      <p:sp>
        <p:nvSpPr>
          <p:cNvPr id="155651" name="Title 1"/>
          <p:cNvSpPr>
            <a:spLocks noGrp="1"/>
          </p:cNvSpPr>
          <p:nvPr>
            <p:ph type="title"/>
          </p:nvPr>
        </p:nvSpPr>
        <p:spPr>
          <a:xfrm>
            <a:off x="0" y="1341438"/>
            <a:ext cx="9144000" cy="758825"/>
          </a:xfrm>
        </p:spPr>
        <p:txBody>
          <a:bodyPr/>
          <a:lstStyle/>
          <a:p>
            <a:pPr indent="0" eaLnBrk="1" hangingPunct="1"/>
            <a:r>
              <a:rPr lang="en-GB" altLang="en-US" dirty="0" smtClean="0"/>
              <a:t>Concept of IRR (FRR) and ERR</a:t>
            </a:r>
            <a:endParaRPr lang="en-GB" altLang="en-US" i="1" dirty="0" smtClean="0"/>
          </a:p>
        </p:txBody>
      </p:sp>
      <p:sp>
        <p:nvSpPr>
          <p:cNvPr id="7" name="TextBox 6"/>
          <p:cNvSpPr txBox="1"/>
          <p:nvPr/>
        </p:nvSpPr>
        <p:spPr>
          <a:xfrm>
            <a:off x="539750" y="2235636"/>
            <a:ext cx="8352730" cy="4893647"/>
          </a:xfrm>
          <a:prstGeom prst="rect">
            <a:avLst/>
          </a:prstGeom>
          <a:noFill/>
        </p:spPr>
        <p:txBody>
          <a:bodyPr wrap="square" rtlCol="0">
            <a:spAutoFit/>
          </a:bodyPr>
          <a:lstStyle/>
          <a:p>
            <a:pPr marL="342900" indent="-342900">
              <a:buFont typeface="Arial" panose="020B0604020202020204" pitchFamily="34" charset="0"/>
              <a:buChar char="•"/>
            </a:pPr>
            <a:r>
              <a:rPr lang="fr-BE" sz="2000" dirty="0" smtClean="0"/>
              <a:t>Financial institutions are </a:t>
            </a:r>
            <a:r>
              <a:rPr lang="fr-BE" sz="2000" dirty="0" err="1" smtClean="0"/>
              <a:t>primarily</a:t>
            </a:r>
            <a:r>
              <a:rPr lang="fr-BE" sz="2000" dirty="0" smtClean="0"/>
              <a:t> </a:t>
            </a:r>
            <a:r>
              <a:rPr lang="fr-BE" sz="2000" dirty="0" err="1" smtClean="0"/>
              <a:t>driven</a:t>
            </a:r>
            <a:r>
              <a:rPr lang="fr-BE" sz="2000" dirty="0" smtClean="0"/>
              <a:t> by </a:t>
            </a:r>
            <a:r>
              <a:rPr lang="fr-BE" sz="2000" dirty="0" err="1" smtClean="0"/>
              <a:t>financial</a:t>
            </a:r>
            <a:r>
              <a:rPr lang="fr-BE" sz="2000" dirty="0" smtClean="0"/>
              <a:t> rate of </a:t>
            </a:r>
            <a:r>
              <a:rPr lang="fr-BE" sz="2000" dirty="0" err="1" smtClean="0"/>
              <a:t>returns</a:t>
            </a:r>
            <a:r>
              <a:rPr lang="fr-BE" sz="2000" dirty="0" smtClean="0"/>
              <a:t>.</a:t>
            </a:r>
          </a:p>
          <a:p>
            <a:endParaRPr lang="fr-BE" sz="2000" dirty="0" smtClean="0"/>
          </a:p>
          <a:p>
            <a:pPr marL="457200" indent="-457200">
              <a:buFont typeface="Arial" panose="020B0604020202020204" pitchFamily="34" charset="0"/>
              <a:buChar char="•"/>
            </a:pPr>
            <a:r>
              <a:rPr lang="fr-BE" sz="2000" dirty="0" smtClean="0"/>
              <a:t>If the IRR </a:t>
            </a:r>
            <a:r>
              <a:rPr lang="fr-BE" sz="2000" dirty="0" err="1" smtClean="0"/>
              <a:t>is</a:t>
            </a:r>
            <a:r>
              <a:rPr lang="fr-BE" sz="2000" dirty="0" smtClean="0"/>
              <a:t> </a:t>
            </a:r>
            <a:r>
              <a:rPr lang="fr-BE" sz="2000" dirty="0" err="1" smtClean="0"/>
              <a:t>low</a:t>
            </a:r>
            <a:r>
              <a:rPr lang="fr-BE" sz="2000" dirty="0" smtClean="0"/>
              <a:t>, a </a:t>
            </a:r>
            <a:r>
              <a:rPr lang="fr-BE" sz="2000" dirty="0" err="1" smtClean="0"/>
              <a:t>project</a:t>
            </a:r>
            <a:r>
              <a:rPr lang="fr-BE" sz="2000" dirty="0" smtClean="0"/>
              <a:t> </a:t>
            </a:r>
            <a:r>
              <a:rPr lang="fr-BE" sz="2000" dirty="0" err="1" smtClean="0"/>
              <a:t>may</a:t>
            </a:r>
            <a:r>
              <a:rPr lang="fr-BE" sz="2000" dirty="0" smtClean="0"/>
              <a:t> not </a:t>
            </a:r>
            <a:r>
              <a:rPr lang="fr-BE" sz="2000" dirty="0" err="1" smtClean="0"/>
              <a:t>be</a:t>
            </a:r>
            <a:r>
              <a:rPr lang="fr-BE" sz="2000" dirty="0" smtClean="0"/>
              <a:t> </a:t>
            </a:r>
            <a:r>
              <a:rPr lang="fr-BE" sz="2000" dirty="0" err="1" smtClean="0"/>
              <a:t>interesting</a:t>
            </a:r>
            <a:r>
              <a:rPr lang="fr-BE" sz="2000" dirty="0" smtClean="0"/>
              <a:t> </a:t>
            </a:r>
            <a:r>
              <a:rPr lang="fr-BE" sz="2000" dirty="0" err="1" smtClean="0"/>
              <a:t>from</a:t>
            </a:r>
            <a:r>
              <a:rPr lang="fr-BE" sz="2000" dirty="0" smtClean="0"/>
              <a:t> a </a:t>
            </a:r>
            <a:r>
              <a:rPr lang="fr-BE" sz="2000" dirty="0" err="1" smtClean="0"/>
              <a:t>financial</a:t>
            </a:r>
            <a:r>
              <a:rPr lang="fr-BE" sz="2000" dirty="0" smtClean="0"/>
              <a:t> point of </a:t>
            </a:r>
            <a:r>
              <a:rPr lang="fr-BE" sz="2000" dirty="0" err="1" smtClean="0"/>
              <a:t>view</a:t>
            </a:r>
            <a:r>
              <a:rPr lang="fr-BE" sz="2000" dirty="0" smtClean="0"/>
              <a:t>.</a:t>
            </a:r>
          </a:p>
          <a:p>
            <a:pPr marL="457200" indent="-457200">
              <a:buFont typeface="Arial" panose="020B0604020202020204" pitchFamily="34" charset="0"/>
              <a:buChar char="•"/>
            </a:pPr>
            <a:endParaRPr lang="fr-BE" sz="2000" dirty="0" smtClean="0"/>
          </a:p>
          <a:p>
            <a:pPr marL="457200" indent="-457200">
              <a:buFont typeface="Arial" panose="020B0604020202020204" pitchFamily="34" charset="0"/>
              <a:buChar char="•"/>
            </a:pPr>
            <a:r>
              <a:rPr lang="fr-BE" sz="2000" dirty="0" smtClean="0"/>
              <a:t>A </a:t>
            </a:r>
            <a:r>
              <a:rPr lang="fr-BE" sz="2000" dirty="0" err="1" smtClean="0"/>
              <a:t>blending</a:t>
            </a:r>
            <a:r>
              <a:rPr lang="fr-BE" sz="2000" dirty="0" smtClean="0"/>
              <a:t> contribution </a:t>
            </a:r>
            <a:r>
              <a:rPr lang="fr-BE" sz="2000" dirty="0" err="1" smtClean="0"/>
              <a:t>can</a:t>
            </a:r>
            <a:r>
              <a:rPr lang="fr-BE" sz="2000" dirty="0" smtClean="0"/>
              <a:t> </a:t>
            </a:r>
            <a:r>
              <a:rPr lang="fr-BE" sz="2000" dirty="0" err="1" smtClean="0"/>
              <a:t>increase</a:t>
            </a:r>
            <a:r>
              <a:rPr lang="fr-BE" sz="2000" dirty="0" smtClean="0"/>
              <a:t> the IRR and </a:t>
            </a:r>
            <a:r>
              <a:rPr lang="fr-BE" sz="2000" dirty="0" err="1" smtClean="0"/>
              <a:t>thus</a:t>
            </a:r>
            <a:r>
              <a:rPr lang="fr-BE" sz="2000" dirty="0" smtClean="0"/>
              <a:t>, </a:t>
            </a:r>
            <a:r>
              <a:rPr lang="fr-BE" sz="2000" dirty="0" err="1" smtClean="0"/>
              <a:t>make</a:t>
            </a:r>
            <a:r>
              <a:rPr lang="fr-BE" sz="2000" dirty="0" smtClean="0"/>
              <a:t> a </a:t>
            </a:r>
            <a:r>
              <a:rPr lang="fr-BE" sz="2000" dirty="0" err="1" smtClean="0"/>
              <a:t>project</a:t>
            </a:r>
            <a:r>
              <a:rPr lang="fr-BE" sz="2000" dirty="0" smtClean="0"/>
              <a:t> more </a:t>
            </a:r>
            <a:r>
              <a:rPr lang="fr-BE" sz="2000" dirty="0" err="1" smtClean="0"/>
              <a:t>interesting</a:t>
            </a:r>
            <a:r>
              <a:rPr lang="fr-BE" sz="2000" dirty="0" smtClean="0"/>
              <a:t> </a:t>
            </a:r>
            <a:r>
              <a:rPr lang="fr-BE" sz="2000" dirty="0" err="1" smtClean="0"/>
              <a:t>from</a:t>
            </a:r>
            <a:r>
              <a:rPr lang="fr-BE" sz="2000" dirty="0" smtClean="0"/>
              <a:t> a </a:t>
            </a:r>
            <a:r>
              <a:rPr lang="fr-BE" sz="2000" dirty="0" err="1" smtClean="0"/>
              <a:t>financial</a:t>
            </a:r>
            <a:r>
              <a:rPr lang="fr-BE" sz="2000" dirty="0" smtClean="0"/>
              <a:t> point of </a:t>
            </a:r>
            <a:r>
              <a:rPr lang="fr-BE" sz="2000" dirty="0" err="1" smtClean="0"/>
              <a:t>view</a:t>
            </a:r>
            <a:r>
              <a:rPr lang="fr-BE" sz="2000" dirty="0" smtClean="0"/>
              <a:t>.</a:t>
            </a:r>
          </a:p>
          <a:p>
            <a:endParaRPr lang="fr-BE" sz="2000" dirty="0" smtClean="0"/>
          </a:p>
          <a:p>
            <a:pPr marL="457200" indent="-457200">
              <a:buFont typeface="Arial" panose="020B0604020202020204" pitchFamily="34" charset="0"/>
              <a:buChar char="•"/>
            </a:pPr>
            <a:r>
              <a:rPr lang="fr-BE" sz="2000" dirty="0" err="1" smtClean="0"/>
              <a:t>Blending</a:t>
            </a:r>
            <a:r>
              <a:rPr lang="fr-BE" sz="2000" dirty="0" smtClean="0"/>
              <a:t> </a:t>
            </a:r>
            <a:r>
              <a:rPr lang="fr-BE" sz="2000" dirty="0" err="1" smtClean="0"/>
              <a:t>makes</a:t>
            </a:r>
            <a:r>
              <a:rPr lang="fr-BE" sz="2000" dirty="0" smtClean="0"/>
              <a:t> sens for </a:t>
            </a:r>
            <a:r>
              <a:rPr lang="fr-BE" sz="2000" dirty="0" err="1" smtClean="0"/>
              <a:t>investments</a:t>
            </a:r>
            <a:r>
              <a:rPr lang="fr-BE" sz="2000" dirty="0" smtClean="0"/>
              <a:t> </a:t>
            </a:r>
            <a:r>
              <a:rPr lang="fr-BE" sz="2000" dirty="0" err="1" smtClean="0"/>
              <a:t>with</a:t>
            </a:r>
            <a:r>
              <a:rPr lang="fr-BE" sz="2000" dirty="0" smtClean="0"/>
              <a:t> a high </a:t>
            </a:r>
            <a:r>
              <a:rPr lang="fr-BE" sz="2000" dirty="0" err="1" smtClean="0"/>
              <a:t>economic</a:t>
            </a:r>
            <a:r>
              <a:rPr lang="fr-BE" sz="2000" dirty="0" smtClean="0"/>
              <a:t> rate of return </a:t>
            </a:r>
            <a:r>
              <a:rPr lang="fr-BE" sz="2000" dirty="0" err="1" smtClean="0"/>
              <a:t>which</a:t>
            </a:r>
            <a:r>
              <a:rPr lang="fr-BE" sz="2000" dirty="0" smtClean="0"/>
              <a:t> </a:t>
            </a:r>
            <a:r>
              <a:rPr lang="fr-BE" sz="2000" dirty="0" err="1" smtClean="0"/>
              <a:t>takes</a:t>
            </a:r>
            <a:r>
              <a:rPr lang="fr-BE" sz="2000" dirty="0" smtClean="0"/>
              <a:t> </a:t>
            </a:r>
            <a:r>
              <a:rPr lang="fr-BE" sz="2000" dirty="0" err="1" smtClean="0"/>
              <a:t>into</a:t>
            </a:r>
            <a:r>
              <a:rPr lang="fr-BE" sz="2000" dirty="0" smtClean="0"/>
              <a:t> </a:t>
            </a:r>
            <a:r>
              <a:rPr lang="fr-BE" sz="2000" dirty="0" err="1" smtClean="0"/>
              <a:t>account</a:t>
            </a:r>
            <a:r>
              <a:rPr lang="fr-BE" sz="2000" dirty="0" smtClean="0"/>
              <a:t> not </a:t>
            </a:r>
            <a:r>
              <a:rPr lang="fr-BE" sz="2000" dirty="0" err="1" smtClean="0"/>
              <a:t>only</a:t>
            </a:r>
            <a:r>
              <a:rPr lang="fr-BE" sz="2000" dirty="0" smtClean="0"/>
              <a:t> </a:t>
            </a:r>
            <a:r>
              <a:rPr lang="fr-BE" sz="2000" dirty="0" err="1" smtClean="0"/>
              <a:t>financial</a:t>
            </a:r>
            <a:r>
              <a:rPr lang="fr-BE" sz="2000" dirty="0" smtClean="0"/>
              <a:t>, but social and </a:t>
            </a:r>
            <a:r>
              <a:rPr lang="fr-BE" sz="2000" dirty="0" err="1" smtClean="0"/>
              <a:t>development</a:t>
            </a:r>
            <a:r>
              <a:rPr lang="fr-BE" sz="2000" dirty="0" smtClean="0"/>
              <a:t> aspects, </a:t>
            </a:r>
            <a:r>
              <a:rPr lang="fr-BE" sz="2000" dirty="0" err="1" smtClean="0"/>
              <a:t>too</a:t>
            </a:r>
            <a:r>
              <a:rPr lang="fr-BE" sz="2000" dirty="0" smtClean="0"/>
              <a:t>. </a:t>
            </a:r>
            <a:endParaRPr lang="en-GB" sz="2000" dirty="0" smtClean="0"/>
          </a:p>
          <a:p>
            <a:pPr marL="742950" lvl="1" indent="-285750">
              <a:buFont typeface="Courier New" panose="02070309020205020404" pitchFamily="49" charset="0"/>
              <a:buChar char="o"/>
            </a:pPr>
            <a:endParaRPr lang="en-GB" sz="2600" dirty="0"/>
          </a:p>
          <a:p>
            <a:pPr marL="342900" indent="-342900">
              <a:buFont typeface="Arial" panose="020B0604020202020204" pitchFamily="34" charset="0"/>
              <a:buChar char="•"/>
            </a:pPr>
            <a:endParaRPr lang="en-GB" sz="2600" dirty="0"/>
          </a:p>
        </p:txBody>
      </p:sp>
    </p:spTree>
    <p:extLst>
      <p:ext uri="{BB962C8B-B14F-4D97-AF65-F5344CB8AC3E}">
        <p14:creationId xmlns:p14="http://schemas.microsoft.com/office/powerpoint/2010/main" val="40630833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Number Placeholder 4"/>
          <p:cNvSpPr>
            <a:spLocks noGrp="1"/>
          </p:cNvSpPr>
          <p:nvPr>
            <p:ph type="sldNum" sz="quarter" idx="12"/>
          </p:nvPr>
        </p:nvSpPr>
        <p:spPr>
          <a:xfrm>
            <a:off x="8027988" y="6453188"/>
            <a:ext cx="765175" cy="260350"/>
          </a:xfrm>
        </p:spPr>
        <p:txBody>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defRPr/>
            </a:pPr>
            <a:fld id="{3D05904E-E4C2-47F7-A103-EDB61CF05FF5}" type="slidenum">
              <a:rPr lang="en-GB" altLang="en-US" sz="1400" i="0" smtClean="0">
                <a:solidFill>
                  <a:schemeClr val="tx1"/>
                </a:solidFill>
                <a:latin typeface="Arial" pitchFamily="34" charset="0"/>
              </a:rPr>
              <a:pPr eaLnBrk="1" hangingPunct="1">
                <a:spcBef>
                  <a:spcPct val="0"/>
                </a:spcBef>
                <a:buClrTx/>
                <a:buFontTx/>
                <a:buNone/>
                <a:defRPr/>
              </a:pPr>
              <a:t>14</a:t>
            </a:fld>
            <a:endParaRPr lang="en-GB" altLang="en-US" sz="1400" i="0" smtClean="0">
              <a:solidFill>
                <a:schemeClr val="tx1"/>
              </a:solidFill>
              <a:latin typeface="Arial" pitchFamily="34" charset="0"/>
            </a:endParaRPr>
          </a:p>
        </p:txBody>
      </p:sp>
      <p:sp>
        <p:nvSpPr>
          <p:cNvPr id="207875" name="Title 1"/>
          <p:cNvSpPr>
            <a:spLocks noGrp="1"/>
          </p:cNvSpPr>
          <p:nvPr>
            <p:ph type="title"/>
          </p:nvPr>
        </p:nvSpPr>
        <p:spPr>
          <a:xfrm>
            <a:off x="179388" y="1341438"/>
            <a:ext cx="9072562" cy="574675"/>
          </a:xfrm>
        </p:spPr>
        <p:txBody>
          <a:bodyPr/>
          <a:lstStyle/>
          <a:p>
            <a:pPr indent="0" eaLnBrk="1" hangingPunct="1"/>
            <a:r>
              <a:rPr lang="en-GB" altLang="en-US" sz="2800" smtClean="0"/>
              <a:t>Financial returns; the IRR (FRR) </a:t>
            </a:r>
          </a:p>
        </p:txBody>
      </p:sp>
      <p:cxnSp>
        <p:nvCxnSpPr>
          <p:cNvPr id="207876" name="Straight Connector 2"/>
          <p:cNvCxnSpPr>
            <a:cxnSpLocks noChangeShapeType="1"/>
          </p:cNvCxnSpPr>
          <p:nvPr/>
        </p:nvCxnSpPr>
        <p:spPr bwMode="auto">
          <a:xfrm>
            <a:off x="1403350" y="2060575"/>
            <a:ext cx="0" cy="3744913"/>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7877" name="Straight Connector 8"/>
          <p:cNvCxnSpPr>
            <a:cxnSpLocks noChangeShapeType="1"/>
          </p:cNvCxnSpPr>
          <p:nvPr/>
        </p:nvCxnSpPr>
        <p:spPr bwMode="auto">
          <a:xfrm flipH="1">
            <a:off x="1403350" y="4086225"/>
            <a:ext cx="6913563" cy="0"/>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7878" name="TextBox 10"/>
          <p:cNvSpPr txBox="1">
            <a:spLocks noChangeArrowheads="1"/>
          </p:cNvSpPr>
          <p:nvPr/>
        </p:nvSpPr>
        <p:spPr bwMode="auto">
          <a:xfrm>
            <a:off x="7164388" y="4129088"/>
            <a:ext cx="15113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r>
              <a:rPr lang="en-GB" altLang="en-US" sz="1400" b="1" i="0"/>
              <a:t>Time</a:t>
            </a:r>
          </a:p>
          <a:p>
            <a:pPr algn="ctr" eaLnBrk="1" hangingPunct="1">
              <a:spcBef>
                <a:spcPct val="0"/>
              </a:spcBef>
              <a:buClrTx/>
              <a:buFontTx/>
              <a:buNone/>
            </a:pPr>
            <a:r>
              <a:rPr lang="en-GB" altLang="en-US" sz="1200" i="0"/>
              <a:t> years</a:t>
            </a:r>
          </a:p>
        </p:txBody>
      </p:sp>
      <p:sp>
        <p:nvSpPr>
          <p:cNvPr id="207879" name="TextBox 11"/>
          <p:cNvSpPr txBox="1">
            <a:spLocks noChangeArrowheads="1"/>
          </p:cNvSpPr>
          <p:nvPr/>
        </p:nvSpPr>
        <p:spPr bwMode="auto">
          <a:xfrm>
            <a:off x="250825" y="2112963"/>
            <a:ext cx="1225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r>
              <a:rPr lang="en-GB" altLang="en-US" sz="1400" b="1" i="0"/>
              <a:t>$/€</a:t>
            </a:r>
          </a:p>
        </p:txBody>
      </p:sp>
      <p:sp>
        <p:nvSpPr>
          <p:cNvPr id="207880" name="TextBox 12"/>
          <p:cNvSpPr txBox="1">
            <a:spLocks noChangeArrowheads="1"/>
          </p:cNvSpPr>
          <p:nvPr/>
        </p:nvSpPr>
        <p:spPr bwMode="auto">
          <a:xfrm>
            <a:off x="468313" y="2833688"/>
            <a:ext cx="1223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r>
              <a:rPr lang="en-GB" altLang="en-US" sz="1400" b="1" i="0"/>
              <a:t>+</a:t>
            </a:r>
          </a:p>
        </p:txBody>
      </p:sp>
      <p:sp>
        <p:nvSpPr>
          <p:cNvPr id="207881" name="TextBox 13"/>
          <p:cNvSpPr txBox="1">
            <a:spLocks noChangeArrowheads="1"/>
          </p:cNvSpPr>
          <p:nvPr/>
        </p:nvSpPr>
        <p:spPr bwMode="auto">
          <a:xfrm>
            <a:off x="468313" y="4724400"/>
            <a:ext cx="1223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r>
              <a:rPr lang="en-GB" altLang="en-US" sz="1400" b="1" i="0"/>
              <a:t>-</a:t>
            </a:r>
          </a:p>
        </p:txBody>
      </p:sp>
      <p:sp>
        <p:nvSpPr>
          <p:cNvPr id="207882" name="TextBox 14"/>
          <p:cNvSpPr txBox="1">
            <a:spLocks noChangeArrowheads="1"/>
          </p:cNvSpPr>
          <p:nvPr/>
        </p:nvSpPr>
        <p:spPr bwMode="auto">
          <a:xfrm>
            <a:off x="468313" y="3913188"/>
            <a:ext cx="1223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r>
              <a:rPr lang="en-GB" altLang="en-US" sz="1400" b="1" i="0"/>
              <a:t>0</a:t>
            </a:r>
          </a:p>
        </p:txBody>
      </p:sp>
      <p:sp>
        <p:nvSpPr>
          <p:cNvPr id="207883" name="Freeform 7"/>
          <p:cNvSpPr>
            <a:spLocks/>
          </p:cNvSpPr>
          <p:nvPr/>
        </p:nvSpPr>
        <p:spPr bwMode="auto">
          <a:xfrm>
            <a:off x="1433513" y="2921000"/>
            <a:ext cx="6878637" cy="2165350"/>
          </a:xfrm>
          <a:custGeom>
            <a:avLst/>
            <a:gdLst>
              <a:gd name="T0" fmla="*/ 0 w 6878472"/>
              <a:gd name="T1" fmla="*/ 1158734 h 2165763"/>
              <a:gd name="T2" fmla="*/ 545988 w 6878472"/>
              <a:gd name="T3" fmla="*/ 2044824 h 2165763"/>
              <a:gd name="T4" fmla="*/ 1719864 w 6878472"/>
              <a:gd name="T5" fmla="*/ 2017559 h 2165763"/>
              <a:gd name="T6" fmla="*/ 3098486 w 6878472"/>
              <a:gd name="T7" fmla="*/ 790664 h 2165763"/>
              <a:gd name="T8" fmla="*/ 6811211 w 6878472"/>
              <a:gd name="T9" fmla="*/ 13630 h 2165763"/>
              <a:gd name="T10" fmla="*/ 6811211 w 6878472"/>
              <a:gd name="T11" fmla="*/ 13630 h 2165763"/>
              <a:gd name="T12" fmla="*/ 6811211 w 6878472"/>
              <a:gd name="T13" fmla="*/ 13630 h 2165763"/>
              <a:gd name="T14" fmla="*/ 6811211 w 6878472"/>
              <a:gd name="T15" fmla="*/ 13630 h 2165763"/>
              <a:gd name="T16" fmla="*/ 6811211 w 6878472"/>
              <a:gd name="T17" fmla="*/ 13630 h 2165763"/>
              <a:gd name="T18" fmla="*/ 6879462 w 6878472"/>
              <a:gd name="T19" fmla="*/ 0 h 2165763"/>
              <a:gd name="T20" fmla="*/ 6879462 w 6878472"/>
              <a:gd name="T21" fmla="*/ 0 h 2165763"/>
              <a:gd name="T22" fmla="*/ 6879462 w 6878472"/>
              <a:gd name="T23" fmla="*/ 0 h 21657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878472" h="2165763">
                <a:moveTo>
                  <a:pt x="0" y="1160060"/>
                </a:moveTo>
                <a:cubicBezTo>
                  <a:pt x="129653" y="1531961"/>
                  <a:pt x="259307" y="1903863"/>
                  <a:pt x="545910" y="2047164"/>
                </a:cubicBezTo>
                <a:cubicBezTo>
                  <a:pt x="832513" y="2190466"/>
                  <a:pt x="1294263" y="2229135"/>
                  <a:pt x="1719618" y="2019869"/>
                </a:cubicBezTo>
                <a:cubicBezTo>
                  <a:pt x="2144973" y="1810603"/>
                  <a:pt x="2249606" y="1125940"/>
                  <a:pt x="3098042" y="791570"/>
                </a:cubicBezTo>
                <a:cubicBezTo>
                  <a:pt x="3946478" y="457200"/>
                  <a:pt x="6810233" y="13648"/>
                  <a:pt x="6810233" y="13648"/>
                </a:cubicBezTo>
                <a:lnTo>
                  <a:pt x="6878472" y="0"/>
                </a:ln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GB"/>
          </a:p>
        </p:txBody>
      </p:sp>
      <p:sp>
        <p:nvSpPr>
          <p:cNvPr id="207884" name="Freeform 16"/>
          <p:cNvSpPr>
            <a:spLocks/>
          </p:cNvSpPr>
          <p:nvPr/>
        </p:nvSpPr>
        <p:spPr bwMode="auto">
          <a:xfrm>
            <a:off x="1419225" y="3138488"/>
            <a:ext cx="6851650" cy="1898650"/>
          </a:xfrm>
          <a:custGeom>
            <a:avLst/>
            <a:gdLst>
              <a:gd name="T0" fmla="*/ 0 w 6851176"/>
              <a:gd name="T1" fmla="*/ 943196 h 1898147"/>
              <a:gd name="T2" fmla="*/ 259416 w 6851176"/>
              <a:gd name="T3" fmla="*/ 1558321 h 1898147"/>
              <a:gd name="T4" fmla="*/ 1365340 w 6851176"/>
              <a:gd name="T5" fmla="*/ 1900057 h 1898147"/>
              <a:gd name="T6" fmla="*/ 2198202 w 6851176"/>
              <a:gd name="T7" fmla="*/ 1654007 h 1898147"/>
              <a:gd name="T8" fmla="*/ 2867218 w 6851176"/>
              <a:gd name="T9" fmla="*/ 1284930 h 1898147"/>
              <a:gd name="T10" fmla="*/ 3645464 w 6851176"/>
              <a:gd name="T11" fmla="*/ 724483 h 1898147"/>
              <a:gd name="T12" fmla="*/ 4737741 w 6851176"/>
              <a:gd name="T13" fmla="*/ 560446 h 1898147"/>
              <a:gd name="T14" fmla="*/ 6854020 w 6851176"/>
              <a:gd name="T15" fmla="*/ 0 h 18981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51176" h="1898147">
                <a:moveTo>
                  <a:pt x="0" y="941696"/>
                </a:moveTo>
                <a:cubicBezTo>
                  <a:pt x="15922" y="1169158"/>
                  <a:pt x="31845" y="1396621"/>
                  <a:pt x="259308" y="1555845"/>
                </a:cubicBezTo>
                <a:cubicBezTo>
                  <a:pt x="486771" y="1715069"/>
                  <a:pt x="1041779" y="1881117"/>
                  <a:pt x="1364776" y="1897039"/>
                </a:cubicBezTo>
                <a:cubicBezTo>
                  <a:pt x="1687773" y="1912961"/>
                  <a:pt x="1947081" y="1753737"/>
                  <a:pt x="2197290" y="1651379"/>
                </a:cubicBezTo>
                <a:cubicBezTo>
                  <a:pt x="2447499" y="1549021"/>
                  <a:pt x="2624920" y="1437565"/>
                  <a:pt x="2866030" y="1282890"/>
                </a:cubicBezTo>
                <a:cubicBezTo>
                  <a:pt x="3107140" y="1128215"/>
                  <a:pt x="3332328" y="843886"/>
                  <a:pt x="3643952" y="723331"/>
                </a:cubicBezTo>
                <a:cubicBezTo>
                  <a:pt x="3955576" y="602776"/>
                  <a:pt x="4201236" y="680113"/>
                  <a:pt x="4735773" y="559558"/>
                </a:cubicBezTo>
                <a:cubicBezTo>
                  <a:pt x="5270310" y="439003"/>
                  <a:pt x="6060743" y="219501"/>
                  <a:pt x="6851176" y="0"/>
                </a:cubicBezTo>
              </a:path>
            </a:pathLst>
          </a:custGeom>
          <a:noFill/>
          <a:ln w="19050" cap="flat" cmpd="sng" algn="ctr">
            <a:solidFill>
              <a:srgbClr val="2D5EC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GB"/>
          </a:p>
        </p:txBody>
      </p:sp>
      <p:sp>
        <p:nvSpPr>
          <p:cNvPr id="207885" name="TextBox 20"/>
          <p:cNvSpPr txBox="1">
            <a:spLocks noChangeArrowheads="1"/>
          </p:cNvSpPr>
          <p:nvPr/>
        </p:nvSpPr>
        <p:spPr bwMode="auto">
          <a:xfrm>
            <a:off x="3059113" y="2133600"/>
            <a:ext cx="2952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r>
              <a:rPr lang="en-GB" altLang="en-US" sz="1400" b="1" i="0" u="sng"/>
              <a:t>Project net cash flow</a:t>
            </a:r>
          </a:p>
        </p:txBody>
      </p:sp>
      <p:sp>
        <p:nvSpPr>
          <p:cNvPr id="207886" name="TextBox 21"/>
          <p:cNvSpPr txBox="1">
            <a:spLocks noChangeArrowheads="1"/>
          </p:cNvSpPr>
          <p:nvPr/>
        </p:nvSpPr>
        <p:spPr bwMode="auto">
          <a:xfrm>
            <a:off x="1979613" y="4292600"/>
            <a:ext cx="1655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r>
              <a:rPr lang="en-GB" altLang="en-US" sz="1400" i="0"/>
              <a:t>Investment costs</a:t>
            </a:r>
          </a:p>
        </p:txBody>
      </p:sp>
      <p:sp>
        <p:nvSpPr>
          <p:cNvPr id="207887" name="TextBox 22"/>
          <p:cNvSpPr txBox="1">
            <a:spLocks noChangeArrowheads="1"/>
          </p:cNvSpPr>
          <p:nvPr/>
        </p:nvSpPr>
        <p:spPr bwMode="auto">
          <a:xfrm>
            <a:off x="6659563" y="3500438"/>
            <a:ext cx="1800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r>
              <a:rPr lang="en-GB" altLang="en-US" sz="1400" i="0"/>
              <a:t>Profit/positive cash flow </a:t>
            </a:r>
          </a:p>
        </p:txBody>
      </p:sp>
      <p:sp>
        <p:nvSpPr>
          <p:cNvPr id="207888" name="TextBox 23"/>
          <p:cNvSpPr txBox="1">
            <a:spLocks noChangeArrowheads="1"/>
          </p:cNvSpPr>
          <p:nvPr/>
        </p:nvSpPr>
        <p:spPr bwMode="auto">
          <a:xfrm>
            <a:off x="2124075" y="5232400"/>
            <a:ext cx="66960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r>
              <a:rPr lang="en-GB" altLang="en-US" sz="1600" b="1" i="0"/>
              <a:t>Definition: </a:t>
            </a:r>
            <a:r>
              <a:rPr lang="en-GB" altLang="en-US" sz="1600" i="0"/>
              <a:t>the IRR is the rate which discounts to 0 the present value of net profits accruing to the project</a:t>
            </a:r>
          </a:p>
          <a:p>
            <a:pPr eaLnBrk="1" hangingPunct="1">
              <a:spcBef>
                <a:spcPct val="0"/>
              </a:spcBef>
              <a:buClrTx/>
              <a:buFontTx/>
              <a:buNone/>
            </a:pPr>
            <a:r>
              <a:rPr lang="en-GB" altLang="en-US" sz="1600" b="1" i="0"/>
              <a:t>Use: </a:t>
            </a:r>
            <a:r>
              <a:rPr lang="en-GB" altLang="en-US" sz="1600" i="0"/>
              <a:t>compare the project’s IRR to a ‘cut-off’ or ‘hurdle’ rate. If &gt;, financing could be approved.</a:t>
            </a:r>
            <a:endParaRPr lang="en-GB" altLang="en-US" sz="1600" b="1" i="0"/>
          </a:p>
        </p:txBody>
      </p:sp>
    </p:spTree>
    <p:extLst>
      <p:ext uri="{BB962C8B-B14F-4D97-AF65-F5344CB8AC3E}">
        <p14:creationId xmlns:p14="http://schemas.microsoft.com/office/powerpoint/2010/main" val="21781811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Number Placeholder 4"/>
          <p:cNvSpPr>
            <a:spLocks noGrp="1"/>
          </p:cNvSpPr>
          <p:nvPr>
            <p:ph type="sldNum" sz="quarter" idx="12"/>
          </p:nvPr>
        </p:nvSpPr>
        <p:spPr>
          <a:xfrm>
            <a:off x="8027988" y="6453188"/>
            <a:ext cx="765175" cy="260350"/>
          </a:xfrm>
        </p:spPr>
        <p:txBody>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defRPr/>
            </a:pPr>
            <a:fld id="{601CD104-F5AC-4080-A2F9-618980EBB52D}" type="slidenum">
              <a:rPr lang="en-GB" altLang="en-US" sz="1400" i="0" smtClean="0">
                <a:solidFill>
                  <a:schemeClr val="tx1"/>
                </a:solidFill>
                <a:latin typeface="Arial" pitchFamily="34" charset="0"/>
              </a:rPr>
              <a:pPr eaLnBrk="1" hangingPunct="1">
                <a:spcBef>
                  <a:spcPct val="0"/>
                </a:spcBef>
                <a:buClrTx/>
                <a:buFontTx/>
                <a:buNone/>
                <a:defRPr/>
              </a:pPr>
              <a:t>15</a:t>
            </a:fld>
            <a:endParaRPr lang="en-GB" altLang="en-US" sz="1400" i="0" smtClean="0">
              <a:solidFill>
                <a:schemeClr val="tx1"/>
              </a:solidFill>
              <a:latin typeface="Arial" pitchFamily="34" charset="0"/>
            </a:endParaRPr>
          </a:p>
        </p:txBody>
      </p:sp>
      <p:sp>
        <p:nvSpPr>
          <p:cNvPr id="209923" name="Title 1"/>
          <p:cNvSpPr>
            <a:spLocks noGrp="1"/>
          </p:cNvSpPr>
          <p:nvPr>
            <p:ph type="title"/>
          </p:nvPr>
        </p:nvSpPr>
        <p:spPr>
          <a:xfrm>
            <a:off x="179388" y="1412875"/>
            <a:ext cx="8856662" cy="576263"/>
          </a:xfrm>
        </p:spPr>
        <p:txBody>
          <a:bodyPr/>
          <a:lstStyle/>
          <a:p>
            <a:pPr indent="0" eaLnBrk="1" hangingPunct="1"/>
            <a:r>
              <a:rPr lang="en-GB" altLang="en-US" smtClean="0"/>
              <a:t>Economic benefits; the ERR </a:t>
            </a:r>
          </a:p>
        </p:txBody>
      </p:sp>
      <p:cxnSp>
        <p:nvCxnSpPr>
          <p:cNvPr id="209924" name="Straight Connector 2"/>
          <p:cNvCxnSpPr>
            <a:cxnSpLocks noChangeShapeType="1"/>
          </p:cNvCxnSpPr>
          <p:nvPr/>
        </p:nvCxnSpPr>
        <p:spPr bwMode="auto">
          <a:xfrm>
            <a:off x="1403350" y="2060575"/>
            <a:ext cx="0" cy="3744913"/>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9925" name="Straight Connector 8"/>
          <p:cNvCxnSpPr>
            <a:cxnSpLocks noChangeShapeType="1"/>
          </p:cNvCxnSpPr>
          <p:nvPr/>
        </p:nvCxnSpPr>
        <p:spPr bwMode="auto">
          <a:xfrm flipH="1">
            <a:off x="1403350" y="4086225"/>
            <a:ext cx="6913563" cy="0"/>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9926" name="TextBox 10"/>
          <p:cNvSpPr txBox="1">
            <a:spLocks noChangeArrowheads="1"/>
          </p:cNvSpPr>
          <p:nvPr/>
        </p:nvSpPr>
        <p:spPr bwMode="auto">
          <a:xfrm>
            <a:off x="7164388" y="4129088"/>
            <a:ext cx="15113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r>
              <a:rPr lang="en-GB" altLang="en-US" sz="1400" b="1" i="0"/>
              <a:t>Time</a:t>
            </a:r>
          </a:p>
          <a:p>
            <a:pPr algn="ctr" eaLnBrk="1" hangingPunct="1">
              <a:spcBef>
                <a:spcPct val="0"/>
              </a:spcBef>
              <a:buClrTx/>
              <a:buFontTx/>
              <a:buNone/>
            </a:pPr>
            <a:r>
              <a:rPr lang="en-GB" altLang="en-US" sz="1200" i="0"/>
              <a:t> years</a:t>
            </a:r>
          </a:p>
        </p:txBody>
      </p:sp>
      <p:sp>
        <p:nvSpPr>
          <p:cNvPr id="209927" name="TextBox 11"/>
          <p:cNvSpPr txBox="1">
            <a:spLocks noChangeArrowheads="1"/>
          </p:cNvSpPr>
          <p:nvPr/>
        </p:nvSpPr>
        <p:spPr bwMode="auto">
          <a:xfrm>
            <a:off x="250825" y="2112963"/>
            <a:ext cx="1225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r>
              <a:rPr lang="en-GB" altLang="en-US" sz="1400" b="1" i="0"/>
              <a:t>$/€</a:t>
            </a:r>
          </a:p>
        </p:txBody>
      </p:sp>
      <p:sp>
        <p:nvSpPr>
          <p:cNvPr id="209928" name="TextBox 12"/>
          <p:cNvSpPr txBox="1">
            <a:spLocks noChangeArrowheads="1"/>
          </p:cNvSpPr>
          <p:nvPr/>
        </p:nvSpPr>
        <p:spPr bwMode="auto">
          <a:xfrm>
            <a:off x="468313" y="2833688"/>
            <a:ext cx="1223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r>
              <a:rPr lang="en-GB" altLang="en-US" sz="1400" b="1" i="0"/>
              <a:t>+</a:t>
            </a:r>
          </a:p>
        </p:txBody>
      </p:sp>
      <p:sp>
        <p:nvSpPr>
          <p:cNvPr id="209929" name="TextBox 13"/>
          <p:cNvSpPr txBox="1">
            <a:spLocks noChangeArrowheads="1"/>
          </p:cNvSpPr>
          <p:nvPr/>
        </p:nvSpPr>
        <p:spPr bwMode="auto">
          <a:xfrm>
            <a:off x="468313" y="4724400"/>
            <a:ext cx="1223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r>
              <a:rPr lang="en-GB" altLang="en-US" sz="1400" b="1" i="0"/>
              <a:t>-</a:t>
            </a:r>
          </a:p>
        </p:txBody>
      </p:sp>
      <p:sp>
        <p:nvSpPr>
          <p:cNvPr id="209930" name="TextBox 14"/>
          <p:cNvSpPr txBox="1">
            <a:spLocks noChangeArrowheads="1"/>
          </p:cNvSpPr>
          <p:nvPr/>
        </p:nvSpPr>
        <p:spPr bwMode="auto">
          <a:xfrm>
            <a:off x="468313" y="3913188"/>
            <a:ext cx="1223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r>
              <a:rPr lang="en-GB" altLang="en-US" sz="1400" b="1" i="0"/>
              <a:t>0</a:t>
            </a:r>
          </a:p>
        </p:txBody>
      </p:sp>
      <p:sp>
        <p:nvSpPr>
          <p:cNvPr id="209931" name="Freeform 7"/>
          <p:cNvSpPr>
            <a:spLocks/>
          </p:cNvSpPr>
          <p:nvPr/>
        </p:nvSpPr>
        <p:spPr bwMode="auto">
          <a:xfrm>
            <a:off x="1433513" y="2921000"/>
            <a:ext cx="6878637" cy="2165350"/>
          </a:xfrm>
          <a:custGeom>
            <a:avLst/>
            <a:gdLst>
              <a:gd name="T0" fmla="*/ 0 w 6878472"/>
              <a:gd name="T1" fmla="*/ 1158734 h 2165763"/>
              <a:gd name="T2" fmla="*/ 545988 w 6878472"/>
              <a:gd name="T3" fmla="*/ 2044824 h 2165763"/>
              <a:gd name="T4" fmla="*/ 1719864 w 6878472"/>
              <a:gd name="T5" fmla="*/ 2017559 h 2165763"/>
              <a:gd name="T6" fmla="*/ 3098486 w 6878472"/>
              <a:gd name="T7" fmla="*/ 790664 h 2165763"/>
              <a:gd name="T8" fmla="*/ 6811211 w 6878472"/>
              <a:gd name="T9" fmla="*/ 13630 h 2165763"/>
              <a:gd name="T10" fmla="*/ 6811211 w 6878472"/>
              <a:gd name="T11" fmla="*/ 13630 h 2165763"/>
              <a:gd name="T12" fmla="*/ 6811211 w 6878472"/>
              <a:gd name="T13" fmla="*/ 13630 h 2165763"/>
              <a:gd name="T14" fmla="*/ 6811211 w 6878472"/>
              <a:gd name="T15" fmla="*/ 13630 h 2165763"/>
              <a:gd name="T16" fmla="*/ 6811211 w 6878472"/>
              <a:gd name="T17" fmla="*/ 13630 h 2165763"/>
              <a:gd name="T18" fmla="*/ 6879462 w 6878472"/>
              <a:gd name="T19" fmla="*/ 0 h 2165763"/>
              <a:gd name="T20" fmla="*/ 6879462 w 6878472"/>
              <a:gd name="T21" fmla="*/ 0 h 2165763"/>
              <a:gd name="T22" fmla="*/ 6879462 w 6878472"/>
              <a:gd name="T23" fmla="*/ 0 h 21657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878472" h="2165763">
                <a:moveTo>
                  <a:pt x="0" y="1160060"/>
                </a:moveTo>
                <a:cubicBezTo>
                  <a:pt x="129653" y="1531961"/>
                  <a:pt x="259307" y="1903863"/>
                  <a:pt x="545910" y="2047164"/>
                </a:cubicBezTo>
                <a:cubicBezTo>
                  <a:pt x="832513" y="2190466"/>
                  <a:pt x="1294263" y="2229135"/>
                  <a:pt x="1719618" y="2019869"/>
                </a:cubicBezTo>
                <a:cubicBezTo>
                  <a:pt x="2144973" y="1810603"/>
                  <a:pt x="2249606" y="1125940"/>
                  <a:pt x="3098042" y="791570"/>
                </a:cubicBezTo>
                <a:cubicBezTo>
                  <a:pt x="3946478" y="457200"/>
                  <a:pt x="6810233" y="13648"/>
                  <a:pt x="6810233" y="13648"/>
                </a:cubicBezTo>
                <a:lnTo>
                  <a:pt x="6878472" y="0"/>
                </a:ln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GB"/>
          </a:p>
        </p:txBody>
      </p:sp>
      <p:sp>
        <p:nvSpPr>
          <p:cNvPr id="209932" name="Freeform 16"/>
          <p:cNvSpPr>
            <a:spLocks/>
          </p:cNvSpPr>
          <p:nvPr/>
        </p:nvSpPr>
        <p:spPr bwMode="auto">
          <a:xfrm>
            <a:off x="1419225" y="3138488"/>
            <a:ext cx="6851650" cy="1898650"/>
          </a:xfrm>
          <a:custGeom>
            <a:avLst/>
            <a:gdLst>
              <a:gd name="T0" fmla="*/ 0 w 6851176"/>
              <a:gd name="T1" fmla="*/ 943196 h 1898147"/>
              <a:gd name="T2" fmla="*/ 259416 w 6851176"/>
              <a:gd name="T3" fmla="*/ 1558321 h 1898147"/>
              <a:gd name="T4" fmla="*/ 1365340 w 6851176"/>
              <a:gd name="T5" fmla="*/ 1900057 h 1898147"/>
              <a:gd name="T6" fmla="*/ 2198202 w 6851176"/>
              <a:gd name="T7" fmla="*/ 1654007 h 1898147"/>
              <a:gd name="T8" fmla="*/ 2867218 w 6851176"/>
              <a:gd name="T9" fmla="*/ 1284930 h 1898147"/>
              <a:gd name="T10" fmla="*/ 3645464 w 6851176"/>
              <a:gd name="T11" fmla="*/ 724483 h 1898147"/>
              <a:gd name="T12" fmla="*/ 4737741 w 6851176"/>
              <a:gd name="T13" fmla="*/ 560446 h 1898147"/>
              <a:gd name="T14" fmla="*/ 6854020 w 6851176"/>
              <a:gd name="T15" fmla="*/ 0 h 18981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51176" h="1898147">
                <a:moveTo>
                  <a:pt x="0" y="941696"/>
                </a:moveTo>
                <a:cubicBezTo>
                  <a:pt x="15922" y="1169158"/>
                  <a:pt x="31845" y="1396621"/>
                  <a:pt x="259308" y="1555845"/>
                </a:cubicBezTo>
                <a:cubicBezTo>
                  <a:pt x="486771" y="1715069"/>
                  <a:pt x="1041779" y="1881117"/>
                  <a:pt x="1364776" y="1897039"/>
                </a:cubicBezTo>
                <a:cubicBezTo>
                  <a:pt x="1687773" y="1912961"/>
                  <a:pt x="1947081" y="1753737"/>
                  <a:pt x="2197290" y="1651379"/>
                </a:cubicBezTo>
                <a:cubicBezTo>
                  <a:pt x="2447499" y="1549021"/>
                  <a:pt x="2624920" y="1437565"/>
                  <a:pt x="2866030" y="1282890"/>
                </a:cubicBezTo>
                <a:cubicBezTo>
                  <a:pt x="3107140" y="1128215"/>
                  <a:pt x="3332328" y="843886"/>
                  <a:pt x="3643952" y="723331"/>
                </a:cubicBezTo>
                <a:cubicBezTo>
                  <a:pt x="3955576" y="602776"/>
                  <a:pt x="4201236" y="680113"/>
                  <a:pt x="4735773" y="559558"/>
                </a:cubicBezTo>
                <a:cubicBezTo>
                  <a:pt x="5270310" y="439003"/>
                  <a:pt x="6060743" y="219501"/>
                  <a:pt x="6851176" y="0"/>
                </a:cubicBezTo>
              </a:path>
            </a:pathLst>
          </a:custGeom>
          <a:noFill/>
          <a:ln w="19050" cap="flat" cmpd="sng" algn="ctr">
            <a:solidFill>
              <a:srgbClr val="2D5EC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GB"/>
          </a:p>
        </p:txBody>
      </p:sp>
      <p:sp>
        <p:nvSpPr>
          <p:cNvPr id="209933" name="TextBox 20"/>
          <p:cNvSpPr txBox="1">
            <a:spLocks noChangeArrowheads="1"/>
          </p:cNvSpPr>
          <p:nvPr/>
        </p:nvSpPr>
        <p:spPr bwMode="auto">
          <a:xfrm>
            <a:off x="3059113" y="2133600"/>
            <a:ext cx="2952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r>
              <a:rPr lang="en-GB" altLang="en-US" sz="1400" b="1" i="0" u="sng"/>
              <a:t>Total net benefits to project and country</a:t>
            </a:r>
          </a:p>
        </p:txBody>
      </p:sp>
      <p:sp>
        <p:nvSpPr>
          <p:cNvPr id="209934" name="TextBox 21"/>
          <p:cNvSpPr txBox="1">
            <a:spLocks noChangeArrowheads="1"/>
          </p:cNvSpPr>
          <p:nvPr/>
        </p:nvSpPr>
        <p:spPr bwMode="auto">
          <a:xfrm>
            <a:off x="1979613" y="4292600"/>
            <a:ext cx="1655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r>
              <a:rPr lang="en-GB" altLang="en-US" sz="1400" i="0"/>
              <a:t>Investment &amp; economic costs</a:t>
            </a:r>
          </a:p>
        </p:txBody>
      </p:sp>
      <p:sp>
        <p:nvSpPr>
          <p:cNvPr id="209935" name="TextBox 22"/>
          <p:cNvSpPr txBox="1">
            <a:spLocks noChangeArrowheads="1"/>
          </p:cNvSpPr>
          <p:nvPr/>
        </p:nvSpPr>
        <p:spPr bwMode="auto">
          <a:xfrm>
            <a:off x="7235825" y="3357563"/>
            <a:ext cx="18002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r>
              <a:rPr lang="en-GB" altLang="en-US" sz="1400" i="0"/>
              <a:t>Positive cash flow plus economic benefits </a:t>
            </a:r>
          </a:p>
        </p:txBody>
      </p:sp>
      <p:sp>
        <p:nvSpPr>
          <p:cNvPr id="209936" name="TextBox 23"/>
          <p:cNvSpPr txBox="1">
            <a:spLocks noChangeArrowheads="1"/>
          </p:cNvSpPr>
          <p:nvPr/>
        </p:nvSpPr>
        <p:spPr bwMode="auto">
          <a:xfrm>
            <a:off x="2124075" y="5157788"/>
            <a:ext cx="67691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r>
              <a:rPr lang="en-GB" altLang="en-US" sz="1600" b="1" i="0"/>
              <a:t>Definition: </a:t>
            </a:r>
            <a:r>
              <a:rPr lang="en-GB" altLang="en-US" sz="1600" i="0"/>
              <a:t>the ERR is the rate which discounts to 0 the present value of net benefits accruing to the project and the country</a:t>
            </a:r>
          </a:p>
          <a:p>
            <a:pPr eaLnBrk="1" hangingPunct="1">
              <a:spcBef>
                <a:spcPct val="0"/>
              </a:spcBef>
              <a:buClrTx/>
              <a:buFontTx/>
              <a:buNone/>
            </a:pPr>
            <a:r>
              <a:rPr lang="en-GB" altLang="en-US" sz="1600" b="1" i="0"/>
              <a:t>Use: </a:t>
            </a:r>
            <a:r>
              <a:rPr lang="en-GB" altLang="en-US" sz="1600" i="0"/>
              <a:t>compare the project’s ERR to a ‘cut-off’ or ‘hurdle’ rate. If &gt;, financing could be approved.</a:t>
            </a:r>
            <a:endParaRPr lang="en-GB" altLang="en-US" sz="1600" b="1" i="0"/>
          </a:p>
        </p:txBody>
      </p:sp>
    </p:spTree>
    <p:extLst>
      <p:ext uri="{BB962C8B-B14F-4D97-AF65-F5344CB8AC3E}">
        <p14:creationId xmlns:p14="http://schemas.microsoft.com/office/powerpoint/2010/main" val="15011286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4"/>
          <p:cNvSpPr>
            <a:spLocks noGrp="1"/>
          </p:cNvSpPr>
          <p:nvPr>
            <p:ph type="sldNum" sz="quarter" idx="12"/>
          </p:nvPr>
        </p:nvSpPr>
        <p:spPr>
          <a:xfrm>
            <a:off x="8027988" y="6453188"/>
            <a:ext cx="765175" cy="260350"/>
          </a:xfrm>
        </p:spPr>
        <p:txBody>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defRPr/>
            </a:pPr>
            <a:fld id="{711F7540-466C-4A75-88DC-2CA48EC64002}" type="slidenum">
              <a:rPr lang="en-GB" altLang="en-US" sz="1400" i="0" smtClean="0">
                <a:solidFill>
                  <a:schemeClr val="tx1"/>
                </a:solidFill>
                <a:latin typeface="Arial" pitchFamily="34" charset="0"/>
              </a:rPr>
              <a:pPr eaLnBrk="1" hangingPunct="1">
                <a:spcBef>
                  <a:spcPct val="0"/>
                </a:spcBef>
                <a:buClrTx/>
                <a:buFontTx/>
                <a:buNone/>
                <a:defRPr/>
              </a:pPr>
              <a:t>16</a:t>
            </a:fld>
            <a:endParaRPr lang="en-GB" altLang="en-US" sz="1400" i="0" smtClean="0">
              <a:solidFill>
                <a:schemeClr val="tx1"/>
              </a:solidFill>
              <a:latin typeface="Arial" pitchFamily="34" charset="0"/>
            </a:endParaRPr>
          </a:p>
        </p:txBody>
      </p:sp>
      <p:sp>
        <p:nvSpPr>
          <p:cNvPr id="114691" name="Title 1"/>
          <p:cNvSpPr>
            <a:spLocks noGrp="1"/>
          </p:cNvSpPr>
          <p:nvPr>
            <p:ph type="title"/>
          </p:nvPr>
        </p:nvSpPr>
        <p:spPr>
          <a:xfrm>
            <a:off x="179388" y="1163638"/>
            <a:ext cx="9144000" cy="936625"/>
          </a:xfrm>
        </p:spPr>
        <p:txBody>
          <a:bodyPr/>
          <a:lstStyle/>
          <a:p>
            <a:pPr indent="0" eaLnBrk="1" hangingPunct="1"/>
            <a:r>
              <a:rPr lang="en-GB" altLang="en-US" dirty="0" smtClean="0"/>
              <a:t>Blending takes one of 5 forms :</a:t>
            </a:r>
          </a:p>
        </p:txBody>
      </p:sp>
      <p:graphicFrame>
        <p:nvGraphicFramePr>
          <p:cNvPr id="6" name="Content Placeholder 3"/>
          <p:cNvGraphicFramePr>
            <a:graphicFrameLocks noGrp="1"/>
          </p:cNvGraphicFramePr>
          <p:nvPr>
            <p:ph idx="1"/>
            <p:extLst/>
          </p:nvPr>
        </p:nvGraphicFramePr>
        <p:xfrm>
          <a:off x="827088" y="1976438"/>
          <a:ext cx="7488237" cy="4626079"/>
        </p:xfrm>
        <a:graphic>
          <a:graphicData uri="http://schemas.openxmlformats.org/drawingml/2006/table">
            <a:tbl>
              <a:tblPr>
                <a:tableStyleId>{5C22544A-7EE6-4342-B048-85BDC9FD1C3A}</a:tableStyleId>
              </a:tblPr>
              <a:tblGrid>
                <a:gridCol w="2663670"/>
                <a:gridCol w="4824567"/>
              </a:tblGrid>
              <a:tr h="641110">
                <a:tc>
                  <a:txBody>
                    <a:bodyPr/>
                    <a:lstStyle/>
                    <a:p>
                      <a:pPr algn="ctr" fontAlgn="b"/>
                      <a:r>
                        <a:rPr lang="en-GB" sz="2000" b="1" u="none" strike="noStrike" dirty="0" smtClean="0">
                          <a:effectLst/>
                          <a:latin typeface="+mn-lt"/>
                        </a:rPr>
                        <a:t>BLENDING</a:t>
                      </a:r>
                      <a:r>
                        <a:rPr lang="en-GB" sz="2000" b="1" u="none" strike="noStrike" baseline="0" dirty="0" smtClean="0">
                          <a:effectLst/>
                          <a:latin typeface="+mn-lt"/>
                        </a:rPr>
                        <a:t> GRANT TYPE</a:t>
                      </a:r>
                      <a:endParaRPr lang="en-GB" sz="2000" b="1" u="none" strike="noStrike" dirty="0" smtClean="0">
                        <a:effectLst/>
                        <a:latin typeface="+mn-lt"/>
                      </a:endParaRPr>
                    </a:p>
                  </a:txBody>
                  <a:tcPr marL="5870" marR="5870" marT="5869" marB="0" anchor="ctr">
                    <a:solidFill>
                      <a:schemeClr val="accent2">
                        <a:lumMod val="40000"/>
                        <a:lumOff val="60000"/>
                      </a:schemeClr>
                    </a:solidFill>
                  </a:tcPr>
                </a:tc>
                <a:tc>
                  <a:txBody>
                    <a:bodyPr/>
                    <a:lstStyle/>
                    <a:p>
                      <a:pPr algn="ctr" fontAlgn="b"/>
                      <a:r>
                        <a:rPr lang="en-GB" sz="2000" b="1" i="0" u="none" strike="noStrike" dirty="0" smtClean="0">
                          <a:solidFill>
                            <a:srgbClr val="000000"/>
                          </a:solidFill>
                          <a:effectLst/>
                          <a:latin typeface="+mn-lt"/>
                        </a:rPr>
                        <a:t>…WHICH</a:t>
                      </a:r>
                      <a:r>
                        <a:rPr lang="en-GB" sz="2000" b="1" i="0" u="none" strike="noStrike" baseline="0" dirty="0" smtClean="0">
                          <a:solidFill>
                            <a:srgbClr val="000000"/>
                          </a:solidFill>
                          <a:effectLst/>
                          <a:latin typeface="+mn-lt"/>
                        </a:rPr>
                        <a:t> CAN ELIMINATE </a:t>
                      </a:r>
                    </a:p>
                    <a:p>
                      <a:pPr algn="ctr" fontAlgn="b"/>
                      <a:r>
                        <a:rPr lang="en-GB" sz="2000" b="1" i="0" u="none" strike="noStrike" baseline="0" dirty="0" smtClean="0">
                          <a:solidFill>
                            <a:srgbClr val="000000"/>
                          </a:solidFill>
                          <a:effectLst/>
                          <a:latin typeface="+mn-lt"/>
                        </a:rPr>
                        <a:t>A KEY PROBLEM</a:t>
                      </a:r>
                    </a:p>
                  </a:txBody>
                  <a:tcPr marL="5870" marR="5870" marT="5869" marB="0" anchor="ctr">
                    <a:solidFill>
                      <a:schemeClr val="accent2">
                        <a:lumMod val="40000"/>
                        <a:lumOff val="60000"/>
                      </a:schemeClr>
                    </a:solidFill>
                  </a:tcPr>
                </a:tc>
              </a:tr>
              <a:tr h="781415">
                <a:tc>
                  <a:txBody>
                    <a:bodyPr/>
                    <a:lstStyle/>
                    <a:p>
                      <a:pPr algn="ctr" fontAlgn="b"/>
                      <a:r>
                        <a:rPr lang="en-GB" sz="1400" b="1" i="0" u="none" strike="noStrike" dirty="0" smtClean="0">
                          <a:solidFill>
                            <a:srgbClr val="000000"/>
                          </a:solidFill>
                          <a:effectLst/>
                          <a:latin typeface="+mn-lt"/>
                        </a:rPr>
                        <a:t>Direct</a:t>
                      </a:r>
                      <a:r>
                        <a:rPr lang="en-GB" sz="1400" b="1" i="0" u="none" strike="noStrike" baseline="0" dirty="0" smtClean="0">
                          <a:solidFill>
                            <a:srgbClr val="000000"/>
                          </a:solidFill>
                          <a:effectLst/>
                          <a:latin typeface="+mn-lt"/>
                        </a:rPr>
                        <a:t> Investment Grant</a:t>
                      </a:r>
                      <a:endParaRPr lang="en-GB" sz="1400" b="1" i="0" u="none" strike="noStrike" dirty="0">
                        <a:solidFill>
                          <a:srgbClr val="000000"/>
                        </a:solidFill>
                        <a:effectLst/>
                        <a:latin typeface="+mn-lt"/>
                      </a:endParaRPr>
                    </a:p>
                  </a:txBody>
                  <a:tcPr marL="5870" marR="5870" marT="5869" marB="0" anchor="ctr">
                    <a:solidFill>
                      <a:schemeClr val="accent2">
                        <a:lumMod val="40000"/>
                        <a:lumOff val="60000"/>
                      </a:schemeClr>
                    </a:solidFill>
                  </a:tcPr>
                </a:tc>
                <a:tc>
                  <a:txBody>
                    <a:bodyPr/>
                    <a:lstStyle/>
                    <a:p>
                      <a:pPr lvl="0" algn="l" fontAlgn="b"/>
                      <a:r>
                        <a:rPr lang="en-GB" sz="1400" b="0" i="0" u="none" strike="noStrike" dirty="0" smtClean="0">
                          <a:solidFill>
                            <a:srgbClr val="000000"/>
                          </a:solidFill>
                          <a:effectLst/>
                          <a:latin typeface="+mn-lt"/>
                        </a:rPr>
                        <a:t>Reduce</a:t>
                      </a:r>
                      <a:r>
                        <a:rPr lang="en-GB" sz="1400" b="0" i="0" u="none" strike="noStrike" baseline="0" dirty="0" smtClean="0">
                          <a:solidFill>
                            <a:srgbClr val="000000"/>
                          </a:solidFill>
                          <a:effectLst/>
                          <a:latin typeface="+mn-lt"/>
                        </a:rPr>
                        <a:t> cost to end users or beneficiary country by partly financing the total investment cost</a:t>
                      </a:r>
                      <a:endParaRPr lang="en-GB" sz="1400" b="0" i="0" u="none" strike="noStrike" dirty="0">
                        <a:solidFill>
                          <a:srgbClr val="000000"/>
                        </a:solidFill>
                        <a:effectLst/>
                        <a:latin typeface="+mn-lt"/>
                      </a:endParaRPr>
                    </a:p>
                  </a:txBody>
                  <a:tcPr marL="5870" marR="5870" marT="5869" marB="0" anchor="ctr">
                    <a:solidFill>
                      <a:schemeClr val="accent2">
                        <a:lumMod val="40000"/>
                        <a:lumOff val="60000"/>
                      </a:schemeClr>
                    </a:solidFill>
                  </a:tcPr>
                </a:tc>
              </a:tr>
              <a:tr h="781415">
                <a:tc>
                  <a:txBody>
                    <a:bodyPr/>
                    <a:lstStyle/>
                    <a:p>
                      <a:pPr algn="ctr" fontAlgn="b"/>
                      <a:r>
                        <a:rPr lang="en-GB" sz="1400" b="1" i="0" u="none" strike="noStrike" dirty="0" smtClean="0">
                          <a:solidFill>
                            <a:srgbClr val="000000"/>
                          </a:solidFill>
                          <a:effectLst/>
                          <a:latin typeface="+mn-lt"/>
                        </a:rPr>
                        <a:t>Interest</a:t>
                      </a:r>
                      <a:r>
                        <a:rPr lang="en-GB" sz="1400" b="1" i="0" u="none" strike="noStrike" baseline="0" dirty="0" smtClean="0">
                          <a:solidFill>
                            <a:srgbClr val="000000"/>
                          </a:solidFill>
                          <a:effectLst/>
                          <a:latin typeface="+mn-lt"/>
                        </a:rPr>
                        <a:t> Rate Subsidy Grant</a:t>
                      </a:r>
                      <a:endParaRPr lang="en-GB" sz="1400" b="1" i="0" u="none" strike="noStrike" dirty="0">
                        <a:solidFill>
                          <a:srgbClr val="000000"/>
                        </a:solidFill>
                        <a:effectLst/>
                        <a:latin typeface="+mn-lt"/>
                      </a:endParaRPr>
                    </a:p>
                  </a:txBody>
                  <a:tcPr marL="5870" marR="5870" marT="5869" marB="0" anchor="ctr">
                    <a:solidFill>
                      <a:schemeClr val="accent2">
                        <a:lumMod val="40000"/>
                        <a:lumOff val="60000"/>
                      </a:schemeClr>
                    </a:solidFill>
                  </a:tcPr>
                </a:tc>
                <a:tc>
                  <a:txBody>
                    <a:bodyPr/>
                    <a:lstStyle/>
                    <a:p>
                      <a:pPr lvl="0" algn="l" fontAlgn="b"/>
                      <a:r>
                        <a:rPr lang="en-GB" sz="1400" b="0" i="0" u="none" strike="noStrike" dirty="0" smtClean="0">
                          <a:solidFill>
                            <a:srgbClr val="000000"/>
                          </a:solidFill>
                          <a:effectLst/>
                          <a:latin typeface="+mn-lt"/>
                        </a:rPr>
                        <a:t>Reduce</a:t>
                      </a:r>
                      <a:r>
                        <a:rPr lang="en-GB" sz="1400" b="0" i="0" u="none" strike="noStrike" baseline="0" dirty="0" smtClean="0">
                          <a:solidFill>
                            <a:srgbClr val="000000"/>
                          </a:solidFill>
                          <a:effectLst/>
                          <a:latin typeface="+mn-lt"/>
                        </a:rPr>
                        <a:t> cost to end users or beneficiary country by reducing interest cost and/or avoiding IMF debt-ceilings</a:t>
                      </a:r>
                      <a:endParaRPr lang="en-GB" sz="1400" b="0" i="0" u="none" strike="noStrike" dirty="0">
                        <a:solidFill>
                          <a:srgbClr val="000000"/>
                        </a:solidFill>
                        <a:effectLst/>
                        <a:latin typeface="+mn-lt"/>
                      </a:endParaRPr>
                    </a:p>
                  </a:txBody>
                  <a:tcPr marL="5870" marR="5870" marT="5869" marB="0" anchor="ctr">
                    <a:solidFill>
                      <a:schemeClr val="accent2">
                        <a:lumMod val="40000"/>
                        <a:lumOff val="60000"/>
                      </a:schemeClr>
                    </a:solidFill>
                  </a:tcPr>
                </a:tc>
              </a:tr>
              <a:tr h="781415">
                <a:tc>
                  <a:txBody>
                    <a:bodyPr/>
                    <a:lstStyle/>
                    <a:p>
                      <a:pPr algn="ctr" fontAlgn="b"/>
                      <a:r>
                        <a:rPr lang="en-GB" sz="1400" b="1" i="0" u="none" strike="noStrike" dirty="0" smtClean="0">
                          <a:solidFill>
                            <a:srgbClr val="000000"/>
                          </a:solidFill>
                          <a:effectLst/>
                          <a:latin typeface="+mn-lt"/>
                        </a:rPr>
                        <a:t>Technical</a:t>
                      </a:r>
                      <a:r>
                        <a:rPr lang="en-GB" sz="1400" b="1" i="0" u="none" strike="noStrike" baseline="0" dirty="0" smtClean="0">
                          <a:solidFill>
                            <a:srgbClr val="000000"/>
                          </a:solidFill>
                          <a:effectLst/>
                          <a:latin typeface="+mn-lt"/>
                        </a:rPr>
                        <a:t> Assistance Grant</a:t>
                      </a:r>
                      <a:endParaRPr lang="en-GB" sz="1400" b="1" i="0" u="none" strike="noStrike" dirty="0">
                        <a:solidFill>
                          <a:srgbClr val="000000"/>
                        </a:solidFill>
                        <a:effectLst/>
                        <a:latin typeface="+mn-lt"/>
                      </a:endParaRPr>
                    </a:p>
                  </a:txBody>
                  <a:tcPr marL="5870" marR="5870" marT="5869" marB="0" anchor="ctr">
                    <a:solidFill>
                      <a:schemeClr val="accent2">
                        <a:lumMod val="40000"/>
                        <a:lumOff val="60000"/>
                      </a:schemeClr>
                    </a:solidFill>
                  </a:tcPr>
                </a:tc>
                <a:tc>
                  <a:txBody>
                    <a:bodyPr/>
                    <a:lstStyle/>
                    <a:p>
                      <a:pPr marL="0" lvl="0" algn="l" defTabSz="914400" rtl="0" eaLnBrk="1" fontAlgn="b" latinLnBrk="0" hangingPunct="1"/>
                      <a:r>
                        <a:rPr lang="en-GB" sz="1400" u="none" strike="noStrike" kern="1200" dirty="0" smtClean="0">
                          <a:solidFill>
                            <a:schemeClr val="dk1"/>
                          </a:solidFill>
                          <a:effectLst/>
                          <a:latin typeface="+mn-lt"/>
                          <a:ea typeface="+mn-ea"/>
                          <a:cs typeface="+mn-cs"/>
                        </a:rPr>
                        <a:t>To boost management</a:t>
                      </a:r>
                      <a:r>
                        <a:rPr lang="en-GB" sz="1400" u="none" strike="noStrike" kern="1200" baseline="0" dirty="0" smtClean="0">
                          <a:solidFill>
                            <a:schemeClr val="dk1"/>
                          </a:solidFill>
                          <a:effectLst/>
                          <a:latin typeface="+mn-lt"/>
                          <a:ea typeface="+mn-ea"/>
                          <a:cs typeface="+mn-cs"/>
                        </a:rPr>
                        <a:t>, </a:t>
                      </a:r>
                      <a:r>
                        <a:rPr lang="en-GB" sz="1400" u="none" strike="noStrike" kern="1200" dirty="0" smtClean="0">
                          <a:solidFill>
                            <a:schemeClr val="dk1"/>
                          </a:solidFill>
                          <a:effectLst/>
                          <a:latin typeface="+mn-lt"/>
                          <a:ea typeface="+mn-ea"/>
                          <a:cs typeface="+mn-cs"/>
                        </a:rPr>
                        <a:t>speed,</a:t>
                      </a:r>
                      <a:r>
                        <a:rPr lang="en-GB" sz="1400" u="none" strike="noStrike" kern="1200" baseline="0" dirty="0" smtClean="0">
                          <a:solidFill>
                            <a:schemeClr val="dk1"/>
                          </a:solidFill>
                          <a:effectLst/>
                          <a:latin typeface="+mn-lt"/>
                          <a:ea typeface="+mn-ea"/>
                          <a:cs typeface="+mn-cs"/>
                        </a:rPr>
                        <a:t> project design, feasibility/preparation and</a:t>
                      </a:r>
                      <a:r>
                        <a:rPr lang="en-GB" sz="1400" u="none" strike="noStrike" kern="1200" dirty="0" smtClean="0">
                          <a:solidFill>
                            <a:schemeClr val="dk1"/>
                          </a:solidFill>
                          <a:effectLst/>
                          <a:latin typeface="+mn-lt"/>
                          <a:ea typeface="+mn-ea"/>
                          <a:cs typeface="+mn-cs"/>
                        </a:rPr>
                        <a:t> quality i.e. address risks</a:t>
                      </a:r>
                      <a:endParaRPr lang="en-GB" sz="1400" u="none" strike="noStrike" kern="1200" dirty="0">
                        <a:solidFill>
                          <a:schemeClr val="dk1"/>
                        </a:solidFill>
                        <a:effectLst/>
                        <a:latin typeface="+mn-lt"/>
                        <a:ea typeface="+mn-ea"/>
                        <a:cs typeface="+mn-cs"/>
                      </a:endParaRPr>
                    </a:p>
                  </a:txBody>
                  <a:tcPr marL="5870" marR="5870" marT="5869" marB="0" anchor="ctr">
                    <a:solidFill>
                      <a:schemeClr val="accent2">
                        <a:lumMod val="40000"/>
                        <a:lumOff val="60000"/>
                      </a:schemeClr>
                    </a:solidFill>
                  </a:tcPr>
                </a:tc>
              </a:tr>
              <a:tr h="781415">
                <a:tc>
                  <a:txBody>
                    <a:bodyPr/>
                    <a:lstStyle/>
                    <a:p>
                      <a:pPr algn="ctr" fontAlgn="b"/>
                      <a:r>
                        <a:rPr lang="en-GB" sz="1400" b="1" i="0" u="none" strike="noStrike" dirty="0" smtClean="0">
                          <a:solidFill>
                            <a:srgbClr val="000000"/>
                          </a:solidFill>
                          <a:effectLst/>
                          <a:latin typeface="+mn-lt"/>
                        </a:rPr>
                        <a:t>Risk</a:t>
                      </a:r>
                      <a:r>
                        <a:rPr lang="en-GB" sz="1400" b="1" i="0" u="none" strike="noStrike" baseline="0" dirty="0" smtClean="0">
                          <a:solidFill>
                            <a:srgbClr val="000000"/>
                          </a:solidFill>
                          <a:effectLst/>
                          <a:latin typeface="+mn-lt"/>
                        </a:rPr>
                        <a:t> Capital</a:t>
                      </a:r>
                      <a:endParaRPr lang="en-GB" sz="1400" b="1" i="0" u="none" strike="noStrike" dirty="0">
                        <a:solidFill>
                          <a:srgbClr val="000000"/>
                        </a:solidFill>
                        <a:effectLst/>
                        <a:latin typeface="+mn-lt"/>
                      </a:endParaRPr>
                    </a:p>
                  </a:txBody>
                  <a:tcPr marL="5870" marR="5870" marT="5869" marB="0" anchor="ctr">
                    <a:solidFill>
                      <a:srgbClr val="BDDEFF"/>
                    </a:solidFill>
                  </a:tcPr>
                </a:tc>
                <a:tc>
                  <a:txBody>
                    <a:bodyPr/>
                    <a:lstStyle/>
                    <a:p>
                      <a:pPr marL="0" lvl="0" algn="l" defTabSz="914400" rtl="0" eaLnBrk="1" fontAlgn="b" latinLnBrk="0" hangingPunct="1"/>
                      <a:r>
                        <a:rPr lang="en-GB" sz="1400" u="none" strike="noStrike" kern="1200" dirty="0" smtClean="0">
                          <a:solidFill>
                            <a:schemeClr val="dk1"/>
                          </a:solidFill>
                          <a:effectLst/>
                          <a:latin typeface="+mn-lt"/>
                          <a:ea typeface="+mn-ea"/>
                          <a:cs typeface="+mn-cs"/>
                        </a:rPr>
                        <a:t>To address perceived high risk </a:t>
                      </a:r>
                      <a:r>
                        <a:rPr lang="en-GB" sz="1400" u="none" strike="noStrike" kern="1200" baseline="0" dirty="0" smtClean="0">
                          <a:solidFill>
                            <a:schemeClr val="dk1"/>
                          </a:solidFill>
                          <a:effectLst/>
                          <a:latin typeface="+mn-lt"/>
                          <a:ea typeface="+mn-ea"/>
                          <a:cs typeface="+mn-cs"/>
                        </a:rPr>
                        <a:t>by providing funding which absorbs some of this risk and thereby lowers investors' risk perception (often with the objective of mobilising private capital)</a:t>
                      </a:r>
                      <a:endParaRPr lang="en-GB" sz="1400" u="none" strike="noStrike" kern="1200" dirty="0">
                        <a:solidFill>
                          <a:schemeClr val="dk1"/>
                        </a:solidFill>
                        <a:effectLst/>
                        <a:latin typeface="+mn-lt"/>
                        <a:ea typeface="+mn-ea"/>
                        <a:cs typeface="+mn-cs"/>
                      </a:endParaRPr>
                    </a:p>
                  </a:txBody>
                  <a:tcPr marL="5870" marR="5870" marT="5869" marB="0" anchor="ctr">
                    <a:solidFill>
                      <a:srgbClr val="BDDEFF"/>
                    </a:solidFill>
                  </a:tcPr>
                </a:tc>
              </a:tr>
              <a:tr h="781415">
                <a:tc>
                  <a:txBody>
                    <a:bodyPr/>
                    <a:lstStyle/>
                    <a:p>
                      <a:pPr algn="ctr" fontAlgn="b"/>
                      <a:r>
                        <a:rPr lang="en-GB" sz="1400" b="1" i="0" u="none" strike="noStrike" dirty="0" smtClean="0">
                          <a:solidFill>
                            <a:srgbClr val="000000"/>
                          </a:solidFill>
                          <a:effectLst/>
                          <a:latin typeface="+mn-lt"/>
                        </a:rPr>
                        <a:t>Guarantee</a:t>
                      </a:r>
                      <a:r>
                        <a:rPr lang="en-GB" sz="1400" b="1" i="0" u="none" strike="noStrike" baseline="0" dirty="0" smtClean="0">
                          <a:solidFill>
                            <a:srgbClr val="000000"/>
                          </a:solidFill>
                          <a:effectLst/>
                          <a:latin typeface="+mn-lt"/>
                        </a:rPr>
                        <a:t> </a:t>
                      </a:r>
                      <a:endParaRPr lang="en-GB" sz="1400" b="1" i="0" u="none" strike="noStrike" dirty="0">
                        <a:solidFill>
                          <a:srgbClr val="000000"/>
                        </a:solidFill>
                        <a:effectLst/>
                        <a:latin typeface="+mn-lt"/>
                      </a:endParaRPr>
                    </a:p>
                  </a:txBody>
                  <a:tcPr marL="5870" marR="5870" marT="5869" marB="0" anchor="ctr">
                    <a:solidFill>
                      <a:srgbClr val="BDDEFF"/>
                    </a:solidFill>
                  </a:tcPr>
                </a:tc>
                <a:tc>
                  <a:txBody>
                    <a:bodyPr/>
                    <a:lstStyle/>
                    <a:p>
                      <a:pPr marL="0" lvl="0" algn="l" defTabSz="914400" rtl="0" eaLnBrk="1" fontAlgn="b" latinLnBrk="0" hangingPunct="1"/>
                      <a:r>
                        <a:rPr lang="en-GB" sz="1400" u="none" strike="noStrike" kern="1200" dirty="0" smtClean="0">
                          <a:solidFill>
                            <a:schemeClr val="dk1"/>
                          </a:solidFill>
                          <a:effectLst/>
                          <a:latin typeface="+mn-lt"/>
                          <a:ea typeface="+mn-ea"/>
                          <a:cs typeface="+mn-cs"/>
                        </a:rPr>
                        <a:t>To address</a:t>
                      </a:r>
                      <a:r>
                        <a:rPr lang="en-GB" sz="1400" u="none" strike="noStrike" kern="1200" baseline="0" dirty="0" smtClean="0">
                          <a:solidFill>
                            <a:schemeClr val="dk1"/>
                          </a:solidFill>
                          <a:effectLst/>
                          <a:latin typeface="+mn-lt"/>
                          <a:ea typeface="+mn-ea"/>
                          <a:cs typeface="+mn-cs"/>
                        </a:rPr>
                        <a:t> perceived high risk by </a:t>
                      </a:r>
                      <a:r>
                        <a:rPr lang="en-GB" sz="1400" u="none" strike="noStrike" kern="1200" dirty="0" smtClean="0">
                          <a:solidFill>
                            <a:schemeClr val="dk1"/>
                          </a:solidFill>
                          <a:effectLst/>
                          <a:latin typeface="+mn-lt"/>
                          <a:ea typeface="+mn-ea"/>
                          <a:cs typeface="+mn-cs"/>
                        </a:rPr>
                        <a:t>partly guaranteeing certain types of investments</a:t>
                      </a:r>
                      <a:r>
                        <a:rPr lang="en-GB" sz="1400" u="none" strike="noStrike" kern="1200" baseline="0" dirty="0" smtClean="0">
                          <a:solidFill>
                            <a:schemeClr val="dk1"/>
                          </a:solidFill>
                          <a:effectLst/>
                          <a:latin typeface="+mn-lt"/>
                          <a:ea typeface="+mn-ea"/>
                          <a:cs typeface="+mn-cs"/>
                        </a:rPr>
                        <a:t> (often with the objective of mobilising private capital)</a:t>
                      </a:r>
                      <a:endParaRPr lang="en-GB" sz="1400" u="none" strike="noStrike" kern="1200" dirty="0">
                        <a:solidFill>
                          <a:schemeClr val="dk1"/>
                        </a:solidFill>
                        <a:effectLst/>
                        <a:latin typeface="+mn-lt"/>
                        <a:ea typeface="+mn-ea"/>
                        <a:cs typeface="+mn-cs"/>
                      </a:endParaRPr>
                    </a:p>
                  </a:txBody>
                  <a:tcPr marL="5870" marR="5870" marT="5869" marB="0" anchor="ctr">
                    <a:solidFill>
                      <a:srgbClr val="BDDEFF"/>
                    </a:solidFill>
                  </a:tcPr>
                </a:tc>
              </a:tr>
            </a:tbl>
          </a:graphicData>
        </a:graphic>
      </p:graphicFrame>
    </p:spTree>
    <p:extLst>
      <p:ext uri="{BB962C8B-B14F-4D97-AF65-F5344CB8AC3E}">
        <p14:creationId xmlns:p14="http://schemas.microsoft.com/office/powerpoint/2010/main" val="1788400549"/>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Number Placeholder 4"/>
          <p:cNvSpPr>
            <a:spLocks noGrp="1"/>
          </p:cNvSpPr>
          <p:nvPr>
            <p:ph type="sldNum" sz="quarter" idx="12"/>
          </p:nvPr>
        </p:nvSpPr>
        <p:spPr>
          <a:xfrm>
            <a:off x="8027988" y="6453188"/>
            <a:ext cx="765175" cy="260350"/>
          </a:xfrm>
        </p:spPr>
        <p:txBody>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defRPr/>
            </a:pPr>
            <a:fld id="{D6D71D77-D8DB-4304-9EC4-A690FFC85994}" type="slidenum">
              <a:rPr lang="en-GB" altLang="en-US" sz="1400" i="0" smtClean="0">
                <a:solidFill>
                  <a:schemeClr val="tx1"/>
                </a:solidFill>
                <a:latin typeface="Arial" pitchFamily="34" charset="0"/>
              </a:rPr>
              <a:pPr eaLnBrk="1" hangingPunct="1">
                <a:spcBef>
                  <a:spcPct val="0"/>
                </a:spcBef>
                <a:buClrTx/>
                <a:buFontTx/>
                <a:buNone/>
                <a:defRPr/>
              </a:pPr>
              <a:t>17</a:t>
            </a:fld>
            <a:endParaRPr lang="en-GB" altLang="en-US" sz="1400" i="0" smtClean="0">
              <a:solidFill>
                <a:schemeClr val="tx1"/>
              </a:solidFill>
              <a:latin typeface="Arial" pitchFamily="34" charset="0"/>
            </a:endParaRPr>
          </a:p>
        </p:txBody>
      </p:sp>
      <p:sp>
        <p:nvSpPr>
          <p:cNvPr id="149507" name="Title 1"/>
          <p:cNvSpPr>
            <a:spLocks noGrp="1"/>
          </p:cNvSpPr>
          <p:nvPr>
            <p:ph type="title"/>
          </p:nvPr>
        </p:nvSpPr>
        <p:spPr>
          <a:xfrm>
            <a:off x="179388" y="1163638"/>
            <a:ext cx="8856662" cy="936625"/>
          </a:xfrm>
        </p:spPr>
        <p:txBody>
          <a:bodyPr/>
          <a:lstStyle/>
          <a:p>
            <a:pPr indent="0" eaLnBrk="1" hangingPunct="1"/>
            <a:r>
              <a:rPr lang="en-GB" altLang="en-US" smtClean="0"/>
              <a:t>The Investment Grant - example </a:t>
            </a:r>
          </a:p>
        </p:txBody>
      </p:sp>
      <p:sp>
        <p:nvSpPr>
          <p:cNvPr id="149508" name="TextBox 20"/>
          <p:cNvSpPr txBox="1">
            <a:spLocks noChangeArrowheads="1"/>
          </p:cNvSpPr>
          <p:nvPr/>
        </p:nvSpPr>
        <p:spPr bwMode="auto">
          <a:xfrm>
            <a:off x="3055938" y="1906588"/>
            <a:ext cx="2952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r>
              <a:rPr lang="en-GB" altLang="en-US" sz="1400" b="1" i="0" u="sng"/>
              <a:t>Hypothetical Road Project</a:t>
            </a:r>
          </a:p>
        </p:txBody>
      </p:sp>
      <p:graphicFrame>
        <p:nvGraphicFramePr>
          <p:cNvPr id="3" name="Table 2"/>
          <p:cNvGraphicFramePr>
            <a:graphicFrameLocks noGrp="1"/>
          </p:cNvGraphicFramePr>
          <p:nvPr/>
        </p:nvGraphicFramePr>
        <p:xfrm>
          <a:off x="468313" y="2378075"/>
          <a:ext cx="8369302" cy="3732210"/>
        </p:xfrm>
        <a:graphic>
          <a:graphicData uri="http://schemas.openxmlformats.org/drawingml/2006/table">
            <a:tbl>
              <a:tblPr>
                <a:tableStyleId>{5C22544A-7EE6-4342-B048-85BDC9FD1C3A}</a:tableStyleId>
              </a:tblPr>
              <a:tblGrid>
                <a:gridCol w="1944112"/>
                <a:gridCol w="546264"/>
                <a:gridCol w="653214"/>
                <a:gridCol w="653214"/>
                <a:gridCol w="653214"/>
                <a:gridCol w="653214"/>
                <a:gridCol w="653214"/>
                <a:gridCol w="653214"/>
                <a:gridCol w="653214"/>
                <a:gridCol w="653214"/>
                <a:gridCol w="653214"/>
              </a:tblGrid>
              <a:tr h="241087">
                <a:tc>
                  <a:txBody>
                    <a:bodyPr/>
                    <a:lstStyle/>
                    <a:p>
                      <a:pPr algn="l" fontAlgn="b"/>
                      <a:endParaRPr lang="en-GB" sz="1100" b="0" i="0" u="none" strike="noStrike" dirty="0">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Year 1</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Year 2</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Year 3</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Year 4</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Year 5</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Year 6</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Year 7</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Year 8</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Year 9</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Year 10</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087">
                <a:tc>
                  <a:txBody>
                    <a:bodyPr/>
                    <a:lstStyle/>
                    <a:p>
                      <a:pPr algn="l" fontAlgn="b"/>
                      <a:r>
                        <a:rPr lang="en-GB" sz="1100" u="none" strike="noStrike">
                          <a:effectLst/>
                        </a:rPr>
                        <a:t>REVENUE</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087">
                <a:tc>
                  <a:txBody>
                    <a:bodyPr/>
                    <a:lstStyle/>
                    <a:p>
                      <a:pPr algn="l" fontAlgn="b"/>
                      <a:r>
                        <a:rPr lang="en-GB" sz="1100" u="none" strike="noStrike">
                          <a:effectLst/>
                        </a:rPr>
                        <a:t>Toll from highway</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0</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0</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0</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10</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15</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20</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30</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35</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40</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45</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087">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087">
                <a:tc>
                  <a:txBody>
                    <a:bodyPr/>
                    <a:lstStyle/>
                    <a:p>
                      <a:pPr algn="l" fontAlgn="b"/>
                      <a:r>
                        <a:rPr lang="en-GB" sz="1100" u="none" strike="noStrike">
                          <a:effectLst/>
                        </a:rPr>
                        <a:t>COSTS</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6367">
                <a:tc>
                  <a:txBody>
                    <a:bodyPr/>
                    <a:lstStyle/>
                    <a:p>
                      <a:pPr algn="l" fontAlgn="b"/>
                      <a:r>
                        <a:rPr lang="en-GB" sz="1100" u="none" strike="noStrike">
                          <a:effectLst/>
                        </a:rPr>
                        <a:t>Construction (investment)</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b="1" u="none" strike="noStrike" dirty="0">
                          <a:effectLst/>
                        </a:rPr>
                        <a:t>30</a:t>
                      </a:r>
                      <a:endParaRPr lang="en-GB" sz="1100" b="1" i="0" u="none" strike="noStrike" dirty="0">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b="1" u="none" strike="noStrike" dirty="0">
                          <a:effectLst/>
                        </a:rPr>
                        <a:t>25</a:t>
                      </a:r>
                      <a:endParaRPr lang="en-GB" sz="1100" b="1" i="0" u="none" strike="noStrike" dirty="0">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b="1" u="none" strike="noStrike" dirty="0">
                          <a:effectLst/>
                        </a:rPr>
                        <a:t>15</a:t>
                      </a:r>
                      <a:endParaRPr lang="en-GB" sz="1100" b="1" i="0" u="none" strike="noStrike" dirty="0">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0</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0</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3</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0</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0</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2</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0</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087">
                <a:tc>
                  <a:txBody>
                    <a:bodyPr/>
                    <a:lstStyle/>
                    <a:p>
                      <a:pPr algn="l" fontAlgn="b"/>
                      <a:r>
                        <a:rPr lang="en-GB" sz="1100" u="none" strike="noStrike">
                          <a:effectLst/>
                        </a:rPr>
                        <a:t>Maintenance</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0</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0</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0</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1</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5</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8</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10</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12</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14</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16</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087">
                <a:tc>
                  <a:txBody>
                    <a:bodyPr/>
                    <a:lstStyle/>
                    <a:p>
                      <a:pPr algn="l" fontAlgn="b"/>
                      <a:r>
                        <a:rPr lang="en-GB" sz="1100" u="none" strike="noStrike">
                          <a:effectLst/>
                        </a:rPr>
                        <a:t>Staff &amp; other</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0</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0</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0</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1</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3</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3</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4</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5</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5</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6</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087">
                <a:tc>
                  <a:txBody>
                    <a:bodyPr/>
                    <a:lstStyle/>
                    <a:p>
                      <a:pPr algn="r" fontAlgn="b"/>
                      <a:r>
                        <a:rPr lang="en-GB" sz="1100" u="none" strike="noStrike">
                          <a:effectLst/>
                        </a:rPr>
                        <a:t>TOTAL COSTS</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dirty="0">
                          <a:effectLst/>
                        </a:rPr>
                        <a:t>30</a:t>
                      </a:r>
                      <a:endParaRPr lang="en-GB" sz="1100" b="0" i="0" u="none" strike="noStrike" dirty="0">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25</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15</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2</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8</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14</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14</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17</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21</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22</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362">
                <a:tc>
                  <a:txBody>
                    <a:bodyPr/>
                    <a:lstStyle/>
                    <a:p>
                      <a:pPr algn="r" fontAlgn="b"/>
                      <a:r>
                        <a:rPr lang="en-GB" sz="1600" b="1" i="0" u="none" strike="noStrike" dirty="0" smtClean="0">
                          <a:solidFill>
                            <a:srgbClr val="FF0000"/>
                          </a:solidFill>
                          <a:effectLst/>
                          <a:latin typeface="Calibri"/>
                        </a:rPr>
                        <a:t>INVESTMENT</a:t>
                      </a:r>
                      <a:r>
                        <a:rPr lang="en-GB" sz="1600" b="1" i="0" u="none" strike="noStrike" baseline="0" dirty="0" smtClean="0">
                          <a:solidFill>
                            <a:srgbClr val="FF0000"/>
                          </a:solidFill>
                          <a:effectLst/>
                          <a:latin typeface="Calibri"/>
                        </a:rPr>
                        <a:t> GRANT</a:t>
                      </a:r>
                      <a:endParaRPr lang="en-GB" sz="1600" b="1" i="0" u="none" strike="noStrike" dirty="0">
                        <a:solidFill>
                          <a:srgbClr val="FF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400" b="1" i="0" u="none" strike="noStrike" dirty="0" smtClean="0">
                          <a:solidFill>
                            <a:srgbClr val="FF0000"/>
                          </a:solidFill>
                          <a:effectLst/>
                          <a:latin typeface="Calibri"/>
                        </a:rPr>
                        <a:t>5</a:t>
                      </a:r>
                      <a:endParaRPr lang="en-GB" sz="1400" b="1" i="0" u="none" strike="noStrike" dirty="0">
                        <a:solidFill>
                          <a:srgbClr val="FF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400" b="1" i="0" u="none" strike="noStrike" dirty="0" smtClean="0">
                          <a:solidFill>
                            <a:srgbClr val="FF0000"/>
                          </a:solidFill>
                          <a:effectLst/>
                          <a:latin typeface="Calibri"/>
                        </a:rPr>
                        <a:t>3</a:t>
                      </a:r>
                      <a:endParaRPr lang="en-GB" sz="1400" b="1" i="0" u="none" strike="noStrike" dirty="0">
                        <a:solidFill>
                          <a:srgbClr val="FF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400" b="1" i="0" u="none" strike="noStrike" dirty="0">
                        <a:solidFill>
                          <a:srgbClr val="FF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087">
                <a:tc>
                  <a:txBody>
                    <a:bodyPr/>
                    <a:lstStyle/>
                    <a:p>
                      <a:pPr algn="r" fontAlgn="b"/>
                      <a:r>
                        <a:rPr lang="en-GB" sz="1100" u="none" strike="noStrike" dirty="0">
                          <a:effectLst/>
                        </a:rPr>
                        <a:t>NET REVENUE</a:t>
                      </a:r>
                      <a:endParaRPr lang="en-GB" sz="1100" b="1" i="0" u="none" strike="noStrike" dirty="0">
                        <a:solidFill>
                          <a:srgbClr val="FF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dirty="0" smtClean="0">
                          <a:effectLst/>
                        </a:rPr>
                        <a:t>-25</a:t>
                      </a:r>
                      <a:endParaRPr lang="en-GB" sz="1100" b="1" i="0" u="none" strike="noStrike" dirty="0">
                        <a:solidFill>
                          <a:srgbClr val="FF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dirty="0">
                          <a:effectLst/>
                        </a:rPr>
                        <a:t>-</a:t>
                      </a:r>
                      <a:r>
                        <a:rPr lang="en-GB" sz="1100" u="none" strike="noStrike" dirty="0" smtClean="0">
                          <a:effectLst/>
                        </a:rPr>
                        <a:t>22</a:t>
                      </a:r>
                      <a:endParaRPr lang="en-GB" sz="1100" b="1" i="0" u="none" strike="noStrike" dirty="0">
                        <a:solidFill>
                          <a:srgbClr val="FF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dirty="0">
                          <a:effectLst/>
                        </a:rPr>
                        <a:t>-15</a:t>
                      </a:r>
                      <a:endParaRPr lang="en-GB" sz="1100" b="1" i="0" u="none" strike="noStrike" dirty="0">
                        <a:solidFill>
                          <a:srgbClr val="FF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dirty="0">
                          <a:effectLst/>
                        </a:rPr>
                        <a:t>8</a:t>
                      </a:r>
                      <a:endParaRPr lang="en-GB" sz="1100" b="1" i="0" u="none" strike="noStrike" dirty="0">
                        <a:solidFill>
                          <a:srgbClr val="FF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dirty="0">
                          <a:effectLst/>
                        </a:rPr>
                        <a:t>7</a:t>
                      </a:r>
                      <a:endParaRPr lang="en-GB" sz="1100" b="1" i="0" u="none" strike="noStrike" dirty="0">
                        <a:solidFill>
                          <a:srgbClr val="FF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dirty="0">
                          <a:effectLst/>
                        </a:rPr>
                        <a:t>6</a:t>
                      </a:r>
                      <a:endParaRPr lang="en-GB" sz="1100" b="1" i="0" u="none" strike="noStrike" dirty="0">
                        <a:solidFill>
                          <a:srgbClr val="FF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dirty="0">
                          <a:effectLst/>
                        </a:rPr>
                        <a:t>16</a:t>
                      </a:r>
                      <a:endParaRPr lang="en-GB" sz="1100" b="1" i="0" u="none" strike="noStrike" dirty="0">
                        <a:solidFill>
                          <a:srgbClr val="FF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dirty="0">
                          <a:effectLst/>
                        </a:rPr>
                        <a:t>18</a:t>
                      </a:r>
                      <a:endParaRPr lang="en-GB" sz="1100" b="1" i="0" u="none" strike="noStrike" dirty="0">
                        <a:solidFill>
                          <a:srgbClr val="FF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dirty="0">
                          <a:effectLst/>
                        </a:rPr>
                        <a:t>19</a:t>
                      </a:r>
                      <a:endParaRPr lang="en-GB" sz="1100" b="1" i="0" u="none" strike="noStrike" dirty="0">
                        <a:solidFill>
                          <a:srgbClr val="FF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dirty="0">
                          <a:effectLst/>
                        </a:rPr>
                        <a:t>23</a:t>
                      </a:r>
                      <a:endParaRPr lang="en-GB" sz="1100" b="1" i="0" u="none" strike="noStrike" dirty="0">
                        <a:solidFill>
                          <a:srgbClr val="FF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087">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0522">
                <a:tc>
                  <a:txBody>
                    <a:bodyPr/>
                    <a:lstStyle/>
                    <a:p>
                      <a:pPr algn="r" fontAlgn="b"/>
                      <a:r>
                        <a:rPr lang="en-GB" sz="1100" u="none" strike="noStrike">
                          <a:effectLst/>
                        </a:rPr>
                        <a:t>Total investment </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dirty="0" smtClean="0">
                          <a:effectLst/>
                        </a:rPr>
                        <a:t>70</a:t>
                      </a:r>
                    </a:p>
                    <a:p>
                      <a:pPr algn="r" fontAlgn="b"/>
                      <a:r>
                        <a:rPr lang="en-GB" sz="1400" b="1" i="0" u="none" strike="noStrike" dirty="0" smtClean="0">
                          <a:solidFill>
                            <a:srgbClr val="FF0000"/>
                          </a:solidFill>
                          <a:effectLst/>
                          <a:latin typeface="Calibri"/>
                        </a:rPr>
                        <a:t>62</a:t>
                      </a:r>
                      <a:endParaRPr lang="en-GB" sz="1400" b="1" i="0" u="none" strike="noStrike" dirty="0">
                        <a:solidFill>
                          <a:srgbClr val="FF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087">
                <a:tc>
                  <a:txBody>
                    <a:bodyPr/>
                    <a:lstStyle/>
                    <a:p>
                      <a:pPr algn="r" fontAlgn="b"/>
                      <a:r>
                        <a:rPr lang="en-GB" sz="1100" u="none" strike="noStrike">
                          <a:effectLst/>
                        </a:rPr>
                        <a:t>Total net benefits</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a:effectLst/>
                        </a:rPr>
                        <a:t>97</a:t>
                      </a:r>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a:endParaRP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Number Placeholder 4"/>
          <p:cNvSpPr>
            <a:spLocks noGrp="1"/>
          </p:cNvSpPr>
          <p:nvPr>
            <p:ph type="sldNum" sz="quarter" idx="12"/>
          </p:nvPr>
        </p:nvSpPr>
        <p:spPr>
          <a:xfrm>
            <a:off x="8027988" y="6453188"/>
            <a:ext cx="765175" cy="260350"/>
          </a:xfrm>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9F45C2EF-9C5C-4A23-811D-FD9B0688F96C}" type="slidenum">
              <a:rPr lang="en-GB" altLang="en-US" sz="1400" smtClean="0">
                <a:solidFill>
                  <a:schemeClr val="tx1"/>
                </a:solidFill>
                <a:latin typeface="Arial" pitchFamily="34" charset="0"/>
              </a:rPr>
              <a:pPr eaLnBrk="1" hangingPunct="1">
                <a:defRPr/>
              </a:pPr>
              <a:t>18</a:t>
            </a:fld>
            <a:endParaRPr lang="en-GB" altLang="en-US" sz="1400" smtClean="0">
              <a:solidFill>
                <a:schemeClr val="tx1"/>
              </a:solidFill>
              <a:latin typeface="Arial" pitchFamily="34" charset="0"/>
            </a:endParaRPr>
          </a:p>
        </p:txBody>
      </p:sp>
      <p:sp>
        <p:nvSpPr>
          <p:cNvPr id="150531" name="Title 1"/>
          <p:cNvSpPr>
            <a:spLocks noGrp="1"/>
          </p:cNvSpPr>
          <p:nvPr>
            <p:ph type="title"/>
          </p:nvPr>
        </p:nvSpPr>
        <p:spPr>
          <a:xfrm>
            <a:off x="107950" y="1341438"/>
            <a:ext cx="9036050" cy="742950"/>
          </a:xfrm>
        </p:spPr>
        <p:txBody>
          <a:bodyPr/>
          <a:lstStyle/>
          <a:p>
            <a:pPr indent="0" eaLnBrk="1" hangingPunct="1"/>
            <a:r>
              <a:rPr lang="en-GB" altLang="en-US" smtClean="0"/>
              <a:t>The Investment Grant</a:t>
            </a:r>
          </a:p>
        </p:txBody>
      </p:sp>
      <p:sp>
        <p:nvSpPr>
          <p:cNvPr id="150532" name="TextBox 4"/>
          <p:cNvSpPr txBox="1">
            <a:spLocks noChangeArrowheads="1"/>
          </p:cNvSpPr>
          <p:nvPr/>
        </p:nvSpPr>
        <p:spPr bwMode="auto">
          <a:xfrm>
            <a:off x="468313" y="2127250"/>
            <a:ext cx="79914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r>
              <a:rPr lang="en-GB" altLang="en-US" sz="2200" b="1" i="0" u="sng"/>
              <a:t>Direct Investment Grant</a:t>
            </a:r>
          </a:p>
          <a:p>
            <a:pPr eaLnBrk="1" hangingPunct="1">
              <a:spcBef>
                <a:spcPct val="0"/>
              </a:spcBef>
              <a:buClrTx/>
              <a:buFontTx/>
              <a:buNone/>
            </a:pPr>
            <a:endParaRPr lang="en-GB" altLang="en-US" sz="2200" b="1" i="0"/>
          </a:p>
        </p:txBody>
      </p:sp>
      <p:cxnSp>
        <p:nvCxnSpPr>
          <p:cNvPr id="150533" name="Straight Connector 13"/>
          <p:cNvCxnSpPr>
            <a:cxnSpLocks noChangeShapeType="1"/>
          </p:cNvCxnSpPr>
          <p:nvPr/>
        </p:nvCxnSpPr>
        <p:spPr bwMode="auto">
          <a:xfrm>
            <a:off x="2771775" y="3883025"/>
            <a:ext cx="0" cy="165576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534" name="Straight Connector 14"/>
          <p:cNvCxnSpPr>
            <a:cxnSpLocks noChangeShapeType="1"/>
          </p:cNvCxnSpPr>
          <p:nvPr/>
        </p:nvCxnSpPr>
        <p:spPr bwMode="auto">
          <a:xfrm>
            <a:off x="2771775" y="5538788"/>
            <a:ext cx="2879725"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535" name="Straight Arrow Connector 15"/>
          <p:cNvCxnSpPr>
            <a:cxnSpLocks noChangeShapeType="1"/>
          </p:cNvCxnSpPr>
          <p:nvPr/>
        </p:nvCxnSpPr>
        <p:spPr bwMode="auto">
          <a:xfrm flipV="1">
            <a:off x="2771775" y="4710113"/>
            <a:ext cx="2879725" cy="107950"/>
          </a:xfrm>
          <a:prstGeom prst="straightConnector1">
            <a:avLst/>
          </a:prstGeom>
          <a:noFill/>
          <a:ln w="9525" algn="ctr">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536" name="Straight Connector 16"/>
          <p:cNvCxnSpPr>
            <a:cxnSpLocks noChangeShapeType="1"/>
          </p:cNvCxnSpPr>
          <p:nvPr/>
        </p:nvCxnSpPr>
        <p:spPr bwMode="auto">
          <a:xfrm flipV="1">
            <a:off x="2771775" y="4314825"/>
            <a:ext cx="2879725" cy="21590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0537" name="TextBox 18"/>
          <p:cNvSpPr txBox="1">
            <a:spLocks noChangeArrowheads="1"/>
          </p:cNvSpPr>
          <p:nvPr/>
        </p:nvSpPr>
        <p:spPr bwMode="auto">
          <a:xfrm>
            <a:off x="2339975" y="3883025"/>
            <a:ext cx="431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r>
              <a:rPr lang="en-GB" altLang="en-US" sz="1600" i="0"/>
              <a:t>€</a:t>
            </a:r>
          </a:p>
        </p:txBody>
      </p:sp>
      <p:sp>
        <p:nvSpPr>
          <p:cNvPr id="150538" name="TextBox 20"/>
          <p:cNvSpPr txBox="1">
            <a:spLocks noChangeArrowheads="1"/>
          </p:cNvSpPr>
          <p:nvPr/>
        </p:nvSpPr>
        <p:spPr bwMode="auto">
          <a:xfrm>
            <a:off x="5146675" y="5683250"/>
            <a:ext cx="10810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r>
              <a:rPr lang="en-GB" altLang="en-US" sz="1600" i="0"/>
              <a:t>time</a:t>
            </a:r>
          </a:p>
        </p:txBody>
      </p:sp>
      <p:sp>
        <p:nvSpPr>
          <p:cNvPr id="150539" name="TextBox 22"/>
          <p:cNvSpPr txBox="1">
            <a:spLocks noChangeArrowheads="1"/>
          </p:cNvSpPr>
          <p:nvPr/>
        </p:nvSpPr>
        <p:spPr bwMode="auto">
          <a:xfrm>
            <a:off x="971550" y="2997200"/>
            <a:ext cx="7129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r>
              <a:rPr lang="en-GB" altLang="en-US" sz="1800" i="0"/>
              <a:t>E.g. A reduction in  consumer price per KW</a:t>
            </a:r>
          </a:p>
        </p:txBody>
      </p:sp>
      <p:sp>
        <p:nvSpPr>
          <p:cNvPr id="150540" name="Down Arrow 24"/>
          <p:cNvSpPr>
            <a:spLocks noChangeArrowheads="1"/>
          </p:cNvSpPr>
          <p:nvPr/>
        </p:nvSpPr>
        <p:spPr bwMode="auto">
          <a:xfrm>
            <a:off x="5435600" y="4386263"/>
            <a:ext cx="288925" cy="288925"/>
          </a:xfrm>
          <a:prstGeom prst="downArrow">
            <a:avLst>
              <a:gd name="adj1" fmla="val 50000"/>
              <a:gd name="adj2" fmla="val 50000"/>
            </a:avLst>
          </a:prstGeom>
          <a:solidFill>
            <a:srgbClr val="00B050"/>
          </a:solidFill>
          <a:ln w="9525" algn="ctr">
            <a:solidFill>
              <a:srgbClr val="00B050"/>
            </a:solidFill>
            <a:round/>
            <a:headEnd/>
            <a:tailEnd/>
          </a:ln>
        </p:spPr>
        <p:txBody>
          <a:bodyPr anchor="ctr"/>
          <a:lstStyle>
            <a:lvl1pPr marL="3175"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endParaRPr lang="en-US" altLang="en-US" sz="1200" i="0"/>
          </a:p>
        </p:txBody>
      </p:sp>
      <p:sp>
        <p:nvSpPr>
          <p:cNvPr id="150541" name="TextBox 27"/>
          <p:cNvSpPr txBox="1">
            <a:spLocks noChangeArrowheads="1"/>
          </p:cNvSpPr>
          <p:nvPr/>
        </p:nvSpPr>
        <p:spPr bwMode="auto">
          <a:xfrm>
            <a:off x="5084763" y="4098925"/>
            <a:ext cx="16478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r>
              <a:rPr lang="en-GB" altLang="en-US" sz="1000" i="0"/>
              <a:t>KW price solar</a:t>
            </a:r>
          </a:p>
        </p:txBody>
      </p:sp>
      <p:sp>
        <p:nvSpPr>
          <p:cNvPr id="150542" name="TextBox 29"/>
          <p:cNvSpPr txBox="1">
            <a:spLocks noChangeArrowheads="1"/>
          </p:cNvSpPr>
          <p:nvPr/>
        </p:nvSpPr>
        <p:spPr bwMode="auto">
          <a:xfrm>
            <a:off x="5076825" y="4716463"/>
            <a:ext cx="16462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r>
              <a:rPr lang="en-GB" altLang="en-US" sz="1000" i="0"/>
              <a:t>KW price thermal</a:t>
            </a: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Number Placeholder 4"/>
          <p:cNvSpPr>
            <a:spLocks noGrp="1"/>
          </p:cNvSpPr>
          <p:nvPr>
            <p:ph type="sldNum" sz="quarter" idx="12"/>
          </p:nvPr>
        </p:nvSpPr>
        <p:spPr>
          <a:xfrm>
            <a:off x="8027988" y="6453188"/>
            <a:ext cx="765175" cy="260350"/>
          </a:xfrm>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CBB2B0DE-8BF4-4678-823F-77D0A16EBAB9}" type="slidenum">
              <a:rPr lang="en-GB" altLang="en-US" sz="1400" smtClean="0">
                <a:solidFill>
                  <a:schemeClr val="tx1"/>
                </a:solidFill>
                <a:latin typeface="Arial" pitchFamily="34" charset="0"/>
              </a:rPr>
              <a:pPr eaLnBrk="1" hangingPunct="1">
                <a:defRPr/>
              </a:pPr>
              <a:t>19</a:t>
            </a:fld>
            <a:endParaRPr lang="en-GB" altLang="en-US" sz="1400" smtClean="0">
              <a:solidFill>
                <a:schemeClr val="tx1"/>
              </a:solidFill>
              <a:latin typeface="Arial" pitchFamily="34" charset="0"/>
            </a:endParaRPr>
          </a:p>
        </p:txBody>
      </p:sp>
      <p:sp>
        <p:nvSpPr>
          <p:cNvPr id="151555" name="Title 1"/>
          <p:cNvSpPr>
            <a:spLocks noGrp="1"/>
          </p:cNvSpPr>
          <p:nvPr>
            <p:ph type="title"/>
          </p:nvPr>
        </p:nvSpPr>
        <p:spPr>
          <a:xfrm>
            <a:off x="179388" y="1163638"/>
            <a:ext cx="8856662" cy="936625"/>
          </a:xfrm>
        </p:spPr>
        <p:txBody>
          <a:bodyPr/>
          <a:lstStyle/>
          <a:p>
            <a:pPr indent="0" eaLnBrk="1" hangingPunct="1"/>
            <a:r>
              <a:rPr lang="en-GB" altLang="en-US" smtClean="0"/>
              <a:t>The Interest Rate Subsidy (IRS)</a:t>
            </a:r>
          </a:p>
        </p:txBody>
      </p:sp>
      <p:sp>
        <p:nvSpPr>
          <p:cNvPr id="151556" name="TextBox 4"/>
          <p:cNvSpPr txBox="1">
            <a:spLocks noChangeArrowheads="1"/>
          </p:cNvSpPr>
          <p:nvPr/>
        </p:nvSpPr>
        <p:spPr bwMode="auto">
          <a:xfrm>
            <a:off x="468313" y="2127250"/>
            <a:ext cx="799147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r>
              <a:rPr lang="en-GB" altLang="en-US" sz="2200" b="1" i="0" u="sng"/>
              <a:t>Interest rate subsidy</a:t>
            </a:r>
          </a:p>
          <a:p>
            <a:pPr eaLnBrk="1" hangingPunct="1">
              <a:spcBef>
                <a:spcPct val="0"/>
              </a:spcBef>
              <a:buClrTx/>
              <a:buFontTx/>
              <a:buNone/>
            </a:pPr>
            <a:endParaRPr lang="en-GB" altLang="en-US" sz="2200" b="1" i="0"/>
          </a:p>
          <a:p>
            <a:pPr eaLnBrk="1" hangingPunct="1">
              <a:spcBef>
                <a:spcPct val="0"/>
              </a:spcBef>
              <a:buClrTx/>
              <a:buFontTx/>
              <a:buNone/>
            </a:pPr>
            <a:endParaRPr lang="en-GB" altLang="en-US" sz="2200" i="0"/>
          </a:p>
          <a:p>
            <a:pPr eaLnBrk="1" hangingPunct="1">
              <a:spcBef>
                <a:spcPct val="0"/>
              </a:spcBef>
              <a:buClrTx/>
              <a:buFontTx/>
              <a:buNone/>
            </a:pPr>
            <a:endParaRPr lang="en-GB" altLang="en-US" sz="2200" b="1" i="0"/>
          </a:p>
        </p:txBody>
      </p:sp>
      <p:cxnSp>
        <p:nvCxnSpPr>
          <p:cNvPr id="151557" name="Straight Connector 7"/>
          <p:cNvCxnSpPr>
            <a:cxnSpLocks noChangeShapeType="1"/>
          </p:cNvCxnSpPr>
          <p:nvPr/>
        </p:nvCxnSpPr>
        <p:spPr bwMode="auto">
          <a:xfrm>
            <a:off x="2698750" y="3573463"/>
            <a:ext cx="0" cy="1655762"/>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558" name="Straight Connector 8"/>
          <p:cNvCxnSpPr>
            <a:cxnSpLocks noChangeShapeType="1"/>
          </p:cNvCxnSpPr>
          <p:nvPr/>
        </p:nvCxnSpPr>
        <p:spPr bwMode="auto">
          <a:xfrm>
            <a:off x="2698750" y="5229225"/>
            <a:ext cx="2881313"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559" name="Straight Arrow Connector 9"/>
          <p:cNvCxnSpPr>
            <a:cxnSpLocks noChangeShapeType="1"/>
          </p:cNvCxnSpPr>
          <p:nvPr/>
        </p:nvCxnSpPr>
        <p:spPr bwMode="auto">
          <a:xfrm flipV="1">
            <a:off x="2698750" y="4400550"/>
            <a:ext cx="2881313" cy="323850"/>
          </a:xfrm>
          <a:prstGeom prst="straightConnector1">
            <a:avLst/>
          </a:prstGeom>
          <a:noFill/>
          <a:ln w="9525" algn="ctr">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560" name="Straight Connector 10"/>
          <p:cNvCxnSpPr>
            <a:cxnSpLocks noChangeShapeType="1"/>
          </p:cNvCxnSpPr>
          <p:nvPr/>
        </p:nvCxnSpPr>
        <p:spPr bwMode="auto">
          <a:xfrm flipV="1">
            <a:off x="2698750" y="3741738"/>
            <a:ext cx="2881313" cy="334962"/>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1561" name="TextBox 15"/>
          <p:cNvSpPr txBox="1">
            <a:spLocks noChangeArrowheads="1"/>
          </p:cNvSpPr>
          <p:nvPr/>
        </p:nvSpPr>
        <p:spPr bwMode="auto">
          <a:xfrm>
            <a:off x="2124075" y="3573463"/>
            <a:ext cx="430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r>
              <a:rPr lang="en-GB" altLang="en-US" sz="1600" i="0"/>
              <a:t>€</a:t>
            </a:r>
          </a:p>
        </p:txBody>
      </p:sp>
      <p:sp>
        <p:nvSpPr>
          <p:cNvPr id="151562" name="TextBox 17"/>
          <p:cNvSpPr txBox="1">
            <a:spLocks noChangeArrowheads="1"/>
          </p:cNvSpPr>
          <p:nvPr/>
        </p:nvSpPr>
        <p:spPr bwMode="auto">
          <a:xfrm>
            <a:off x="5075238" y="5373688"/>
            <a:ext cx="1079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r>
              <a:rPr lang="en-GB" altLang="en-US" sz="1600" i="0"/>
              <a:t>time</a:t>
            </a:r>
          </a:p>
        </p:txBody>
      </p:sp>
      <p:sp>
        <p:nvSpPr>
          <p:cNvPr id="151563" name="TextBox 19"/>
          <p:cNvSpPr txBox="1">
            <a:spLocks noChangeArrowheads="1"/>
          </p:cNvSpPr>
          <p:nvPr/>
        </p:nvSpPr>
        <p:spPr bwMode="auto">
          <a:xfrm>
            <a:off x="2987675" y="2852738"/>
            <a:ext cx="2952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r>
              <a:rPr lang="en-GB" altLang="en-US" sz="1600" i="0" u="sng"/>
              <a:t>Increase concessionality</a:t>
            </a:r>
          </a:p>
        </p:txBody>
      </p:sp>
      <p:sp>
        <p:nvSpPr>
          <p:cNvPr id="151564" name="Down Arrow 21"/>
          <p:cNvSpPr>
            <a:spLocks noChangeArrowheads="1"/>
          </p:cNvSpPr>
          <p:nvPr/>
        </p:nvSpPr>
        <p:spPr bwMode="auto">
          <a:xfrm>
            <a:off x="5291138" y="4076700"/>
            <a:ext cx="288925" cy="288925"/>
          </a:xfrm>
          <a:prstGeom prst="downArrow">
            <a:avLst>
              <a:gd name="adj1" fmla="val 50000"/>
              <a:gd name="adj2" fmla="val 50000"/>
            </a:avLst>
          </a:prstGeom>
          <a:solidFill>
            <a:srgbClr val="00B050"/>
          </a:solidFill>
          <a:ln w="9525" algn="ctr">
            <a:solidFill>
              <a:srgbClr val="00B050"/>
            </a:solidFill>
            <a:round/>
            <a:headEnd/>
            <a:tailEnd/>
          </a:ln>
        </p:spPr>
        <p:txBody>
          <a:bodyPr anchor="ctr"/>
          <a:lstStyle>
            <a:lvl1pPr marL="3175"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endParaRPr lang="en-US" altLang="en-US" sz="1600" i="0"/>
          </a:p>
        </p:txBody>
      </p:sp>
      <p:sp>
        <p:nvSpPr>
          <p:cNvPr id="151565" name="TextBox 23"/>
          <p:cNvSpPr txBox="1">
            <a:spLocks noChangeArrowheads="1"/>
          </p:cNvSpPr>
          <p:nvPr/>
        </p:nvSpPr>
        <p:spPr bwMode="auto">
          <a:xfrm>
            <a:off x="4724400" y="3141663"/>
            <a:ext cx="1863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r>
              <a:rPr lang="en-GB" altLang="en-US" sz="1600" i="0"/>
              <a:t>Debt servicing without grant</a:t>
            </a:r>
          </a:p>
        </p:txBody>
      </p:sp>
      <p:sp>
        <p:nvSpPr>
          <p:cNvPr id="151566" name="TextBox 24"/>
          <p:cNvSpPr txBox="1">
            <a:spLocks noChangeArrowheads="1"/>
          </p:cNvSpPr>
          <p:nvPr/>
        </p:nvSpPr>
        <p:spPr bwMode="auto">
          <a:xfrm>
            <a:off x="4795838" y="4500563"/>
            <a:ext cx="27289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r>
              <a:rPr lang="en-GB" altLang="en-US" sz="1600" i="0"/>
              <a:t>More concessionality with grant</a:t>
            </a:r>
          </a:p>
        </p:txBody>
      </p:sp>
      <p:cxnSp>
        <p:nvCxnSpPr>
          <p:cNvPr id="151567" name="Straight Connector 2"/>
          <p:cNvCxnSpPr>
            <a:cxnSpLocks noChangeShapeType="1"/>
          </p:cNvCxnSpPr>
          <p:nvPr/>
        </p:nvCxnSpPr>
        <p:spPr bwMode="auto">
          <a:xfrm flipV="1">
            <a:off x="2698750" y="3897313"/>
            <a:ext cx="2957513" cy="14287"/>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1568" name="TextBox 34"/>
          <p:cNvSpPr txBox="1">
            <a:spLocks noChangeArrowheads="1"/>
          </p:cNvSpPr>
          <p:nvPr/>
        </p:nvSpPr>
        <p:spPr bwMode="auto">
          <a:xfrm>
            <a:off x="5659438" y="3759200"/>
            <a:ext cx="18653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r>
              <a:rPr lang="en-GB" altLang="en-US" sz="1600" b="1" i="0"/>
              <a:t>IMF limits</a:t>
            </a: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107504" y="2204864"/>
            <a:ext cx="8928100" cy="3744913"/>
          </a:xfrm>
        </p:spPr>
        <p:txBody>
          <a:bodyPr/>
          <a:lstStyle/>
          <a:p>
            <a:pPr marL="0" indent="0" eaLnBrk="1" hangingPunct="1">
              <a:buNone/>
              <a:defRPr/>
            </a:pPr>
            <a:r>
              <a:rPr lang="en-GB" sz="2800" i="0" dirty="0" smtClean="0"/>
              <a:t>1. Introduction to blending</a:t>
            </a:r>
          </a:p>
          <a:p>
            <a:pPr marL="514350" indent="-514350" eaLnBrk="1" hangingPunct="1">
              <a:buFontTx/>
              <a:buAutoNum type="arabicPeriod"/>
              <a:defRPr/>
            </a:pPr>
            <a:endParaRPr lang="en-GB" sz="2800" i="0" dirty="0" smtClean="0"/>
          </a:p>
          <a:p>
            <a:pPr marL="0" indent="0" eaLnBrk="1" hangingPunct="1">
              <a:buNone/>
              <a:defRPr/>
            </a:pPr>
            <a:r>
              <a:rPr lang="en-GB" sz="2800" i="0" dirty="0" smtClean="0"/>
              <a:t>2. Present elements on the complementarity of modalities "budget support" and "blending"</a:t>
            </a:r>
            <a:endParaRPr lang="en-GB" i="0" dirty="0" smtClean="0"/>
          </a:p>
          <a:p>
            <a:pPr marL="457200" lvl="2" indent="0" eaLnBrk="1" hangingPunct="1">
              <a:defRPr/>
            </a:pPr>
            <a:endParaRPr lang="en-GB" dirty="0"/>
          </a:p>
          <a:p>
            <a:pPr marL="114300" indent="-457200" eaLnBrk="1" hangingPunct="1">
              <a:buFontTx/>
              <a:buAutoNum type="arabicPeriod"/>
              <a:defRPr/>
            </a:pPr>
            <a:endParaRPr lang="en-GB" sz="2800" i="0" dirty="0" smtClean="0"/>
          </a:p>
          <a:p>
            <a:pPr marL="457200" lvl="2" indent="0" eaLnBrk="1" hangingPunct="1">
              <a:defRPr/>
            </a:pPr>
            <a:endParaRPr lang="en-GB" dirty="0" smtClean="0"/>
          </a:p>
          <a:p>
            <a:pPr marL="114300" indent="-457200" eaLnBrk="1" hangingPunct="1">
              <a:buFontTx/>
              <a:buAutoNum type="arabicPeriod"/>
              <a:defRPr/>
            </a:pPr>
            <a:endParaRPr lang="en-GB" i="0" dirty="0" smtClean="0"/>
          </a:p>
          <a:p>
            <a:pPr marL="114300" indent="-457200" eaLnBrk="1" hangingPunct="1">
              <a:buFontTx/>
              <a:buAutoNum type="arabicPeriod"/>
              <a:defRPr/>
            </a:pPr>
            <a:endParaRPr lang="en-GB" i="0" dirty="0" smtClean="0"/>
          </a:p>
          <a:p>
            <a:pPr marL="0" indent="0" eaLnBrk="1" hangingPunct="1">
              <a:buFontTx/>
              <a:buNone/>
              <a:defRPr/>
            </a:pPr>
            <a:endParaRPr lang="en-GB" i="0" dirty="0" smtClean="0"/>
          </a:p>
        </p:txBody>
      </p:sp>
      <p:sp>
        <p:nvSpPr>
          <p:cNvPr id="94211" name="Slide Number Placeholder 4"/>
          <p:cNvSpPr>
            <a:spLocks noGrp="1"/>
          </p:cNvSpPr>
          <p:nvPr>
            <p:ph type="sldNum" sz="quarter" idx="12"/>
          </p:nvPr>
        </p:nvSpPr>
        <p:spPr>
          <a:xfrm>
            <a:off x="6553200" y="6092825"/>
            <a:ext cx="2133600" cy="476250"/>
          </a:xfrm>
        </p:spPr>
        <p:txBody>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defRPr/>
            </a:pPr>
            <a:fld id="{8AAE40BF-8003-41C8-B254-2348C9EF0CB5}" type="slidenum">
              <a:rPr lang="en-GB" altLang="en-US" sz="1400" i="0" smtClean="0">
                <a:solidFill>
                  <a:schemeClr val="tx1"/>
                </a:solidFill>
                <a:latin typeface="Arial" pitchFamily="34" charset="0"/>
              </a:rPr>
              <a:pPr eaLnBrk="1" hangingPunct="1">
                <a:spcBef>
                  <a:spcPct val="0"/>
                </a:spcBef>
                <a:buClrTx/>
                <a:buFontTx/>
                <a:buNone/>
                <a:defRPr/>
              </a:pPr>
              <a:t>2</a:t>
            </a:fld>
            <a:endParaRPr lang="en-GB" altLang="en-US" sz="1400" i="0" smtClean="0">
              <a:solidFill>
                <a:schemeClr val="tx1"/>
              </a:solidFill>
              <a:latin typeface="Arial" pitchFamily="34" charset="0"/>
            </a:endParaRPr>
          </a:p>
        </p:txBody>
      </p:sp>
      <p:sp>
        <p:nvSpPr>
          <p:cNvPr id="105476" name="Title 1"/>
          <p:cNvSpPr>
            <a:spLocks noGrp="1"/>
          </p:cNvSpPr>
          <p:nvPr>
            <p:ph type="title"/>
          </p:nvPr>
        </p:nvSpPr>
        <p:spPr>
          <a:xfrm>
            <a:off x="0" y="1285875"/>
            <a:ext cx="9036050" cy="814388"/>
          </a:xfrm>
        </p:spPr>
        <p:txBody>
          <a:bodyPr/>
          <a:lstStyle/>
          <a:p>
            <a:pPr indent="0" algn="ctr" eaLnBrk="1" hangingPunct="1"/>
            <a:r>
              <a:rPr lang="en-GB" altLang="en-US" dirty="0" smtClean="0"/>
              <a:t>2 Objectives: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Number Placeholder 4"/>
          <p:cNvSpPr>
            <a:spLocks noGrp="1"/>
          </p:cNvSpPr>
          <p:nvPr>
            <p:ph type="sldNum" sz="quarter" idx="12"/>
          </p:nvPr>
        </p:nvSpPr>
        <p:spPr>
          <a:xfrm>
            <a:off x="8027988" y="6408738"/>
            <a:ext cx="765175" cy="260350"/>
          </a:xfrm>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53CD6AC4-2B32-49BC-8D92-D4532DDD3DA5}" type="slidenum">
              <a:rPr lang="en-GB" altLang="en-US" sz="1400" smtClean="0">
                <a:solidFill>
                  <a:schemeClr val="tx1"/>
                </a:solidFill>
                <a:latin typeface="Arial" pitchFamily="34" charset="0"/>
              </a:rPr>
              <a:pPr eaLnBrk="1" hangingPunct="1">
                <a:defRPr/>
              </a:pPr>
              <a:t>20</a:t>
            </a:fld>
            <a:endParaRPr lang="en-GB" altLang="en-US" sz="1400" smtClean="0">
              <a:solidFill>
                <a:schemeClr val="tx1"/>
              </a:solidFill>
              <a:latin typeface="Arial" pitchFamily="34" charset="0"/>
            </a:endParaRPr>
          </a:p>
        </p:txBody>
      </p:sp>
      <p:sp>
        <p:nvSpPr>
          <p:cNvPr id="152579" name="Title 1"/>
          <p:cNvSpPr>
            <a:spLocks noGrp="1"/>
          </p:cNvSpPr>
          <p:nvPr>
            <p:ph type="title"/>
          </p:nvPr>
        </p:nvSpPr>
        <p:spPr>
          <a:xfrm>
            <a:off x="0" y="1339850"/>
            <a:ext cx="9180513" cy="865188"/>
          </a:xfrm>
        </p:spPr>
        <p:txBody>
          <a:bodyPr/>
          <a:lstStyle/>
          <a:p>
            <a:pPr indent="0" eaLnBrk="1" hangingPunct="1"/>
            <a:r>
              <a:rPr lang="en-GB" altLang="en-US" smtClean="0"/>
              <a:t>Technical Assistance </a:t>
            </a:r>
          </a:p>
        </p:txBody>
      </p:sp>
      <p:sp>
        <p:nvSpPr>
          <p:cNvPr id="13" name="Oval 12"/>
          <p:cNvSpPr/>
          <p:nvPr/>
        </p:nvSpPr>
        <p:spPr>
          <a:xfrm>
            <a:off x="3708400" y="3371850"/>
            <a:ext cx="1584325" cy="13335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TextBox 13"/>
          <p:cNvSpPr txBox="1"/>
          <p:nvPr/>
        </p:nvSpPr>
        <p:spPr>
          <a:xfrm>
            <a:off x="3708400" y="3473450"/>
            <a:ext cx="1600200" cy="1323975"/>
          </a:xfrm>
          <a:prstGeom prst="rect">
            <a:avLst/>
          </a:prstGeom>
          <a:noFill/>
        </p:spPr>
        <p:txBody>
          <a:bodyPr>
            <a:spAutoFit/>
          </a:bodyPr>
          <a:lstStyle/>
          <a:p>
            <a:pPr algn="ctr">
              <a:defRPr/>
            </a:pPr>
            <a:r>
              <a:rPr lang="en-GB" sz="1600" b="1" dirty="0">
                <a:latin typeface="+mn-lt"/>
                <a:cs typeface="Arial" charset="0"/>
              </a:rPr>
              <a:t>‘Green lights’ for project financing</a:t>
            </a:r>
            <a:endParaRPr lang="en-GB" sz="1600" dirty="0">
              <a:latin typeface="+mn-lt"/>
              <a:cs typeface="Arial" charset="0"/>
            </a:endParaRPr>
          </a:p>
          <a:p>
            <a:pPr algn="ctr">
              <a:defRPr/>
            </a:pPr>
            <a:endParaRPr lang="en-GB" sz="1600" b="1" dirty="0">
              <a:latin typeface="+mn-lt"/>
              <a:cs typeface="Arial" charset="0"/>
            </a:endParaRPr>
          </a:p>
        </p:txBody>
      </p:sp>
      <p:sp>
        <p:nvSpPr>
          <p:cNvPr id="15" name="Right Arrow 14"/>
          <p:cNvSpPr/>
          <p:nvPr/>
        </p:nvSpPr>
        <p:spPr>
          <a:xfrm rot="16200000">
            <a:off x="4194176" y="4799012"/>
            <a:ext cx="450850" cy="447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TextBox 15"/>
          <p:cNvSpPr txBox="1"/>
          <p:nvPr/>
        </p:nvSpPr>
        <p:spPr>
          <a:xfrm>
            <a:off x="827088" y="4491038"/>
            <a:ext cx="2087562" cy="1169987"/>
          </a:xfrm>
          <a:prstGeom prst="rect">
            <a:avLst/>
          </a:prstGeom>
          <a:noFill/>
        </p:spPr>
        <p:txBody>
          <a:bodyPr>
            <a:spAutoFit/>
          </a:bodyPr>
          <a:lstStyle/>
          <a:p>
            <a:pPr algn="ctr">
              <a:defRPr/>
            </a:pPr>
            <a:r>
              <a:rPr lang="en-GB" sz="1400" b="1" dirty="0">
                <a:solidFill>
                  <a:srgbClr val="FF0000"/>
                </a:solidFill>
                <a:latin typeface="+mn-lt"/>
                <a:cs typeface="Arial" charset="0"/>
              </a:rPr>
              <a:t>5 Risk management </a:t>
            </a:r>
            <a:r>
              <a:rPr lang="en-GB" sz="1400" dirty="0">
                <a:solidFill>
                  <a:srgbClr val="2D5EC1"/>
                </a:solidFill>
                <a:latin typeface="+mn-lt"/>
                <a:cs typeface="Arial" charset="0"/>
              </a:rPr>
              <a:t>to ensure appropriate implementation and  repayments</a:t>
            </a:r>
          </a:p>
        </p:txBody>
      </p:sp>
      <p:sp>
        <p:nvSpPr>
          <p:cNvPr id="17" name="TextBox 16"/>
          <p:cNvSpPr txBox="1"/>
          <p:nvPr/>
        </p:nvSpPr>
        <p:spPr>
          <a:xfrm>
            <a:off x="5940425" y="3644900"/>
            <a:ext cx="3024188" cy="738188"/>
          </a:xfrm>
          <a:prstGeom prst="rect">
            <a:avLst/>
          </a:prstGeom>
          <a:noFill/>
        </p:spPr>
        <p:txBody>
          <a:bodyPr>
            <a:spAutoFit/>
          </a:bodyPr>
          <a:lstStyle/>
          <a:p>
            <a:pPr algn="ctr">
              <a:defRPr/>
            </a:pPr>
            <a:r>
              <a:rPr lang="en-GB" sz="1400" b="1" dirty="0">
                <a:solidFill>
                  <a:srgbClr val="FF0000"/>
                </a:solidFill>
                <a:latin typeface="+mn-lt"/>
                <a:cs typeface="Arial" charset="0"/>
              </a:rPr>
              <a:t>2 Economic / social / environmental returns </a:t>
            </a:r>
            <a:r>
              <a:rPr lang="en-GB" sz="1400" dirty="0">
                <a:solidFill>
                  <a:srgbClr val="FF0000"/>
                </a:solidFill>
                <a:latin typeface="+mn-lt"/>
                <a:cs typeface="Arial" charset="0"/>
              </a:rPr>
              <a:t> </a:t>
            </a:r>
            <a:r>
              <a:rPr lang="en-GB" sz="1400" dirty="0">
                <a:latin typeface="+mn-lt"/>
                <a:cs typeface="Arial" charset="0"/>
              </a:rPr>
              <a:t>to make it worthwhile</a:t>
            </a:r>
          </a:p>
        </p:txBody>
      </p:sp>
      <p:sp>
        <p:nvSpPr>
          <p:cNvPr id="18" name="TextBox 17"/>
          <p:cNvSpPr txBox="1"/>
          <p:nvPr/>
        </p:nvSpPr>
        <p:spPr>
          <a:xfrm>
            <a:off x="2844800" y="5300663"/>
            <a:ext cx="3240088" cy="739775"/>
          </a:xfrm>
          <a:prstGeom prst="rect">
            <a:avLst/>
          </a:prstGeom>
          <a:noFill/>
        </p:spPr>
        <p:txBody>
          <a:bodyPr>
            <a:spAutoFit/>
          </a:bodyPr>
          <a:lstStyle/>
          <a:p>
            <a:pPr algn="ctr">
              <a:defRPr/>
            </a:pPr>
            <a:r>
              <a:rPr lang="en-GB" sz="1400" b="1" dirty="0">
                <a:solidFill>
                  <a:srgbClr val="FF0000"/>
                </a:solidFill>
                <a:latin typeface="+mn-lt"/>
                <a:cs typeface="Arial" charset="0"/>
              </a:rPr>
              <a:t>4 Beneficiaries commitment </a:t>
            </a:r>
            <a:r>
              <a:rPr lang="en-GB" sz="1400" dirty="0">
                <a:cs typeface="Arial" charset="0"/>
              </a:rPr>
              <a:t>to provide ownership</a:t>
            </a:r>
          </a:p>
          <a:p>
            <a:pPr algn="ctr">
              <a:defRPr/>
            </a:pPr>
            <a:endParaRPr lang="en-GB" sz="1400" b="1" dirty="0">
              <a:solidFill>
                <a:srgbClr val="FF0000"/>
              </a:solidFill>
              <a:latin typeface="+mn-lt"/>
              <a:cs typeface="Arial" charset="0"/>
            </a:endParaRPr>
          </a:p>
        </p:txBody>
      </p:sp>
      <p:sp>
        <p:nvSpPr>
          <p:cNvPr id="19" name="Down Arrow 18"/>
          <p:cNvSpPr/>
          <p:nvPr/>
        </p:nvSpPr>
        <p:spPr>
          <a:xfrm>
            <a:off x="4283075" y="2779713"/>
            <a:ext cx="447675" cy="5207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 name="Right Arrow 19"/>
          <p:cNvSpPr/>
          <p:nvPr/>
        </p:nvSpPr>
        <p:spPr>
          <a:xfrm rot="20100000">
            <a:off x="3114675" y="4614863"/>
            <a:ext cx="449263" cy="4222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 name="TextBox 20"/>
          <p:cNvSpPr txBox="1"/>
          <p:nvPr/>
        </p:nvSpPr>
        <p:spPr>
          <a:xfrm>
            <a:off x="3060700" y="2276475"/>
            <a:ext cx="3024188" cy="523875"/>
          </a:xfrm>
          <a:prstGeom prst="rect">
            <a:avLst/>
          </a:prstGeom>
          <a:noFill/>
        </p:spPr>
        <p:txBody>
          <a:bodyPr>
            <a:spAutoFit/>
          </a:bodyPr>
          <a:lstStyle/>
          <a:p>
            <a:pPr algn="ctr">
              <a:defRPr/>
            </a:pPr>
            <a:r>
              <a:rPr lang="en-GB" sz="1400" b="1" dirty="0">
                <a:solidFill>
                  <a:srgbClr val="FF0000"/>
                </a:solidFill>
                <a:latin typeface="+mn-lt"/>
                <a:cs typeface="Arial" charset="0"/>
              </a:rPr>
              <a:t>1 Financial returns </a:t>
            </a:r>
          </a:p>
          <a:p>
            <a:pPr algn="ctr">
              <a:defRPr/>
            </a:pPr>
            <a:r>
              <a:rPr lang="en-GB" sz="1400" dirty="0">
                <a:latin typeface="+mn-lt"/>
                <a:cs typeface="Arial" charset="0"/>
              </a:rPr>
              <a:t>to attract financiers</a:t>
            </a:r>
            <a:endParaRPr lang="en-GB" sz="1400" b="1" dirty="0">
              <a:latin typeface="+mn-lt"/>
              <a:cs typeface="Arial" charset="0"/>
            </a:endParaRPr>
          </a:p>
        </p:txBody>
      </p:sp>
      <p:sp>
        <p:nvSpPr>
          <p:cNvPr id="22" name="Left Arrow 21"/>
          <p:cNvSpPr/>
          <p:nvPr/>
        </p:nvSpPr>
        <p:spPr>
          <a:xfrm>
            <a:off x="5524500" y="3643313"/>
            <a:ext cx="487363" cy="45878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TextBox 24"/>
          <p:cNvSpPr txBox="1"/>
          <p:nvPr/>
        </p:nvSpPr>
        <p:spPr>
          <a:xfrm>
            <a:off x="755650" y="3481388"/>
            <a:ext cx="2087563" cy="739775"/>
          </a:xfrm>
          <a:prstGeom prst="rect">
            <a:avLst/>
          </a:prstGeom>
          <a:noFill/>
        </p:spPr>
        <p:txBody>
          <a:bodyPr>
            <a:spAutoFit/>
          </a:bodyPr>
          <a:lstStyle/>
          <a:p>
            <a:pPr algn="ctr">
              <a:defRPr/>
            </a:pPr>
            <a:r>
              <a:rPr lang="en-GB" sz="1400" b="1" dirty="0">
                <a:solidFill>
                  <a:srgbClr val="FF0000"/>
                </a:solidFill>
                <a:latin typeface="+mn-lt"/>
                <a:cs typeface="Arial" charset="0"/>
              </a:rPr>
              <a:t>6 Competent management </a:t>
            </a:r>
            <a:r>
              <a:rPr lang="en-GB" sz="1400" dirty="0">
                <a:latin typeface="+mn-lt"/>
                <a:cs typeface="Arial" charset="0"/>
              </a:rPr>
              <a:t>to ensure success</a:t>
            </a:r>
            <a:endParaRPr lang="en-GB" sz="1400" b="1" dirty="0">
              <a:latin typeface="+mn-lt"/>
              <a:cs typeface="Arial" charset="0"/>
            </a:endParaRPr>
          </a:p>
        </p:txBody>
      </p:sp>
      <p:sp>
        <p:nvSpPr>
          <p:cNvPr id="26" name="Right Arrow 25"/>
          <p:cNvSpPr/>
          <p:nvPr/>
        </p:nvSpPr>
        <p:spPr>
          <a:xfrm>
            <a:off x="3038475" y="3713163"/>
            <a:ext cx="449263" cy="4222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 name="TextBox 22"/>
          <p:cNvSpPr txBox="1"/>
          <p:nvPr/>
        </p:nvSpPr>
        <p:spPr>
          <a:xfrm flipH="1">
            <a:off x="5867400" y="4797425"/>
            <a:ext cx="2881313" cy="954088"/>
          </a:xfrm>
          <a:prstGeom prst="rect">
            <a:avLst/>
          </a:prstGeom>
          <a:noFill/>
        </p:spPr>
        <p:txBody>
          <a:bodyPr>
            <a:spAutoFit/>
          </a:bodyPr>
          <a:lstStyle/>
          <a:p>
            <a:pPr algn="ctr">
              <a:defRPr/>
            </a:pPr>
            <a:r>
              <a:rPr lang="en-GB" sz="1400" b="1" dirty="0">
                <a:solidFill>
                  <a:srgbClr val="FF0000"/>
                </a:solidFill>
                <a:latin typeface="+mn-lt"/>
                <a:cs typeface="Arial" charset="0"/>
              </a:rPr>
              <a:t>3. Adequate policy framework &amp; operating environment </a:t>
            </a:r>
            <a:r>
              <a:rPr lang="en-GB" sz="1400" dirty="0">
                <a:cs typeface="Arial" charset="0"/>
              </a:rPr>
              <a:t>to facilitate impact and success</a:t>
            </a:r>
          </a:p>
        </p:txBody>
      </p:sp>
      <p:sp>
        <p:nvSpPr>
          <p:cNvPr id="32" name="Left Arrow 31"/>
          <p:cNvSpPr/>
          <p:nvPr/>
        </p:nvSpPr>
        <p:spPr>
          <a:xfrm rot="2700000">
            <a:off x="5289550" y="4592638"/>
            <a:ext cx="487363" cy="45878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2594" name="TextBox 3"/>
          <p:cNvSpPr txBox="1">
            <a:spLocks noChangeArrowheads="1"/>
          </p:cNvSpPr>
          <p:nvPr/>
        </p:nvSpPr>
        <p:spPr bwMode="auto">
          <a:xfrm>
            <a:off x="5668963" y="1735138"/>
            <a:ext cx="344011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r>
              <a:rPr lang="en-GB" altLang="en-US" sz="1800" b="1" i="0">
                <a:solidFill>
                  <a:srgbClr val="0F9529"/>
                </a:solidFill>
              </a:rPr>
              <a:t>Feasibility</a:t>
            </a:r>
          </a:p>
          <a:p>
            <a:pPr eaLnBrk="1" hangingPunct="1">
              <a:spcBef>
                <a:spcPct val="0"/>
              </a:spcBef>
              <a:buClrTx/>
              <a:buFontTx/>
              <a:buNone/>
            </a:pPr>
            <a:r>
              <a:rPr lang="en-GB" altLang="en-US" sz="1800" b="1" i="0">
                <a:solidFill>
                  <a:srgbClr val="0F9529"/>
                </a:solidFill>
              </a:rPr>
              <a:t>Management support</a:t>
            </a:r>
          </a:p>
          <a:p>
            <a:pPr eaLnBrk="1" hangingPunct="1">
              <a:spcBef>
                <a:spcPct val="0"/>
              </a:spcBef>
              <a:buClrTx/>
              <a:buFontTx/>
              <a:buNone/>
            </a:pPr>
            <a:r>
              <a:rPr lang="en-GB" altLang="en-US" sz="1800" b="1" i="0">
                <a:solidFill>
                  <a:srgbClr val="0F9529"/>
                </a:solidFill>
              </a:rPr>
              <a:t>Policy analysis</a:t>
            </a:r>
          </a:p>
          <a:p>
            <a:pPr eaLnBrk="1" hangingPunct="1">
              <a:spcBef>
                <a:spcPct val="0"/>
              </a:spcBef>
              <a:buClrTx/>
              <a:buFontTx/>
              <a:buNone/>
            </a:pPr>
            <a:r>
              <a:rPr lang="en-GB" altLang="en-US" sz="1800" b="1" i="0">
                <a:solidFill>
                  <a:srgbClr val="0F9529"/>
                </a:solidFill>
              </a:rPr>
              <a:t>Technical support</a:t>
            </a:r>
          </a:p>
          <a:p>
            <a:pPr eaLnBrk="1" hangingPunct="1">
              <a:spcBef>
                <a:spcPct val="0"/>
              </a:spcBef>
              <a:buClrTx/>
              <a:buFontTx/>
              <a:buNone/>
            </a:pPr>
            <a:r>
              <a:rPr lang="en-GB" altLang="en-US" sz="1800" b="1" i="0">
                <a:solidFill>
                  <a:srgbClr val="0F9529"/>
                </a:solidFill>
              </a:rPr>
              <a:t>Monitoring &amp; evaluation</a:t>
            </a:r>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4"/>
          <p:cNvSpPr>
            <a:spLocks noGrp="1"/>
          </p:cNvSpPr>
          <p:nvPr>
            <p:ph type="sldNum" sz="quarter" idx="12"/>
          </p:nvPr>
        </p:nvSpPr>
        <p:spPr>
          <a:xfrm>
            <a:off x="8070850" y="6381750"/>
            <a:ext cx="765175" cy="260350"/>
          </a:xfrm>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53D10DBD-BCC2-4DB2-A0D2-0F38814188FF}" type="slidenum">
              <a:rPr lang="en-GB" altLang="en-US" sz="1400" smtClean="0">
                <a:solidFill>
                  <a:schemeClr val="tx1"/>
                </a:solidFill>
                <a:latin typeface="Arial" pitchFamily="34" charset="0"/>
              </a:rPr>
              <a:pPr eaLnBrk="1" hangingPunct="1">
                <a:defRPr/>
              </a:pPr>
              <a:t>21</a:t>
            </a:fld>
            <a:endParaRPr lang="en-GB" altLang="en-US" sz="1400" smtClean="0">
              <a:solidFill>
                <a:schemeClr val="tx1"/>
              </a:solidFill>
              <a:latin typeface="Arial" pitchFamily="34" charset="0"/>
            </a:endParaRPr>
          </a:p>
        </p:txBody>
      </p:sp>
      <p:sp>
        <p:nvSpPr>
          <p:cNvPr id="153603" name="Title 1"/>
          <p:cNvSpPr>
            <a:spLocks noGrp="1"/>
          </p:cNvSpPr>
          <p:nvPr>
            <p:ph type="title"/>
          </p:nvPr>
        </p:nvSpPr>
        <p:spPr>
          <a:xfrm>
            <a:off x="0" y="1146175"/>
            <a:ext cx="9144000" cy="936625"/>
          </a:xfrm>
        </p:spPr>
        <p:txBody>
          <a:bodyPr/>
          <a:lstStyle/>
          <a:p>
            <a:pPr indent="0" eaLnBrk="1" hangingPunct="1"/>
            <a:r>
              <a:rPr lang="en-GB" altLang="en-US" smtClean="0"/>
              <a:t>Risk capital is equity – “first loss”  </a:t>
            </a:r>
          </a:p>
        </p:txBody>
      </p:sp>
      <p:graphicFrame>
        <p:nvGraphicFramePr>
          <p:cNvPr id="81" name="Content Placeholder 3"/>
          <p:cNvGraphicFramePr>
            <a:graphicFrameLocks noGrp="1"/>
          </p:cNvGraphicFramePr>
          <p:nvPr>
            <p:ph idx="1"/>
          </p:nvPr>
        </p:nvGraphicFramePr>
        <p:xfrm>
          <a:off x="1044575" y="2060575"/>
          <a:ext cx="3527425" cy="3889375"/>
        </p:xfrm>
        <a:graphic>
          <a:graphicData uri="http://schemas.openxmlformats.org/drawingml/2006/table">
            <a:tbl>
              <a:tblPr>
                <a:tableStyleId>{5C22544A-7EE6-4342-B048-85BDC9FD1C3A}</a:tableStyleId>
              </a:tblPr>
              <a:tblGrid>
                <a:gridCol w="3527425"/>
              </a:tblGrid>
              <a:tr h="1167955">
                <a:tc>
                  <a:txBody>
                    <a:bodyPr/>
                    <a:lstStyle/>
                    <a:p>
                      <a:pPr algn="ctr" fontAlgn="b"/>
                      <a:endParaRPr lang="en-GB" sz="2000" b="1" u="none" strike="noStrike" dirty="0" smtClean="0">
                        <a:solidFill>
                          <a:srgbClr val="003366"/>
                        </a:solidFill>
                        <a:effectLst/>
                        <a:latin typeface="+mn-lt"/>
                      </a:endParaRPr>
                    </a:p>
                    <a:p>
                      <a:pPr algn="ctr" fontAlgn="b"/>
                      <a:r>
                        <a:rPr lang="en-GB" sz="2000" b="1" u="none" strike="noStrike" dirty="0" smtClean="0">
                          <a:solidFill>
                            <a:srgbClr val="003366"/>
                          </a:solidFill>
                          <a:effectLst/>
                          <a:latin typeface="+mn-lt"/>
                        </a:rPr>
                        <a:t>MIFA</a:t>
                      </a:r>
                    </a:p>
                    <a:p>
                      <a:pPr algn="ctr" fontAlgn="b"/>
                      <a:r>
                        <a:rPr lang="en-GB" sz="2000" b="1" u="none" strike="noStrike" dirty="0" smtClean="0">
                          <a:solidFill>
                            <a:srgbClr val="003366"/>
                          </a:solidFill>
                          <a:effectLst/>
                          <a:latin typeface="+mn-lt"/>
                        </a:rPr>
                        <a:t> </a:t>
                      </a:r>
                    </a:p>
                  </a:txBody>
                  <a:tcPr marL="5870" marR="5870" marT="5871" marB="0">
                    <a:solidFill>
                      <a:srgbClr val="FFC000"/>
                    </a:solidFill>
                  </a:tcPr>
                </a:tc>
              </a:tr>
              <a:tr h="907140">
                <a:tc>
                  <a:txBody>
                    <a:bodyPr/>
                    <a:lstStyle/>
                    <a:p>
                      <a:pPr marL="0" indent="0" algn="ctr" fontAlgn="b">
                        <a:buFont typeface="Arial" panose="020B0604020202020204" pitchFamily="34" charset="0"/>
                        <a:buNone/>
                      </a:pPr>
                      <a:r>
                        <a:rPr lang="en-GB" sz="1600" b="0" i="0" u="none" strike="noStrike" dirty="0" smtClean="0">
                          <a:solidFill>
                            <a:srgbClr val="003366"/>
                          </a:solidFill>
                          <a:effectLst/>
                          <a:latin typeface="+mn-lt"/>
                        </a:rPr>
                        <a:t>‘A’ SHARES</a:t>
                      </a:r>
                    </a:p>
                    <a:p>
                      <a:pPr marL="0" indent="0" algn="ctr" fontAlgn="b">
                        <a:buFont typeface="Arial" panose="020B0604020202020204" pitchFamily="34" charset="0"/>
                        <a:buNone/>
                      </a:pPr>
                      <a:r>
                        <a:rPr lang="en-GB" sz="1600" b="0" i="0" u="none" strike="noStrike" dirty="0" smtClean="0">
                          <a:solidFill>
                            <a:srgbClr val="003366"/>
                          </a:solidFill>
                          <a:effectLst/>
                          <a:latin typeface="+mn-lt"/>
                        </a:rPr>
                        <a:t>Private </a:t>
                      </a:r>
                      <a:r>
                        <a:rPr lang="en-GB" sz="1600" b="0" i="0" u="none" strike="noStrike" baseline="0" dirty="0" smtClean="0">
                          <a:solidFill>
                            <a:srgbClr val="003366"/>
                          </a:solidFill>
                          <a:effectLst/>
                          <a:latin typeface="+mn-lt"/>
                        </a:rPr>
                        <a:t>investors &amp; lenders</a:t>
                      </a:r>
                      <a:endParaRPr lang="en-GB" sz="1600" b="0" i="0" u="none" strike="noStrike" dirty="0">
                        <a:solidFill>
                          <a:srgbClr val="003366"/>
                        </a:solidFill>
                        <a:effectLst/>
                        <a:latin typeface="+mn-lt"/>
                      </a:endParaRPr>
                    </a:p>
                  </a:txBody>
                  <a:tcPr marL="5870" marR="5870" marT="5871" marB="0" anchor="ctr">
                    <a:solidFill>
                      <a:srgbClr val="FFC000"/>
                    </a:solidFill>
                  </a:tcPr>
                </a:tc>
              </a:tr>
              <a:tr h="907140">
                <a:tc>
                  <a:txBody>
                    <a:bodyPr/>
                    <a:lstStyle/>
                    <a:p>
                      <a:pPr marL="0" indent="0" algn="ctr" fontAlgn="b">
                        <a:buFont typeface="Arial" panose="020B0604020202020204" pitchFamily="34" charset="0"/>
                        <a:buNone/>
                      </a:pPr>
                      <a:r>
                        <a:rPr lang="en-GB" sz="1600" b="0" i="0" u="none" strike="noStrike" dirty="0" smtClean="0">
                          <a:solidFill>
                            <a:srgbClr val="003366"/>
                          </a:solidFill>
                          <a:effectLst/>
                          <a:latin typeface="+mn-lt"/>
                        </a:rPr>
                        <a:t>‘B’ SHARES</a:t>
                      </a:r>
                    </a:p>
                    <a:p>
                      <a:pPr marL="0" indent="0" algn="ctr" fontAlgn="b">
                        <a:buFont typeface="Arial" panose="020B0604020202020204" pitchFamily="34" charset="0"/>
                        <a:buNone/>
                      </a:pPr>
                      <a:r>
                        <a:rPr lang="en-GB" sz="1600" b="0" i="0" u="none" strike="noStrike" dirty="0" smtClean="0">
                          <a:solidFill>
                            <a:srgbClr val="003366"/>
                          </a:solidFill>
                          <a:effectLst/>
                          <a:latin typeface="+mn-lt"/>
                        </a:rPr>
                        <a:t>Public Finance Institutions</a:t>
                      </a:r>
                      <a:endParaRPr lang="en-GB" sz="1600" b="0" i="0" u="none" strike="noStrike" dirty="0">
                        <a:solidFill>
                          <a:srgbClr val="003366"/>
                        </a:solidFill>
                        <a:effectLst/>
                        <a:latin typeface="+mn-lt"/>
                      </a:endParaRPr>
                    </a:p>
                  </a:txBody>
                  <a:tcPr marL="5870" marR="5870" marT="5871" marB="0" anchor="ctr">
                    <a:solidFill>
                      <a:srgbClr val="FFC000"/>
                    </a:solidFill>
                  </a:tcPr>
                </a:tc>
              </a:tr>
              <a:tr h="907140">
                <a:tc>
                  <a:txBody>
                    <a:bodyPr/>
                    <a:lstStyle/>
                    <a:p>
                      <a:pPr marL="0" indent="0" algn="ctr" fontAlgn="b">
                        <a:buFont typeface="Arial" panose="020B0604020202020204" pitchFamily="34" charset="0"/>
                        <a:buNone/>
                      </a:pPr>
                      <a:r>
                        <a:rPr lang="en-GB" sz="1600" b="0" i="0" u="none" strike="noStrike" dirty="0" smtClean="0">
                          <a:solidFill>
                            <a:srgbClr val="003366"/>
                          </a:solidFill>
                          <a:effectLst/>
                          <a:latin typeface="+mn-lt"/>
                        </a:rPr>
                        <a:t>‘C’ SHARES</a:t>
                      </a:r>
                    </a:p>
                    <a:p>
                      <a:pPr marL="0" indent="0" algn="ctr" fontAlgn="b">
                        <a:buFont typeface="Arial" panose="020B0604020202020204" pitchFamily="34" charset="0"/>
                        <a:buNone/>
                      </a:pPr>
                      <a:r>
                        <a:rPr lang="en-GB" sz="1600" b="0" i="0" u="none" strike="noStrike" dirty="0" smtClean="0">
                          <a:solidFill>
                            <a:srgbClr val="003366"/>
                          </a:solidFill>
                          <a:effectLst/>
                          <a:latin typeface="+mn-lt"/>
                        </a:rPr>
                        <a:t>First</a:t>
                      </a:r>
                      <a:r>
                        <a:rPr lang="en-GB" sz="1600" b="0" i="0" u="none" strike="noStrike" baseline="0" dirty="0" smtClean="0">
                          <a:solidFill>
                            <a:srgbClr val="003366"/>
                          </a:solidFill>
                          <a:effectLst/>
                          <a:latin typeface="+mn-lt"/>
                        </a:rPr>
                        <a:t> loss tranche (EU &amp; BMZ*)</a:t>
                      </a:r>
                      <a:endParaRPr lang="en-GB" sz="1600" b="0" i="0" u="none" strike="noStrike" dirty="0">
                        <a:solidFill>
                          <a:srgbClr val="003366"/>
                        </a:solidFill>
                        <a:effectLst/>
                        <a:latin typeface="+mn-lt"/>
                      </a:endParaRPr>
                    </a:p>
                  </a:txBody>
                  <a:tcPr marL="5870" marR="5870" marT="5871" marB="0" anchor="ctr">
                    <a:solidFill>
                      <a:srgbClr val="FFC000"/>
                    </a:solidFill>
                  </a:tcPr>
                </a:tc>
              </a:tr>
            </a:tbl>
          </a:graphicData>
        </a:graphic>
      </p:graphicFrame>
      <p:sp>
        <p:nvSpPr>
          <p:cNvPr id="153616" name="Up Arrow 2"/>
          <p:cNvSpPr>
            <a:spLocks noChangeArrowheads="1"/>
          </p:cNvSpPr>
          <p:nvPr/>
        </p:nvSpPr>
        <p:spPr bwMode="auto">
          <a:xfrm>
            <a:off x="5076825" y="2276475"/>
            <a:ext cx="287338" cy="3529013"/>
          </a:xfrm>
          <a:prstGeom prst="upArrow">
            <a:avLst>
              <a:gd name="adj1" fmla="val 50000"/>
              <a:gd name="adj2" fmla="val 50150"/>
            </a:avLst>
          </a:prstGeom>
          <a:noFill/>
          <a:ln w="952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175"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endParaRPr lang="en-US" altLang="en-US" sz="1200" i="0"/>
          </a:p>
        </p:txBody>
      </p:sp>
      <p:sp>
        <p:nvSpPr>
          <p:cNvPr id="153617" name="TextBox 3"/>
          <p:cNvSpPr txBox="1">
            <a:spLocks noChangeArrowheads="1"/>
          </p:cNvSpPr>
          <p:nvPr/>
        </p:nvSpPr>
        <p:spPr bwMode="auto">
          <a:xfrm>
            <a:off x="5940425" y="3500438"/>
            <a:ext cx="23764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r>
              <a:rPr lang="en-GB" altLang="en-US" sz="1800" i="0"/>
              <a:t>Sequence of absorbing any losses that may arise</a:t>
            </a:r>
          </a:p>
        </p:txBody>
      </p:sp>
      <p:sp>
        <p:nvSpPr>
          <p:cNvPr id="153618" name="TextBox 4"/>
          <p:cNvSpPr txBox="1">
            <a:spLocks noChangeArrowheads="1"/>
          </p:cNvSpPr>
          <p:nvPr/>
        </p:nvSpPr>
        <p:spPr bwMode="auto">
          <a:xfrm>
            <a:off x="539750" y="6165850"/>
            <a:ext cx="4032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9875" indent="-269875"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r>
              <a:rPr lang="en-GB" altLang="en-US" sz="1200" i="0">
                <a:solidFill>
                  <a:srgbClr val="000000"/>
                </a:solidFill>
              </a:rPr>
              <a:t>*	</a:t>
            </a:r>
            <a:r>
              <a:rPr lang="en-GB" altLang="en-US" sz="1200" i="0"/>
              <a:t>German Ministry for Economic Development</a:t>
            </a: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Number Placeholder 4"/>
          <p:cNvSpPr>
            <a:spLocks noGrp="1"/>
          </p:cNvSpPr>
          <p:nvPr>
            <p:ph type="sldNum" sz="quarter" idx="12"/>
          </p:nvPr>
        </p:nvSpPr>
        <p:spPr>
          <a:xfrm>
            <a:off x="8027988" y="6453188"/>
            <a:ext cx="765175" cy="260350"/>
          </a:xfrm>
        </p:spPr>
        <p:txBody>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defRPr/>
            </a:pPr>
            <a:fld id="{AAD96B3E-0B06-4F6E-A090-497672967BD2}" type="slidenum">
              <a:rPr lang="en-GB" altLang="en-US" sz="1400" i="0" smtClean="0">
                <a:solidFill>
                  <a:schemeClr val="tx1"/>
                </a:solidFill>
                <a:latin typeface="Arial" pitchFamily="34" charset="0"/>
              </a:rPr>
              <a:pPr eaLnBrk="1" hangingPunct="1">
                <a:spcBef>
                  <a:spcPct val="0"/>
                </a:spcBef>
                <a:buClrTx/>
                <a:buFontTx/>
                <a:buNone/>
                <a:defRPr/>
              </a:pPr>
              <a:t>22</a:t>
            </a:fld>
            <a:endParaRPr lang="en-GB" altLang="en-US" sz="1400" i="0" smtClean="0">
              <a:solidFill>
                <a:schemeClr val="tx1"/>
              </a:solidFill>
              <a:latin typeface="Arial" pitchFamily="34" charset="0"/>
            </a:endParaRPr>
          </a:p>
        </p:txBody>
      </p:sp>
      <p:graphicFrame>
        <p:nvGraphicFramePr>
          <p:cNvPr id="8" name="Content Placeholder 3"/>
          <p:cNvGraphicFramePr>
            <a:graphicFrameLocks noGrp="1"/>
          </p:cNvGraphicFramePr>
          <p:nvPr>
            <p:ph idx="1"/>
          </p:nvPr>
        </p:nvGraphicFramePr>
        <p:xfrm>
          <a:off x="250825" y="2060575"/>
          <a:ext cx="8569325" cy="4071938"/>
        </p:xfrm>
        <a:graphic>
          <a:graphicData uri="http://schemas.openxmlformats.org/drawingml/2006/table">
            <a:tbl>
              <a:tblPr>
                <a:tableStyleId>{5C22544A-7EE6-4342-B048-85BDC9FD1C3A}</a:tableStyleId>
              </a:tblPr>
              <a:tblGrid>
                <a:gridCol w="4009386"/>
                <a:gridCol w="4559939"/>
              </a:tblGrid>
              <a:tr h="576070">
                <a:tc>
                  <a:txBody>
                    <a:bodyPr/>
                    <a:lstStyle/>
                    <a:p>
                      <a:pPr algn="ctr" fontAlgn="b"/>
                      <a:r>
                        <a:rPr lang="en-GB" sz="2000" b="1" i="0" u="none" strike="noStrike" baseline="0" noProof="0" dirty="0" smtClean="0">
                          <a:solidFill>
                            <a:srgbClr val="003366"/>
                          </a:solidFill>
                          <a:effectLst/>
                          <a:latin typeface="+mn-lt"/>
                        </a:rPr>
                        <a:t>Definition</a:t>
                      </a:r>
                    </a:p>
                  </a:txBody>
                  <a:tcPr marL="5870" marR="5870" marT="5870" marB="0" anchor="ctr">
                    <a:solidFill>
                      <a:srgbClr val="FFC000"/>
                    </a:solidFill>
                  </a:tcPr>
                </a:tc>
                <a:tc>
                  <a:txBody>
                    <a:bodyPr/>
                    <a:lstStyle/>
                    <a:p>
                      <a:pPr algn="ctr" fontAlgn="b"/>
                      <a:r>
                        <a:rPr lang="en-GB" sz="2000" b="1" i="0" u="none" strike="noStrike" baseline="0" noProof="0" dirty="0" smtClean="0">
                          <a:solidFill>
                            <a:srgbClr val="003366"/>
                          </a:solidFill>
                          <a:effectLst/>
                          <a:latin typeface="+mn-lt"/>
                        </a:rPr>
                        <a:t>Main features</a:t>
                      </a:r>
                    </a:p>
                  </a:txBody>
                  <a:tcPr marL="5870" marR="5870" marT="5870" marB="0" anchor="ctr">
                    <a:solidFill>
                      <a:srgbClr val="FFC000"/>
                    </a:solidFill>
                  </a:tcPr>
                </a:tc>
              </a:tr>
              <a:tr h="3495868">
                <a:tc>
                  <a:txBody>
                    <a:bodyPr/>
                    <a:lstStyle/>
                    <a:p>
                      <a:pPr marL="457200" marR="0" lvl="1" indent="0" algn="l" defTabSz="914400" rtl="0" eaLnBrk="1" fontAlgn="b" latinLnBrk="0" hangingPunct="1">
                        <a:lnSpc>
                          <a:spcPct val="100000"/>
                        </a:lnSpc>
                        <a:spcBef>
                          <a:spcPts val="0"/>
                        </a:spcBef>
                        <a:spcAft>
                          <a:spcPts val="0"/>
                        </a:spcAft>
                        <a:buClrTx/>
                        <a:buSzTx/>
                        <a:buFontTx/>
                        <a:buNone/>
                        <a:tabLst/>
                        <a:defRPr/>
                      </a:pPr>
                      <a:r>
                        <a:rPr lang="en-GB" sz="1700" i="0" noProof="0" dirty="0" smtClean="0">
                          <a:solidFill>
                            <a:srgbClr val="003366"/>
                          </a:solidFill>
                        </a:rPr>
                        <a:t>Guarantees are funds set aside for covering potential future losses (subject to a number of agreed events happening) </a:t>
                      </a:r>
                    </a:p>
                    <a:p>
                      <a:pPr marL="457200" marR="0" lvl="1" indent="0" algn="l" defTabSz="914400" rtl="0" eaLnBrk="1" fontAlgn="b" latinLnBrk="0" hangingPunct="1">
                        <a:lnSpc>
                          <a:spcPct val="100000"/>
                        </a:lnSpc>
                        <a:spcBef>
                          <a:spcPts val="0"/>
                        </a:spcBef>
                        <a:spcAft>
                          <a:spcPts val="0"/>
                        </a:spcAft>
                        <a:buClrTx/>
                        <a:buSzTx/>
                        <a:buFontTx/>
                        <a:buNone/>
                        <a:tabLst/>
                        <a:defRPr/>
                      </a:pPr>
                      <a:endParaRPr lang="en-GB" sz="1700" i="0" noProof="0" dirty="0" smtClean="0">
                        <a:solidFill>
                          <a:srgbClr val="003366"/>
                        </a:solidFill>
                      </a:endParaRPr>
                    </a:p>
                    <a:p>
                      <a:pPr marL="457200" marR="0" lvl="1" indent="0" algn="l" defTabSz="914400" rtl="0" eaLnBrk="1" fontAlgn="b" latinLnBrk="0" hangingPunct="1">
                        <a:lnSpc>
                          <a:spcPct val="100000"/>
                        </a:lnSpc>
                        <a:spcBef>
                          <a:spcPts val="0"/>
                        </a:spcBef>
                        <a:spcAft>
                          <a:spcPts val="0"/>
                        </a:spcAft>
                        <a:buClrTx/>
                        <a:buSzTx/>
                        <a:buFontTx/>
                        <a:buNone/>
                        <a:tabLst/>
                        <a:defRPr/>
                      </a:pPr>
                      <a:r>
                        <a:rPr lang="en-GB" sz="1700" i="0" noProof="0" dirty="0" smtClean="0">
                          <a:solidFill>
                            <a:srgbClr val="003366"/>
                          </a:solidFill>
                        </a:rPr>
                        <a:t>They are disbursed to FIs and then ‘earmarked’ but not disbursed by the FI until</a:t>
                      </a:r>
                      <a:r>
                        <a:rPr lang="en-GB" sz="1700" i="0" baseline="0" noProof="0" dirty="0" smtClean="0">
                          <a:solidFill>
                            <a:srgbClr val="003366"/>
                          </a:solidFill>
                        </a:rPr>
                        <a:t> there is an actual loss (i.e. efficient).  Undisbursed amounts returned to EU upon closure.</a:t>
                      </a:r>
                      <a:endParaRPr lang="en-GB" sz="1700" i="0" noProof="0" dirty="0" smtClean="0">
                        <a:solidFill>
                          <a:srgbClr val="003366"/>
                        </a:solidFill>
                      </a:endParaRPr>
                    </a:p>
                    <a:p>
                      <a:pPr marL="457200" marR="0" lvl="1" indent="0" algn="l" defTabSz="914400" rtl="0" eaLnBrk="1" fontAlgn="b" latinLnBrk="0" hangingPunct="1">
                        <a:lnSpc>
                          <a:spcPct val="100000"/>
                        </a:lnSpc>
                        <a:spcBef>
                          <a:spcPts val="0"/>
                        </a:spcBef>
                        <a:spcAft>
                          <a:spcPts val="0"/>
                        </a:spcAft>
                        <a:buClrTx/>
                        <a:buSzTx/>
                        <a:buFontTx/>
                        <a:buNone/>
                        <a:tabLst/>
                        <a:defRPr/>
                      </a:pPr>
                      <a:endParaRPr lang="en-GB" sz="1700" b="0" i="0" u="none" strike="noStrike" baseline="0" noProof="0" dirty="0" smtClean="0">
                        <a:solidFill>
                          <a:srgbClr val="003366"/>
                        </a:solidFill>
                        <a:effectLst/>
                        <a:latin typeface="+mn-lt"/>
                      </a:endParaRPr>
                    </a:p>
                  </a:txBody>
                  <a:tcPr marL="0" marR="0" marT="0" marB="0" anchor="ctr">
                    <a:solidFill>
                      <a:srgbClr val="FFC000"/>
                    </a:solidFill>
                  </a:tcPr>
                </a:tc>
                <a:tc>
                  <a:txBody>
                    <a:bodyPr/>
                    <a:lstStyle/>
                    <a:p>
                      <a:pPr marL="742950" marR="0" lvl="1" indent="-285750" algn="l" defTabSz="914400" rtl="0" eaLnBrk="1" fontAlgn="b" latinLnBrk="0" hangingPunct="1">
                        <a:lnSpc>
                          <a:spcPct val="100000"/>
                        </a:lnSpc>
                        <a:spcBef>
                          <a:spcPts val="0"/>
                        </a:spcBef>
                        <a:spcAft>
                          <a:spcPts val="600"/>
                        </a:spcAft>
                        <a:buClrTx/>
                        <a:buSzTx/>
                        <a:buFont typeface="Arial" panose="020B0604020202020204" pitchFamily="34" charset="0"/>
                        <a:buChar char="•"/>
                        <a:tabLst/>
                        <a:defRPr/>
                      </a:pPr>
                      <a:r>
                        <a:rPr lang="en-GB" sz="1700" b="0" i="0" u="none" strike="noStrike" baseline="0" noProof="0" dirty="0" smtClean="0">
                          <a:solidFill>
                            <a:srgbClr val="003366"/>
                          </a:solidFill>
                          <a:effectLst/>
                          <a:latin typeface="+mn-lt"/>
                        </a:rPr>
                        <a:t>Provide lender with added protection – are ‘risk sharing’</a:t>
                      </a:r>
                    </a:p>
                    <a:p>
                      <a:pPr marL="742950" marR="0" lvl="1" indent="-285750" algn="l" defTabSz="914400" rtl="0" eaLnBrk="1" fontAlgn="b" latinLnBrk="0" hangingPunct="1">
                        <a:lnSpc>
                          <a:spcPct val="100000"/>
                        </a:lnSpc>
                        <a:spcBef>
                          <a:spcPts val="0"/>
                        </a:spcBef>
                        <a:spcAft>
                          <a:spcPts val="600"/>
                        </a:spcAft>
                        <a:buClrTx/>
                        <a:buSzTx/>
                        <a:buFont typeface="Arial" panose="020B0604020202020204" pitchFamily="34" charset="0"/>
                        <a:buChar char="•"/>
                        <a:tabLst/>
                        <a:defRPr/>
                      </a:pPr>
                      <a:r>
                        <a:rPr lang="en-GB" sz="1700" b="0" i="0" u="none" strike="noStrike" baseline="0" noProof="0" dirty="0" smtClean="0">
                          <a:solidFill>
                            <a:srgbClr val="003366"/>
                          </a:solidFill>
                          <a:effectLst/>
                          <a:latin typeface="+mn-lt"/>
                        </a:rPr>
                        <a:t>Typically cover only part of first loss – around 50-70% - to avoid ‘moral hazard’</a:t>
                      </a:r>
                    </a:p>
                    <a:p>
                      <a:pPr marL="742950" marR="0" lvl="1" indent="-285750" algn="l" defTabSz="914400" rtl="0" eaLnBrk="1" fontAlgn="b" latinLnBrk="0" hangingPunct="1">
                        <a:lnSpc>
                          <a:spcPct val="100000"/>
                        </a:lnSpc>
                        <a:spcBef>
                          <a:spcPts val="0"/>
                        </a:spcBef>
                        <a:spcAft>
                          <a:spcPts val="600"/>
                        </a:spcAft>
                        <a:buClrTx/>
                        <a:buSzTx/>
                        <a:buFont typeface="Arial" panose="020B0604020202020204" pitchFamily="34" charset="0"/>
                        <a:buChar char="•"/>
                        <a:tabLst/>
                        <a:defRPr/>
                      </a:pPr>
                      <a:r>
                        <a:rPr lang="en-GB" sz="1700" b="0" i="0" u="none" strike="noStrike" baseline="0" noProof="0" dirty="0" smtClean="0">
                          <a:solidFill>
                            <a:srgbClr val="003366"/>
                          </a:solidFill>
                          <a:effectLst/>
                          <a:latin typeface="+mn-lt"/>
                        </a:rPr>
                        <a:t>First loss typically capped at 10-15% of guaranteed portfolio</a:t>
                      </a:r>
                    </a:p>
                    <a:p>
                      <a:pPr marL="742950" marR="0" lvl="1" indent="-285750" algn="l" defTabSz="914400" rtl="0" eaLnBrk="1" fontAlgn="b" latinLnBrk="0" hangingPunct="1">
                        <a:lnSpc>
                          <a:spcPct val="100000"/>
                        </a:lnSpc>
                        <a:spcBef>
                          <a:spcPts val="0"/>
                        </a:spcBef>
                        <a:spcAft>
                          <a:spcPts val="600"/>
                        </a:spcAft>
                        <a:buClrTx/>
                        <a:buSzTx/>
                        <a:buFont typeface="Arial" panose="020B0604020202020204" pitchFamily="34" charset="0"/>
                        <a:buChar char="•"/>
                        <a:tabLst/>
                        <a:defRPr/>
                      </a:pPr>
                      <a:r>
                        <a:rPr lang="en-GB" sz="1700" b="0" i="0" u="none" strike="noStrike" baseline="0" noProof="0" dirty="0" smtClean="0">
                          <a:solidFill>
                            <a:srgbClr val="003366"/>
                          </a:solidFill>
                          <a:effectLst/>
                          <a:latin typeface="+mn-lt"/>
                        </a:rPr>
                        <a:t>Can be free or remunerated</a:t>
                      </a:r>
                    </a:p>
                    <a:p>
                      <a:pPr marL="742950" marR="0" lvl="1" indent="-285750" algn="l" defTabSz="914400" rtl="0" eaLnBrk="1" fontAlgn="b" latinLnBrk="0" hangingPunct="1">
                        <a:lnSpc>
                          <a:spcPct val="100000"/>
                        </a:lnSpc>
                        <a:spcBef>
                          <a:spcPts val="0"/>
                        </a:spcBef>
                        <a:spcAft>
                          <a:spcPts val="600"/>
                        </a:spcAft>
                        <a:buClrTx/>
                        <a:buSzTx/>
                        <a:buFont typeface="Arial" panose="020B0604020202020204" pitchFamily="34" charset="0"/>
                        <a:buChar char="•"/>
                        <a:tabLst/>
                        <a:defRPr/>
                      </a:pPr>
                      <a:r>
                        <a:rPr lang="en-GB" sz="1700" b="0" i="0" u="none" strike="noStrike" baseline="0" noProof="0" dirty="0" smtClean="0">
                          <a:solidFill>
                            <a:srgbClr val="003366"/>
                          </a:solidFill>
                          <a:effectLst/>
                          <a:latin typeface="+mn-lt"/>
                        </a:rPr>
                        <a:t>Should generate leverage, and improve access to finance</a:t>
                      </a:r>
                    </a:p>
                    <a:p>
                      <a:pPr marL="457200" marR="0" lvl="1" indent="0" algn="l" defTabSz="914400" rtl="0" eaLnBrk="1" fontAlgn="b" latinLnBrk="0" hangingPunct="1">
                        <a:lnSpc>
                          <a:spcPct val="100000"/>
                        </a:lnSpc>
                        <a:spcBef>
                          <a:spcPts val="0"/>
                        </a:spcBef>
                        <a:spcAft>
                          <a:spcPts val="0"/>
                        </a:spcAft>
                        <a:buClrTx/>
                        <a:buSzTx/>
                        <a:buFont typeface="Arial" panose="020B0604020202020204" pitchFamily="34" charset="0"/>
                        <a:buNone/>
                        <a:tabLst/>
                        <a:defRPr/>
                      </a:pPr>
                      <a:endParaRPr lang="en-GB" sz="1700" b="0" i="0" u="none" strike="noStrike" baseline="0" noProof="0" dirty="0" smtClean="0">
                        <a:solidFill>
                          <a:srgbClr val="003366"/>
                        </a:solidFill>
                        <a:effectLst/>
                        <a:latin typeface="+mn-lt"/>
                      </a:endParaRPr>
                    </a:p>
                    <a:p>
                      <a:pPr marL="457200" marR="0" lvl="1" indent="0" algn="l" defTabSz="914400" rtl="0" eaLnBrk="1" fontAlgn="b" latinLnBrk="0" hangingPunct="1">
                        <a:lnSpc>
                          <a:spcPct val="100000"/>
                        </a:lnSpc>
                        <a:spcBef>
                          <a:spcPts val="0"/>
                        </a:spcBef>
                        <a:spcAft>
                          <a:spcPts val="0"/>
                        </a:spcAft>
                        <a:buClrTx/>
                        <a:buSzTx/>
                        <a:buFontTx/>
                        <a:buNone/>
                        <a:tabLst/>
                        <a:defRPr/>
                      </a:pPr>
                      <a:endParaRPr lang="en-GB" sz="1700" b="0" i="0" u="none" strike="noStrike" baseline="0" noProof="0" dirty="0" smtClean="0">
                        <a:solidFill>
                          <a:srgbClr val="003366"/>
                        </a:solidFill>
                        <a:effectLst/>
                        <a:latin typeface="+mn-lt"/>
                      </a:endParaRPr>
                    </a:p>
                  </a:txBody>
                  <a:tcPr marL="5870" marR="5870" marT="5870" marB="0" anchor="ctr">
                    <a:solidFill>
                      <a:srgbClr val="FFC000"/>
                    </a:solidFill>
                  </a:tcPr>
                </a:tc>
              </a:tr>
            </a:tbl>
          </a:graphicData>
        </a:graphic>
      </p:graphicFrame>
      <p:sp>
        <p:nvSpPr>
          <p:cNvPr id="154638" name="Title 1"/>
          <p:cNvSpPr>
            <a:spLocks noGrp="1"/>
          </p:cNvSpPr>
          <p:nvPr>
            <p:ph type="title"/>
          </p:nvPr>
        </p:nvSpPr>
        <p:spPr>
          <a:xfrm>
            <a:off x="0" y="1341438"/>
            <a:ext cx="9144000" cy="503237"/>
          </a:xfrm>
        </p:spPr>
        <p:txBody>
          <a:bodyPr/>
          <a:lstStyle/>
          <a:p>
            <a:pPr indent="0" algn="ctr" eaLnBrk="1" hangingPunct="1"/>
            <a:r>
              <a:rPr lang="en-GB" altLang="en-US" sz="3200" smtClean="0"/>
              <a:t>Guarantees – definition and features</a:t>
            </a:r>
            <a:endParaRPr lang="en-GB" altLang="en-US" smtClean="0"/>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Number Placeholder 4"/>
          <p:cNvSpPr>
            <a:spLocks noGrp="1"/>
          </p:cNvSpPr>
          <p:nvPr>
            <p:ph type="sldNum" sz="quarter" idx="12"/>
          </p:nvPr>
        </p:nvSpPr>
        <p:spPr>
          <a:xfrm>
            <a:off x="8027988" y="6553200"/>
            <a:ext cx="765175" cy="260350"/>
          </a:xfrm>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EA20CBC1-06CD-41A5-A56A-E1F15D54129A}" type="slidenum">
              <a:rPr lang="en-GB" altLang="en-US" sz="1400" smtClean="0">
                <a:solidFill>
                  <a:schemeClr val="tx1"/>
                </a:solidFill>
                <a:latin typeface="Arial" pitchFamily="34" charset="0"/>
              </a:rPr>
              <a:pPr eaLnBrk="1" hangingPunct="1">
                <a:defRPr/>
              </a:pPr>
              <a:t>23</a:t>
            </a:fld>
            <a:endParaRPr lang="en-GB" altLang="en-US" sz="1400" smtClean="0">
              <a:solidFill>
                <a:schemeClr val="tx1"/>
              </a:solidFill>
              <a:latin typeface="Arial" pitchFamily="34" charset="0"/>
            </a:endParaRPr>
          </a:p>
        </p:txBody>
      </p:sp>
      <p:sp>
        <p:nvSpPr>
          <p:cNvPr id="194563" name="Title 1"/>
          <p:cNvSpPr>
            <a:spLocks noGrp="1"/>
          </p:cNvSpPr>
          <p:nvPr>
            <p:ph type="title"/>
          </p:nvPr>
        </p:nvSpPr>
        <p:spPr>
          <a:xfrm>
            <a:off x="0" y="1052513"/>
            <a:ext cx="9144000" cy="809625"/>
          </a:xfrm>
        </p:spPr>
        <p:txBody>
          <a:bodyPr/>
          <a:lstStyle/>
          <a:p>
            <a:pPr indent="0" eaLnBrk="1" hangingPunct="1"/>
            <a:r>
              <a:rPr lang="en-GB" altLang="en-US" sz="2200" dirty="0" smtClean="0"/>
              <a:t>How blending amounts are calculated </a:t>
            </a: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1553869666"/>
              </p:ext>
            </p:extLst>
          </p:nvPr>
        </p:nvGraphicFramePr>
        <p:xfrm>
          <a:off x="395536" y="1700808"/>
          <a:ext cx="8497887" cy="4794870"/>
        </p:xfrm>
        <a:graphic>
          <a:graphicData uri="http://schemas.openxmlformats.org/drawingml/2006/table">
            <a:tbl>
              <a:tblPr>
                <a:tableStyleId>{5C22544A-7EE6-4342-B048-85BDC9FD1C3A}</a:tableStyleId>
              </a:tblPr>
              <a:tblGrid>
                <a:gridCol w="2808560"/>
                <a:gridCol w="5689327"/>
              </a:tblGrid>
              <a:tr h="587594">
                <a:tc>
                  <a:txBody>
                    <a:bodyPr/>
                    <a:lstStyle/>
                    <a:p>
                      <a:pPr marL="0" lvl="0" indent="0" algn="ctr" rtl="0" eaLnBrk="0" fontAlgn="base" hangingPunct="0">
                        <a:spcBef>
                          <a:spcPct val="20000"/>
                        </a:spcBef>
                        <a:spcAft>
                          <a:spcPts val="1200"/>
                        </a:spcAft>
                        <a:buClr>
                          <a:srgbClr val="BF4B36"/>
                        </a:buClr>
                        <a:buFont typeface="Wingdings" panose="05000000000000000000" pitchFamily="2" charset="2"/>
                        <a:buNone/>
                        <a:defRPr/>
                      </a:pPr>
                      <a:r>
                        <a:rPr lang="en-GB" sz="1800" b="1" dirty="0" smtClean="0">
                          <a:solidFill>
                            <a:srgbClr val="0F5494"/>
                          </a:solidFill>
                          <a:latin typeface="+mn-lt"/>
                        </a:rPr>
                        <a:t>BLENDING GRANT TYPE</a:t>
                      </a:r>
                    </a:p>
                  </a:txBody>
                  <a:tcPr marL="5871" marR="5871" marT="58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rtl="0" eaLnBrk="0" fontAlgn="base" hangingPunct="0">
                        <a:spcBef>
                          <a:spcPct val="20000"/>
                        </a:spcBef>
                        <a:spcAft>
                          <a:spcPts val="1200"/>
                        </a:spcAft>
                        <a:buClr>
                          <a:srgbClr val="BF4B36"/>
                        </a:buClr>
                        <a:buFont typeface="Wingdings" panose="05000000000000000000" pitchFamily="2" charset="2"/>
                        <a:buNone/>
                        <a:defRPr/>
                      </a:pPr>
                      <a:r>
                        <a:rPr lang="en-GB" sz="1800" b="1" dirty="0" smtClean="0">
                          <a:solidFill>
                            <a:srgbClr val="0F5494"/>
                          </a:solidFill>
                          <a:latin typeface="+mn-lt"/>
                        </a:rPr>
                        <a:t>Basis of calculation</a:t>
                      </a:r>
                    </a:p>
                  </a:txBody>
                  <a:tcPr marL="5871" marR="5871" marT="58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87540">
                <a:tc>
                  <a:txBody>
                    <a:bodyPr/>
                    <a:lstStyle/>
                    <a:p>
                      <a:pPr marL="0" lvl="0" indent="0" algn="ctr" rtl="0" eaLnBrk="0" fontAlgn="base" hangingPunct="0">
                        <a:spcBef>
                          <a:spcPct val="20000"/>
                        </a:spcBef>
                        <a:spcAft>
                          <a:spcPts val="1200"/>
                        </a:spcAft>
                        <a:buClr>
                          <a:srgbClr val="BF4B36"/>
                        </a:buClr>
                        <a:buFont typeface="Wingdings" panose="05000000000000000000" pitchFamily="2" charset="2"/>
                        <a:buNone/>
                        <a:defRPr/>
                      </a:pPr>
                      <a:r>
                        <a:rPr lang="en-GB" sz="1800" b="1" dirty="0" smtClean="0">
                          <a:solidFill>
                            <a:srgbClr val="0F5494"/>
                          </a:solidFill>
                          <a:latin typeface="+mn-lt"/>
                        </a:rPr>
                        <a:t>Direct Investment Grant</a:t>
                      </a:r>
                      <a:endParaRPr lang="en-GB" sz="1800" b="1" dirty="0">
                        <a:solidFill>
                          <a:srgbClr val="0F5494"/>
                        </a:solidFill>
                        <a:latin typeface="+mn-lt"/>
                      </a:endParaRPr>
                    </a:p>
                  </a:txBody>
                  <a:tcPr marL="5871" marR="5871" marT="58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l" rtl="0" eaLnBrk="0" fontAlgn="base" hangingPunct="0">
                        <a:spcBef>
                          <a:spcPct val="20000"/>
                        </a:spcBef>
                        <a:spcAft>
                          <a:spcPts val="1200"/>
                        </a:spcAft>
                        <a:buClr>
                          <a:srgbClr val="BF4B36"/>
                        </a:buClr>
                        <a:buFont typeface="Wingdings" panose="05000000000000000000" pitchFamily="2" charset="2"/>
                        <a:buNone/>
                        <a:defRPr/>
                      </a:pPr>
                      <a:r>
                        <a:rPr lang="en-GB" sz="1200" dirty="0" smtClean="0">
                          <a:solidFill>
                            <a:srgbClr val="0F5494"/>
                          </a:solidFill>
                          <a:latin typeface="+mn-lt"/>
                        </a:rPr>
                        <a:t>Should be linked to a quantified target e.g. reducing a tariff by 5% or 10% etc. It could also be used to finance additional project components/ attain higher quality standards etc.</a:t>
                      </a:r>
                      <a:endParaRPr lang="en-GB" sz="1200" dirty="0">
                        <a:solidFill>
                          <a:srgbClr val="0F5494"/>
                        </a:solidFill>
                        <a:latin typeface="+mn-lt"/>
                      </a:endParaRPr>
                    </a:p>
                  </a:txBody>
                  <a:tcPr marL="5871" marR="5871" marT="58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78620">
                <a:tc>
                  <a:txBody>
                    <a:bodyPr/>
                    <a:lstStyle/>
                    <a:p>
                      <a:pPr marL="0" lvl="0" indent="0" algn="ctr" rtl="0" eaLnBrk="0" fontAlgn="base" hangingPunct="0">
                        <a:spcBef>
                          <a:spcPct val="20000"/>
                        </a:spcBef>
                        <a:spcAft>
                          <a:spcPts val="1200"/>
                        </a:spcAft>
                        <a:buClr>
                          <a:srgbClr val="BF4B36"/>
                        </a:buClr>
                        <a:buFont typeface="Wingdings" panose="05000000000000000000" pitchFamily="2" charset="2"/>
                        <a:buNone/>
                        <a:defRPr/>
                      </a:pPr>
                      <a:r>
                        <a:rPr lang="en-GB" sz="1800" b="1" dirty="0" smtClean="0">
                          <a:solidFill>
                            <a:srgbClr val="0F5494"/>
                          </a:solidFill>
                          <a:latin typeface="+mn-lt"/>
                        </a:rPr>
                        <a:t>Interest Rate Subsidy Grant</a:t>
                      </a:r>
                      <a:endParaRPr lang="en-GB" sz="1800" b="1" dirty="0">
                        <a:solidFill>
                          <a:srgbClr val="0F5494"/>
                        </a:solidFill>
                        <a:latin typeface="+mn-lt"/>
                      </a:endParaRPr>
                    </a:p>
                  </a:txBody>
                  <a:tcPr marL="5871" marR="5871" marT="58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0" fontAlgn="base" latinLnBrk="0" hangingPunct="0">
                        <a:lnSpc>
                          <a:spcPct val="100000"/>
                        </a:lnSpc>
                        <a:spcBef>
                          <a:spcPct val="20000"/>
                        </a:spcBef>
                        <a:spcAft>
                          <a:spcPts val="1200"/>
                        </a:spcAft>
                        <a:buClr>
                          <a:srgbClr val="BF4B36"/>
                        </a:buClr>
                        <a:buSzTx/>
                        <a:buFont typeface="Wingdings" panose="05000000000000000000" pitchFamily="2" charset="2"/>
                        <a:buNone/>
                        <a:tabLst/>
                        <a:defRPr/>
                      </a:pPr>
                      <a:r>
                        <a:rPr lang="en-GB" sz="1200" dirty="0" smtClean="0">
                          <a:solidFill>
                            <a:srgbClr val="0F5494"/>
                          </a:solidFill>
                          <a:latin typeface="+mn-lt"/>
                        </a:rPr>
                        <a:t>Whenever the interest rate charged for a loan is lower than the market rate, the difference reflects the concessional or subsidy element. This is often required where debt sustainability analyses point to limits in the Government's capacity to absorb additional public or publicly guaranteed debt</a:t>
                      </a:r>
                    </a:p>
                  </a:txBody>
                  <a:tcPr marL="5871" marR="5871" marT="58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16187">
                <a:tc>
                  <a:txBody>
                    <a:bodyPr/>
                    <a:lstStyle/>
                    <a:p>
                      <a:pPr marL="0" lvl="0" indent="0" algn="ctr" rtl="0" eaLnBrk="0" fontAlgn="base" hangingPunct="0">
                        <a:spcBef>
                          <a:spcPct val="20000"/>
                        </a:spcBef>
                        <a:spcAft>
                          <a:spcPts val="1200"/>
                        </a:spcAft>
                        <a:buClr>
                          <a:srgbClr val="BF4B36"/>
                        </a:buClr>
                        <a:buFont typeface="Wingdings" panose="05000000000000000000" pitchFamily="2" charset="2"/>
                        <a:buNone/>
                        <a:defRPr/>
                      </a:pPr>
                      <a:r>
                        <a:rPr lang="en-GB" sz="1800" b="1" dirty="0" smtClean="0">
                          <a:solidFill>
                            <a:srgbClr val="0F5494"/>
                          </a:solidFill>
                          <a:latin typeface="+mn-lt"/>
                        </a:rPr>
                        <a:t>Technical Assistance Grant</a:t>
                      </a:r>
                      <a:endParaRPr lang="en-GB" sz="1800" b="1" dirty="0">
                        <a:solidFill>
                          <a:srgbClr val="0F5494"/>
                        </a:solidFill>
                        <a:latin typeface="+mn-lt"/>
                      </a:endParaRPr>
                    </a:p>
                  </a:txBody>
                  <a:tcPr marL="5871" marR="5871" marT="58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l" defTabSz="914400" rtl="0" eaLnBrk="0" fontAlgn="base" latinLnBrk="0" hangingPunct="0">
                        <a:spcBef>
                          <a:spcPct val="20000"/>
                        </a:spcBef>
                        <a:spcAft>
                          <a:spcPts val="1200"/>
                        </a:spcAft>
                        <a:buClr>
                          <a:srgbClr val="BF4B36"/>
                        </a:buClr>
                        <a:buFont typeface="Wingdings" panose="05000000000000000000" pitchFamily="2" charset="2"/>
                        <a:buNone/>
                        <a:defRPr/>
                      </a:pPr>
                      <a:r>
                        <a:rPr lang="en-GB" sz="1200" dirty="0" smtClean="0">
                          <a:solidFill>
                            <a:srgbClr val="0F5494"/>
                          </a:solidFill>
                          <a:latin typeface="+mn-lt"/>
                        </a:rPr>
                        <a:t>Bottom-up estimate of what grant support is needed to improve the design, quality, timing, sustainability, innovation, impact and/or scale of a project</a:t>
                      </a:r>
                      <a:endParaRPr lang="en-GB" sz="1200" dirty="0">
                        <a:solidFill>
                          <a:srgbClr val="0F5494"/>
                        </a:solidFill>
                        <a:latin typeface="+mn-lt"/>
                      </a:endParaRPr>
                    </a:p>
                  </a:txBody>
                  <a:tcPr marL="5871" marR="5871" marT="58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87540">
                <a:tc>
                  <a:txBody>
                    <a:bodyPr/>
                    <a:lstStyle/>
                    <a:p>
                      <a:pPr marL="0" lvl="0" indent="0" algn="ctr" rtl="0" eaLnBrk="0" fontAlgn="base" hangingPunct="0">
                        <a:spcBef>
                          <a:spcPct val="20000"/>
                        </a:spcBef>
                        <a:spcAft>
                          <a:spcPts val="1200"/>
                        </a:spcAft>
                        <a:buClr>
                          <a:srgbClr val="BF4B36"/>
                        </a:buClr>
                        <a:buFont typeface="Wingdings" panose="05000000000000000000" pitchFamily="2" charset="2"/>
                        <a:buNone/>
                        <a:defRPr/>
                      </a:pPr>
                      <a:r>
                        <a:rPr lang="en-GB" sz="1800" b="1" dirty="0" smtClean="0">
                          <a:solidFill>
                            <a:srgbClr val="0F5494"/>
                          </a:solidFill>
                          <a:latin typeface="+mn-lt"/>
                        </a:rPr>
                        <a:t>Risk Capital</a:t>
                      </a:r>
                      <a:endParaRPr lang="en-GB" sz="1800" b="1" dirty="0">
                        <a:solidFill>
                          <a:srgbClr val="0F5494"/>
                        </a:solidFill>
                        <a:latin typeface="+mn-lt"/>
                      </a:endParaRPr>
                    </a:p>
                  </a:txBody>
                  <a:tcPr marL="5871" marR="5871" marT="58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l" defTabSz="914400" rtl="0" eaLnBrk="0" fontAlgn="base" latinLnBrk="0" hangingPunct="0">
                        <a:spcBef>
                          <a:spcPct val="20000"/>
                        </a:spcBef>
                        <a:spcAft>
                          <a:spcPts val="1200"/>
                        </a:spcAft>
                        <a:buClr>
                          <a:srgbClr val="BF4B36"/>
                        </a:buClr>
                        <a:buFont typeface="Wingdings" panose="05000000000000000000" pitchFamily="2" charset="2"/>
                        <a:buNone/>
                        <a:defRPr/>
                      </a:pPr>
                      <a:r>
                        <a:rPr lang="en-GB" sz="1200" dirty="0" smtClean="0">
                          <a:solidFill>
                            <a:srgbClr val="0F5494"/>
                          </a:solidFill>
                          <a:latin typeface="+mn-lt"/>
                        </a:rPr>
                        <a:t>Calculation based on financial ratios e.g. desired debt/equity ratio and/ or risk protection required by typically private investors (could be high e.g. 30-40%)</a:t>
                      </a:r>
                      <a:endParaRPr lang="en-GB" sz="1200" dirty="0">
                        <a:solidFill>
                          <a:srgbClr val="0F5494"/>
                        </a:solidFill>
                        <a:latin typeface="+mn-lt"/>
                      </a:endParaRPr>
                    </a:p>
                  </a:txBody>
                  <a:tcPr marL="5871" marR="5871" marT="58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31654">
                <a:tc>
                  <a:txBody>
                    <a:bodyPr/>
                    <a:lstStyle/>
                    <a:p>
                      <a:pPr marL="0" lvl="0" indent="0" algn="ctr" rtl="0" eaLnBrk="0" fontAlgn="base" hangingPunct="0">
                        <a:spcBef>
                          <a:spcPct val="20000"/>
                        </a:spcBef>
                        <a:spcAft>
                          <a:spcPts val="1200"/>
                        </a:spcAft>
                        <a:buClr>
                          <a:srgbClr val="BF4B36"/>
                        </a:buClr>
                        <a:buFont typeface="Wingdings" panose="05000000000000000000" pitchFamily="2" charset="2"/>
                        <a:buNone/>
                        <a:defRPr/>
                      </a:pPr>
                      <a:r>
                        <a:rPr lang="en-GB" sz="1800" b="1" dirty="0" smtClean="0">
                          <a:solidFill>
                            <a:srgbClr val="0F5494"/>
                          </a:solidFill>
                          <a:latin typeface="+mn-lt"/>
                        </a:rPr>
                        <a:t>Guarantee </a:t>
                      </a:r>
                      <a:endParaRPr lang="en-GB" sz="1800" b="1" dirty="0">
                        <a:solidFill>
                          <a:srgbClr val="0F5494"/>
                        </a:solidFill>
                        <a:latin typeface="+mn-lt"/>
                      </a:endParaRPr>
                    </a:p>
                  </a:txBody>
                  <a:tcPr marL="5871" marR="5871" marT="58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l" defTabSz="914400" rtl="0" eaLnBrk="0" fontAlgn="base" latinLnBrk="0" hangingPunct="0">
                        <a:spcBef>
                          <a:spcPct val="20000"/>
                        </a:spcBef>
                        <a:spcAft>
                          <a:spcPts val="1200"/>
                        </a:spcAft>
                        <a:buClr>
                          <a:srgbClr val="BF4B36"/>
                        </a:buClr>
                        <a:buFont typeface="Wingdings" panose="05000000000000000000" pitchFamily="2" charset="2"/>
                        <a:buNone/>
                        <a:defRPr/>
                      </a:pPr>
                      <a:r>
                        <a:rPr lang="en-GB" sz="1200" dirty="0" smtClean="0">
                          <a:solidFill>
                            <a:srgbClr val="0F5494"/>
                          </a:solidFill>
                          <a:latin typeface="+mn-lt"/>
                        </a:rPr>
                        <a:t>Guarantees often have a maximum amount (‘cap’), an absolute figure, to limit the cover and potential costs for the EU, which is based, inter alia, on the expected loss percentages, as calculated by the financial institutions. </a:t>
                      </a:r>
                      <a:endParaRPr lang="en-GB" sz="1200" dirty="0">
                        <a:solidFill>
                          <a:srgbClr val="0F5494"/>
                        </a:solidFill>
                        <a:latin typeface="+mn-lt"/>
                      </a:endParaRPr>
                    </a:p>
                  </a:txBody>
                  <a:tcPr marL="5871" marR="5871" marT="58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25955963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p:cNvSpPr>
            <a:spLocks noGrp="1"/>
          </p:cNvSpPr>
          <p:nvPr>
            <p:ph idx="1"/>
          </p:nvPr>
        </p:nvSpPr>
        <p:spPr>
          <a:xfrm>
            <a:off x="251520" y="1628800"/>
            <a:ext cx="8435975" cy="3673475"/>
          </a:xfrm>
        </p:spPr>
        <p:txBody>
          <a:bodyPr/>
          <a:lstStyle/>
          <a:p>
            <a:pPr marL="444500" lvl="1" indent="0" eaLnBrk="1" hangingPunct="1">
              <a:spcAft>
                <a:spcPts val="0"/>
              </a:spcAft>
              <a:buClr>
                <a:srgbClr val="B45114"/>
              </a:buClr>
              <a:buSzPct val="120000"/>
              <a:buFontTx/>
              <a:buNone/>
              <a:tabLst>
                <a:tab pos="444500" algn="l"/>
              </a:tabLst>
              <a:defRPr/>
            </a:pPr>
            <a:r>
              <a:rPr lang="en-GB" altLang="en-US" sz="2400" b="0" kern="1200" dirty="0" smtClean="0">
                <a:ea typeface="+mn-ea"/>
                <a:cs typeface="+mn-cs"/>
              </a:rPr>
              <a:t>RECOMMENDATIONS:</a:t>
            </a:r>
          </a:p>
          <a:p>
            <a:pPr marL="787400" lvl="1" indent="-342900" eaLnBrk="1" hangingPunct="1">
              <a:spcBef>
                <a:spcPts val="0"/>
              </a:spcBef>
              <a:spcAft>
                <a:spcPts val="600"/>
              </a:spcAft>
              <a:buClr>
                <a:srgbClr val="B45114"/>
              </a:buClr>
              <a:buSzPct val="120000"/>
              <a:buFont typeface="Wingdings" panose="05000000000000000000" pitchFamily="2" charset="2"/>
              <a:buChar char="§"/>
              <a:tabLst>
                <a:tab pos="444500" algn="l"/>
              </a:tabLst>
              <a:defRPr/>
            </a:pPr>
            <a:r>
              <a:rPr lang="en-GB" altLang="en-US" sz="2400" b="0" kern="1200" dirty="0" smtClean="0">
                <a:ea typeface="+mn-ea"/>
                <a:cs typeface="+mn-cs"/>
              </a:rPr>
              <a:t>Ensure that </a:t>
            </a:r>
            <a:r>
              <a:rPr lang="en-GB" altLang="en-US" sz="2400" b="0" kern="1200" dirty="0">
                <a:ea typeface="+mn-ea"/>
                <a:cs typeface="+mn-cs"/>
              </a:rPr>
              <a:t>allocation of EU grants is based on </a:t>
            </a:r>
            <a:r>
              <a:rPr lang="en-GB" altLang="en-US" sz="2400" b="0" kern="1200" dirty="0" smtClean="0">
                <a:ea typeface="+mn-ea"/>
                <a:cs typeface="+mn-cs"/>
              </a:rPr>
              <a:t>documented </a:t>
            </a:r>
            <a:r>
              <a:rPr lang="en-GB" altLang="en-US" sz="2400" b="0" kern="1200" dirty="0">
                <a:ea typeface="+mn-ea"/>
                <a:cs typeface="+mn-cs"/>
              </a:rPr>
              <a:t>assessment </a:t>
            </a:r>
            <a:r>
              <a:rPr lang="en-GB" altLang="en-US" sz="2400" b="0" kern="1200" dirty="0" smtClean="0">
                <a:ea typeface="+mn-ea"/>
                <a:cs typeface="+mn-cs"/>
              </a:rPr>
              <a:t>of </a:t>
            </a:r>
            <a:r>
              <a:rPr lang="en-GB" altLang="en-US" sz="2400" b="0" kern="1200" dirty="0">
                <a:ea typeface="+mn-ea"/>
                <a:cs typeface="+mn-cs"/>
              </a:rPr>
              <a:t>added </a:t>
            </a:r>
            <a:r>
              <a:rPr lang="en-GB" altLang="en-US" sz="2400" b="0" kern="1200" dirty="0" smtClean="0">
                <a:ea typeface="+mn-ea"/>
                <a:cs typeface="+mn-cs"/>
              </a:rPr>
              <a:t>value: </a:t>
            </a:r>
            <a:r>
              <a:rPr lang="en-GB" altLang="en-US" sz="2200" b="0" kern="1200" dirty="0" smtClean="0">
                <a:solidFill>
                  <a:srgbClr val="0F5494"/>
                </a:solidFill>
                <a:latin typeface="Verdana" pitchFamily="34" charset="0"/>
                <a:ea typeface="+mn-ea"/>
                <a:cs typeface="+mn-cs"/>
              </a:rPr>
              <a:t>Guidelines /EU delegations/Mature </a:t>
            </a:r>
            <a:r>
              <a:rPr lang="en-GB" altLang="en-US" sz="2200" b="0" kern="1200" dirty="0">
                <a:solidFill>
                  <a:srgbClr val="0F5494"/>
                </a:solidFill>
                <a:latin typeface="Verdana" pitchFamily="34" charset="0"/>
                <a:ea typeface="+mn-ea"/>
                <a:cs typeface="+mn-cs"/>
              </a:rPr>
              <a:t>projects </a:t>
            </a:r>
            <a:r>
              <a:rPr lang="en-GB" altLang="en-US" sz="2200" b="0" kern="1200" dirty="0" smtClean="0">
                <a:solidFill>
                  <a:srgbClr val="0F5494"/>
                </a:solidFill>
                <a:latin typeface="Verdana" pitchFamily="34" charset="0"/>
                <a:ea typeface="+mn-ea"/>
                <a:cs typeface="+mn-cs"/>
              </a:rPr>
              <a:t>/Reviewing </a:t>
            </a:r>
            <a:r>
              <a:rPr lang="en-GB" altLang="en-US" sz="2200" b="0" kern="1200" dirty="0">
                <a:solidFill>
                  <a:srgbClr val="0F5494"/>
                </a:solidFill>
                <a:latin typeface="Verdana" pitchFamily="34" charset="0"/>
                <a:ea typeface="+mn-ea"/>
                <a:cs typeface="+mn-cs"/>
              </a:rPr>
              <a:t>need of provisional </a:t>
            </a:r>
            <a:r>
              <a:rPr lang="en-GB" altLang="en-US" sz="2200" b="0" kern="1200" dirty="0" smtClean="0">
                <a:solidFill>
                  <a:srgbClr val="0F5494"/>
                </a:solidFill>
                <a:latin typeface="Verdana" pitchFamily="34" charset="0"/>
                <a:ea typeface="+mn-ea"/>
                <a:cs typeface="+mn-cs"/>
              </a:rPr>
              <a:t>approval</a:t>
            </a:r>
          </a:p>
          <a:p>
            <a:pPr marL="787400" lvl="1" indent="-342900" eaLnBrk="1" hangingPunct="1">
              <a:spcAft>
                <a:spcPts val="600"/>
              </a:spcAft>
              <a:buClr>
                <a:srgbClr val="B45114"/>
              </a:buClr>
              <a:buSzPct val="120000"/>
              <a:buFont typeface="Wingdings" panose="05000000000000000000" pitchFamily="2" charset="2"/>
              <a:buChar char="§"/>
              <a:tabLst>
                <a:tab pos="444500" algn="l"/>
              </a:tabLst>
              <a:defRPr/>
            </a:pPr>
            <a:r>
              <a:rPr lang="en-GB" altLang="en-US" sz="2400" b="0" kern="1200" dirty="0">
                <a:ea typeface="+mn-ea"/>
                <a:cs typeface="+mn-cs"/>
              </a:rPr>
              <a:t>Disburse funding only when funds are actually needed by the beneficiary</a:t>
            </a:r>
          </a:p>
          <a:p>
            <a:pPr marL="787400" lvl="1" indent="-342900" eaLnBrk="1" hangingPunct="1">
              <a:spcAft>
                <a:spcPts val="600"/>
              </a:spcAft>
              <a:buClr>
                <a:srgbClr val="B45114"/>
              </a:buClr>
              <a:buSzPct val="120000"/>
              <a:buFont typeface="Wingdings" panose="05000000000000000000" pitchFamily="2" charset="2"/>
              <a:buChar char="§"/>
              <a:tabLst>
                <a:tab pos="444500" algn="l"/>
              </a:tabLst>
              <a:defRPr/>
            </a:pPr>
            <a:r>
              <a:rPr lang="en-GB" altLang="en-US" sz="2400" b="0" kern="1200" dirty="0">
                <a:ea typeface="+mn-ea"/>
                <a:cs typeface="+mn-cs"/>
              </a:rPr>
              <a:t>Improve monitoring of EU grant </a:t>
            </a:r>
            <a:r>
              <a:rPr lang="en-GB" altLang="en-US" sz="2400" b="0" kern="1200" dirty="0" smtClean="0">
                <a:ea typeface="+mn-ea"/>
                <a:cs typeface="+mn-cs"/>
              </a:rPr>
              <a:t>implementation: </a:t>
            </a:r>
            <a:r>
              <a:rPr lang="en-GB" altLang="en-US" sz="2200" b="0" kern="1200" dirty="0" smtClean="0">
                <a:solidFill>
                  <a:srgbClr val="0F5494"/>
                </a:solidFill>
                <a:latin typeface="Verdana" pitchFamily="34" charset="0"/>
                <a:ea typeface="+mn-ea"/>
                <a:cs typeface="+mn-cs"/>
              </a:rPr>
              <a:t>Results-measurement framework/Instructions </a:t>
            </a:r>
            <a:r>
              <a:rPr lang="en-GB" altLang="en-US" sz="2200" b="0" kern="1200" dirty="0">
                <a:solidFill>
                  <a:srgbClr val="0F5494"/>
                </a:solidFill>
                <a:latin typeface="Verdana" pitchFamily="34" charset="0"/>
                <a:ea typeface="+mn-ea"/>
                <a:cs typeface="+mn-cs"/>
              </a:rPr>
              <a:t>on monitoring to </a:t>
            </a:r>
            <a:r>
              <a:rPr lang="en-GB" altLang="en-US" sz="2200" b="0" kern="1200" dirty="0" smtClean="0">
                <a:solidFill>
                  <a:srgbClr val="0F5494"/>
                </a:solidFill>
                <a:latin typeface="Verdana" pitchFamily="34" charset="0"/>
                <a:ea typeface="+mn-ea"/>
                <a:cs typeface="+mn-cs"/>
              </a:rPr>
              <a:t>EUD/ROM</a:t>
            </a:r>
            <a:r>
              <a:rPr lang="en-GB" altLang="en-US" sz="2200" b="0" kern="1200" dirty="0">
                <a:solidFill>
                  <a:srgbClr val="0F5494"/>
                </a:solidFill>
                <a:latin typeface="Verdana" pitchFamily="34" charset="0"/>
                <a:ea typeface="+mn-ea"/>
                <a:cs typeface="+mn-cs"/>
              </a:rPr>
              <a:t>: include ITF and adapt methodology</a:t>
            </a:r>
          </a:p>
          <a:p>
            <a:pPr marL="787400" lvl="1" indent="-342900" eaLnBrk="1" hangingPunct="1">
              <a:spcAft>
                <a:spcPts val="600"/>
              </a:spcAft>
              <a:buClr>
                <a:srgbClr val="B45114"/>
              </a:buClr>
              <a:buSzPct val="120000"/>
              <a:buFont typeface="Wingdings" panose="05000000000000000000" pitchFamily="2" charset="2"/>
              <a:buChar char="§"/>
              <a:tabLst>
                <a:tab pos="444500" algn="l"/>
              </a:tabLst>
              <a:defRPr/>
            </a:pPr>
            <a:r>
              <a:rPr lang="en-GB" altLang="en-US" sz="2400" b="0" kern="1200" dirty="0">
                <a:ea typeface="+mn-ea"/>
                <a:cs typeface="+mn-cs"/>
              </a:rPr>
              <a:t>Increase efforts to ensure appropriate visibility of EU funding. </a:t>
            </a:r>
          </a:p>
          <a:p>
            <a:pPr marL="787400" lvl="1" indent="-342900" eaLnBrk="1" hangingPunct="1">
              <a:spcAft>
                <a:spcPts val="600"/>
              </a:spcAft>
              <a:buClr>
                <a:srgbClr val="B45114"/>
              </a:buClr>
              <a:buSzPct val="120000"/>
              <a:buFont typeface="Wingdings" panose="05000000000000000000" pitchFamily="2" charset="2"/>
              <a:buChar char="§"/>
              <a:tabLst>
                <a:tab pos="444500" algn="l"/>
              </a:tabLst>
              <a:defRPr/>
            </a:pPr>
            <a:endParaRPr lang="en-GB" altLang="en-US" sz="2200" b="0" kern="1200" dirty="0">
              <a:solidFill>
                <a:srgbClr val="0F5494"/>
              </a:solidFill>
              <a:latin typeface="Verdana" pitchFamily="34" charset="0"/>
              <a:ea typeface="+mn-ea"/>
              <a:cs typeface="+mn-cs"/>
            </a:endParaRPr>
          </a:p>
        </p:txBody>
      </p:sp>
      <p:sp>
        <p:nvSpPr>
          <p:cNvPr id="165891" name="Slide Number Placeholder 3"/>
          <p:cNvSpPr>
            <a:spLocks noGrp="1"/>
          </p:cNvSpPr>
          <p:nvPr>
            <p:ph type="sldNum" sz="quarter" idx="12"/>
          </p:nvPr>
        </p:nvSpPr>
        <p:spPr/>
        <p:txBody>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defRPr/>
            </a:pPr>
            <a:fld id="{595512EE-CEFB-4515-B608-5363E73BDEEA}" type="slidenum">
              <a:rPr lang="en-GB" altLang="en-US" sz="1400" i="0" smtClean="0">
                <a:solidFill>
                  <a:srgbClr val="000000"/>
                </a:solidFill>
                <a:latin typeface="Arial" pitchFamily="34" charset="0"/>
              </a:rPr>
              <a:pPr eaLnBrk="1" hangingPunct="1">
                <a:spcBef>
                  <a:spcPct val="0"/>
                </a:spcBef>
                <a:buClrTx/>
                <a:buFontTx/>
                <a:buNone/>
                <a:defRPr/>
              </a:pPr>
              <a:t>24</a:t>
            </a:fld>
            <a:endParaRPr lang="en-GB" altLang="en-US" sz="1400" i="0" smtClean="0">
              <a:solidFill>
                <a:srgbClr val="000000"/>
              </a:solidFill>
              <a:latin typeface="Arial" pitchFamily="34" charset="0"/>
            </a:endParaRPr>
          </a:p>
        </p:txBody>
      </p:sp>
      <p:sp>
        <p:nvSpPr>
          <p:cNvPr id="6" name="Title 1"/>
          <p:cNvSpPr txBox="1">
            <a:spLocks/>
          </p:cNvSpPr>
          <p:nvPr/>
        </p:nvSpPr>
        <p:spPr bwMode="auto">
          <a:xfrm>
            <a:off x="96570" y="996752"/>
            <a:ext cx="9036050" cy="936625"/>
          </a:xfrm>
          <a:prstGeom prst="rect">
            <a:avLst/>
          </a:prstGeom>
          <a:noFill/>
          <a:ln w="9525">
            <a:noFill/>
            <a:miter lim="800000"/>
            <a:headEnd/>
            <a:tailEnd/>
          </a:ln>
          <a:effectLst/>
        </p:spPr>
        <p:txBody>
          <a:bodyPr anchor="ct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a:defRPr/>
            </a:pPr>
            <a:r>
              <a:rPr lang="en-GB" altLang="en-US" dirty="0" smtClean="0"/>
              <a:t>ECA's Special </a:t>
            </a:r>
            <a:r>
              <a:rPr lang="en-GB" altLang="en-US" dirty="0"/>
              <a:t>R</a:t>
            </a:r>
            <a:r>
              <a:rPr lang="en-GB" altLang="en-US" dirty="0" smtClean="0"/>
              <a:t>eport </a:t>
            </a:r>
            <a:r>
              <a:rPr lang="en-GB" altLang="en-US" dirty="0"/>
              <a:t>(</a:t>
            </a:r>
            <a:r>
              <a:rPr lang="en-GB" altLang="en-US" dirty="0" smtClean="0"/>
              <a:t>2014) - Operations</a:t>
            </a:r>
            <a:endParaRPr lang="en-GB" altLang="en-US" kern="0" dirty="0" smtClean="0"/>
          </a:p>
        </p:txBody>
      </p:sp>
    </p:spTree>
    <p:extLst>
      <p:ext uri="{BB962C8B-B14F-4D97-AF65-F5344CB8AC3E}">
        <p14:creationId xmlns:p14="http://schemas.microsoft.com/office/powerpoint/2010/main" val="1929297066"/>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Number Placeholder 4"/>
          <p:cNvSpPr>
            <a:spLocks noGrp="1"/>
          </p:cNvSpPr>
          <p:nvPr>
            <p:ph type="sldNum" sz="quarter" idx="12"/>
          </p:nvPr>
        </p:nvSpPr>
        <p:spPr>
          <a:xfrm>
            <a:off x="8027988" y="6453188"/>
            <a:ext cx="765175" cy="260350"/>
          </a:xfrm>
        </p:spPr>
        <p:txBody>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defRPr/>
            </a:pPr>
            <a:fld id="{395A707F-1892-45D4-8CE6-85EC44375C5B}" type="slidenum">
              <a:rPr lang="en-GB" altLang="en-US" sz="1400" i="0" smtClean="0">
                <a:solidFill>
                  <a:schemeClr val="tx1"/>
                </a:solidFill>
                <a:latin typeface="Arial" pitchFamily="34" charset="0"/>
              </a:rPr>
              <a:pPr eaLnBrk="1" hangingPunct="1">
                <a:spcBef>
                  <a:spcPct val="0"/>
                </a:spcBef>
                <a:buClrTx/>
                <a:buFontTx/>
                <a:buNone/>
                <a:defRPr/>
              </a:pPr>
              <a:t>25</a:t>
            </a:fld>
            <a:endParaRPr lang="en-GB" altLang="en-US" sz="1400" i="0" smtClean="0">
              <a:solidFill>
                <a:schemeClr val="tx1"/>
              </a:solidFill>
              <a:latin typeface="Arial" pitchFamily="34" charset="0"/>
            </a:endParaRPr>
          </a:p>
        </p:txBody>
      </p:sp>
      <p:sp>
        <p:nvSpPr>
          <p:cNvPr id="177155" name="Title 1"/>
          <p:cNvSpPr>
            <a:spLocks noGrp="1"/>
          </p:cNvSpPr>
          <p:nvPr>
            <p:ph type="title"/>
          </p:nvPr>
        </p:nvSpPr>
        <p:spPr>
          <a:xfrm>
            <a:off x="-18175" y="1285875"/>
            <a:ext cx="9126537" cy="431800"/>
          </a:xfrm>
        </p:spPr>
        <p:txBody>
          <a:bodyPr/>
          <a:lstStyle/>
          <a:p>
            <a:pPr indent="0" eaLnBrk="1" hangingPunct="1"/>
            <a:r>
              <a:rPr lang="en-GB" altLang="en-US" dirty="0" smtClean="0"/>
              <a:t>There is a long list of challenges</a:t>
            </a:r>
          </a:p>
        </p:txBody>
      </p:sp>
      <p:graphicFrame>
        <p:nvGraphicFramePr>
          <p:cNvPr id="7" name="Content Placeholder 3"/>
          <p:cNvGraphicFramePr>
            <a:graphicFrameLocks noGrp="1"/>
          </p:cNvGraphicFramePr>
          <p:nvPr>
            <p:ph idx="1"/>
          </p:nvPr>
        </p:nvGraphicFramePr>
        <p:xfrm>
          <a:off x="395288" y="1916113"/>
          <a:ext cx="8424862" cy="4640262"/>
        </p:xfrm>
        <a:graphic>
          <a:graphicData uri="http://schemas.openxmlformats.org/drawingml/2006/table">
            <a:tbl>
              <a:tblPr>
                <a:tableStyleId>{5C22544A-7EE6-4342-B048-85BDC9FD1C3A}</a:tableStyleId>
              </a:tblPr>
              <a:tblGrid>
                <a:gridCol w="8424862"/>
              </a:tblGrid>
              <a:tr h="4640262">
                <a:tc>
                  <a:txBody>
                    <a:bodyPr/>
                    <a:lstStyle/>
                    <a:p>
                      <a:pPr marL="342900" indent="-342900" algn="l" fontAlgn="b">
                        <a:buFont typeface="+mj-lt"/>
                        <a:buAutoNum type="arabicPeriod"/>
                      </a:pPr>
                      <a:r>
                        <a:rPr lang="en-GB" sz="1600" b="1" u="none" strike="noStrike" baseline="0" dirty="0" smtClean="0">
                          <a:solidFill>
                            <a:srgbClr val="0F4E94"/>
                          </a:solidFill>
                          <a:effectLst/>
                          <a:latin typeface="+mn-lt"/>
                        </a:rPr>
                        <a:t>POLICY DIALOGUE; leverage the support given through blending</a:t>
                      </a:r>
                    </a:p>
                    <a:p>
                      <a:pPr marL="342900" marR="0" indent="-342900" algn="l" defTabSz="914400" rtl="0" eaLnBrk="1" fontAlgn="b" latinLnBrk="0" hangingPunct="1">
                        <a:lnSpc>
                          <a:spcPct val="100000"/>
                        </a:lnSpc>
                        <a:spcBef>
                          <a:spcPts val="0"/>
                        </a:spcBef>
                        <a:spcAft>
                          <a:spcPts val="0"/>
                        </a:spcAft>
                        <a:buClrTx/>
                        <a:buSzTx/>
                        <a:buFont typeface="+mj-lt"/>
                        <a:buAutoNum type="arabicPeriod"/>
                        <a:tabLst/>
                        <a:defRPr/>
                      </a:pPr>
                      <a:endParaRPr lang="en-GB" sz="1600" b="1" u="none" strike="noStrike" baseline="0" dirty="0" smtClean="0">
                        <a:solidFill>
                          <a:srgbClr val="0F4E94"/>
                        </a:solidFill>
                        <a:effectLst/>
                        <a:latin typeface="+mn-lt"/>
                      </a:endParaRPr>
                    </a:p>
                    <a:p>
                      <a:pPr marL="342900" marR="0" indent="-342900" algn="l" defTabSz="914400" rtl="0" eaLnBrk="1" fontAlgn="b" latinLnBrk="0" hangingPunct="1">
                        <a:lnSpc>
                          <a:spcPct val="100000"/>
                        </a:lnSpc>
                        <a:spcBef>
                          <a:spcPts val="0"/>
                        </a:spcBef>
                        <a:spcAft>
                          <a:spcPts val="0"/>
                        </a:spcAft>
                        <a:buClrTx/>
                        <a:buSzTx/>
                        <a:buFont typeface="+mj-lt"/>
                        <a:buAutoNum type="arabicPeriod"/>
                        <a:tabLst/>
                        <a:defRPr/>
                      </a:pPr>
                      <a:r>
                        <a:rPr lang="en-GB" sz="1600" b="1" u="none" strike="noStrike" baseline="0" dirty="0" smtClean="0">
                          <a:solidFill>
                            <a:srgbClr val="0F4E94"/>
                          </a:solidFill>
                          <a:effectLst/>
                          <a:latin typeface="+mn-lt"/>
                        </a:rPr>
                        <a:t>PROJECT PIPELINE; ‘upstream’ coordination &amp; quality pipeline, Delegations' role, migrating good experiences, using ‘model projects’</a:t>
                      </a:r>
                    </a:p>
                    <a:p>
                      <a:pPr marL="342900" indent="-342900" algn="l" fontAlgn="b">
                        <a:buFont typeface="+mj-lt"/>
                        <a:buAutoNum type="arabicPeriod"/>
                      </a:pPr>
                      <a:endParaRPr lang="en-GB" sz="1600" b="1" u="none" strike="noStrike" baseline="0" dirty="0" smtClean="0">
                        <a:solidFill>
                          <a:srgbClr val="0F4E94"/>
                        </a:solidFill>
                        <a:effectLst/>
                        <a:latin typeface="+mn-lt"/>
                      </a:endParaRPr>
                    </a:p>
                    <a:p>
                      <a:pPr marL="342900" indent="-342900" algn="l" fontAlgn="b">
                        <a:buFont typeface="+mj-lt"/>
                        <a:buAutoNum type="arabicPeriod"/>
                      </a:pPr>
                      <a:r>
                        <a:rPr lang="en-GB" sz="1600" b="1" u="none" strike="noStrike" baseline="0" dirty="0" smtClean="0">
                          <a:solidFill>
                            <a:srgbClr val="0F4E94"/>
                          </a:solidFill>
                          <a:effectLst/>
                          <a:latin typeface="+mn-lt"/>
                        </a:rPr>
                        <a:t>COMPLEXITY &amp; EFFICIENCY; ‘best practice’; Guidelines, transaction costs</a:t>
                      </a:r>
                    </a:p>
                    <a:p>
                      <a:pPr marL="342900" indent="-342900" algn="l" fontAlgn="b">
                        <a:buFont typeface="+mj-lt"/>
                        <a:buAutoNum type="arabicPeriod"/>
                      </a:pPr>
                      <a:endParaRPr lang="en-GB" sz="1600" b="1" u="none" strike="noStrike" baseline="0" dirty="0" smtClean="0">
                        <a:solidFill>
                          <a:srgbClr val="0F4E94"/>
                        </a:solidFill>
                        <a:effectLst/>
                        <a:latin typeface="+mn-lt"/>
                      </a:endParaRPr>
                    </a:p>
                    <a:p>
                      <a:pPr marL="342900" indent="-342900" algn="l" fontAlgn="b">
                        <a:buFont typeface="+mj-lt"/>
                        <a:buAutoNum type="arabicPeriod"/>
                      </a:pPr>
                      <a:r>
                        <a:rPr lang="en-GB" sz="1600" b="1" u="none" strike="noStrike" baseline="0" dirty="0" smtClean="0">
                          <a:solidFill>
                            <a:srgbClr val="0F4E94"/>
                          </a:solidFill>
                          <a:effectLst/>
                          <a:latin typeface="+mn-lt"/>
                        </a:rPr>
                        <a:t>ADDITIONALITY: demonstrate and quantify</a:t>
                      </a:r>
                    </a:p>
                    <a:p>
                      <a:pPr marL="342900" indent="-342900" algn="l" fontAlgn="b">
                        <a:buFont typeface="+mj-lt"/>
                        <a:buAutoNum type="arabicPeriod"/>
                      </a:pPr>
                      <a:endParaRPr lang="en-GB" sz="1600" b="1" u="none" strike="noStrike" baseline="0" dirty="0" smtClean="0">
                        <a:solidFill>
                          <a:srgbClr val="0F4E94"/>
                        </a:solidFill>
                        <a:effectLst/>
                        <a:latin typeface="+mn-lt"/>
                      </a:endParaRPr>
                    </a:p>
                    <a:p>
                      <a:pPr marL="342900" indent="-342900" algn="l" fontAlgn="b">
                        <a:buFont typeface="+mj-lt"/>
                        <a:buAutoNum type="arabicPeriod"/>
                      </a:pPr>
                      <a:r>
                        <a:rPr lang="en-GB" sz="1600" b="1" u="none" strike="noStrike" baseline="0" dirty="0" smtClean="0">
                          <a:solidFill>
                            <a:srgbClr val="0F4E94"/>
                          </a:solidFill>
                          <a:effectLst/>
                          <a:latin typeface="+mn-lt"/>
                        </a:rPr>
                        <a:t>MONITORING &amp; COORDINATION: Delegation's role, ROM, with partner FIs</a:t>
                      </a:r>
                    </a:p>
                    <a:p>
                      <a:pPr marL="342900" indent="-342900" algn="l" fontAlgn="b">
                        <a:buFont typeface="+mj-lt"/>
                        <a:buAutoNum type="arabicPeriod"/>
                      </a:pPr>
                      <a:endParaRPr lang="en-GB" sz="1600" b="1" u="none" strike="noStrike" baseline="0" dirty="0" smtClean="0">
                        <a:solidFill>
                          <a:srgbClr val="0F4E94"/>
                        </a:solidFill>
                        <a:effectLst/>
                        <a:latin typeface="+mn-lt"/>
                      </a:endParaRPr>
                    </a:p>
                    <a:p>
                      <a:pPr marL="342900" indent="-342900" algn="l" fontAlgn="b">
                        <a:buFont typeface="+mj-lt"/>
                        <a:buAutoNum type="arabicPeriod"/>
                      </a:pPr>
                      <a:r>
                        <a:rPr lang="en-GB" sz="1600" b="1" u="none" strike="noStrike" baseline="0" dirty="0" smtClean="0">
                          <a:solidFill>
                            <a:srgbClr val="0F4E94"/>
                          </a:solidFill>
                          <a:effectLst/>
                          <a:latin typeface="+mn-lt"/>
                        </a:rPr>
                        <a:t>DEBT ASPECTS : avoid ‘contributing to’ debt issues</a:t>
                      </a:r>
                    </a:p>
                    <a:p>
                      <a:pPr marL="342900" indent="-342900" algn="l" fontAlgn="b">
                        <a:buFont typeface="+mj-lt"/>
                        <a:buAutoNum type="arabicPeriod"/>
                      </a:pPr>
                      <a:endParaRPr lang="en-GB" sz="1600" b="1" u="none" strike="noStrike" baseline="0" dirty="0" smtClean="0">
                        <a:solidFill>
                          <a:srgbClr val="0F4E94"/>
                        </a:solidFill>
                        <a:effectLst/>
                        <a:latin typeface="+mn-lt"/>
                      </a:endParaRPr>
                    </a:p>
                    <a:p>
                      <a:pPr marL="342900" indent="-342900" algn="l" fontAlgn="b">
                        <a:buFont typeface="+mj-lt"/>
                        <a:buAutoNum type="arabicPeriod"/>
                      </a:pPr>
                      <a:r>
                        <a:rPr lang="en-GB" sz="1600" b="1" u="none" strike="noStrike" baseline="0" dirty="0" smtClean="0">
                          <a:solidFill>
                            <a:srgbClr val="0F4E94"/>
                          </a:solidFill>
                          <a:effectLst/>
                          <a:latin typeface="+mn-lt"/>
                        </a:rPr>
                        <a:t>IMPACT: avoid the creation of market distortions, measure sustainable results</a:t>
                      </a:r>
                    </a:p>
                    <a:p>
                      <a:pPr marL="342900" indent="-342900" algn="l" fontAlgn="b">
                        <a:buFont typeface="+mj-lt"/>
                        <a:buAutoNum type="arabicPeriod"/>
                      </a:pPr>
                      <a:endParaRPr lang="en-GB" sz="1600" b="1" u="none" strike="noStrike" baseline="0" dirty="0" smtClean="0">
                        <a:solidFill>
                          <a:srgbClr val="0F4E94"/>
                        </a:solidFill>
                        <a:effectLst/>
                        <a:latin typeface="+mn-lt"/>
                      </a:endParaRPr>
                    </a:p>
                    <a:p>
                      <a:pPr marL="342900" indent="-342900" algn="l" fontAlgn="b">
                        <a:buFont typeface="+mj-lt"/>
                        <a:buAutoNum type="arabicPeriod"/>
                      </a:pPr>
                      <a:r>
                        <a:rPr lang="en-GB" sz="1600" b="1" u="none" strike="noStrike" baseline="0" dirty="0" smtClean="0">
                          <a:solidFill>
                            <a:srgbClr val="0F4E94"/>
                          </a:solidFill>
                          <a:effectLst/>
                          <a:latin typeface="+mn-lt"/>
                        </a:rPr>
                        <a:t>PROFILE &amp; VISIBILITY: reap the benefits of potential</a:t>
                      </a:r>
                    </a:p>
                  </a:txBody>
                  <a:tcPr marL="5870" marR="5870" marT="5875" marB="0">
                    <a:solidFill>
                      <a:schemeClr val="bg1"/>
                    </a:solidFill>
                  </a:tcPr>
                </a:tc>
              </a:tr>
            </a:tbl>
          </a:graphicData>
        </a:graphic>
      </p:graphicFrame>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Number Placeholder 4"/>
          <p:cNvSpPr>
            <a:spLocks noGrp="1"/>
          </p:cNvSpPr>
          <p:nvPr>
            <p:ph type="sldNum" sz="quarter" idx="12"/>
          </p:nvPr>
        </p:nvSpPr>
        <p:spPr>
          <a:xfrm>
            <a:off x="8027988" y="6453188"/>
            <a:ext cx="765175" cy="260350"/>
          </a:xfrm>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713CAD85-E180-4702-9FB7-3BD05FD63550}" type="slidenum">
              <a:rPr lang="en-GB" altLang="en-US" sz="1400" smtClean="0">
                <a:solidFill>
                  <a:schemeClr val="tx1"/>
                </a:solidFill>
                <a:latin typeface="Arial" pitchFamily="34" charset="0"/>
              </a:rPr>
              <a:pPr eaLnBrk="1" hangingPunct="1">
                <a:defRPr/>
              </a:pPr>
              <a:t>26</a:t>
            </a:fld>
            <a:endParaRPr lang="en-GB" altLang="en-US" sz="1400" smtClean="0">
              <a:solidFill>
                <a:schemeClr val="tx1"/>
              </a:solidFill>
              <a:latin typeface="Arial" pitchFamily="34" charset="0"/>
            </a:endParaRPr>
          </a:p>
        </p:txBody>
      </p:sp>
      <p:sp>
        <p:nvSpPr>
          <p:cNvPr id="218115" name="Title 1"/>
          <p:cNvSpPr>
            <a:spLocks noGrp="1"/>
          </p:cNvSpPr>
          <p:nvPr>
            <p:ph type="title"/>
          </p:nvPr>
        </p:nvSpPr>
        <p:spPr>
          <a:xfrm>
            <a:off x="179388" y="1341438"/>
            <a:ext cx="8964612" cy="936625"/>
          </a:xfrm>
        </p:spPr>
        <p:txBody>
          <a:bodyPr/>
          <a:lstStyle/>
          <a:p>
            <a:pPr indent="0" eaLnBrk="1" hangingPunct="1"/>
            <a:r>
              <a:rPr lang="en-GB" altLang="en-US" sz="2600" dirty="0" smtClean="0"/>
              <a:t>Blending operations involve two ‘levels’ of Commission financing decisions</a:t>
            </a:r>
          </a:p>
        </p:txBody>
      </p:sp>
      <p:sp>
        <p:nvSpPr>
          <p:cNvPr id="7" name="Rectangle 6"/>
          <p:cNvSpPr/>
          <p:nvPr/>
        </p:nvSpPr>
        <p:spPr>
          <a:xfrm>
            <a:off x="1908175" y="3186113"/>
            <a:ext cx="1223963" cy="86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8117" name="TextBox 21"/>
          <p:cNvSpPr txBox="1">
            <a:spLocks noChangeArrowheads="1"/>
          </p:cNvSpPr>
          <p:nvPr/>
        </p:nvSpPr>
        <p:spPr bwMode="auto">
          <a:xfrm>
            <a:off x="1836738" y="3328988"/>
            <a:ext cx="14398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r>
              <a:rPr lang="en-GB" altLang="en-US" sz="1200" b="1" i="0">
                <a:solidFill>
                  <a:schemeClr val="tx1"/>
                </a:solidFill>
                <a:latin typeface="Arial" pitchFamily="34" charset="0"/>
              </a:rPr>
              <a:t>BLENDING FACILITY (7)</a:t>
            </a:r>
          </a:p>
        </p:txBody>
      </p:sp>
      <p:sp>
        <p:nvSpPr>
          <p:cNvPr id="20" name="Rectangle 19"/>
          <p:cNvSpPr/>
          <p:nvPr/>
        </p:nvSpPr>
        <p:spPr>
          <a:xfrm>
            <a:off x="1908175" y="4841875"/>
            <a:ext cx="1152525" cy="8651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8119" name="TextBox 21"/>
          <p:cNvSpPr txBox="1">
            <a:spLocks noChangeArrowheads="1"/>
          </p:cNvSpPr>
          <p:nvPr/>
        </p:nvSpPr>
        <p:spPr bwMode="auto">
          <a:xfrm>
            <a:off x="1692275" y="5027613"/>
            <a:ext cx="1584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r>
              <a:rPr lang="en-GB" altLang="en-US" sz="1200" b="1" i="0">
                <a:solidFill>
                  <a:schemeClr val="tx1"/>
                </a:solidFill>
                <a:latin typeface="Arial" pitchFamily="34" charset="0"/>
              </a:rPr>
              <a:t>BLENDED PROJECTS</a:t>
            </a:r>
          </a:p>
        </p:txBody>
      </p:sp>
      <p:sp>
        <p:nvSpPr>
          <p:cNvPr id="218120" name="Down Arrow 1"/>
          <p:cNvSpPr>
            <a:spLocks noChangeArrowheads="1"/>
          </p:cNvSpPr>
          <p:nvPr/>
        </p:nvSpPr>
        <p:spPr bwMode="auto">
          <a:xfrm>
            <a:off x="2195513" y="2609850"/>
            <a:ext cx="576262" cy="431800"/>
          </a:xfrm>
          <a:prstGeom prst="downArrow">
            <a:avLst>
              <a:gd name="adj1" fmla="val 50000"/>
              <a:gd name="adj2" fmla="val 50000"/>
            </a:avLst>
          </a:prstGeom>
          <a:solidFill>
            <a:srgbClr val="FF0000"/>
          </a:solidFill>
          <a:ln w="9525" algn="ctr">
            <a:solidFill>
              <a:schemeClr val="tx1"/>
            </a:solidFill>
            <a:round/>
            <a:headEnd/>
            <a:tailEnd/>
          </a:ln>
        </p:spPr>
        <p:txBody>
          <a:bodyPr anchor="ctr"/>
          <a:lstStyle>
            <a:lvl1pPr marL="3175"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endParaRPr lang="en-US" altLang="en-US" sz="1200" i="0"/>
          </a:p>
        </p:txBody>
      </p:sp>
      <p:sp>
        <p:nvSpPr>
          <p:cNvPr id="218121" name="Down Arrow 16"/>
          <p:cNvSpPr>
            <a:spLocks noChangeArrowheads="1"/>
          </p:cNvSpPr>
          <p:nvPr/>
        </p:nvSpPr>
        <p:spPr bwMode="auto">
          <a:xfrm>
            <a:off x="2195513" y="4265613"/>
            <a:ext cx="576262" cy="431800"/>
          </a:xfrm>
          <a:prstGeom prst="downArrow">
            <a:avLst>
              <a:gd name="adj1" fmla="val 50000"/>
              <a:gd name="adj2" fmla="val 50000"/>
            </a:avLst>
          </a:prstGeom>
          <a:solidFill>
            <a:srgbClr val="FF0000"/>
          </a:solidFill>
          <a:ln w="9525" algn="ctr">
            <a:solidFill>
              <a:schemeClr val="tx1"/>
            </a:solidFill>
            <a:round/>
            <a:headEnd/>
            <a:tailEnd/>
          </a:ln>
        </p:spPr>
        <p:txBody>
          <a:bodyPr anchor="ctr"/>
          <a:lstStyle>
            <a:lvl1pPr marL="3175"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endParaRPr lang="en-US" altLang="en-US" sz="1200" i="0"/>
          </a:p>
        </p:txBody>
      </p:sp>
      <p:sp>
        <p:nvSpPr>
          <p:cNvPr id="218122" name="TextBox 2"/>
          <p:cNvSpPr txBox="1">
            <a:spLocks noChangeArrowheads="1"/>
          </p:cNvSpPr>
          <p:nvPr/>
        </p:nvSpPr>
        <p:spPr bwMode="auto">
          <a:xfrm>
            <a:off x="3708400" y="2609850"/>
            <a:ext cx="395994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r>
              <a:rPr lang="en-GB" altLang="en-US" sz="2000" i="0" dirty="0" smtClean="0"/>
              <a:t>Allocation of EU funds to </a:t>
            </a:r>
            <a:r>
              <a:rPr lang="en-GB" altLang="en-US" sz="2000" i="0" dirty="0"/>
              <a:t>the 7 blending Facilities through AAP, based on sectors and priorities defined in the  programming exercise</a:t>
            </a:r>
          </a:p>
        </p:txBody>
      </p:sp>
      <p:sp>
        <p:nvSpPr>
          <p:cNvPr id="218123" name="TextBox 20"/>
          <p:cNvSpPr txBox="1">
            <a:spLocks noChangeArrowheads="1"/>
          </p:cNvSpPr>
          <p:nvPr/>
        </p:nvSpPr>
        <p:spPr bwMode="auto">
          <a:xfrm>
            <a:off x="3708400" y="4625975"/>
            <a:ext cx="3887936"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r>
              <a:rPr lang="en-GB" altLang="en-US" sz="2000" i="0" dirty="0" smtClean="0"/>
              <a:t>Complementary decision on specific </a:t>
            </a:r>
            <a:r>
              <a:rPr lang="en-GB" altLang="en-US" sz="2000" i="0" dirty="0"/>
              <a:t>projects </a:t>
            </a:r>
            <a:r>
              <a:rPr lang="en-GB" altLang="en-US" sz="2000" i="0" dirty="0" smtClean="0"/>
              <a:t>selected under Blending Governance Structure – no financial implication</a:t>
            </a:r>
            <a:endParaRPr lang="en-GB" altLang="en-US" sz="2000" i="0" dirty="0"/>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Number Placeholder 4"/>
          <p:cNvSpPr>
            <a:spLocks noGrp="1"/>
          </p:cNvSpPr>
          <p:nvPr>
            <p:ph type="sldNum" sz="quarter" idx="12"/>
          </p:nvPr>
        </p:nvSpPr>
        <p:spPr>
          <a:xfrm>
            <a:off x="8027988" y="6453188"/>
            <a:ext cx="765175" cy="260350"/>
          </a:xfrm>
        </p:spPr>
        <p:txBody>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defRPr/>
            </a:pPr>
            <a:fld id="{8F2930A8-6032-416C-B6DA-B398DCB79C48}" type="slidenum">
              <a:rPr lang="en-GB" altLang="en-US" sz="1400" i="0" smtClean="0">
                <a:solidFill>
                  <a:schemeClr val="tx1"/>
                </a:solidFill>
                <a:latin typeface="Arial" pitchFamily="34" charset="0"/>
              </a:rPr>
              <a:pPr eaLnBrk="1" hangingPunct="1">
                <a:spcBef>
                  <a:spcPct val="0"/>
                </a:spcBef>
                <a:buClrTx/>
                <a:buFontTx/>
                <a:buNone/>
                <a:defRPr/>
              </a:pPr>
              <a:t>27</a:t>
            </a:fld>
            <a:endParaRPr lang="en-GB" altLang="en-US" sz="1400" i="0" smtClean="0">
              <a:solidFill>
                <a:schemeClr val="tx1"/>
              </a:solidFill>
              <a:latin typeface="Arial" pitchFamily="34" charset="0"/>
            </a:endParaRPr>
          </a:p>
        </p:txBody>
      </p:sp>
      <p:sp>
        <p:nvSpPr>
          <p:cNvPr id="219139" name="Title 1"/>
          <p:cNvSpPr>
            <a:spLocks noGrp="1"/>
          </p:cNvSpPr>
          <p:nvPr>
            <p:ph type="title"/>
          </p:nvPr>
        </p:nvSpPr>
        <p:spPr>
          <a:xfrm>
            <a:off x="179388" y="1285875"/>
            <a:ext cx="8856662" cy="558800"/>
          </a:xfrm>
        </p:spPr>
        <p:txBody>
          <a:bodyPr/>
          <a:lstStyle/>
          <a:p>
            <a:pPr indent="0" eaLnBrk="1" hangingPunct="1"/>
            <a:r>
              <a:rPr lang="en-GB" altLang="en-US" sz="2800" smtClean="0"/>
              <a:t>With different documents &amp; inputs</a:t>
            </a:r>
          </a:p>
        </p:txBody>
      </p:sp>
      <p:pic>
        <p:nvPicPr>
          <p:cNvPr id="2191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989138"/>
            <a:ext cx="7726363" cy="4538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38C92D8-266A-4F82-8FE8-5B97B6994457}" type="slidenum">
              <a:rPr lang="en-GB" smtClean="0"/>
              <a:pPr>
                <a:defRPr/>
              </a:pPr>
              <a:t>28</a:t>
            </a:fld>
            <a:endParaRPr lang="en-GB"/>
          </a:p>
        </p:txBody>
      </p:sp>
      <p:sp>
        <p:nvSpPr>
          <p:cNvPr id="5" name="Rectangle 2"/>
          <p:cNvSpPr txBox="1">
            <a:spLocks noChangeArrowheads="1"/>
          </p:cNvSpPr>
          <p:nvPr/>
        </p:nvSpPr>
        <p:spPr bwMode="auto">
          <a:xfrm>
            <a:off x="179512" y="1412776"/>
            <a:ext cx="8229600"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algn="ctr"/>
            <a:r>
              <a:rPr lang="en-US" altLang="en-US" sz="2400" kern="0" dirty="0" smtClean="0"/>
              <a:t>Contributions from bilateral NIP </a:t>
            </a:r>
            <a:br>
              <a:rPr lang="en-US" altLang="en-US" sz="2400" kern="0" dirty="0" smtClean="0"/>
            </a:br>
            <a:r>
              <a:rPr lang="en-US" altLang="en-US" sz="2400" kern="0" dirty="0" smtClean="0"/>
              <a:t>to Regional Facilities</a:t>
            </a:r>
            <a:br>
              <a:rPr lang="en-US" altLang="en-US" sz="2400" kern="0" dirty="0" smtClean="0"/>
            </a:br>
            <a:r>
              <a:rPr lang="en-US" altLang="en-US" sz="1200" kern="0" dirty="0" smtClean="0"/>
              <a:t>Note ARES(2015)5442791</a:t>
            </a:r>
            <a:endParaRPr lang="en-US" altLang="en-US" sz="1200" kern="0" dirty="0"/>
          </a:p>
        </p:txBody>
      </p:sp>
      <p:sp>
        <p:nvSpPr>
          <p:cNvPr id="6" name="Rectangle 3"/>
          <p:cNvSpPr txBox="1">
            <a:spLocks noChangeArrowheads="1"/>
          </p:cNvSpPr>
          <p:nvPr/>
        </p:nvSpPr>
        <p:spPr bwMode="auto">
          <a:xfrm>
            <a:off x="208896" y="2420888"/>
            <a:ext cx="8784976"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buClr>
                <a:srgbClr val="3166CF"/>
              </a:buClr>
              <a:buFontTx/>
              <a:buNone/>
            </a:pPr>
            <a:r>
              <a:rPr lang="en-US" altLang="en-US" u="sng" kern="0" dirty="0" smtClean="0"/>
              <a:t>Allocation of </a:t>
            </a:r>
            <a:r>
              <a:rPr lang="en-US" altLang="en-US" u="sng" kern="0" dirty="0" err="1" smtClean="0"/>
              <a:t>funds:done</a:t>
            </a:r>
            <a:r>
              <a:rPr lang="en-US" altLang="en-US" u="sng" kern="0" dirty="0" smtClean="0"/>
              <a:t> via regional AAP</a:t>
            </a:r>
          </a:p>
          <a:p>
            <a:pPr>
              <a:buClr>
                <a:srgbClr val="3166CF"/>
              </a:buClr>
            </a:pPr>
            <a:r>
              <a:rPr lang="en-US" altLang="en-US" kern="0" dirty="0" smtClean="0"/>
              <a:t>Cross reference to be inserted </a:t>
            </a:r>
          </a:p>
          <a:p>
            <a:pPr lvl="1">
              <a:buClr>
                <a:srgbClr val="3166CF"/>
              </a:buClr>
              <a:buFont typeface="Wingdings" panose="05000000000000000000" pitchFamily="2" charset="2"/>
              <a:buChar char="ü"/>
            </a:pPr>
            <a:r>
              <a:rPr lang="en-US" altLang="en-US" b="0" kern="0" dirty="0" smtClean="0"/>
              <a:t>in bilateral AAP</a:t>
            </a:r>
          </a:p>
          <a:p>
            <a:pPr lvl="1">
              <a:buClr>
                <a:srgbClr val="3166CF"/>
              </a:buClr>
              <a:buFont typeface="Wingdings" panose="05000000000000000000" pitchFamily="2" charset="2"/>
              <a:buChar char="ü"/>
            </a:pPr>
            <a:r>
              <a:rPr lang="en-US" altLang="en-US" b="0" kern="0" dirty="0" smtClean="0"/>
              <a:t>in the title of the decision of the regional allocation </a:t>
            </a:r>
          </a:p>
          <a:p>
            <a:pPr lvl="1">
              <a:buClr>
                <a:srgbClr val="3166CF"/>
              </a:buClr>
              <a:buFont typeface="Wingdings" panose="05000000000000000000" pitchFamily="2" charset="2"/>
              <a:buChar char="ü"/>
            </a:pPr>
            <a:r>
              <a:rPr lang="en-US" altLang="en-US" b="0" kern="0" dirty="0" smtClean="0"/>
              <a:t>in the facilities annual allocation AD which is annexed to the regional decision</a:t>
            </a:r>
          </a:p>
          <a:p>
            <a:pPr marL="457200" lvl="1" indent="0">
              <a:buClr>
                <a:srgbClr val="3166CF"/>
              </a:buClr>
              <a:buFontTx/>
              <a:buNone/>
            </a:pPr>
            <a:endParaRPr lang="en-US" altLang="en-US" kern="0" dirty="0" smtClean="0"/>
          </a:p>
          <a:p>
            <a:pPr>
              <a:buClr>
                <a:srgbClr val="3166CF"/>
              </a:buClr>
            </a:pPr>
            <a:r>
              <a:rPr lang="en-US" altLang="en-US" kern="0" dirty="0" smtClean="0"/>
              <a:t>The use of the NIP Fund formalized by a letter from </a:t>
            </a:r>
            <a:r>
              <a:rPr lang="en-US" altLang="en-US" kern="0" dirty="0" err="1" smtClean="0"/>
              <a:t>HoD</a:t>
            </a:r>
            <a:r>
              <a:rPr lang="en-US" altLang="en-US" kern="0" dirty="0" smtClean="0"/>
              <a:t> to </a:t>
            </a:r>
            <a:r>
              <a:rPr lang="en-US" altLang="en-US" kern="0" dirty="0" err="1" smtClean="0"/>
              <a:t>HoU</a:t>
            </a:r>
            <a:r>
              <a:rPr lang="en-US" altLang="en-US" kern="0" dirty="0" smtClean="0"/>
              <a:t> H2 (model as for QSG)</a:t>
            </a:r>
          </a:p>
          <a:p>
            <a:pPr>
              <a:buClr>
                <a:srgbClr val="3166CF"/>
              </a:buClr>
            </a:pPr>
            <a:endParaRPr lang="en-US" altLang="en-US" kern="0" dirty="0" smtClean="0"/>
          </a:p>
          <a:p>
            <a:pPr marL="0" indent="0">
              <a:buClr>
                <a:srgbClr val="3166CF"/>
              </a:buClr>
              <a:buFontTx/>
              <a:buNone/>
            </a:pPr>
            <a:endParaRPr lang="en-US" altLang="en-US" kern="0" dirty="0" smtClean="0"/>
          </a:p>
          <a:p>
            <a:pPr>
              <a:buClr>
                <a:srgbClr val="2D5EC1"/>
              </a:buClr>
            </a:pPr>
            <a:endParaRPr lang="en-US" altLang="en-US" kern="0" dirty="0" smtClean="0"/>
          </a:p>
          <a:p>
            <a:pPr marL="0" indent="0">
              <a:buFontTx/>
              <a:buNone/>
            </a:pPr>
            <a:endParaRPr lang="en-US" altLang="en-US" kern="0" dirty="0"/>
          </a:p>
        </p:txBody>
      </p:sp>
    </p:spTree>
    <p:extLst>
      <p:ext uri="{BB962C8B-B14F-4D97-AF65-F5344CB8AC3E}">
        <p14:creationId xmlns:p14="http://schemas.microsoft.com/office/powerpoint/2010/main" val="34418640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38C92D8-266A-4F82-8FE8-5B97B6994457}" type="slidenum">
              <a:rPr lang="en-GB" smtClean="0"/>
              <a:pPr>
                <a:defRPr/>
              </a:pPr>
              <a:t>29</a:t>
            </a:fld>
            <a:endParaRPr lang="en-GB"/>
          </a:p>
        </p:txBody>
      </p:sp>
      <p:sp>
        <p:nvSpPr>
          <p:cNvPr id="5" name="Content Placeholder 2"/>
          <p:cNvSpPr>
            <a:spLocks noGrp="1"/>
          </p:cNvSpPr>
          <p:nvPr>
            <p:ph idx="1"/>
          </p:nvPr>
        </p:nvSpPr>
        <p:spPr>
          <a:xfrm>
            <a:off x="611560" y="1700808"/>
            <a:ext cx="8229600" cy="4032969"/>
          </a:xfrm>
        </p:spPr>
        <p:txBody>
          <a:bodyPr/>
          <a:lstStyle/>
          <a:p>
            <a:r>
              <a:rPr lang="en-GB" u="sng" dirty="0" smtClean="0"/>
              <a:t>Use of the funds</a:t>
            </a:r>
            <a:r>
              <a:rPr lang="en-GB" dirty="0" smtClean="0"/>
              <a:t>:</a:t>
            </a:r>
          </a:p>
          <a:p>
            <a:r>
              <a:rPr lang="en-GB" dirty="0" smtClean="0"/>
              <a:t>In case the total budget of the projects recommended by the Board for this Country is lower, the Commission may consider financing other eligible projects in other countries covered by the facility. The funds for the concerned Country will be postponed to the next year.</a:t>
            </a:r>
          </a:p>
          <a:p>
            <a:pPr algn="ctr"/>
            <a:endParaRPr lang="en-GB" b="1" u="sng" dirty="0" smtClean="0"/>
          </a:p>
          <a:p>
            <a:pPr algn="ctr"/>
            <a:r>
              <a:rPr lang="en-GB" b="1" u="sng" dirty="0" smtClean="0"/>
              <a:t>Need to do: </a:t>
            </a:r>
          </a:p>
          <a:p>
            <a:pPr algn="ctr"/>
            <a:r>
              <a:rPr lang="en-GB" b="1" u="sng" dirty="0" smtClean="0"/>
              <a:t>Non - substantial riders on both decisions!</a:t>
            </a:r>
          </a:p>
          <a:p>
            <a:pPr marL="0" indent="0">
              <a:buNone/>
            </a:pPr>
            <a:endParaRPr lang="en-GB" dirty="0" smtClean="0"/>
          </a:p>
          <a:p>
            <a:endParaRPr lang="en-GB" dirty="0"/>
          </a:p>
        </p:txBody>
      </p:sp>
    </p:spTree>
    <p:extLst>
      <p:ext uri="{BB962C8B-B14F-4D97-AF65-F5344CB8AC3E}">
        <p14:creationId xmlns:p14="http://schemas.microsoft.com/office/powerpoint/2010/main" val="14098965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Number Placeholder 4"/>
          <p:cNvSpPr>
            <a:spLocks noGrp="1"/>
          </p:cNvSpPr>
          <p:nvPr>
            <p:ph type="sldNum" sz="quarter" idx="12"/>
          </p:nvPr>
        </p:nvSpPr>
        <p:spPr>
          <a:xfrm>
            <a:off x="8027988" y="6453188"/>
            <a:ext cx="765175" cy="260350"/>
          </a:xfrm>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89AA830A-A672-444F-AC87-13DD1451A6BE}" type="slidenum">
              <a:rPr lang="en-GB" altLang="en-US" sz="1400" smtClean="0">
                <a:solidFill>
                  <a:schemeClr val="tx1"/>
                </a:solidFill>
                <a:latin typeface="Arial" pitchFamily="34" charset="0"/>
              </a:rPr>
              <a:pPr eaLnBrk="1" hangingPunct="1">
                <a:defRPr/>
              </a:pPr>
              <a:t>3</a:t>
            </a:fld>
            <a:endParaRPr lang="en-GB" altLang="en-US" sz="1400" smtClean="0">
              <a:solidFill>
                <a:schemeClr val="tx1"/>
              </a:solidFill>
              <a:latin typeface="Arial" pitchFamily="34" charset="0"/>
            </a:endParaRPr>
          </a:p>
        </p:txBody>
      </p:sp>
      <p:sp>
        <p:nvSpPr>
          <p:cNvPr id="111619" name="Title 1"/>
          <p:cNvSpPr>
            <a:spLocks noGrp="1"/>
          </p:cNvSpPr>
          <p:nvPr>
            <p:ph type="title"/>
          </p:nvPr>
        </p:nvSpPr>
        <p:spPr>
          <a:xfrm>
            <a:off x="0" y="1628775"/>
            <a:ext cx="9144000" cy="647700"/>
          </a:xfrm>
        </p:spPr>
        <p:txBody>
          <a:bodyPr/>
          <a:lstStyle/>
          <a:p>
            <a:pPr indent="0" algn="ctr" eaLnBrk="1" hangingPunct="1"/>
            <a:r>
              <a:rPr lang="en-GB" altLang="en-US" dirty="0" smtClean="0"/>
              <a:t>Blending is defined as …..</a:t>
            </a:r>
          </a:p>
        </p:txBody>
      </p:sp>
      <p:sp>
        <p:nvSpPr>
          <p:cNvPr id="111621" name="TextBox 4"/>
          <p:cNvSpPr txBox="1">
            <a:spLocks noChangeArrowheads="1"/>
          </p:cNvSpPr>
          <p:nvPr/>
        </p:nvSpPr>
        <p:spPr bwMode="auto">
          <a:xfrm>
            <a:off x="468313" y="2693988"/>
            <a:ext cx="8207375"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spcAft>
                <a:spcPts val="1200"/>
              </a:spcAft>
              <a:buClrTx/>
              <a:buFontTx/>
              <a:buNone/>
            </a:pPr>
            <a:r>
              <a:rPr lang="en-GB" altLang="en-US" sz="1800" b="1" i="0" dirty="0"/>
              <a:t>THE STRATEGIC USE OF A LIMITED </a:t>
            </a:r>
          </a:p>
          <a:p>
            <a:pPr algn="ctr" eaLnBrk="1" hangingPunct="1">
              <a:spcBef>
                <a:spcPct val="0"/>
              </a:spcBef>
              <a:spcAft>
                <a:spcPts val="1200"/>
              </a:spcAft>
              <a:buClrTx/>
              <a:buFontTx/>
              <a:buNone/>
            </a:pPr>
            <a:r>
              <a:rPr lang="en-GB" altLang="en-US" sz="1800" b="1" i="0" dirty="0"/>
              <a:t>AMOUNT OF GRANTS TO MOBILISE </a:t>
            </a:r>
          </a:p>
          <a:p>
            <a:pPr algn="ctr" eaLnBrk="1" hangingPunct="1">
              <a:spcBef>
                <a:spcPct val="0"/>
              </a:spcBef>
              <a:spcAft>
                <a:spcPts val="1200"/>
              </a:spcAft>
              <a:buClrTx/>
              <a:buFontTx/>
              <a:buNone/>
            </a:pPr>
            <a:r>
              <a:rPr lang="en-GB" altLang="en-US" sz="1800" b="1" i="0" dirty="0"/>
              <a:t>FINANCING FROM PARTNER FIs </a:t>
            </a:r>
          </a:p>
          <a:p>
            <a:pPr algn="ctr" eaLnBrk="1" hangingPunct="1">
              <a:spcBef>
                <a:spcPct val="0"/>
              </a:spcBef>
              <a:spcAft>
                <a:spcPts val="1200"/>
              </a:spcAft>
              <a:buClrTx/>
              <a:buFontTx/>
              <a:buNone/>
            </a:pPr>
            <a:r>
              <a:rPr lang="en-GB" altLang="en-US" sz="1800" b="1" i="0" dirty="0"/>
              <a:t>AND THE PRIVATE SECTOR TO ENHANCE THE </a:t>
            </a:r>
          </a:p>
          <a:p>
            <a:pPr algn="ctr" eaLnBrk="1" hangingPunct="1">
              <a:spcBef>
                <a:spcPct val="0"/>
              </a:spcBef>
              <a:spcAft>
                <a:spcPts val="1200"/>
              </a:spcAft>
              <a:buClrTx/>
              <a:buFontTx/>
              <a:buNone/>
            </a:pPr>
            <a:r>
              <a:rPr lang="en-GB" altLang="en-US" sz="1800" b="1" i="0" dirty="0"/>
              <a:t>DEVELOPMENT IMPACT OF INVESTMENT </a:t>
            </a:r>
            <a:r>
              <a:rPr lang="en-GB" altLang="en-US" sz="1800" b="1" i="0" dirty="0" smtClean="0"/>
              <a:t>PROJECTS (or even make them possible)</a:t>
            </a:r>
            <a:endParaRPr lang="en-GB" altLang="en-US" sz="1800" b="1" i="0" dirty="0"/>
          </a:p>
        </p:txBody>
      </p:sp>
      <p:grpSp>
        <p:nvGrpSpPr>
          <p:cNvPr id="111622" name="Group 1"/>
          <p:cNvGrpSpPr>
            <a:grpSpLocks/>
          </p:cNvGrpSpPr>
          <p:nvPr/>
        </p:nvGrpSpPr>
        <p:grpSpPr bwMode="auto">
          <a:xfrm>
            <a:off x="539750" y="5229225"/>
            <a:ext cx="2016125" cy="1509713"/>
            <a:chOff x="3059832" y="3965576"/>
            <a:chExt cx="2190750" cy="1716087"/>
          </a:xfrm>
        </p:grpSpPr>
        <p:pic>
          <p:nvPicPr>
            <p:cNvPr id="111624" name="Picture 25" descr="leverag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3965576"/>
              <a:ext cx="2190750"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5" name="TextBox 2"/>
            <p:cNvSpPr txBox="1">
              <a:spLocks noChangeArrowheads="1"/>
            </p:cNvSpPr>
            <p:nvPr/>
          </p:nvSpPr>
          <p:spPr bwMode="auto">
            <a:xfrm>
              <a:off x="3862207" y="4374996"/>
              <a:ext cx="1387944" cy="73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r>
                <a:rPr lang="fr-BE" altLang="en-US" sz="1200" b="1" i="0">
                  <a:solidFill>
                    <a:schemeClr val="bg1"/>
                  </a:solidFill>
                  <a:ea typeface="MS PGothic" pitchFamily="34" charset="-128"/>
                </a:rPr>
                <a:t>LEVERAGE</a:t>
              </a:r>
            </a:p>
            <a:p>
              <a:pPr algn="ctr" eaLnBrk="1" hangingPunct="1">
                <a:spcBef>
                  <a:spcPct val="0"/>
                </a:spcBef>
                <a:buClrTx/>
                <a:buFontTx/>
                <a:buNone/>
              </a:pPr>
              <a:r>
                <a:rPr lang="fr-BE" altLang="en-US" sz="1200" b="1" i="0">
                  <a:solidFill>
                    <a:schemeClr val="bg1"/>
                  </a:solidFill>
                  <a:ea typeface="MS PGothic" pitchFamily="34" charset="-128"/>
                </a:rPr>
                <a:t>Partner FI loans</a:t>
              </a:r>
              <a:endParaRPr lang="en-GB" altLang="en-US" sz="1200" b="1" i="0">
                <a:solidFill>
                  <a:schemeClr val="bg1"/>
                </a:solidFill>
                <a:ea typeface="MS PGothic" pitchFamily="34" charset="-128"/>
              </a:endParaRPr>
            </a:p>
          </p:txBody>
        </p:sp>
      </p:grpSp>
      <p:sp>
        <p:nvSpPr>
          <p:cNvPr id="111623" name="TextBox 1"/>
          <p:cNvSpPr txBox="1">
            <a:spLocks noChangeArrowheads="1"/>
          </p:cNvSpPr>
          <p:nvPr/>
        </p:nvSpPr>
        <p:spPr bwMode="auto">
          <a:xfrm>
            <a:off x="468313" y="6305550"/>
            <a:ext cx="7905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r>
              <a:rPr lang="en-GB" altLang="en-US" sz="1200" b="1" i="0"/>
              <a:t>Grant</a:t>
            </a: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Number Placeholder 4"/>
          <p:cNvSpPr>
            <a:spLocks noGrp="1"/>
          </p:cNvSpPr>
          <p:nvPr>
            <p:ph type="sldNum" sz="quarter" idx="12"/>
          </p:nvPr>
        </p:nvSpPr>
        <p:spPr>
          <a:xfrm>
            <a:off x="8027988" y="6453188"/>
            <a:ext cx="765175" cy="260350"/>
          </a:xfrm>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F13A7419-9847-4ECA-98F6-24A081F02205}" type="slidenum">
              <a:rPr lang="en-GB" altLang="en-US" sz="1400" smtClean="0">
                <a:solidFill>
                  <a:schemeClr val="tx1"/>
                </a:solidFill>
                <a:latin typeface="Arial" pitchFamily="34" charset="0"/>
              </a:rPr>
              <a:pPr eaLnBrk="1" hangingPunct="1">
                <a:defRPr/>
              </a:pPr>
              <a:t>30</a:t>
            </a:fld>
            <a:endParaRPr lang="en-GB" altLang="en-US" sz="1400" smtClean="0">
              <a:solidFill>
                <a:schemeClr val="tx1"/>
              </a:solidFill>
              <a:latin typeface="Arial" pitchFamily="34" charset="0"/>
            </a:endParaRPr>
          </a:p>
        </p:txBody>
      </p:sp>
      <p:sp>
        <p:nvSpPr>
          <p:cNvPr id="224259" name="Title 1"/>
          <p:cNvSpPr>
            <a:spLocks noGrp="1"/>
          </p:cNvSpPr>
          <p:nvPr>
            <p:ph type="title"/>
          </p:nvPr>
        </p:nvSpPr>
        <p:spPr>
          <a:xfrm>
            <a:off x="-107950" y="1163638"/>
            <a:ext cx="9359900" cy="936625"/>
          </a:xfrm>
        </p:spPr>
        <p:txBody>
          <a:bodyPr/>
          <a:lstStyle/>
          <a:p>
            <a:pPr indent="0" eaLnBrk="1" hangingPunct="1"/>
            <a:r>
              <a:rPr lang="en-GB" altLang="en-US" smtClean="0"/>
              <a:t>The Facilities’ project cycle has 7 steps</a:t>
            </a:r>
          </a:p>
        </p:txBody>
      </p:sp>
      <p:sp>
        <p:nvSpPr>
          <p:cNvPr id="224260" name="TextBox 9"/>
          <p:cNvSpPr txBox="1">
            <a:spLocks noChangeArrowheads="1"/>
          </p:cNvSpPr>
          <p:nvPr/>
        </p:nvSpPr>
        <p:spPr bwMode="auto">
          <a:xfrm>
            <a:off x="287338" y="1916113"/>
            <a:ext cx="8605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r>
              <a:rPr lang="en-GB" altLang="en-US" i="0" u="sng"/>
              <a:t>The Blending Facilities project cycle</a:t>
            </a:r>
          </a:p>
        </p:txBody>
      </p:sp>
      <p:graphicFrame>
        <p:nvGraphicFramePr>
          <p:cNvPr id="14" name="Diagram 13"/>
          <p:cNvGraphicFramePr/>
          <p:nvPr/>
        </p:nvGraphicFramePr>
        <p:xfrm>
          <a:off x="251520" y="2132112"/>
          <a:ext cx="8856984" cy="1152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Content Placeholder 3"/>
          <p:cNvGraphicFramePr>
            <a:graphicFrameLocks/>
          </p:cNvGraphicFramePr>
          <p:nvPr>
            <p:extLst>
              <p:ext uri="{D42A27DB-BD31-4B8C-83A1-F6EECF244321}">
                <p14:modId xmlns:p14="http://schemas.microsoft.com/office/powerpoint/2010/main" val="3228475157"/>
              </p:ext>
            </p:extLst>
          </p:nvPr>
        </p:nvGraphicFramePr>
        <p:xfrm>
          <a:off x="287338" y="3122613"/>
          <a:ext cx="8605837" cy="3303983"/>
        </p:xfrm>
        <a:graphic>
          <a:graphicData uri="http://schemas.openxmlformats.org/drawingml/2006/table">
            <a:tbl>
              <a:tblPr>
                <a:tableStyleId>{5C22544A-7EE6-4342-B048-85BDC9FD1C3A}</a:tableStyleId>
              </a:tblPr>
              <a:tblGrid>
                <a:gridCol w="1308722"/>
                <a:gridCol w="1269064"/>
                <a:gridCol w="1189754"/>
                <a:gridCol w="1150082"/>
                <a:gridCol w="1229405"/>
                <a:gridCol w="1229405"/>
                <a:gridCol w="1229405"/>
              </a:tblGrid>
              <a:tr h="1103392">
                <a:tc>
                  <a:txBody>
                    <a:bodyPr/>
                    <a:lstStyle/>
                    <a:p>
                      <a:pPr algn="ctr" fontAlgn="b"/>
                      <a:r>
                        <a:rPr lang="en-GB" sz="1200" b="1" i="0" u="none" strike="noStrike" dirty="0" smtClean="0">
                          <a:solidFill>
                            <a:srgbClr val="002060"/>
                          </a:solidFill>
                          <a:effectLst/>
                          <a:latin typeface="+mn-lt"/>
                        </a:rPr>
                        <a:t>Identification</a:t>
                      </a:r>
                      <a:endParaRPr lang="en-GB" sz="1200" b="1" i="0" u="none" strike="noStrike" dirty="0">
                        <a:solidFill>
                          <a:srgbClr val="002060"/>
                        </a:solidFill>
                        <a:effectLst/>
                        <a:latin typeface="+mn-lt"/>
                      </a:endParaRPr>
                    </a:p>
                  </a:txBody>
                  <a:tcPr marL="5870" marR="5870" marT="5873" marB="0" anchor="ctr">
                    <a:solidFill>
                      <a:srgbClr val="FFC00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GB" sz="1200" b="1" i="0" u="none" strike="noStrike" dirty="0" smtClean="0">
                        <a:solidFill>
                          <a:srgbClr val="002060"/>
                        </a:solidFill>
                        <a:effectLst/>
                        <a:latin typeface="+mn-lt"/>
                      </a:endParaRPr>
                    </a:p>
                    <a:p>
                      <a:pPr marL="0" marR="0" indent="0" algn="ctr" defTabSz="914400" rtl="0" eaLnBrk="1" fontAlgn="b" latinLnBrk="0" hangingPunct="1">
                        <a:lnSpc>
                          <a:spcPct val="100000"/>
                        </a:lnSpc>
                        <a:spcBef>
                          <a:spcPts val="0"/>
                        </a:spcBef>
                        <a:spcAft>
                          <a:spcPts val="0"/>
                        </a:spcAft>
                        <a:buClrTx/>
                        <a:buSzTx/>
                        <a:buFontTx/>
                        <a:buNone/>
                        <a:tabLst/>
                        <a:defRPr/>
                      </a:pPr>
                      <a:r>
                        <a:rPr lang="en-GB" sz="1200" b="1" i="0" u="none" strike="noStrike" dirty="0" smtClean="0">
                          <a:solidFill>
                            <a:srgbClr val="002060"/>
                          </a:solidFill>
                          <a:effectLst/>
                          <a:latin typeface="+mn-lt"/>
                        </a:rPr>
                        <a:t>Preparation</a:t>
                      </a:r>
                    </a:p>
                    <a:p>
                      <a:pPr algn="ctr" fontAlgn="b"/>
                      <a:endParaRPr lang="en-GB" sz="1200" b="1" i="0" u="none" strike="noStrike" dirty="0">
                        <a:solidFill>
                          <a:srgbClr val="002060"/>
                        </a:solidFill>
                        <a:effectLst/>
                        <a:latin typeface="+mn-lt"/>
                      </a:endParaRPr>
                    </a:p>
                  </a:txBody>
                  <a:tcPr marL="5870" marR="5870" marT="5873" marB="0" anchor="ctr">
                    <a:solidFill>
                      <a:srgbClr val="FFC00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GB" sz="1200" b="1" i="0" u="none" strike="noStrike" kern="1200" dirty="0" smtClean="0">
                        <a:solidFill>
                          <a:srgbClr val="002060"/>
                        </a:solidFill>
                        <a:effectLst/>
                        <a:latin typeface="+mn-lt"/>
                        <a:ea typeface="+mn-ea"/>
                        <a:cs typeface="+mn-cs"/>
                      </a:endParaRPr>
                    </a:p>
                    <a:p>
                      <a:pPr marL="0" marR="0" indent="0" algn="ctr" defTabSz="914400" rtl="0" eaLnBrk="1" fontAlgn="b" latinLnBrk="0" hangingPunct="1">
                        <a:lnSpc>
                          <a:spcPct val="100000"/>
                        </a:lnSpc>
                        <a:spcBef>
                          <a:spcPts val="0"/>
                        </a:spcBef>
                        <a:spcAft>
                          <a:spcPts val="0"/>
                        </a:spcAft>
                        <a:buClrTx/>
                        <a:buSzTx/>
                        <a:buFontTx/>
                        <a:buNone/>
                        <a:tabLst/>
                        <a:defRPr/>
                      </a:pPr>
                      <a:r>
                        <a:rPr lang="en-GB" sz="1200" b="1" i="0" u="none" strike="noStrike" kern="1200" dirty="0" smtClean="0">
                          <a:solidFill>
                            <a:srgbClr val="002060"/>
                          </a:solidFill>
                          <a:effectLst/>
                          <a:latin typeface="+mn-lt"/>
                          <a:ea typeface="+mn-ea"/>
                          <a:cs typeface="+mn-cs"/>
                        </a:rPr>
                        <a:t>Peer review &amp; screening (Technical Assessment Meeting - TAM)</a:t>
                      </a:r>
                    </a:p>
                    <a:p>
                      <a:pPr algn="ctr" fontAlgn="b"/>
                      <a:endParaRPr lang="en-GB" sz="1200" b="1" i="0" u="none" strike="noStrike" kern="1200" dirty="0">
                        <a:solidFill>
                          <a:srgbClr val="002060"/>
                        </a:solidFill>
                        <a:effectLst/>
                        <a:latin typeface="+mn-lt"/>
                        <a:ea typeface="+mn-ea"/>
                        <a:cs typeface="+mn-cs"/>
                      </a:endParaRPr>
                    </a:p>
                  </a:txBody>
                  <a:tcPr marL="5870" marR="5870" marT="5873" marB="0" anchor="ctr">
                    <a:solidFill>
                      <a:srgbClr val="FFC000"/>
                    </a:solidFill>
                  </a:tcPr>
                </a:tc>
                <a:tc>
                  <a:txBody>
                    <a:bodyPr/>
                    <a:lstStyle/>
                    <a:p>
                      <a:pPr algn="ctr" fontAlgn="b"/>
                      <a:r>
                        <a:rPr lang="en-GB" sz="1200" b="1" i="0" u="none" strike="noStrike" kern="1200" dirty="0" smtClean="0">
                          <a:solidFill>
                            <a:srgbClr val="002060"/>
                          </a:solidFill>
                          <a:effectLst/>
                          <a:latin typeface="+mn-lt"/>
                          <a:ea typeface="+mn-ea"/>
                          <a:cs typeface="+mn-cs"/>
                        </a:rPr>
                        <a:t>Board Opinion (Board meeting) &amp; complementary Com Decision</a:t>
                      </a:r>
                      <a:endParaRPr lang="en-GB" sz="1200" b="1" i="0" u="none" strike="noStrike" kern="1200" dirty="0">
                        <a:solidFill>
                          <a:srgbClr val="002060"/>
                        </a:solidFill>
                        <a:effectLst/>
                        <a:latin typeface="+mn-lt"/>
                        <a:ea typeface="+mn-ea"/>
                        <a:cs typeface="+mn-cs"/>
                      </a:endParaRPr>
                    </a:p>
                  </a:txBody>
                  <a:tcPr marL="5870" marR="5870" marT="5873" marB="0" anchor="ctr">
                    <a:solidFill>
                      <a:srgbClr val="FFC00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GB" sz="1200" b="1" i="0" u="none" strike="noStrike" dirty="0" smtClean="0">
                        <a:solidFill>
                          <a:srgbClr val="002060"/>
                        </a:solidFill>
                        <a:effectLst/>
                        <a:latin typeface="+mn-lt"/>
                      </a:endParaRPr>
                    </a:p>
                    <a:p>
                      <a:pPr marL="0" marR="0" indent="0" algn="ctr" defTabSz="914400" rtl="0" eaLnBrk="1" fontAlgn="b" latinLnBrk="0" hangingPunct="1">
                        <a:lnSpc>
                          <a:spcPct val="100000"/>
                        </a:lnSpc>
                        <a:spcBef>
                          <a:spcPts val="0"/>
                        </a:spcBef>
                        <a:spcAft>
                          <a:spcPts val="0"/>
                        </a:spcAft>
                        <a:buClrTx/>
                        <a:buSzTx/>
                        <a:buFontTx/>
                        <a:buNone/>
                        <a:tabLst/>
                        <a:defRPr/>
                      </a:pPr>
                      <a:r>
                        <a:rPr lang="en-GB" sz="1200" b="1" i="0" u="none" strike="noStrike" dirty="0" smtClean="0">
                          <a:solidFill>
                            <a:srgbClr val="002060"/>
                          </a:solidFill>
                          <a:effectLst/>
                          <a:latin typeface="+mn-lt"/>
                        </a:rPr>
                        <a:t>Contracting</a:t>
                      </a:r>
                    </a:p>
                    <a:p>
                      <a:pPr algn="ctr" fontAlgn="b"/>
                      <a:endParaRPr lang="en-GB" sz="1200" b="1" i="0" u="none" strike="noStrike" dirty="0">
                        <a:solidFill>
                          <a:srgbClr val="002060"/>
                        </a:solidFill>
                        <a:effectLst/>
                        <a:latin typeface="+mn-lt"/>
                      </a:endParaRPr>
                    </a:p>
                  </a:txBody>
                  <a:tcPr marL="5870" marR="5870" marT="5873" marB="0" anchor="ctr">
                    <a:solidFill>
                      <a:srgbClr val="FFC000"/>
                    </a:solidFill>
                  </a:tcPr>
                </a:tc>
                <a:tc>
                  <a:txBody>
                    <a:bodyPr/>
                    <a:lstStyle/>
                    <a:p>
                      <a:pPr algn="ctr" fontAlgn="b"/>
                      <a:r>
                        <a:rPr lang="en-GB" sz="1200" b="1" i="0" u="none" strike="noStrike" dirty="0" smtClean="0">
                          <a:solidFill>
                            <a:srgbClr val="002060"/>
                          </a:solidFill>
                          <a:effectLst/>
                          <a:latin typeface="+mn-lt"/>
                        </a:rPr>
                        <a:t>Monitoring </a:t>
                      </a:r>
                      <a:endParaRPr lang="en-GB" sz="1200" b="1" i="0" u="none" strike="noStrike" dirty="0">
                        <a:solidFill>
                          <a:srgbClr val="002060"/>
                        </a:solidFill>
                        <a:effectLst/>
                        <a:latin typeface="+mn-lt"/>
                      </a:endParaRPr>
                    </a:p>
                  </a:txBody>
                  <a:tcPr marL="5870" marR="5870" marT="5873" marB="0" anchor="ctr">
                    <a:solidFill>
                      <a:srgbClr val="FFC000"/>
                    </a:solidFill>
                  </a:tcPr>
                </a:tc>
                <a:tc>
                  <a:txBody>
                    <a:bodyPr/>
                    <a:lstStyle/>
                    <a:p>
                      <a:pPr algn="ctr" fontAlgn="b"/>
                      <a:r>
                        <a:rPr lang="en-GB" sz="1200" b="1" i="0" u="none" strike="noStrike" dirty="0" smtClean="0">
                          <a:solidFill>
                            <a:srgbClr val="002060"/>
                          </a:solidFill>
                          <a:effectLst/>
                          <a:latin typeface="+mn-lt"/>
                        </a:rPr>
                        <a:t>Evaluation </a:t>
                      </a:r>
                      <a:endParaRPr lang="en-GB" sz="1200" b="1" i="0" u="none" strike="noStrike" dirty="0">
                        <a:solidFill>
                          <a:srgbClr val="002060"/>
                        </a:solidFill>
                        <a:effectLst/>
                        <a:latin typeface="+mn-lt"/>
                      </a:endParaRPr>
                    </a:p>
                  </a:txBody>
                  <a:tcPr marL="5870" marR="5870" marT="5873" marB="0" anchor="ctr">
                    <a:solidFill>
                      <a:srgbClr val="FFC000"/>
                    </a:solidFill>
                  </a:tcPr>
                </a:tc>
              </a:tr>
              <a:tr h="1835070">
                <a:tc>
                  <a:txBody>
                    <a:bodyPr/>
                    <a:lstStyle/>
                    <a:p>
                      <a:pPr algn="ctr" fontAlgn="b"/>
                      <a:endParaRPr lang="en-GB" sz="1200" b="0" i="0" u="none" strike="noStrike" dirty="0" smtClean="0">
                        <a:solidFill>
                          <a:srgbClr val="002060"/>
                        </a:solidFill>
                        <a:effectLst/>
                        <a:latin typeface="+mn-lt"/>
                      </a:endParaRPr>
                    </a:p>
                    <a:p>
                      <a:pPr algn="ctr" fontAlgn="b"/>
                      <a:endParaRPr lang="en-GB" sz="1200" b="0" i="0" u="none" strike="noStrike" dirty="0" smtClean="0">
                        <a:solidFill>
                          <a:srgbClr val="002060"/>
                        </a:solidFill>
                        <a:effectLst/>
                        <a:latin typeface="+mn-lt"/>
                      </a:endParaRPr>
                    </a:p>
                    <a:p>
                      <a:pPr algn="ctr" fontAlgn="b"/>
                      <a:r>
                        <a:rPr lang="en-GB" sz="1200" b="0" i="0" u="none" strike="noStrike" dirty="0" smtClean="0">
                          <a:solidFill>
                            <a:srgbClr val="002060"/>
                          </a:solidFill>
                          <a:effectLst/>
                          <a:latin typeface="+mn-lt"/>
                        </a:rPr>
                        <a:t>Generating the pipeline’</a:t>
                      </a:r>
                      <a:r>
                        <a:rPr lang="en-GB" sz="1200" b="0" i="0" u="none" strike="noStrike" baseline="0" dirty="0" smtClean="0">
                          <a:solidFill>
                            <a:srgbClr val="002060"/>
                          </a:solidFill>
                          <a:effectLst/>
                          <a:latin typeface="+mn-lt"/>
                        </a:rPr>
                        <a:t>– ideally so there is a chance to select from multiple projects</a:t>
                      </a:r>
                      <a:endParaRPr lang="en-GB" sz="1200" b="0" i="0" u="none" strike="noStrike" dirty="0" smtClean="0">
                        <a:solidFill>
                          <a:srgbClr val="002060"/>
                        </a:solidFill>
                        <a:effectLst/>
                        <a:latin typeface="+mn-lt"/>
                      </a:endParaRPr>
                    </a:p>
                    <a:p>
                      <a:pPr algn="ctr" fontAlgn="b"/>
                      <a:endParaRPr lang="en-GB" sz="1200" b="0" i="0" u="none" strike="noStrike" dirty="0" smtClean="0">
                        <a:solidFill>
                          <a:srgbClr val="002060"/>
                        </a:solidFill>
                        <a:effectLst/>
                        <a:latin typeface="+mn-lt"/>
                      </a:endParaRPr>
                    </a:p>
                    <a:p>
                      <a:pPr algn="ctr" fontAlgn="b"/>
                      <a:endParaRPr lang="en-GB" sz="1200" b="0" i="0" u="none" strike="noStrike" dirty="0">
                        <a:solidFill>
                          <a:srgbClr val="002060"/>
                        </a:solidFill>
                        <a:effectLst/>
                        <a:latin typeface="+mn-lt"/>
                      </a:endParaRPr>
                    </a:p>
                  </a:txBody>
                  <a:tcPr marL="5870" marR="5870" marT="5873" marB="0" anchor="ctr">
                    <a:solidFill>
                      <a:srgbClr val="FFC000"/>
                    </a:solidFill>
                  </a:tcPr>
                </a:tc>
                <a:tc>
                  <a:txBody>
                    <a:bodyPr/>
                    <a:lstStyle/>
                    <a:p>
                      <a:pPr algn="ctr" fontAlgn="b"/>
                      <a:r>
                        <a:rPr lang="en-GB" sz="1200" b="0" i="0" u="none" strike="noStrike" dirty="0" smtClean="0">
                          <a:solidFill>
                            <a:srgbClr val="002060"/>
                          </a:solidFill>
                          <a:effectLst/>
                          <a:latin typeface="+mn-lt"/>
                        </a:rPr>
                        <a:t>Ensuring that</a:t>
                      </a:r>
                      <a:r>
                        <a:rPr lang="en-GB" sz="1200" b="0" i="0" u="none" strike="noStrike" baseline="0" dirty="0" smtClean="0">
                          <a:solidFill>
                            <a:srgbClr val="002060"/>
                          </a:solidFill>
                          <a:effectLst/>
                          <a:latin typeface="+mn-lt"/>
                        </a:rPr>
                        <a:t> the project meets criteria and info is complete</a:t>
                      </a:r>
                      <a:endParaRPr lang="en-GB" sz="1200" b="0" i="0" u="none" strike="noStrike" dirty="0">
                        <a:solidFill>
                          <a:srgbClr val="002060"/>
                        </a:solidFill>
                        <a:effectLst/>
                        <a:latin typeface="+mn-lt"/>
                      </a:endParaRPr>
                    </a:p>
                  </a:txBody>
                  <a:tcPr marL="5870" marR="5870" marT="5873" marB="0" anchor="ctr">
                    <a:solidFill>
                      <a:srgbClr val="FFC000"/>
                    </a:solidFill>
                  </a:tcPr>
                </a:tc>
                <a:tc>
                  <a:txBody>
                    <a:bodyPr/>
                    <a:lstStyle/>
                    <a:p>
                      <a:pPr algn="ctr" fontAlgn="b"/>
                      <a:r>
                        <a:rPr lang="en-GB" sz="1200" b="0" i="0" u="none" strike="noStrike" dirty="0" smtClean="0">
                          <a:solidFill>
                            <a:srgbClr val="002060"/>
                          </a:solidFill>
                          <a:effectLst/>
                          <a:latin typeface="+mn-lt"/>
                        </a:rPr>
                        <a:t>Testing the project to see if it meets all the standards</a:t>
                      </a:r>
                      <a:endParaRPr lang="en-GB" sz="1200" b="0" i="0" u="none" strike="noStrike" dirty="0">
                        <a:solidFill>
                          <a:srgbClr val="002060"/>
                        </a:solidFill>
                        <a:effectLst/>
                        <a:latin typeface="+mn-lt"/>
                      </a:endParaRPr>
                    </a:p>
                  </a:txBody>
                  <a:tcPr marL="5870" marR="5870" marT="5873" marB="0" anchor="ctr">
                    <a:solidFill>
                      <a:srgbClr val="FFC000"/>
                    </a:solidFill>
                  </a:tcPr>
                </a:tc>
                <a:tc>
                  <a:txBody>
                    <a:bodyPr/>
                    <a:lstStyle/>
                    <a:p>
                      <a:pPr algn="ctr" fontAlgn="b"/>
                      <a:r>
                        <a:rPr lang="en-GB" sz="1200" b="0" i="0" u="none" strike="noStrike" dirty="0" smtClean="0">
                          <a:solidFill>
                            <a:srgbClr val="002060"/>
                          </a:solidFill>
                          <a:effectLst/>
                          <a:latin typeface="+mn-lt"/>
                        </a:rPr>
                        <a:t>Recommend</a:t>
                      </a:r>
                      <a:r>
                        <a:rPr lang="en-GB" sz="1200" b="0" i="0" u="none" strike="noStrike" baseline="0" dirty="0" smtClean="0">
                          <a:solidFill>
                            <a:srgbClr val="002060"/>
                          </a:solidFill>
                          <a:effectLst/>
                          <a:latin typeface="+mn-lt"/>
                        </a:rPr>
                        <a:t> </a:t>
                      </a:r>
                      <a:r>
                        <a:rPr lang="en-GB" sz="1200" b="0" i="0" u="none" strike="noStrike" dirty="0" smtClean="0">
                          <a:solidFill>
                            <a:srgbClr val="002060"/>
                          </a:solidFill>
                          <a:effectLst/>
                          <a:latin typeface="+mn-lt"/>
                        </a:rPr>
                        <a:t>whether to</a:t>
                      </a:r>
                      <a:r>
                        <a:rPr lang="en-GB" sz="1200" b="0" i="0" u="none" strike="noStrike" baseline="0" dirty="0" smtClean="0">
                          <a:solidFill>
                            <a:srgbClr val="002060"/>
                          </a:solidFill>
                          <a:effectLst/>
                          <a:latin typeface="+mn-lt"/>
                        </a:rPr>
                        <a:t> approve the grant – and on which conditions, followed by formal COM decision</a:t>
                      </a:r>
                      <a:endParaRPr lang="en-GB" sz="1200" b="0" i="0" u="none" strike="noStrike" dirty="0">
                        <a:solidFill>
                          <a:srgbClr val="002060"/>
                        </a:solidFill>
                        <a:effectLst/>
                        <a:latin typeface="+mn-lt"/>
                      </a:endParaRPr>
                    </a:p>
                  </a:txBody>
                  <a:tcPr marL="5870" marR="5870" marT="5873" marB="0" anchor="ctr">
                    <a:solidFill>
                      <a:srgbClr val="FFC000"/>
                    </a:solidFill>
                  </a:tcPr>
                </a:tc>
                <a:tc>
                  <a:txBody>
                    <a:bodyPr/>
                    <a:lstStyle/>
                    <a:p>
                      <a:pPr algn="ctr" fontAlgn="b"/>
                      <a:r>
                        <a:rPr lang="en-GB" sz="1200" b="0" i="0" u="none" strike="noStrike" dirty="0" smtClean="0">
                          <a:solidFill>
                            <a:srgbClr val="002060"/>
                          </a:solidFill>
                          <a:effectLst/>
                          <a:latin typeface="+mn-lt"/>
                        </a:rPr>
                        <a:t>Getting going and implementing</a:t>
                      </a:r>
                      <a:r>
                        <a:rPr lang="en-GB" sz="1200" b="0" i="0" u="none" strike="noStrike" baseline="0" dirty="0" smtClean="0">
                          <a:solidFill>
                            <a:srgbClr val="002060"/>
                          </a:solidFill>
                          <a:effectLst/>
                          <a:latin typeface="+mn-lt"/>
                        </a:rPr>
                        <a:t> in compliance with regulations</a:t>
                      </a:r>
                      <a:endParaRPr lang="en-GB" sz="1200" b="0" i="0" u="none" strike="noStrike" dirty="0">
                        <a:solidFill>
                          <a:srgbClr val="002060"/>
                        </a:solidFill>
                        <a:effectLst/>
                        <a:latin typeface="+mn-lt"/>
                      </a:endParaRPr>
                    </a:p>
                  </a:txBody>
                  <a:tcPr marL="5870" marR="5870" marT="5873" marB="0" anchor="ctr">
                    <a:solidFill>
                      <a:srgbClr val="FFC000"/>
                    </a:solidFill>
                  </a:tcPr>
                </a:tc>
                <a:tc>
                  <a:txBody>
                    <a:bodyPr/>
                    <a:lstStyle/>
                    <a:p>
                      <a:pPr algn="ctr" fontAlgn="b"/>
                      <a:r>
                        <a:rPr lang="en-GB" sz="1200" b="0" i="0" u="none" strike="noStrike" baseline="0" dirty="0" smtClean="0">
                          <a:solidFill>
                            <a:srgbClr val="002060"/>
                          </a:solidFill>
                          <a:effectLst/>
                          <a:latin typeface="+mn-lt"/>
                        </a:rPr>
                        <a:t>Obtaining the right information to ‘steer’ and manage</a:t>
                      </a:r>
                      <a:endParaRPr lang="en-GB" sz="1200" b="0" i="0" u="none" strike="noStrike" dirty="0">
                        <a:solidFill>
                          <a:srgbClr val="002060"/>
                        </a:solidFill>
                        <a:effectLst/>
                        <a:latin typeface="+mn-lt"/>
                      </a:endParaRPr>
                    </a:p>
                  </a:txBody>
                  <a:tcPr marL="5870" marR="5870" marT="5873" marB="0" anchor="ctr">
                    <a:solidFill>
                      <a:srgbClr val="FFC000"/>
                    </a:solidFill>
                  </a:tcPr>
                </a:tc>
                <a:tc>
                  <a:txBody>
                    <a:bodyPr/>
                    <a:lstStyle/>
                    <a:p>
                      <a:pPr algn="ctr" fontAlgn="b"/>
                      <a:r>
                        <a:rPr lang="en-GB" sz="1200" b="0" i="0" u="none" strike="noStrike" dirty="0" smtClean="0">
                          <a:solidFill>
                            <a:srgbClr val="002060"/>
                          </a:solidFill>
                          <a:effectLst/>
                          <a:latin typeface="+mn-lt"/>
                        </a:rPr>
                        <a:t>Checking to</a:t>
                      </a:r>
                      <a:r>
                        <a:rPr lang="en-GB" sz="1200" b="0" i="0" u="none" strike="noStrike" baseline="0" dirty="0" smtClean="0">
                          <a:solidFill>
                            <a:srgbClr val="002060"/>
                          </a:solidFill>
                          <a:effectLst/>
                          <a:latin typeface="+mn-lt"/>
                        </a:rPr>
                        <a:t> see if the objectives were met and feeding findings into future designs</a:t>
                      </a:r>
                      <a:endParaRPr lang="en-GB" sz="1200" b="0" i="0" u="none" strike="noStrike" dirty="0">
                        <a:solidFill>
                          <a:srgbClr val="002060"/>
                        </a:solidFill>
                        <a:effectLst/>
                        <a:latin typeface="+mn-lt"/>
                      </a:endParaRPr>
                    </a:p>
                  </a:txBody>
                  <a:tcPr marL="5870" marR="5870" marT="5873" marB="0" anchor="ctr">
                    <a:solidFill>
                      <a:srgbClr val="FFC000"/>
                    </a:solidFill>
                  </a:tcPr>
                </a:tc>
              </a:tr>
            </a:tbl>
          </a:graphicData>
        </a:graphic>
      </p:graphicFrame>
      <p:sp>
        <p:nvSpPr>
          <p:cNvPr id="224288" name="Down Arrow 2"/>
          <p:cNvSpPr>
            <a:spLocks noChangeArrowheads="1"/>
          </p:cNvSpPr>
          <p:nvPr/>
        </p:nvSpPr>
        <p:spPr bwMode="auto">
          <a:xfrm>
            <a:off x="4427538" y="6021388"/>
            <a:ext cx="649287" cy="461962"/>
          </a:xfrm>
          <a:prstGeom prst="downArrow">
            <a:avLst>
              <a:gd name="adj1" fmla="val 50000"/>
              <a:gd name="adj2" fmla="val 5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175"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endParaRPr lang="en-US" altLang="en-US" sz="1200" i="0"/>
          </a:p>
        </p:txBody>
      </p:sp>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Number Placeholder 4"/>
          <p:cNvSpPr>
            <a:spLocks noGrp="1"/>
          </p:cNvSpPr>
          <p:nvPr>
            <p:ph type="sldNum" sz="quarter" idx="12"/>
          </p:nvPr>
        </p:nvSpPr>
        <p:spPr>
          <a:xfrm>
            <a:off x="8027988" y="6453188"/>
            <a:ext cx="765175" cy="260350"/>
          </a:xfrm>
        </p:spPr>
        <p:txBody>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defRPr/>
            </a:pPr>
            <a:fld id="{7C589893-482E-4AC0-B226-93E5DD4A8E71}" type="slidenum">
              <a:rPr lang="en-GB" altLang="en-US" sz="1400" i="0" smtClean="0">
                <a:solidFill>
                  <a:schemeClr val="tx1"/>
                </a:solidFill>
                <a:latin typeface="Arial" pitchFamily="34" charset="0"/>
              </a:rPr>
              <a:pPr eaLnBrk="1" hangingPunct="1">
                <a:spcBef>
                  <a:spcPct val="0"/>
                </a:spcBef>
                <a:buClrTx/>
                <a:buFontTx/>
                <a:buNone/>
                <a:defRPr/>
              </a:pPr>
              <a:t>31</a:t>
            </a:fld>
            <a:endParaRPr lang="en-GB" altLang="en-US" sz="1400" i="0" smtClean="0">
              <a:solidFill>
                <a:schemeClr val="tx1"/>
              </a:solidFill>
              <a:latin typeface="Arial" pitchFamily="34" charset="0"/>
            </a:endParaRPr>
          </a:p>
        </p:txBody>
      </p:sp>
      <p:sp>
        <p:nvSpPr>
          <p:cNvPr id="8196" name="Title 1"/>
          <p:cNvSpPr>
            <a:spLocks noGrp="1"/>
          </p:cNvSpPr>
          <p:nvPr>
            <p:ph type="title"/>
          </p:nvPr>
        </p:nvSpPr>
        <p:spPr>
          <a:xfrm>
            <a:off x="179388" y="1557610"/>
            <a:ext cx="8856662" cy="503238"/>
          </a:xfrm>
        </p:spPr>
        <p:txBody>
          <a:bodyPr>
            <a:noAutofit/>
          </a:bodyPr>
          <a:lstStyle/>
          <a:p>
            <a:pPr indent="0" algn="ctr" eaLnBrk="1" hangingPunct="1">
              <a:defRPr/>
            </a:pPr>
            <a:r>
              <a:rPr lang="fr-BE" sz="2400" dirty="0" smtClean="0"/>
              <a:t>More on the </a:t>
            </a:r>
            <a:r>
              <a:rPr lang="fr-BE" sz="2400" dirty="0" err="1" smtClean="0"/>
              <a:t>Delegations</a:t>
            </a:r>
            <a:r>
              <a:rPr lang="fr-BE" sz="2400" dirty="0" smtClean="0"/>
              <a:t>' </a:t>
            </a:r>
            <a:r>
              <a:rPr lang="fr-BE" sz="2400" dirty="0" err="1" smtClean="0"/>
              <a:t>role</a:t>
            </a:r>
            <a:r>
              <a:rPr lang="fr-BE" sz="2400" dirty="0" smtClean="0"/>
              <a:t> in the identification </a:t>
            </a:r>
            <a:r>
              <a:rPr lang="fr-BE" sz="2400" dirty="0" err="1" smtClean="0"/>
              <a:t>process</a:t>
            </a:r>
            <a:endParaRPr lang="en-GB" sz="2400" dirty="0" smtClean="0"/>
          </a:p>
        </p:txBody>
      </p:sp>
      <p:sp>
        <p:nvSpPr>
          <p:cNvPr id="7" name="Rectangle 2"/>
          <p:cNvSpPr txBox="1">
            <a:spLocks noChangeArrowheads="1"/>
          </p:cNvSpPr>
          <p:nvPr/>
        </p:nvSpPr>
        <p:spPr bwMode="auto">
          <a:xfrm>
            <a:off x="457200" y="2205038"/>
            <a:ext cx="8147050" cy="4032250"/>
          </a:xfrm>
          <a:prstGeom prst="rect">
            <a:avLst/>
          </a:prstGeom>
          <a:noFill/>
          <a:ln w="9525">
            <a:noFill/>
            <a:miter lim="800000"/>
            <a:headEnd/>
            <a:tailEnd/>
          </a:ln>
          <a:effectLst/>
        </p:spPr>
        <p:txBody>
          <a:bodyPr lIns="90488" tIns="44450" rIns="90488" bIns="44450"/>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eaLnBrk="1" hangingPunct="1">
              <a:lnSpc>
                <a:spcPct val="90000"/>
              </a:lnSpc>
              <a:spcBef>
                <a:spcPct val="55000"/>
              </a:spcBef>
              <a:buClr>
                <a:srgbClr val="BF4B36"/>
              </a:buClr>
              <a:buSzPct val="120000"/>
              <a:buFont typeface="Wingdings" panose="05000000000000000000" pitchFamily="2" charset="2"/>
              <a:buChar char="§"/>
              <a:defRPr/>
            </a:pPr>
            <a:endParaRPr lang="en-GB" i="0" kern="0" dirty="0" smtClean="0">
              <a:cs typeface="Arial" pitchFamily="34" charset="0"/>
            </a:endParaRPr>
          </a:p>
          <a:p>
            <a:pPr eaLnBrk="1" hangingPunct="1">
              <a:lnSpc>
                <a:spcPct val="90000"/>
              </a:lnSpc>
              <a:spcBef>
                <a:spcPct val="55000"/>
              </a:spcBef>
              <a:buClr>
                <a:srgbClr val="BF4B36"/>
              </a:buClr>
              <a:buSzPct val="120000"/>
              <a:buFont typeface="Wingdings" panose="05000000000000000000" pitchFamily="2" charset="2"/>
              <a:buChar char="§"/>
              <a:defRPr/>
            </a:pPr>
            <a:r>
              <a:rPr lang="en-GB" i="0" kern="0" dirty="0" smtClean="0">
                <a:cs typeface="Arial" pitchFamily="34" charset="0"/>
              </a:rPr>
              <a:t>Active consideration: blending as one possible implementation modality for activities funded under </a:t>
            </a:r>
            <a:r>
              <a:rPr lang="en-GB" b="1" i="0" kern="0" dirty="0" smtClean="0">
                <a:cs typeface="Arial" pitchFamily="34" charset="0"/>
              </a:rPr>
              <a:t>bilateral </a:t>
            </a:r>
            <a:r>
              <a:rPr lang="en-GB" i="0" kern="0" dirty="0" smtClean="0">
                <a:cs typeface="Arial" pitchFamily="34" charset="0"/>
              </a:rPr>
              <a:t>and </a:t>
            </a:r>
            <a:r>
              <a:rPr lang="en-GB" b="1" i="0" kern="0" dirty="0" smtClean="0">
                <a:cs typeface="Arial" pitchFamily="34" charset="0"/>
              </a:rPr>
              <a:t>regional </a:t>
            </a:r>
            <a:r>
              <a:rPr lang="en-GB" i="0" kern="0" dirty="0" smtClean="0">
                <a:cs typeface="Arial" pitchFamily="34" charset="0"/>
              </a:rPr>
              <a:t>focal sectors</a:t>
            </a:r>
          </a:p>
          <a:p>
            <a:pPr eaLnBrk="1" hangingPunct="1">
              <a:lnSpc>
                <a:spcPct val="90000"/>
              </a:lnSpc>
              <a:spcBef>
                <a:spcPct val="55000"/>
              </a:spcBef>
              <a:buClr>
                <a:srgbClr val="BF4B36"/>
              </a:buClr>
              <a:buSzPct val="120000"/>
              <a:buFont typeface="Wingdings" panose="05000000000000000000" pitchFamily="2" charset="2"/>
              <a:buChar char="§"/>
              <a:defRPr/>
            </a:pPr>
            <a:r>
              <a:rPr lang="fr-BE" i="0" kern="0" dirty="0" smtClean="0">
                <a:cs typeface="Arial" pitchFamily="34" charset="0"/>
              </a:rPr>
              <a:t>Dialogue </a:t>
            </a:r>
            <a:r>
              <a:rPr lang="fr-BE" i="0" kern="0" dirty="0" err="1" smtClean="0">
                <a:cs typeface="Arial" pitchFamily="34" charset="0"/>
              </a:rPr>
              <a:t>with</a:t>
            </a:r>
            <a:r>
              <a:rPr lang="fr-BE" i="0" kern="0" dirty="0" smtClean="0">
                <a:cs typeface="Arial" pitchFamily="34" charset="0"/>
              </a:rPr>
              <a:t> Financial Institutions operating in the country </a:t>
            </a:r>
          </a:p>
          <a:p>
            <a:pPr eaLnBrk="1" hangingPunct="1">
              <a:lnSpc>
                <a:spcPct val="90000"/>
              </a:lnSpc>
              <a:spcBef>
                <a:spcPct val="55000"/>
              </a:spcBef>
              <a:buClr>
                <a:srgbClr val="BF4B36"/>
              </a:buClr>
              <a:buSzPct val="120000"/>
              <a:buFont typeface="Wingdings" panose="05000000000000000000" pitchFamily="2" charset="2"/>
              <a:buChar char="§"/>
              <a:defRPr/>
            </a:pPr>
            <a:r>
              <a:rPr lang="fr-BE" i="0" kern="0" dirty="0" smtClean="0">
                <a:cs typeface="Arial" pitchFamily="34" charset="0"/>
              </a:rPr>
              <a:t>Encourage dialogue </a:t>
            </a:r>
            <a:r>
              <a:rPr lang="fr-BE" i="0" kern="0" dirty="0" err="1" smtClean="0">
                <a:cs typeface="Arial" pitchFamily="34" charset="0"/>
              </a:rPr>
              <a:t>among</a:t>
            </a:r>
            <a:r>
              <a:rPr lang="fr-BE" i="0" kern="0" dirty="0" smtClean="0">
                <a:cs typeface="Arial" pitchFamily="34" charset="0"/>
              </a:rPr>
              <a:t> Financial Institutions in </a:t>
            </a:r>
            <a:r>
              <a:rPr lang="fr-BE" i="0" kern="0" dirty="0" err="1" smtClean="0">
                <a:cs typeface="Arial" pitchFamily="34" charset="0"/>
              </a:rPr>
              <a:t>view</a:t>
            </a:r>
            <a:r>
              <a:rPr lang="fr-BE" i="0" kern="0" dirty="0" smtClean="0">
                <a:cs typeface="Arial" pitchFamily="34" charset="0"/>
              </a:rPr>
              <a:t> of coordination/formation of consortia</a:t>
            </a:r>
            <a:endParaRPr lang="en-GB" i="0" kern="0" dirty="0" smtClean="0">
              <a:cs typeface="Arial" pitchFamily="34" charset="0"/>
            </a:endParaRPr>
          </a:p>
        </p:txBody>
      </p:sp>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Number Placeholder 4"/>
          <p:cNvSpPr>
            <a:spLocks noGrp="1"/>
          </p:cNvSpPr>
          <p:nvPr>
            <p:ph type="sldNum" sz="quarter" idx="12"/>
          </p:nvPr>
        </p:nvSpPr>
        <p:spPr>
          <a:xfrm>
            <a:off x="8027988" y="6453188"/>
            <a:ext cx="765175" cy="260350"/>
          </a:xfrm>
        </p:spPr>
        <p:txBody>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defRPr/>
            </a:pPr>
            <a:fld id="{293E3D5E-D026-48B2-B421-E76CABEFCABF}" type="slidenum">
              <a:rPr lang="en-GB" altLang="en-US" sz="1400" i="0" smtClean="0">
                <a:solidFill>
                  <a:schemeClr val="tx1"/>
                </a:solidFill>
                <a:latin typeface="Arial" pitchFamily="34" charset="0"/>
              </a:rPr>
              <a:pPr eaLnBrk="1" hangingPunct="1">
                <a:spcBef>
                  <a:spcPct val="0"/>
                </a:spcBef>
                <a:buClrTx/>
                <a:buFontTx/>
                <a:buNone/>
                <a:defRPr/>
              </a:pPr>
              <a:t>32</a:t>
            </a:fld>
            <a:endParaRPr lang="en-GB" altLang="en-US" sz="1400" i="0" smtClean="0">
              <a:solidFill>
                <a:schemeClr val="tx1"/>
              </a:solidFill>
              <a:latin typeface="Arial" pitchFamily="34" charset="0"/>
            </a:endParaRPr>
          </a:p>
        </p:txBody>
      </p:sp>
      <p:sp>
        <p:nvSpPr>
          <p:cNvPr id="8196" name="Title 1"/>
          <p:cNvSpPr>
            <a:spLocks noGrp="1"/>
          </p:cNvSpPr>
          <p:nvPr>
            <p:ph type="title"/>
          </p:nvPr>
        </p:nvSpPr>
        <p:spPr>
          <a:xfrm>
            <a:off x="26988" y="1628775"/>
            <a:ext cx="9324975" cy="936625"/>
          </a:xfrm>
        </p:spPr>
        <p:txBody>
          <a:bodyPr>
            <a:normAutofit fontScale="90000"/>
          </a:bodyPr>
          <a:lstStyle/>
          <a:p>
            <a:pPr indent="0" eaLnBrk="1" hangingPunct="1">
              <a:defRPr/>
            </a:pPr>
            <a:r>
              <a:rPr lang="en-GB" dirty="0" smtClean="0"/>
              <a:t>TAM participants also provide feedback on the project pipeline </a:t>
            </a:r>
          </a:p>
        </p:txBody>
      </p:sp>
      <p:sp>
        <p:nvSpPr>
          <p:cNvPr id="236548" name="Content Placeholder 2"/>
          <p:cNvSpPr>
            <a:spLocks noGrp="1"/>
          </p:cNvSpPr>
          <p:nvPr>
            <p:ph idx="1"/>
          </p:nvPr>
        </p:nvSpPr>
        <p:spPr>
          <a:xfrm>
            <a:off x="395288" y="2708275"/>
            <a:ext cx="8147050" cy="3529013"/>
          </a:xfrm>
        </p:spPr>
        <p:txBody>
          <a:bodyPr/>
          <a:lstStyle/>
          <a:p>
            <a:pPr marL="542925" indent="-457200" eaLnBrk="1" hangingPunct="1">
              <a:spcAft>
                <a:spcPts val="1200"/>
              </a:spcAft>
              <a:buClr>
                <a:srgbClr val="BF4B36"/>
              </a:buClr>
              <a:buSzPct val="120000"/>
              <a:buFont typeface="Wingdings" pitchFamily="2" charset="2"/>
              <a:buChar char="§"/>
            </a:pPr>
            <a:r>
              <a:rPr lang="en-GB" sz="2000" i="0" dirty="0" smtClean="0"/>
              <a:t>Feedback objectives: provide guidance to lead Financial Institutions on whether or not it is worthwhile to pursue a full project proposal</a:t>
            </a:r>
          </a:p>
          <a:p>
            <a:pPr marL="542925" indent="-457200" eaLnBrk="1" hangingPunct="1">
              <a:spcAft>
                <a:spcPts val="1200"/>
              </a:spcAft>
              <a:buClr>
                <a:srgbClr val="BF4B36"/>
              </a:buClr>
              <a:buSzPct val="120000"/>
              <a:buFont typeface="Wingdings" pitchFamily="2" charset="2"/>
              <a:buChar char="§"/>
            </a:pPr>
            <a:r>
              <a:rPr lang="en-GB" sz="2000" i="0" dirty="0" smtClean="0"/>
              <a:t>Feedback via traffic light system.</a:t>
            </a:r>
          </a:p>
          <a:p>
            <a:pPr marL="542925" indent="-457200" eaLnBrk="1" hangingPunct="1">
              <a:spcAft>
                <a:spcPts val="1200"/>
              </a:spcAft>
              <a:buClr>
                <a:srgbClr val="BF4B36"/>
              </a:buClr>
              <a:buSzPct val="120000"/>
              <a:buFont typeface="Wingdings" pitchFamily="2" charset="2"/>
              <a:buChar char="§"/>
            </a:pPr>
            <a:r>
              <a:rPr lang="en-GB" sz="2000" i="0" dirty="0" smtClean="0"/>
              <a:t>Feedback based on discussion during TAM. Delegations consulted beforehand. </a:t>
            </a:r>
            <a:r>
              <a:rPr lang="en-GB" sz="2000" i="0" dirty="0"/>
              <a:t>	</a:t>
            </a:r>
          </a:p>
          <a:p>
            <a:pPr marL="542925" indent="-457200" eaLnBrk="1" hangingPunct="1">
              <a:spcAft>
                <a:spcPts val="1200"/>
              </a:spcAft>
              <a:buClr>
                <a:srgbClr val="BF4B36"/>
              </a:buClr>
              <a:buSzPct val="120000"/>
              <a:buFont typeface="Wingdings" pitchFamily="2" charset="2"/>
              <a:buChar char="§"/>
            </a:pPr>
            <a:r>
              <a:rPr lang="fr-BE" altLang="en-US" sz="2000" i="0" dirty="0" err="1" smtClean="0"/>
              <a:t>Elements</a:t>
            </a:r>
            <a:r>
              <a:rPr lang="fr-BE" altLang="en-US" sz="2000" i="0" dirty="0" smtClean="0"/>
              <a:t> </a:t>
            </a:r>
            <a:r>
              <a:rPr lang="fr-BE" altLang="en-US" sz="2000" i="0" dirty="0" err="1" smtClean="0"/>
              <a:t>considered</a:t>
            </a:r>
            <a:r>
              <a:rPr lang="fr-BE" altLang="en-US" sz="2000" i="0" dirty="0"/>
              <a:t> </a:t>
            </a:r>
            <a:r>
              <a:rPr lang="fr-BE" altLang="en-US" sz="2000" i="0" dirty="0" err="1" smtClean="0"/>
              <a:t>may</a:t>
            </a:r>
            <a:r>
              <a:rPr lang="fr-BE" altLang="en-US" sz="2000" i="0" dirty="0" smtClean="0"/>
              <a:t> </a:t>
            </a:r>
            <a:r>
              <a:rPr lang="fr-BE" altLang="en-US" sz="2000" i="0" dirty="0" err="1" smtClean="0"/>
              <a:t>include</a:t>
            </a:r>
            <a:r>
              <a:rPr lang="fr-BE" altLang="en-US" sz="2000" i="0" dirty="0" smtClean="0"/>
              <a:t>: </a:t>
            </a:r>
            <a:r>
              <a:rPr lang="fr-BE" altLang="en-US" sz="2000" i="0" dirty="0" err="1" smtClean="0"/>
              <a:t>geographical</a:t>
            </a:r>
            <a:r>
              <a:rPr lang="fr-BE" altLang="en-US" sz="2000" i="0" dirty="0" smtClean="0"/>
              <a:t> balance, </a:t>
            </a:r>
            <a:r>
              <a:rPr lang="fr-BE" altLang="en-US" sz="2000" i="0" dirty="0" err="1" smtClean="0"/>
              <a:t>coherence</a:t>
            </a:r>
            <a:r>
              <a:rPr lang="fr-BE" altLang="en-US" sz="2000" i="0" dirty="0" smtClean="0"/>
              <a:t> </a:t>
            </a:r>
            <a:r>
              <a:rPr lang="fr-BE" altLang="en-US" sz="2000" i="0" dirty="0" err="1" smtClean="0"/>
              <a:t>with</a:t>
            </a:r>
            <a:r>
              <a:rPr lang="fr-BE" altLang="en-US" sz="2000" i="0" dirty="0" smtClean="0"/>
              <a:t> EU </a:t>
            </a:r>
            <a:r>
              <a:rPr lang="fr-BE" altLang="en-US" sz="2000" i="0" dirty="0" err="1" smtClean="0"/>
              <a:t>policies</a:t>
            </a:r>
            <a:r>
              <a:rPr lang="fr-BE" altLang="en-US" sz="2000" i="0" dirty="0" smtClean="0"/>
              <a:t> and </a:t>
            </a:r>
            <a:r>
              <a:rPr lang="fr-BE" altLang="en-US" sz="2000" i="0" dirty="0" err="1" smtClean="0"/>
              <a:t>priorities</a:t>
            </a:r>
            <a:r>
              <a:rPr lang="fr-BE" altLang="en-US" sz="2000" i="0" dirty="0" smtClean="0"/>
              <a:t>, </a:t>
            </a:r>
            <a:r>
              <a:rPr lang="fr-BE" altLang="en-US" sz="2000" i="0" dirty="0" err="1" smtClean="0"/>
              <a:t>complementarity</a:t>
            </a:r>
            <a:r>
              <a:rPr lang="fr-BE" altLang="en-US" sz="2000" i="0" dirty="0" smtClean="0"/>
              <a:t> </a:t>
            </a:r>
            <a:r>
              <a:rPr lang="fr-BE" altLang="en-US" sz="2000" i="0" dirty="0" err="1" smtClean="0"/>
              <a:t>with</a:t>
            </a:r>
            <a:r>
              <a:rPr lang="fr-BE" altLang="en-US" sz="2000" i="0" dirty="0" smtClean="0"/>
              <a:t> </a:t>
            </a:r>
            <a:r>
              <a:rPr lang="fr-BE" altLang="en-US" sz="2000" i="0" dirty="0" err="1" smtClean="0"/>
              <a:t>other</a:t>
            </a:r>
            <a:r>
              <a:rPr lang="fr-BE" altLang="en-US" sz="2000" i="0" dirty="0" smtClean="0"/>
              <a:t> </a:t>
            </a:r>
            <a:r>
              <a:rPr lang="fr-BE" altLang="en-US" sz="2000" i="0" dirty="0" err="1" smtClean="0"/>
              <a:t>projects</a:t>
            </a:r>
            <a:r>
              <a:rPr lang="fr-BE" altLang="en-US" sz="2000" i="0" dirty="0" smtClean="0"/>
              <a:t> etc. </a:t>
            </a:r>
            <a:endParaRPr lang="en-GB" altLang="en-US" sz="2000" i="0" dirty="0" smtClean="0"/>
          </a:p>
        </p:txBody>
      </p:sp>
    </p:spTree>
    <p:extLst>
      <p:ext uri="{BB962C8B-B14F-4D97-AF65-F5344CB8AC3E}">
        <p14:creationId xmlns:p14="http://schemas.microsoft.com/office/powerpoint/2010/main" val="758568231"/>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Number Placeholder 4"/>
          <p:cNvSpPr>
            <a:spLocks noGrp="1"/>
          </p:cNvSpPr>
          <p:nvPr>
            <p:ph type="sldNum" sz="quarter" idx="12"/>
          </p:nvPr>
        </p:nvSpPr>
        <p:spPr>
          <a:xfrm>
            <a:off x="8027988" y="6453188"/>
            <a:ext cx="765175" cy="260350"/>
          </a:xfrm>
        </p:spPr>
        <p:txBody>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defRPr/>
            </a:pPr>
            <a:fld id="{293E3D5E-D026-48B2-B421-E76CABEFCABF}" type="slidenum">
              <a:rPr lang="en-GB" altLang="en-US" sz="1400" i="0" smtClean="0">
                <a:solidFill>
                  <a:schemeClr val="tx1"/>
                </a:solidFill>
                <a:latin typeface="Arial" pitchFamily="34" charset="0"/>
              </a:rPr>
              <a:pPr eaLnBrk="1" hangingPunct="1">
                <a:spcBef>
                  <a:spcPct val="0"/>
                </a:spcBef>
                <a:buClrTx/>
                <a:buFontTx/>
                <a:buNone/>
                <a:defRPr/>
              </a:pPr>
              <a:t>33</a:t>
            </a:fld>
            <a:endParaRPr lang="en-GB" altLang="en-US" sz="1400" i="0" smtClean="0">
              <a:solidFill>
                <a:schemeClr val="tx1"/>
              </a:solidFill>
              <a:latin typeface="Arial" pitchFamily="34" charset="0"/>
            </a:endParaRPr>
          </a:p>
        </p:txBody>
      </p:sp>
      <p:sp>
        <p:nvSpPr>
          <p:cNvPr id="8196" name="Title 1"/>
          <p:cNvSpPr>
            <a:spLocks noGrp="1"/>
          </p:cNvSpPr>
          <p:nvPr>
            <p:ph type="title"/>
          </p:nvPr>
        </p:nvSpPr>
        <p:spPr>
          <a:xfrm>
            <a:off x="26988" y="1412776"/>
            <a:ext cx="9324975" cy="936625"/>
          </a:xfrm>
        </p:spPr>
        <p:txBody>
          <a:bodyPr>
            <a:normAutofit/>
          </a:bodyPr>
          <a:lstStyle/>
          <a:p>
            <a:pPr indent="0" eaLnBrk="1" hangingPunct="1">
              <a:defRPr/>
            </a:pPr>
            <a:r>
              <a:rPr lang="en-GB" sz="2400" dirty="0" smtClean="0"/>
              <a:t>Quick presentation of the traffic light system introduced by Directorate H</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486686791"/>
              </p:ext>
            </p:extLst>
          </p:nvPr>
        </p:nvGraphicFramePr>
        <p:xfrm>
          <a:off x="323528" y="2420888"/>
          <a:ext cx="8424936" cy="3906336"/>
        </p:xfrm>
        <a:graphic>
          <a:graphicData uri="http://schemas.openxmlformats.org/drawingml/2006/table">
            <a:tbl>
              <a:tblPr firstRow="1" firstCol="1" bandRow="1"/>
              <a:tblGrid>
                <a:gridCol w="2928046"/>
                <a:gridCol w="5496890"/>
              </a:tblGrid>
              <a:tr h="1365284">
                <a:tc>
                  <a:txBody>
                    <a:bodyPr/>
                    <a:lstStyle/>
                    <a:p>
                      <a:pPr marL="0" marR="0" algn="just">
                        <a:lnSpc>
                          <a:spcPct val="115000"/>
                        </a:lnSpc>
                        <a:spcBef>
                          <a:spcPts val="0"/>
                        </a:spcBef>
                        <a:spcAft>
                          <a:spcPts val="0"/>
                        </a:spcAft>
                      </a:pPr>
                      <a:r>
                        <a:rPr lang="en-GB" sz="1600" dirty="0">
                          <a:effectLst/>
                          <a:latin typeface="Times New Roman"/>
                          <a:ea typeface="Calibri"/>
                          <a:cs typeface="Times New Roman"/>
                        </a:rPr>
                        <a:t>Green</a:t>
                      </a:r>
                      <a:endParaRPr lang="en-GB"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GB" sz="1600" dirty="0">
                          <a:effectLst/>
                          <a:latin typeface="Times New Roman"/>
                          <a:ea typeface="Calibri"/>
                          <a:cs typeface="Times New Roman"/>
                        </a:rPr>
                        <a:t>Go ahead with the formulation of a full project proposal. DEVCO H considers the project to be in line with RIP (or MIP where applicable) priorities, and implementation perspectives to be good. The project has a solid chance to be adopted. For a project to be attributed the colour green, concerned Delegations have to have expressed their support. </a:t>
                      </a:r>
                      <a:endParaRPr lang="en-GB"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0189">
                <a:tc>
                  <a:txBody>
                    <a:bodyPr/>
                    <a:lstStyle/>
                    <a:p>
                      <a:pPr marL="0" marR="0" algn="just">
                        <a:lnSpc>
                          <a:spcPct val="115000"/>
                        </a:lnSpc>
                        <a:spcBef>
                          <a:spcPts val="0"/>
                        </a:spcBef>
                        <a:spcAft>
                          <a:spcPts val="0"/>
                        </a:spcAft>
                      </a:pPr>
                      <a:r>
                        <a:rPr lang="en-GB" sz="1600">
                          <a:effectLst/>
                          <a:latin typeface="Times New Roman"/>
                          <a:ea typeface="Calibri"/>
                          <a:cs typeface="Times New Roman"/>
                        </a:rPr>
                        <a:t>Yellow</a:t>
                      </a:r>
                      <a:endParaRPr lang="en-GB" sz="16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GB" sz="1600" dirty="0">
                          <a:effectLst/>
                          <a:latin typeface="Times New Roman"/>
                          <a:ea typeface="Calibri"/>
                          <a:cs typeface="Times New Roman"/>
                        </a:rPr>
                        <a:t>The formulation of a full project proposal could go ahead after certain concerns have been addressed (to be specified during the TAM discussion, and summarized under the "comments" column of the pipeline table). </a:t>
                      </a:r>
                      <a:endParaRPr lang="en-GB"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37736">
                <a:tc>
                  <a:txBody>
                    <a:bodyPr/>
                    <a:lstStyle/>
                    <a:p>
                      <a:pPr marL="0" marR="0" algn="just">
                        <a:lnSpc>
                          <a:spcPct val="115000"/>
                        </a:lnSpc>
                        <a:spcBef>
                          <a:spcPts val="0"/>
                        </a:spcBef>
                        <a:spcAft>
                          <a:spcPts val="0"/>
                        </a:spcAft>
                      </a:pPr>
                      <a:r>
                        <a:rPr lang="en-GB" sz="1600">
                          <a:effectLst/>
                          <a:latin typeface="Times New Roman"/>
                          <a:ea typeface="Calibri"/>
                          <a:cs typeface="Times New Roman"/>
                        </a:rPr>
                        <a:t>Red</a:t>
                      </a:r>
                      <a:endParaRPr lang="en-GB" sz="16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GB" sz="1600" dirty="0">
                          <a:effectLst/>
                          <a:latin typeface="Times New Roman"/>
                          <a:ea typeface="Calibri"/>
                          <a:cs typeface="Times New Roman"/>
                        </a:rPr>
                        <a:t>Under current circumstances, the project is considered to have a limited implementation perspective, and consequently, very few chances to be adopted. Formulation should thus not go ahead, and the project taken off the pipeline.   </a:t>
                      </a:r>
                      <a:endParaRPr lang="en-GB"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69083831"/>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Title 1"/>
          <p:cNvSpPr>
            <a:spLocks noGrp="1"/>
          </p:cNvSpPr>
          <p:nvPr>
            <p:ph type="title"/>
          </p:nvPr>
        </p:nvSpPr>
        <p:spPr>
          <a:xfrm>
            <a:off x="0" y="1773238"/>
            <a:ext cx="9144000" cy="649287"/>
          </a:xfrm>
        </p:spPr>
        <p:txBody>
          <a:bodyPr/>
          <a:lstStyle/>
          <a:p>
            <a:pPr algn="ctr" eaLnBrk="1" hangingPunct="1"/>
            <a:r>
              <a:rPr lang="en-GB" altLang="en-US" sz="3200" dirty="0" smtClean="0">
                <a:ea typeface="MS PGothic" pitchFamily="34" charset="-128"/>
              </a:rPr>
              <a:t>A word on contracting:</a:t>
            </a:r>
          </a:p>
        </p:txBody>
      </p:sp>
      <p:sp>
        <p:nvSpPr>
          <p:cNvPr id="3" name="Content Placeholder 2"/>
          <p:cNvSpPr>
            <a:spLocks noGrp="1"/>
          </p:cNvSpPr>
          <p:nvPr>
            <p:ph idx="1"/>
          </p:nvPr>
        </p:nvSpPr>
        <p:spPr>
          <a:xfrm>
            <a:off x="539750" y="2852738"/>
            <a:ext cx="8229600" cy="3092450"/>
          </a:xfrm>
        </p:spPr>
        <p:txBody>
          <a:bodyPr>
            <a:normAutofit fontScale="77500" lnSpcReduction="20000"/>
          </a:bodyPr>
          <a:lstStyle/>
          <a:p>
            <a:pPr eaLnBrk="1" hangingPunct="1">
              <a:spcBef>
                <a:spcPts val="675"/>
              </a:spcBef>
              <a:buClr>
                <a:srgbClr val="BF4B36"/>
              </a:buClr>
              <a:buFont typeface="Wingdings" panose="05000000000000000000" pitchFamily="2" charset="2"/>
              <a:buChar char="§"/>
              <a:defRPr/>
            </a:pPr>
            <a:r>
              <a:rPr lang="fr-BE" sz="3200" i="0" dirty="0" err="1" smtClean="0">
                <a:ea typeface="ＭＳ Ｐゴシック" pitchFamily="34" charset="-128"/>
              </a:rPr>
              <a:t>HQ's</a:t>
            </a:r>
            <a:r>
              <a:rPr lang="fr-BE" sz="3200" i="0" dirty="0" smtClean="0">
                <a:ea typeface="ＭＳ Ｐゴシック" pitchFamily="34" charset="-128"/>
              </a:rPr>
              <a:t> </a:t>
            </a:r>
            <a:r>
              <a:rPr lang="fr-BE" sz="3200" i="0" dirty="0" err="1" smtClean="0">
                <a:ea typeface="ＭＳ Ｐゴシック" pitchFamily="34" charset="-128"/>
              </a:rPr>
              <a:t>responsibility</a:t>
            </a:r>
            <a:r>
              <a:rPr lang="fr-BE" sz="3200" i="0" dirty="0" smtClean="0">
                <a:ea typeface="ＭＳ Ｐゴシック" pitchFamily="34" charset="-128"/>
              </a:rPr>
              <a:t> (</a:t>
            </a:r>
            <a:r>
              <a:rPr lang="fr-BE" sz="3200" i="0" dirty="0" err="1" smtClean="0">
                <a:ea typeface="ＭＳ Ｐゴシック" pitchFamily="34" charset="-128"/>
              </a:rPr>
              <a:t>geographical</a:t>
            </a:r>
            <a:r>
              <a:rPr lang="fr-BE" sz="3200" i="0" dirty="0" smtClean="0">
                <a:ea typeface="ＭＳ Ｐゴシック" pitchFamily="34" charset="-128"/>
              </a:rPr>
              <a:t> Unit). </a:t>
            </a:r>
            <a:r>
              <a:rPr lang="fr-BE" sz="3200" i="0" dirty="0" err="1" smtClean="0">
                <a:ea typeface="ＭＳ Ｐゴシック" pitchFamily="34" charset="-128"/>
              </a:rPr>
              <a:t>After</a:t>
            </a:r>
            <a:r>
              <a:rPr lang="fr-BE" sz="3200" i="0" dirty="0" smtClean="0">
                <a:ea typeface="ＭＳ Ｐゴシック" pitchFamily="34" charset="-128"/>
              </a:rPr>
              <a:t> first </a:t>
            </a:r>
            <a:r>
              <a:rPr lang="fr-BE" sz="3200" i="0" dirty="0" err="1" smtClean="0">
                <a:ea typeface="ＭＳ Ｐゴシック" pitchFamily="34" charset="-128"/>
              </a:rPr>
              <a:t>payment</a:t>
            </a:r>
            <a:r>
              <a:rPr lang="fr-BE" sz="3200" i="0" dirty="0" smtClean="0">
                <a:ea typeface="ＭＳ Ｐゴシック" pitchFamily="34" charset="-128"/>
              </a:rPr>
              <a:t>, </a:t>
            </a:r>
            <a:r>
              <a:rPr lang="fr-BE" sz="3200" i="0" dirty="0" err="1" smtClean="0">
                <a:ea typeface="ＭＳ Ｐゴシック" pitchFamily="34" charset="-128"/>
              </a:rPr>
              <a:t>contract</a:t>
            </a:r>
            <a:r>
              <a:rPr lang="fr-BE" sz="3200" i="0" dirty="0" smtClean="0">
                <a:ea typeface="ＭＳ Ｐゴシック" pitchFamily="34" charset="-128"/>
              </a:rPr>
              <a:t> </a:t>
            </a:r>
            <a:r>
              <a:rPr lang="fr-BE" sz="3200" i="0" dirty="0" err="1" smtClean="0">
                <a:ea typeface="ＭＳ Ｐゴシック" pitchFamily="34" charset="-128"/>
              </a:rPr>
              <a:t>is</a:t>
            </a:r>
            <a:r>
              <a:rPr lang="fr-BE" sz="3200" i="0" dirty="0" smtClean="0">
                <a:ea typeface="ＭＳ Ｐゴシック" pitchFamily="34" charset="-128"/>
              </a:rPr>
              <a:t> </a:t>
            </a:r>
            <a:r>
              <a:rPr lang="fr-BE" sz="3200" i="0" dirty="0" err="1" smtClean="0">
                <a:ea typeface="ＭＳ Ｐゴシック" pitchFamily="34" charset="-128"/>
              </a:rPr>
              <a:t>devolved</a:t>
            </a:r>
            <a:r>
              <a:rPr lang="fr-BE" sz="3200" i="0" dirty="0" smtClean="0">
                <a:ea typeface="ＭＳ Ｐゴシック" pitchFamily="34" charset="-128"/>
              </a:rPr>
              <a:t> to and </a:t>
            </a:r>
            <a:r>
              <a:rPr lang="fr-BE" sz="3200" i="0" dirty="0" err="1" smtClean="0">
                <a:ea typeface="ＭＳ Ｐゴシック" pitchFamily="34" charset="-128"/>
              </a:rPr>
              <a:t>managed</a:t>
            </a:r>
            <a:r>
              <a:rPr lang="fr-BE" sz="3200" i="0" dirty="0" smtClean="0">
                <a:ea typeface="ＭＳ Ｐゴシック" pitchFamily="34" charset="-128"/>
              </a:rPr>
              <a:t> by </a:t>
            </a:r>
            <a:r>
              <a:rPr lang="fr-BE" sz="3200" i="0" dirty="0" err="1" smtClean="0">
                <a:ea typeface="ＭＳ Ｐゴシック" pitchFamily="34" charset="-128"/>
              </a:rPr>
              <a:t>concerned</a:t>
            </a:r>
            <a:r>
              <a:rPr lang="fr-BE" sz="3200" i="0" dirty="0" smtClean="0">
                <a:ea typeface="ＭＳ Ｐゴシック" pitchFamily="34" charset="-128"/>
              </a:rPr>
              <a:t> </a:t>
            </a:r>
            <a:r>
              <a:rPr lang="fr-BE" sz="3200" i="0" dirty="0" err="1" smtClean="0">
                <a:ea typeface="ＭＳ Ｐゴシック" pitchFamily="34" charset="-128"/>
              </a:rPr>
              <a:t>Delegation</a:t>
            </a:r>
            <a:r>
              <a:rPr lang="fr-BE" sz="3200" i="0" dirty="0" smtClean="0">
                <a:ea typeface="ＭＳ Ｐゴシック" pitchFamily="34" charset="-128"/>
              </a:rPr>
              <a:t>.</a:t>
            </a:r>
          </a:p>
          <a:p>
            <a:pPr marL="0" indent="0" eaLnBrk="1" hangingPunct="1">
              <a:spcBef>
                <a:spcPts val="675"/>
              </a:spcBef>
              <a:buClr>
                <a:srgbClr val="BF4B36"/>
              </a:buClr>
              <a:buNone/>
              <a:defRPr/>
            </a:pPr>
            <a:endParaRPr lang="fr-BE" sz="3200" i="0" dirty="0" smtClean="0">
              <a:ea typeface="ＭＳ Ｐゴシック" pitchFamily="34" charset="-128"/>
            </a:endParaRPr>
          </a:p>
          <a:p>
            <a:pPr eaLnBrk="1" hangingPunct="1">
              <a:spcBef>
                <a:spcPts val="675"/>
              </a:spcBef>
              <a:buClr>
                <a:srgbClr val="BF4B36"/>
              </a:buClr>
              <a:buFont typeface="Wingdings" panose="05000000000000000000" pitchFamily="2" charset="2"/>
              <a:buChar char="§"/>
              <a:defRPr/>
            </a:pPr>
            <a:r>
              <a:rPr lang="fr-BE" sz="3200" i="0" dirty="0" smtClean="0">
                <a:ea typeface="ＭＳ Ｐゴシック" pitchFamily="34" charset="-128"/>
              </a:rPr>
              <a:t>Format: PAGODA 2, </a:t>
            </a:r>
            <a:r>
              <a:rPr lang="fr-BE" sz="3200" i="0" dirty="0" err="1" smtClean="0">
                <a:ea typeface="ＭＳ Ｐゴシック" pitchFamily="34" charset="-128"/>
              </a:rPr>
              <a:t>complemented</a:t>
            </a:r>
            <a:r>
              <a:rPr lang="fr-BE" sz="3200" i="0" dirty="0" smtClean="0">
                <a:ea typeface="ＭＳ Ｐゴシック" pitchFamily="34" charset="-128"/>
              </a:rPr>
              <a:t> by Framework Agreement </a:t>
            </a:r>
            <a:r>
              <a:rPr lang="fr-BE" sz="3200" i="0" dirty="0" err="1" smtClean="0">
                <a:ea typeface="ＭＳ Ｐゴシック" pitchFamily="34" charset="-128"/>
              </a:rPr>
              <a:t>negotiated</a:t>
            </a:r>
            <a:r>
              <a:rPr lang="fr-BE" sz="3200" i="0" dirty="0" smtClean="0">
                <a:ea typeface="ＭＳ Ｐゴシック" pitchFamily="34" charset="-128"/>
              </a:rPr>
              <a:t> </a:t>
            </a:r>
            <a:r>
              <a:rPr lang="fr-BE" sz="3200" i="0" dirty="0" err="1" smtClean="0">
                <a:ea typeface="ＭＳ Ｐゴシック" pitchFamily="34" charset="-128"/>
              </a:rPr>
              <a:t>with</a:t>
            </a:r>
            <a:r>
              <a:rPr lang="fr-BE" sz="3200" i="0" dirty="0" smtClean="0">
                <a:ea typeface="ＭＳ Ｐゴシック" pitchFamily="34" charset="-128"/>
              </a:rPr>
              <a:t> the Financial Institutions (exception: EIB, </a:t>
            </a:r>
            <a:r>
              <a:rPr lang="fr-BE" sz="3200" i="0" dirty="0" err="1" smtClean="0">
                <a:ea typeface="ＭＳ Ｐゴシック" pitchFamily="34" charset="-128"/>
              </a:rPr>
              <a:t>where</a:t>
            </a:r>
            <a:r>
              <a:rPr lang="fr-BE" sz="3200" i="0" dirty="0" smtClean="0">
                <a:ea typeface="ＭＳ Ｐゴシック" pitchFamily="34" charset="-128"/>
              </a:rPr>
              <a:t> PAGODA </a:t>
            </a:r>
            <a:r>
              <a:rPr lang="fr-BE" sz="3200" i="0" dirty="0" err="1" smtClean="0">
                <a:ea typeface="ＭＳ Ｐゴシック" pitchFamily="34" charset="-128"/>
              </a:rPr>
              <a:t>is</a:t>
            </a:r>
            <a:r>
              <a:rPr lang="fr-BE" sz="3200" i="0" dirty="0" smtClean="0">
                <a:ea typeface="ＭＳ Ｐゴシック" pitchFamily="34" charset="-128"/>
              </a:rPr>
              <a:t> not applicable and all </a:t>
            </a:r>
            <a:r>
              <a:rPr lang="fr-BE" sz="3200" i="0" dirty="0" err="1" smtClean="0">
                <a:ea typeface="ＭＳ Ｐゴシック" pitchFamily="34" charset="-128"/>
              </a:rPr>
              <a:t>is</a:t>
            </a:r>
            <a:r>
              <a:rPr lang="fr-BE" sz="3200" i="0" dirty="0" smtClean="0">
                <a:ea typeface="ＭＳ Ｐゴシック" pitchFamily="34" charset="-128"/>
              </a:rPr>
              <a:t> </a:t>
            </a:r>
            <a:r>
              <a:rPr lang="fr-BE" sz="3200" i="0" dirty="0" err="1" smtClean="0">
                <a:ea typeface="ＭＳ Ｐゴシック" pitchFamily="34" charset="-128"/>
              </a:rPr>
              <a:t>based</a:t>
            </a:r>
            <a:r>
              <a:rPr lang="fr-BE" sz="3200" i="0" dirty="0" smtClean="0">
                <a:ea typeface="ＭＳ Ｐゴシック" pitchFamily="34" charset="-128"/>
              </a:rPr>
              <a:t> on a </a:t>
            </a:r>
            <a:r>
              <a:rPr lang="fr-BE" sz="3200" i="0" dirty="0" err="1" smtClean="0">
                <a:ea typeface="ＭＳ Ｐゴシック" pitchFamily="34" charset="-128"/>
              </a:rPr>
              <a:t>framework</a:t>
            </a:r>
            <a:r>
              <a:rPr lang="fr-BE" sz="3200" i="0" dirty="0" smtClean="0">
                <a:ea typeface="ＭＳ Ｐゴシック" pitchFamily="34" charset="-128"/>
              </a:rPr>
              <a:t> agreement).</a:t>
            </a:r>
            <a:endParaRPr lang="en-GB" b="0" dirty="0" smtClean="0">
              <a:ea typeface="ＭＳ Ｐゴシック" pitchFamily="34" charset="-128"/>
            </a:endParaRPr>
          </a:p>
        </p:txBody>
      </p:sp>
      <p:sp>
        <p:nvSpPr>
          <p:cNvPr id="249860" name="Slide Number Placeholder 1"/>
          <p:cNvSpPr>
            <a:spLocks noGrp="1"/>
          </p:cNvSpPr>
          <p:nvPr>
            <p:ph type="sldNum" sz="quarter" idx="12"/>
          </p:nvPr>
        </p:nvSpPr>
        <p:spPr>
          <a:noFill/>
        </p:spPr>
        <p:txBody>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fld id="{C7A78D73-252F-4268-9963-DD44A51B0F5C}" type="slidenum">
              <a:rPr lang="en-GB" altLang="en-US" sz="1400" i="0" smtClean="0">
                <a:solidFill>
                  <a:srgbClr val="000000"/>
                </a:solidFill>
                <a:latin typeface="Arial" pitchFamily="34" charset="0"/>
              </a:rPr>
              <a:pPr eaLnBrk="1" hangingPunct="1">
                <a:spcBef>
                  <a:spcPct val="0"/>
                </a:spcBef>
                <a:buClrTx/>
                <a:buFontTx/>
                <a:buNone/>
              </a:pPr>
              <a:t>34</a:t>
            </a:fld>
            <a:endParaRPr lang="en-GB" altLang="en-US" sz="1400" i="0" smtClean="0">
              <a:solidFill>
                <a:srgbClr val="000000"/>
              </a:solidFill>
              <a:latin typeface="Arial" pitchFamily="34" charset="0"/>
            </a:endParaRPr>
          </a:p>
        </p:txBody>
      </p:sp>
    </p:spTree>
    <p:extLst>
      <p:ext uri="{BB962C8B-B14F-4D97-AF65-F5344CB8AC3E}">
        <p14:creationId xmlns:p14="http://schemas.microsoft.com/office/powerpoint/2010/main" val="1000804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hape 38"/>
          <p:cNvSpPr/>
          <p:nvPr/>
        </p:nvSpPr>
        <p:spPr>
          <a:xfrm>
            <a:off x="251520" y="254640"/>
            <a:ext cx="6726094" cy="719991"/>
          </a:xfrm>
          <a:prstGeom prst="rect">
            <a:avLst/>
          </a:prstGeom>
          <a:ln w="12700">
            <a:miter lim="400000"/>
          </a:ln>
          <a:extLst>
            <a:ext uri="{C572A759-6A51-4108-AA02-DFA0A04FC94B}">
              <ma14:wrappingTextBoxFlag xmlns="" xmlns:ma14="http://schemas.microsoft.com/office/mac/drawingml/2011/main" val="1"/>
            </a:ext>
          </a:extLst>
        </p:spPr>
        <p:txBody>
          <a:bodyPr lIns="44094" tIns="44094" rIns="44094" bIns="44094">
            <a:spAutoFit/>
          </a:bodyPr>
          <a:lstStyle>
            <a:lvl1pPr algn="l" defTabSz="975844">
              <a:lnSpc>
                <a:spcPct val="90000"/>
              </a:lnSpc>
              <a:spcBef>
                <a:spcPts val="600"/>
              </a:spcBef>
              <a:defRPr sz="3600" b="1">
                <a:solidFill>
                  <a:srgbClr val="365B9D"/>
                </a:solidFill>
                <a:latin typeface="EC Square Sans Cond Pro"/>
                <a:ea typeface="EC Square Sans Cond Pro"/>
                <a:cs typeface="EC Square Sans Cond Pro"/>
                <a:sym typeface="EC Square Sans Cond Pro"/>
              </a:defRPr>
            </a:lvl1pPr>
          </a:lstStyle>
          <a:p>
            <a:pPr lvl="0">
              <a:defRPr sz="1800" b="0">
                <a:solidFill>
                  <a:srgbClr val="000000"/>
                </a:solidFill>
              </a:defRPr>
            </a:pPr>
            <a:r>
              <a:rPr lang="fr-BE" sz="2000" dirty="0" smtClean="0">
                <a:solidFill>
                  <a:schemeClr val="bg1"/>
                </a:solidFill>
              </a:rPr>
              <a:t>A Word on:</a:t>
            </a:r>
          </a:p>
          <a:p>
            <a:pPr lvl="0">
              <a:defRPr sz="1800" b="0">
                <a:solidFill>
                  <a:srgbClr val="000000"/>
                </a:solidFill>
              </a:defRPr>
            </a:pPr>
            <a:r>
              <a:rPr sz="2000" dirty="0" smtClean="0">
                <a:solidFill>
                  <a:schemeClr val="bg1"/>
                </a:solidFill>
              </a:rPr>
              <a:t>European </a:t>
            </a:r>
            <a:r>
              <a:rPr sz="2000" dirty="0">
                <a:solidFill>
                  <a:schemeClr val="bg1"/>
                </a:solidFill>
              </a:rPr>
              <a:t>External Investment Plan (EIP) </a:t>
            </a:r>
          </a:p>
        </p:txBody>
      </p:sp>
      <p:sp>
        <p:nvSpPr>
          <p:cNvPr id="42" name="Shape 42"/>
          <p:cNvSpPr/>
          <p:nvPr/>
        </p:nvSpPr>
        <p:spPr>
          <a:xfrm>
            <a:off x="-22839" y="6357944"/>
            <a:ext cx="9187848" cy="506658"/>
          </a:xfrm>
          <a:prstGeom prst="rect">
            <a:avLst/>
          </a:prstGeom>
          <a:solidFill>
            <a:srgbClr val="F1F1F1"/>
          </a:solidFill>
          <a:ln w="12700">
            <a:miter lim="400000"/>
          </a:ln>
        </p:spPr>
        <p:txBody>
          <a:bodyPr lIns="0" tIns="0" rIns="0" bIns="0" anchor="ctr"/>
          <a:lstStyle/>
          <a:p>
            <a:pPr defTabSz="380959">
              <a:defRPr sz="2000">
                <a:solidFill>
                  <a:srgbClr val="FFFFFF"/>
                </a:solidFill>
                <a:latin typeface="Calibri"/>
                <a:ea typeface="Calibri"/>
                <a:cs typeface="Calibri"/>
                <a:sym typeface="Calibri"/>
              </a:defRPr>
            </a:pPr>
            <a:endParaRPr/>
          </a:p>
        </p:txBody>
      </p:sp>
      <p:pic>
        <p:nvPicPr>
          <p:cNvPr id="43" name="image3.png"/>
          <p:cNvPicPr/>
          <p:nvPr/>
        </p:nvPicPr>
        <p:blipFill>
          <a:blip r:embed="rId3">
            <a:extLst/>
          </a:blip>
          <a:srcRect l="11033" t="42464" r="66393"/>
          <a:stretch>
            <a:fillRect/>
          </a:stretch>
        </p:blipFill>
        <p:spPr>
          <a:xfrm>
            <a:off x="8216088" y="6479778"/>
            <a:ext cx="615990" cy="259312"/>
          </a:xfrm>
          <a:prstGeom prst="rect">
            <a:avLst/>
          </a:prstGeom>
          <a:ln w="12700">
            <a:miter lim="400000"/>
          </a:ln>
        </p:spPr>
      </p:pic>
      <p:sp>
        <p:nvSpPr>
          <p:cNvPr id="44" name="Shape 44"/>
          <p:cNvSpPr/>
          <p:nvPr/>
        </p:nvSpPr>
        <p:spPr>
          <a:xfrm>
            <a:off x="184644" y="6459859"/>
            <a:ext cx="2468344" cy="393748"/>
          </a:xfrm>
          <a:prstGeom prst="rect">
            <a:avLst/>
          </a:prstGeom>
          <a:ln w="12700">
            <a:miter lim="400000"/>
          </a:ln>
          <a:extLst>
            <a:ext uri="{C572A759-6A51-4108-AA02-DFA0A04FC94B}">
              <ma14:wrappingTextBoxFlag xmlns="" xmlns:ma14="http://schemas.microsoft.com/office/mac/drawingml/2011/main" val="1"/>
            </a:ext>
          </a:extLst>
        </p:spPr>
        <p:txBody>
          <a:bodyPr lIns="44094" tIns="44094" rIns="44094" bIns="44094">
            <a:spAutoFit/>
          </a:bodyPr>
          <a:lstStyle>
            <a:lvl1pPr algn="l" defTabSz="975844">
              <a:lnSpc>
                <a:spcPct val="90000"/>
              </a:lnSpc>
              <a:spcBef>
                <a:spcPts val="600"/>
              </a:spcBef>
              <a:defRPr sz="4000">
                <a:solidFill>
                  <a:srgbClr val="365B9D"/>
                </a:solidFill>
                <a:latin typeface="EC Square Sans Cond Pro"/>
                <a:ea typeface="EC Square Sans Cond Pro"/>
                <a:cs typeface="EC Square Sans Cond Pro"/>
                <a:sym typeface="EC Square Sans Cond Pro"/>
              </a:defRPr>
            </a:lvl1pPr>
          </a:lstStyle>
          <a:p>
            <a:pPr lvl="0">
              <a:defRPr sz="1800">
                <a:solidFill>
                  <a:srgbClr val="000000"/>
                </a:solidFill>
              </a:defRPr>
            </a:pPr>
            <a:r>
              <a:rPr sz="2200"/>
              <a:t>#InvestGlobal</a:t>
            </a:r>
          </a:p>
        </p:txBody>
      </p:sp>
      <p:sp>
        <p:nvSpPr>
          <p:cNvPr id="46" name="Shape 46"/>
          <p:cNvSpPr/>
          <p:nvPr/>
        </p:nvSpPr>
        <p:spPr>
          <a:xfrm>
            <a:off x="5980647" y="2130340"/>
            <a:ext cx="2468241" cy="571501"/>
          </a:xfrm>
          <a:prstGeom prst="rect">
            <a:avLst/>
          </a:prstGeom>
          <a:solidFill>
            <a:srgbClr val="F2AD00"/>
          </a:solidFill>
          <a:ln w="12700">
            <a:miter lim="400000"/>
          </a:ln>
        </p:spPr>
        <p:txBody>
          <a:bodyPr lIns="0" tIns="0" rIns="0" bIns="0" anchor="ctr"/>
          <a:lstStyle/>
          <a:p>
            <a:pPr defTabSz="380959">
              <a:defRPr sz="1200">
                <a:solidFill>
                  <a:srgbClr val="FFFFFF"/>
                </a:solidFill>
                <a:latin typeface="Calibri"/>
                <a:ea typeface="Calibri"/>
                <a:cs typeface="Calibri"/>
                <a:sym typeface="Calibri"/>
              </a:defRPr>
            </a:pPr>
            <a:endParaRPr/>
          </a:p>
        </p:txBody>
      </p:sp>
      <p:sp>
        <p:nvSpPr>
          <p:cNvPr id="47" name="Shape 47"/>
          <p:cNvSpPr/>
          <p:nvPr/>
        </p:nvSpPr>
        <p:spPr>
          <a:xfrm>
            <a:off x="584612" y="2130340"/>
            <a:ext cx="2463953" cy="571501"/>
          </a:xfrm>
          <a:prstGeom prst="rect">
            <a:avLst/>
          </a:prstGeom>
          <a:solidFill>
            <a:srgbClr val="497CAA"/>
          </a:solidFill>
          <a:ln w="12700">
            <a:miter lim="400000"/>
          </a:ln>
        </p:spPr>
        <p:txBody>
          <a:bodyPr lIns="0" tIns="0" rIns="0" bIns="0" anchor="ctr"/>
          <a:lstStyle/>
          <a:p>
            <a:pPr defTabSz="380959">
              <a:defRPr sz="1200">
                <a:solidFill>
                  <a:srgbClr val="FFFFFF"/>
                </a:solidFill>
                <a:latin typeface="Calibri"/>
                <a:ea typeface="Calibri"/>
                <a:cs typeface="Calibri"/>
                <a:sym typeface="Calibri"/>
              </a:defRPr>
            </a:pPr>
            <a:endParaRPr/>
          </a:p>
        </p:txBody>
      </p:sp>
      <p:sp>
        <p:nvSpPr>
          <p:cNvPr id="48" name="Shape 48"/>
          <p:cNvSpPr/>
          <p:nvPr/>
        </p:nvSpPr>
        <p:spPr>
          <a:xfrm>
            <a:off x="3280435" y="2130340"/>
            <a:ext cx="2468343" cy="571501"/>
          </a:xfrm>
          <a:prstGeom prst="rect">
            <a:avLst/>
          </a:prstGeom>
          <a:solidFill>
            <a:srgbClr val="ED7D31"/>
          </a:solidFill>
          <a:ln w="12700">
            <a:miter lim="400000"/>
          </a:ln>
        </p:spPr>
        <p:txBody>
          <a:bodyPr lIns="0" tIns="0" rIns="0" bIns="0" anchor="ctr"/>
          <a:lstStyle/>
          <a:p>
            <a:pPr defTabSz="380959">
              <a:defRPr sz="1200">
                <a:solidFill>
                  <a:srgbClr val="FFFFFF"/>
                </a:solidFill>
                <a:latin typeface="Calibri"/>
                <a:ea typeface="Calibri"/>
                <a:cs typeface="Calibri"/>
                <a:sym typeface="Calibri"/>
              </a:defRPr>
            </a:pPr>
            <a:endParaRPr/>
          </a:p>
        </p:txBody>
      </p:sp>
      <p:sp>
        <p:nvSpPr>
          <p:cNvPr id="49" name="Shape 49"/>
          <p:cNvSpPr/>
          <p:nvPr/>
        </p:nvSpPr>
        <p:spPr>
          <a:xfrm>
            <a:off x="621278" y="2218892"/>
            <a:ext cx="2242325" cy="489159"/>
          </a:xfrm>
          <a:prstGeom prst="rect">
            <a:avLst/>
          </a:prstGeom>
          <a:ln w="12700">
            <a:miter lim="400000"/>
          </a:ln>
          <a:extLst>
            <a:ext uri="{C572A759-6A51-4108-AA02-DFA0A04FC94B}">
              <ma14:wrappingTextBoxFlag xmlns="" xmlns:ma14="http://schemas.microsoft.com/office/mac/drawingml/2011/main" val="1"/>
            </a:ext>
          </a:extLst>
        </p:spPr>
        <p:txBody>
          <a:bodyPr lIns="44094" tIns="44094" rIns="44094" bIns="44094">
            <a:spAutoFit/>
          </a:bodyPr>
          <a:lstStyle/>
          <a:p>
            <a:pPr defTabSz="380959">
              <a:defRPr sz="1800"/>
            </a:pPr>
            <a:r>
              <a:rPr sz="1300" b="1">
                <a:solidFill>
                  <a:srgbClr val="FFFFFF"/>
                </a:solidFill>
                <a:latin typeface="EC Square Sans Cond Pro"/>
                <a:ea typeface="EC Square Sans Cond Pro"/>
                <a:cs typeface="EC Square Sans Cond Pro"/>
                <a:sym typeface="EC Square Sans Cond Pro"/>
              </a:rPr>
              <a:t>Investment Fund</a:t>
            </a:r>
          </a:p>
          <a:p>
            <a:pPr defTabSz="380959">
              <a:defRPr sz="1800"/>
            </a:pPr>
            <a:r>
              <a:rPr sz="1300" b="1">
                <a:solidFill>
                  <a:srgbClr val="FFFFFF"/>
                </a:solidFill>
                <a:latin typeface="EC Square Sans Cond Pro"/>
                <a:ea typeface="EC Square Sans Cond Pro"/>
                <a:cs typeface="EC Square Sans Cond Pro"/>
                <a:sym typeface="EC Square Sans Cond Pro"/>
              </a:rPr>
              <a:t>(EFSD)</a:t>
            </a:r>
          </a:p>
        </p:txBody>
      </p:sp>
      <p:sp>
        <p:nvSpPr>
          <p:cNvPr id="51" name="Shape 51"/>
          <p:cNvSpPr/>
          <p:nvPr/>
        </p:nvSpPr>
        <p:spPr>
          <a:xfrm>
            <a:off x="545824" y="1766231"/>
            <a:ext cx="3049628" cy="324498"/>
          </a:xfrm>
          <a:prstGeom prst="rect">
            <a:avLst/>
          </a:prstGeom>
          <a:ln w="12700">
            <a:miter lim="400000"/>
          </a:ln>
          <a:extLst>
            <a:ext uri="{C572A759-6A51-4108-AA02-DFA0A04FC94B}">
              <ma14:wrappingTextBoxFlag xmlns="" xmlns:ma14="http://schemas.microsoft.com/office/mac/drawingml/2011/main" val="1"/>
            </a:ext>
          </a:extLst>
        </p:spPr>
        <p:txBody>
          <a:bodyPr lIns="44094" tIns="44094" rIns="44094" bIns="44094">
            <a:spAutoFit/>
          </a:bodyPr>
          <a:lstStyle>
            <a:lvl1pPr algn="l" defTabSz="975844">
              <a:lnSpc>
                <a:spcPct val="90000"/>
              </a:lnSpc>
              <a:spcBef>
                <a:spcPts val="600"/>
              </a:spcBef>
              <a:defRPr sz="3000">
                <a:solidFill>
                  <a:srgbClr val="365B9D"/>
                </a:solidFill>
                <a:latin typeface="EC Square Sans Cond Pro"/>
                <a:ea typeface="EC Square Sans Cond Pro"/>
                <a:cs typeface="EC Square Sans Cond Pro"/>
                <a:sym typeface="EC Square Sans Cond Pro"/>
              </a:defRPr>
            </a:lvl1pPr>
          </a:lstStyle>
          <a:p>
            <a:pPr lvl="0">
              <a:defRPr sz="1800">
                <a:solidFill>
                  <a:srgbClr val="000000"/>
                </a:solidFill>
              </a:defRPr>
            </a:pPr>
            <a:r>
              <a:rPr sz="1700"/>
              <a:t>3 pillars:</a:t>
            </a:r>
          </a:p>
        </p:txBody>
      </p:sp>
      <p:pic>
        <p:nvPicPr>
          <p:cNvPr id="54" name="image4.png"/>
          <p:cNvPicPr/>
          <p:nvPr/>
        </p:nvPicPr>
        <p:blipFill>
          <a:blip r:embed="rId4">
            <a:extLst/>
          </a:blip>
          <a:stretch>
            <a:fillRect/>
          </a:stretch>
        </p:blipFill>
        <p:spPr>
          <a:xfrm>
            <a:off x="1710641" y="1100381"/>
            <a:ext cx="706023" cy="442995"/>
          </a:xfrm>
          <a:prstGeom prst="rect">
            <a:avLst/>
          </a:prstGeom>
          <a:ln w="12700">
            <a:miter lim="400000"/>
          </a:ln>
        </p:spPr>
      </p:pic>
      <p:sp>
        <p:nvSpPr>
          <p:cNvPr id="56" name="Shape 56"/>
          <p:cNvSpPr/>
          <p:nvPr/>
        </p:nvSpPr>
        <p:spPr>
          <a:xfrm>
            <a:off x="3393443" y="2218892"/>
            <a:ext cx="2242326" cy="489159"/>
          </a:xfrm>
          <a:prstGeom prst="rect">
            <a:avLst/>
          </a:prstGeom>
          <a:ln w="12700">
            <a:miter lim="400000"/>
          </a:ln>
          <a:extLst>
            <a:ext uri="{C572A759-6A51-4108-AA02-DFA0A04FC94B}">
              <ma14:wrappingTextBoxFlag xmlns="" xmlns:ma14="http://schemas.microsoft.com/office/mac/drawingml/2011/main" val="1"/>
            </a:ext>
          </a:extLst>
        </p:spPr>
        <p:txBody>
          <a:bodyPr lIns="44094" tIns="44094" rIns="44094" bIns="44094">
            <a:spAutoFit/>
          </a:bodyPr>
          <a:lstStyle/>
          <a:p>
            <a:pPr defTabSz="380959">
              <a:defRPr sz="1800"/>
            </a:pPr>
            <a:r>
              <a:rPr sz="1300" b="1">
                <a:solidFill>
                  <a:srgbClr val="FFFFFF"/>
                </a:solidFill>
                <a:latin typeface="EC Square Sans Cond Pro"/>
                <a:ea typeface="EC Square Sans Cond Pro"/>
                <a:cs typeface="EC Square Sans Cond Pro"/>
                <a:sym typeface="EC Square Sans Cond Pro"/>
              </a:rPr>
              <a:t>Technical </a:t>
            </a:r>
          </a:p>
          <a:p>
            <a:pPr defTabSz="380959">
              <a:defRPr sz="1800"/>
            </a:pPr>
            <a:r>
              <a:rPr sz="1300" b="1">
                <a:solidFill>
                  <a:srgbClr val="FFFFFF"/>
                </a:solidFill>
                <a:latin typeface="EC Square Sans Cond Pro"/>
                <a:ea typeface="EC Square Sans Cond Pro"/>
                <a:cs typeface="EC Square Sans Cond Pro"/>
                <a:sym typeface="EC Square Sans Cond Pro"/>
              </a:rPr>
              <a:t>assistance</a:t>
            </a:r>
          </a:p>
        </p:txBody>
      </p:sp>
      <p:sp>
        <p:nvSpPr>
          <p:cNvPr id="57" name="Shape 57"/>
          <p:cNvSpPr/>
          <p:nvPr/>
        </p:nvSpPr>
        <p:spPr>
          <a:xfrm>
            <a:off x="6093605" y="2134848"/>
            <a:ext cx="2242325" cy="489159"/>
          </a:xfrm>
          <a:prstGeom prst="rect">
            <a:avLst/>
          </a:prstGeom>
          <a:ln w="12700">
            <a:miter lim="400000"/>
          </a:ln>
          <a:extLst>
            <a:ext uri="{C572A759-6A51-4108-AA02-DFA0A04FC94B}">
              <ma14:wrappingTextBoxFlag xmlns="" xmlns:ma14="http://schemas.microsoft.com/office/mac/drawingml/2011/main" val="1"/>
            </a:ext>
          </a:extLst>
        </p:spPr>
        <p:txBody>
          <a:bodyPr lIns="44094" tIns="44094" rIns="44094" bIns="44094">
            <a:spAutoFit/>
          </a:bodyPr>
          <a:lstStyle>
            <a:lvl1pPr defTabSz="679799">
              <a:defRPr sz="2400" b="1">
                <a:solidFill>
                  <a:srgbClr val="FFFFFF"/>
                </a:solidFill>
                <a:latin typeface="EC Square Sans Cond Pro"/>
                <a:ea typeface="EC Square Sans Cond Pro"/>
                <a:cs typeface="EC Square Sans Cond Pro"/>
                <a:sym typeface="EC Square Sans Cond Pro"/>
              </a:defRPr>
            </a:lvl1pPr>
          </a:lstStyle>
          <a:p>
            <a:pPr lvl="0">
              <a:defRPr sz="1800" b="0">
                <a:solidFill>
                  <a:srgbClr val="000000"/>
                </a:solidFill>
              </a:defRPr>
            </a:pPr>
            <a:r>
              <a:rPr sz="1300"/>
              <a:t>Cooperation programmes &amp; political dialogue</a:t>
            </a:r>
          </a:p>
        </p:txBody>
      </p:sp>
      <p:sp>
        <p:nvSpPr>
          <p:cNvPr id="58" name="Shape 58"/>
          <p:cNvSpPr/>
          <p:nvPr/>
        </p:nvSpPr>
        <p:spPr>
          <a:xfrm>
            <a:off x="577745" y="2822384"/>
            <a:ext cx="1032574" cy="571501"/>
          </a:xfrm>
          <a:prstGeom prst="rect">
            <a:avLst/>
          </a:prstGeom>
          <a:solidFill>
            <a:srgbClr val="497CAA">
              <a:alpha val="67968"/>
            </a:srgbClr>
          </a:solidFill>
          <a:ln w="12700">
            <a:miter lim="400000"/>
          </a:ln>
        </p:spPr>
        <p:txBody>
          <a:bodyPr lIns="0" tIns="0" rIns="0" bIns="0" anchor="ctr"/>
          <a:lstStyle/>
          <a:p>
            <a:pPr defTabSz="380959">
              <a:defRPr sz="1200">
                <a:solidFill>
                  <a:srgbClr val="FFFFFF"/>
                </a:solidFill>
                <a:latin typeface="Calibri"/>
                <a:ea typeface="Calibri"/>
                <a:cs typeface="Calibri"/>
                <a:sym typeface="Calibri"/>
              </a:defRPr>
            </a:pPr>
            <a:endParaRPr/>
          </a:p>
        </p:txBody>
      </p:sp>
      <p:sp>
        <p:nvSpPr>
          <p:cNvPr id="59" name="Shape 59"/>
          <p:cNvSpPr/>
          <p:nvPr/>
        </p:nvSpPr>
        <p:spPr>
          <a:xfrm>
            <a:off x="1742134" y="2822384"/>
            <a:ext cx="1313300" cy="571501"/>
          </a:xfrm>
          <a:prstGeom prst="rect">
            <a:avLst/>
          </a:prstGeom>
          <a:solidFill>
            <a:srgbClr val="497CAA">
              <a:alpha val="67968"/>
            </a:srgbClr>
          </a:solidFill>
          <a:ln w="12700">
            <a:miter lim="400000"/>
          </a:ln>
        </p:spPr>
        <p:txBody>
          <a:bodyPr lIns="0" tIns="0" rIns="0" bIns="0" anchor="ctr"/>
          <a:lstStyle/>
          <a:p>
            <a:pPr defTabSz="380959">
              <a:defRPr sz="1200">
                <a:solidFill>
                  <a:srgbClr val="FFFFFF"/>
                </a:solidFill>
                <a:latin typeface="Calibri"/>
                <a:ea typeface="Calibri"/>
                <a:cs typeface="Calibri"/>
                <a:sym typeface="Calibri"/>
              </a:defRPr>
            </a:pPr>
            <a:endParaRPr/>
          </a:p>
        </p:txBody>
      </p:sp>
      <p:sp>
        <p:nvSpPr>
          <p:cNvPr id="60" name="Shape 60"/>
          <p:cNvSpPr/>
          <p:nvPr/>
        </p:nvSpPr>
        <p:spPr>
          <a:xfrm>
            <a:off x="609293" y="2889620"/>
            <a:ext cx="1226403" cy="427603"/>
          </a:xfrm>
          <a:prstGeom prst="rect">
            <a:avLst/>
          </a:prstGeom>
          <a:ln w="12700">
            <a:miter lim="400000"/>
          </a:ln>
          <a:extLst>
            <a:ext uri="{C572A759-6A51-4108-AA02-DFA0A04FC94B}">
              <ma14:wrappingTextBoxFlag xmlns="" xmlns:ma14="http://schemas.microsoft.com/office/mac/drawingml/2011/main" val="1"/>
            </a:ext>
          </a:extLst>
        </p:spPr>
        <p:txBody>
          <a:bodyPr lIns="44094" tIns="44094" rIns="44094" bIns="44094">
            <a:spAutoFit/>
          </a:bodyPr>
          <a:lstStyle>
            <a:lvl1pPr defTabSz="679799">
              <a:defRPr sz="2000">
                <a:solidFill>
                  <a:srgbClr val="FFFFFF"/>
                </a:solidFill>
                <a:latin typeface="EC Square Sans Cond Pro"/>
                <a:ea typeface="EC Square Sans Cond Pro"/>
                <a:cs typeface="EC Square Sans Cond Pro"/>
                <a:sym typeface="EC Square Sans Cond Pro"/>
              </a:defRPr>
            </a:lvl1pPr>
          </a:lstStyle>
          <a:p>
            <a:pPr lvl="0">
              <a:defRPr sz="1800">
                <a:solidFill>
                  <a:srgbClr val="000000"/>
                </a:solidFill>
              </a:defRPr>
            </a:pPr>
            <a:r>
              <a:rPr sz="1100" dirty="0"/>
              <a:t>Africa Investment Platform</a:t>
            </a:r>
          </a:p>
        </p:txBody>
      </p:sp>
      <p:sp>
        <p:nvSpPr>
          <p:cNvPr id="61" name="Shape 61"/>
          <p:cNvSpPr/>
          <p:nvPr/>
        </p:nvSpPr>
        <p:spPr>
          <a:xfrm>
            <a:off x="1807313" y="2810083"/>
            <a:ext cx="1468543" cy="427603"/>
          </a:xfrm>
          <a:prstGeom prst="rect">
            <a:avLst/>
          </a:prstGeom>
          <a:ln w="12700">
            <a:miter lim="400000"/>
          </a:ln>
          <a:extLst>
            <a:ext uri="{C572A759-6A51-4108-AA02-DFA0A04FC94B}">
              <ma14:wrappingTextBoxFlag xmlns="" xmlns:ma14="http://schemas.microsoft.com/office/mac/drawingml/2011/main" val="1"/>
            </a:ext>
          </a:extLst>
        </p:spPr>
        <p:txBody>
          <a:bodyPr lIns="44094" tIns="44094" rIns="44094" bIns="44094">
            <a:spAutoFit/>
          </a:bodyPr>
          <a:lstStyle>
            <a:lvl1pPr defTabSz="679799">
              <a:defRPr sz="2000">
                <a:solidFill>
                  <a:srgbClr val="FFFFFF"/>
                </a:solidFill>
                <a:latin typeface="EC Square Sans Cond Pro"/>
                <a:ea typeface="EC Square Sans Cond Pro"/>
                <a:cs typeface="EC Square Sans Cond Pro"/>
                <a:sym typeface="EC Square Sans Cond Pro"/>
              </a:defRPr>
            </a:lvl1pPr>
          </a:lstStyle>
          <a:p>
            <a:pPr lvl="0">
              <a:defRPr sz="1800">
                <a:solidFill>
                  <a:srgbClr val="000000"/>
                </a:solidFill>
              </a:defRPr>
            </a:pPr>
            <a:r>
              <a:rPr sz="1100" dirty="0"/>
              <a:t>EU </a:t>
            </a:r>
            <a:r>
              <a:rPr sz="1100" dirty="0" err="1"/>
              <a:t>Neighbourhood</a:t>
            </a:r>
            <a:r>
              <a:rPr sz="1100" dirty="0"/>
              <a:t> Investment Platform</a:t>
            </a:r>
          </a:p>
        </p:txBody>
      </p:sp>
      <p:sp>
        <p:nvSpPr>
          <p:cNvPr id="62" name="Shape 62"/>
          <p:cNvSpPr/>
          <p:nvPr/>
        </p:nvSpPr>
        <p:spPr>
          <a:xfrm>
            <a:off x="1398326" y="3811976"/>
            <a:ext cx="1925173" cy="629197"/>
          </a:xfrm>
          <a:prstGeom prst="rect">
            <a:avLst/>
          </a:prstGeom>
          <a:ln w="12700">
            <a:miter lim="400000"/>
          </a:ln>
          <a:extLst>
            <a:ext uri="{C572A759-6A51-4108-AA02-DFA0A04FC94B}">
              <ma14:wrappingTextBoxFlag xmlns="" xmlns:ma14="http://schemas.microsoft.com/office/mac/drawingml/2011/main" val="1"/>
            </a:ext>
          </a:extLst>
        </p:spPr>
        <p:txBody>
          <a:bodyPr lIns="44094" tIns="44094" rIns="44094" bIns="44094">
            <a:spAutoFit/>
          </a:bodyPr>
          <a:lstStyle/>
          <a:p>
            <a:pPr defTabSz="546863">
              <a:lnSpc>
                <a:spcPct val="90000"/>
              </a:lnSpc>
              <a:spcBef>
                <a:spcPts val="336"/>
              </a:spcBef>
              <a:defRPr sz="1800"/>
            </a:pPr>
            <a:r>
              <a:rPr sz="1300">
                <a:latin typeface="EC Square Sans Cond Pro"/>
                <a:ea typeface="EC Square Sans Cond Pro"/>
                <a:cs typeface="EC Square Sans Cond Pro"/>
                <a:sym typeface="EC Square Sans Cond Pro"/>
              </a:rPr>
              <a:t>Supported by </a:t>
            </a:r>
            <a:br>
              <a:rPr sz="1300">
                <a:latin typeface="EC Square Sans Cond Pro"/>
                <a:ea typeface="EC Square Sans Cond Pro"/>
                <a:cs typeface="EC Square Sans Cond Pro"/>
                <a:sym typeface="EC Square Sans Cond Pro"/>
              </a:rPr>
            </a:br>
            <a:r>
              <a:rPr sz="1300">
                <a:latin typeface="EC Square Sans Cond Pro"/>
                <a:ea typeface="EC Square Sans Cond Pro"/>
                <a:cs typeface="EC Square Sans Cond Pro"/>
                <a:sym typeface="EC Square Sans Cond Pro"/>
              </a:rPr>
              <a:t>new guarantee </a:t>
            </a:r>
            <a:br>
              <a:rPr sz="1300">
                <a:latin typeface="EC Square Sans Cond Pro"/>
                <a:ea typeface="EC Square Sans Cond Pro"/>
                <a:cs typeface="EC Square Sans Cond Pro"/>
                <a:sym typeface="EC Square Sans Cond Pro"/>
              </a:rPr>
            </a:br>
            <a:r>
              <a:rPr sz="1300">
                <a:latin typeface="EC Square Sans Cond Pro"/>
                <a:ea typeface="EC Square Sans Cond Pro"/>
                <a:cs typeface="EC Square Sans Cond Pro"/>
                <a:sym typeface="EC Square Sans Cond Pro"/>
              </a:rPr>
              <a:t>to reduce risk</a:t>
            </a:r>
          </a:p>
        </p:txBody>
      </p:sp>
      <p:sp>
        <p:nvSpPr>
          <p:cNvPr id="63" name="Shape 63"/>
          <p:cNvSpPr/>
          <p:nvPr/>
        </p:nvSpPr>
        <p:spPr>
          <a:xfrm rot="5400000">
            <a:off x="1509452" y="3393982"/>
            <a:ext cx="295219" cy="472330"/>
          </a:xfrm>
          <a:prstGeom prst="rightArrow">
            <a:avLst>
              <a:gd name="adj1" fmla="val 47369"/>
              <a:gd name="adj2" fmla="val 69093"/>
            </a:avLst>
          </a:prstGeom>
          <a:ln w="25400">
            <a:solidFill>
              <a:srgbClr val="85888D"/>
            </a:solidFill>
            <a:miter lim="400000"/>
          </a:ln>
        </p:spPr>
        <p:txBody>
          <a:bodyPr lIns="0" tIns="0" rIns="0" bIns="0" anchor="ctr"/>
          <a:lstStyle/>
          <a:p>
            <a:pPr lvl="0">
              <a:defRPr sz="3800"/>
            </a:pPr>
            <a:endParaRPr/>
          </a:p>
        </p:txBody>
      </p:sp>
      <p:sp>
        <p:nvSpPr>
          <p:cNvPr id="65" name="Shape 65"/>
          <p:cNvSpPr/>
          <p:nvPr/>
        </p:nvSpPr>
        <p:spPr>
          <a:xfrm>
            <a:off x="3451565" y="2822384"/>
            <a:ext cx="2242325" cy="629197"/>
          </a:xfrm>
          <a:prstGeom prst="rect">
            <a:avLst/>
          </a:prstGeom>
          <a:ln w="12700">
            <a:miter lim="400000"/>
          </a:ln>
          <a:extLst>
            <a:ext uri="{C572A759-6A51-4108-AA02-DFA0A04FC94B}">
              <ma14:wrappingTextBoxFlag xmlns="" xmlns:ma14="http://schemas.microsoft.com/office/mac/drawingml/2011/main" val="1"/>
            </a:ext>
          </a:extLst>
        </p:spPr>
        <p:txBody>
          <a:bodyPr lIns="44094" tIns="44094" rIns="44094" bIns="44094">
            <a:spAutoFit/>
          </a:bodyPr>
          <a:lstStyle/>
          <a:p>
            <a:pPr defTabSz="546863">
              <a:lnSpc>
                <a:spcPct val="90000"/>
              </a:lnSpc>
              <a:spcBef>
                <a:spcPts val="336"/>
              </a:spcBef>
              <a:defRPr sz="1800"/>
            </a:pPr>
            <a:r>
              <a:rPr sz="1300">
                <a:latin typeface="EC Square Sans Cond Pro"/>
                <a:ea typeface="EC Square Sans Cond Pro"/>
                <a:cs typeface="EC Square Sans Cond Pro"/>
                <a:sym typeface="EC Square Sans Cond Pro"/>
              </a:rPr>
              <a:t>To support </a:t>
            </a:r>
            <a:r>
              <a:rPr sz="1300" b="1">
                <a:latin typeface="EC Square Sans Cond Pro"/>
                <a:ea typeface="EC Square Sans Cond Pro"/>
                <a:cs typeface="EC Square Sans Cond Pro"/>
                <a:sym typeface="EC Square Sans Cond Pro"/>
              </a:rPr>
              <a:t>local authorities and companies</a:t>
            </a:r>
            <a:r>
              <a:rPr sz="1300">
                <a:latin typeface="EC Square Sans Cond Pro"/>
                <a:ea typeface="EC Square Sans Cond Pro"/>
                <a:cs typeface="EC Square Sans Cond Pro"/>
                <a:sym typeface="EC Square Sans Cond Pro"/>
              </a:rPr>
              <a:t> in submitting projects to the Fund</a:t>
            </a:r>
          </a:p>
        </p:txBody>
      </p:sp>
      <p:sp>
        <p:nvSpPr>
          <p:cNvPr id="66" name="Shape 66"/>
          <p:cNvSpPr/>
          <p:nvPr/>
        </p:nvSpPr>
        <p:spPr>
          <a:xfrm>
            <a:off x="6169440" y="2822384"/>
            <a:ext cx="2242325" cy="629197"/>
          </a:xfrm>
          <a:prstGeom prst="rect">
            <a:avLst/>
          </a:prstGeom>
          <a:ln w="12700">
            <a:miter lim="400000"/>
          </a:ln>
          <a:extLst>
            <a:ext uri="{C572A759-6A51-4108-AA02-DFA0A04FC94B}">
              <ma14:wrappingTextBoxFlag xmlns="" xmlns:ma14="http://schemas.microsoft.com/office/mac/drawingml/2011/main" val="1"/>
            </a:ext>
          </a:extLst>
        </p:spPr>
        <p:txBody>
          <a:bodyPr lIns="44094" tIns="44094" rIns="44094" bIns="44094">
            <a:spAutoFit/>
          </a:bodyPr>
          <a:lstStyle/>
          <a:p>
            <a:pPr defTabSz="546863">
              <a:lnSpc>
                <a:spcPct val="90000"/>
              </a:lnSpc>
              <a:spcBef>
                <a:spcPts val="336"/>
              </a:spcBef>
              <a:defRPr sz="1800"/>
            </a:pPr>
            <a:r>
              <a:rPr sz="1300">
                <a:latin typeface="EC Square Sans Cond Pro"/>
                <a:ea typeface="EC Square Sans Cond Pro"/>
                <a:cs typeface="EC Square Sans Cond Pro"/>
                <a:sym typeface="EC Square Sans Cond Pro"/>
              </a:rPr>
              <a:t>To improve the </a:t>
            </a:r>
            <a:r>
              <a:rPr sz="1300" b="1">
                <a:latin typeface="EC Square Sans Cond Pro"/>
                <a:ea typeface="EC Square Sans Cond Pro"/>
                <a:cs typeface="EC Square Sans Cond Pro"/>
                <a:sym typeface="EC Square Sans Cond Pro"/>
              </a:rPr>
              <a:t>investment climate</a:t>
            </a:r>
            <a:r>
              <a:rPr sz="1300">
                <a:latin typeface="EC Square Sans Cond Pro"/>
                <a:ea typeface="EC Square Sans Cond Pro"/>
                <a:cs typeface="EC Square Sans Cond Pro"/>
                <a:sym typeface="EC Square Sans Cond Pro"/>
              </a:rPr>
              <a:t> and overall policy environment in countries concerned </a:t>
            </a:r>
          </a:p>
        </p:txBody>
      </p:sp>
      <p:sp>
        <p:nvSpPr>
          <p:cNvPr id="68" name="Shape 68"/>
          <p:cNvSpPr/>
          <p:nvPr/>
        </p:nvSpPr>
        <p:spPr>
          <a:xfrm>
            <a:off x="323528" y="4529892"/>
            <a:ext cx="8514492" cy="1736437"/>
          </a:xfrm>
          <a:prstGeom prst="rect">
            <a:avLst/>
          </a:prstGeom>
          <a:solidFill>
            <a:srgbClr val="497CAA">
              <a:alpha val="17195"/>
            </a:srgbClr>
          </a:solidFill>
          <a:ln w="12700">
            <a:miter lim="400000"/>
          </a:ln>
        </p:spPr>
        <p:txBody>
          <a:bodyPr lIns="0" tIns="0" rIns="0" bIns="0" anchor="ctr"/>
          <a:lstStyle/>
          <a:p>
            <a:pPr defTabSz="380959">
              <a:defRPr sz="1200">
                <a:solidFill>
                  <a:srgbClr val="FFFFFF"/>
                </a:solidFill>
                <a:latin typeface="Calibri"/>
                <a:ea typeface="Calibri"/>
                <a:cs typeface="Calibri"/>
                <a:sym typeface="Calibri"/>
              </a:defRPr>
            </a:pPr>
            <a:endParaRPr/>
          </a:p>
        </p:txBody>
      </p:sp>
      <p:sp>
        <p:nvSpPr>
          <p:cNvPr id="69" name="Shape 69"/>
          <p:cNvSpPr/>
          <p:nvPr/>
        </p:nvSpPr>
        <p:spPr>
          <a:xfrm>
            <a:off x="538839" y="4725122"/>
            <a:ext cx="3049628" cy="324498"/>
          </a:xfrm>
          <a:prstGeom prst="rect">
            <a:avLst/>
          </a:prstGeom>
          <a:ln w="12700">
            <a:miter lim="400000"/>
          </a:ln>
          <a:extLst>
            <a:ext uri="{C572A759-6A51-4108-AA02-DFA0A04FC94B}">
              <ma14:wrappingTextBoxFlag xmlns="" xmlns:ma14="http://schemas.microsoft.com/office/mac/drawingml/2011/main" val="1"/>
            </a:ext>
          </a:extLst>
        </p:spPr>
        <p:txBody>
          <a:bodyPr lIns="44094" tIns="44094" rIns="44094" bIns="44094">
            <a:spAutoFit/>
          </a:bodyPr>
          <a:lstStyle>
            <a:lvl1pPr algn="l" defTabSz="975844">
              <a:lnSpc>
                <a:spcPct val="90000"/>
              </a:lnSpc>
              <a:spcBef>
                <a:spcPts val="600"/>
              </a:spcBef>
              <a:defRPr sz="3000">
                <a:solidFill>
                  <a:srgbClr val="365B9D"/>
                </a:solidFill>
                <a:latin typeface="EC Square Sans Cond Pro"/>
                <a:ea typeface="EC Square Sans Cond Pro"/>
                <a:cs typeface="EC Square Sans Cond Pro"/>
                <a:sym typeface="EC Square Sans Cond Pro"/>
              </a:defRPr>
            </a:lvl1pPr>
          </a:lstStyle>
          <a:p>
            <a:pPr lvl="0">
              <a:defRPr sz="1800">
                <a:solidFill>
                  <a:srgbClr val="000000"/>
                </a:solidFill>
              </a:defRPr>
            </a:pPr>
            <a:r>
              <a:rPr sz="1700"/>
              <a:t>Impact: </a:t>
            </a:r>
          </a:p>
        </p:txBody>
      </p:sp>
      <p:sp>
        <p:nvSpPr>
          <p:cNvPr id="70" name="Shape 70"/>
          <p:cNvSpPr/>
          <p:nvPr/>
        </p:nvSpPr>
        <p:spPr>
          <a:xfrm>
            <a:off x="1897530" y="5226859"/>
            <a:ext cx="1805413" cy="850478"/>
          </a:xfrm>
          <a:prstGeom prst="rect">
            <a:avLst/>
          </a:prstGeom>
          <a:ln w="12700">
            <a:miter lim="400000"/>
          </a:ln>
          <a:extLst>
            <a:ext uri="{C572A759-6A51-4108-AA02-DFA0A04FC94B}">
              <ma14:wrappingTextBoxFlag xmlns="" xmlns:ma14="http://schemas.microsoft.com/office/mac/drawingml/2011/main" val="1"/>
            </a:ext>
          </a:extLst>
        </p:spPr>
        <p:txBody>
          <a:bodyPr lIns="44094" tIns="44094" rIns="44094" bIns="44094">
            <a:spAutoFit/>
          </a:bodyPr>
          <a:lstStyle/>
          <a:p>
            <a:pPr defTabSz="546863">
              <a:lnSpc>
                <a:spcPct val="90000"/>
              </a:lnSpc>
              <a:spcBef>
                <a:spcPts val="336"/>
              </a:spcBef>
              <a:defRPr sz="1800"/>
            </a:pPr>
            <a:r>
              <a:rPr sz="1300" b="1">
                <a:latin typeface="Calibri"/>
                <a:ea typeface="Calibri"/>
                <a:cs typeface="Calibri"/>
                <a:sym typeface="Calibri"/>
              </a:rPr>
              <a:t>€ </a:t>
            </a:r>
            <a:r>
              <a:rPr sz="1300" b="1">
                <a:latin typeface="EC Square Sans Cond Pro"/>
                <a:ea typeface="EC Square Sans Cond Pro"/>
                <a:cs typeface="EC Square Sans Cond Pro"/>
                <a:sym typeface="EC Square Sans Cond Pro"/>
              </a:rPr>
              <a:t>3.35 billion</a:t>
            </a:r>
          </a:p>
          <a:p>
            <a:pPr defTabSz="546863">
              <a:lnSpc>
                <a:spcPct val="90000"/>
              </a:lnSpc>
              <a:spcBef>
                <a:spcPts val="336"/>
              </a:spcBef>
              <a:defRPr sz="1800"/>
            </a:pPr>
            <a:r>
              <a:rPr sz="1300">
                <a:latin typeface="EC Square Sans Cond Pro"/>
                <a:ea typeface="EC Square Sans Cond Pro"/>
                <a:cs typeface="EC Square Sans Cond Pro"/>
                <a:sym typeface="EC Square Sans Cond Pro"/>
              </a:rPr>
              <a:t>from EU budget and European Development Fund (EDF)</a:t>
            </a:r>
          </a:p>
        </p:txBody>
      </p:sp>
      <p:sp>
        <p:nvSpPr>
          <p:cNvPr id="71" name="Shape 71"/>
          <p:cNvSpPr/>
          <p:nvPr/>
        </p:nvSpPr>
        <p:spPr>
          <a:xfrm>
            <a:off x="4122845" y="5235159"/>
            <a:ext cx="1925173" cy="667669"/>
          </a:xfrm>
          <a:prstGeom prst="rect">
            <a:avLst/>
          </a:prstGeom>
          <a:ln w="12700">
            <a:miter lim="400000"/>
          </a:ln>
          <a:extLst>
            <a:ext uri="{C572A759-6A51-4108-AA02-DFA0A04FC94B}">
              <ma14:wrappingTextBoxFlag xmlns="" xmlns:ma14="http://schemas.microsoft.com/office/mac/drawingml/2011/main" val="1"/>
            </a:ext>
          </a:extLst>
        </p:spPr>
        <p:txBody>
          <a:bodyPr lIns="44094" tIns="44094" rIns="44094" bIns="44094">
            <a:spAutoFit/>
          </a:bodyPr>
          <a:lstStyle/>
          <a:p>
            <a:pPr defTabSz="546863">
              <a:lnSpc>
                <a:spcPct val="90000"/>
              </a:lnSpc>
              <a:spcBef>
                <a:spcPts val="336"/>
              </a:spcBef>
              <a:defRPr sz="1800"/>
            </a:pPr>
            <a:r>
              <a:rPr sz="1300" b="1">
                <a:latin typeface="Calibri"/>
                <a:ea typeface="Calibri"/>
                <a:cs typeface="Calibri"/>
                <a:sym typeface="Calibri"/>
              </a:rPr>
              <a:t>€ 44</a:t>
            </a:r>
            <a:r>
              <a:rPr sz="1300" b="1">
                <a:latin typeface="EC Square Sans Cond Pro"/>
                <a:ea typeface="EC Square Sans Cond Pro"/>
                <a:cs typeface="EC Square Sans Cond Pro"/>
                <a:sym typeface="EC Square Sans Cond Pro"/>
              </a:rPr>
              <a:t> billion</a:t>
            </a:r>
          </a:p>
          <a:p>
            <a:pPr defTabSz="546863">
              <a:lnSpc>
                <a:spcPct val="90000"/>
              </a:lnSpc>
              <a:spcBef>
                <a:spcPts val="336"/>
              </a:spcBef>
              <a:defRPr sz="1800"/>
            </a:pPr>
            <a:r>
              <a:rPr sz="1300">
                <a:latin typeface="EC Square Sans Cond Pro"/>
                <a:ea typeface="EC Square Sans Cond Pro"/>
                <a:cs typeface="EC Square Sans Cond Pro"/>
                <a:sym typeface="EC Square Sans Cond Pro"/>
              </a:rPr>
              <a:t>expected to be mobilised through the EIP</a:t>
            </a:r>
          </a:p>
        </p:txBody>
      </p:sp>
      <p:sp>
        <p:nvSpPr>
          <p:cNvPr id="72" name="Shape 72"/>
          <p:cNvSpPr/>
          <p:nvPr/>
        </p:nvSpPr>
        <p:spPr>
          <a:xfrm>
            <a:off x="6464849" y="5235612"/>
            <a:ext cx="1925173" cy="667669"/>
          </a:xfrm>
          <a:prstGeom prst="rect">
            <a:avLst/>
          </a:prstGeom>
          <a:ln w="12700">
            <a:miter lim="400000"/>
          </a:ln>
          <a:extLst>
            <a:ext uri="{C572A759-6A51-4108-AA02-DFA0A04FC94B}">
              <ma14:wrappingTextBoxFlag xmlns="" xmlns:ma14="http://schemas.microsoft.com/office/mac/drawingml/2011/main" val="1"/>
            </a:ext>
          </a:extLst>
        </p:spPr>
        <p:txBody>
          <a:bodyPr lIns="44094" tIns="44094" rIns="44094" bIns="44094">
            <a:spAutoFit/>
          </a:bodyPr>
          <a:lstStyle/>
          <a:p>
            <a:pPr defTabSz="546863">
              <a:lnSpc>
                <a:spcPct val="90000"/>
              </a:lnSpc>
              <a:spcBef>
                <a:spcPts val="336"/>
              </a:spcBef>
              <a:defRPr sz="1800"/>
            </a:pPr>
            <a:r>
              <a:rPr sz="1300" b="1">
                <a:latin typeface="Calibri"/>
                <a:ea typeface="Calibri"/>
                <a:cs typeface="Calibri"/>
                <a:sym typeface="Calibri"/>
              </a:rPr>
              <a:t>€ 88</a:t>
            </a:r>
            <a:r>
              <a:rPr sz="1300" b="1">
                <a:latin typeface="EC Square Sans Cond Pro"/>
                <a:ea typeface="EC Square Sans Cond Pro"/>
                <a:cs typeface="EC Square Sans Cond Pro"/>
                <a:sym typeface="EC Square Sans Cond Pro"/>
              </a:rPr>
              <a:t> billion</a:t>
            </a:r>
          </a:p>
          <a:p>
            <a:pPr defTabSz="546863">
              <a:lnSpc>
                <a:spcPct val="90000"/>
              </a:lnSpc>
              <a:spcBef>
                <a:spcPts val="336"/>
              </a:spcBef>
              <a:defRPr sz="1800"/>
            </a:pPr>
            <a:r>
              <a:rPr sz="1300">
                <a:latin typeface="EC Square Sans Cond Pro"/>
                <a:ea typeface="EC Square Sans Cond Pro"/>
                <a:cs typeface="EC Square Sans Cond Pro"/>
                <a:sym typeface="EC Square Sans Cond Pro"/>
              </a:rPr>
              <a:t>if EU Member States match EU contribution to EIP</a:t>
            </a:r>
          </a:p>
        </p:txBody>
      </p:sp>
      <p:sp>
        <p:nvSpPr>
          <p:cNvPr id="73" name="Shape 73"/>
          <p:cNvSpPr/>
          <p:nvPr/>
        </p:nvSpPr>
        <p:spPr>
          <a:xfrm>
            <a:off x="4511273" y="3823855"/>
            <a:ext cx="3603821" cy="559947"/>
          </a:xfrm>
          <a:prstGeom prst="rect">
            <a:avLst/>
          </a:prstGeom>
          <a:ln w="12700">
            <a:miter lim="400000"/>
          </a:ln>
          <a:extLst>
            <a:ext uri="{C572A759-6A51-4108-AA02-DFA0A04FC94B}">
              <ma14:wrappingTextBoxFlag xmlns="" xmlns:ma14="http://schemas.microsoft.com/office/mac/drawingml/2011/main" val="1"/>
            </a:ext>
          </a:extLst>
        </p:spPr>
        <p:txBody>
          <a:bodyPr lIns="44094" tIns="44094" rIns="44094" bIns="44094">
            <a:spAutoFit/>
          </a:bodyPr>
          <a:lstStyle/>
          <a:p>
            <a:pPr defTabSz="546863">
              <a:lnSpc>
                <a:spcPct val="90000"/>
              </a:lnSpc>
              <a:spcBef>
                <a:spcPts val="336"/>
              </a:spcBef>
              <a:defRPr sz="1800"/>
            </a:pPr>
            <a:r>
              <a:rPr sz="1700">
                <a:solidFill>
                  <a:srgbClr val="164F86"/>
                </a:solidFill>
                <a:latin typeface="Calibri"/>
                <a:ea typeface="Calibri"/>
                <a:cs typeface="Calibri"/>
                <a:sym typeface="Calibri"/>
              </a:rPr>
              <a:t>A one-stop-show f</a:t>
            </a:r>
            <a:r>
              <a:rPr sz="1700">
                <a:solidFill>
                  <a:srgbClr val="164F86"/>
                </a:solidFill>
                <a:latin typeface="EC Square Sans Cond Pro"/>
                <a:ea typeface="EC Square Sans Cond Pro"/>
                <a:cs typeface="EC Square Sans Cond Pro"/>
                <a:sym typeface="EC Square Sans Cond Pro"/>
              </a:rPr>
              <a:t>or public and private investors</a:t>
            </a:r>
          </a:p>
        </p:txBody>
      </p:sp>
      <p:pic>
        <p:nvPicPr>
          <p:cNvPr id="74" name="image6.png"/>
          <p:cNvPicPr/>
          <p:nvPr/>
        </p:nvPicPr>
        <p:blipFill>
          <a:blip r:embed="rId5">
            <a:extLst/>
          </a:blip>
          <a:stretch>
            <a:fillRect/>
          </a:stretch>
        </p:blipFill>
        <p:spPr>
          <a:xfrm>
            <a:off x="7197022" y="4319704"/>
            <a:ext cx="1468542" cy="981504"/>
          </a:xfrm>
          <a:prstGeom prst="rect">
            <a:avLst/>
          </a:prstGeom>
          <a:ln w="12700">
            <a:miter lim="400000"/>
          </a:ln>
        </p:spPr>
      </p:pic>
      <p:grpSp>
        <p:nvGrpSpPr>
          <p:cNvPr id="77" name="Group 77"/>
          <p:cNvGrpSpPr/>
          <p:nvPr/>
        </p:nvGrpSpPr>
        <p:grpSpPr>
          <a:xfrm>
            <a:off x="4715711" y="4529892"/>
            <a:ext cx="1468543" cy="707399"/>
            <a:chOff x="0" y="0"/>
            <a:chExt cx="2088593" cy="1603436"/>
          </a:xfrm>
        </p:grpSpPr>
        <p:pic>
          <p:nvPicPr>
            <p:cNvPr id="75" name="image6.png"/>
            <p:cNvPicPr/>
            <p:nvPr/>
          </p:nvPicPr>
          <p:blipFill>
            <a:blip r:embed="rId5">
              <a:extLst/>
            </a:blip>
            <a:srcRect b="41544"/>
            <a:stretch>
              <a:fillRect/>
            </a:stretch>
          </p:blipFill>
          <p:spPr>
            <a:xfrm>
              <a:off x="0" y="0"/>
              <a:ext cx="2088594" cy="1300494"/>
            </a:xfrm>
            <a:prstGeom prst="rect">
              <a:avLst/>
            </a:prstGeom>
            <a:ln w="12700" cap="flat">
              <a:noFill/>
              <a:miter lim="400000"/>
            </a:ln>
            <a:effectLst/>
          </p:spPr>
        </p:pic>
        <p:pic>
          <p:nvPicPr>
            <p:cNvPr id="76" name="image6.png"/>
            <p:cNvPicPr/>
            <p:nvPr/>
          </p:nvPicPr>
          <p:blipFill>
            <a:blip r:embed="rId5">
              <a:extLst/>
            </a:blip>
            <a:srcRect t="83829"/>
            <a:stretch>
              <a:fillRect/>
            </a:stretch>
          </p:blipFill>
          <p:spPr>
            <a:xfrm>
              <a:off x="0" y="1243677"/>
              <a:ext cx="2088594" cy="359760"/>
            </a:xfrm>
            <a:prstGeom prst="rect">
              <a:avLst/>
            </a:prstGeom>
            <a:ln w="12700" cap="flat">
              <a:noFill/>
              <a:miter lim="400000"/>
            </a:ln>
            <a:effectLst/>
          </p:spPr>
        </p:pic>
      </p:grpSp>
      <p:grpSp>
        <p:nvGrpSpPr>
          <p:cNvPr id="80" name="Group 80"/>
          <p:cNvGrpSpPr/>
          <p:nvPr/>
        </p:nvGrpSpPr>
        <p:grpSpPr>
          <a:xfrm>
            <a:off x="2411652" y="4785655"/>
            <a:ext cx="1468543" cy="425880"/>
            <a:chOff x="0" y="0"/>
            <a:chExt cx="2088593" cy="965325"/>
          </a:xfrm>
        </p:grpSpPr>
        <p:pic>
          <p:nvPicPr>
            <p:cNvPr id="78" name="image6.png"/>
            <p:cNvPicPr/>
            <p:nvPr/>
          </p:nvPicPr>
          <p:blipFill>
            <a:blip r:embed="rId5">
              <a:extLst/>
            </a:blip>
            <a:srcRect b="72878"/>
            <a:stretch>
              <a:fillRect/>
            </a:stretch>
          </p:blipFill>
          <p:spPr>
            <a:xfrm>
              <a:off x="0" y="-1"/>
              <a:ext cx="2088594" cy="603393"/>
            </a:xfrm>
            <a:prstGeom prst="rect">
              <a:avLst/>
            </a:prstGeom>
            <a:ln w="12700" cap="flat">
              <a:noFill/>
              <a:miter lim="400000"/>
            </a:ln>
            <a:effectLst/>
          </p:spPr>
        </p:pic>
        <p:pic>
          <p:nvPicPr>
            <p:cNvPr id="79" name="image6.png"/>
            <p:cNvPicPr/>
            <p:nvPr/>
          </p:nvPicPr>
          <p:blipFill>
            <a:blip r:embed="rId5">
              <a:extLst/>
            </a:blip>
            <a:srcRect t="83829"/>
            <a:stretch>
              <a:fillRect/>
            </a:stretch>
          </p:blipFill>
          <p:spPr>
            <a:xfrm>
              <a:off x="0" y="605566"/>
              <a:ext cx="2088594" cy="359760"/>
            </a:xfrm>
            <a:prstGeom prst="rect">
              <a:avLst/>
            </a:prstGeom>
            <a:ln w="12700" cap="flat">
              <a:noFill/>
              <a:miter lim="400000"/>
            </a:ln>
            <a:effectLst/>
          </p:spPr>
        </p:pic>
      </p:grpSp>
      <p:pic>
        <p:nvPicPr>
          <p:cNvPr id="81" name="image1.tif"/>
          <p:cNvPicPr/>
          <p:nvPr/>
        </p:nvPicPr>
        <p:blipFill>
          <a:blip r:embed="rId6">
            <a:extLst/>
          </a:blip>
          <a:stretch>
            <a:fillRect/>
          </a:stretch>
        </p:blipFill>
        <p:spPr>
          <a:xfrm>
            <a:off x="3491278" y="3759788"/>
            <a:ext cx="967901" cy="607311"/>
          </a:xfrm>
          <a:prstGeom prst="rect">
            <a:avLst/>
          </a:prstGeom>
          <a:ln w="12700">
            <a:miter lim="400000"/>
          </a:ln>
        </p:spPr>
      </p:pic>
      <p:grpSp>
        <p:nvGrpSpPr>
          <p:cNvPr id="2" name="Group 1"/>
          <p:cNvGrpSpPr/>
          <p:nvPr/>
        </p:nvGrpSpPr>
        <p:grpSpPr>
          <a:xfrm>
            <a:off x="323528" y="1052736"/>
            <a:ext cx="8514492" cy="746801"/>
            <a:chOff x="323528" y="956149"/>
            <a:chExt cx="8514492" cy="746801"/>
          </a:xfrm>
        </p:grpSpPr>
        <p:sp>
          <p:nvSpPr>
            <p:cNvPr id="37" name="Shape 37"/>
            <p:cNvSpPr/>
            <p:nvPr/>
          </p:nvSpPr>
          <p:spPr>
            <a:xfrm>
              <a:off x="323528" y="956149"/>
              <a:ext cx="8508550" cy="731459"/>
            </a:xfrm>
            <a:prstGeom prst="rect">
              <a:avLst/>
            </a:prstGeom>
            <a:solidFill>
              <a:srgbClr val="497CAA">
                <a:alpha val="17195"/>
              </a:srgbClr>
            </a:solidFill>
            <a:ln w="12700">
              <a:miter lim="400000"/>
            </a:ln>
          </p:spPr>
          <p:txBody>
            <a:bodyPr lIns="0" tIns="0" rIns="0" bIns="0" anchor="ctr"/>
            <a:lstStyle/>
            <a:p>
              <a:pPr defTabSz="380959">
                <a:defRPr sz="1200">
                  <a:solidFill>
                    <a:srgbClr val="FFFFFF"/>
                  </a:solidFill>
                  <a:latin typeface="Calibri"/>
                  <a:ea typeface="Calibri"/>
                  <a:cs typeface="Calibri"/>
                  <a:sym typeface="Calibri"/>
                </a:defRPr>
              </a:pPr>
              <a:endParaRPr/>
            </a:p>
          </p:txBody>
        </p:sp>
        <p:sp>
          <p:nvSpPr>
            <p:cNvPr id="50" name="Shape 50"/>
            <p:cNvSpPr/>
            <p:nvPr/>
          </p:nvSpPr>
          <p:spPr>
            <a:xfrm>
              <a:off x="545824" y="1186312"/>
              <a:ext cx="3049628" cy="324498"/>
            </a:xfrm>
            <a:prstGeom prst="rect">
              <a:avLst/>
            </a:prstGeom>
            <a:ln w="12700">
              <a:miter lim="400000"/>
            </a:ln>
            <a:extLst>
              <a:ext uri="{C572A759-6A51-4108-AA02-DFA0A04FC94B}">
                <ma14:wrappingTextBoxFlag xmlns="" xmlns:ma14="http://schemas.microsoft.com/office/mac/drawingml/2011/main" val="1"/>
              </a:ext>
            </a:extLst>
          </p:spPr>
          <p:txBody>
            <a:bodyPr lIns="44094" tIns="44094" rIns="44094" bIns="44094">
              <a:spAutoFit/>
            </a:bodyPr>
            <a:lstStyle>
              <a:lvl1pPr algn="l" defTabSz="975844">
                <a:lnSpc>
                  <a:spcPct val="90000"/>
                </a:lnSpc>
                <a:spcBef>
                  <a:spcPts val="600"/>
                </a:spcBef>
                <a:defRPr sz="3000">
                  <a:solidFill>
                    <a:srgbClr val="365B9D"/>
                  </a:solidFill>
                  <a:latin typeface="EC Square Sans Cond Pro"/>
                  <a:ea typeface="EC Square Sans Cond Pro"/>
                  <a:cs typeface="EC Square Sans Cond Pro"/>
                  <a:sym typeface="EC Square Sans Cond Pro"/>
                </a:defRPr>
              </a:lvl1pPr>
            </a:lstStyle>
            <a:p>
              <a:pPr lvl="0">
                <a:defRPr sz="1800">
                  <a:solidFill>
                    <a:srgbClr val="000000"/>
                  </a:solidFill>
                </a:defRPr>
              </a:pPr>
              <a:r>
                <a:rPr sz="1700" dirty="0"/>
                <a:t>Goals: </a:t>
              </a:r>
            </a:p>
          </p:txBody>
        </p:sp>
        <p:sp>
          <p:nvSpPr>
            <p:cNvPr id="52" name="Shape 52"/>
            <p:cNvSpPr/>
            <p:nvPr/>
          </p:nvSpPr>
          <p:spPr>
            <a:xfrm>
              <a:off x="2549594" y="1073753"/>
              <a:ext cx="1468542" cy="629197"/>
            </a:xfrm>
            <a:prstGeom prst="rect">
              <a:avLst/>
            </a:prstGeom>
            <a:ln w="12700">
              <a:miter lim="400000"/>
            </a:ln>
            <a:extLst>
              <a:ext uri="{C572A759-6A51-4108-AA02-DFA0A04FC94B}">
                <ma14:wrappingTextBoxFlag xmlns="" xmlns:ma14="http://schemas.microsoft.com/office/mac/drawingml/2011/main" val="1"/>
              </a:ext>
            </a:extLst>
          </p:spPr>
          <p:txBody>
            <a:bodyPr lIns="44094" tIns="44094" rIns="44094" bIns="44094">
              <a:spAutoFit/>
            </a:bodyPr>
            <a:lstStyle>
              <a:lvl1pPr algn="l" defTabSz="975844">
                <a:lnSpc>
                  <a:spcPct val="90000"/>
                </a:lnSpc>
                <a:spcBef>
                  <a:spcPts val="600"/>
                </a:spcBef>
                <a:defRPr sz="2400">
                  <a:latin typeface="EC Square Sans Cond Pro"/>
                  <a:ea typeface="EC Square Sans Cond Pro"/>
                  <a:cs typeface="EC Square Sans Cond Pro"/>
                  <a:sym typeface="EC Square Sans Cond Pro"/>
                </a:defRPr>
              </a:lvl1pPr>
            </a:lstStyle>
            <a:p>
              <a:pPr lvl="0">
                <a:defRPr sz="1800"/>
              </a:pPr>
              <a:r>
                <a:rPr sz="1300" dirty="0"/>
                <a:t>Contribute to sustainable development</a:t>
              </a:r>
            </a:p>
          </p:txBody>
        </p:sp>
        <p:sp>
          <p:nvSpPr>
            <p:cNvPr id="53" name="Shape 53"/>
            <p:cNvSpPr/>
            <p:nvPr/>
          </p:nvSpPr>
          <p:spPr>
            <a:xfrm>
              <a:off x="7524720" y="1059435"/>
              <a:ext cx="1313300" cy="449148"/>
            </a:xfrm>
            <a:prstGeom prst="rect">
              <a:avLst/>
            </a:prstGeom>
            <a:ln w="12700">
              <a:miter lim="400000"/>
            </a:ln>
            <a:extLst>
              <a:ext uri="{C572A759-6A51-4108-AA02-DFA0A04FC94B}">
                <ma14:wrappingTextBoxFlag xmlns="" xmlns:ma14="http://schemas.microsoft.com/office/mac/drawingml/2011/main" val="1"/>
              </a:ext>
            </a:extLst>
          </p:spPr>
          <p:txBody>
            <a:bodyPr lIns="44094" tIns="44094" rIns="44094" bIns="44094">
              <a:spAutoFit/>
            </a:bodyPr>
            <a:lstStyle>
              <a:lvl1pPr algn="l" defTabSz="975844">
                <a:lnSpc>
                  <a:spcPct val="90000"/>
                </a:lnSpc>
                <a:spcBef>
                  <a:spcPts val="600"/>
                </a:spcBef>
                <a:defRPr sz="2400">
                  <a:latin typeface="EC Square Sans Cond Pro"/>
                  <a:ea typeface="EC Square Sans Cond Pro"/>
                  <a:cs typeface="EC Square Sans Cond Pro"/>
                  <a:sym typeface="EC Square Sans Cond Pro"/>
                </a:defRPr>
              </a:lvl1pPr>
            </a:lstStyle>
            <a:p>
              <a:pPr lvl="0">
                <a:defRPr sz="1800"/>
              </a:pPr>
              <a:r>
                <a:rPr sz="1300"/>
                <a:t>Tackle root causes of migration</a:t>
              </a:r>
            </a:p>
          </p:txBody>
        </p:sp>
        <p:pic>
          <p:nvPicPr>
            <p:cNvPr id="55" name="image5.png"/>
            <p:cNvPicPr/>
            <p:nvPr/>
          </p:nvPicPr>
          <p:blipFill>
            <a:blip r:embed="rId7">
              <a:extLst/>
            </a:blip>
            <a:stretch>
              <a:fillRect/>
            </a:stretch>
          </p:blipFill>
          <p:spPr>
            <a:xfrm>
              <a:off x="6746672" y="1100381"/>
              <a:ext cx="706023" cy="442995"/>
            </a:xfrm>
            <a:prstGeom prst="rect">
              <a:avLst/>
            </a:prstGeom>
            <a:ln w="12700">
              <a:miter lim="400000"/>
            </a:ln>
          </p:spPr>
        </p:pic>
        <p:sp>
          <p:nvSpPr>
            <p:cNvPr id="67" name="Shape 67"/>
            <p:cNvSpPr/>
            <p:nvPr/>
          </p:nvSpPr>
          <p:spPr>
            <a:xfrm>
              <a:off x="5244059" y="1073753"/>
              <a:ext cx="1313300" cy="449148"/>
            </a:xfrm>
            <a:prstGeom prst="rect">
              <a:avLst/>
            </a:prstGeom>
            <a:ln w="12700">
              <a:miter lim="400000"/>
            </a:ln>
            <a:extLst>
              <a:ext uri="{C572A759-6A51-4108-AA02-DFA0A04FC94B}">
                <ma14:wrappingTextBoxFlag xmlns="" xmlns:ma14="http://schemas.microsoft.com/office/mac/drawingml/2011/main" val="1"/>
              </a:ext>
            </a:extLst>
          </p:spPr>
          <p:txBody>
            <a:bodyPr lIns="44094" tIns="44094" rIns="44094" bIns="44094">
              <a:spAutoFit/>
            </a:bodyPr>
            <a:lstStyle>
              <a:lvl1pPr algn="l" defTabSz="975844">
                <a:lnSpc>
                  <a:spcPct val="90000"/>
                </a:lnSpc>
                <a:spcBef>
                  <a:spcPts val="600"/>
                </a:spcBef>
                <a:defRPr sz="2400">
                  <a:latin typeface="EC Square Sans Cond Pro"/>
                  <a:ea typeface="EC Square Sans Cond Pro"/>
                  <a:cs typeface="EC Square Sans Cond Pro"/>
                  <a:sym typeface="EC Square Sans Cond Pro"/>
                </a:defRPr>
              </a:lvl1pPr>
            </a:lstStyle>
            <a:p>
              <a:pPr lvl="0">
                <a:defRPr sz="1800"/>
              </a:pPr>
              <a:r>
                <a:rPr sz="1300" dirty="0"/>
                <a:t>Contribute to jobs and growth</a:t>
              </a:r>
            </a:p>
          </p:txBody>
        </p:sp>
        <p:pic>
          <p:nvPicPr>
            <p:cNvPr id="82" name="image7.png"/>
            <p:cNvPicPr/>
            <p:nvPr/>
          </p:nvPicPr>
          <p:blipFill>
            <a:blip r:embed="rId8">
              <a:extLst/>
            </a:blip>
            <a:stretch>
              <a:fillRect/>
            </a:stretch>
          </p:blipFill>
          <p:spPr>
            <a:xfrm>
              <a:off x="4408124" y="1102268"/>
              <a:ext cx="744849" cy="467356"/>
            </a:xfrm>
            <a:prstGeom prst="rect">
              <a:avLst/>
            </a:prstGeom>
            <a:ln w="12700">
              <a:miter lim="400000"/>
            </a:ln>
          </p:spPr>
        </p:pic>
      </p:grpSp>
    </p:spTree>
    <p:extLst>
      <p:ext uri="{BB962C8B-B14F-4D97-AF65-F5344CB8AC3E}">
        <p14:creationId xmlns:p14="http://schemas.microsoft.com/office/powerpoint/2010/main" val="1798591116"/>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4"/>
          <p:cNvSpPr>
            <a:spLocks noGrp="1"/>
          </p:cNvSpPr>
          <p:nvPr>
            <p:ph type="sldNum" sz="quarter" idx="12"/>
          </p:nvPr>
        </p:nvSpPr>
        <p:spPr>
          <a:xfrm>
            <a:off x="8027988" y="6453188"/>
            <a:ext cx="765175" cy="260350"/>
          </a:xfrm>
          <a:noFill/>
          <a:ln>
            <a:miter lim="800000"/>
            <a:headEnd/>
            <a:tailEnd/>
          </a:ln>
        </p:spPr>
        <p:txBody>
          <a:bodyPr/>
          <a:lstStyle/>
          <a:p>
            <a:fld id="{7A7A6954-4D98-4A9A-826D-57B249FC70AE}" type="slidenum">
              <a:rPr lang="en-GB" smtClean="0">
                <a:solidFill>
                  <a:srgbClr val="000000"/>
                </a:solidFill>
                <a:latin typeface="Arial" pitchFamily="34" charset="0"/>
              </a:rPr>
              <a:pPr/>
              <a:t>36</a:t>
            </a:fld>
            <a:endParaRPr lang="en-GB" smtClean="0">
              <a:solidFill>
                <a:srgbClr val="000000"/>
              </a:solidFill>
              <a:latin typeface="Arial" pitchFamily="34" charset="0"/>
            </a:endParaRPr>
          </a:p>
        </p:txBody>
      </p:sp>
      <p:sp>
        <p:nvSpPr>
          <p:cNvPr id="10243" name="Title 1"/>
          <p:cNvSpPr>
            <a:spLocks noGrp="1"/>
          </p:cNvSpPr>
          <p:nvPr>
            <p:ph type="title"/>
          </p:nvPr>
        </p:nvSpPr>
        <p:spPr>
          <a:xfrm>
            <a:off x="-108520" y="1340768"/>
            <a:ext cx="9144000" cy="648072"/>
          </a:xfrm>
        </p:spPr>
        <p:txBody>
          <a:bodyPr/>
          <a:lstStyle/>
          <a:p>
            <a:pPr algn="ctr">
              <a:defRPr/>
            </a:pPr>
            <a:r>
              <a:rPr lang="fr-BE" sz="2400" kern="1200" dirty="0" smtClean="0">
                <a:latin typeface="Arial" pitchFamily="34" charset="0"/>
                <a:ea typeface="+mn-ea"/>
                <a:cs typeface="Arial" pitchFamily="34" charset="0"/>
              </a:rPr>
              <a:t>Budget Support and </a:t>
            </a:r>
            <a:r>
              <a:rPr lang="fr-BE" sz="2400" kern="1200" dirty="0" err="1" smtClean="0">
                <a:latin typeface="Arial" pitchFamily="34" charset="0"/>
                <a:ea typeface="+mn-ea"/>
                <a:cs typeface="Arial" pitchFamily="34" charset="0"/>
              </a:rPr>
              <a:t>Blending</a:t>
            </a:r>
            <a:endParaRPr lang="en-GB" sz="2400" kern="1200" dirty="0">
              <a:latin typeface="Arial" pitchFamily="34" charset="0"/>
              <a:ea typeface="+mn-ea"/>
              <a:cs typeface="Arial" pitchFamily="34" charset="0"/>
            </a:endParaRPr>
          </a:p>
        </p:txBody>
      </p:sp>
      <p:sp>
        <p:nvSpPr>
          <p:cNvPr id="6" name="TextBox 4"/>
          <p:cNvSpPr txBox="1">
            <a:spLocks noChangeArrowheads="1"/>
          </p:cNvSpPr>
          <p:nvPr/>
        </p:nvSpPr>
        <p:spPr bwMode="auto">
          <a:xfrm>
            <a:off x="496541" y="2204864"/>
            <a:ext cx="8280151" cy="2585323"/>
          </a:xfrm>
          <a:prstGeom prst="rect">
            <a:avLst/>
          </a:prstGeom>
          <a:noFill/>
          <a:ln w="9525">
            <a:noFill/>
            <a:miter lim="800000"/>
            <a:headEnd/>
            <a:tailEnd/>
          </a:ln>
        </p:spPr>
        <p:txBody>
          <a:bodyPr wrap="square">
            <a:spAutoFit/>
          </a:bodyPr>
          <a:lstStyle/>
          <a:p>
            <a:pPr marL="285750" indent="-285750" algn="just">
              <a:buFont typeface="Arial" panose="020B0604020202020204" pitchFamily="34" charset="0"/>
              <a:buChar char="•"/>
              <a:defRPr/>
            </a:pPr>
            <a:r>
              <a:rPr lang="en-GB" altLang="en-US" sz="1800" b="1" u="sng" dirty="0" smtClean="0">
                <a:latin typeface="Arial" pitchFamily="34" charset="0"/>
              </a:rPr>
              <a:t>Two distinct instruments</a:t>
            </a:r>
            <a:r>
              <a:rPr lang="en-GB" altLang="en-US" sz="1800" b="1" dirty="0" smtClean="0">
                <a:latin typeface="Arial" pitchFamily="34" charset="0"/>
              </a:rPr>
              <a:t>: </a:t>
            </a:r>
          </a:p>
          <a:p>
            <a:pPr marL="742950" lvl="1" indent="-285750" algn="just">
              <a:buFont typeface="Courier New" panose="02070309020205020404" pitchFamily="49" charset="0"/>
              <a:buChar char="o"/>
              <a:defRPr/>
            </a:pPr>
            <a:r>
              <a:rPr lang="en-GB" altLang="en-US" sz="1800" b="1" dirty="0">
                <a:latin typeface="Arial" pitchFamily="34" charset="0"/>
              </a:rPr>
              <a:t>P</a:t>
            </a:r>
            <a:r>
              <a:rPr lang="en-GB" altLang="en-US" sz="1800" b="1" dirty="0" smtClean="0">
                <a:latin typeface="Arial" pitchFamily="34" charset="0"/>
              </a:rPr>
              <a:t>rimary objective of BS is to support policy reform</a:t>
            </a:r>
          </a:p>
          <a:p>
            <a:pPr marL="742950" lvl="1" indent="-285750" algn="just">
              <a:buFont typeface="Courier New" panose="02070309020205020404" pitchFamily="49" charset="0"/>
              <a:buChar char="o"/>
              <a:defRPr/>
            </a:pPr>
            <a:r>
              <a:rPr lang="en-GB" altLang="en-US" sz="1800" b="1" dirty="0" smtClean="0">
                <a:latin typeface="Arial" pitchFamily="34" charset="0"/>
              </a:rPr>
              <a:t>Primary objective of BS is to promote (priority) investments in areas where funding via financial markets is not yet possible (or too expensive, or only to a lesser extend) </a:t>
            </a:r>
          </a:p>
          <a:p>
            <a:pPr lvl="1" algn="just">
              <a:defRPr/>
            </a:pPr>
            <a:endParaRPr lang="en-GB" altLang="en-US" sz="1800" b="1" dirty="0" smtClean="0">
              <a:latin typeface="Arial" pitchFamily="34" charset="0"/>
            </a:endParaRPr>
          </a:p>
          <a:p>
            <a:pPr marL="285750" indent="-285750" algn="just">
              <a:buFont typeface="Arial" panose="020B0604020202020204" pitchFamily="34" charset="0"/>
              <a:buChar char="•"/>
              <a:defRPr/>
            </a:pPr>
            <a:r>
              <a:rPr lang="fr-BE" altLang="en-US" sz="1800" b="1" dirty="0" smtClean="0">
                <a:latin typeface="Arial" pitchFamily="34" charset="0"/>
              </a:rPr>
              <a:t>The objective of </a:t>
            </a:r>
            <a:r>
              <a:rPr lang="fr-BE" altLang="en-US" sz="1800" b="1" dirty="0" err="1" smtClean="0">
                <a:latin typeface="Arial" pitchFamily="34" charset="0"/>
              </a:rPr>
              <a:t>blending</a:t>
            </a:r>
            <a:r>
              <a:rPr lang="fr-BE" altLang="en-US" sz="1800" b="1" dirty="0" smtClean="0">
                <a:latin typeface="Arial" pitchFamily="34" charset="0"/>
              </a:rPr>
              <a:t> </a:t>
            </a:r>
            <a:r>
              <a:rPr lang="fr-BE" altLang="en-US" sz="1800" b="1" dirty="0" err="1" smtClean="0">
                <a:latin typeface="Arial" pitchFamily="34" charset="0"/>
              </a:rPr>
              <a:t>funds</a:t>
            </a:r>
            <a:r>
              <a:rPr lang="fr-BE" altLang="en-US" sz="1800" b="1" dirty="0" smtClean="0">
                <a:latin typeface="Arial" pitchFamily="34" charset="0"/>
              </a:rPr>
              <a:t> </a:t>
            </a:r>
            <a:r>
              <a:rPr lang="fr-BE" altLang="en-US" sz="1800" b="1" u="sng" dirty="0" err="1" smtClean="0">
                <a:latin typeface="Arial" pitchFamily="34" charset="0"/>
              </a:rPr>
              <a:t>is</a:t>
            </a:r>
            <a:r>
              <a:rPr lang="fr-BE" altLang="en-US" sz="1800" b="1" u="sng" dirty="0" smtClean="0">
                <a:latin typeface="Arial" pitchFamily="34" charset="0"/>
              </a:rPr>
              <a:t> not </a:t>
            </a:r>
            <a:r>
              <a:rPr lang="fr-BE" altLang="en-US" sz="1800" b="1" dirty="0" smtClean="0">
                <a:latin typeface="Arial" pitchFamily="34" charset="0"/>
              </a:rPr>
              <a:t>to </a:t>
            </a:r>
            <a:r>
              <a:rPr lang="fr-BE" altLang="en-US" sz="1800" b="1" dirty="0" err="1" smtClean="0">
                <a:latin typeface="Arial" pitchFamily="34" charset="0"/>
              </a:rPr>
              <a:t>fund</a:t>
            </a:r>
            <a:r>
              <a:rPr lang="fr-BE" altLang="en-US" sz="1800" b="1" dirty="0" smtClean="0">
                <a:latin typeface="Arial" pitchFamily="34" charset="0"/>
              </a:rPr>
              <a:t> TA </a:t>
            </a:r>
            <a:r>
              <a:rPr lang="fr-BE" altLang="en-US" sz="1800" b="1" dirty="0" err="1" smtClean="0">
                <a:latin typeface="Arial" pitchFamily="34" charset="0"/>
              </a:rPr>
              <a:t>under</a:t>
            </a:r>
            <a:r>
              <a:rPr lang="fr-BE" altLang="en-US" sz="1800" b="1" dirty="0" smtClean="0">
                <a:latin typeface="Arial" pitchFamily="34" charset="0"/>
              </a:rPr>
              <a:t> </a:t>
            </a:r>
            <a:r>
              <a:rPr lang="fr-BE" altLang="en-US" sz="1800" b="1" dirty="0" err="1" smtClean="0">
                <a:latin typeface="Arial" pitchFamily="34" charset="0"/>
              </a:rPr>
              <a:t>accompanying</a:t>
            </a:r>
            <a:r>
              <a:rPr lang="fr-BE" altLang="en-US" sz="1800" b="1" dirty="0" smtClean="0">
                <a:latin typeface="Arial" pitchFamily="34" charset="0"/>
              </a:rPr>
              <a:t> </a:t>
            </a:r>
            <a:r>
              <a:rPr lang="fr-BE" altLang="en-US" sz="1800" b="1" dirty="0" err="1" smtClean="0">
                <a:latin typeface="Arial" pitchFamily="34" charset="0"/>
              </a:rPr>
              <a:t>measures</a:t>
            </a:r>
            <a:r>
              <a:rPr lang="fr-BE" altLang="en-US" sz="1800" b="1" dirty="0" smtClean="0">
                <a:latin typeface="Arial" pitchFamily="34" charset="0"/>
              </a:rPr>
              <a:t> to budget support</a:t>
            </a:r>
            <a:endParaRPr lang="en-GB" altLang="en-US" sz="1800" b="1" dirty="0">
              <a:latin typeface="Arial" pitchFamily="34" charset="0"/>
            </a:endParaRPr>
          </a:p>
          <a:p>
            <a:endParaRPr lang="en-GB" sz="1800" dirty="0"/>
          </a:p>
        </p:txBody>
      </p:sp>
    </p:spTree>
    <p:extLst>
      <p:ext uri="{BB962C8B-B14F-4D97-AF65-F5344CB8AC3E}">
        <p14:creationId xmlns:p14="http://schemas.microsoft.com/office/powerpoint/2010/main" val="3973342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4"/>
          <p:cNvSpPr>
            <a:spLocks noGrp="1"/>
          </p:cNvSpPr>
          <p:nvPr>
            <p:ph type="sldNum" sz="quarter" idx="12"/>
          </p:nvPr>
        </p:nvSpPr>
        <p:spPr>
          <a:xfrm>
            <a:off x="8027988" y="6453188"/>
            <a:ext cx="765175" cy="260350"/>
          </a:xfrm>
          <a:noFill/>
          <a:ln>
            <a:miter lim="800000"/>
            <a:headEnd/>
            <a:tailEnd/>
          </a:ln>
        </p:spPr>
        <p:txBody>
          <a:bodyPr/>
          <a:lstStyle/>
          <a:p>
            <a:fld id="{7A7A6954-4D98-4A9A-826D-57B249FC70AE}" type="slidenum">
              <a:rPr lang="en-GB" smtClean="0">
                <a:solidFill>
                  <a:srgbClr val="000000"/>
                </a:solidFill>
                <a:latin typeface="Arial" pitchFamily="34" charset="0"/>
              </a:rPr>
              <a:pPr/>
              <a:t>37</a:t>
            </a:fld>
            <a:endParaRPr lang="en-GB" smtClean="0">
              <a:solidFill>
                <a:srgbClr val="000000"/>
              </a:solidFill>
              <a:latin typeface="Arial" pitchFamily="34" charset="0"/>
            </a:endParaRPr>
          </a:p>
        </p:txBody>
      </p:sp>
      <p:sp>
        <p:nvSpPr>
          <p:cNvPr id="10243" name="Title 1"/>
          <p:cNvSpPr>
            <a:spLocks noGrp="1"/>
          </p:cNvSpPr>
          <p:nvPr>
            <p:ph type="title"/>
          </p:nvPr>
        </p:nvSpPr>
        <p:spPr>
          <a:xfrm>
            <a:off x="-108520" y="1340768"/>
            <a:ext cx="9144000" cy="648072"/>
          </a:xfrm>
        </p:spPr>
        <p:txBody>
          <a:bodyPr/>
          <a:lstStyle/>
          <a:p>
            <a:pPr algn="ctr">
              <a:defRPr/>
            </a:pPr>
            <a:r>
              <a:rPr lang="en-GB" sz="2400" kern="1200" dirty="0" smtClean="0">
                <a:latin typeface="Arial" pitchFamily="34" charset="0"/>
                <a:ea typeface="+mn-ea"/>
                <a:cs typeface="Arial" pitchFamily="34" charset="0"/>
              </a:rPr>
              <a:t>Complementarity of Budget Support and Blending</a:t>
            </a:r>
            <a:endParaRPr lang="en-GB" sz="2400" kern="1200" dirty="0">
              <a:latin typeface="Arial" pitchFamily="34" charset="0"/>
              <a:ea typeface="+mn-ea"/>
              <a:cs typeface="Arial" pitchFamily="34" charset="0"/>
            </a:endParaRPr>
          </a:p>
        </p:txBody>
      </p:sp>
      <p:sp>
        <p:nvSpPr>
          <p:cNvPr id="6" name="TextBox 4"/>
          <p:cNvSpPr txBox="1">
            <a:spLocks noChangeArrowheads="1"/>
          </p:cNvSpPr>
          <p:nvPr/>
        </p:nvSpPr>
        <p:spPr bwMode="auto">
          <a:xfrm>
            <a:off x="468313" y="1844824"/>
            <a:ext cx="8280151" cy="3970318"/>
          </a:xfrm>
          <a:prstGeom prst="rect">
            <a:avLst/>
          </a:prstGeom>
          <a:noFill/>
          <a:ln w="9525">
            <a:noFill/>
            <a:miter lim="800000"/>
            <a:headEnd/>
            <a:tailEnd/>
          </a:ln>
        </p:spPr>
        <p:txBody>
          <a:bodyPr wrap="square">
            <a:spAutoFit/>
          </a:bodyPr>
          <a:lstStyle/>
          <a:p>
            <a:pPr algn="just">
              <a:defRPr/>
            </a:pPr>
            <a:r>
              <a:rPr lang="en-GB" altLang="en-US" sz="1800" b="1" dirty="0">
                <a:latin typeface="Arial" pitchFamily="34" charset="0"/>
              </a:rPr>
              <a:t>Blending</a:t>
            </a:r>
            <a:r>
              <a:rPr lang="en-GB" altLang="en-US" sz="1800" b="1" dirty="0" smtClean="0">
                <a:latin typeface="Arial" pitchFamily="34" charset="0"/>
              </a:rPr>
              <a:t>…</a:t>
            </a:r>
          </a:p>
          <a:p>
            <a:pPr algn="just">
              <a:defRPr/>
            </a:pPr>
            <a:endParaRPr lang="en-GB" altLang="en-US" sz="1800" dirty="0">
              <a:latin typeface="Arial" pitchFamily="34" charset="0"/>
            </a:endParaRPr>
          </a:p>
          <a:p>
            <a:pPr algn="just">
              <a:defRPr/>
            </a:pPr>
            <a:r>
              <a:rPr lang="en-GB" altLang="en-US" sz="1800" dirty="0">
                <a:latin typeface="Arial" pitchFamily="34" charset="0"/>
              </a:rPr>
              <a:t>…complements policy </a:t>
            </a:r>
            <a:r>
              <a:rPr lang="en-GB" altLang="en-US" sz="1800" dirty="0" smtClean="0">
                <a:latin typeface="Arial" pitchFamily="34" charset="0"/>
              </a:rPr>
              <a:t>reforms supported via budget support </a:t>
            </a:r>
            <a:r>
              <a:rPr lang="en-GB" altLang="en-US" sz="1800" dirty="0">
                <a:latin typeface="Arial" pitchFamily="34" charset="0"/>
              </a:rPr>
              <a:t>with capital intensive investments</a:t>
            </a:r>
          </a:p>
          <a:p>
            <a:pPr algn="just">
              <a:defRPr/>
            </a:pPr>
            <a:r>
              <a:rPr lang="en-GB" altLang="en-US" sz="1800" dirty="0">
                <a:latin typeface="Arial" pitchFamily="34" charset="0"/>
              </a:rPr>
              <a:t> </a:t>
            </a:r>
          </a:p>
          <a:p>
            <a:pPr algn="just">
              <a:defRPr/>
            </a:pPr>
            <a:r>
              <a:rPr lang="en-GB" sz="1800" dirty="0">
                <a:latin typeface="Arial" panose="020B0604020202020204" pitchFamily="34" charset="0"/>
              </a:rPr>
              <a:t>…adds leverage to sector dialogue with strategic importance to our partner countries (energy, transport, water etc.)</a:t>
            </a:r>
          </a:p>
          <a:p>
            <a:pPr algn="just">
              <a:defRPr/>
            </a:pPr>
            <a:endParaRPr lang="en-GB" sz="1800" dirty="0">
              <a:latin typeface="Arial" panose="020B0604020202020204" pitchFamily="34" charset="0"/>
            </a:endParaRPr>
          </a:p>
          <a:p>
            <a:pPr algn="just">
              <a:defRPr/>
            </a:pPr>
            <a:r>
              <a:rPr lang="en-GB" sz="1800" dirty="0">
                <a:latin typeface="Arial" panose="020B0604020202020204" pitchFamily="34" charset="0"/>
              </a:rPr>
              <a:t>…mobilises additional public and private resources for enhanced development impact</a:t>
            </a:r>
          </a:p>
          <a:p>
            <a:pPr algn="just">
              <a:defRPr/>
            </a:pPr>
            <a:endParaRPr lang="en-GB" sz="1800" dirty="0">
              <a:latin typeface="Arial" panose="020B0604020202020204" pitchFamily="34" charset="0"/>
            </a:endParaRPr>
          </a:p>
          <a:p>
            <a:pPr algn="just">
              <a:defRPr/>
            </a:pPr>
            <a:r>
              <a:rPr lang="en-GB" altLang="en-US" sz="1800" dirty="0">
                <a:latin typeface="Arial" pitchFamily="34" charset="0"/>
              </a:rPr>
              <a:t>…improves cooperation with European and non-European financing institutions for extended policy dialogue</a:t>
            </a:r>
          </a:p>
          <a:p>
            <a:endParaRPr lang="en-GB" sz="1800" dirty="0"/>
          </a:p>
        </p:txBody>
      </p:sp>
    </p:spTree>
    <p:extLst>
      <p:ext uri="{BB962C8B-B14F-4D97-AF65-F5344CB8AC3E}">
        <p14:creationId xmlns:p14="http://schemas.microsoft.com/office/powerpoint/2010/main" val="225259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descr="U:\1. Administration\Presentations\proces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2455217"/>
            <a:ext cx="89757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4"/>
          <p:cNvSpPr>
            <a:spLocks/>
          </p:cNvSpPr>
          <p:nvPr/>
        </p:nvSpPr>
        <p:spPr bwMode="auto">
          <a:xfrm>
            <a:off x="576263" y="4476203"/>
            <a:ext cx="7920037"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spcBef>
                <a:spcPct val="20000"/>
              </a:spcBef>
              <a:buClr>
                <a:schemeClr val="bg1"/>
              </a:buClr>
              <a:buChar char="•"/>
              <a:defRPr sz="2400" i="1">
                <a:solidFill>
                  <a:srgbClr val="0F5494"/>
                </a:solidFill>
                <a:latin typeface="Verdana" pitchFamily="34" charset="0"/>
                <a:ea typeface="MS PGothic" pitchFamily="34" charset="-128"/>
              </a:defRPr>
            </a:lvl1pPr>
            <a:lvl2pPr marL="742950" indent="-285750" eaLnBrk="0" hangingPunct="0">
              <a:spcBef>
                <a:spcPct val="20000"/>
              </a:spcBef>
              <a:buClr>
                <a:srgbClr val="009FBA"/>
              </a:buClr>
              <a:buChar char="•"/>
              <a:defRPr sz="2000" b="1">
                <a:solidFill>
                  <a:srgbClr val="0F5494"/>
                </a:solidFill>
                <a:latin typeface="Verdana" pitchFamily="34" charset="0"/>
                <a:ea typeface="MS PGothic" pitchFamily="34" charset="-128"/>
              </a:defRPr>
            </a:lvl2pPr>
            <a:lvl3pPr marL="1143000" indent="-228600" eaLnBrk="0" hangingPunct="0">
              <a:spcBef>
                <a:spcPct val="20000"/>
              </a:spcBef>
              <a:defRPr sz="1400">
                <a:solidFill>
                  <a:srgbClr val="0F5494"/>
                </a:solidFill>
                <a:latin typeface="Verdana"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just" eaLnBrk="1" hangingPunct="1">
              <a:spcBef>
                <a:spcPct val="0"/>
              </a:spcBef>
              <a:spcAft>
                <a:spcPts val="1200"/>
              </a:spcAft>
              <a:buClrTx/>
              <a:buFontTx/>
              <a:buNone/>
            </a:pPr>
            <a:endParaRPr lang="en-US" altLang="en-US" sz="1600" b="1" i="0" dirty="0">
              <a:latin typeface="Arial" pitchFamily="34" charset="0"/>
              <a:sym typeface="Futura Std Book"/>
            </a:endParaRPr>
          </a:p>
          <a:p>
            <a:pPr algn="just" eaLnBrk="1" hangingPunct="1">
              <a:spcBef>
                <a:spcPct val="0"/>
              </a:spcBef>
              <a:spcAft>
                <a:spcPts val="1200"/>
              </a:spcAft>
              <a:buClrTx/>
              <a:buFontTx/>
              <a:buNone/>
            </a:pPr>
            <a:r>
              <a:rPr lang="en-US" altLang="en-US" sz="1600" b="1" i="0" dirty="0" smtClean="0">
                <a:latin typeface="Arial" pitchFamily="34" charset="0"/>
                <a:sym typeface="Futura Std Book"/>
              </a:rPr>
              <a:t>In this context: don't forget to ask support from budget support managers:</a:t>
            </a:r>
          </a:p>
          <a:p>
            <a:pPr algn="just" eaLnBrk="1" hangingPunct="1">
              <a:spcBef>
                <a:spcPct val="0"/>
              </a:spcBef>
              <a:spcAft>
                <a:spcPts val="1200"/>
              </a:spcAft>
              <a:buClrTx/>
              <a:buFontTx/>
              <a:buNone/>
            </a:pPr>
            <a:r>
              <a:rPr lang="en-US" altLang="en-US" sz="1600" b="1" i="0" dirty="0" smtClean="0">
                <a:latin typeface="Arial" pitchFamily="34" charset="0"/>
                <a:sym typeface="Futura Std Book"/>
              </a:rPr>
              <a:t>Budget </a:t>
            </a:r>
            <a:r>
              <a:rPr lang="en-US" altLang="en-US" sz="1600" b="1" i="0" dirty="0">
                <a:latin typeface="Arial" pitchFamily="34" charset="0"/>
                <a:sym typeface="Futura Std Book"/>
              </a:rPr>
              <a:t>support managers who are sector specialists: </a:t>
            </a:r>
            <a:r>
              <a:rPr lang="en-US" altLang="en-US" sz="1600" i="0" dirty="0">
                <a:latin typeface="Arial" pitchFamily="34" charset="0"/>
                <a:sym typeface="Futura Std Book"/>
              </a:rPr>
              <a:t>involvement in identification, preparation, </a:t>
            </a:r>
            <a:r>
              <a:rPr lang="en-US" altLang="en-US" sz="1600" i="0" dirty="0" smtClean="0">
                <a:latin typeface="Arial" pitchFamily="34" charset="0"/>
                <a:sym typeface="Futura Std Book"/>
              </a:rPr>
              <a:t>approval, </a:t>
            </a:r>
            <a:r>
              <a:rPr lang="en-US" altLang="en-US" sz="1600" i="0" dirty="0">
                <a:latin typeface="Arial" pitchFamily="34" charset="0"/>
                <a:sym typeface="Futura Std Book"/>
              </a:rPr>
              <a:t>implementation </a:t>
            </a:r>
            <a:r>
              <a:rPr lang="en-US" altLang="en-US" sz="1600" i="0" dirty="0" smtClean="0">
                <a:latin typeface="Arial" pitchFamily="34" charset="0"/>
                <a:sym typeface="Futura Std Book"/>
              </a:rPr>
              <a:t>and monitoring of </a:t>
            </a:r>
            <a:r>
              <a:rPr lang="en-US" altLang="en-US" sz="1600" i="0" dirty="0">
                <a:latin typeface="Arial" pitchFamily="34" charset="0"/>
                <a:sym typeface="Futura Std Book"/>
              </a:rPr>
              <a:t>blending projects in the sector in question. Watch out for: coherence and complementarity with sector budget support; coherence in sector policy </a:t>
            </a:r>
            <a:r>
              <a:rPr lang="en-US" altLang="en-US" sz="1600" i="0" dirty="0" smtClean="0">
                <a:latin typeface="Arial" pitchFamily="34" charset="0"/>
                <a:sym typeface="Futura Std Book"/>
              </a:rPr>
              <a:t>dialogue + priority investments. </a:t>
            </a:r>
            <a:endParaRPr lang="en-US" altLang="en-US" sz="1600" i="0" dirty="0">
              <a:latin typeface="Arial" pitchFamily="34" charset="0"/>
              <a:sym typeface="Futura Std Book"/>
            </a:endParaRPr>
          </a:p>
          <a:p>
            <a:pPr algn="just" eaLnBrk="1" hangingPunct="1">
              <a:spcBef>
                <a:spcPct val="0"/>
              </a:spcBef>
              <a:spcAft>
                <a:spcPts val="1200"/>
              </a:spcAft>
              <a:buClrTx/>
              <a:buFontTx/>
              <a:buNone/>
            </a:pPr>
            <a:r>
              <a:rPr lang="en-US" altLang="en-US" sz="1600" b="1" i="0" dirty="0">
                <a:latin typeface="Arial" pitchFamily="34" charset="0"/>
                <a:sym typeface="Futura Std Book"/>
              </a:rPr>
              <a:t>Budget support managers who are PFM or macroeconomic specialists: </a:t>
            </a:r>
            <a:r>
              <a:rPr lang="en-US" altLang="en-US" sz="1600" i="0" dirty="0">
                <a:latin typeface="Arial" pitchFamily="34" charset="0"/>
                <a:sym typeface="Futura Std Book"/>
              </a:rPr>
              <a:t>involvement in identification, preparation, and approval. Watch out for project's contribution to public debt as well as coherence with Public Investment </a:t>
            </a:r>
            <a:r>
              <a:rPr lang="en-US" altLang="en-US" sz="1600" i="0" dirty="0" err="1">
                <a:latin typeface="Arial" pitchFamily="34" charset="0"/>
                <a:sym typeface="Futura Std Book"/>
              </a:rPr>
              <a:t>Programme</a:t>
            </a:r>
            <a:r>
              <a:rPr lang="en-US" altLang="en-US" sz="1600" i="0" dirty="0">
                <a:latin typeface="Arial" pitchFamily="34" charset="0"/>
                <a:sym typeface="Futura Std Book"/>
              </a:rPr>
              <a:t>; alert if debt sustainability is an issue. </a:t>
            </a:r>
          </a:p>
          <a:p>
            <a:pPr algn="just" eaLnBrk="1" hangingPunct="1">
              <a:spcBef>
                <a:spcPct val="0"/>
              </a:spcBef>
              <a:spcAft>
                <a:spcPts val="1200"/>
              </a:spcAft>
              <a:buClrTx/>
              <a:buFontTx/>
              <a:buNone/>
            </a:pPr>
            <a:endParaRPr lang="en-US" altLang="en-US" sz="1600" i="0" dirty="0">
              <a:latin typeface="Arial" pitchFamily="34" charset="0"/>
              <a:sym typeface="Futura Std Book"/>
            </a:endParaRPr>
          </a:p>
        </p:txBody>
      </p:sp>
      <p:sp>
        <p:nvSpPr>
          <p:cNvPr id="18436" name="Rectangle 4"/>
          <p:cNvSpPr>
            <a:spLocks/>
          </p:cNvSpPr>
          <p:nvPr/>
        </p:nvSpPr>
        <p:spPr bwMode="auto">
          <a:xfrm>
            <a:off x="338930" y="1990676"/>
            <a:ext cx="8424863" cy="430212"/>
          </a:xfrm>
          <a:prstGeom prst="rect">
            <a:avLst/>
          </a:prstGeom>
          <a:noFill/>
          <a:ln>
            <a:noFill/>
          </a:ln>
          <a:extLst/>
        </p:spPr>
        <p:txBody>
          <a:bodyPr lIns="0" tIns="0" rIns="0" bIns="0" anchor="ctr"/>
          <a:lstStyle>
            <a:lvl1pPr eaLnBrk="0" hangingPunct="0">
              <a:spcBef>
                <a:spcPct val="20000"/>
              </a:spcBef>
              <a:buClr>
                <a:schemeClr val="bg1"/>
              </a:buClr>
              <a:buChar char="•"/>
              <a:defRPr sz="2400" i="1">
                <a:solidFill>
                  <a:srgbClr val="0F5494"/>
                </a:solidFill>
                <a:latin typeface="Verdana" pitchFamily="34" charset="0"/>
                <a:ea typeface="MS PGothic" pitchFamily="34" charset="-128"/>
              </a:defRPr>
            </a:lvl1pPr>
            <a:lvl2pPr marL="742950" indent="-285750" eaLnBrk="0" hangingPunct="0">
              <a:spcBef>
                <a:spcPct val="20000"/>
              </a:spcBef>
              <a:buClr>
                <a:srgbClr val="009FBA"/>
              </a:buClr>
              <a:buChar char="•"/>
              <a:defRPr sz="2000" b="1">
                <a:solidFill>
                  <a:srgbClr val="0F5494"/>
                </a:solidFill>
                <a:latin typeface="Verdana" pitchFamily="34" charset="0"/>
                <a:ea typeface="MS PGothic" pitchFamily="34" charset="-128"/>
              </a:defRPr>
            </a:lvl2pPr>
            <a:lvl3pPr marL="1143000" indent="-228600" eaLnBrk="0" hangingPunct="0">
              <a:spcBef>
                <a:spcPct val="20000"/>
              </a:spcBef>
              <a:defRPr sz="1400">
                <a:solidFill>
                  <a:srgbClr val="0F5494"/>
                </a:solidFill>
                <a:latin typeface="Verdana"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just" eaLnBrk="1" hangingPunct="1">
              <a:spcBef>
                <a:spcPct val="0"/>
              </a:spcBef>
              <a:spcAft>
                <a:spcPts val="1200"/>
              </a:spcAft>
              <a:buClrTx/>
              <a:buFontTx/>
              <a:buNone/>
            </a:pPr>
            <a:r>
              <a:rPr lang="en-US" altLang="en-US" b="1" i="0" dirty="0" smtClean="0">
                <a:latin typeface="Arial" pitchFamily="34" charset="0"/>
                <a:sym typeface="Futura Std Book"/>
              </a:rPr>
              <a:t>Remember: Involvement </a:t>
            </a:r>
            <a:r>
              <a:rPr lang="en-US" altLang="en-US" b="1" i="0" dirty="0">
                <a:latin typeface="Arial" pitchFamily="34" charset="0"/>
                <a:sym typeface="Futura Std Book"/>
              </a:rPr>
              <a:t>of the Delegation is key throughout the lifecycle of a blending project. </a:t>
            </a:r>
          </a:p>
          <a:p>
            <a:pPr algn="just" eaLnBrk="1" hangingPunct="1">
              <a:spcBef>
                <a:spcPct val="0"/>
              </a:spcBef>
              <a:buClrTx/>
              <a:buFontTx/>
              <a:buNone/>
            </a:pPr>
            <a:endParaRPr lang="en-US" altLang="en-US" sz="2200" b="1" i="0" dirty="0">
              <a:latin typeface="Arial" pitchFamily="34" charset="0"/>
              <a:sym typeface="Futura Std Book"/>
            </a:endParaRPr>
          </a:p>
        </p:txBody>
      </p:sp>
      <p:sp>
        <p:nvSpPr>
          <p:cNvPr id="2" name="Slide Number Placeholder 1"/>
          <p:cNvSpPr>
            <a:spLocks noGrp="1"/>
          </p:cNvSpPr>
          <p:nvPr>
            <p:ph type="sldNum" sz="quarter" idx="12"/>
          </p:nvPr>
        </p:nvSpPr>
        <p:spPr>
          <a:xfrm>
            <a:off x="6553200" y="6841182"/>
            <a:ext cx="2133600" cy="476250"/>
          </a:xfrm>
        </p:spPr>
        <p:txBody>
          <a:bodyPr/>
          <a:lstStyle/>
          <a:p>
            <a:pPr>
              <a:defRPr/>
            </a:pPr>
            <a:fld id="{61A64D36-A07B-4887-87F4-6B74AF752BA1}" type="slidenum">
              <a:rPr lang="en-GB" smtClean="0">
                <a:solidFill>
                  <a:srgbClr val="000000"/>
                </a:solidFill>
              </a:rPr>
              <a:pPr>
                <a:defRPr/>
              </a:pPr>
              <a:t>38</a:t>
            </a:fld>
            <a:endParaRPr lang="en-GB">
              <a:solidFill>
                <a:srgbClr val="000000"/>
              </a:solidFill>
            </a:endParaRPr>
          </a:p>
        </p:txBody>
      </p:sp>
      <p:sp>
        <p:nvSpPr>
          <p:cNvPr id="4" name="Explosion 1 3"/>
          <p:cNvSpPr/>
          <p:nvPr/>
        </p:nvSpPr>
        <p:spPr bwMode="auto">
          <a:xfrm>
            <a:off x="323850" y="2872432"/>
            <a:ext cx="1079500" cy="576263"/>
          </a:xfrm>
          <a:prstGeom prst="irregularSeal1">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lstStyle/>
          <a:p>
            <a:pPr marL="3175">
              <a:defRPr/>
            </a:pPr>
            <a:endParaRPr lang="en-GB">
              <a:latin typeface="Verdana" charset="0"/>
              <a:ea typeface="ＭＳ Ｐゴシック" charset="0"/>
            </a:endParaRPr>
          </a:p>
        </p:txBody>
      </p:sp>
      <p:sp>
        <p:nvSpPr>
          <p:cNvPr id="18443" name="Explosion 2 13"/>
          <p:cNvSpPr>
            <a:spLocks noChangeArrowheads="1"/>
          </p:cNvSpPr>
          <p:nvPr/>
        </p:nvSpPr>
        <p:spPr bwMode="auto">
          <a:xfrm>
            <a:off x="152400" y="2559992"/>
            <a:ext cx="1651000" cy="1150938"/>
          </a:xfrm>
          <a:prstGeom prst="irregularSeal2">
            <a:avLst/>
          </a:prstGeom>
          <a:noFill/>
          <a:ln w="5715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marL="3175" eaLnBrk="0" hangingPunct="0">
              <a:spcBef>
                <a:spcPct val="20000"/>
              </a:spcBef>
              <a:buClr>
                <a:schemeClr val="bg1"/>
              </a:buClr>
              <a:buChar char="•"/>
              <a:defRPr sz="2400" i="1">
                <a:solidFill>
                  <a:srgbClr val="0F5494"/>
                </a:solidFill>
                <a:latin typeface="Verdana" pitchFamily="34" charset="0"/>
                <a:ea typeface="MS PGothic" pitchFamily="34" charset="-128"/>
              </a:defRPr>
            </a:lvl1pPr>
            <a:lvl2pPr marL="742950" indent="-285750" eaLnBrk="0" hangingPunct="0">
              <a:spcBef>
                <a:spcPct val="20000"/>
              </a:spcBef>
              <a:buClr>
                <a:srgbClr val="009FBA"/>
              </a:buClr>
              <a:buChar char="•"/>
              <a:defRPr sz="2000" b="1">
                <a:solidFill>
                  <a:srgbClr val="0F5494"/>
                </a:solidFill>
                <a:latin typeface="Verdana" pitchFamily="34" charset="0"/>
                <a:ea typeface="MS PGothic" pitchFamily="34" charset="-128"/>
              </a:defRPr>
            </a:lvl2pPr>
            <a:lvl3pPr marL="1143000" indent="-228600" eaLnBrk="0" hangingPunct="0">
              <a:spcBef>
                <a:spcPct val="20000"/>
              </a:spcBef>
              <a:defRPr sz="1400">
                <a:solidFill>
                  <a:srgbClr val="0F5494"/>
                </a:solidFill>
                <a:latin typeface="Verdana"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ClrTx/>
              <a:buFontTx/>
              <a:buNone/>
            </a:pPr>
            <a:endParaRPr lang="en-US" altLang="en-US" sz="1200" i="0"/>
          </a:p>
        </p:txBody>
      </p:sp>
      <p:sp>
        <p:nvSpPr>
          <p:cNvPr id="18444" name="Explosion 2 14"/>
          <p:cNvSpPr>
            <a:spLocks noChangeArrowheads="1"/>
          </p:cNvSpPr>
          <p:nvPr/>
        </p:nvSpPr>
        <p:spPr bwMode="auto">
          <a:xfrm>
            <a:off x="1381125" y="2585987"/>
            <a:ext cx="1651000" cy="1150938"/>
          </a:xfrm>
          <a:prstGeom prst="irregularSeal2">
            <a:avLst/>
          </a:prstGeom>
          <a:noFill/>
          <a:ln w="5715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marL="3175" eaLnBrk="0" hangingPunct="0">
              <a:spcBef>
                <a:spcPct val="20000"/>
              </a:spcBef>
              <a:buClr>
                <a:schemeClr val="bg1"/>
              </a:buClr>
              <a:buChar char="•"/>
              <a:defRPr sz="2400" i="1">
                <a:solidFill>
                  <a:srgbClr val="0F5494"/>
                </a:solidFill>
                <a:latin typeface="Verdana" pitchFamily="34" charset="0"/>
                <a:ea typeface="MS PGothic" pitchFamily="34" charset="-128"/>
              </a:defRPr>
            </a:lvl1pPr>
            <a:lvl2pPr marL="742950" indent="-285750" eaLnBrk="0" hangingPunct="0">
              <a:spcBef>
                <a:spcPct val="20000"/>
              </a:spcBef>
              <a:buClr>
                <a:srgbClr val="009FBA"/>
              </a:buClr>
              <a:buChar char="•"/>
              <a:defRPr sz="2000" b="1">
                <a:solidFill>
                  <a:srgbClr val="0F5494"/>
                </a:solidFill>
                <a:latin typeface="Verdana" pitchFamily="34" charset="0"/>
                <a:ea typeface="MS PGothic" pitchFamily="34" charset="-128"/>
              </a:defRPr>
            </a:lvl2pPr>
            <a:lvl3pPr marL="1143000" indent="-228600" eaLnBrk="0" hangingPunct="0">
              <a:spcBef>
                <a:spcPct val="20000"/>
              </a:spcBef>
              <a:defRPr sz="1400">
                <a:solidFill>
                  <a:srgbClr val="0F5494"/>
                </a:solidFill>
                <a:latin typeface="Verdana"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ClrTx/>
              <a:buFontTx/>
              <a:buNone/>
            </a:pPr>
            <a:endParaRPr lang="en-US" altLang="en-US" sz="1200" i="0"/>
          </a:p>
        </p:txBody>
      </p:sp>
      <p:sp>
        <p:nvSpPr>
          <p:cNvPr id="18445" name="Explosion 2 15"/>
          <p:cNvSpPr>
            <a:spLocks noChangeArrowheads="1"/>
          </p:cNvSpPr>
          <p:nvPr/>
        </p:nvSpPr>
        <p:spPr bwMode="auto">
          <a:xfrm>
            <a:off x="2699792" y="2600573"/>
            <a:ext cx="1649413" cy="1150937"/>
          </a:xfrm>
          <a:prstGeom prst="irregularSeal2">
            <a:avLst/>
          </a:prstGeom>
          <a:noFill/>
          <a:ln w="5715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marL="3175" eaLnBrk="0" hangingPunct="0">
              <a:spcBef>
                <a:spcPct val="20000"/>
              </a:spcBef>
              <a:buClr>
                <a:schemeClr val="bg1"/>
              </a:buClr>
              <a:buChar char="•"/>
              <a:defRPr sz="2400" i="1">
                <a:solidFill>
                  <a:srgbClr val="0F5494"/>
                </a:solidFill>
                <a:latin typeface="Verdana" pitchFamily="34" charset="0"/>
                <a:ea typeface="MS PGothic" pitchFamily="34" charset="-128"/>
              </a:defRPr>
            </a:lvl1pPr>
            <a:lvl2pPr marL="742950" indent="-285750" eaLnBrk="0" hangingPunct="0">
              <a:spcBef>
                <a:spcPct val="20000"/>
              </a:spcBef>
              <a:buClr>
                <a:srgbClr val="009FBA"/>
              </a:buClr>
              <a:buChar char="•"/>
              <a:defRPr sz="2000" b="1">
                <a:solidFill>
                  <a:srgbClr val="0F5494"/>
                </a:solidFill>
                <a:latin typeface="Verdana" pitchFamily="34" charset="0"/>
                <a:ea typeface="MS PGothic" pitchFamily="34" charset="-128"/>
              </a:defRPr>
            </a:lvl2pPr>
            <a:lvl3pPr marL="1143000" indent="-228600" eaLnBrk="0" hangingPunct="0">
              <a:spcBef>
                <a:spcPct val="20000"/>
              </a:spcBef>
              <a:defRPr sz="1400">
                <a:solidFill>
                  <a:srgbClr val="0F5494"/>
                </a:solidFill>
                <a:latin typeface="Verdana"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ClrTx/>
              <a:buFontTx/>
              <a:buNone/>
            </a:pPr>
            <a:endParaRPr lang="en-US" altLang="en-US" sz="1200" i="0"/>
          </a:p>
        </p:txBody>
      </p:sp>
      <p:sp>
        <p:nvSpPr>
          <p:cNvPr id="14" name="Explosion 2 15"/>
          <p:cNvSpPr>
            <a:spLocks noChangeArrowheads="1"/>
          </p:cNvSpPr>
          <p:nvPr/>
        </p:nvSpPr>
        <p:spPr bwMode="auto">
          <a:xfrm>
            <a:off x="5055383" y="2534592"/>
            <a:ext cx="1649413" cy="1150937"/>
          </a:xfrm>
          <a:prstGeom prst="irregularSeal2">
            <a:avLst/>
          </a:prstGeom>
          <a:noFill/>
          <a:ln w="5715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marL="3175" eaLnBrk="0" hangingPunct="0">
              <a:spcBef>
                <a:spcPct val="20000"/>
              </a:spcBef>
              <a:buClr>
                <a:schemeClr val="bg1"/>
              </a:buClr>
              <a:buChar char="•"/>
              <a:defRPr sz="2400" i="1">
                <a:solidFill>
                  <a:srgbClr val="0F5494"/>
                </a:solidFill>
                <a:latin typeface="Verdana" pitchFamily="34" charset="0"/>
                <a:ea typeface="MS PGothic" pitchFamily="34" charset="-128"/>
              </a:defRPr>
            </a:lvl1pPr>
            <a:lvl2pPr marL="742950" indent="-285750" eaLnBrk="0" hangingPunct="0">
              <a:spcBef>
                <a:spcPct val="20000"/>
              </a:spcBef>
              <a:buClr>
                <a:srgbClr val="009FBA"/>
              </a:buClr>
              <a:buChar char="•"/>
              <a:defRPr sz="2000" b="1">
                <a:solidFill>
                  <a:srgbClr val="0F5494"/>
                </a:solidFill>
                <a:latin typeface="Verdana" pitchFamily="34" charset="0"/>
                <a:ea typeface="MS PGothic" pitchFamily="34" charset="-128"/>
              </a:defRPr>
            </a:lvl2pPr>
            <a:lvl3pPr marL="1143000" indent="-228600" eaLnBrk="0" hangingPunct="0">
              <a:spcBef>
                <a:spcPct val="20000"/>
              </a:spcBef>
              <a:defRPr sz="1400">
                <a:solidFill>
                  <a:srgbClr val="0F5494"/>
                </a:solidFill>
                <a:latin typeface="Verdana"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ClrTx/>
              <a:buFontTx/>
              <a:buNone/>
            </a:pPr>
            <a:endParaRPr lang="en-US" altLang="en-US" sz="1200" i="0"/>
          </a:p>
        </p:txBody>
      </p:sp>
      <p:sp>
        <p:nvSpPr>
          <p:cNvPr id="15" name="Explosion 2 15"/>
          <p:cNvSpPr>
            <a:spLocks noChangeArrowheads="1"/>
          </p:cNvSpPr>
          <p:nvPr/>
        </p:nvSpPr>
        <p:spPr bwMode="auto">
          <a:xfrm>
            <a:off x="6378971" y="2585988"/>
            <a:ext cx="1649413" cy="1150937"/>
          </a:xfrm>
          <a:prstGeom prst="irregularSeal2">
            <a:avLst/>
          </a:prstGeom>
          <a:noFill/>
          <a:ln w="5715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marL="3175" eaLnBrk="0" hangingPunct="0">
              <a:spcBef>
                <a:spcPct val="20000"/>
              </a:spcBef>
              <a:buClr>
                <a:schemeClr val="bg1"/>
              </a:buClr>
              <a:buChar char="•"/>
              <a:defRPr sz="2400" i="1">
                <a:solidFill>
                  <a:srgbClr val="0F5494"/>
                </a:solidFill>
                <a:latin typeface="Verdana" pitchFamily="34" charset="0"/>
                <a:ea typeface="MS PGothic" pitchFamily="34" charset="-128"/>
              </a:defRPr>
            </a:lvl1pPr>
            <a:lvl2pPr marL="742950" indent="-285750" eaLnBrk="0" hangingPunct="0">
              <a:spcBef>
                <a:spcPct val="20000"/>
              </a:spcBef>
              <a:buClr>
                <a:srgbClr val="009FBA"/>
              </a:buClr>
              <a:buChar char="•"/>
              <a:defRPr sz="2000" b="1">
                <a:solidFill>
                  <a:srgbClr val="0F5494"/>
                </a:solidFill>
                <a:latin typeface="Verdana" pitchFamily="34" charset="0"/>
                <a:ea typeface="MS PGothic" pitchFamily="34" charset="-128"/>
              </a:defRPr>
            </a:lvl2pPr>
            <a:lvl3pPr marL="1143000" indent="-228600" eaLnBrk="0" hangingPunct="0">
              <a:spcBef>
                <a:spcPct val="20000"/>
              </a:spcBef>
              <a:defRPr sz="1400">
                <a:solidFill>
                  <a:srgbClr val="0F5494"/>
                </a:solidFill>
                <a:latin typeface="Verdana"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ClrTx/>
              <a:buFontTx/>
              <a:buNone/>
            </a:pPr>
            <a:endParaRPr lang="en-US" altLang="en-US" sz="1200" i="0"/>
          </a:p>
        </p:txBody>
      </p:sp>
      <p:sp>
        <p:nvSpPr>
          <p:cNvPr id="18" name="Explosion 2 13"/>
          <p:cNvSpPr>
            <a:spLocks noChangeArrowheads="1"/>
          </p:cNvSpPr>
          <p:nvPr/>
        </p:nvSpPr>
        <p:spPr bwMode="auto">
          <a:xfrm>
            <a:off x="3785096" y="2599382"/>
            <a:ext cx="1651000" cy="1150938"/>
          </a:xfrm>
          <a:prstGeom prst="irregularSeal2">
            <a:avLst/>
          </a:prstGeom>
          <a:noFill/>
          <a:ln w="5715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marL="3175" eaLnBrk="0" hangingPunct="0">
              <a:spcBef>
                <a:spcPct val="20000"/>
              </a:spcBef>
              <a:buClr>
                <a:schemeClr val="bg1"/>
              </a:buClr>
              <a:buChar char="•"/>
              <a:defRPr sz="2400" i="1">
                <a:solidFill>
                  <a:srgbClr val="0F5494"/>
                </a:solidFill>
                <a:latin typeface="Verdana" pitchFamily="34" charset="0"/>
                <a:ea typeface="MS PGothic" pitchFamily="34" charset="-128"/>
              </a:defRPr>
            </a:lvl1pPr>
            <a:lvl2pPr marL="742950" indent="-285750" eaLnBrk="0" hangingPunct="0">
              <a:spcBef>
                <a:spcPct val="20000"/>
              </a:spcBef>
              <a:buClr>
                <a:srgbClr val="009FBA"/>
              </a:buClr>
              <a:buChar char="•"/>
              <a:defRPr sz="2000" b="1">
                <a:solidFill>
                  <a:srgbClr val="0F5494"/>
                </a:solidFill>
                <a:latin typeface="Verdana" pitchFamily="34" charset="0"/>
                <a:ea typeface="MS PGothic" pitchFamily="34" charset="-128"/>
              </a:defRPr>
            </a:lvl2pPr>
            <a:lvl3pPr marL="1143000" indent="-228600" eaLnBrk="0" hangingPunct="0">
              <a:spcBef>
                <a:spcPct val="20000"/>
              </a:spcBef>
              <a:defRPr sz="1400">
                <a:solidFill>
                  <a:srgbClr val="0F5494"/>
                </a:solidFill>
                <a:latin typeface="Verdana"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ClrTx/>
              <a:buFontTx/>
              <a:buNone/>
            </a:pPr>
            <a:endParaRPr lang="en-US" altLang="en-US" sz="1200" i="0"/>
          </a:p>
        </p:txBody>
      </p:sp>
    </p:spTree>
    <p:extLst>
      <p:ext uri="{BB962C8B-B14F-4D97-AF65-F5344CB8AC3E}">
        <p14:creationId xmlns:p14="http://schemas.microsoft.com/office/powerpoint/2010/main" val="15918320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4"/>
          <p:cNvSpPr>
            <a:spLocks/>
          </p:cNvSpPr>
          <p:nvPr/>
        </p:nvSpPr>
        <p:spPr bwMode="auto">
          <a:xfrm>
            <a:off x="755576" y="2060774"/>
            <a:ext cx="8001074"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marL="285750" indent="-285750" eaLnBrk="0" hangingPunct="0">
              <a:spcBef>
                <a:spcPct val="20000"/>
              </a:spcBef>
              <a:buClr>
                <a:schemeClr val="bg1"/>
              </a:buClr>
              <a:buChar char="•"/>
              <a:defRPr sz="2400" i="1">
                <a:solidFill>
                  <a:srgbClr val="0F5494"/>
                </a:solidFill>
                <a:latin typeface="Verdana" pitchFamily="34" charset="0"/>
                <a:ea typeface="ＭＳ Ｐゴシック" pitchFamily="34" charset="-128"/>
              </a:defRPr>
            </a:lvl1pPr>
            <a:lvl2pPr marL="742950" indent="-285750" eaLnBrk="0" hangingPunct="0">
              <a:spcBef>
                <a:spcPct val="20000"/>
              </a:spcBef>
              <a:buClr>
                <a:srgbClr val="009FBA"/>
              </a:buClr>
              <a:buChar char="•"/>
              <a:defRPr sz="2000" b="1">
                <a:solidFill>
                  <a:srgbClr val="0F5494"/>
                </a:solidFill>
                <a:latin typeface="Verdana" pitchFamily="34" charset="0"/>
                <a:ea typeface="ＭＳ Ｐゴシック" pitchFamily="34" charset="-128"/>
              </a:defRPr>
            </a:lvl2pPr>
            <a:lvl3pPr marL="1143000" indent="-228600" eaLnBrk="0" hangingPunct="0">
              <a:spcBef>
                <a:spcPct val="20000"/>
              </a:spcBef>
              <a:defRPr sz="1400">
                <a:solidFill>
                  <a:srgbClr val="0F5494"/>
                </a:solidFill>
                <a:latin typeface="Verdana"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0"/>
              </a:spcBef>
              <a:spcAft>
                <a:spcPts val="1200"/>
              </a:spcAft>
              <a:buClrTx/>
            </a:pPr>
            <a:endParaRPr lang="en-GB" altLang="en-US" sz="1600" i="0" dirty="0" smtClean="0">
              <a:latin typeface="Arial" pitchFamily="34" charset="0"/>
              <a:sym typeface="Futura Std Book" charset="0"/>
            </a:endParaRPr>
          </a:p>
          <a:p>
            <a:pPr eaLnBrk="1" hangingPunct="1">
              <a:spcBef>
                <a:spcPct val="0"/>
              </a:spcBef>
              <a:spcAft>
                <a:spcPts val="1200"/>
              </a:spcAft>
              <a:buClrTx/>
            </a:pPr>
            <a:r>
              <a:rPr lang="en-GB" altLang="en-US" sz="1600" i="0" dirty="0" smtClean="0">
                <a:latin typeface="Arial" pitchFamily="34" charset="0"/>
                <a:sym typeface="Futura Std Book" charset="0"/>
              </a:rPr>
              <a:t>Massive </a:t>
            </a:r>
            <a:r>
              <a:rPr lang="en-GB" altLang="en-US" sz="1600" i="0" dirty="0">
                <a:latin typeface="Arial" pitchFamily="34" charset="0"/>
                <a:sym typeface="Futura Std Book" charset="0"/>
              </a:rPr>
              <a:t>needs for development funding vs constraints in public finances result in significant funding needs.</a:t>
            </a:r>
          </a:p>
          <a:p>
            <a:pPr eaLnBrk="1" hangingPunct="1">
              <a:spcBef>
                <a:spcPct val="0"/>
              </a:spcBef>
              <a:spcAft>
                <a:spcPts val="1200"/>
              </a:spcAft>
              <a:buClrTx/>
            </a:pPr>
            <a:r>
              <a:rPr lang="fr-BE" altLang="en-US" sz="1600" i="0" dirty="0" err="1">
                <a:latin typeface="Arial" pitchFamily="34" charset="0"/>
                <a:sym typeface="Futura Std Book" charset="0"/>
              </a:rPr>
              <a:t>Investment</a:t>
            </a:r>
            <a:r>
              <a:rPr lang="fr-BE" altLang="en-US" sz="1600" i="0" dirty="0">
                <a:latin typeface="Arial" pitchFamily="34" charset="0"/>
                <a:sym typeface="Futura Std Book" charset="0"/>
              </a:rPr>
              <a:t> </a:t>
            </a:r>
            <a:r>
              <a:rPr lang="fr-BE" altLang="en-US" sz="1600" i="0" dirty="0" err="1">
                <a:latin typeface="Arial" pitchFamily="34" charset="0"/>
                <a:sym typeface="Futura Std Book" charset="0"/>
              </a:rPr>
              <a:t>needs</a:t>
            </a:r>
            <a:r>
              <a:rPr lang="fr-BE" altLang="en-US" sz="1600" i="0" dirty="0">
                <a:latin typeface="Arial" pitchFamily="34" charset="0"/>
                <a:sym typeface="Futura Std Book" charset="0"/>
              </a:rPr>
              <a:t> in </a:t>
            </a:r>
            <a:r>
              <a:rPr lang="fr-BE" altLang="en-US" sz="1600" i="0" dirty="0" err="1">
                <a:latin typeface="Arial" pitchFamily="34" charset="0"/>
                <a:sym typeface="Futura Std Book" charset="0"/>
              </a:rPr>
              <a:t>emerging</a:t>
            </a:r>
            <a:r>
              <a:rPr lang="fr-BE" altLang="en-US" sz="1600" i="0" dirty="0">
                <a:latin typeface="Arial" pitchFamily="34" charset="0"/>
                <a:sym typeface="Futura Std Book" charset="0"/>
              </a:rPr>
              <a:t> and </a:t>
            </a:r>
            <a:r>
              <a:rPr lang="fr-BE" altLang="en-US" sz="1600" i="0" dirty="0" err="1">
                <a:latin typeface="Arial" pitchFamily="34" charset="0"/>
                <a:sym typeface="Futura Std Book" charset="0"/>
              </a:rPr>
              <a:t>developing</a:t>
            </a:r>
            <a:r>
              <a:rPr lang="fr-BE" altLang="en-US" sz="1600" i="0" dirty="0">
                <a:latin typeface="Arial" pitchFamily="34" charset="0"/>
                <a:sym typeface="Futura Std Book" charset="0"/>
              </a:rPr>
              <a:t> country </a:t>
            </a:r>
            <a:r>
              <a:rPr lang="fr-BE" altLang="en-US" sz="1600" i="0" dirty="0" err="1">
                <a:latin typeface="Arial" pitchFamily="34" charset="0"/>
                <a:sym typeface="Futura Std Book" charset="0"/>
              </a:rPr>
              <a:t>estimated</a:t>
            </a:r>
            <a:r>
              <a:rPr lang="fr-BE" altLang="en-US" sz="1600" i="0" dirty="0">
                <a:latin typeface="Arial" pitchFamily="34" charset="0"/>
                <a:sym typeface="Futura Std Book" charset="0"/>
              </a:rPr>
              <a:t> </a:t>
            </a:r>
            <a:r>
              <a:rPr lang="fr-BE" altLang="en-US" sz="1600" i="0" dirty="0" err="1">
                <a:latin typeface="Arial" pitchFamily="34" charset="0"/>
                <a:sym typeface="Futura Std Book" charset="0"/>
              </a:rPr>
              <a:t>at</a:t>
            </a:r>
            <a:r>
              <a:rPr lang="fr-BE" altLang="en-US" sz="1600" i="0" dirty="0">
                <a:latin typeface="Arial" pitchFamily="34" charset="0"/>
                <a:sym typeface="Futura Std Book" charset="0"/>
              </a:rPr>
              <a:t> </a:t>
            </a:r>
            <a:r>
              <a:rPr lang="fr-BE" altLang="en-US" sz="1600" b="1" i="0" dirty="0">
                <a:latin typeface="Arial" pitchFamily="34" charset="0"/>
                <a:sym typeface="Futura Std Book" charset="0"/>
              </a:rPr>
              <a:t>USD 2 trillion </a:t>
            </a:r>
            <a:r>
              <a:rPr lang="fr-BE" altLang="en-US" sz="1600" i="0" dirty="0">
                <a:latin typeface="Arial" pitchFamily="34" charset="0"/>
                <a:sym typeface="Futura Std Book" charset="0"/>
              </a:rPr>
              <a:t>a </a:t>
            </a:r>
            <a:r>
              <a:rPr lang="fr-BE" altLang="en-US" sz="1600" i="0" dirty="0" err="1">
                <a:latin typeface="Arial" pitchFamily="34" charset="0"/>
                <a:sym typeface="Futura Std Book" charset="0"/>
              </a:rPr>
              <a:t>year</a:t>
            </a:r>
            <a:r>
              <a:rPr lang="fr-BE" altLang="en-US" sz="1600" i="0" dirty="0">
                <a:latin typeface="Arial" pitchFamily="34" charset="0"/>
                <a:sym typeface="Futura Std Book" charset="0"/>
              </a:rPr>
              <a:t> over </a:t>
            </a:r>
            <a:r>
              <a:rPr lang="fr-BE" altLang="en-US" sz="1600" i="0" dirty="0" err="1">
                <a:latin typeface="Arial" pitchFamily="34" charset="0"/>
                <a:sym typeface="Futura Std Book" charset="0"/>
              </a:rPr>
              <a:t>next</a:t>
            </a:r>
            <a:r>
              <a:rPr lang="fr-BE" altLang="en-US" sz="1600" i="0" dirty="0">
                <a:latin typeface="Arial" pitchFamily="34" charset="0"/>
                <a:sym typeface="Futura Std Book" charset="0"/>
              </a:rPr>
              <a:t> </a:t>
            </a:r>
            <a:r>
              <a:rPr lang="fr-BE" altLang="en-US" sz="1600" i="0" dirty="0" err="1">
                <a:latin typeface="Arial" pitchFamily="34" charset="0"/>
                <a:sym typeface="Futura Std Book" charset="0"/>
              </a:rPr>
              <a:t>decade</a:t>
            </a:r>
            <a:r>
              <a:rPr lang="fr-BE" altLang="en-US" sz="1600" i="0" dirty="0">
                <a:latin typeface="Arial" pitchFamily="34" charset="0"/>
                <a:sym typeface="Futura Std Book" charset="0"/>
              </a:rPr>
              <a:t> – </a:t>
            </a:r>
            <a:r>
              <a:rPr lang="fr-BE" altLang="en-US" sz="1600" i="0" dirty="0" err="1">
                <a:latin typeface="Arial" pitchFamily="34" charset="0"/>
                <a:sym typeface="Futura Std Book" charset="0"/>
              </a:rPr>
              <a:t>rougly</a:t>
            </a:r>
            <a:r>
              <a:rPr lang="fr-BE" altLang="en-US" sz="1600" i="0" dirty="0">
                <a:latin typeface="Arial" pitchFamily="34" charset="0"/>
                <a:sym typeface="Futura Std Book" charset="0"/>
              </a:rPr>
              <a:t> USD 1 trillion more </a:t>
            </a:r>
            <a:r>
              <a:rPr lang="fr-BE" altLang="en-US" sz="1600" i="0" dirty="0" err="1">
                <a:latin typeface="Arial" pitchFamily="34" charset="0"/>
                <a:sym typeface="Futura Std Book" charset="0"/>
              </a:rPr>
              <a:t>than</a:t>
            </a:r>
            <a:r>
              <a:rPr lang="fr-BE" altLang="en-US" sz="1600" i="0" dirty="0">
                <a:latin typeface="Arial" pitchFamily="34" charset="0"/>
                <a:sym typeface="Futura Std Book" charset="0"/>
              </a:rPr>
              <a:t> </a:t>
            </a:r>
            <a:r>
              <a:rPr lang="fr-BE" altLang="en-US" sz="1600" i="0" dirty="0" err="1">
                <a:latin typeface="Arial" pitchFamily="34" charset="0"/>
                <a:sym typeface="Futura Std Book" charset="0"/>
              </a:rPr>
              <a:t>what</a:t>
            </a:r>
            <a:r>
              <a:rPr lang="fr-BE" altLang="en-US" sz="1600" i="0" dirty="0">
                <a:latin typeface="Arial" pitchFamily="34" charset="0"/>
                <a:sym typeface="Futura Std Book" charset="0"/>
              </a:rPr>
              <a:t> </a:t>
            </a:r>
            <a:r>
              <a:rPr lang="fr-BE" altLang="en-US" sz="1600" i="0" dirty="0" err="1">
                <a:latin typeface="Arial" pitchFamily="34" charset="0"/>
                <a:sym typeface="Futura Std Book" charset="0"/>
              </a:rPr>
              <a:t>is</a:t>
            </a:r>
            <a:r>
              <a:rPr lang="fr-BE" altLang="en-US" sz="1600" i="0" dirty="0">
                <a:latin typeface="Arial" pitchFamily="34" charset="0"/>
                <a:sym typeface="Futura Std Book" charset="0"/>
              </a:rPr>
              <a:t> </a:t>
            </a:r>
            <a:r>
              <a:rPr lang="fr-BE" altLang="en-US" sz="1600" i="0" dirty="0" err="1">
                <a:latin typeface="Arial" pitchFamily="34" charset="0"/>
                <a:sym typeface="Futura Std Book" charset="0"/>
              </a:rPr>
              <a:t>currently</a:t>
            </a:r>
            <a:r>
              <a:rPr lang="fr-BE" altLang="en-US" sz="1600" i="0" dirty="0">
                <a:latin typeface="Arial" pitchFamily="34" charset="0"/>
                <a:sym typeface="Futura Std Book" charset="0"/>
              </a:rPr>
              <a:t> </a:t>
            </a:r>
            <a:r>
              <a:rPr lang="fr-BE" altLang="en-US" sz="1600" i="0" dirty="0" err="1">
                <a:latin typeface="Arial" pitchFamily="34" charset="0"/>
                <a:sym typeface="Futura Std Book" charset="0"/>
              </a:rPr>
              <a:t>spend</a:t>
            </a:r>
            <a:r>
              <a:rPr lang="fr-BE" altLang="en-US" sz="1600" i="0" dirty="0" smtClean="0">
                <a:latin typeface="Arial" pitchFamily="34" charset="0"/>
                <a:sym typeface="Futura Std Book" charset="0"/>
              </a:rPr>
              <a:t>!* </a:t>
            </a:r>
            <a:r>
              <a:rPr lang="fr-BE" altLang="en-US" sz="1600" i="0" dirty="0" err="1" smtClean="0">
                <a:latin typeface="Arial" pitchFamily="34" charset="0"/>
                <a:sym typeface="Futura Std Book" charset="0"/>
              </a:rPr>
              <a:t>Only</a:t>
            </a:r>
            <a:r>
              <a:rPr lang="fr-BE" altLang="en-US" sz="1600" i="0" dirty="0" smtClean="0">
                <a:latin typeface="Arial" pitchFamily="34" charset="0"/>
                <a:sym typeface="Futura Std Book" charset="0"/>
              </a:rPr>
              <a:t> </a:t>
            </a:r>
            <a:r>
              <a:rPr lang="fr-BE" altLang="en-US" sz="1600" i="0" dirty="0" err="1" smtClean="0">
                <a:latin typeface="Arial" pitchFamily="34" charset="0"/>
                <a:sym typeface="Futura Std Book" charset="0"/>
              </a:rPr>
              <a:t>roughly</a:t>
            </a:r>
            <a:r>
              <a:rPr lang="fr-BE" altLang="en-US" sz="1600" i="0" dirty="0" smtClean="0">
                <a:latin typeface="Arial" pitchFamily="34" charset="0"/>
                <a:sym typeface="Futura Std Book" charset="0"/>
              </a:rPr>
              <a:t> 10% are </a:t>
            </a:r>
            <a:r>
              <a:rPr lang="fr-BE" altLang="en-US" sz="1600" i="0" dirty="0" err="1" smtClean="0">
                <a:latin typeface="Arial" pitchFamily="34" charset="0"/>
                <a:sym typeface="Futura Std Book" charset="0"/>
              </a:rPr>
              <a:t>expected</a:t>
            </a:r>
            <a:r>
              <a:rPr lang="fr-BE" altLang="en-US" sz="1600" i="0" dirty="0" smtClean="0">
                <a:latin typeface="Arial" pitchFamily="34" charset="0"/>
                <a:sym typeface="Futura Std Book" charset="0"/>
              </a:rPr>
              <a:t> to </a:t>
            </a:r>
            <a:r>
              <a:rPr lang="fr-BE" altLang="en-US" sz="1600" i="0" dirty="0" err="1" smtClean="0">
                <a:latin typeface="Arial" pitchFamily="34" charset="0"/>
                <a:sym typeface="Futura Std Book" charset="0"/>
              </a:rPr>
              <a:t>be</a:t>
            </a:r>
            <a:r>
              <a:rPr lang="fr-BE" altLang="en-US" sz="1600" i="0" dirty="0" smtClean="0">
                <a:latin typeface="Arial" pitchFamily="34" charset="0"/>
                <a:sym typeface="Futura Std Book" charset="0"/>
              </a:rPr>
              <a:t> </a:t>
            </a:r>
            <a:r>
              <a:rPr lang="fr-BE" altLang="en-US" sz="1600" i="0" dirty="0" err="1" smtClean="0">
                <a:latin typeface="Arial" pitchFamily="34" charset="0"/>
                <a:sym typeface="Futura Std Book" charset="0"/>
              </a:rPr>
              <a:t>covered</a:t>
            </a:r>
            <a:r>
              <a:rPr lang="fr-BE" altLang="en-US" sz="1600" i="0" dirty="0" smtClean="0">
                <a:latin typeface="Arial" pitchFamily="34" charset="0"/>
                <a:sym typeface="Futura Std Book" charset="0"/>
              </a:rPr>
              <a:t> by ODA.</a:t>
            </a:r>
            <a:endParaRPr lang="en-GB" altLang="en-US" sz="1600" i="0" dirty="0">
              <a:latin typeface="Arial" pitchFamily="34" charset="0"/>
              <a:sym typeface="Futura Std Book" charset="0"/>
            </a:endParaRPr>
          </a:p>
        </p:txBody>
      </p:sp>
      <p:sp>
        <p:nvSpPr>
          <p:cNvPr id="2" name="Slide Number Placeholder 1"/>
          <p:cNvSpPr>
            <a:spLocks noGrp="1"/>
          </p:cNvSpPr>
          <p:nvPr>
            <p:ph type="sldNum" sz="quarter" idx="12"/>
          </p:nvPr>
        </p:nvSpPr>
        <p:spPr/>
        <p:txBody>
          <a:bodyPr/>
          <a:lstStyle/>
          <a:p>
            <a:pPr>
              <a:defRPr/>
            </a:pPr>
            <a:fld id="{D90A0036-FE85-44C1-A40B-00059EADA284}" type="slidenum">
              <a:rPr lang="en-GB" smtClean="0"/>
              <a:pPr>
                <a:defRPr/>
              </a:pPr>
              <a:t>4</a:t>
            </a:fld>
            <a:endParaRPr lang="en-GB" dirty="0"/>
          </a:p>
        </p:txBody>
      </p:sp>
      <p:pic>
        <p:nvPicPr>
          <p:cNvPr id="5127" name="Picture 9" descr="C:\Users\nagelaa\Desktop\brid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8224" y="3415630"/>
            <a:ext cx="38100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Box 2"/>
          <p:cNvSpPr txBox="1">
            <a:spLocks noChangeArrowheads="1"/>
          </p:cNvSpPr>
          <p:nvPr/>
        </p:nvSpPr>
        <p:spPr bwMode="auto">
          <a:xfrm>
            <a:off x="323528" y="6207115"/>
            <a:ext cx="85664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bg1"/>
              </a:buClr>
              <a:buChar char="•"/>
              <a:defRPr sz="2400" i="1">
                <a:solidFill>
                  <a:srgbClr val="0F5494"/>
                </a:solidFill>
                <a:latin typeface="Verdana" pitchFamily="34" charset="0"/>
                <a:ea typeface="ＭＳ Ｐゴシック" pitchFamily="34" charset="-128"/>
              </a:defRPr>
            </a:lvl1pPr>
            <a:lvl2pPr marL="742950" indent="-285750" eaLnBrk="0" hangingPunct="0">
              <a:spcBef>
                <a:spcPct val="20000"/>
              </a:spcBef>
              <a:buClr>
                <a:srgbClr val="009FBA"/>
              </a:buClr>
              <a:buChar char="•"/>
              <a:defRPr sz="2000" b="1">
                <a:solidFill>
                  <a:srgbClr val="0F5494"/>
                </a:solidFill>
                <a:latin typeface="Verdana" pitchFamily="34" charset="0"/>
                <a:ea typeface="ＭＳ Ｐゴシック" pitchFamily="34" charset="-128"/>
              </a:defRPr>
            </a:lvl2pPr>
            <a:lvl3pPr marL="1143000" indent="-228600" eaLnBrk="0" hangingPunct="0">
              <a:spcBef>
                <a:spcPct val="20000"/>
              </a:spcBef>
              <a:defRPr sz="1400">
                <a:solidFill>
                  <a:srgbClr val="0F5494"/>
                </a:solidFill>
                <a:latin typeface="Verdana"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lgn="just" eaLnBrk="1" hangingPunct="1">
              <a:spcBef>
                <a:spcPct val="0"/>
              </a:spcBef>
              <a:buClrTx/>
              <a:buFontTx/>
              <a:buNone/>
            </a:pPr>
            <a:r>
              <a:rPr lang="fr-BE" altLang="en-US" sz="1000" i="0" dirty="0">
                <a:latin typeface="Arial" pitchFamily="34" charset="0"/>
                <a:cs typeface="Arial" pitchFamily="34" charset="0"/>
              </a:rPr>
              <a:t>*</a:t>
            </a:r>
            <a:r>
              <a:rPr lang="fr-BE" altLang="en-US" sz="1000" i="0" dirty="0" err="1">
                <a:latin typeface="Arial" pitchFamily="34" charset="0"/>
                <a:cs typeface="Arial" pitchFamily="34" charset="0"/>
              </a:rPr>
              <a:t>Bhattacharya</a:t>
            </a:r>
            <a:r>
              <a:rPr lang="fr-BE" altLang="en-US" sz="1000" i="0" dirty="0">
                <a:latin typeface="Arial" pitchFamily="34" charset="0"/>
                <a:cs typeface="Arial" pitchFamily="34" charset="0"/>
              </a:rPr>
              <a:t>/Romani, 2013, "Meeting the Infrastructure Challenge – the Case for </a:t>
            </a:r>
            <a:r>
              <a:rPr lang="fr-BE" altLang="en-US" sz="1000" i="0" dirty="0" smtClean="0">
                <a:latin typeface="Arial" pitchFamily="34" charset="0"/>
                <a:cs typeface="Arial" pitchFamily="34" charset="0"/>
              </a:rPr>
              <a:t>a New </a:t>
            </a:r>
            <a:r>
              <a:rPr lang="fr-BE" altLang="en-US" sz="1000" i="0" dirty="0" err="1">
                <a:latin typeface="Arial" pitchFamily="34" charset="0"/>
                <a:cs typeface="Arial" pitchFamily="34" charset="0"/>
              </a:rPr>
              <a:t>Developoment</a:t>
            </a:r>
            <a:r>
              <a:rPr lang="fr-BE" altLang="en-US" sz="1000" i="0" dirty="0">
                <a:latin typeface="Arial" pitchFamily="34" charset="0"/>
                <a:cs typeface="Arial" pitchFamily="34" charset="0"/>
              </a:rPr>
              <a:t> Bank"</a:t>
            </a:r>
            <a:endParaRPr lang="en-GB" altLang="en-US" sz="1000" i="0" dirty="0">
              <a:latin typeface="Arial" pitchFamily="34" charset="0"/>
              <a:cs typeface="Arial" pitchFamily="34" charset="0"/>
            </a:endParaRPr>
          </a:p>
        </p:txBody>
      </p:sp>
      <p:sp>
        <p:nvSpPr>
          <p:cNvPr id="13" name="Title 1"/>
          <p:cNvSpPr txBox="1">
            <a:spLocks/>
          </p:cNvSpPr>
          <p:nvPr/>
        </p:nvSpPr>
        <p:spPr>
          <a:xfrm>
            <a:off x="111224" y="1343343"/>
            <a:ext cx="9144000" cy="647700"/>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indent="0" algn="ctr" eaLnBrk="1" hangingPunct="1"/>
            <a:r>
              <a:rPr lang="en-GB" altLang="en-US" kern="0" dirty="0" smtClean="0"/>
              <a:t>Rational of Blending: "Bridge the Gap"</a:t>
            </a:r>
          </a:p>
        </p:txBody>
      </p:sp>
    </p:spTree>
    <p:extLst>
      <p:ext uri="{BB962C8B-B14F-4D97-AF65-F5344CB8AC3E}">
        <p14:creationId xmlns:p14="http://schemas.microsoft.com/office/powerpoint/2010/main" val="41562604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Number Placeholder 4"/>
          <p:cNvSpPr>
            <a:spLocks noGrp="1"/>
          </p:cNvSpPr>
          <p:nvPr>
            <p:ph type="sldNum" sz="quarter" idx="12"/>
          </p:nvPr>
        </p:nvSpPr>
        <p:spPr>
          <a:xfrm>
            <a:off x="8027988" y="6453188"/>
            <a:ext cx="765175" cy="260350"/>
          </a:xfrm>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A3E99B04-518E-48E7-ADE4-D55EA34B9893}" type="slidenum">
              <a:rPr lang="en-GB" altLang="en-US" sz="1400" smtClean="0">
                <a:solidFill>
                  <a:schemeClr val="tx1"/>
                </a:solidFill>
                <a:latin typeface="Arial" pitchFamily="34" charset="0"/>
              </a:rPr>
              <a:pPr eaLnBrk="1" hangingPunct="1">
                <a:defRPr/>
              </a:pPr>
              <a:t>5</a:t>
            </a:fld>
            <a:endParaRPr lang="en-GB" altLang="en-US" sz="1400" smtClean="0">
              <a:solidFill>
                <a:schemeClr val="tx1"/>
              </a:solidFill>
              <a:latin typeface="Arial" pitchFamily="34" charset="0"/>
            </a:endParaRPr>
          </a:p>
        </p:txBody>
      </p:sp>
      <p:sp>
        <p:nvSpPr>
          <p:cNvPr id="113667" name="Title 1"/>
          <p:cNvSpPr>
            <a:spLocks noGrp="1"/>
          </p:cNvSpPr>
          <p:nvPr>
            <p:ph type="title"/>
          </p:nvPr>
        </p:nvSpPr>
        <p:spPr>
          <a:xfrm>
            <a:off x="0" y="1284288"/>
            <a:ext cx="9144000" cy="631825"/>
          </a:xfrm>
        </p:spPr>
        <p:txBody>
          <a:bodyPr/>
          <a:lstStyle/>
          <a:p>
            <a:pPr marL="0" indent="0" algn="ctr" eaLnBrk="1" hangingPunct="1"/>
            <a:r>
              <a:rPr lang="en-GB" altLang="en-US" smtClean="0"/>
              <a:t>The grant is part of a financing package</a:t>
            </a:r>
          </a:p>
        </p:txBody>
      </p:sp>
      <p:sp>
        <p:nvSpPr>
          <p:cNvPr id="113669" name="Right Arrow 1"/>
          <p:cNvSpPr>
            <a:spLocks noChangeArrowheads="1"/>
          </p:cNvSpPr>
          <p:nvPr/>
        </p:nvSpPr>
        <p:spPr bwMode="auto">
          <a:xfrm>
            <a:off x="4311650" y="5661025"/>
            <a:ext cx="692150" cy="288925"/>
          </a:xfrm>
          <a:prstGeom prst="rightArrow">
            <a:avLst>
              <a:gd name="adj1" fmla="val 50000"/>
              <a:gd name="adj2" fmla="val 50019"/>
            </a:avLst>
          </a:prstGeom>
          <a:solidFill>
            <a:srgbClr val="2D5EC1"/>
          </a:solidFill>
          <a:ln w="9525">
            <a:solidFill>
              <a:schemeClr val="tx1"/>
            </a:solidFill>
            <a:miter lim="800000"/>
            <a:headEnd/>
            <a:tailEnd/>
          </a:ln>
        </p:spPr>
        <p:txBody>
          <a:bodyPr anchor="ctr"/>
          <a:lstStyle>
            <a:lvl1pPr marL="3175"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endParaRPr lang="en-US" altLang="en-US" sz="1200" i="0"/>
          </a:p>
        </p:txBody>
      </p:sp>
      <p:graphicFrame>
        <p:nvGraphicFramePr>
          <p:cNvPr id="17" name="Content Placeholder 5"/>
          <p:cNvGraphicFramePr>
            <a:graphicFrameLocks noGrp="1"/>
          </p:cNvGraphicFramePr>
          <p:nvPr>
            <p:ph idx="1"/>
          </p:nvPr>
        </p:nvGraphicFramePr>
        <p:xfrm>
          <a:off x="611188" y="2133600"/>
          <a:ext cx="3529012" cy="3927474"/>
        </p:xfrm>
        <a:graphic>
          <a:graphicData uri="http://schemas.openxmlformats.org/drawingml/2006/table">
            <a:tbl>
              <a:tblPr firstRow="1" bandRow="1">
                <a:tableStyleId>{5C22544A-7EE6-4342-B048-85BDC9FD1C3A}</a:tableStyleId>
              </a:tblPr>
              <a:tblGrid>
                <a:gridCol w="3529012"/>
              </a:tblGrid>
              <a:tr h="1068974">
                <a:tc>
                  <a:txBody>
                    <a:bodyPr/>
                    <a:lstStyle/>
                    <a:p>
                      <a:pPr algn="ctr"/>
                      <a:r>
                        <a:rPr lang="en-GB" sz="2000" b="1" dirty="0" smtClean="0">
                          <a:solidFill>
                            <a:srgbClr val="003366"/>
                          </a:solidFill>
                        </a:rPr>
                        <a:t>Project financing</a:t>
                      </a:r>
                      <a:r>
                        <a:rPr lang="en-GB" sz="2000" b="1" baseline="0" dirty="0" smtClean="0">
                          <a:solidFill>
                            <a:srgbClr val="003366"/>
                          </a:solidFill>
                        </a:rPr>
                        <a:t> mix</a:t>
                      </a:r>
                      <a:endParaRPr lang="en-GB" sz="2000" b="1" dirty="0">
                        <a:solidFill>
                          <a:srgbClr val="003366"/>
                        </a:solidFill>
                      </a:endParaRPr>
                    </a:p>
                  </a:txBody>
                  <a:tcPr marL="91478" marR="91478" marT="45694" marB="456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571700">
                <a:tc>
                  <a:txBody>
                    <a:bodyPr/>
                    <a:lstStyle/>
                    <a:p>
                      <a:pPr algn="ctr"/>
                      <a:r>
                        <a:rPr lang="en-GB" sz="1400" b="0" dirty="0" smtClean="0">
                          <a:solidFill>
                            <a:srgbClr val="003366"/>
                          </a:solidFill>
                        </a:rPr>
                        <a:t>Equity/Own funds (beneficiary)</a:t>
                      </a:r>
                    </a:p>
                  </a:txBody>
                  <a:tcPr marL="91478" marR="91478" marT="45694" marB="456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571700">
                <a:tc>
                  <a:txBody>
                    <a:bodyPr/>
                    <a:lstStyle/>
                    <a:p>
                      <a:pPr algn="ctr"/>
                      <a:r>
                        <a:rPr lang="en-GB" sz="1400" b="0" dirty="0" smtClean="0">
                          <a:solidFill>
                            <a:srgbClr val="003366"/>
                          </a:solidFill>
                        </a:rPr>
                        <a:t>Government</a:t>
                      </a:r>
                      <a:r>
                        <a:rPr lang="en-GB" sz="1400" b="0" baseline="0" dirty="0" smtClean="0">
                          <a:solidFill>
                            <a:srgbClr val="003366"/>
                          </a:solidFill>
                        </a:rPr>
                        <a:t> Financing</a:t>
                      </a:r>
                      <a:endParaRPr lang="en-GB" sz="1400" b="0" dirty="0" smtClean="0">
                        <a:solidFill>
                          <a:srgbClr val="003366"/>
                        </a:solidFill>
                      </a:endParaRPr>
                    </a:p>
                  </a:txBody>
                  <a:tcPr marL="91478" marR="91478" marT="45694" marB="456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571700">
                <a:tc>
                  <a:txBody>
                    <a:bodyPr/>
                    <a:lstStyle/>
                    <a:p>
                      <a:pPr algn="ctr"/>
                      <a:r>
                        <a:rPr lang="en-GB" sz="1400" b="0" baseline="0" dirty="0" smtClean="0">
                          <a:solidFill>
                            <a:srgbClr val="003366"/>
                          </a:solidFill>
                        </a:rPr>
                        <a:t>Finance institutions (IFIs) Loans ++</a:t>
                      </a:r>
                    </a:p>
                  </a:txBody>
                  <a:tcPr marL="91478" marR="91478" marT="45694" marB="456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571700">
                <a:tc>
                  <a:txBody>
                    <a:bodyPr/>
                    <a:lstStyle/>
                    <a:p>
                      <a:pPr algn="ctr"/>
                      <a:r>
                        <a:rPr lang="en-GB" sz="1400" b="0" baseline="0" dirty="0" smtClean="0">
                          <a:solidFill>
                            <a:srgbClr val="003366"/>
                          </a:solidFill>
                        </a:rPr>
                        <a:t>Other (Grant donors and/or Private)</a:t>
                      </a:r>
                    </a:p>
                  </a:txBody>
                  <a:tcPr marL="91478" marR="91478" marT="45694" marB="456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571700">
                <a:tc>
                  <a:txBody>
                    <a:bodyPr/>
                    <a:lstStyle/>
                    <a:p>
                      <a:pPr algn="ctr"/>
                      <a:r>
                        <a:rPr lang="en-GB" sz="1400" b="1" baseline="0" dirty="0" smtClean="0">
                          <a:solidFill>
                            <a:srgbClr val="003366"/>
                          </a:solidFill>
                        </a:rPr>
                        <a:t>EU grant resources</a:t>
                      </a:r>
                    </a:p>
                  </a:txBody>
                  <a:tcPr marL="91478" marR="91478" marT="45694" marB="456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bl>
          </a:graphicData>
        </a:graphic>
      </p:graphicFrame>
      <p:sp>
        <p:nvSpPr>
          <p:cNvPr id="113686" name="TextBox 1"/>
          <p:cNvSpPr txBox="1">
            <a:spLocks noChangeArrowheads="1"/>
          </p:cNvSpPr>
          <p:nvPr/>
        </p:nvSpPr>
        <p:spPr bwMode="auto">
          <a:xfrm>
            <a:off x="5292725" y="5229225"/>
            <a:ext cx="30956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r>
              <a:rPr lang="en-GB" altLang="en-US" b="1" i="0" dirty="0">
                <a:solidFill>
                  <a:srgbClr val="0F4C95"/>
                </a:solidFill>
              </a:rPr>
              <a:t>Average EU grant size €5-10 </a:t>
            </a:r>
            <a:r>
              <a:rPr lang="en-GB" altLang="en-US" b="1" i="0" dirty="0" smtClean="0">
                <a:solidFill>
                  <a:srgbClr val="0F4C95"/>
                </a:solidFill>
              </a:rPr>
              <a:t>million</a:t>
            </a:r>
            <a:endParaRPr lang="en-GB" altLang="en-US" b="1" i="0" dirty="0">
              <a:solidFill>
                <a:srgbClr val="0F4C95"/>
              </a:solidFill>
            </a:endParaRPr>
          </a:p>
        </p:txBody>
      </p:sp>
      <p:graphicFrame>
        <p:nvGraphicFramePr>
          <p:cNvPr id="113687" name="Chart 3"/>
          <p:cNvGraphicFramePr>
            <a:graphicFrameLocks/>
          </p:cNvGraphicFramePr>
          <p:nvPr/>
        </p:nvGraphicFramePr>
        <p:xfrm>
          <a:off x="4449763" y="1863725"/>
          <a:ext cx="4325937" cy="3416300"/>
        </p:xfrm>
        <a:graphic>
          <a:graphicData uri="http://schemas.openxmlformats.org/presentationml/2006/ole">
            <mc:AlternateContent xmlns:mc="http://schemas.openxmlformats.org/markup-compatibility/2006">
              <mc:Choice xmlns:v="urn:schemas-microsoft-com:vml" Requires="v">
                <p:oleObj spid="_x0000_s113798" r:id="rId5" imgW="4328535" imgH="3414056" progId="Excel.Chart.8">
                  <p:embed/>
                </p:oleObj>
              </mc:Choice>
              <mc:Fallback>
                <p:oleObj r:id="rId5" imgW="4328535" imgH="3414056" progId="Excel.Chart.8">
                  <p:embed/>
                  <p:pic>
                    <p:nvPicPr>
                      <p:cNvPr id="0" name="Chart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9763" y="1863725"/>
                        <a:ext cx="432593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3688" name="Down Arrow 2"/>
          <p:cNvSpPr>
            <a:spLocks noChangeArrowheads="1"/>
          </p:cNvSpPr>
          <p:nvPr/>
        </p:nvSpPr>
        <p:spPr bwMode="auto">
          <a:xfrm>
            <a:off x="5724525" y="1916113"/>
            <a:ext cx="287338" cy="288925"/>
          </a:xfrm>
          <a:prstGeom prst="downArrow">
            <a:avLst>
              <a:gd name="adj1" fmla="val 50000"/>
              <a:gd name="adj2" fmla="val 50276"/>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175"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endParaRPr lang="en-US" altLang="en-US" sz="1200" i="0"/>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Number Placeholder 4"/>
          <p:cNvSpPr>
            <a:spLocks noGrp="1"/>
          </p:cNvSpPr>
          <p:nvPr>
            <p:ph type="sldNum" sz="quarter" idx="12"/>
          </p:nvPr>
        </p:nvSpPr>
        <p:spPr>
          <a:xfrm>
            <a:off x="8027988" y="6453188"/>
            <a:ext cx="765175" cy="260350"/>
          </a:xfrm>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584C578F-E54B-4FB8-A347-A0A87C39EBB4}" type="slidenum">
              <a:rPr lang="en-GB" altLang="en-US" sz="1400" smtClean="0">
                <a:solidFill>
                  <a:schemeClr val="tx1"/>
                </a:solidFill>
                <a:latin typeface="Arial" pitchFamily="34" charset="0"/>
              </a:rPr>
              <a:pPr eaLnBrk="1" hangingPunct="1">
                <a:defRPr/>
              </a:pPr>
              <a:t>6</a:t>
            </a:fld>
            <a:endParaRPr lang="en-GB" altLang="en-US" sz="1400" smtClean="0">
              <a:solidFill>
                <a:schemeClr val="tx1"/>
              </a:solidFill>
              <a:latin typeface="Arial" pitchFamily="34" charset="0"/>
            </a:endParaRPr>
          </a:p>
        </p:txBody>
      </p:sp>
      <p:sp>
        <p:nvSpPr>
          <p:cNvPr id="117763" name="Title 1"/>
          <p:cNvSpPr>
            <a:spLocks noGrp="1"/>
          </p:cNvSpPr>
          <p:nvPr>
            <p:ph type="title"/>
          </p:nvPr>
        </p:nvSpPr>
        <p:spPr>
          <a:xfrm>
            <a:off x="-107950" y="1268413"/>
            <a:ext cx="9323388" cy="936625"/>
          </a:xfrm>
        </p:spPr>
        <p:txBody>
          <a:bodyPr/>
          <a:lstStyle/>
          <a:p>
            <a:pPr marL="0" indent="0" algn="ctr" eaLnBrk="1" hangingPunct="1"/>
            <a:r>
              <a:rPr lang="en-GB" altLang="en-US" sz="2800" dirty="0" smtClean="0"/>
              <a:t>Blending was </a:t>
            </a:r>
            <a:r>
              <a:rPr lang="en-GB" altLang="en-US" sz="2800" dirty="0"/>
              <a:t>4%</a:t>
            </a:r>
            <a:r>
              <a:rPr lang="en-GB" altLang="en-US" sz="2800" dirty="0" smtClean="0"/>
              <a:t> of EU aid 2007-13</a:t>
            </a:r>
          </a:p>
        </p:txBody>
      </p:sp>
      <p:graphicFrame>
        <p:nvGraphicFramePr>
          <p:cNvPr id="2" name="Table 1"/>
          <p:cNvGraphicFramePr>
            <a:graphicFrameLocks noGrp="1"/>
          </p:cNvGraphicFramePr>
          <p:nvPr/>
        </p:nvGraphicFramePr>
        <p:xfrm>
          <a:off x="250825" y="2205038"/>
          <a:ext cx="8497888" cy="3240088"/>
        </p:xfrm>
        <a:graphic>
          <a:graphicData uri="http://schemas.openxmlformats.org/drawingml/2006/table">
            <a:tbl>
              <a:tblPr firstRow="1" firstCol="1" bandRow="1">
                <a:tableStyleId>{21E4AEA4-8DFA-4A89-87EB-49C32662AFE0}</a:tableStyleId>
              </a:tblPr>
              <a:tblGrid>
                <a:gridCol w="3312736"/>
                <a:gridCol w="1952207"/>
                <a:gridCol w="3232945"/>
              </a:tblGrid>
              <a:tr h="560004">
                <a:tc>
                  <a:txBody>
                    <a:bodyPr/>
                    <a:lstStyle/>
                    <a:p>
                      <a:pPr algn="ctr">
                        <a:lnSpc>
                          <a:spcPct val="115000"/>
                        </a:lnSpc>
                        <a:spcBef>
                          <a:spcPts val="750"/>
                        </a:spcBef>
                        <a:spcAft>
                          <a:spcPts val="750"/>
                        </a:spcAft>
                      </a:pPr>
                      <a:r>
                        <a:rPr lang="en-GB" sz="1400" dirty="0">
                          <a:effectLst/>
                        </a:rPr>
                        <a:t>Funding Instrument</a:t>
                      </a:r>
                      <a:endParaRPr lang="en-GB" sz="1400" dirty="0">
                        <a:effectLst/>
                        <a:latin typeface="Calibri"/>
                        <a:ea typeface="Calibri"/>
                        <a:cs typeface="Times New Roman"/>
                      </a:endParaRPr>
                    </a:p>
                  </a:txBody>
                  <a:tcPr marL="52314" marR="52314" marT="0" marB="0" anchor="ctr"/>
                </a:tc>
                <a:tc>
                  <a:txBody>
                    <a:bodyPr/>
                    <a:lstStyle/>
                    <a:p>
                      <a:pPr algn="ctr">
                        <a:lnSpc>
                          <a:spcPct val="115000"/>
                        </a:lnSpc>
                        <a:spcBef>
                          <a:spcPts val="750"/>
                        </a:spcBef>
                        <a:spcAft>
                          <a:spcPts val="750"/>
                        </a:spcAft>
                      </a:pPr>
                      <a:r>
                        <a:rPr lang="en-GB" sz="1400" dirty="0" smtClean="0">
                          <a:effectLst/>
                        </a:rPr>
                        <a:t>Countries </a:t>
                      </a:r>
                      <a:r>
                        <a:rPr lang="en-GB" sz="1400" dirty="0">
                          <a:effectLst/>
                        </a:rPr>
                        <a:t>covered</a:t>
                      </a:r>
                      <a:endParaRPr lang="en-GB" sz="1400" dirty="0">
                        <a:effectLst/>
                        <a:latin typeface="Calibri"/>
                        <a:ea typeface="Calibri"/>
                        <a:cs typeface="Times New Roman"/>
                      </a:endParaRPr>
                    </a:p>
                  </a:txBody>
                  <a:tcPr marL="52314" marR="52314" marT="0" marB="0" anchor="ctr"/>
                </a:tc>
                <a:tc>
                  <a:txBody>
                    <a:bodyPr/>
                    <a:lstStyle/>
                    <a:p>
                      <a:pPr algn="ctr">
                        <a:lnSpc>
                          <a:spcPct val="115000"/>
                        </a:lnSpc>
                        <a:spcBef>
                          <a:spcPts val="750"/>
                        </a:spcBef>
                        <a:spcAft>
                          <a:spcPts val="750"/>
                        </a:spcAft>
                      </a:pPr>
                      <a:r>
                        <a:rPr lang="en-GB" sz="1400" dirty="0">
                          <a:effectLst/>
                        </a:rPr>
                        <a:t>Total funding available </a:t>
                      </a:r>
                      <a:r>
                        <a:rPr lang="en-GB" sz="1400" dirty="0" smtClean="0">
                          <a:effectLst/>
                        </a:rPr>
                        <a:t>2007-2013</a:t>
                      </a:r>
                      <a:endParaRPr lang="en-GB" sz="1400" dirty="0">
                        <a:effectLst/>
                        <a:latin typeface="Calibri"/>
                        <a:ea typeface="Calibri"/>
                        <a:cs typeface="Times New Roman"/>
                      </a:endParaRPr>
                    </a:p>
                  </a:txBody>
                  <a:tcPr marL="52314" marR="52314" marT="0" marB="0" anchor="ctr"/>
                </a:tc>
              </a:tr>
              <a:tr h="721145">
                <a:tc>
                  <a:txBody>
                    <a:bodyPr/>
                    <a:lstStyle/>
                    <a:p>
                      <a:pPr>
                        <a:lnSpc>
                          <a:spcPct val="115000"/>
                        </a:lnSpc>
                        <a:spcBef>
                          <a:spcPts val="750"/>
                        </a:spcBef>
                        <a:spcAft>
                          <a:spcPts val="750"/>
                        </a:spcAft>
                      </a:pPr>
                      <a:r>
                        <a:rPr lang="en-GB" sz="1400" b="1" kern="1200" dirty="0" smtClean="0">
                          <a:effectLst/>
                          <a:latin typeface="+mn-lt"/>
                        </a:rPr>
                        <a:t>European Neighbourhood and Partnership Instrument </a:t>
                      </a:r>
                      <a:endParaRPr lang="en-GB" sz="1400" b="1" dirty="0">
                        <a:effectLst/>
                        <a:latin typeface="+mn-lt"/>
                        <a:ea typeface="Calibri"/>
                        <a:cs typeface="Times New Roman"/>
                      </a:endParaRPr>
                    </a:p>
                  </a:txBody>
                  <a:tcPr marL="52314" marR="52314" marT="0" marB="0"/>
                </a:tc>
                <a:tc>
                  <a:txBody>
                    <a:bodyPr/>
                    <a:lstStyle/>
                    <a:p>
                      <a:pPr algn="ctr">
                        <a:lnSpc>
                          <a:spcPct val="115000"/>
                        </a:lnSpc>
                        <a:spcBef>
                          <a:spcPts val="750"/>
                        </a:spcBef>
                        <a:spcAft>
                          <a:spcPts val="750"/>
                        </a:spcAft>
                      </a:pPr>
                      <a:r>
                        <a:rPr lang="en-GB" sz="1400" dirty="0">
                          <a:effectLst/>
                        </a:rPr>
                        <a:t>17</a:t>
                      </a:r>
                      <a:endParaRPr lang="en-GB" sz="1400" dirty="0">
                        <a:effectLst/>
                        <a:latin typeface="Calibri"/>
                        <a:ea typeface="Calibri"/>
                        <a:cs typeface="Times New Roman"/>
                      </a:endParaRPr>
                    </a:p>
                  </a:txBody>
                  <a:tcPr marL="52314" marR="52314" marT="0" marB="0"/>
                </a:tc>
                <a:tc>
                  <a:txBody>
                    <a:bodyPr/>
                    <a:lstStyle/>
                    <a:p>
                      <a:pPr algn="ctr">
                        <a:lnSpc>
                          <a:spcPct val="115000"/>
                        </a:lnSpc>
                        <a:spcBef>
                          <a:spcPts val="750"/>
                        </a:spcBef>
                        <a:spcAft>
                          <a:spcPts val="750"/>
                        </a:spcAft>
                      </a:pPr>
                      <a:r>
                        <a:rPr lang="en-GB" sz="1400" dirty="0">
                          <a:effectLst/>
                        </a:rPr>
                        <a:t>€ </a:t>
                      </a:r>
                      <a:r>
                        <a:rPr lang="en-GB" sz="1400" dirty="0" smtClean="0">
                          <a:effectLst/>
                        </a:rPr>
                        <a:t>11.2 </a:t>
                      </a:r>
                      <a:r>
                        <a:rPr lang="en-GB" sz="1400" dirty="0">
                          <a:effectLst/>
                        </a:rPr>
                        <a:t>billion</a:t>
                      </a:r>
                      <a:endParaRPr lang="en-GB" sz="1400" dirty="0">
                        <a:effectLst/>
                        <a:latin typeface="Calibri"/>
                        <a:ea typeface="Calibri"/>
                        <a:cs typeface="Times New Roman"/>
                      </a:endParaRPr>
                    </a:p>
                  </a:txBody>
                  <a:tcPr marL="52314" marR="52314" marT="0" marB="0"/>
                </a:tc>
              </a:tr>
              <a:tr h="560004">
                <a:tc>
                  <a:txBody>
                    <a:bodyPr/>
                    <a:lstStyle/>
                    <a:p>
                      <a:pPr>
                        <a:lnSpc>
                          <a:spcPct val="115000"/>
                        </a:lnSpc>
                        <a:spcBef>
                          <a:spcPts val="750"/>
                        </a:spcBef>
                        <a:spcAft>
                          <a:spcPts val="750"/>
                        </a:spcAft>
                      </a:pPr>
                      <a:r>
                        <a:rPr lang="en-GB" sz="1400" b="1" kern="1200" dirty="0" smtClean="0">
                          <a:effectLst/>
                          <a:latin typeface="+mn-lt"/>
                        </a:rPr>
                        <a:t>European Development Fund</a:t>
                      </a:r>
                      <a:endParaRPr lang="en-GB" sz="1400" b="1" dirty="0">
                        <a:effectLst/>
                        <a:latin typeface="+mn-lt"/>
                        <a:ea typeface="Calibri"/>
                        <a:cs typeface="Times New Roman"/>
                      </a:endParaRPr>
                    </a:p>
                  </a:txBody>
                  <a:tcPr marL="52314" marR="52314" marT="0" marB="0"/>
                </a:tc>
                <a:tc>
                  <a:txBody>
                    <a:bodyPr/>
                    <a:lstStyle/>
                    <a:p>
                      <a:pPr algn="ctr">
                        <a:lnSpc>
                          <a:spcPct val="115000"/>
                        </a:lnSpc>
                        <a:spcBef>
                          <a:spcPts val="750"/>
                        </a:spcBef>
                        <a:spcAft>
                          <a:spcPts val="750"/>
                        </a:spcAft>
                      </a:pPr>
                      <a:r>
                        <a:rPr lang="en-GB" sz="1400" dirty="0">
                          <a:effectLst/>
                        </a:rPr>
                        <a:t>79</a:t>
                      </a:r>
                      <a:endParaRPr lang="en-GB" sz="1400" dirty="0">
                        <a:effectLst/>
                        <a:latin typeface="Calibri"/>
                        <a:ea typeface="Calibri"/>
                        <a:cs typeface="Times New Roman"/>
                      </a:endParaRPr>
                    </a:p>
                  </a:txBody>
                  <a:tcPr marL="52314" marR="52314" marT="0" marB="0"/>
                </a:tc>
                <a:tc>
                  <a:txBody>
                    <a:bodyPr/>
                    <a:lstStyle/>
                    <a:p>
                      <a:pPr algn="ctr">
                        <a:lnSpc>
                          <a:spcPct val="115000"/>
                        </a:lnSpc>
                        <a:spcBef>
                          <a:spcPts val="750"/>
                        </a:spcBef>
                        <a:spcAft>
                          <a:spcPts val="750"/>
                        </a:spcAft>
                      </a:pPr>
                      <a:r>
                        <a:rPr lang="en-GB" sz="1400" dirty="0">
                          <a:effectLst/>
                        </a:rPr>
                        <a:t>€ </a:t>
                      </a:r>
                      <a:r>
                        <a:rPr lang="en-GB" sz="1400" dirty="0" smtClean="0">
                          <a:effectLst/>
                        </a:rPr>
                        <a:t>22.68 </a:t>
                      </a:r>
                      <a:r>
                        <a:rPr lang="en-GB" sz="1400" dirty="0">
                          <a:effectLst/>
                        </a:rPr>
                        <a:t>billion</a:t>
                      </a:r>
                      <a:endParaRPr lang="en-GB" sz="1400" dirty="0">
                        <a:effectLst/>
                        <a:latin typeface="Calibri"/>
                        <a:ea typeface="Calibri"/>
                        <a:cs typeface="Times New Roman"/>
                      </a:endParaRPr>
                    </a:p>
                  </a:txBody>
                  <a:tcPr marL="52314" marR="52314" marT="0" marB="0"/>
                </a:tc>
              </a:tr>
              <a:tr h="586953">
                <a:tc>
                  <a:txBody>
                    <a:bodyPr/>
                    <a:lstStyle/>
                    <a:p>
                      <a:pPr>
                        <a:lnSpc>
                          <a:spcPct val="115000"/>
                        </a:lnSpc>
                        <a:spcBef>
                          <a:spcPts val="750"/>
                        </a:spcBef>
                        <a:spcAft>
                          <a:spcPts val="750"/>
                        </a:spcAft>
                      </a:pPr>
                      <a:r>
                        <a:rPr lang="en-GB" sz="1400" b="1" dirty="0" smtClean="0">
                          <a:effectLst/>
                          <a:latin typeface="+mn-lt"/>
                        </a:rPr>
                        <a:t>Development Co-operation Instrument</a:t>
                      </a:r>
                    </a:p>
                  </a:txBody>
                  <a:tcPr marL="52314" marR="52314" marT="0" marB="0"/>
                </a:tc>
                <a:tc>
                  <a:txBody>
                    <a:bodyPr/>
                    <a:lstStyle/>
                    <a:p>
                      <a:pPr algn="ctr">
                        <a:lnSpc>
                          <a:spcPct val="115000"/>
                        </a:lnSpc>
                        <a:spcBef>
                          <a:spcPts val="750"/>
                        </a:spcBef>
                        <a:spcAft>
                          <a:spcPts val="750"/>
                        </a:spcAft>
                      </a:pPr>
                      <a:r>
                        <a:rPr lang="en-GB" sz="1400" dirty="0">
                          <a:effectLst/>
                        </a:rPr>
                        <a:t>47</a:t>
                      </a:r>
                      <a:endParaRPr lang="en-GB" sz="1400" dirty="0">
                        <a:effectLst/>
                        <a:latin typeface="Calibri"/>
                        <a:ea typeface="Calibri"/>
                        <a:cs typeface="Times New Roman"/>
                      </a:endParaRPr>
                    </a:p>
                  </a:txBody>
                  <a:tcPr marL="52314" marR="52314" marT="0" marB="0"/>
                </a:tc>
                <a:tc>
                  <a:txBody>
                    <a:bodyPr/>
                    <a:lstStyle/>
                    <a:p>
                      <a:pPr algn="ctr">
                        <a:lnSpc>
                          <a:spcPct val="115000"/>
                        </a:lnSpc>
                        <a:spcBef>
                          <a:spcPts val="750"/>
                        </a:spcBef>
                        <a:spcAft>
                          <a:spcPts val="750"/>
                        </a:spcAft>
                      </a:pPr>
                      <a:r>
                        <a:rPr lang="en-GB" sz="1400" dirty="0">
                          <a:effectLst/>
                        </a:rPr>
                        <a:t>€ </a:t>
                      </a:r>
                      <a:r>
                        <a:rPr lang="en-GB" sz="1400" dirty="0" smtClean="0">
                          <a:effectLst/>
                        </a:rPr>
                        <a:t>10.06 </a:t>
                      </a:r>
                      <a:r>
                        <a:rPr lang="en-GB" sz="1400" dirty="0">
                          <a:effectLst/>
                        </a:rPr>
                        <a:t>billion</a:t>
                      </a:r>
                      <a:endParaRPr lang="en-GB" sz="1400" dirty="0">
                        <a:effectLst/>
                        <a:latin typeface="Calibri"/>
                        <a:ea typeface="Calibri"/>
                        <a:cs typeface="Times New Roman"/>
                      </a:endParaRPr>
                    </a:p>
                  </a:txBody>
                  <a:tcPr marL="52314" marR="52314" marT="0" marB="0"/>
                </a:tc>
              </a:tr>
              <a:tr h="405991">
                <a:tc>
                  <a:txBody>
                    <a:bodyPr/>
                    <a:lstStyle/>
                    <a:p>
                      <a:pPr>
                        <a:lnSpc>
                          <a:spcPct val="115000"/>
                        </a:lnSpc>
                        <a:spcBef>
                          <a:spcPts val="750"/>
                        </a:spcBef>
                        <a:spcAft>
                          <a:spcPts val="750"/>
                        </a:spcAft>
                      </a:pPr>
                      <a:r>
                        <a:rPr lang="fr-BE" sz="1400" b="1" u="none" kern="1200" dirty="0" err="1" smtClean="0">
                          <a:effectLst/>
                          <a:latin typeface="+mn-lt"/>
                        </a:rPr>
                        <a:t>Thematic</a:t>
                      </a:r>
                      <a:r>
                        <a:rPr lang="fr-BE" sz="1400" b="1" u="none" kern="1200" dirty="0" smtClean="0">
                          <a:effectLst/>
                          <a:latin typeface="+mn-lt"/>
                        </a:rPr>
                        <a:t> instruments</a:t>
                      </a:r>
                      <a:endParaRPr lang="en-GB" sz="1400" b="1" u="none" kern="1200" dirty="0" smtClean="0">
                        <a:solidFill>
                          <a:schemeClr val="accent5">
                            <a:lumMod val="50000"/>
                          </a:schemeClr>
                        </a:solidFill>
                        <a:effectLst/>
                        <a:latin typeface="+mn-lt"/>
                        <a:ea typeface="+mn-ea"/>
                        <a:cs typeface="+mn-cs"/>
                      </a:endParaRPr>
                    </a:p>
                  </a:txBody>
                  <a:tcPr marL="52314" marR="52314" marT="0" marB="0"/>
                </a:tc>
                <a:tc>
                  <a:txBody>
                    <a:bodyPr/>
                    <a:lstStyle/>
                    <a:p>
                      <a:pPr algn="ctr">
                        <a:lnSpc>
                          <a:spcPct val="115000"/>
                        </a:lnSpc>
                        <a:spcBef>
                          <a:spcPts val="750"/>
                        </a:spcBef>
                        <a:spcAft>
                          <a:spcPts val="750"/>
                        </a:spcAft>
                      </a:pPr>
                      <a:r>
                        <a:rPr lang="fr-BE" sz="1400" dirty="0" smtClean="0">
                          <a:effectLst/>
                        </a:rPr>
                        <a:t>all</a:t>
                      </a:r>
                      <a:endParaRPr lang="en-GB" sz="1400" dirty="0">
                        <a:effectLst/>
                        <a:latin typeface="+mn-lt"/>
                        <a:ea typeface="Calibri"/>
                        <a:cs typeface="Times New Roman"/>
                      </a:endParaRPr>
                    </a:p>
                  </a:txBody>
                  <a:tcPr marL="52314" marR="52314" marT="0" marB="0"/>
                </a:tc>
                <a:tc>
                  <a:txBody>
                    <a:bodyPr/>
                    <a:lstStyle/>
                    <a:p>
                      <a:pPr algn="ctr">
                        <a:lnSpc>
                          <a:spcPct val="115000"/>
                        </a:lnSpc>
                        <a:spcBef>
                          <a:spcPts val="750"/>
                        </a:spcBef>
                        <a:spcAft>
                          <a:spcPts val="750"/>
                        </a:spcAft>
                      </a:pPr>
                      <a:r>
                        <a:rPr lang="en-GB" sz="1400" dirty="0" smtClean="0">
                          <a:effectLst/>
                        </a:rPr>
                        <a:t>€ 5.6 billion</a:t>
                      </a:r>
                      <a:endParaRPr lang="en-GB" sz="1400" dirty="0">
                        <a:effectLst/>
                        <a:latin typeface="+mn-lt"/>
                        <a:ea typeface="Calibri"/>
                        <a:cs typeface="Times New Roman"/>
                      </a:endParaRPr>
                    </a:p>
                  </a:txBody>
                  <a:tcPr marL="52314" marR="52314" marT="0" marB="0"/>
                </a:tc>
              </a:tr>
              <a:tr h="405991">
                <a:tc>
                  <a:txBody>
                    <a:bodyPr/>
                    <a:lstStyle/>
                    <a:p>
                      <a:pPr>
                        <a:lnSpc>
                          <a:spcPct val="115000"/>
                        </a:lnSpc>
                        <a:spcBef>
                          <a:spcPts val="750"/>
                        </a:spcBef>
                        <a:spcAft>
                          <a:spcPts val="750"/>
                        </a:spcAft>
                      </a:pPr>
                      <a:endParaRPr lang="en-GB" sz="1400" dirty="0" smtClean="0">
                        <a:effectLst/>
                      </a:endParaRPr>
                    </a:p>
                  </a:txBody>
                  <a:tcPr marL="52314" marR="52314" marT="0" marB="0"/>
                </a:tc>
                <a:tc>
                  <a:txBody>
                    <a:bodyPr/>
                    <a:lstStyle/>
                    <a:p>
                      <a:pPr algn="r">
                        <a:lnSpc>
                          <a:spcPct val="115000"/>
                        </a:lnSpc>
                        <a:spcBef>
                          <a:spcPts val="750"/>
                        </a:spcBef>
                        <a:spcAft>
                          <a:spcPts val="750"/>
                        </a:spcAft>
                      </a:pPr>
                      <a:r>
                        <a:rPr lang="en-GB" sz="1400" dirty="0" smtClean="0">
                          <a:effectLst/>
                        </a:rPr>
                        <a:t>TOTAL</a:t>
                      </a:r>
                      <a:endParaRPr lang="en-GB" sz="1400" dirty="0">
                        <a:effectLst/>
                        <a:latin typeface="+mn-lt"/>
                        <a:ea typeface="Calibri"/>
                        <a:cs typeface="Times New Roman"/>
                      </a:endParaRPr>
                    </a:p>
                  </a:txBody>
                  <a:tcPr marL="52314" marR="52314" marT="0" marB="0"/>
                </a:tc>
                <a:tc>
                  <a:txBody>
                    <a:bodyPr/>
                    <a:lstStyle/>
                    <a:p>
                      <a:pPr algn="ctr">
                        <a:lnSpc>
                          <a:spcPct val="115000"/>
                        </a:lnSpc>
                        <a:spcBef>
                          <a:spcPts val="750"/>
                        </a:spcBef>
                        <a:spcAft>
                          <a:spcPts val="750"/>
                        </a:spcAft>
                      </a:pPr>
                      <a:r>
                        <a:rPr lang="en-GB" sz="1400" dirty="0" smtClean="0">
                          <a:effectLst/>
                        </a:rPr>
                        <a:t>€49.5 billion</a:t>
                      </a:r>
                      <a:endParaRPr lang="en-GB" sz="1400" dirty="0">
                        <a:effectLst/>
                        <a:latin typeface="+mn-lt"/>
                        <a:ea typeface="Calibri"/>
                        <a:cs typeface="Times New Roman"/>
                      </a:endParaRPr>
                    </a:p>
                  </a:txBody>
                  <a:tcPr marL="52314" marR="52314" marT="0" marB="0"/>
                </a:tc>
              </a:tr>
            </a:tbl>
          </a:graphicData>
        </a:graphic>
      </p:graphicFrame>
      <p:sp>
        <p:nvSpPr>
          <p:cNvPr id="117794" name="TextBox 3"/>
          <p:cNvSpPr txBox="1">
            <a:spLocks noChangeArrowheads="1"/>
          </p:cNvSpPr>
          <p:nvPr/>
        </p:nvSpPr>
        <p:spPr bwMode="auto">
          <a:xfrm>
            <a:off x="539750" y="6494463"/>
            <a:ext cx="251936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r>
              <a:rPr lang="en-GB" altLang="en-US" sz="1000" i="0"/>
              <a:t>Source: EU website</a:t>
            </a:r>
          </a:p>
        </p:txBody>
      </p:sp>
      <p:graphicFrame>
        <p:nvGraphicFramePr>
          <p:cNvPr id="3" name="Table 2"/>
          <p:cNvGraphicFramePr>
            <a:graphicFrameLocks noGrp="1"/>
          </p:cNvGraphicFramePr>
          <p:nvPr>
            <p:extLst/>
          </p:nvPr>
        </p:nvGraphicFramePr>
        <p:xfrm>
          <a:off x="250825" y="5589588"/>
          <a:ext cx="8642350" cy="822712"/>
        </p:xfrm>
        <a:graphic>
          <a:graphicData uri="http://schemas.openxmlformats.org/drawingml/2006/table">
            <a:tbl>
              <a:tblPr firstRow="1" bandRow="1">
                <a:tableStyleId>{5C22544A-7EE6-4342-B048-85BDC9FD1C3A}</a:tableStyleId>
              </a:tblPr>
              <a:tblGrid>
                <a:gridCol w="8642350"/>
              </a:tblGrid>
              <a:tr h="822325">
                <a:tc>
                  <a:txBody>
                    <a:bodyPr/>
                    <a:lstStyle/>
                    <a:p>
                      <a:pPr algn="ctr"/>
                      <a:r>
                        <a:rPr lang="en-GB" sz="1400" kern="1200" dirty="0" smtClean="0">
                          <a:solidFill>
                            <a:srgbClr val="003366"/>
                          </a:solidFill>
                          <a:effectLst/>
                          <a:latin typeface="+mn-lt"/>
                          <a:ea typeface="Calibri"/>
                          <a:cs typeface="Times New Roman"/>
                        </a:rPr>
                        <a:t>Total blending approvals up to end-2014 (on</a:t>
                      </a:r>
                      <a:r>
                        <a:rPr lang="en-GB" sz="1400" kern="1200" baseline="0" dirty="0" smtClean="0">
                          <a:solidFill>
                            <a:srgbClr val="003366"/>
                          </a:solidFill>
                          <a:effectLst/>
                          <a:latin typeface="+mn-lt"/>
                          <a:ea typeface="Calibri"/>
                          <a:cs typeface="Times New Roman"/>
                        </a:rPr>
                        <a:t> funding envelopes </a:t>
                      </a:r>
                      <a:r>
                        <a:rPr lang="en-GB" sz="1400" kern="1200" dirty="0" smtClean="0">
                          <a:solidFill>
                            <a:srgbClr val="003366"/>
                          </a:solidFill>
                          <a:effectLst/>
                          <a:latin typeface="+mn-lt"/>
                          <a:ea typeface="Calibri"/>
                          <a:cs typeface="Times New Roman"/>
                        </a:rPr>
                        <a:t>2007-2013): €1.8</a:t>
                      </a:r>
                      <a:r>
                        <a:rPr lang="en-GB" sz="1400" kern="1200" baseline="0" dirty="0" smtClean="0">
                          <a:solidFill>
                            <a:srgbClr val="003366"/>
                          </a:solidFill>
                          <a:effectLst/>
                          <a:latin typeface="+mn-lt"/>
                          <a:ea typeface="Calibri"/>
                          <a:cs typeface="Times New Roman"/>
                        </a:rPr>
                        <a:t> </a:t>
                      </a:r>
                      <a:r>
                        <a:rPr lang="en-GB" sz="1400" kern="1200" dirty="0" smtClean="0">
                          <a:solidFill>
                            <a:srgbClr val="003366"/>
                          </a:solidFill>
                          <a:effectLst/>
                          <a:latin typeface="+mn-lt"/>
                          <a:ea typeface="Calibri"/>
                          <a:cs typeface="Times New Roman"/>
                        </a:rPr>
                        <a:t>billion </a:t>
                      </a:r>
                      <a:r>
                        <a:rPr lang="en-GB" sz="2000" kern="1200" dirty="0" smtClean="0">
                          <a:solidFill>
                            <a:srgbClr val="003366"/>
                          </a:solidFill>
                          <a:effectLst/>
                          <a:latin typeface="+mn-lt"/>
                          <a:ea typeface="Calibri"/>
                          <a:cs typeface="Times New Roman"/>
                        </a:rPr>
                        <a:t>(less</a:t>
                      </a:r>
                      <a:r>
                        <a:rPr lang="en-GB" sz="2000" kern="1200" baseline="0" dirty="0" smtClean="0">
                          <a:solidFill>
                            <a:srgbClr val="003366"/>
                          </a:solidFill>
                          <a:effectLst/>
                          <a:latin typeface="+mn-lt"/>
                          <a:ea typeface="Calibri"/>
                          <a:cs typeface="Times New Roman"/>
                        </a:rPr>
                        <a:t> than </a:t>
                      </a:r>
                      <a:r>
                        <a:rPr lang="en-GB" sz="2000" kern="1200" dirty="0" smtClean="0">
                          <a:solidFill>
                            <a:srgbClr val="003366"/>
                          </a:solidFill>
                          <a:effectLst/>
                          <a:latin typeface="+mn-lt"/>
                          <a:ea typeface="Calibri"/>
                          <a:cs typeface="Times New Roman"/>
                        </a:rPr>
                        <a:t>4% of total EU programmes), </a:t>
                      </a:r>
                      <a:r>
                        <a:rPr lang="en-GB" sz="1400" kern="1200" dirty="0" smtClean="0">
                          <a:solidFill>
                            <a:srgbClr val="003366"/>
                          </a:solidFill>
                          <a:effectLst/>
                          <a:latin typeface="+mn-lt"/>
                          <a:ea typeface="Calibri"/>
                          <a:cs typeface="Times New Roman"/>
                        </a:rPr>
                        <a:t>so far financed out </a:t>
                      </a:r>
                      <a:r>
                        <a:rPr lang="en-GB" sz="1400" kern="1200" baseline="0" dirty="0" smtClean="0">
                          <a:solidFill>
                            <a:srgbClr val="003366"/>
                          </a:solidFill>
                          <a:effectLst/>
                          <a:latin typeface="+mn-lt"/>
                          <a:ea typeface="Calibri"/>
                          <a:cs typeface="Times New Roman"/>
                        </a:rPr>
                        <a:t>of regional programmes. </a:t>
                      </a:r>
                      <a:endParaRPr lang="en-GB" sz="1400" kern="1200" dirty="0" smtClean="0">
                        <a:solidFill>
                          <a:srgbClr val="003366"/>
                        </a:solidFill>
                        <a:effectLst/>
                        <a:latin typeface="+mn-lt"/>
                        <a:ea typeface="Calibri"/>
                        <a:cs typeface="Times New Roman"/>
                      </a:endParaRPr>
                    </a:p>
                  </a:txBody>
                  <a:tcPr marL="91493" marR="91493" marT="45596" marB="4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bl>
          </a:graphicData>
        </a:graphic>
      </p:graphicFrame>
    </p:spTree>
    <p:extLst>
      <p:ext uri="{BB962C8B-B14F-4D97-AF65-F5344CB8AC3E}">
        <p14:creationId xmlns:p14="http://schemas.microsoft.com/office/powerpoint/2010/main" val="349422574"/>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4"/>
          <p:cNvSpPr>
            <a:spLocks noGrp="1"/>
          </p:cNvSpPr>
          <p:nvPr>
            <p:ph type="sldNum" sz="quarter" idx="12"/>
          </p:nvPr>
        </p:nvSpPr>
        <p:spPr>
          <a:xfrm>
            <a:off x="8027988" y="6453188"/>
            <a:ext cx="765175" cy="260350"/>
          </a:xfrm>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E07DFE7C-E4D5-40FF-91DE-D7CA64E65D75}" type="slidenum">
              <a:rPr lang="en-GB" altLang="en-US" sz="1400" smtClean="0">
                <a:solidFill>
                  <a:schemeClr val="tx1"/>
                </a:solidFill>
                <a:latin typeface="Arial" pitchFamily="34" charset="0"/>
              </a:rPr>
              <a:pPr eaLnBrk="1" hangingPunct="1">
                <a:defRPr/>
              </a:pPr>
              <a:t>7</a:t>
            </a:fld>
            <a:endParaRPr lang="en-GB" altLang="en-US" sz="1400" smtClean="0">
              <a:solidFill>
                <a:schemeClr val="tx1"/>
              </a:solidFill>
              <a:latin typeface="Arial" pitchFamily="34" charset="0"/>
            </a:endParaRPr>
          </a:p>
        </p:txBody>
      </p:sp>
      <p:sp>
        <p:nvSpPr>
          <p:cNvPr id="118787" name="Title 1"/>
          <p:cNvSpPr>
            <a:spLocks noGrp="1"/>
          </p:cNvSpPr>
          <p:nvPr>
            <p:ph type="title"/>
          </p:nvPr>
        </p:nvSpPr>
        <p:spPr>
          <a:xfrm>
            <a:off x="-180975" y="1484313"/>
            <a:ext cx="9144000" cy="649287"/>
          </a:xfrm>
        </p:spPr>
        <p:txBody>
          <a:bodyPr/>
          <a:lstStyle/>
          <a:p>
            <a:pPr indent="0" algn="ctr" eaLnBrk="1" hangingPunct="1"/>
            <a:r>
              <a:rPr lang="en-GB" altLang="en-US" sz="2400" smtClean="0"/>
              <a:t>This may grow to 10%, depending on the use of blending in the NIP's</a:t>
            </a:r>
          </a:p>
        </p:txBody>
      </p:sp>
      <p:graphicFrame>
        <p:nvGraphicFramePr>
          <p:cNvPr id="6" name="Content Placeholder 3"/>
          <p:cNvGraphicFramePr>
            <a:graphicFrameLocks noGrp="1"/>
          </p:cNvGraphicFramePr>
          <p:nvPr>
            <p:ph idx="1"/>
          </p:nvPr>
        </p:nvGraphicFramePr>
        <p:xfrm>
          <a:off x="611188" y="4508500"/>
          <a:ext cx="7993061" cy="1141413"/>
        </p:xfrm>
        <a:graphic>
          <a:graphicData uri="http://schemas.openxmlformats.org/drawingml/2006/table">
            <a:tbl>
              <a:tblPr firstRow="1" bandRow="1">
                <a:tableStyleId>{5C22544A-7EE6-4342-B048-85BDC9FD1C3A}</a:tableStyleId>
              </a:tblPr>
              <a:tblGrid>
                <a:gridCol w="2572000"/>
                <a:gridCol w="2252641"/>
                <a:gridCol w="1584210"/>
                <a:gridCol w="1584210"/>
              </a:tblGrid>
              <a:tr h="385335">
                <a:tc>
                  <a:txBody>
                    <a:bodyPr/>
                    <a:lstStyle/>
                    <a:p>
                      <a:endParaRPr lang="en-GB" sz="1800" dirty="0">
                        <a:solidFill>
                          <a:srgbClr val="0F5494"/>
                        </a:solidFill>
                      </a:endParaRPr>
                    </a:p>
                  </a:txBody>
                  <a:tcPr marL="91442" marR="91442" marT="45759" marB="45759"/>
                </a:tc>
                <a:tc>
                  <a:txBody>
                    <a:bodyPr/>
                    <a:lstStyle/>
                    <a:p>
                      <a:pPr algn="ctr"/>
                      <a:r>
                        <a:rPr lang="en-GB" sz="1800" dirty="0" err="1" smtClean="0">
                          <a:solidFill>
                            <a:srgbClr val="0F5494"/>
                          </a:solidFill>
                        </a:rPr>
                        <a:t>AfIF</a:t>
                      </a:r>
                      <a:endParaRPr lang="en-GB" sz="1800" dirty="0">
                        <a:solidFill>
                          <a:srgbClr val="0F5494"/>
                        </a:solidFill>
                      </a:endParaRPr>
                    </a:p>
                  </a:txBody>
                  <a:tcPr marL="91442" marR="91442" marT="45759" marB="45759"/>
                </a:tc>
                <a:tc>
                  <a:txBody>
                    <a:bodyPr/>
                    <a:lstStyle/>
                    <a:p>
                      <a:pPr algn="ctr"/>
                      <a:r>
                        <a:rPr lang="en-GB" sz="1800" dirty="0" smtClean="0">
                          <a:solidFill>
                            <a:srgbClr val="0F5494"/>
                          </a:solidFill>
                        </a:rPr>
                        <a:t>CIF</a:t>
                      </a:r>
                      <a:endParaRPr lang="en-GB" sz="1800" dirty="0">
                        <a:solidFill>
                          <a:srgbClr val="0F5494"/>
                        </a:solidFill>
                      </a:endParaRPr>
                    </a:p>
                  </a:txBody>
                  <a:tcPr marL="91442" marR="91442" marT="45759" marB="45759"/>
                </a:tc>
                <a:tc>
                  <a:txBody>
                    <a:bodyPr/>
                    <a:lstStyle/>
                    <a:p>
                      <a:pPr algn="ctr"/>
                      <a:r>
                        <a:rPr lang="en-GB" sz="1800" dirty="0" smtClean="0">
                          <a:solidFill>
                            <a:srgbClr val="0F5494"/>
                          </a:solidFill>
                        </a:rPr>
                        <a:t>IFP</a:t>
                      </a:r>
                      <a:endParaRPr lang="en-GB" sz="1800" dirty="0">
                        <a:solidFill>
                          <a:srgbClr val="0F5494"/>
                        </a:solidFill>
                      </a:endParaRPr>
                    </a:p>
                  </a:txBody>
                  <a:tcPr marL="91442" marR="91442" marT="45759" marB="45759"/>
                </a:tc>
              </a:tr>
              <a:tr h="756078">
                <a:tc>
                  <a:txBody>
                    <a:bodyPr/>
                    <a:lstStyle/>
                    <a:p>
                      <a:pPr algn="ctr"/>
                      <a:r>
                        <a:rPr lang="en-GB" sz="1400" kern="1200" dirty="0" smtClean="0">
                          <a:solidFill>
                            <a:srgbClr val="0F5494"/>
                          </a:solidFill>
                          <a:latin typeface="+mn-lt"/>
                          <a:ea typeface="+mn-ea"/>
                          <a:cs typeface="+mn-cs"/>
                        </a:rPr>
                        <a:t>Indicative (RIP)</a:t>
                      </a:r>
                    </a:p>
                    <a:p>
                      <a:pPr algn="ctr"/>
                      <a:r>
                        <a:rPr lang="en-GB" sz="1400" kern="1200" dirty="0" smtClean="0">
                          <a:solidFill>
                            <a:srgbClr val="0F5494"/>
                          </a:solidFill>
                          <a:latin typeface="+mn-lt"/>
                          <a:ea typeface="+mn-ea"/>
                          <a:cs typeface="+mn-cs"/>
                        </a:rPr>
                        <a:t>2014-2020 allocation</a:t>
                      </a:r>
                      <a:endParaRPr lang="en-GB" sz="1400" kern="1200" dirty="0">
                        <a:solidFill>
                          <a:srgbClr val="0F5494"/>
                        </a:solidFill>
                        <a:latin typeface="+mn-lt"/>
                        <a:ea typeface="+mn-ea"/>
                        <a:cs typeface="+mn-cs"/>
                      </a:endParaRPr>
                    </a:p>
                  </a:txBody>
                  <a:tcPr marL="91442" marR="91442" marT="45759" marB="45759" anchor="ctr"/>
                </a:tc>
                <a:tc>
                  <a:txBody>
                    <a:bodyPr/>
                    <a:lstStyle/>
                    <a:p>
                      <a:pPr algn="ctr"/>
                      <a:r>
                        <a:rPr lang="en-GB" sz="1400" kern="1200" dirty="0" smtClean="0">
                          <a:solidFill>
                            <a:srgbClr val="0F5494"/>
                          </a:solidFill>
                          <a:latin typeface="+mn-lt"/>
                          <a:ea typeface="+mn-ea"/>
                          <a:cs typeface="+mn-cs"/>
                        </a:rPr>
                        <a:t>c. € 1 billion</a:t>
                      </a:r>
                      <a:endParaRPr lang="en-GB" sz="1400" kern="1200" dirty="0">
                        <a:solidFill>
                          <a:srgbClr val="0F5494"/>
                        </a:solidFill>
                        <a:latin typeface="+mn-lt"/>
                        <a:ea typeface="+mn-ea"/>
                        <a:cs typeface="+mn-cs"/>
                      </a:endParaRPr>
                    </a:p>
                  </a:txBody>
                  <a:tcPr marL="91442" marR="91442" marT="45759" marB="45759" anchor="ctr"/>
                </a:tc>
                <a:tc>
                  <a:txBody>
                    <a:bodyPr/>
                    <a:lstStyle/>
                    <a:p>
                      <a:pPr algn="ctr"/>
                      <a:r>
                        <a:rPr lang="en-GB" sz="1400" kern="1200" dirty="0" smtClean="0">
                          <a:solidFill>
                            <a:srgbClr val="0F5494"/>
                          </a:solidFill>
                          <a:latin typeface="+mn-lt"/>
                          <a:ea typeface="+mn-ea"/>
                          <a:cs typeface="+mn-cs"/>
                        </a:rPr>
                        <a:t>€ 135 million</a:t>
                      </a:r>
                    </a:p>
                  </a:txBody>
                  <a:tcPr marL="91442" marR="91442" marT="45759" marB="45759" anchor="ctr"/>
                </a:tc>
                <a:tc>
                  <a:txBody>
                    <a:bodyPr/>
                    <a:lstStyle/>
                    <a:p>
                      <a:pPr algn="ctr"/>
                      <a:r>
                        <a:rPr lang="en-GB" sz="1400" kern="1200" dirty="0" smtClean="0">
                          <a:solidFill>
                            <a:srgbClr val="0F5494"/>
                          </a:solidFill>
                          <a:latin typeface="+mn-lt"/>
                          <a:ea typeface="+mn-ea"/>
                          <a:cs typeface="+mn-cs"/>
                        </a:rPr>
                        <a:t>€ 20 million</a:t>
                      </a:r>
                    </a:p>
                  </a:txBody>
                  <a:tcPr marL="91442" marR="91442" marT="45759" marB="45759" anchor="ctr"/>
                </a:tc>
              </a:tr>
            </a:tbl>
          </a:graphicData>
        </a:graphic>
      </p:graphicFrame>
      <p:graphicFrame>
        <p:nvGraphicFramePr>
          <p:cNvPr id="7" name="Content Placeholder 3"/>
          <p:cNvGraphicFramePr>
            <a:graphicFrameLocks/>
          </p:cNvGraphicFramePr>
          <p:nvPr>
            <p:extLst>
              <p:ext uri="{D42A27DB-BD31-4B8C-83A1-F6EECF244321}">
                <p14:modId xmlns:p14="http://schemas.microsoft.com/office/powerpoint/2010/main" val="118880793"/>
              </p:ext>
            </p:extLst>
          </p:nvPr>
        </p:nvGraphicFramePr>
        <p:xfrm>
          <a:off x="107950" y="2708275"/>
          <a:ext cx="8928100" cy="1119188"/>
        </p:xfrm>
        <a:graphic>
          <a:graphicData uri="http://schemas.openxmlformats.org/drawingml/2006/table">
            <a:tbl>
              <a:tblPr firstRow="1" bandRow="1">
                <a:tableStyleId>{5C22544A-7EE6-4342-B048-85BDC9FD1C3A}</a:tableStyleId>
              </a:tblPr>
              <a:tblGrid>
                <a:gridCol w="2354816"/>
                <a:gridCol w="1718636"/>
                <a:gridCol w="1634678"/>
                <a:gridCol w="1609985"/>
                <a:gridCol w="1609985"/>
              </a:tblGrid>
              <a:tr h="377832">
                <a:tc>
                  <a:txBody>
                    <a:bodyPr/>
                    <a:lstStyle/>
                    <a:p>
                      <a:endParaRPr lang="en-GB" sz="1800" dirty="0">
                        <a:solidFill>
                          <a:srgbClr val="0F5494"/>
                        </a:solidFill>
                      </a:endParaRPr>
                    </a:p>
                  </a:txBody>
                  <a:tcPr marL="91431" marR="91431" marT="45747" marB="45747"/>
                </a:tc>
                <a:tc>
                  <a:txBody>
                    <a:bodyPr/>
                    <a:lstStyle/>
                    <a:p>
                      <a:pPr algn="ctr"/>
                      <a:r>
                        <a:rPr lang="en-GB" sz="1800" dirty="0" smtClean="0">
                          <a:solidFill>
                            <a:srgbClr val="0F5494"/>
                          </a:solidFill>
                        </a:rPr>
                        <a:t>LAIF</a:t>
                      </a:r>
                      <a:endParaRPr lang="en-GB" sz="1800" dirty="0">
                        <a:solidFill>
                          <a:srgbClr val="0F5494"/>
                        </a:solidFill>
                      </a:endParaRPr>
                    </a:p>
                  </a:txBody>
                  <a:tcPr marL="91431" marR="91431" marT="45747" marB="45747"/>
                </a:tc>
                <a:tc>
                  <a:txBody>
                    <a:bodyPr/>
                    <a:lstStyle/>
                    <a:p>
                      <a:pPr algn="ctr"/>
                      <a:r>
                        <a:rPr lang="en-GB" sz="1800" dirty="0" smtClean="0">
                          <a:solidFill>
                            <a:srgbClr val="0F5494"/>
                          </a:solidFill>
                        </a:rPr>
                        <a:t>AIF</a:t>
                      </a:r>
                      <a:endParaRPr lang="en-GB" sz="1800" dirty="0">
                        <a:solidFill>
                          <a:srgbClr val="0F5494"/>
                        </a:solidFill>
                      </a:endParaRPr>
                    </a:p>
                  </a:txBody>
                  <a:tcPr marL="91431" marR="91431" marT="45747" marB="45747"/>
                </a:tc>
                <a:tc>
                  <a:txBody>
                    <a:bodyPr/>
                    <a:lstStyle/>
                    <a:p>
                      <a:pPr algn="ctr"/>
                      <a:r>
                        <a:rPr lang="en-GB" sz="1800" dirty="0" smtClean="0">
                          <a:solidFill>
                            <a:srgbClr val="0F5494"/>
                          </a:solidFill>
                        </a:rPr>
                        <a:t>IFCA</a:t>
                      </a:r>
                      <a:endParaRPr lang="en-GB" sz="1800" dirty="0">
                        <a:solidFill>
                          <a:srgbClr val="0F5494"/>
                        </a:solidFill>
                      </a:endParaRPr>
                    </a:p>
                  </a:txBody>
                  <a:tcPr marL="91431" marR="91431" marT="45747" marB="457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smtClean="0">
                          <a:solidFill>
                            <a:srgbClr val="0F5494"/>
                          </a:solidFill>
                        </a:rPr>
                        <a:t>NIF</a:t>
                      </a:r>
                      <a:endParaRPr lang="en-GB" sz="1800" dirty="0">
                        <a:solidFill>
                          <a:srgbClr val="0F5494"/>
                        </a:solidFill>
                      </a:endParaRPr>
                    </a:p>
                  </a:txBody>
                  <a:tcPr marL="91431" marR="91431" marT="45747" marB="45747"/>
                </a:tc>
              </a:tr>
              <a:tr h="741356">
                <a:tc>
                  <a:txBody>
                    <a:bodyPr/>
                    <a:lstStyle/>
                    <a:p>
                      <a:pPr algn="ctr"/>
                      <a:r>
                        <a:rPr lang="en-GB" sz="1400" kern="1200" dirty="0" smtClean="0">
                          <a:solidFill>
                            <a:srgbClr val="0F5494"/>
                          </a:solidFill>
                          <a:latin typeface="+mn-lt"/>
                          <a:ea typeface="+mn-ea"/>
                          <a:cs typeface="+mn-cs"/>
                        </a:rPr>
                        <a:t>Indicative (RIP) </a:t>
                      </a:r>
                    </a:p>
                    <a:p>
                      <a:pPr algn="ctr"/>
                      <a:r>
                        <a:rPr lang="en-GB" sz="1400" b="0" kern="1200" dirty="0" smtClean="0">
                          <a:solidFill>
                            <a:srgbClr val="0F5494"/>
                          </a:solidFill>
                          <a:latin typeface="+mn-lt"/>
                          <a:ea typeface="+mn-ea"/>
                          <a:cs typeface="+mn-cs"/>
                        </a:rPr>
                        <a:t>2014-2020 allocation</a:t>
                      </a:r>
                      <a:endParaRPr lang="en-GB" sz="1400" b="0" kern="1200" dirty="0">
                        <a:solidFill>
                          <a:srgbClr val="0F5494"/>
                        </a:solidFill>
                        <a:latin typeface="+mn-lt"/>
                        <a:ea typeface="+mn-ea"/>
                        <a:cs typeface="+mn-cs"/>
                      </a:endParaRPr>
                    </a:p>
                  </a:txBody>
                  <a:tcPr marL="91431" marR="91431" marT="45747" marB="45747" anchor="ctr"/>
                </a:tc>
                <a:tc>
                  <a:txBody>
                    <a:bodyPr/>
                    <a:lstStyle/>
                    <a:p>
                      <a:pPr algn="ctr"/>
                      <a:r>
                        <a:rPr lang="en-GB" sz="1400" kern="1200" dirty="0" smtClean="0">
                          <a:solidFill>
                            <a:srgbClr val="0F5494"/>
                          </a:solidFill>
                          <a:latin typeface="+mn-lt"/>
                          <a:ea typeface="+mn-ea"/>
                          <a:cs typeface="+mn-cs"/>
                        </a:rPr>
                        <a:t>€ 320 million</a:t>
                      </a:r>
                      <a:endParaRPr lang="en-GB" sz="1400" kern="1200" dirty="0">
                        <a:solidFill>
                          <a:srgbClr val="0F5494"/>
                        </a:solidFill>
                        <a:latin typeface="+mn-lt"/>
                        <a:ea typeface="+mn-ea"/>
                        <a:cs typeface="+mn-cs"/>
                      </a:endParaRPr>
                    </a:p>
                  </a:txBody>
                  <a:tcPr marL="91431" marR="91431" marT="45747" marB="45747" anchor="ctr"/>
                </a:tc>
                <a:tc>
                  <a:txBody>
                    <a:bodyPr/>
                    <a:lstStyle/>
                    <a:p>
                      <a:pPr algn="ctr"/>
                      <a:r>
                        <a:rPr lang="en-GB" sz="1400" kern="1200" dirty="0" smtClean="0">
                          <a:solidFill>
                            <a:srgbClr val="0F5494"/>
                          </a:solidFill>
                          <a:latin typeface="+mn-lt"/>
                          <a:ea typeface="+mn-ea"/>
                          <a:cs typeface="+mn-cs"/>
                        </a:rPr>
                        <a:t>€ 320 million</a:t>
                      </a:r>
                    </a:p>
                  </a:txBody>
                  <a:tcPr marL="91431" marR="91431" marT="45747" marB="45747" anchor="ctr"/>
                </a:tc>
                <a:tc>
                  <a:txBody>
                    <a:bodyPr/>
                    <a:lstStyle/>
                    <a:p>
                      <a:pPr algn="ctr"/>
                      <a:r>
                        <a:rPr lang="en-GB" sz="1400" kern="1200" dirty="0" smtClean="0">
                          <a:solidFill>
                            <a:srgbClr val="0F5494"/>
                          </a:solidFill>
                          <a:latin typeface="+mn-lt"/>
                          <a:ea typeface="+mn-ea"/>
                          <a:cs typeface="+mn-cs"/>
                        </a:rPr>
                        <a:t>€ 140 million</a:t>
                      </a:r>
                    </a:p>
                  </a:txBody>
                  <a:tcPr marL="91431" marR="91431" marT="45747" marB="45747" anchor="ctr"/>
                </a:tc>
                <a:tc>
                  <a:txBody>
                    <a:bodyPr/>
                    <a:lstStyle/>
                    <a:p>
                      <a:pPr algn="ctr"/>
                      <a:r>
                        <a:rPr lang="en-GB" sz="1400" kern="1200" dirty="0" smtClean="0">
                          <a:solidFill>
                            <a:srgbClr val="0F5494"/>
                          </a:solidFill>
                          <a:latin typeface="+mn-lt"/>
                          <a:ea typeface="+mn-ea"/>
                          <a:cs typeface="+mn-cs"/>
                        </a:rPr>
                        <a:t>€ 2.1</a:t>
                      </a:r>
                      <a:r>
                        <a:rPr lang="en-GB" sz="1400" kern="1200" baseline="0" dirty="0" smtClean="0">
                          <a:solidFill>
                            <a:srgbClr val="0F5494"/>
                          </a:solidFill>
                          <a:latin typeface="+mn-lt"/>
                          <a:ea typeface="+mn-ea"/>
                          <a:cs typeface="+mn-cs"/>
                        </a:rPr>
                        <a:t> billion (incl. NIP)</a:t>
                      </a:r>
                      <a:endParaRPr lang="en-GB" sz="1400" kern="1200" dirty="0">
                        <a:solidFill>
                          <a:srgbClr val="0F5494"/>
                        </a:solidFill>
                        <a:latin typeface="+mn-lt"/>
                        <a:ea typeface="+mn-ea"/>
                        <a:cs typeface="+mn-cs"/>
                      </a:endParaRPr>
                    </a:p>
                  </a:txBody>
                  <a:tcPr marL="91431" marR="91431" marT="45747" marB="45747" anchor="ctr"/>
                </a:tc>
              </a:tr>
            </a:tbl>
          </a:graphicData>
        </a:graphic>
      </p:graphicFrame>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67544" y="1195050"/>
            <a:ext cx="8229352" cy="792088"/>
          </a:xfrm>
        </p:spPr>
        <p:txBody>
          <a:bodyPr/>
          <a:lstStyle/>
          <a:p>
            <a:pPr algn="ctr"/>
            <a:r>
              <a:rPr lang="en-US" altLang="en-US" sz="2400" i="1" kern="1200" dirty="0" smtClean="0">
                <a:solidFill>
                  <a:srgbClr val="FF6600"/>
                </a:solidFill>
                <a:latin typeface="EC Square Sans Pro" panose="020B0506040000020004" pitchFamily="34" charset="0"/>
                <a:ea typeface="+mn-ea"/>
                <a:cs typeface="+mn-cs"/>
              </a:rPr>
              <a:t>2007-2015 </a:t>
            </a:r>
            <a:r>
              <a:rPr lang="en-US" altLang="en-US" sz="2400" i="1" kern="1200" dirty="0">
                <a:solidFill>
                  <a:srgbClr val="FF6600"/>
                </a:solidFill>
                <a:latin typeface="EC Square Sans Pro" panose="020B0506040000020004" pitchFamily="34" charset="0"/>
                <a:ea typeface="+mn-ea"/>
                <a:cs typeface="+mn-cs"/>
              </a:rPr>
              <a:t>Blending operations</a:t>
            </a:r>
          </a:p>
        </p:txBody>
      </p:sp>
      <p:sp>
        <p:nvSpPr>
          <p:cNvPr id="3" name="Rectangle 2"/>
          <p:cNvSpPr/>
          <p:nvPr/>
        </p:nvSpPr>
        <p:spPr>
          <a:xfrm>
            <a:off x="-4068" y="2015640"/>
            <a:ext cx="5004048" cy="341632"/>
          </a:xfrm>
          <a:prstGeom prst="rect">
            <a:avLst/>
          </a:prstGeom>
        </p:spPr>
        <p:txBody>
          <a:bodyPr wrap="square">
            <a:spAutoFit/>
          </a:bodyPr>
          <a:lstStyle/>
          <a:p>
            <a:pPr algn="ctr">
              <a:lnSpc>
                <a:spcPct val="90000"/>
              </a:lnSpc>
            </a:pPr>
            <a:r>
              <a:rPr lang="en-US" altLang="en-US" sz="1800" b="1" dirty="0" smtClean="0">
                <a:latin typeface="Arial" pitchFamily="34" charset="0"/>
                <a:sym typeface="Futura Std Book" charset="0"/>
              </a:rPr>
              <a:t>Annual grant approvals </a:t>
            </a:r>
            <a:r>
              <a:rPr lang="en-US" altLang="en-US" dirty="0" smtClean="0">
                <a:latin typeface="Arial" pitchFamily="34" charset="0"/>
                <a:sym typeface="Futura Std Book" charset="0"/>
              </a:rPr>
              <a:t>(in € million)</a:t>
            </a:r>
            <a:endParaRPr lang="en-US" altLang="en-US" dirty="0">
              <a:latin typeface="Arial" pitchFamily="34" charset="0"/>
              <a:sym typeface="Futura Std Book" charset="0"/>
            </a:endParaRPr>
          </a:p>
        </p:txBody>
      </p:sp>
      <p:sp>
        <p:nvSpPr>
          <p:cNvPr id="21" name="TextBox 20"/>
          <p:cNvSpPr txBox="1"/>
          <p:nvPr/>
        </p:nvSpPr>
        <p:spPr>
          <a:xfrm>
            <a:off x="5275292" y="2001790"/>
            <a:ext cx="3747344" cy="369332"/>
          </a:xfrm>
          <a:prstGeom prst="rect">
            <a:avLst/>
          </a:prstGeom>
          <a:noFill/>
        </p:spPr>
        <p:txBody>
          <a:bodyPr wrap="square" rtlCol="0">
            <a:spAutoFit/>
          </a:bodyPr>
          <a:lstStyle/>
          <a:p>
            <a:r>
              <a:rPr lang="en-GB" sz="1800" b="1" dirty="0">
                <a:latin typeface="Arial" pitchFamily="34" charset="0"/>
              </a:rPr>
              <a:t>Grant </a:t>
            </a:r>
            <a:r>
              <a:rPr lang="en-GB" sz="1800" b="1" dirty="0" smtClean="0">
                <a:latin typeface="Arial" pitchFamily="34" charset="0"/>
              </a:rPr>
              <a:t>approvals </a:t>
            </a:r>
            <a:r>
              <a:rPr lang="en-GB" sz="1800" b="1" dirty="0">
                <a:latin typeface="Arial" pitchFamily="34" charset="0"/>
              </a:rPr>
              <a:t>by </a:t>
            </a:r>
            <a:r>
              <a:rPr lang="en-GB" sz="1800" b="1" dirty="0" smtClean="0">
                <a:latin typeface="Arial" pitchFamily="34" charset="0"/>
              </a:rPr>
              <a:t>sector </a:t>
            </a:r>
            <a:r>
              <a:rPr lang="en-GB" dirty="0" smtClean="0"/>
              <a:t>(in %)</a:t>
            </a:r>
            <a:endParaRPr lang="en-GB" dirty="0"/>
          </a:p>
        </p:txBody>
      </p:sp>
      <p:graphicFrame>
        <p:nvGraphicFramePr>
          <p:cNvPr id="22" name="Chart 21"/>
          <p:cNvGraphicFramePr>
            <a:graphicFrameLocks/>
          </p:cNvGraphicFramePr>
          <p:nvPr>
            <p:extLst>
              <p:ext uri="{D42A27DB-BD31-4B8C-83A1-F6EECF244321}">
                <p14:modId xmlns:p14="http://schemas.microsoft.com/office/powerpoint/2010/main" val="616665071"/>
              </p:ext>
            </p:extLst>
          </p:nvPr>
        </p:nvGraphicFramePr>
        <p:xfrm>
          <a:off x="5177862" y="4868461"/>
          <a:ext cx="3836144" cy="19988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0" name="Chart 29"/>
          <p:cNvGraphicFramePr>
            <a:graphicFrameLocks/>
          </p:cNvGraphicFramePr>
          <p:nvPr>
            <p:extLst>
              <p:ext uri="{D42A27DB-BD31-4B8C-83A1-F6EECF244321}">
                <p14:modId xmlns:p14="http://schemas.microsoft.com/office/powerpoint/2010/main" val="897745744"/>
              </p:ext>
            </p:extLst>
          </p:nvPr>
        </p:nvGraphicFramePr>
        <p:xfrm>
          <a:off x="5652119" y="5013176"/>
          <a:ext cx="3384377" cy="1530802"/>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p:cNvSpPr txBox="1"/>
          <p:nvPr/>
        </p:nvSpPr>
        <p:spPr>
          <a:xfrm>
            <a:off x="2195736" y="5693631"/>
            <a:ext cx="1297352" cy="830997"/>
          </a:xfrm>
          <a:prstGeom prst="rect">
            <a:avLst/>
          </a:prstGeom>
          <a:solidFill>
            <a:srgbClr val="FFC000"/>
          </a:solidFill>
          <a:ln>
            <a:noFill/>
          </a:ln>
          <a:effectLst>
            <a:outerShdw blurRad="50800" dist="38100" dir="16200000" rotWithShape="0">
              <a:prstClr val="black">
                <a:alpha val="40000"/>
              </a:prstClr>
            </a:outerShdw>
          </a:effectLst>
        </p:spPr>
        <p:txBody>
          <a:bodyPr wrap="square" rtlCol="0">
            <a:spAutoFit/>
          </a:bodyPr>
          <a:lstStyle/>
          <a:p>
            <a:pPr algn="ctr"/>
            <a:r>
              <a:rPr lang="fr-BE" b="1" dirty="0" err="1" smtClean="0">
                <a:latin typeface="EC Square Sans Pro" panose="020B0506040000020004" pitchFamily="34" charset="0"/>
              </a:rPr>
              <a:t>Allocated</a:t>
            </a:r>
            <a:r>
              <a:rPr lang="fr-BE" b="1" dirty="0" smtClean="0">
                <a:latin typeface="EC Square Sans Pro" panose="020B0506040000020004" pitchFamily="34" charset="0"/>
              </a:rPr>
              <a:t> </a:t>
            </a:r>
            <a:r>
              <a:rPr lang="fr-BE" b="1" dirty="0" err="1" smtClean="0">
                <a:latin typeface="EC Square Sans Pro" panose="020B0506040000020004" pitchFamily="34" charset="0"/>
              </a:rPr>
              <a:t>resources</a:t>
            </a:r>
            <a:r>
              <a:rPr lang="fr-BE" b="1" dirty="0" smtClean="0">
                <a:latin typeface="EC Square Sans Pro" panose="020B0506040000020004" pitchFamily="34" charset="0"/>
              </a:rPr>
              <a:t> </a:t>
            </a:r>
          </a:p>
          <a:p>
            <a:pPr algn="ctr"/>
            <a:endParaRPr lang="fr-BE" b="1" dirty="0" smtClean="0">
              <a:latin typeface="EC Square Sans Pro" panose="020B0506040000020004" pitchFamily="34" charset="0"/>
            </a:endParaRPr>
          </a:p>
          <a:p>
            <a:pPr algn="ctr"/>
            <a:r>
              <a:rPr lang="fr-BE" b="1" dirty="0" smtClean="0">
                <a:latin typeface="EC Square Sans Pro" panose="020B0506040000020004" pitchFamily="34" charset="0"/>
              </a:rPr>
              <a:t>c. € 2.7 </a:t>
            </a:r>
            <a:r>
              <a:rPr lang="fr-BE" b="1" dirty="0">
                <a:latin typeface="EC Square Sans Pro" panose="020B0506040000020004" pitchFamily="34" charset="0"/>
              </a:rPr>
              <a:t>b</a:t>
            </a:r>
            <a:r>
              <a:rPr lang="fr-BE" b="1" dirty="0" smtClean="0">
                <a:latin typeface="EC Square Sans Pro" panose="020B0506040000020004" pitchFamily="34" charset="0"/>
              </a:rPr>
              <a:t>illion</a:t>
            </a:r>
            <a:endParaRPr lang="en-GB" b="1" dirty="0">
              <a:latin typeface="EC Square Sans Pro" panose="020B0506040000020004" pitchFamily="34" charset="0"/>
            </a:endParaRPr>
          </a:p>
        </p:txBody>
      </p:sp>
      <p:sp>
        <p:nvSpPr>
          <p:cNvPr id="19" name="TextBox 18"/>
          <p:cNvSpPr txBox="1"/>
          <p:nvPr/>
        </p:nvSpPr>
        <p:spPr>
          <a:xfrm>
            <a:off x="3779912" y="5672790"/>
            <a:ext cx="1368152" cy="861774"/>
          </a:xfrm>
          <a:prstGeom prst="rect">
            <a:avLst/>
          </a:prstGeom>
          <a:solidFill>
            <a:srgbClr val="FFC000"/>
          </a:solidFill>
          <a:ln>
            <a:noFill/>
          </a:ln>
          <a:effectLst>
            <a:outerShdw blurRad="50800" dist="38100" dir="16200000" rotWithShape="0">
              <a:prstClr val="black">
                <a:alpha val="40000"/>
              </a:prstClr>
            </a:outerShdw>
          </a:effectLst>
        </p:spPr>
        <p:txBody>
          <a:bodyPr wrap="square" rtlCol="0">
            <a:spAutoFit/>
          </a:bodyPr>
          <a:lstStyle>
            <a:defPPr>
              <a:defRPr lang="en-GB"/>
            </a:defPPr>
            <a:lvl1pPr algn="ctr">
              <a:defRPr b="1">
                <a:latin typeface="Arial" panose="020B0604020202020204" pitchFamily="34" charset="0"/>
                <a:cs typeface="Arial" panose="020B0604020202020204" pitchFamily="34" charset="0"/>
              </a:defRPr>
            </a:lvl1pPr>
          </a:lstStyle>
          <a:p>
            <a:r>
              <a:rPr lang="en-GB" dirty="0" smtClean="0">
                <a:latin typeface="EC Square Sans Pro" panose="020B0506040000020004" pitchFamily="34" charset="0"/>
              </a:rPr>
              <a:t>mobilise</a:t>
            </a:r>
            <a:endParaRPr lang="en-GB" dirty="0">
              <a:latin typeface="EC Square Sans Pro" panose="020B0506040000020004" pitchFamily="34" charset="0"/>
            </a:endParaRPr>
          </a:p>
          <a:p>
            <a:r>
              <a:rPr lang="en-GB" dirty="0" smtClean="0">
                <a:latin typeface="EC Square Sans Pro" panose="020B0506040000020004" pitchFamily="34" charset="0"/>
              </a:rPr>
              <a:t>EFIs resources of</a:t>
            </a:r>
          </a:p>
          <a:p>
            <a:r>
              <a:rPr lang="en-GB" sz="1400" dirty="0" smtClean="0">
                <a:latin typeface="EC Square Sans Pro" panose="020B0506040000020004" pitchFamily="34" charset="0"/>
              </a:rPr>
              <a:t>€ 23 billion</a:t>
            </a:r>
            <a:endParaRPr lang="en-GB" sz="1400" dirty="0">
              <a:latin typeface="EC Square Sans Pro" panose="020B0506040000020004" pitchFamily="34" charset="0"/>
            </a:endParaRPr>
          </a:p>
        </p:txBody>
      </p:sp>
      <p:sp>
        <p:nvSpPr>
          <p:cNvPr id="23" name="TextBox 22"/>
          <p:cNvSpPr txBox="1"/>
          <p:nvPr/>
        </p:nvSpPr>
        <p:spPr>
          <a:xfrm>
            <a:off x="5436096" y="5666815"/>
            <a:ext cx="1944216" cy="861774"/>
          </a:xfrm>
          <a:prstGeom prst="rect">
            <a:avLst/>
          </a:prstGeom>
          <a:solidFill>
            <a:srgbClr val="FFC000"/>
          </a:solidFill>
          <a:ln>
            <a:noFill/>
          </a:ln>
          <a:effectLst>
            <a:outerShdw blurRad="50800" dist="38100" dir="16200000" rotWithShape="0">
              <a:prstClr val="black">
                <a:alpha val="40000"/>
              </a:prstClr>
            </a:outerShdw>
          </a:effectLst>
        </p:spPr>
        <p:txBody>
          <a:bodyPr wrap="square" rtlCol="0">
            <a:spAutoFit/>
          </a:bodyPr>
          <a:lstStyle>
            <a:defPPr>
              <a:defRPr lang="en-GB"/>
            </a:defPPr>
            <a:lvl1pPr algn="ctr">
              <a:defRPr b="1">
                <a:latin typeface="Arial" panose="020B0604020202020204" pitchFamily="34" charset="0"/>
                <a:cs typeface="Arial" panose="020B0604020202020204" pitchFamily="34" charset="0"/>
              </a:defRPr>
            </a:lvl1pPr>
          </a:lstStyle>
          <a:p>
            <a:r>
              <a:rPr lang="fr-BE" dirty="0" smtClean="0">
                <a:latin typeface="EC Square Sans Pro" panose="020B0506040000020004" pitchFamily="34" charset="0"/>
              </a:rPr>
              <a:t>support </a:t>
            </a:r>
          </a:p>
          <a:p>
            <a:r>
              <a:rPr lang="fr-BE" dirty="0" smtClean="0">
                <a:latin typeface="EC Square Sans Pro" panose="020B0506040000020004" pitchFamily="34" charset="0"/>
              </a:rPr>
              <a:t>278 </a:t>
            </a:r>
            <a:r>
              <a:rPr lang="fr-BE" dirty="0" err="1" smtClean="0">
                <a:latin typeface="EC Square Sans Pro" panose="020B0506040000020004" pitchFamily="34" charset="0"/>
              </a:rPr>
              <a:t>projects</a:t>
            </a:r>
            <a:r>
              <a:rPr lang="fr-BE" dirty="0" smtClean="0">
                <a:latin typeface="EC Square Sans Pro" panose="020B0506040000020004" pitchFamily="34" charset="0"/>
              </a:rPr>
              <a:t> </a:t>
            </a:r>
            <a:r>
              <a:rPr lang="fr-BE" dirty="0" err="1" smtClean="0">
                <a:latin typeface="EC Square Sans Pro" panose="020B0506040000020004" pitchFamily="34" charset="0"/>
              </a:rPr>
              <a:t>with</a:t>
            </a:r>
            <a:r>
              <a:rPr lang="fr-BE" dirty="0" smtClean="0">
                <a:latin typeface="EC Square Sans Pro" panose="020B0506040000020004" pitchFamily="34" charset="0"/>
              </a:rPr>
              <a:t> </a:t>
            </a:r>
          </a:p>
          <a:p>
            <a:r>
              <a:rPr lang="fr-BE" dirty="0" smtClean="0">
                <a:latin typeface="EC Square Sans Pro" panose="020B0506040000020004" pitchFamily="34" charset="0"/>
              </a:rPr>
              <a:t>total est. budget of </a:t>
            </a:r>
          </a:p>
          <a:p>
            <a:r>
              <a:rPr lang="fr-BE" sz="1400" dirty="0" smtClean="0">
                <a:latin typeface="EC Square Sans Pro" panose="020B0506040000020004" pitchFamily="34" charset="0"/>
              </a:rPr>
              <a:t>€ 50 billion</a:t>
            </a:r>
            <a:endParaRPr lang="en-GB" sz="1400" dirty="0">
              <a:latin typeface="EC Square Sans Pro" panose="020B0506040000020004" pitchFamily="34" charset="0"/>
            </a:endParaRPr>
          </a:p>
        </p:txBody>
      </p:sp>
      <p:sp>
        <p:nvSpPr>
          <p:cNvPr id="2" name="Slide Number Placeholder 1"/>
          <p:cNvSpPr>
            <a:spLocks noGrp="1"/>
          </p:cNvSpPr>
          <p:nvPr>
            <p:ph type="sldNum" sz="quarter" idx="12"/>
          </p:nvPr>
        </p:nvSpPr>
        <p:spPr>
          <a:xfrm>
            <a:off x="8388424" y="6543977"/>
            <a:ext cx="648072" cy="197391"/>
          </a:xfrm>
        </p:spPr>
        <p:txBody>
          <a:bodyPr/>
          <a:lstStyle/>
          <a:p>
            <a:fld id="{0BDDCBAD-EA37-4519-849D-8A267C8172A5}" type="slidenum">
              <a:rPr lang="en-GB" altLang="en-US" smtClean="0">
                <a:solidFill>
                  <a:srgbClr val="000000"/>
                </a:solidFill>
              </a:rPr>
              <a:pPr/>
              <a:t>8</a:t>
            </a:fld>
            <a:endParaRPr lang="en-GB" altLang="en-US" dirty="0">
              <a:solidFill>
                <a:srgbClr val="000000"/>
              </a:solidFill>
            </a:endParaRPr>
          </a:p>
        </p:txBody>
      </p:sp>
      <p:graphicFrame>
        <p:nvGraphicFramePr>
          <p:cNvPr id="17" name="Chart 16"/>
          <p:cNvGraphicFramePr/>
          <p:nvPr>
            <p:extLst>
              <p:ext uri="{D42A27DB-BD31-4B8C-83A1-F6EECF244321}">
                <p14:modId xmlns:p14="http://schemas.microsoft.com/office/powerpoint/2010/main" val="3117263141"/>
              </p:ext>
            </p:extLst>
          </p:nvPr>
        </p:nvGraphicFramePr>
        <p:xfrm>
          <a:off x="322535" y="2492896"/>
          <a:ext cx="4825529" cy="29523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4" name="Chart 23"/>
          <p:cNvGraphicFramePr>
            <a:graphicFrameLocks/>
          </p:cNvGraphicFramePr>
          <p:nvPr>
            <p:extLst>
              <p:ext uri="{D42A27DB-BD31-4B8C-83A1-F6EECF244321}">
                <p14:modId xmlns:p14="http://schemas.microsoft.com/office/powerpoint/2010/main" val="2746577433"/>
              </p:ext>
            </p:extLst>
          </p:nvPr>
        </p:nvGraphicFramePr>
        <p:xfrm>
          <a:off x="5349848" y="2636912"/>
          <a:ext cx="3631808" cy="185111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98059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Slide Number Placeholder 4"/>
          <p:cNvSpPr>
            <a:spLocks noGrp="1"/>
          </p:cNvSpPr>
          <p:nvPr>
            <p:ph type="sldNum" sz="quarter" idx="12"/>
          </p:nvPr>
        </p:nvSpPr>
        <p:spPr>
          <a:xfrm>
            <a:off x="8027988" y="6453188"/>
            <a:ext cx="765175" cy="260350"/>
          </a:xfrm>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A5137D3E-2898-42FD-9739-73133C7EB1D5}" type="slidenum">
              <a:rPr lang="en-GB" altLang="en-US" sz="1400" smtClean="0">
                <a:solidFill>
                  <a:schemeClr val="tx1"/>
                </a:solidFill>
                <a:latin typeface="Arial" pitchFamily="34" charset="0"/>
              </a:rPr>
              <a:pPr eaLnBrk="1" hangingPunct="1">
                <a:defRPr/>
              </a:pPr>
              <a:t>9</a:t>
            </a:fld>
            <a:endParaRPr lang="en-GB" altLang="en-US" sz="1400" smtClean="0">
              <a:solidFill>
                <a:schemeClr val="tx1"/>
              </a:solidFill>
              <a:latin typeface="Arial" pitchFamily="34" charset="0"/>
            </a:endParaRPr>
          </a:p>
        </p:txBody>
      </p:sp>
      <p:sp>
        <p:nvSpPr>
          <p:cNvPr id="128004" name="Title 1"/>
          <p:cNvSpPr>
            <a:spLocks noGrp="1"/>
          </p:cNvSpPr>
          <p:nvPr>
            <p:ph type="title"/>
          </p:nvPr>
        </p:nvSpPr>
        <p:spPr>
          <a:xfrm>
            <a:off x="0" y="1341438"/>
            <a:ext cx="9144000" cy="574675"/>
          </a:xfrm>
        </p:spPr>
        <p:txBody>
          <a:bodyPr/>
          <a:lstStyle/>
          <a:p>
            <a:pPr indent="0" algn="ctr" eaLnBrk="1" hangingPunct="1"/>
            <a:r>
              <a:rPr lang="en-GB" altLang="en-US" dirty="0" smtClean="0"/>
              <a:t> </a:t>
            </a:r>
            <a:r>
              <a:rPr lang="en-GB" altLang="en-US" sz="2400" dirty="0" smtClean="0"/>
              <a:t>Average leverage is c. 20x</a:t>
            </a:r>
          </a:p>
        </p:txBody>
      </p:sp>
      <p:sp>
        <p:nvSpPr>
          <p:cNvPr id="128005" name="Rectangle 4"/>
          <p:cNvSpPr>
            <a:spLocks/>
          </p:cNvSpPr>
          <p:nvPr/>
        </p:nvSpPr>
        <p:spPr bwMode="auto">
          <a:xfrm>
            <a:off x="2843808" y="5761672"/>
            <a:ext cx="396081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spcAft>
                <a:spcPts val="1200"/>
              </a:spcAft>
              <a:buClrTx/>
              <a:buFontTx/>
              <a:buNone/>
            </a:pPr>
            <a:r>
              <a:rPr lang="en-US" altLang="en-US" sz="1600" b="1" i="0" dirty="0">
                <a:latin typeface="Arial" pitchFamily="34" charset="0"/>
                <a:sym typeface="Futura Std Book"/>
              </a:rPr>
              <a:t>At least </a:t>
            </a:r>
            <a:r>
              <a:rPr lang="en-US" altLang="en-US" sz="1600" b="1" i="0" dirty="0" smtClean="0">
                <a:latin typeface="Arial" pitchFamily="34" charset="0"/>
                <a:sym typeface="Futura Std Book"/>
              </a:rPr>
              <a:t>€23 </a:t>
            </a:r>
            <a:r>
              <a:rPr lang="en-US" altLang="en-US" sz="1600" b="1" i="0" dirty="0">
                <a:latin typeface="Arial" pitchFamily="34" charset="0"/>
                <a:sym typeface="Futura Std Book"/>
              </a:rPr>
              <a:t>billion </a:t>
            </a:r>
            <a:r>
              <a:rPr lang="en-US" altLang="en-US" sz="1600" b="1" i="0" dirty="0" smtClean="0">
                <a:latin typeface="Arial" pitchFamily="34" charset="0"/>
                <a:sym typeface="Futura Std Book"/>
              </a:rPr>
              <a:t>provided </a:t>
            </a:r>
            <a:r>
              <a:rPr lang="en-US" altLang="en-US" sz="1600" b="1" i="0" dirty="0">
                <a:latin typeface="Arial" pitchFamily="34" charset="0"/>
                <a:sym typeface="Futura Std Book"/>
              </a:rPr>
              <a:t>by </a:t>
            </a:r>
            <a:r>
              <a:rPr lang="en-US" altLang="en-US" sz="1600" b="1" i="0" dirty="0" smtClean="0">
                <a:latin typeface="Arial" pitchFamily="34" charset="0"/>
                <a:sym typeface="Futura Std Book"/>
              </a:rPr>
              <a:t>lead public </a:t>
            </a:r>
            <a:r>
              <a:rPr lang="en-US" altLang="en-US" sz="1600" b="1" i="0" dirty="0">
                <a:latin typeface="Arial" pitchFamily="34" charset="0"/>
                <a:sym typeface="Futura Std Book"/>
              </a:rPr>
              <a:t>finance institutions</a:t>
            </a:r>
            <a:endParaRPr lang="en-US" altLang="en-US" sz="1600" i="0" dirty="0">
              <a:latin typeface="Arial" pitchFamily="34" charset="0"/>
              <a:sym typeface="Futura Std Book"/>
            </a:endParaRPr>
          </a:p>
        </p:txBody>
      </p:sp>
      <p:sp>
        <p:nvSpPr>
          <p:cNvPr id="128006" name="Rectangle 10"/>
          <p:cNvSpPr>
            <a:spLocks noChangeArrowheads="1"/>
          </p:cNvSpPr>
          <p:nvPr/>
        </p:nvSpPr>
        <p:spPr bwMode="auto">
          <a:xfrm>
            <a:off x="4727575" y="3141663"/>
            <a:ext cx="319088"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175"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endParaRPr lang="en-US" altLang="en-US" sz="1200" i="0"/>
          </a:p>
        </p:txBody>
      </p:sp>
      <p:graphicFrame>
        <p:nvGraphicFramePr>
          <p:cNvPr id="17" name="Chart 16"/>
          <p:cNvGraphicFramePr>
            <a:graphicFrameLocks/>
          </p:cNvGraphicFramePr>
          <p:nvPr>
            <p:extLst>
              <p:ext uri="{D42A27DB-BD31-4B8C-83A1-F6EECF244321}">
                <p14:modId xmlns:p14="http://schemas.microsoft.com/office/powerpoint/2010/main" val="3693051043"/>
              </p:ext>
            </p:extLst>
          </p:nvPr>
        </p:nvGraphicFramePr>
        <p:xfrm>
          <a:off x="2783359" y="1988840"/>
          <a:ext cx="3888432" cy="338437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Slide_Master">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BRDmain_english">
  <a:themeElements>
    <a:clrScheme name="EBRD colours">
      <a:dk1>
        <a:srgbClr val="58595B"/>
      </a:dk1>
      <a:lt1>
        <a:srgbClr val="FFFFFF"/>
      </a:lt1>
      <a:dk2>
        <a:srgbClr val="0079C1"/>
      </a:dk2>
      <a:lt2>
        <a:srgbClr val="7EA6D7"/>
      </a:lt2>
      <a:accent1>
        <a:srgbClr val="00539B"/>
      </a:accent1>
      <a:accent2>
        <a:srgbClr val="00AE9E"/>
      </a:accent2>
      <a:accent3>
        <a:srgbClr val="0079C1"/>
      </a:accent3>
      <a:accent4>
        <a:srgbClr val="7EA6D7"/>
      </a:accent4>
      <a:accent5>
        <a:srgbClr val="00747A"/>
      </a:accent5>
      <a:accent6>
        <a:srgbClr val="000000"/>
      </a:accent6>
      <a:hlink>
        <a:srgbClr val="00539B"/>
      </a:hlink>
      <a:folHlink>
        <a:srgbClr val="0079C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t"/>
      <a:lstStyle>
        <a:defPPr>
          <a:spcAft>
            <a:spcPts val="600"/>
          </a:spcAft>
          <a:defRPr dirty="0" smtClean="0"/>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solidFill>
              <a:schemeClr val="bg1">
                <a:lumMod val="50000"/>
              </a:schemeClr>
            </a:solidFill>
          </a:defRPr>
        </a:defPPr>
      </a:lstStyle>
    </a:txDef>
  </a:objectDefaults>
  <a:extraClrSchemeLst/>
</a:theme>
</file>

<file path=ppt/theme/theme3.xml><?xml version="1.0" encoding="utf-8"?>
<a:theme xmlns:a="http://schemas.openxmlformats.org/drawingml/2006/main" name="2_blank">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16317</TotalTime>
  <Words>3119</Words>
  <Application>Microsoft Office PowerPoint</Application>
  <PresentationFormat>On-screen Show (4:3)</PresentationFormat>
  <Paragraphs>560</Paragraphs>
  <Slides>38</Slides>
  <Notes>38</Notes>
  <HiddenSlides>0</HiddenSlides>
  <MMClips>0</MMClips>
  <ScaleCrop>false</ScaleCrop>
  <HeadingPairs>
    <vt:vector size="8" baseType="variant">
      <vt:variant>
        <vt:lpstr>Fonts Used</vt:lpstr>
      </vt:variant>
      <vt:variant>
        <vt:i4>15</vt:i4>
      </vt:variant>
      <vt:variant>
        <vt:lpstr>Theme</vt:lpstr>
      </vt:variant>
      <vt:variant>
        <vt:i4>4</vt:i4>
      </vt:variant>
      <vt:variant>
        <vt:lpstr>Embedded OLE Servers</vt:lpstr>
      </vt:variant>
      <vt:variant>
        <vt:i4>1</vt:i4>
      </vt:variant>
      <vt:variant>
        <vt:lpstr>Slide Titles</vt:lpstr>
      </vt:variant>
      <vt:variant>
        <vt:i4>38</vt:i4>
      </vt:variant>
    </vt:vector>
  </HeadingPairs>
  <TitlesOfParts>
    <vt:vector size="58" baseType="lpstr">
      <vt:lpstr>MS PGothic</vt:lpstr>
      <vt:lpstr>MS PGothic</vt:lpstr>
      <vt:lpstr>Arial</vt:lpstr>
      <vt:lpstr>Arial Narrow</vt:lpstr>
      <vt:lpstr>Bodoni MT</vt:lpstr>
      <vt:lpstr>Calibri</vt:lpstr>
      <vt:lpstr>Courier New</vt:lpstr>
      <vt:lpstr>EC Square Sans Cond Pro</vt:lpstr>
      <vt:lpstr>EC Square Sans Pro</vt:lpstr>
      <vt:lpstr>Franklin Gothic Book</vt:lpstr>
      <vt:lpstr>Franklin Gothic Medium</vt:lpstr>
      <vt:lpstr>Futura Std Book</vt:lpstr>
      <vt:lpstr>Times New Roman</vt:lpstr>
      <vt:lpstr>Verdana</vt:lpstr>
      <vt:lpstr>Wingdings</vt:lpstr>
      <vt:lpstr>Slide_Master</vt:lpstr>
      <vt:lpstr>EBRDmain_english</vt:lpstr>
      <vt:lpstr>2_blank</vt:lpstr>
      <vt:lpstr>1_blank</vt:lpstr>
      <vt:lpstr>Microsoft Excel Chart</vt:lpstr>
      <vt:lpstr>PowerPoint Presentation</vt:lpstr>
      <vt:lpstr>2 Objectives:</vt:lpstr>
      <vt:lpstr>Blending is defined as …..</vt:lpstr>
      <vt:lpstr>PowerPoint Presentation</vt:lpstr>
      <vt:lpstr>The grant is part of a financing package</vt:lpstr>
      <vt:lpstr>Blending was 4% of EU aid 2007-13</vt:lpstr>
      <vt:lpstr>This may grow to 10%, depending on the use of blending in the NIP's</vt:lpstr>
      <vt:lpstr>2007-2015 Blending operations</vt:lpstr>
      <vt:lpstr> Average leverage is c. 20x</vt:lpstr>
      <vt:lpstr>3 ‘types’ of partners, always a LEAD FI</vt:lpstr>
      <vt:lpstr>Blending arises when…..</vt:lpstr>
      <vt:lpstr>Blending aims to achieve additionality (think: 1+1 = 3)</vt:lpstr>
      <vt:lpstr>Concept of IRR (FRR) and ERR</vt:lpstr>
      <vt:lpstr>Financial returns; the IRR (FRR) </vt:lpstr>
      <vt:lpstr>Economic benefits; the ERR </vt:lpstr>
      <vt:lpstr>Blending takes one of 5 forms :</vt:lpstr>
      <vt:lpstr>The Investment Grant - example </vt:lpstr>
      <vt:lpstr>The Investment Grant</vt:lpstr>
      <vt:lpstr>The Interest Rate Subsidy (IRS)</vt:lpstr>
      <vt:lpstr>Technical Assistance </vt:lpstr>
      <vt:lpstr>Risk capital is equity – “first loss”  </vt:lpstr>
      <vt:lpstr>Guarantees – definition and features</vt:lpstr>
      <vt:lpstr>How blending amounts are calculated </vt:lpstr>
      <vt:lpstr>PowerPoint Presentation</vt:lpstr>
      <vt:lpstr>There is a long list of challenges</vt:lpstr>
      <vt:lpstr>Blending operations involve two ‘levels’ of Commission financing decisions</vt:lpstr>
      <vt:lpstr>With different documents &amp; inputs</vt:lpstr>
      <vt:lpstr>PowerPoint Presentation</vt:lpstr>
      <vt:lpstr>PowerPoint Presentation</vt:lpstr>
      <vt:lpstr>The Facilities’ project cycle has 7 steps</vt:lpstr>
      <vt:lpstr>More on the Delegations' role in the identification process</vt:lpstr>
      <vt:lpstr>TAM participants also provide feedback on the project pipeline </vt:lpstr>
      <vt:lpstr>Quick presentation of the traffic light system introduced by Directorate H</vt:lpstr>
      <vt:lpstr>A word on contracting:</vt:lpstr>
      <vt:lpstr>PowerPoint Presentation</vt:lpstr>
      <vt:lpstr>Budget Support and Blending</vt:lpstr>
      <vt:lpstr>Complementarity of Budget Support and Blending</vt:lpstr>
      <vt:lpstr>PowerPoint Presentation</vt:lpstr>
    </vt:vector>
  </TitlesOfParts>
  <Company>European Commission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turneem</dc:creator>
  <cp:lastModifiedBy>Fabrice Ferrandes</cp:lastModifiedBy>
  <cp:revision>1055</cp:revision>
  <cp:lastPrinted>2016-10-24T13:59:22Z</cp:lastPrinted>
  <dcterms:created xsi:type="dcterms:W3CDTF">2011-10-28T10:25:18Z</dcterms:created>
  <dcterms:modified xsi:type="dcterms:W3CDTF">2016-10-25T05:13:13Z</dcterms:modified>
</cp:coreProperties>
</file>