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87" r:id="rId2"/>
  </p:sldIdLst>
  <p:sldSz cx="9144000" cy="6858000" type="screen4x3"/>
  <p:notesSz cx="9926638" cy="6797675"/>
  <p:custDataLst>
    <p:tags r:id="rId5"/>
  </p:custDataLst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5494"/>
    <a:srgbClr val="BDDEFF"/>
    <a:srgbClr val="DBF6CA"/>
    <a:srgbClr val="D3F4BE"/>
    <a:srgbClr val="EBFAE2"/>
    <a:srgbClr val="C5F1AD"/>
    <a:srgbClr val="E3FEC2"/>
    <a:srgbClr val="D3FDA1"/>
    <a:srgbClr val="3166CF"/>
    <a:srgbClr val="3E6F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5470" autoAdjust="0"/>
  </p:normalViewPr>
  <p:slideViewPr>
    <p:cSldViewPr>
      <p:cViewPr varScale="1">
        <p:scale>
          <a:sx n="55" d="100"/>
          <a:sy n="55" d="100"/>
        </p:scale>
        <p:origin x="1552" y="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5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2625" cy="3402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1696" y="0"/>
            <a:ext cx="4302625" cy="3402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56324"/>
            <a:ext cx="4302625" cy="340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1696" y="6456324"/>
            <a:ext cx="4302625" cy="340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DD1FE416-F8A5-43CD-A5EE-D6ADBE2AE2E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39560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2625" cy="3402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1696" y="0"/>
            <a:ext cx="4302625" cy="3402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48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63900" y="509588"/>
            <a:ext cx="3400425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2201" y="3228705"/>
            <a:ext cx="7942238" cy="30591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6324"/>
            <a:ext cx="4302625" cy="340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1696" y="6456324"/>
            <a:ext cx="4302625" cy="340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3B488B20-A08D-47B6-ADE7-8DEB44560A1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595181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/>
            <a:endParaRPr lang="en-US" sz="1800">
              <a:solidFill>
                <a:srgbClr val="FFFFFF"/>
              </a:solidFill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 userDrawn="1"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pPr lvl="0"/>
            <a:r>
              <a:rPr lang="fr-BE" noProof="0"/>
              <a:t>Title</a:t>
            </a:r>
            <a:endParaRPr lang="en-GB" noProof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fr-BE" noProof="0"/>
              <a:t>Subtitle</a:t>
            </a:r>
            <a:endParaRPr lang="en-GB" noProof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0A9CC608-C584-4521-94AB-7171062B418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22670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4F4B82-C98E-4DCE-AAF2-A1DACA1D119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482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2A7B5F-59C4-4155-9627-68972DC58FD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1895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799107-9A01-47FE-9309-A8EE91F5A81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0084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020E37-F1A4-4E08-BD05-37F2D9FE77B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8568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DEE941-16CE-4001-A41B-6B97B70A53A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6246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1282D1-6CBF-4B86-AE76-61F0936C63B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3319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7F7B55-82A2-40C1-BBF8-747DEB1B101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8558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A8CD5C-BB8A-4F0F-8B66-9C3045F8A13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7493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791286-FAAC-4FC0-918E-2FFD612B077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4506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9B4AD0-8EDA-4DA4-8FAC-FCB650A526E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9748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/>
              <a:t>Second level</a:t>
            </a:r>
            <a:endParaRPr lang="en-GB"/>
          </a:p>
          <a:p>
            <a:pPr lvl="1"/>
            <a:r>
              <a:rPr lang="en-GB"/>
              <a:t>Third level</a:t>
            </a:r>
          </a:p>
          <a:p>
            <a:pPr lvl="2"/>
            <a:r>
              <a:rPr lang="en-GB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A8D759A5-AEA7-427F-B3C8-478D8E91A6C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1033" name="Picture 17" descr="LOGO CE_Vertical_EN_NEG_quadri_HR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Discussion Points</a:t>
            </a:r>
            <a:endParaRPr lang="en-US" dirty="0"/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>
          <a:xfrm>
            <a:off x="457200" y="2347913"/>
            <a:ext cx="8229600" cy="3529012"/>
          </a:xfrm>
        </p:spPr>
        <p:txBody>
          <a:bodyPr/>
          <a:lstStyle/>
          <a:p>
            <a:pPr>
              <a:spcAft>
                <a:spcPts val="1000"/>
              </a:spcAft>
              <a:buClrTx/>
            </a:pPr>
            <a:r>
              <a:rPr lang="en-GB" sz="1800" i="0" dirty="0"/>
              <a:t>How do the key principles of EU cooperation on inclusive green economy support the relevant transformation process?</a:t>
            </a:r>
          </a:p>
          <a:p>
            <a:pPr>
              <a:spcAft>
                <a:spcPts val="1000"/>
              </a:spcAft>
              <a:buClrTx/>
            </a:pPr>
            <a:endParaRPr lang="en-GB" sz="1800" i="0" dirty="0"/>
          </a:p>
          <a:p>
            <a:pPr>
              <a:spcAft>
                <a:spcPts val="1000"/>
              </a:spcAft>
              <a:buClrTx/>
            </a:pPr>
            <a:r>
              <a:rPr lang="en-GB" sz="1800" i="0" dirty="0"/>
              <a:t>How does the inclusive green economy transformation process in a developing country potentially relate with EU domestic policies and actions?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Slide_Master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7905</TotalTime>
  <Words>41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Verdana</vt:lpstr>
      <vt:lpstr>Slide_Master</vt:lpstr>
      <vt:lpstr>Discussion Points</vt:lpstr>
    </vt:vector>
  </TitlesOfParts>
  <Company>European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Living Prospects</dc:creator>
  <cp:lastModifiedBy>Living Prospects</cp:lastModifiedBy>
  <cp:revision>384</cp:revision>
  <cp:lastPrinted>2013-09-19T08:14:40Z</cp:lastPrinted>
  <dcterms:created xsi:type="dcterms:W3CDTF">2011-10-28T10:25:18Z</dcterms:created>
  <dcterms:modified xsi:type="dcterms:W3CDTF">2016-11-18T05:52:25Z</dcterms:modified>
</cp:coreProperties>
</file>