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88" r:id="rId2"/>
    <p:sldId id="287" r:id="rId3"/>
  </p:sldIdLst>
  <p:sldSz cx="9144000" cy="6858000" type="screen4x3"/>
  <p:notesSz cx="9926638" cy="6797675"/>
  <p:custDataLst>
    <p:tags r:id="rId6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DBF6CA"/>
    <a:srgbClr val="D3F4BE"/>
    <a:srgbClr val="EBFAE2"/>
    <a:srgbClr val="C5F1AD"/>
    <a:srgbClr val="E3FEC2"/>
    <a:srgbClr val="D3FDA1"/>
    <a:srgbClr val="BDDEFF"/>
    <a:srgbClr val="3166CF"/>
    <a:srgbClr val="3E6F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5470" autoAdjust="0"/>
  </p:normalViewPr>
  <p:slideViewPr>
    <p:cSldViewPr>
      <p:cViewPr varScale="1">
        <p:scale>
          <a:sx n="55" d="100"/>
          <a:sy n="55" d="100"/>
        </p:scale>
        <p:origin x="1552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696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D1FE416-F8A5-43CD-A5EE-D6ADBE2AE2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95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4004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201" y="3228705"/>
            <a:ext cx="7942238" cy="3059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696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B488B20-A08D-47B6-ADE7-8DEB44560A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9518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/>
              <a:t>Title</a:t>
            </a:r>
            <a:endParaRPr lang="en-GB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/>
              <a:t>Subtitle</a:t>
            </a:r>
            <a:endParaRPr lang="en-GB" noProof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A9CC608-C584-4521-94AB-7171062B41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267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F4B82-C98E-4DCE-AAF2-A1DACA1D11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8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A7B5F-59C4-4155-9627-68972DC58F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895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99107-9A01-47FE-9309-A8EE91F5A8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08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20E37-F1A4-4E08-BD05-37F2D9FE77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568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EE941-16CE-4001-A41B-6B97B70A53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246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282D1-6CBF-4B86-AE76-61F0936C63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31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F7B55-82A2-40C1-BBF8-747DEB1B10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55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8CD5C-BB8A-4F0F-8B66-9C3045F8A1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49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91286-FAAC-4FC0-918E-2FFD612B07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50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B4AD0-8EDA-4DA4-8FAC-FCB650A526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748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8D759A5-AEA7-427F-B3C8-478D8E91A6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353176" cy="936625"/>
          </a:xfrm>
        </p:spPr>
        <p:txBody>
          <a:bodyPr/>
          <a:lstStyle/>
          <a:p>
            <a:pPr marL="0"/>
            <a:r>
              <a:rPr lang="en-US" dirty="0"/>
              <a:t>The 2030 Agenda for Sustainable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defRPr/>
            </a:pPr>
            <a:endParaRPr lang="en-GB" i="0" dirty="0"/>
          </a:p>
          <a:p>
            <a:pPr>
              <a:buClrTx/>
              <a:buFont typeface="Wingdings" panose="05000000000000000000" pitchFamily="2" charset="2"/>
              <a:buChar char="q"/>
              <a:defRPr/>
            </a:pPr>
            <a:r>
              <a:rPr lang="en-GB" i="0" dirty="0"/>
              <a:t>Global framework of policy priorities</a:t>
            </a:r>
          </a:p>
          <a:p>
            <a:pPr>
              <a:buClrTx/>
              <a:buFont typeface="Wingdings" panose="05000000000000000000" pitchFamily="2" charset="2"/>
              <a:buChar char="q"/>
              <a:defRPr/>
            </a:pPr>
            <a:endParaRPr lang="en-GB" i="0" dirty="0"/>
          </a:p>
          <a:p>
            <a:pPr>
              <a:buClrTx/>
              <a:buFont typeface="Wingdings" panose="05000000000000000000" pitchFamily="2" charset="2"/>
              <a:buChar char="q"/>
              <a:defRPr/>
            </a:pPr>
            <a:r>
              <a:rPr lang="en-GB" i="0" dirty="0"/>
              <a:t>17 Sustainable Development Goals (SDGs), including:</a:t>
            </a:r>
          </a:p>
          <a:p>
            <a:pPr lvl="1">
              <a:buClrTx/>
              <a:buFont typeface="Courier New" panose="02070309020205020404" pitchFamily="49" charset="0"/>
              <a:buChar char="o"/>
              <a:defRPr/>
            </a:pPr>
            <a:r>
              <a:rPr lang="en-GB" b="0" i="0" dirty="0"/>
              <a:t>An SDG specifically on SCP (SDG 12); and </a:t>
            </a:r>
          </a:p>
          <a:p>
            <a:pPr lvl="1">
              <a:buClrTx/>
              <a:buFont typeface="Courier New" panose="02070309020205020404" pitchFamily="49" charset="0"/>
              <a:buChar char="o"/>
              <a:defRPr/>
            </a:pPr>
            <a:r>
              <a:rPr lang="en-GB" b="0" i="0" dirty="0"/>
              <a:t>“inclusive green economy”-related targets in twelve other adopted SDGs</a:t>
            </a:r>
          </a:p>
        </p:txBody>
      </p:sp>
    </p:spTree>
    <p:extLst>
      <p:ext uri="{BB962C8B-B14F-4D97-AF65-F5344CB8AC3E}">
        <p14:creationId xmlns:p14="http://schemas.microsoft.com/office/powerpoint/2010/main" val="1478731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 Points</a:t>
            </a:r>
            <a:endParaRPr lang="en-US" dirty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2347913"/>
            <a:ext cx="8229600" cy="3529012"/>
          </a:xfrm>
        </p:spPr>
        <p:txBody>
          <a:bodyPr/>
          <a:lstStyle/>
          <a:p>
            <a:pPr>
              <a:spcAft>
                <a:spcPts val="1000"/>
              </a:spcAft>
              <a:buClrTx/>
            </a:pPr>
            <a:r>
              <a:rPr lang="en-GB" sz="1800" i="0" dirty="0"/>
              <a:t>Which EU Development Cooperation funding priorities best promote the transition to an inclusive green economy?</a:t>
            </a:r>
          </a:p>
          <a:p>
            <a:pPr>
              <a:spcAft>
                <a:spcPts val="1000"/>
              </a:spcAft>
              <a:buClrTx/>
            </a:pPr>
            <a:r>
              <a:rPr lang="en-GB" sz="1800" i="0" dirty="0"/>
              <a:t>How does inclusive green economy relate to the 2030 Sustainable Development Agenda?</a:t>
            </a:r>
          </a:p>
          <a:p>
            <a:pPr>
              <a:spcAft>
                <a:spcPts val="1000"/>
              </a:spcAft>
              <a:buClrTx/>
            </a:pPr>
            <a:r>
              <a:rPr lang="en-GB" sz="1800" i="0" dirty="0"/>
              <a:t>How do EU Development Cooperation actions promoting an inclusive green economy in the agriculture / energy / water sectors link with the SDGs?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7104</TotalTime>
  <Words>97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Courier New</vt:lpstr>
      <vt:lpstr>Verdana</vt:lpstr>
      <vt:lpstr>Wingdings</vt:lpstr>
      <vt:lpstr>Slide_Master</vt:lpstr>
      <vt:lpstr>The 2030 Agenda for Sustainable Development</vt:lpstr>
      <vt:lpstr>Discussion Points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Living Prospects</dc:creator>
  <cp:lastModifiedBy>Living Prospects</cp:lastModifiedBy>
  <cp:revision>349</cp:revision>
  <cp:lastPrinted>2013-09-19T08:14:40Z</cp:lastPrinted>
  <dcterms:created xsi:type="dcterms:W3CDTF">2011-10-28T10:25:18Z</dcterms:created>
  <dcterms:modified xsi:type="dcterms:W3CDTF">2016-11-25T14:33:25Z</dcterms:modified>
</cp:coreProperties>
</file>