
<file path=[Content_Types].xml><?xml version="1.0" encoding="utf-8"?>
<Types xmlns="http://schemas.openxmlformats.org/package/2006/content-types">
  <Default Extension="bin" ContentType="application/vnd.openxmlformats-officedocument.oleObject"/>
  <Default Extension="png" ContentType="image/png"/>
  <Default Extension="jpeg" ContentType="image/jpeg"/>
  <Default Extension="emf" ContentType="image/x-emf"/>
  <Default Extension="rels" ContentType="application/vnd.openxmlformats-package.relationships+xml"/>
  <Default Extension="xml" ContentType="application/xml"/>
  <Default Extension="vml" ContentType="application/vnd.openxmlformats-officedocument.vmlDrawing"/>
  <Default Extension="tif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tags/tag5.xml" ContentType="application/vnd.openxmlformats-officedocument.presentationml.tags+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removePersonalInfoOnSave="1" saveSubsetFonts="1">
  <p:sldMasterIdLst>
    <p:sldMasterId id="2147483660" r:id="rId1"/>
    <p:sldMasterId id="2147483669" r:id="rId2"/>
  </p:sldMasterIdLst>
  <p:notesMasterIdLst>
    <p:notesMasterId r:id="rId5"/>
  </p:notesMasterIdLst>
  <p:handoutMasterIdLst>
    <p:handoutMasterId r:id="rId6"/>
  </p:handoutMasterIdLst>
  <p:sldIdLst>
    <p:sldId id="299" r:id="rId3"/>
    <p:sldId id="298" r:id="rId4"/>
  </p:sldIdLst>
  <p:sldSz cx="12192000" cy="6858000"/>
  <p:notesSz cx="6718300" cy="9855200"/>
  <p:custDataLst>
    <p:tags r:id="rId7"/>
  </p:custDataLst>
  <p:defaultTextStyle>
    <a:defPPr>
      <a:defRPr lang="en-US"/>
    </a:defPPr>
    <a:lvl1pPr marL="0" indent="0" algn="l" rtl="0" eaLnBrk="1" fontAlgn="base" hangingPunct="1">
      <a:lnSpc>
        <a:spcPct val="100000"/>
      </a:lnSpc>
      <a:spcBef>
        <a:spcPct val="31250"/>
      </a:spcBef>
      <a:spcAft>
        <a:spcPct val="0"/>
      </a:spcAft>
      <a:buClr>
        <a:schemeClr val="accent1"/>
      </a:buClr>
      <a:buSzPct val="100000"/>
      <a:buFontTx/>
      <a:buNone/>
      <a:defRPr lang="en-US" sz="1600" b="0" i="0" dirty="0" smtClean="0">
        <a:solidFill>
          <a:schemeClr val="tx1"/>
        </a:solidFill>
        <a:latin typeface="+mn-lt"/>
        <a:ea typeface="+mn-ea"/>
        <a:cs typeface="+mn-cs"/>
      </a:defRPr>
    </a:lvl1pPr>
    <a:lvl2pPr marL="180000" indent="-180000" algn="l" rtl="0" eaLnBrk="1" fontAlgn="base" hangingPunct="1">
      <a:lnSpc>
        <a:spcPct val="100000"/>
      </a:lnSpc>
      <a:spcBef>
        <a:spcPct val="31250"/>
      </a:spcBef>
      <a:spcAft>
        <a:spcPct val="0"/>
      </a:spcAft>
      <a:buClr>
        <a:schemeClr val="tx2"/>
      </a:buClr>
      <a:buSzPct val="100000"/>
      <a:buFont typeface="Wingdings" pitchFamily="2" charset="2"/>
      <a:buChar char="§"/>
      <a:defRPr lang="en-US" sz="1600" b="0" i="0" dirty="0" smtClean="0">
        <a:solidFill>
          <a:schemeClr val="tx1"/>
        </a:solidFill>
        <a:latin typeface="+mn-lt"/>
        <a:ea typeface="+mn-ea"/>
        <a:cs typeface="+mn-cs"/>
      </a:defRPr>
    </a:lvl2pPr>
    <a:lvl3pPr marL="360000" indent="-180000" algn="l" rtl="0" eaLnBrk="1" fontAlgn="base" hangingPunct="1">
      <a:lnSpc>
        <a:spcPct val="100000"/>
      </a:lnSpc>
      <a:spcBef>
        <a:spcPct val="31250"/>
      </a:spcBef>
      <a:spcAft>
        <a:spcPct val="0"/>
      </a:spcAft>
      <a:buClr>
        <a:schemeClr val="tx1"/>
      </a:buClr>
      <a:buSzPct val="100000"/>
      <a:buFont typeface="Arial" pitchFamily="34" charset="0"/>
      <a:buChar char="–"/>
      <a:defRPr lang="en-US" sz="1600" b="0" i="0" dirty="0" smtClean="0">
        <a:solidFill>
          <a:schemeClr val="tx1"/>
        </a:solidFill>
        <a:latin typeface="+mn-lt"/>
        <a:ea typeface="+mn-ea"/>
        <a:cs typeface="+mn-cs"/>
      </a:defRPr>
    </a:lvl3pPr>
    <a:lvl4pPr marL="540000" indent="-180000" algn="l" rtl="0" eaLnBrk="1" fontAlgn="base" hangingPunct="1">
      <a:lnSpc>
        <a:spcPct val="100000"/>
      </a:lnSpc>
      <a:spcBef>
        <a:spcPct val="31250"/>
      </a:spcBef>
      <a:spcAft>
        <a:spcPct val="0"/>
      </a:spcAft>
      <a:buClr>
        <a:schemeClr val="tx1"/>
      </a:buClr>
      <a:buSzPct val="100000"/>
      <a:buFont typeface="Arial" pitchFamily="34" charset="0"/>
      <a:buChar char="•"/>
      <a:defRPr lang="en-US" sz="1600" b="0" i="0" dirty="0" smtClean="0">
        <a:solidFill>
          <a:schemeClr val="tx1"/>
        </a:solidFill>
        <a:latin typeface="+mn-lt"/>
        <a:ea typeface="+mn-ea"/>
        <a:cs typeface="+mn-cs"/>
      </a:defRPr>
    </a:lvl4pPr>
    <a:lvl5pPr marL="720000" indent="-180000" algn="l" rtl="0" eaLnBrk="1" fontAlgn="base" hangingPunct="1">
      <a:lnSpc>
        <a:spcPct val="100000"/>
      </a:lnSpc>
      <a:spcBef>
        <a:spcPct val="31250"/>
      </a:spcBef>
      <a:spcAft>
        <a:spcPct val="0"/>
      </a:spcAft>
      <a:buClr>
        <a:schemeClr val="tx1"/>
      </a:buClr>
      <a:buSzPct val="100000"/>
      <a:buFont typeface="Arial" pitchFamily="34" charset="0"/>
      <a:buChar char="–"/>
      <a:defRPr lang="en-US" sz="1600" b="0" i="0" dirty="0">
        <a:solidFill>
          <a:schemeClr val="tx1"/>
        </a:solidFill>
        <a:latin typeface="+mn-lt"/>
        <a:ea typeface="+mn-ea"/>
        <a:cs typeface="+mn-cs"/>
      </a:defRPr>
    </a:lvl5pPr>
    <a:lvl6pPr marL="2005013" indent="-173038" algn="l" rtl="0" eaLnBrk="1" fontAlgn="base" hangingPunct="1">
      <a:spcBef>
        <a:spcPct val="30000"/>
      </a:spcBef>
      <a:spcAft>
        <a:spcPct val="10000"/>
      </a:spcAft>
      <a:buClr>
        <a:schemeClr val="tx1"/>
      </a:buClr>
      <a:buFont typeface="Times" pitchFamily="26" charset="0"/>
      <a:buChar char="•"/>
      <a:defRPr sz="1200">
        <a:solidFill>
          <a:schemeClr val="tx1"/>
        </a:solidFill>
        <a:latin typeface="+mn-lt"/>
        <a:ea typeface="+mn-ea"/>
        <a:cs typeface="+mn-cs"/>
      </a:defRPr>
    </a:lvl6pPr>
    <a:lvl7pPr marL="2462213" indent="-173038" algn="l" rtl="0" eaLnBrk="1" fontAlgn="base" hangingPunct="1">
      <a:spcBef>
        <a:spcPct val="30000"/>
      </a:spcBef>
      <a:spcAft>
        <a:spcPct val="10000"/>
      </a:spcAft>
      <a:buClr>
        <a:schemeClr val="tx1"/>
      </a:buClr>
      <a:buFont typeface="Times" pitchFamily="26" charset="0"/>
      <a:buChar char="•"/>
      <a:defRPr sz="1200">
        <a:solidFill>
          <a:schemeClr val="tx1"/>
        </a:solidFill>
        <a:latin typeface="+mn-lt"/>
        <a:ea typeface="+mn-ea"/>
        <a:cs typeface="+mn-cs"/>
      </a:defRPr>
    </a:lvl7pPr>
    <a:lvl8pPr marL="2919413" indent="-173038" algn="l" rtl="0" eaLnBrk="1" fontAlgn="base" hangingPunct="1">
      <a:spcBef>
        <a:spcPct val="30000"/>
      </a:spcBef>
      <a:spcAft>
        <a:spcPct val="10000"/>
      </a:spcAft>
      <a:buClr>
        <a:schemeClr val="tx1"/>
      </a:buClr>
      <a:buFont typeface="Times" pitchFamily="26" charset="0"/>
      <a:buChar char="•"/>
      <a:defRPr sz="1200">
        <a:solidFill>
          <a:schemeClr val="tx1"/>
        </a:solidFill>
        <a:latin typeface="+mn-lt"/>
        <a:ea typeface="+mn-ea"/>
        <a:cs typeface="+mn-cs"/>
      </a:defRPr>
    </a:lvl8pPr>
    <a:lvl9pPr marL="3376613" indent="-173038" algn="l" rtl="0" eaLnBrk="1" fontAlgn="base" hangingPunct="1">
      <a:spcBef>
        <a:spcPct val="30000"/>
      </a:spcBef>
      <a:spcAft>
        <a:spcPct val="10000"/>
      </a:spcAft>
      <a:buClr>
        <a:schemeClr val="tx1"/>
      </a:buClr>
      <a:buFont typeface="Times" pitchFamily="26" charset="0"/>
      <a:buChar char="•"/>
      <a:defRPr sz="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678" userDrawn="1">
          <p15:clr>
            <a:srgbClr val="A4A3A4"/>
          </p15:clr>
        </p15:guide>
        <p15:guide id="2" orient="horz" pos="890" userDrawn="1">
          <p15:clr>
            <a:srgbClr val="A4A3A4"/>
          </p15:clr>
        </p15:guide>
        <p15:guide id="3" orient="horz" pos="3758" userDrawn="1">
          <p15:clr>
            <a:srgbClr val="A4A3A4"/>
          </p15:clr>
        </p15:guide>
        <p15:guide id="4" pos="310" userDrawn="1">
          <p15:clr>
            <a:srgbClr val="A4A3A4"/>
          </p15:clr>
        </p15:guide>
        <p15:guide id="5" pos="7385" userDrawn="1">
          <p15:clr>
            <a:srgbClr val="A4A3A4"/>
          </p15:clr>
        </p15:guide>
        <p15:guide id="6" pos="1328" userDrawn="1">
          <p15:clr>
            <a:srgbClr val="A4A3A4"/>
          </p15:clr>
        </p15:guide>
      </p15:sldGuideLst>
    </p:ext>
    <p:ext uri="{2D200454-40CA-4A62-9FC3-DE9A4176ACB9}">
      <p15:notesGuideLst xmlns="" xmlns:p15="http://schemas.microsoft.com/office/powerpoint/2012/main">
        <p15:guide id="1" orient="horz" pos="2880">
          <p15:clr>
            <a:srgbClr val="A4A3A4"/>
          </p15:clr>
        </p15:guide>
        <p15:guide id="2" pos="2160">
          <p15:clr>
            <a:srgbClr val="A4A3A4"/>
          </p15:clr>
        </p15:guide>
        <p15:guide id="3" orient="horz" pos="3104">
          <p15:clr>
            <a:srgbClr val="A4A3A4"/>
          </p15:clr>
        </p15:guide>
        <p15:guide id="4" pos="2117">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scaleToFitPaper="1"/>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E4E4E4"/>
    <a:srgbClr val="EAEAE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3B4B98B0-60AC-42C2-AFA5-B58CD77FA1E5}">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vertBarState="minimized" horzBarState="maximized">
    <p:restoredLeft sz="34605" autoAdjust="0"/>
    <p:restoredTop sz="76199" autoAdjust="0"/>
  </p:normalViewPr>
  <p:slideViewPr>
    <p:cSldViewPr snapToObjects="1" showGuides="1">
      <p:cViewPr>
        <p:scale>
          <a:sx n="90" d="100"/>
          <a:sy n="90" d="100"/>
        </p:scale>
        <p:origin x="-178" y="374"/>
      </p:cViewPr>
      <p:guideLst>
        <p:guide orient="horz" pos="678"/>
        <p:guide orient="horz" pos="890"/>
        <p:guide orient="horz" pos="3758"/>
        <p:guide pos="310"/>
        <p:guide pos="7385"/>
        <p:guide pos="1328"/>
      </p:guideLst>
    </p:cSldViewPr>
  </p:slideViewPr>
  <p:outlineViewPr>
    <p:cViewPr>
      <p:scale>
        <a:sx n="33" d="100"/>
        <a:sy n="33" d="100"/>
      </p:scale>
      <p:origin x="0" y="1408"/>
    </p:cViewPr>
  </p:outlineViewPr>
  <p:notesTextViewPr>
    <p:cViewPr>
      <p:scale>
        <a:sx n="1" d="1"/>
        <a:sy n="1" d="1"/>
      </p:scale>
      <p:origin x="0" y="0"/>
    </p:cViewPr>
  </p:notesTextViewPr>
  <p:notesViewPr>
    <p:cSldViewPr snapToObjects="1" showGuides="1">
      <p:cViewPr varScale="1">
        <p:scale>
          <a:sx n="84" d="100"/>
          <a:sy n="84" d="100"/>
        </p:scale>
        <p:origin x="-3804" y="-72"/>
      </p:cViewPr>
      <p:guideLst>
        <p:guide orient="horz" pos="2880"/>
        <p:guide orient="horz" pos="3104"/>
        <p:guide pos="2160"/>
        <p:guide pos="2117"/>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1.xml"/><Relationship Id="rId7" Type="http://schemas.openxmlformats.org/officeDocument/2006/relationships/tags" Target="tags/tag1.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handoutMaster" Target="handoutMasters/handoutMaster1.xml"/><Relationship Id="rId11" Type="http://schemas.openxmlformats.org/officeDocument/2006/relationships/tableStyles" Target="tableStyles.xml"/><Relationship Id="rId5" Type="http://schemas.openxmlformats.org/officeDocument/2006/relationships/notesMaster" Target="notesMasters/notesMaster1.xml"/><Relationship Id="rId10"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viewProps" Target="viewProps.xml"/></Relationships>
</file>

<file path=ppt/drawings/_rels/vmlDrawing1.vml.rels><?xml version="1.0" encoding="UTF-8" standalone="yes"?>
<Relationships xmlns="http://schemas.openxmlformats.org/package/2006/relationships"><Relationship Id="rId1" Type="http://schemas.openxmlformats.org/officeDocument/2006/relationships/image" Target="NULL"/></Relationships>
</file>

<file path=ppt/drawings/_rels/vmlDrawing2.vml.rels><?xml version="1.0" encoding="UTF-8" standalone="yes"?>
<Relationships xmlns="http://schemas.openxmlformats.org/package/2006/relationships"><Relationship Id="rId1" Type="http://schemas.openxmlformats.org/officeDocument/2006/relationships/image" Target="NULL"/></Relationships>
</file>

<file path=ppt/drawings/_rels/vmlDrawing3.vml.rels><?xml version="1.0" encoding="UTF-8" standalone="yes"?>
<Relationships xmlns="http://schemas.openxmlformats.org/package/2006/relationships"><Relationship Id="rId1" Type="http://schemas.openxmlformats.org/officeDocument/2006/relationships/image" Target="NULL"/></Relationships>
</file>

<file path=ppt/drawings/_rels/vmlDrawing4.vml.rels><?xml version="1.0" encoding="UTF-8" standalone="yes"?>
<Relationships xmlns="http://schemas.openxmlformats.org/package/2006/relationships"><Relationship Id="rId1" Type="http://schemas.openxmlformats.org/officeDocument/2006/relationships/image" Target="../media/image5.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83236632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Slide Image Placeholder 3"/>
          <p:cNvSpPr>
            <a:spLocks noGrp="1" noRot="1" noChangeAspect="1"/>
          </p:cNvSpPr>
          <p:nvPr>
            <p:ph type="sldImg" idx="2"/>
          </p:nvPr>
        </p:nvSpPr>
        <p:spPr>
          <a:xfrm>
            <a:off x="74613" y="739775"/>
            <a:ext cx="6569075" cy="3695700"/>
          </a:xfrm>
          <a:prstGeom prst="rect">
            <a:avLst/>
          </a:prstGeom>
          <a:noFill/>
          <a:ln w="12700">
            <a:solidFill>
              <a:prstClr val="black"/>
            </a:solidFill>
          </a:ln>
        </p:spPr>
        <p:txBody>
          <a:bodyPr vert="horz" lIns="90276" tIns="45138" rIns="90276" bIns="45138" rtlCol="0" anchor="ctr"/>
          <a:lstStyle/>
          <a:p>
            <a:endParaRPr lang="en-US" dirty="0"/>
          </a:p>
        </p:txBody>
      </p:sp>
      <p:sp>
        <p:nvSpPr>
          <p:cNvPr id="5" name="Notes Placeholder 4"/>
          <p:cNvSpPr>
            <a:spLocks noGrp="1"/>
          </p:cNvSpPr>
          <p:nvPr>
            <p:ph type="body" sz="quarter" idx="3"/>
          </p:nvPr>
        </p:nvSpPr>
        <p:spPr>
          <a:xfrm>
            <a:off x="671831" y="4681222"/>
            <a:ext cx="5374640" cy="4434840"/>
          </a:xfrm>
          <a:prstGeom prst="rect">
            <a:avLst/>
          </a:prstGeom>
        </p:spPr>
        <p:txBody>
          <a:bodyPr vert="horz" lIns="0" tIns="0" rIns="0" bIns="0" rtlCol="0"/>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28290453"/>
      </p:ext>
    </p:extLst>
  </p:cSld>
  <p:clrMap bg1="lt1" tx1="dk1" bg2="lt2" tx2="dk2" accent1="accent1" accent2="accent2" accent3="accent3" accent4="accent4" accent5="accent5" accent6="accent6" hlink="hlink" folHlink="folHlink"/>
  <p:notesStyle>
    <a:lvl1pPr marL="0" algn="l" defTabSz="914400" rtl="0" eaLnBrk="1" latinLnBrk="0" hangingPunct="1">
      <a:spcBef>
        <a:spcPts val="0"/>
      </a:spcBef>
      <a:spcAft>
        <a:spcPts val="600"/>
      </a:spcAft>
      <a:defRPr sz="1100" kern="1200">
        <a:solidFill>
          <a:schemeClr val="tx1"/>
        </a:solidFill>
        <a:latin typeface="Arial" pitchFamily="34" charset="0"/>
        <a:ea typeface="+mn-ea"/>
        <a:cs typeface="Arial" pitchFamily="34" charset="0"/>
      </a:defRPr>
    </a:lvl1pPr>
    <a:lvl2pPr marL="338138" indent="-112713" algn="l" defTabSz="914400" rtl="0" eaLnBrk="1" latinLnBrk="0" hangingPunct="1">
      <a:spcBef>
        <a:spcPts val="0"/>
      </a:spcBef>
      <a:spcAft>
        <a:spcPts val="600"/>
      </a:spcAft>
      <a:buFont typeface="Arial" pitchFamily="34" charset="0"/>
      <a:buChar char="•"/>
      <a:defRPr sz="1100" kern="1200">
        <a:solidFill>
          <a:schemeClr val="tx1"/>
        </a:solidFill>
        <a:latin typeface="Arial" pitchFamily="34" charset="0"/>
        <a:ea typeface="+mn-ea"/>
        <a:cs typeface="Arial" pitchFamily="34" charset="0"/>
      </a:defRPr>
    </a:lvl2pPr>
    <a:lvl3pPr marL="519113" indent="-125413" algn="l" defTabSz="914400" rtl="0" eaLnBrk="1" latinLnBrk="0" hangingPunct="1">
      <a:spcBef>
        <a:spcPts val="0"/>
      </a:spcBef>
      <a:spcAft>
        <a:spcPts val="600"/>
      </a:spcAft>
      <a:buFont typeface="Arial" pitchFamily="34" charset="0"/>
      <a:buChar char="−"/>
      <a:defRPr sz="1100" kern="1200">
        <a:solidFill>
          <a:schemeClr val="tx1"/>
        </a:solidFill>
        <a:latin typeface="Arial" pitchFamily="34" charset="0"/>
        <a:ea typeface="+mn-ea"/>
        <a:cs typeface="Arial" pitchFamily="34" charset="0"/>
      </a:defRPr>
    </a:lvl3pPr>
    <a:lvl4pPr marL="693738" indent="-117475" algn="l" defTabSz="914400" rtl="0" eaLnBrk="1" latinLnBrk="0" hangingPunct="1">
      <a:spcBef>
        <a:spcPts val="0"/>
      </a:spcBef>
      <a:spcAft>
        <a:spcPts val="600"/>
      </a:spcAft>
      <a:buFont typeface="Courier New" pitchFamily="49" charset="0"/>
      <a:buChar char="o"/>
      <a:defRPr sz="1100" kern="1200">
        <a:solidFill>
          <a:schemeClr val="tx1"/>
        </a:solidFill>
        <a:latin typeface="Arial" pitchFamily="34" charset="0"/>
        <a:ea typeface="+mn-ea"/>
        <a:cs typeface="Arial" pitchFamily="34" charset="0"/>
      </a:defRPr>
    </a:lvl4pPr>
    <a:lvl5pPr marL="857250" indent="-112713" algn="l" defTabSz="914400" rtl="0" eaLnBrk="1" latinLnBrk="0" hangingPunct="1">
      <a:spcBef>
        <a:spcPts val="0"/>
      </a:spcBef>
      <a:spcAft>
        <a:spcPts val="600"/>
      </a:spcAft>
      <a:buFont typeface="Arial" pitchFamily="34" charset="0"/>
      <a:buChar char="•"/>
      <a:defRPr sz="1100" kern="1200">
        <a:solidFill>
          <a:schemeClr val="tx1"/>
        </a:solidFill>
        <a:latin typeface="Arial" pitchFamily="34" charset="0"/>
        <a:ea typeface="+mn-ea"/>
        <a:cs typeface="Arial" pitchFamily="34"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268624577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268624577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3.xml"/><Relationship Id="rId1" Type="http://schemas.openxmlformats.org/officeDocument/2006/relationships/vmlDrawing" Target="../drawings/vmlDrawing2.vml"/><Relationship Id="rId6" Type="http://schemas.openxmlformats.org/officeDocument/2006/relationships/image" Target="../media/image2.jpeg"/><Relationship Id="rId5" Type="http://schemas.openxmlformats.org/officeDocument/2006/relationships/image" Target="../media/image1.tiff"/><Relationship Id="rId4" Type="http://schemas.openxmlformats.org/officeDocument/2006/relationships/oleObject" Target="../embeddings/oleObject2.bin"/></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4.xml"/><Relationship Id="rId1" Type="http://schemas.openxmlformats.org/officeDocument/2006/relationships/vmlDrawing" Target="../drawings/vmlDrawing3.vml"/><Relationship Id="rId6" Type="http://schemas.openxmlformats.org/officeDocument/2006/relationships/image" Target="../media/image1.tiff"/><Relationship Id="rId5" Type="http://schemas.openxmlformats.org/officeDocument/2006/relationships/image" Target="../media/image4.jpeg"/><Relationship Id="rId4" Type="http://schemas.openxmlformats.org/officeDocument/2006/relationships/oleObject" Target="../embeddings/oleObject3.bin"/></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p:cSld name="Title Slide">
    <p:bg>
      <p:bgPr>
        <a:solidFill>
          <a:schemeClr val="bg1"/>
        </a:solidFill>
        <a:effectLst/>
      </p:bgPr>
    </p:bg>
    <p:spTree>
      <p:nvGrpSpPr>
        <p:cNvPr id="1" name=""/>
        <p:cNvGrpSpPr/>
        <p:nvPr/>
      </p:nvGrpSpPr>
      <p:grpSpPr>
        <a:xfrm>
          <a:off x="0" y="0"/>
          <a:ext cx="0" cy="0"/>
          <a:chOff x="0" y="0"/>
          <a:chExt cx="0" cy="0"/>
        </a:xfrm>
      </p:grpSpPr>
      <p:graphicFrame>
        <p:nvGraphicFramePr>
          <p:cNvPr id="5245" name="Rectangle 125" hidden="1"/>
          <p:cNvGraphicFramePr>
            <a:graphicFrameLocks/>
          </p:cNvGraphicFramePr>
          <p:nvPr>
            <p:custDataLst>
              <p:tags r:id="rId2"/>
            </p:custDataLst>
            <p:extLst>
              <p:ext uri="{D42A27DB-BD31-4B8C-83A1-F6EECF244321}">
                <p14:modId xmlns:p14="http://schemas.microsoft.com/office/powerpoint/2010/main" val="1095976196"/>
              </p:ext>
            </p:extLst>
          </p:nvPr>
        </p:nvGraphicFramePr>
        <p:xfrm>
          <a:off x="2" y="0"/>
          <a:ext cx="211666" cy="158750"/>
        </p:xfrm>
        <a:graphic>
          <a:graphicData uri="http://schemas.openxmlformats.org/presentationml/2006/ole">
            <mc:AlternateContent xmlns:mc="http://schemas.openxmlformats.org/markup-compatibility/2006">
              <mc:Choice xmlns:v="urn:schemas-microsoft-com:vml" Requires="v">
                <p:oleObj spid="_x0000_s2282" name="think-cell Slide" r:id="rId4" imgW="0" imgH="0" progId="TCLayout.ActiveDocument.1">
                  <p:embed/>
                </p:oleObj>
              </mc:Choice>
              <mc:Fallback>
                <p:oleObj name="think-cell Slide" r:id="rId4" imgW="0" imgH="0" progId="TCLayout.ActiveDocument.1">
                  <p:embed/>
                  <p:pic>
                    <p:nvPicPr>
                      <p:cNvPr id="0" name="AutoShape 92"/>
                      <p:cNvPicPr>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2" y="0"/>
                        <a:ext cx="211666" cy="1587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pic>
        <p:nvPicPr>
          <p:cNvPr id="19" name="Picture 18" descr="Gartner_Sm_Blu_CMYK.tif"/>
          <p:cNvPicPr>
            <a:picLocks noChangeAspect="1"/>
          </p:cNvPicPr>
          <p:nvPr userDrawn="1"/>
        </p:nvPicPr>
        <p:blipFill>
          <a:blip r:embed="rId5" cstate="print"/>
          <a:stretch>
            <a:fillRect/>
          </a:stretch>
        </p:blipFill>
        <p:spPr>
          <a:xfrm>
            <a:off x="9988271" y="6074664"/>
            <a:ext cx="2037002" cy="783336"/>
          </a:xfrm>
          <a:prstGeom prst="rect">
            <a:avLst/>
          </a:prstGeom>
        </p:spPr>
      </p:pic>
      <p:sp>
        <p:nvSpPr>
          <p:cNvPr id="5165" name="Rectangle 45"/>
          <p:cNvSpPr>
            <a:spLocks noGrp="1" noChangeArrowheads="1"/>
          </p:cNvSpPr>
          <p:nvPr>
            <p:ph type="subTitle" idx="1" hasCustomPrompt="1"/>
          </p:nvPr>
        </p:nvSpPr>
        <p:spPr bwMode="gray">
          <a:xfrm>
            <a:off x="2370457" y="2462214"/>
            <a:ext cx="6136428" cy="746125"/>
          </a:xfrm>
          <a:prstGeom prst="rect">
            <a:avLst/>
          </a:prstGeom>
          <a:ln algn="ctr"/>
        </p:spPr>
        <p:txBody>
          <a:bodyPr lIns="0" tIns="0" rIns="0"/>
          <a:lstStyle>
            <a:lvl1pPr marL="0" indent="0">
              <a:spcBef>
                <a:spcPct val="0"/>
              </a:spcBef>
              <a:spcAft>
                <a:spcPct val="0"/>
              </a:spcAft>
              <a:buFont typeface="Arial" charset="0"/>
              <a:buNone/>
              <a:defRPr sz="1969">
                <a:solidFill>
                  <a:srgbClr val="808080"/>
                </a:solidFill>
              </a:defRPr>
            </a:lvl1pPr>
          </a:lstStyle>
          <a:p>
            <a:r>
              <a:rPr lang="en-US" noProof="0" smtClean="0"/>
              <a:t>Click to edit subtitle</a:t>
            </a:r>
            <a:endParaRPr lang="en-US" noProof="0"/>
          </a:p>
        </p:txBody>
      </p:sp>
      <p:sp>
        <p:nvSpPr>
          <p:cNvPr id="5249" name="Rectangle 129"/>
          <p:cNvSpPr>
            <a:spLocks noGrp="1" noChangeArrowheads="1"/>
          </p:cNvSpPr>
          <p:nvPr>
            <p:ph type="ctrTitle" sz="quarter" hasCustomPrompt="1"/>
          </p:nvPr>
        </p:nvSpPr>
        <p:spPr bwMode="gray">
          <a:xfrm>
            <a:off x="2370457" y="884249"/>
            <a:ext cx="6136428" cy="1470025"/>
          </a:xfrm>
        </p:spPr>
        <p:txBody>
          <a:bodyPr tIns="0" bIns="0"/>
          <a:lstStyle>
            <a:lvl1pPr>
              <a:defRPr/>
            </a:lvl1pPr>
          </a:lstStyle>
          <a:p>
            <a:r>
              <a:rPr lang="en-US" noProof="0" smtClean="0"/>
              <a:t>Click to edit title</a:t>
            </a:r>
            <a:endParaRPr lang="en-US" noProof="0"/>
          </a:p>
        </p:txBody>
      </p:sp>
      <p:sp>
        <p:nvSpPr>
          <p:cNvPr id="5255" name="Text Box 135"/>
          <p:cNvSpPr txBox="1">
            <a:spLocks noChangeArrowheads="1"/>
          </p:cNvSpPr>
          <p:nvPr/>
        </p:nvSpPr>
        <p:spPr bwMode="gray">
          <a:xfrm>
            <a:off x="2370460" y="5301210"/>
            <a:ext cx="2484789" cy="189411"/>
          </a:xfrm>
          <a:prstGeom prst="rect">
            <a:avLst/>
          </a:prstGeom>
          <a:noFill/>
          <a:ln w="12700" algn="ctr">
            <a:noFill/>
            <a:miter lim="800000"/>
            <a:headEnd type="none" w="lg" len="lg"/>
            <a:tailEnd type="none" w="lg" len="lg"/>
          </a:ln>
          <a:effectLst/>
        </p:spPr>
        <p:txBody>
          <a:bodyPr wrap="square" lIns="0" tIns="0" rIns="0" bIns="0">
            <a:spAutoFit/>
          </a:bodyPr>
          <a:lstStyle/>
          <a:p>
            <a:r>
              <a:rPr lang="en-US" sz="1231" b="1" noProof="0" dirty="0" smtClean="0">
                <a:solidFill>
                  <a:srgbClr val="808080"/>
                </a:solidFill>
                <a:latin typeface="+mn-lt"/>
              </a:rPr>
              <a:t>GARTNER CONSULTING</a:t>
            </a:r>
            <a:endParaRPr lang="en-US" sz="1231" b="1" noProof="0" dirty="0">
              <a:solidFill>
                <a:srgbClr val="808080"/>
              </a:solidFill>
              <a:latin typeface="+mn-lt"/>
            </a:endParaRPr>
          </a:p>
        </p:txBody>
      </p:sp>
      <p:cxnSp>
        <p:nvCxnSpPr>
          <p:cNvPr id="11" name="Straight Connector 10"/>
          <p:cNvCxnSpPr/>
          <p:nvPr/>
        </p:nvCxnSpPr>
        <p:spPr bwMode="gray">
          <a:xfrm>
            <a:off x="2370460" y="2401336"/>
            <a:ext cx="9348713" cy="0"/>
          </a:xfrm>
          <a:prstGeom prst="line">
            <a:avLst/>
          </a:prstGeom>
          <a:noFill/>
          <a:ln w="12700">
            <a:solidFill>
              <a:schemeClr val="accent1"/>
            </a:solidFill>
            <a:round/>
            <a:headEnd type="none" w="lg" len="lg"/>
            <a:tailEnd type="none" w="lg" len="lg"/>
          </a:ln>
          <a:effectLst/>
        </p:spPr>
      </p:cxnSp>
      <p:pic>
        <p:nvPicPr>
          <p:cNvPr id="5" name="Picture 4"/>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0" y="0"/>
            <a:ext cx="2108278" cy="6858000"/>
          </a:xfrm>
          <a:prstGeom prst="rect">
            <a:avLst/>
          </a:prstGeom>
        </p:spPr>
      </p:pic>
      <p:sp>
        <p:nvSpPr>
          <p:cNvPr id="18" name="Rectangle 288"/>
          <p:cNvSpPr>
            <a:spLocks noChangeArrowheads="1"/>
          </p:cNvSpPr>
          <p:nvPr userDrawn="1"/>
        </p:nvSpPr>
        <p:spPr bwMode="gray">
          <a:xfrm>
            <a:off x="2370457" y="5842004"/>
            <a:ext cx="6136428" cy="777875"/>
          </a:xfrm>
          <a:prstGeom prst="rect">
            <a:avLst/>
          </a:prstGeom>
          <a:noFill/>
          <a:ln w="12700">
            <a:noFill/>
            <a:miter lim="800000"/>
            <a:headEnd type="none" w="sm" len="sm"/>
            <a:tailEnd type="none" w="sm" len="sm"/>
          </a:ln>
          <a:effectLst/>
        </p:spPr>
        <p:txBody>
          <a:bodyPr lIns="0" tIns="0" rIns="0" bIns="0"/>
          <a:lstStyle/>
          <a:p>
            <a:r>
              <a:rPr lang="en-US" sz="985" b="0" i="0" kern="1200" noProof="0" dirty="0" smtClean="0">
                <a:solidFill>
                  <a:srgbClr val="969696"/>
                </a:solidFill>
                <a:latin typeface="Arial" charset="0"/>
                <a:ea typeface="Arial Unicode MS" pitchFamily="34" charset="-128"/>
                <a:cs typeface="Arial Unicode MS" pitchFamily="34" charset="-128"/>
              </a:rPr>
              <a:t>CONFIDENTIAL AND PROPRIETARY</a:t>
            </a:r>
            <a:br>
              <a:rPr lang="en-US" sz="985" b="0" i="0" kern="1200" noProof="0" dirty="0" smtClean="0">
                <a:solidFill>
                  <a:srgbClr val="969696"/>
                </a:solidFill>
                <a:latin typeface="Arial" charset="0"/>
                <a:ea typeface="Arial Unicode MS" pitchFamily="34" charset="-128"/>
                <a:cs typeface="Arial Unicode MS" pitchFamily="34" charset="-128"/>
              </a:rPr>
            </a:br>
            <a:r>
              <a:rPr lang="en-US" sz="985" b="0" i="0" kern="1200" noProof="0" dirty="0" smtClean="0">
                <a:solidFill>
                  <a:srgbClr val="969696"/>
                </a:solidFill>
                <a:latin typeface="Arial" charset="0"/>
                <a:ea typeface="Arial Unicode MS" pitchFamily="34" charset="-128"/>
                <a:cs typeface="Arial Unicode MS" pitchFamily="34" charset="-128"/>
              </a:rPr>
              <a:t>This presentation, including any supporting materials, is owned by Gartner, Inc. and/or its affiliates and is for the sole use of the intended Gartner audience or other intended recipients.  This presentation may contain information that is confidential, proprietary or otherwise legally protected, and it may not be further copied, distributed or publicly displayed without the express written permission of Gartner, Inc. or its affiliates. </a:t>
            </a:r>
            <a:br>
              <a:rPr lang="en-US" sz="985" b="0" i="0" kern="1200" noProof="0" dirty="0" smtClean="0">
                <a:solidFill>
                  <a:srgbClr val="969696"/>
                </a:solidFill>
                <a:latin typeface="Arial" charset="0"/>
                <a:ea typeface="Arial Unicode MS" pitchFamily="34" charset="-128"/>
                <a:cs typeface="Arial Unicode MS" pitchFamily="34" charset="-128"/>
              </a:rPr>
            </a:br>
            <a:r>
              <a:rPr lang="en-US" sz="985" b="0" kern="1200" noProof="0" dirty="0" smtClean="0">
                <a:solidFill>
                  <a:srgbClr val="969696"/>
                </a:solidFill>
                <a:latin typeface="Arial" charset="0"/>
                <a:ea typeface="Arial Unicode MS" pitchFamily="34" charset="-128"/>
                <a:cs typeface="Arial Unicode MS" pitchFamily="34" charset="-128"/>
              </a:rPr>
              <a:t>© 2015 Gartner, Inc. and/or its affiliates. All rights reserved.</a:t>
            </a:r>
          </a:p>
        </p:txBody>
      </p: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r-BE"/>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BE"/>
          </a:p>
        </p:txBody>
      </p:sp>
      <p:sp>
        <p:nvSpPr>
          <p:cNvPr id="4" name="Rectangle 4"/>
          <p:cNvSpPr>
            <a:spLocks noGrp="1" noChangeArrowheads="1"/>
          </p:cNvSpPr>
          <p:nvPr>
            <p:ph type="dt" sz="half" idx="10"/>
          </p:nvPr>
        </p:nvSpPr>
        <p:spPr>
          <a:ln/>
        </p:spPr>
        <p:txBody>
          <a:bodyPr/>
          <a:lstStyle>
            <a:lvl1pPr>
              <a:defRPr/>
            </a:lvl1pPr>
          </a:lstStyle>
          <a:p>
            <a:pPr>
              <a:defRPr/>
            </a:pPr>
            <a:endParaRPr lang="en-GB" altLang="fr-FR">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GB" altLang="fr-FR">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fld id="{B6AB10BA-40BC-49D9-8313-BE9ACC7EDE04}" type="slidenum">
              <a:rPr lang="en-GB" altLang="fr-FR">
                <a:solidFill>
                  <a:srgbClr val="000000"/>
                </a:solidFill>
              </a:rPr>
              <a:pPr/>
              <a:t>‹#›</a:t>
            </a:fld>
            <a:endParaRPr lang="en-GB" altLang="fr-FR">
              <a:solidFill>
                <a:srgbClr val="000000"/>
              </a:solidFill>
            </a:endParaRPr>
          </a:p>
        </p:txBody>
      </p:sp>
    </p:spTree>
    <p:extLst>
      <p:ext uri="{BB962C8B-B14F-4D97-AF65-F5344CB8AC3E}">
        <p14:creationId xmlns:p14="http://schemas.microsoft.com/office/powerpoint/2010/main" val="116673730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6"/>
            <a:ext cx="10363200" cy="1362075"/>
          </a:xfrm>
        </p:spPr>
        <p:txBody>
          <a:bodyPr anchor="t"/>
          <a:lstStyle>
            <a:lvl1pPr algn="l">
              <a:defRPr sz="4923" b="1" cap="all"/>
            </a:lvl1pPr>
          </a:lstStyle>
          <a:p>
            <a:r>
              <a:rPr lang="en-US" smtClean="0"/>
              <a:t>Click to edit Master title style</a:t>
            </a:r>
            <a:endParaRPr lang="fr-BE"/>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462"/>
            </a:lvl1pPr>
            <a:lvl2pPr marL="562737" indent="0">
              <a:buNone/>
              <a:defRPr sz="2215"/>
            </a:lvl2pPr>
            <a:lvl3pPr marL="1125472" indent="0">
              <a:buNone/>
              <a:defRPr sz="1969"/>
            </a:lvl3pPr>
            <a:lvl4pPr marL="1688207" indent="0">
              <a:buNone/>
              <a:defRPr sz="1723"/>
            </a:lvl4pPr>
            <a:lvl5pPr marL="2250944" indent="0">
              <a:buNone/>
              <a:defRPr sz="1723"/>
            </a:lvl5pPr>
            <a:lvl6pPr marL="2813679" indent="0">
              <a:buNone/>
              <a:defRPr sz="1723"/>
            </a:lvl6pPr>
            <a:lvl7pPr marL="3376415" indent="0">
              <a:buNone/>
              <a:defRPr sz="1723"/>
            </a:lvl7pPr>
            <a:lvl8pPr marL="3939151" indent="0">
              <a:buNone/>
              <a:defRPr sz="1723"/>
            </a:lvl8pPr>
            <a:lvl9pPr marL="4501886" indent="0">
              <a:buNone/>
              <a:defRPr sz="1723"/>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GB" altLang="fr-FR">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GB" altLang="fr-FR">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fld id="{6F51819C-5597-4D30-A0BD-468FF57FD223}" type="slidenum">
              <a:rPr lang="en-GB" altLang="fr-FR">
                <a:solidFill>
                  <a:srgbClr val="000000"/>
                </a:solidFill>
              </a:rPr>
              <a:pPr/>
              <a:t>‹#›</a:t>
            </a:fld>
            <a:endParaRPr lang="en-GB" altLang="fr-FR">
              <a:solidFill>
                <a:srgbClr val="000000"/>
              </a:solidFill>
            </a:endParaRPr>
          </a:p>
        </p:txBody>
      </p:sp>
    </p:spTree>
    <p:extLst>
      <p:ext uri="{BB962C8B-B14F-4D97-AF65-F5344CB8AC3E}">
        <p14:creationId xmlns:p14="http://schemas.microsoft.com/office/powerpoint/2010/main" val="334357132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r-BE"/>
          </a:p>
        </p:txBody>
      </p:sp>
      <p:sp>
        <p:nvSpPr>
          <p:cNvPr id="3" name="Content Placeholder 2"/>
          <p:cNvSpPr>
            <a:spLocks noGrp="1"/>
          </p:cNvSpPr>
          <p:nvPr>
            <p:ph sz="half" idx="1"/>
          </p:nvPr>
        </p:nvSpPr>
        <p:spPr>
          <a:xfrm>
            <a:off x="609600" y="2492381"/>
            <a:ext cx="5384800" cy="3529013"/>
          </a:xfrm>
        </p:spPr>
        <p:txBody>
          <a:bodyPr/>
          <a:lstStyle>
            <a:lvl1pPr>
              <a:defRPr sz="3446"/>
            </a:lvl1pPr>
            <a:lvl2pPr>
              <a:defRPr sz="2954"/>
            </a:lvl2pPr>
            <a:lvl3pPr>
              <a:defRPr sz="2462"/>
            </a:lvl3pPr>
            <a:lvl4pPr>
              <a:defRPr sz="2215"/>
            </a:lvl4pPr>
            <a:lvl5pPr>
              <a:defRPr sz="2215"/>
            </a:lvl5pPr>
            <a:lvl6pPr>
              <a:defRPr sz="2215"/>
            </a:lvl6pPr>
            <a:lvl7pPr>
              <a:defRPr sz="2215"/>
            </a:lvl7pPr>
            <a:lvl8pPr>
              <a:defRPr sz="2215"/>
            </a:lvl8pPr>
            <a:lvl9pPr>
              <a:defRPr sz="2215"/>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BE"/>
          </a:p>
        </p:txBody>
      </p:sp>
      <p:sp>
        <p:nvSpPr>
          <p:cNvPr id="4" name="Content Placeholder 3"/>
          <p:cNvSpPr>
            <a:spLocks noGrp="1"/>
          </p:cNvSpPr>
          <p:nvPr>
            <p:ph sz="half" idx="2"/>
          </p:nvPr>
        </p:nvSpPr>
        <p:spPr>
          <a:xfrm>
            <a:off x="6197600" y="2492381"/>
            <a:ext cx="5384800" cy="3529013"/>
          </a:xfrm>
        </p:spPr>
        <p:txBody>
          <a:bodyPr/>
          <a:lstStyle>
            <a:lvl1pPr>
              <a:defRPr sz="3446"/>
            </a:lvl1pPr>
            <a:lvl2pPr>
              <a:defRPr sz="2954"/>
            </a:lvl2pPr>
            <a:lvl3pPr>
              <a:defRPr sz="2462"/>
            </a:lvl3pPr>
            <a:lvl4pPr>
              <a:defRPr sz="2215"/>
            </a:lvl4pPr>
            <a:lvl5pPr>
              <a:defRPr sz="2215"/>
            </a:lvl5pPr>
            <a:lvl6pPr>
              <a:defRPr sz="2215"/>
            </a:lvl6pPr>
            <a:lvl7pPr>
              <a:defRPr sz="2215"/>
            </a:lvl7pPr>
            <a:lvl8pPr>
              <a:defRPr sz="2215"/>
            </a:lvl8pPr>
            <a:lvl9pPr>
              <a:defRPr sz="2215"/>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BE"/>
          </a:p>
        </p:txBody>
      </p:sp>
      <p:sp>
        <p:nvSpPr>
          <p:cNvPr id="5" name="Rectangle 4"/>
          <p:cNvSpPr>
            <a:spLocks noGrp="1" noChangeArrowheads="1"/>
          </p:cNvSpPr>
          <p:nvPr>
            <p:ph type="dt" sz="half" idx="10"/>
          </p:nvPr>
        </p:nvSpPr>
        <p:spPr>
          <a:ln/>
        </p:spPr>
        <p:txBody>
          <a:bodyPr/>
          <a:lstStyle>
            <a:lvl1pPr>
              <a:defRPr/>
            </a:lvl1pPr>
          </a:lstStyle>
          <a:p>
            <a:pPr>
              <a:defRPr/>
            </a:pPr>
            <a:endParaRPr lang="en-GB" altLang="fr-FR">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GB" altLang="fr-FR">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fld id="{59263F2F-EEF0-4BD0-ACAD-381A9D2B12E5}" type="slidenum">
              <a:rPr lang="en-GB" altLang="fr-FR">
                <a:solidFill>
                  <a:srgbClr val="000000"/>
                </a:solidFill>
              </a:rPr>
              <a:pPr/>
              <a:t>‹#›</a:t>
            </a:fld>
            <a:endParaRPr lang="en-GB" altLang="fr-FR">
              <a:solidFill>
                <a:srgbClr val="000000"/>
              </a:solidFill>
            </a:endParaRPr>
          </a:p>
        </p:txBody>
      </p:sp>
    </p:spTree>
    <p:extLst>
      <p:ext uri="{BB962C8B-B14F-4D97-AF65-F5344CB8AC3E}">
        <p14:creationId xmlns:p14="http://schemas.microsoft.com/office/powerpoint/2010/main" val="103278465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smtClean="0"/>
              <a:t>Click to edit Master title style</a:t>
            </a:r>
            <a:endParaRPr lang="fr-BE"/>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954" b="1"/>
            </a:lvl1pPr>
            <a:lvl2pPr marL="562737" indent="0">
              <a:buNone/>
              <a:defRPr sz="2462" b="1"/>
            </a:lvl2pPr>
            <a:lvl3pPr marL="1125472" indent="0">
              <a:buNone/>
              <a:defRPr sz="2215" b="1"/>
            </a:lvl3pPr>
            <a:lvl4pPr marL="1688207" indent="0">
              <a:buNone/>
              <a:defRPr sz="1969" b="1"/>
            </a:lvl4pPr>
            <a:lvl5pPr marL="2250944" indent="0">
              <a:buNone/>
              <a:defRPr sz="1969" b="1"/>
            </a:lvl5pPr>
            <a:lvl6pPr marL="2813679" indent="0">
              <a:buNone/>
              <a:defRPr sz="1969" b="1"/>
            </a:lvl6pPr>
            <a:lvl7pPr marL="3376415" indent="0">
              <a:buNone/>
              <a:defRPr sz="1969" b="1"/>
            </a:lvl7pPr>
            <a:lvl8pPr marL="3939151" indent="0">
              <a:buNone/>
              <a:defRPr sz="1969" b="1"/>
            </a:lvl8pPr>
            <a:lvl9pPr marL="4501886" indent="0">
              <a:buNone/>
              <a:defRPr sz="1969" b="1"/>
            </a:lvl9pPr>
          </a:lstStyle>
          <a:p>
            <a:pPr lvl="0"/>
            <a:r>
              <a:rPr lang="en-US" smtClean="0"/>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954"/>
            </a:lvl1pPr>
            <a:lvl2pPr>
              <a:defRPr sz="2462"/>
            </a:lvl2pPr>
            <a:lvl3pPr>
              <a:defRPr sz="2215"/>
            </a:lvl3pPr>
            <a:lvl4pPr>
              <a:defRPr sz="1969"/>
            </a:lvl4pPr>
            <a:lvl5pPr>
              <a:defRPr sz="1969"/>
            </a:lvl5pPr>
            <a:lvl6pPr>
              <a:defRPr sz="1969"/>
            </a:lvl6pPr>
            <a:lvl7pPr>
              <a:defRPr sz="1969"/>
            </a:lvl7pPr>
            <a:lvl8pPr>
              <a:defRPr sz="1969"/>
            </a:lvl8pPr>
            <a:lvl9pPr>
              <a:defRPr sz="1969"/>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BE"/>
          </a:p>
        </p:txBody>
      </p:sp>
      <p:sp>
        <p:nvSpPr>
          <p:cNvPr id="5" name="Text Placeholder 4"/>
          <p:cNvSpPr>
            <a:spLocks noGrp="1"/>
          </p:cNvSpPr>
          <p:nvPr>
            <p:ph type="body" sz="quarter" idx="3"/>
          </p:nvPr>
        </p:nvSpPr>
        <p:spPr>
          <a:xfrm>
            <a:off x="6193367" y="1535113"/>
            <a:ext cx="5389034" cy="639762"/>
          </a:xfrm>
        </p:spPr>
        <p:txBody>
          <a:bodyPr anchor="b"/>
          <a:lstStyle>
            <a:lvl1pPr marL="0" indent="0">
              <a:buNone/>
              <a:defRPr sz="2954" b="1"/>
            </a:lvl1pPr>
            <a:lvl2pPr marL="562737" indent="0">
              <a:buNone/>
              <a:defRPr sz="2462" b="1"/>
            </a:lvl2pPr>
            <a:lvl3pPr marL="1125472" indent="0">
              <a:buNone/>
              <a:defRPr sz="2215" b="1"/>
            </a:lvl3pPr>
            <a:lvl4pPr marL="1688207" indent="0">
              <a:buNone/>
              <a:defRPr sz="1969" b="1"/>
            </a:lvl4pPr>
            <a:lvl5pPr marL="2250944" indent="0">
              <a:buNone/>
              <a:defRPr sz="1969" b="1"/>
            </a:lvl5pPr>
            <a:lvl6pPr marL="2813679" indent="0">
              <a:buNone/>
              <a:defRPr sz="1969" b="1"/>
            </a:lvl6pPr>
            <a:lvl7pPr marL="3376415" indent="0">
              <a:buNone/>
              <a:defRPr sz="1969" b="1"/>
            </a:lvl7pPr>
            <a:lvl8pPr marL="3939151" indent="0">
              <a:buNone/>
              <a:defRPr sz="1969" b="1"/>
            </a:lvl8pPr>
            <a:lvl9pPr marL="4501886" indent="0">
              <a:buNone/>
              <a:defRPr sz="1969" b="1"/>
            </a:lvl9pPr>
          </a:lstStyle>
          <a:p>
            <a:pPr lvl="0"/>
            <a:r>
              <a:rPr lang="en-US" smtClean="0"/>
              <a:t>Click to edit Master text styles</a:t>
            </a:r>
          </a:p>
        </p:txBody>
      </p:sp>
      <p:sp>
        <p:nvSpPr>
          <p:cNvPr id="6" name="Content Placeholder 5"/>
          <p:cNvSpPr>
            <a:spLocks noGrp="1"/>
          </p:cNvSpPr>
          <p:nvPr>
            <p:ph sz="quarter" idx="4"/>
          </p:nvPr>
        </p:nvSpPr>
        <p:spPr>
          <a:xfrm>
            <a:off x="6193367" y="2174875"/>
            <a:ext cx="5389034" cy="3951288"/>
          </a:xfrm>
        </p:spPr>
        <p:txBody>
          <a:bodyPr/>
          <a:lstStyle>
            <a:lvl1pPr>
              <a:defRPr sz="2954"/>
            </a:lvl1pPr>
            <a:lvl2pPr>
              <a:defRPr sz="2462"/>
            </a:lvl2pPr>
            <a:lvl3pPr>
              <a:defRPr sz="2215"/>
            </a:lvl3pPr>
            <a:lvl4pPr>
              <a:defRPr sz="1969"/>
            </a:lvl4pPr>
            <a:lvl5pPr>
              <a:defRPr sz="1969"/>
            </a:lvl5pPr>
            <a:lvl6pPr>
              <a:defRPr sz="1969"/>
            </a:lvl6pPr>
            <a:lvl7pPr>
              <a:defRPr sz="1969"/>
            </a:lvl7pPr>
            <a:lvl8pPr>
              <a:defRPr sz="1969"/>
            </a:lvl8pPr>
            <a:lvl9pPr>
              <a:defRPr sz="1969"/>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BE"/>
          </a:p>
        </p:txBody>
      </p:sp>
      <p:sp>
        <p:nvSpPr>
          <p:cNvPr id="7" name="Rectangle 4"/>
          <p:cNvSpPr>
            <a:spLocks noGrp="1" noChangeArrowheads="1"/>
          </p:cNvSpPr>
          <p:nvPr>
            <p:ph type="dt" sz="half" idx="10"/>
          </p:nvPr>
        </p:nvSpPr>
        <p:spPr>
          <a:ln/>
        </p:spPr>
        <p:txBody>
          <a:bodyPr/>
          <a:lstStyle>
            <a:lvl1pPr>
              <a:defRPr/>
            </a:lvl1pPr>
          </a:lstStyle>
          <a:p>
            <a:pPr>
              <a:defRPr/>
            </a:pPr>
            <a:endParaRPr lang="en-GB" altLang="fr-FR">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GB" altLang="fr-FR">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fld id="{6F868A78-9FE8-4CA1-AF1B-109667539968}" type="slidenum">
              <a:rPr lang="en-GB" altLang="fr-FR">
                <a:solidFill>
                  <a:srgbClr val="000000"/>
                </a:solidFill>
              </a:rPr>
              <a:pPr/>
              <a:t>‹#›</a:t>
            </a:fld>
            <a:endParaRPr lang="en-GB" altLang="fr-FR">
              <a:solidFill>
                <a:srgbClr val="000000"/>
              </a:solidFill>
            </a:endParaRPr>
          </a:p>
        </p:txBody>
      </p:sp>
    </p:spTree>
    <p:extLst>
      <p:ext uri="{BB962C8B-B14F-4D97-AF65-F5344CB8AC3E}">
        <p14:creationId xmlns:p14="http://schemas.microsoft.com/office/powerpoint/2010/main" val="408875639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r-BE"/>
          </a:p>
        </p:txBody>
      </p:sp>
      <p:sp>
        <p:nvSpPr>
          <p:cNvPr id="3" name="Rectangle 4"/>
          <p:cNvSpPr>
            <a:spLocks noGrp="1" noChangeArrowheads="1"/>
          </p:cNvSpPr>
          <p:nvPr>
            <p:ph type="dt" sz="half" idx="10"/>
          </p:nvPr>
        </p:nvSpPr>
        <p:spPr>
          <a:ln/>
        </p:spPr>
        <p:txBody>
          <a:bodyPr/>
          <a:lstStyle>
            <a:lvl1pPr>
              <a:defRPr/>
            </a:lvl1pPr>
          </a:lstStyle>
          <a:p>
            <a:pPr>
              <a:defRPr/>
            </a:pPr>
            <a:endParaRPr lang="en-GB" altLang="fr-FR">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GB" altLang="fr-FR">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fld id="{CC9EC7C5-120D-4112-82B5-D23F1382BB6D}" type="slidenum">
              <a:rPr lang="en-GB" altLang="fr-FR">
                <a:solidFill>
                  <a:srgbClr val="000000"/>
                </a:solidFill>
              </a:rPr>
              <a:pPr/>
              <a:t>‹#›</a:t>
            </a:fld>
            <a:endParaRPr lang="en-GB" altLang="fr-FR">
              <a:solidFill>
                <a:srgbClr val="000000"/>
              </a:solidFill>
            </a:endParaRPr>
          </a:p>
        </p:txBody>
      </p:sp>
    </p:spTree>
    <p:extLst>
      <p:ext uri="{BB962C8B-B14F-4D97-AF65-F5344CB8AC3E}">
        <p14:creationId xmlns:p14="http://schemas.microsoft.com/office/powerpoint/2010/main" val="192115507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GB" altLang="fr-FR">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GB" altLang="fr-FR">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fld id="{B277D5AD-C6FB-4DEE-870E-E95E110A4D89}" type="slidenum">
              <a:rPr lang="en-GB" altLang="fr-FR">
                <a:solidFill>
                  <a:srgbClr val="000000"/>
                </a:solidFill>
              </a:rPr>
              <a:pPr/>
              <a:t>‹#›</a:t>
            </a:fld>
            <a:endParaRPr lang="en-GB" altLang="fr-FR">
              <a:solidFill>
                <a:srgbClr val="000000"/>
              </a:solidFill>
            </a:endParaRPr>
          </a:p>
        </p:txBody>
      </p:sp>
    </p:spTree>
    <p:extLst>
      <p:ext uri="{BB962C8B-B14F-4D97-AF65-F5344CB8AC3E}">
        <p14:creationId xmlns:p14="http://schemas.microsoft.com/office/powerpoint/2010/main" val="420075133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3050"/>
            <a:ext cx="4011084" cy="1162050"/>
          </a:xfrm>
        </p:spPr>
        <p:txBody>
          <a:bodyPr anchor="b"/>
          <a:lstStyle>
            <a:lvl1pPr algn="l">
              <a:defRPr sz="2462" b="1"/>
            </a:lvl1pPr>
          </a:lstStyle>
          <a:p>
            <a:r>
              <a:rPr lang="en-US" smtClean="0"/>
              <a:t>Click to edit Master title style</a:t>
            </a:r>
            <a:endParaRPr lang="fr-BE"/>
          </a:p>
        </p:txBody>
      </p:sp>
      <p:sp>
        <p:nvSpPr>
          <p:cNvPr id="3" name="Content Placeholder 2"/>
          <p:cNvSpPr>
            <a:spLocks noGrp="1"/>
          </p:cNvSpPr>
          <p:nvPr>
            <p:ph idx="1"/>
          </p:nvPr>
        </p:nvSpPr>
        <p:spPr>
          <a:xfrm>
            <a:off x="4766734" y="273056"/>
            <a:ext cx="6815666" cy="5853113"/>
          </a:xfrm>
        </p:spPr>
        <p:txBody>
          <a:bodyPr/>
          <a:lstStyle>
            <a:lvl1pPr>
              <a:defRPr sz="3939"/>
            </a:lvl1pPr>
            <a:lvl2pPr>
              <a:defRPr sz="3446"/>
            </a:lvl2pPr>
            <a:lvl3pPr>
              <a:defRPr sz="2954"/>
            </a:lvl3pPr>
            <a:lvl4pPr>
              <a:defRPr sz="2462"/>
            </a:lvl4pPr>
            <a:lvl5pPr>
              <a:defRPr sz="2462"/>
            </a:lvl5pPr>
            <a:lvl6pPr>
              <a:defRPr sz="2462"/>
            </a:lvl6pPr>
            <a:lvl7pPr>
              <a:defRPr sz="2462"/>
            </a:lvl7pPr>
            <a:lvl8pPr>
              <a:defRPr sz="2462"/>
            </a:lvl8pPr>
            <a:lvl9pPr>
              <a:defRPr sz="2462"/>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BE"/>
          </a:p>
        </p:txBody>
      </p:sp>
      <p:sp>
        <p:nvSpPr>
          <p:cNvPr id="4" name="Text Placeholder 3"/>
          <p:cNvSpPr>
            <a:spLocks noGrp="1"/>
          </p:cNvSpPr>
          <p:nvPr>
            <p:ph type="body" sz="half" idx="2"/>
          </p:nvPr>
        </p:nvSpPr>
        <p:spPr>
          <a:xfrm>
            <a:off x="609600" y="1435103"/>
            <a:ext cx="4011084" cy="4691063"/>
          </a:xfrm>
        </p:spPr>
        <p:txBody>
          <a:bodyPr/>
          <a:lstStyle>
            <a:lvl1pPr marL="0" indent="0">
              <a:buNone/>
              <a:defRPr sz="1723"/>
            </a:lvl1pPr>
            <a:lvl2pPr marL="562737" indent="0">
              <a:buNone/>
              <a:defRPr sz="1477"/>
            </a:lvl2pPr>
            <a:lvl3pPr marL="1125472" indent="0">
              <a:buNone/>
              <a:defRPr sz="1231"/>
            </a:lvl3pPr>
            <a:lvl4pPr marL="1688207" indent="0">
              <a:buNone/>
              <a:defRPr sz="1108"/>
            </a:lvl4pPr>
            <a:lvl5pPr marL="2250944" indent="0">
              <a:buNone/>
              <a:defRPr sz="1108"/>
            </a:lvl5pPr>
            <a:lvl6pPr marL="2813679" indent="0">
              <a:buNone/>
              <a:defRPr sz="1108"/>
            </a:lvl6pPr>
            <a:lvl7pPr marL="3376415" indent="0">
              <a:buNone/>
              <a:defRPr sz="1108"/>
            </a:lvl7pPr>
            <a:lvl8pPr marL="3939151" indent="0">
              <a:buNone/>
              <a:defRPr sz="1108"/>
            </a:lvl8pPr>
            <a:lvl9pPr marL="4501886" indent="0">
              <a:buNone/>
              <a:defRPr sz="1108"/>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GB" altLang="fr-FR">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GB" altLang="fr-FR">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fld id="{19606702-55ED-48C4-8FC3-E0F8612D80A1}" type="slidenum">
              <a:rPr lang="en-GB" altLang="fr-FR">
                <a:solidFill>
                  <a:srgbClr val="000000"/>
                </a:solidFill>
              </a:rPr>
              <a:pPr/>
              <a:t>‹#›</a:t>
            </a:fld>
            <a:endParaRPr lang="en-GB" altLang="fr-FR">
              <a:solidFill>
                <a:srgbClr val="000000"/>
              </a:solidFill>
            </a:endParaRPr>
          </a:p>
        </p:txBody>
      </p:sp>
    </p:spTree>
    <p:extLst>
      <p:ext uri="{BB962C8B-B14F-4D97-AF65-F5344CB8AC3E}">
        <p14:creationId xmlns:p14="http://schemas.microsoft.com/office/powerpoint/2010/main" val="411273246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462" b="1"/>
            </a:lvl1pPr>
          </a:lstStyle>
          <a:p>
            <a:r>
              <a:rPr lang="en-US" smtClean="0"/>
              <a:t>Click to edit Master title style</a:t>
            </a:r>
            <a:endParaRPr lang="fr-BE"/>
          </a:p>
        </p:txBody>
      </p:sp>
      <p:sp>
        <p:nvSpPr>
          <p:cNvPr id="3" name="Picture Placeholder 2"/>
          <p:cNvSpPr>
            <a:spLocks noGrp="1"/>
          </p:cNvSpPr>
          <p:nvPr>
            <p:ph type="pic" idx="1"/>
          </p:nvPr>
        </p:nvSpPr>
        <p:spPr>
          <a:xfrm>
            <a:off x="2389717" y="612775"/>
            <a:ext cx="7315200" cy="4114800"/>
          </a:xfrm>
        </p:spPr>
        <p:txBody>
          <a:bodyPr/>
          <a:lstStyle>
            <a:lvl1pPr marL="0" indent="0">
              <a:buNone/>
              <a:defRPr sz="3939"/>
            </a:lvl1pPr>
            <a:lvl2pPr marL="562737" indent="0">
              <a:buNone/>
              <a:defRPr sz="3446"/>
            </a:lvl2pPr>
            <a:lvl3pPr marL="1125472" indent="0">
              <a:buNone/>
              <a:defRPr sz="2954"/>
            </a:lvl3pPr>
            <a:lvl4pPr marL="1688207" indent="0">
              <a:buNone/>
              <a:defRPr sz="2462"/>
            </a:lvl4pPr>
            <a:lvl5pPr marL="2250944" indent="0">
              <a:buNone/>
              <a:defRPr sz="2462"/>
            </a:lvl5pPr>
            <a:lvl6pPr marL="2813679" indent="0">
              <a:buNone/>
              <a:defRPr sz="2462"/>
            </a:lvl6pPr>
            <a:lvl7pPr marL="3376415" indent="0">
              <a:buNone/>
              <a:defRPr sz="2462"/>
            </a:lvl7pPr>
            <a:lvl8pPr marL="3939151" indent="0">
              <a:buNone/>
              <a:defRPr sz="2462"/>
            </a:lvl8pPr>
            <a:lvl9pPr marL="4501886" indent="0">
              <a:buNone/>
              <a:defRPr sz="2462"/>
            </a:lvl9pPr>
          </a:lstStyle>
          <a:p>
            <a:pPr lvl="0"/>
            <a:r>
              <a:rPr lang="en-US" noProof="0" smtClean="0"/>
              <a:t>Click icon to add picture</a:t>
            </a:r>
            <a:endParaRPr lang="fr-BE" noProof="0" smtClean="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723"/>
            </a:lvl1pPr>
            <a:lvl2pPr marL="562737" indent="0">
              <a:buNone/>
              <a:defRPr sz="1477"/>
            </a:lvl2pPr>
            <a:lvl3pPr marL="1125472" indent="0">
              <a:buNone/>
              <a:defRPr sz="1231"/>
            </a:lvl3pPr>
            <a:lvl4pPr marL="1688207" indent="0">
              <a:buNone/>
              <a:defRPr sz="1108"/>
            </a:lvl4pPr>
            <a:lvl5pPr marL="2250944" indent="0">
              <a:buNone/>
              <a:defRPr sz="1108"/>
            </a:lvl5pPr>
            <a:lvl6pPr marL="2813679" indent="0">
              <a:buNone/>
              <a:defRPr sz="1108"/>
            </a:lvl6pPr>
            <a:lvl7pPr marL="3376415" indent="0">
              <a:buNone/>
              <a:defRPr sz="1108"/>
            </a:lvl7pPr>
            <a:lvl8pPr marL="3939151" indent="0">
              <a:buNone/>
              <a:defRPr sz="1108"/>
            </a:lvl8pPr>
            <a:lvl9pPr marL="4501886" indent="0">
              <a:buNone/>
              <a:defRPr sz="1108"/>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GB" altLang="fr-FR">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GB" altLang="fr-FR">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fld id="{EA3B1722-3C46-44A8-BCDA-06D1B0A0D2D4}" type="slidenum">
              <a:rPr lang="en-GB" altLang="fr-FR">
                <a:solidFill>
                  <a:srgbClr val="000000"/>
                </a:solidFill>
              </a:rPr>
              <a:pPr/>
              <a:t>‹#›</a:t>
            </a:fld>
            <a:endParaRPr lang="en-GB" altLang="fr-FR">
              <a:solidFill>
                <a:srgbClr val="000000"/>
              </a:solidFill>
            </a:endParaRPr>
          </a:p>
        </p:txBody>
      </p:sp>
    </p:spTree>
    <p:extLst>
      <p:ext uri="{BB962C8B-B14F-4D97-AF65-F5344CB8AC3E}">
        <p14:creationId xmlns:p14="http://schemas.microsoft.com/office/powerpoint/2010/main" val="418785998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r-BE"/>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BE"/>
          </a:p>
        </p:txBody>
      </p:sp>
      <p:sp>
        <p:nvSpPr>
          <p:cNvPr id="4" name="Rectangle 4"/>
          <p:cNvSpPr>
            <a:spLocks noGrp="1" noChangeArrowheads="1"/>
          </p:cNvSpPr>
          <p:nvPr>
            <p:ph type="dt" sz="half" idx="10"/>
          </p:nvPr>
        </p:nvSpPr>
        <p:spPr>
          <a:ln/>
        </p:spPr>
        <p:txBody>
          <a:bodyPr/>
          <a:lstStyle>
            <a:lvl1pPr>
              <a:defRPr/>
            </a:lvl1pPr>
          </a:lstStyle>
          <a:p>
            <a:pPr>
              <a:defRPr/>
            </a:pPr>
            <a:endParaRPr lang="en-GB" altLang="fr-FR">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GB" altLang="fr-FR">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fld id="{E44F876B-9E3B-4724-A56B-C690C78614CF}" type="slidenum">
              <a:rPr lang="en-GB" altLang="fr-FR">
                <a:solidFill>
                  <a:srgbClr val="000000"/>
                </a:solidFill>
              </a:rPr>
              <a:pPr/>
              <a:t>‹#›</a:t>
            </a:fld>
            <a:endParaRPr lang="en-GB" altLang="fr-FR">
              <a:solidFill>
                <a:srgbClr val="000000"/>
              </a:solidFill>
            </a:endParaRPr>
          </a:p>
        </p:txBody>
      </p:sp>
    </p:spTree>
    <p:extLst>
      <p:ext uri="{BB962C8B-B14F-4D97-AF65-F5344CB8AC3E}">
        <p14:creationId xmlns:p14="http://schemas.microsoft.com/office/powerpoint/2010/main" val="103620652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20151" y="1339850"/>
            <a:ext cx="2762250" cy="4681538"/>
          </a:xfrm>
        </p:spPr>
        <p:txBody>
          <a:bodyPr vert="eaVert"/>
          <a:lstStyle/>
          <a:p>
            <a:r>
              <a:rPr lang="en-US" smtClean="0"/>
              <a:t>Click to edit Master title style</a:t>
            </a:r>
            <a:endParaRPr lang="fr-BE"/>
          </a:p>
        </p:txBody>
      </p:sp>
      <p:sp>
        <p:nvSpPr>
          <p:cNvPr id="3" name="Vertical Text Placeholder 2"/>
          <p:cNvSpPr>
            <a:spLocks noGrp="1"/>
          </p:cNvSpPr>
          <p:nvPr>
            <p:ph type="body" orient="vert" idx="1"/>
          </p:nvPr>
        </p:nvSpPr>
        <p:spPr>
          <a:xfrm>
            <a:off x="527051" y="1339850"/>
            <a:ext cx="8089900" cy="46815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BE"/>
          </a:p>
        </p:txBody>
      </p:sp>
      <p:sp>
        <p:nvSpPr>
          <p:cNvPr id="4" name="Rectangle 4"/>
          <p:cNvSpPr>
            <a:spLocks noGrp="1" noChangeArrowheads="1"/>
          </p:cNvSpPr>
          <p:nvPr>
            <p:ph type="dt" sz="half" idx="10"/>
          </p:nvPr>
        </p:nvSpPr>
        <p:spPr>
          <a:ln/>
        </p:spPr>
        <p:txBody>
          <a:bodyPr/>
          <a:lstStyle>
            <a:lvl1pPr>
              <a:defRPr/>
            </a:lvl1pPr>
          </a:lstStyle>
          <a:p>
            <a:pPr>
              <a:defRPr/>
            </a:pPr>
            <a:endParaRPr lang="en-GB" altLang="fr-FR">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GB" altLang="fr-FR">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fld id="{3214622C-8776-45F9-B191-49F33FB9FA6D}" type="slidenum">
              <a:rPr lang="en-GB" altLang="fr-FR">
                <a:solidFill>
                  <a:srgbClr val="000000"/>
                </a:solidFill>
              </a:rPr>
              <a:pPr/>
              <a:t>‹#›</a:t>
            </a:fld>
            <a:endParaRPr lang="en-GB" altLang="fr-FR">
              <a:solidFill>
                <a:srgbClr val="000000"/>
              </a:solidFill>
            </a:endParaRPr>
          </a:p>
        </p:txBody>
      </p:sp>
    </p:spTree>
    <p:extLst>
      <p:ext uri="{BB962C8B-B14F-4D97-AF65-F5344CB8AC3E}">
        <p14:creationId xmlns:p14="http://schemas.microsoft.com/office/powerpoint/2010/main" val="34393712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OC">
    <p:spTree>
      <p:nvGrpSpPr>
        <p:cNvPr id="1" name=""/>
        <p:cNvGrpSpPr/>
        <p:nvPr/>
      </p:nvGrpSpPr>
      <p:grpSpPr>
        <a:xfrm>
          <a:off x="0" y="0"/>
          <a:ext cx="0" cy="0"/>
          <a:chOff x="0" y="0"/>
          <a:chExt cx="0" cy="0"/>
        </a:xfrm>
      </p:grpSpPr>
      <p:sp>
        <p:nvSpPr>
          <p:cNvPr id="3" name="Title 2"/>
          <p:cNvSpPr>
            <a:spLocks noGrp="1"/>
          </p:cNvSpPr>
          <p:nvPr>
            <p:ph type="title" hasCustomPrompt="1"/>
          </p:nvPr>
        </p:nvSpPr>
        <p:spPr bwMode="gray"/>
        <p:txBody>
          <a:bodyPr/>
          <a:lstStyle>
            <a:lvl1pPr>
              <a:defRPr/>
            </a:lvl1pPr>
          </a:lstStyle>
          <a:p>
            <a:r>
              <a:rPr lang="en-US" dirty="0" smtClean="0"/>
              <a:t>Click to edit Master TOC style</a:t>
            </a:r>
            <a:endParaRPr lang="en-US" dirty="0"/>
          </a:p>
        </p:txBody>
      </p:sp>
      <p:sp>
        <p:nvSpPr>
          <p:cNvPr id="4" name="Text Placeholder 3"/>
          <p:cNvSpPr>
            <a:spLocks noGrp="1"/>
          </p:cNvSpPr>
          <p:nvPr>
            <p:ph type="body" sz="quarter" idx="10"/>
          </p:nvPr>
        </p:nvSpPr>
        <p:spPr>
          <a:xfrm>
            <a:off x="2373924" y="1412875"/>
            <a:ext cx="9345244" cy="4046538"/>
          </a:xfrm>
          <a:prstGeom prst="rect">
            <a:avLst/>
          </a:prstGeom>
        </p:spPr>
        <p:txBody>
          <a:bodyPr vert="horz" lIns="0" tIns="0" rIns="0" bIns="0" rtlCol="0">
            <a:noAutofit/>
          </a:bodyPr>
          <a:lstStyle>
            <a:lvl1pPr>
              <a:defRPr lang="en-US" smtClean="0"/>
            </a:lvl1pPr>
            <a:lvl2pPr>
              <a:defRPr lang="en-US" smtClean="0"/>
            </a:lvl2pPr>
            <a:lvl3pPr>
              <a:defRPr lang="en-US" smtClean="0"/>
            </a:lvl3pPr>
            <a:lvl4pPr>
              <a:defRPr lang="en-US" smtClean="0"/>
            </a:lvl4pPr>
            <a:lvl5pPr>
              <a:defRPr lang="en-US" dirty="0" smtClean="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smtClean="0"/>
          </a:p>
        </p:txBody>
      </p:sp>
      <p:pic>
        <p:nvPicPr>
          <p:cNvPr id="7" name="Picture 6"/>
          <p:cNvPicPr>
            <a:picLocks noChangeAspect="1"/>
          </p:cNvPicPr>
          <p:nvPr userDrawn="1"/>
        </p:nvPicPr>
        <p:blipFill rotWithShape="1">
          <a:blip r:embed="rId2" cstate="print">
            <a:extLst>
              <a:ext uri="{28A0092B-C50C-407E-A947-70E740481C1C}">
                <a14:useLocalDpi xmlns:a14="http://schemas.microsoft.com/office/drawing/2010/main" val="0"/>
              </a:ext>
            </a:extLst>
          </a:blip>
          <a:srcRect r="11082"/>
          <a:stretch/>
        </p:blipFill>
        <p:spPr>
          <a:xfrm>
            <a:off x="465019" y="1403510"/>
            <a:ext cx="1637323" cy="4055905"/>
          </a:xfrm>
          <a:prstGeom prst="rect">
            <a:avLst/>
          </a:prstGeom>
        </p:spPr>
      </p:pic>
    </p:spTree>
  </p:cSld>
  <p:clrMapOvr>
    <a:masterClrMapping/>
  </p:clrMapOvr>
  <p:timing>
    <p:tnLst>
      <p:par>
        <p:cTn id="1" dur="indefinite" restart="never" nodeType="tmRoot"/>
      </p:par>
    </p:tnLst>
  </p:timing>
  <p:extLst mod="1">
    <p:ext uri="{DCECCB84-F9BA-43D5-87BE-67443E8EF086}">
      <p15:sldGuideLst xmlns="" xmlns:p15="http://schemas.microsoft.com/office/powerpoint/2012/main">
        <p15:guide id="1" orient="horz" pos="2160" userDrawn="1">
          <p15:clr>
            <a:srgbClr val="FBAE40"/>
          </p15:clr>
        </p15:guide>
        <p15:guide id="2" pos="1324"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p:cSld name="Divider">
    <p:bg>
      <p:bgPr>
        <a:solidFill>
          <a:schemeClr val="bg1"/>
        </a:solidFill>
        <a:effectLst/>
      </p:bgPr>
    </p:bg>
    <p:spTree>
      <p:nvGrpSpPr>
        <p:cNvPr id="1" name=""/>
        <p:cNvGrpSpPr/>
        <p:nvPr/>
      </p:nvGrpSpPr>
      <p:grpSpPr>
        <a:xfrm>
          <a:off x="0" y="0"/>
          <a:ext cx="0" cy="0"/>
          <a:chOff x="0" y="0"/>
          <a:chExt cx="0" cy="0"/>
        </a:xfrm>
      </p:grpSpPr>
      <p:graphicFrame>
        <p:nvGraphicFramePr>
          <p:cNvPr id="5245" name="Rectangle 125" hidden="1"/>
          <p:cNvGraphicFramePr>
            <a:graphicFrameLocks/>
          </p:cNvGraphicFramePr>
          <p:nvPr>
            <p:custDataLst>
              <p:tags r:id="rId2"/>
            </p:custDataLst>
          </p:nvPr>
        </p:nvGraphicFramePr>
        <p:xfrm>
          <a:off x="2" y="0"/>
          <a:ext cx="211666" cy="158750"/>
        </p:xfrm>
        <a:graphic>
          <a:graphicData uri="http://schemas.openxmlformats.org/presentationml/2006/ole">
            <mc:AlternateContent xmlns:mc="http://schemas.openxmlformats.org/markup-compatibility/2006">
              <mc:Choice xmlns:v="urn:schemas-microsoft-com:vml" Requires="v">
                <p:oleObj spid="_x0000_s3306" name="think-cell Slide" r:id="rId4" imgW="0" imgH="0" progId="TCLayout.ActiveDocument.1">
                  <p:embed/>
                </p:oleObj>
              </mc:Choice>
              <mc:Fallback>
                <p:oleObj name="think-cell Slide" r:id="rId4" imgW="0" imgH="0" progId="TCLayout.ActiveDocument.1">
                  <p:embed/>
                  <p:pic>
                    <p:nvPicPr>
                      <p:cNvPr id="0" name="AutoShape 92"/>
                      <p:cNvPicPr>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2" y="0"/>
                        <a:ext cx="211666" cy="1587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3" name="Rectangle 129"/>
          <p:cNvSpPr>
            <a:spLocks noGrp="1" noChangeArrowheads="1"/>
          </p:cNvSpPr>
          <p:nvPr>
            <p:ph type="ctrTitle" sz="quarter" hasCustomPrompt="1"/>
          </p:nvPr>
        </p:nvSpPr>
        <p:spPr bwMode="gray">
          <a:xfrm>
            <a:off x="2376756" y="1412781"/>
            <a:ext cx="6130128" cy="1470025"/>
          </a:xfrm>
        </p:spPr>
        <p:txBody>
          <a:bodyPr tIns="0" bIns="0"/>
          <a:lstStyle>
            <a:lvl1pPr>
              <a:defRPr/>
            </a:lvl1pPr>
          </a:lstStyle>
          <a:p>
            <a:r>
              <a:rPr lang="en-US" noProof="0" smtClean="0"/>
              <a:t>Click to edit divider text</a:t>
            </a:r>
            <a:endParaRPr lang="en-US" noProof="0" dirty="0"/>
          </a:p>
        </p:txBody>
      </p:sp>
      <p:cxnSp>
        <p:nvCxnSpPr>
          <p:cNvPr id="10" name="Straight Connector 9"/>
          <p:cNvCxnSpPr/>
          <p:nvPr/>
        </p:nvCxnSpPr>
        <p:spPr bwMode="gray">
          <a:xfrm>
            <a:off x="2373925" y="2929868"/>
            <a:ext cx="9345247" cy="0"/>
          </a:xfrm>
          <a:prstGeom prst="line">
            <a:avLst/>
          </a:prstGeom>
          <a:noFill/>
          <a:ln w="12700">
            <a:solidFill>
              <a:schemeClr val="accent1"/>
            </a:solidFill>
            <a:round/>
            <a:headEnd type="none" w="lg" len="lg"/>
            <a:tailEnd type="none" w="lg" len="lg"/>
          </a:ln>
          <a:effectLst/>
        </p:spPr>
      </p:cxnSp>
      <p:sp>
        <p:nvSpPr>
          <p:cNvPr id="12" name="Rectangle 45"/>
          <p:cNvSpPr>
            <a:spLocks noGrp="1" noChangeArrowheads="1"/>
          </p:cNvSpPr>
          <p:nvPr>
            <p:ph type="subTitle" idx="1" hasCustomPrompt="1"/>
          </p:nvPr>
        </p:nvSpPr>
        <p:spPr bwMode="gray">
          <a:xfrm>
            <a:off x="2373926" y="2990746"/>
            <a:ext cx="6132961" cy="746125"/>
          </a:xfrm>
          <a:prstGeom prst="rect">
            <a:avLst/>
          </a:prstGeom>
          <a:ln algn="ctr"/>
        </p:spPr>
        <p:txBody>
          <a:bodyPr lIns="0" tIns="0" rIns="0"/>
          <a:lstStyle>
            <a:lvl1pPr marL="0" indent="0">
              <a:spcBef>
                <a:spcPct val="0"/>
              </a:spcBef>
              <a:spcAft>
                <a:spcPct val="0"/>
              </a:spcAft>
              <a:buFont typeface="Arial" charset="0"/>
              <a:buNone/>
              <a:defRPr sz="1969">
                <a:solidFill>
                  <a:srgbClr val="808080"/>
                </a:solidFill>
              </a:defRPr>
            </a:lvl1pPr>
          </a:lstStyle>
          <a:p>
            <a:r>
              <a:rPr lang="en-US" noProof="0" smtClean="0"/>
              <a:t>Click to edit divider subtitle text</a:t>
            </a:r>
            <a:endParaRPr lang="en-US" noProof="0" dirty="0"/>
          </a:p>
        </p:txBody>
      </p:sp>
      <p:sp>
        <p:nvSpPr>
          <p:cNvPr id="14" name="Text Box 21"/>
          <p:cNvSpPr txBox="1">
            <a:spLocks noChangeArrowheads="1"/>
          </p:cNvSpPr>
          <p:nvPr/>
        </p:nvSpPr>
        <p:spPr bwMode="gray">
          <a:xfrm>
            <a:off x="5874438" y="6471674"/>
            <a:ext cx="426742" cy="151580"/>
          </a:xfrm>
          <a:prstGeom prst="rect">
            <a:avLst/>
          </a:prstGeom>
          <a:noFill/>
          <a:ln w="9525">
            <a:noFill/>
            <a:miter lim="800000"/>
            <a:headEnd/>
            <a:tailEnd/>
          </a:ln>
          <a:effectLst/>
        </p:spPr>
        <p:txBody>
          <a:bodyPr lIns="0" tIns="0" rIns="0" bIns="0" anchor="b">
            <a:spAutoFit/>
          </a:bodyPr>
          <a:lstStyle/>
          <a:p>
            <a:pPr algn="ctr">
              <a:spcBef>
                <a:spcPct val="0"/>
              </a:spcBef>
              <a:buClrTx/>
              <a:buSzTx/>
              <a:buFontTx/>
              <a:buNone/>
              <a:defRPr/>
            </a:pPr>
            <a:fld id="{0DCACFB8-26F6-42D6-BECD-8F4C7C90C586}" type="slidenum">
              <a:rPr lang="en-US" sz="985" kern="1200" noProof="0" smtClean="0">
                <a:solidFill>
                  <a:srgbClr val="808080"/>
                </a:solidFill>
                <a:latin typeface="+mn-lt"/>
                <a:ea typeface="Arial Unicode MS" pitchFamily="34" charset="-128"/>
                <a:cs typeface="Arial Unicode MS" pitchFamily="34" charset="-128"/>
              </a:rPr>
              <a:pPr algn="ctr">
                <a:spcBef>
                  <a:spcPct val="0"/>
                </a:spcBef>
                <a:buClrTx/>
                <a:buSzTx/>
                <a:buFontTx/>
                <a:buNone/>
                <a:defRPr/>
              </a:pPr>
              <a:t>‹#›</a:t>
            </a:fld>
            <a:endParaRPr lang="en-US" altLang="en-US" sz="985" kern="1200" noProof="0" dirty="0">
              <a:solidFill>
                <a:srgbClr val="808080"/>
              </a:solidFill>
              <a:latin typeface="+mn-lt"/>
              <a:ea typeface="Arial Unicode MS" pitchFamily="34" charset="-128"/>
              <a:cs typeface="Arial Unicode MS" pitchFamily="34" charset="-128"/>
            </a:endParaRPr>
          </a:p>
        </p:txBody>
      </p:sp>
      <p:pic>
        <p:nvPicPr>
          <p:cNvPr id="2" name="Picture 1"/>
          <p:cNvPicPr>
            <a:picLocks noChangeAspect="1"/>
          </p:cNvPicPr>
          <p:nvPr userDrawn="1"/>
        </p:nvPicPr>
        <p:blipFill>
          <a:blip r:embed="rId5" cstate="print">
            <a:extLst>
              <a:ext uri="{28A0092B-C50C-407E-A947-70E740481C1C}">
                <a14:useLocalDpi xmlns:a14="http://schemas.microsoft.com/office/drawing/2010/main" val="0"/>
              </a:ext>
            </a:extLst>
          </a:blip>
          <a:srcRect r="2989"/>
          <a:stretch>
            <a:fillRect/>
          </a:stretch>
        </p:blipFill>
        <p:spPr>
          <a:xfrm>
            <a:off x="492373" y="1412781"/>
            <a:ext cx="1615831" cy="3609975"/>
          </a:xfrm>
          <a:prstGeom prst="rect">
            <a:avLst/>
          </a:prstGeom>
        </p:spPr>
      </p:pic>
      <p:sp>
        <p:nvSpPr>
          <p:cNvPr id="25" name="Text Box 230"/>
          <p:cNvSpPr txBox="1">
            <a:spLocks noChangeArrowheads="1"/>
          </p:cNvSpPr>
          <p:nvPr userDrawn="1"/>
        </p:nvSpPr>
        <p:spPr bwMode="gray">
          <a:xfrm>
            <a:off x="465017" y="6370659"/>
            <a:ext cx="5542359" cy="303160"/>
          </a:xfrm>
          <a:prstGeom prst="rect">
            <a:avLst/>
          </a:prstGeom>
          <a:noFill/>
          <a:ln w="9525">
            <a:noFill/>
            <a:miter lim="800000"/>
            <a:headEnd type="none" w="lg" len="lg"/>
            <a:tailEnd type="none" w="lg" len="lg"/>
          </a:ln>
          <a:effectLst/>
        </p:spPr>
        <p:txBody>
          <a:bodyPr wrap="square" lIns="0" tIns="0" rIns="0" bIns="0" anchor="t">
            <a:spAutoFit/>
          </a:bodyPr>
          <a:lstStyle/>
          <a:p>
            <a:pPr marL="0" marR="0" indent="0" algn="l" defTabSz="1125472" rtl="0" eaLnBrk="0" fontAlgn="base" latinLnBrk="0" hangingPunct="0">
              <a:lnSpc>
                <a:spcPct val="100000"/>
              </a:lnSpc>
              <a:spcBef>
                <a:spcPct val="0"/>
              </a:spcBef>
              <a:spcAft>
                <a:spcPct val="0"/>
              </a:spcAft>
              <a:buClrTx/>
              <a:buSzTx/>
              <a:buFontTx/>
              <a:buNone/>
              <a:tabLst/>
              <a:defRPr/>
            </a:pPr>
            <a:r>
              <a:rPr lang="en-US" sz="985" b="0" i="0" kern="1200" noProof="0" dirty="0" smtClean="0">
                <a:solidFill>
                  <a:srgbClr val="969696"/>
                </a:solidFill>
                <a:latin typeface="Arial" charset="0"/>
                <a:ea typeface="Arial Unicode MS" pitchFamily="34" charset="-128"/>
                <a:cs typeface="Arial Unicode MS" pitchFamily="34" charset="-128"/>
              </a:rPr>
              <a:t>CONFIDENTIAL AND PROPRIETARY </a:t>
            </a:r>
            <a:br>
              <a:rPr lang="en-US" sz="985" b="0" i="0" kern="1200" noProof="0" dirty="0" smtClean="0">
                <a:solidFill>
                  <a:srgbClr val="969696"/>
                </a:solidFill>
                <a:latin typeface="Arial" charset="0"/>
                <a:ea typeface="Arial Unicode MS" pitchFamily="34" charset="-128"/>
                <a:cs typeface="Arial Unicode MS" pitchFamily="34" charset="-128"/>
              </a:rPr>
            </a:br>
            <a:r>
              <a:rPr lang="en-US" sz="985" noProof="0" dirty="0" smtClean="0">
                <a:solidFill>
                  <a:srgbClr val="808080"/>
                </a:solidFill>
                <a:latin typeface="+mn-lt"/>
                <a:ea typeface="Arial Unicode MS" pitchFamily="26" charset="0"/>
                <a:cs typeface="Arial Unicode MS" pitchFamily="26" charset="0"/>
              </a:rPr>
              <a:t>ProjectNumber </a:t>
            </a:r>
            <a:r>
              <a:rPr lang="en-US" sz="985" baseline="0" noProof="0" dirty="0" smtClean="0">
                <a:solidFill>
                  <a:srgbClr val="808080"/>
                </a:solidFill>
                <a:latin typeface="+mn-lt"/>
                <a:ea typeface="Arial Unicode MS" pitchFamily="26" charset="0"/>
                <a:cs typeface="Arial Unicode MS" pitchFamily="26" charset="0"/>
              </a:rPr>
              <a:t>| </a:t>
            </a:r>
            <a:r>
              <a:rPr lang="en-US" sz="985" noProof="0" dirty="0" smtClean="0">
                <a:solidFill>
                  <a:srgbClr val="808080"/>
                </a:solidFill>
                <a:latin typeface="+mn-lt"/>
              </a:rPr>
              <a:t>© 2015 Gartner, Inc. and/or its affiliates. All rights reserved. </a:t>
            </a:r>
          </a:p>
        </p:txBody>
      </p:sp>
      <p:pic>
        <p:nvPicPr>
          <p:cNvPr id="26" name="Picture 25" descr="Gartner_Sm_Blu_CMYK.tif"/>
          <p:cNvPicPr>
            <a:picLocks noChangeAspect="1"/>
          </p:cNvPicPr>
          <p:nvPr userDrawn="1"/>
        </p:nvPicPr>
        <p:blipFill>
          <a:blip r:embed="rId6" cstate="print"/>
          <a:stretch>
            <a:fillRect/>
          </a:stretch>
        </p:blipFill>
        <p:spPr>
          <a:xfrm>
            <a:off x="9988271" y="6074664"/>
            <a:ext cx="2037002" cy="783336"/>
          </a:xfrm>
          <a:prstGeom prst="rect">
            <a:avLst/>
          </a:prstGeom>
        </p:spPr>
      </p:pic>
    </p:spTree>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Title 2"/>
          <p:cNvSpPr>
            <a:spLocks noGrp="1"/>
          </p:cNvSpPr>
          <p:nvPr>
            <p:ph type="title" hasCustomPrompt="1"/>
          </p:nvPr>
        </p:nvSpPr>
        <p:spPr bwMode="gray"/>
        <p:txBody>
          <a:bodyPr/>
          <a:lstStyle/>
          <a:p>
            <a:r>
              <a:rPr lang="en-US" dirty="0" smtClean="0"/>
              <a:t>Click to edit title</a:t>
            </a:r>
            <a:endParaRPr lang="en-US" dirty="0"/>
          </a:p>
        </p:txBody>
      </p:sp>
      <p:sp>
        <p:nvSpPr>
          <p:cNvPr id="6" name="Text Placeholder 5"/>
          <p:cNvSpPr>
            <a:spLocks noGrp="1"/>
          </p:cNvSpPr>
          <p:nvPr>
            <p:ph type="body" sz="quarter" idx="10"/>
          </p:nvPr>
        </p:nvSpPr>
        <p:spPr>
          <a:xfrm>
            <a:off x="465018" y="1412876"/>
            <a:ext cx="11258062" cy="4537075"/>
          </a:xfrm>
          <a:prstGeom prst="rect">
            <a:avLst/>
          </a:prstGeom>
        </p:spPr>
        <p:txBody>
          <a:bodyPr vert="horz" lIns="0" tIns="0" rIns="0" bIns="0" rtlCol="0">
            <a:noAutofit/>
          </a:bodyPr>
          <a:lstStyle>
            <a:lvl1pPr>
              <a:defRPr lang="en-US" smtClean="0"/>
            </a:lvl1pPr>
            <a:lvl2pPr>
              <a:defRPr lang="en-US" smtClean="0"/>
            </a:lvl2pPr>
            <a:lvl3pPr>
              <a:defRPr lang="en-US" smtClean="0"/>
            </a:lvl3pPr>
            <a:lvl4pPr>
              <a:defRPr lang="en-US" smtClean="0"/>
            </a:lvl4pPr>
            <a:lvl5pPr>
              <a:defRPr lang="en-US" dirty="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Two Content">
    <p:bg>
      <p:bgPr>
        <a:solidFill>
          <a:schemeClr val="bg1"/>
        </a:solidFill>
        <a:effectLst/>
      </p:bgPr>
    </p:bg>
    <p:spTree>
      <p:nvGrpSpPr>
        <p:cNvPr id="1" name=""/>
        <p:cNvGrpSpPr/>
        <p:nvPr/>
      </p:nvGrpSpPr>
      <p:grpSpPr>
        <a:xfrm>
          <a:off x="0" y="0"/>
          <a:ext cx="0" cy="0"/>
          <a:chOff x="0" y="0"/>
          <a:chExt cx="0" cy="0"/>
        </a:xfrm>
      </p:grpSpPr>
      <p:sp>
        <p:nvSpPr>
          <p:cNvPr id="5" name="Title 4"/>
          <p:cNvSpPr>
            <a:spLocks noGrp="1"/>
          </p:cNvSpPr>
          <p:nvPr>
            <p:ph type="title"/>
          </p:nvPr>
        </p:nvSpPr>
        <p:spPr bwMode="gray"/>
        <p:txBody>
          <a:bodyPr/>
          <a:lstStyle/>
          <a:p>
            <a:r>
              <a:rPr lang="en-US" smtClean="0"/>
              <a:t>Click to edit Master title style</a:t>
            </a:r>
            <a:endParaRPr lang="en-US" dirty="0"/>
          </a:p>
        </p:txBody>
      </p:sp>
      <p:sp>
        <p:nvSpPr>
          <p:cNvPr id="6" name="Text Placeholder 5"/>
          <p:cNvSpPr>
            <a:spLocks noGrp="1"/>
          </p:cNvSpPr>
          <p:nvPr>
            <p:ph type="body" sz="quarter" idx="10"/>
          </p:nvPr>
        </p:nvSpPr>
        <p:spPr>
          <a:xfrm>
            <a:off x="465018" y="1412880"/>
            <a:ext cx="5586047" cy="4530725"/>
          </a:xfrm>
          <a:prstGeom prst="rect">
            <a:avLst/>
          </a:prstGeom>
        </p:spPr>
        <p:txBody>
          <a:bodyPr vert="horz" lIns="0" tIns="0" rIns="0" bIns="0" rtlCol="0">
            <a:noAutofit/>
          </a:bodyPr>
          <a:lstStyle>
            <a:lvl1pPr>
              <a:defRPr lang="en-US" smtClean="0"/>
            </a:lvl1pPr>
            <a:lvl2pPr>
              <a:defRPr lang="en-US" smtClean="0"/>
            </a:lvl2pPr>
            <a:lvl3pPr>
              <a:defRPr lang="en-US" smtClean="0"/>
            </a:lvl3pPr>
            <a:lvl4pPr>
              <a:defRPr lang="en-US" smtClean="0"/>
            </a:lvl4pPr>
            <a:lvl5pPr>
              <a:defRPr lang="en-US" dirty="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8" name="Text Placeholder 7"/>
          <p:cNvSpPr>
            <a:spLocks noGrp="1"/>
          </p:cNvSpPr>
          <p:nvPr>
            <p:ph type="body" sz="quarter" idx="11"/>
          </p:nvPr>
        </p:nvSpPr>
        <p:spPr>
          <a:xfrm>
            <a:off x="6183925" y="1412880"/>
            <a:ext cx="5535244" cy="4530725"/>
          </a:xfrm>
          <a:prstGeom prst="rect">
            <a:avLst/>
          </a:prstGeom>
        </p:spPr>
        <p:txBody>
          <a:bodyPr vert="horz" lIns="0" tIns="0" rIns="0" bIns="0" rtlCol="0">
            <a:noAutofit/>
          </a:bodyPr>
          <a:lstStyle>
            <a:lvl1pPr>
              <a:defRPr lang="en-US" smtClean="0"/>
            </a:lvl1pPr>
            <a:lvl2pPr>
              <a:defRPr lang="en-US" smtClean="0"/>
            </a:lvl2pPr>
            <a:lvl3pPr>
              <a:defRPr lang="en-US" smtClean="0"/>
            </a:lvl3pPr>
            <a:lvl4pPr>
              <a:defRPr lang="en-US" smtClean="0"/>
            </a:lvl4pPr>
            <a:lvl5pPr>
              <a:defRPr lang="en-US" dirty="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cSld name="Title, Chart and Text">
    <p:spTree>
      <p:nvGrpSpPr>
        <p:cNvPr id="1" name=""/>
        <p:cNvGrpSpPr/>
        <p:nvPr/>
      </p:nvGrpSpPr>
      <p:grpSpPr>
        <a:xfrm>
          <a:off x="0" y="0"/>
          <a:ext cx="0" cy="0"/>
          <a:chOff x="0" y="0"/>
          <a:chExt cx="0" cy="0"/>
        </a:xfrm>
      </p:grpSpPr>
      <p:sp>
        <p:nvSpPr>
          <p:cNvPr id="3" name="Chart Placeholder 2"/>
          <p:cNvSpPr>
            <a:spLocks noGrp="1"/>
          </p:cNvSpPr>
          <p:nvPr>
            <p:ph type="chart" sz="half" idx="1"/>
          </p:nvPr>
        </p:nvSpPr>
        <p:spPr bwMode="gray">
          <a:xfrm>
            <a:off x="465015" y="1412876"/>
            <a:ext cx="5543062" cy="4537075"/>
          </a:xfrm>
          <a:prstGeom prst="rect">
            <a:avLst/>
          </a:prstGeom>
        </p:spPr>
        <p:txBody>
          <a:bodyPr vert="horz" lIns="0" tIns="0" rIns="0" bIns="0" rtlCol="0">
            <a:noAutofit/>
          </a:bodyPr>
          <a:lstStyle>
            <a:lvl1pPr>
              <a:defRPr lang="en-GB" noProof="0" dirty="0" smtClean="0"/>
            </a:lvl1pPr>
          </a:lstStyle>
          <a:p>
            <a:pPr lvl="0"/>
            <a:r>
              <a:rPr lang="en-US" noProof="0" smtClean="0"/>
              <a:t>Click icon to add chart</a:t>
            </a:r>
            <a:endParaRPr lang="en-US" noProof="0" dirty="0" smtClean="0"/>
          </a:p>
        </p:txBody>
      </p:sp>
      <p:sp>
        <p:nvSpPr>
          <p:cNvPr id="4" name="Text Placeholder 3"/>
          <p:cNvSpPr>
            <a:spLocks noGrp="1"/>
          </p:cNvSpPr>
          <p:nvPr>
            <p:ph type="body" sz="half" idx="2" hasCustomPrompt="1"/>
          </p:nvPr>
        </p:nvSpPr>
        <p:spPr bwMode="gray">
          <a:xfrm>
            <a:off x="6183924" y="1412876"/>
            <a:ext cx="5511500" cy="4537075"/>
          </a:xfrm>
          <a:prstGeom prst="rect">
            <a:avLst/>
          </a:prstGeom>
        </p:spPr>
        <p:txBody>
          <a:bodyPr vert="horz" lIns="0" tIns="0" rIns="0" bIns="0" rtlCol="0">
            <a:noAutofit/>
          </a:bodyPr>
          <a:lstStyle>
            <a:lvl1pPr>
              <a:defRPr lang="en-US" noProof="0" dirty="0" smtClean="0"/>
            </a:lvl1pPr>
            <a:lvl2pPr>
              <a:defRPr lang="en-US" noProof="0" dirty="0" smtClean="0"/>
            </a:lvl2pPr>
            <a:lvl3pPr>
              <a:defRPr lang="en-US" noProof="0" dirty="0" smtClean="0"/>
            </a:lvl3pPr>
            <a:lvl4pPr>
              <a:defRPr lang="en-US" noProof="0" dirty="0" smtClean="0"/>
            </a:lvl4pPr>
            <a:lvl5pPr>
              <a:defRPr lang="en-GB" noProof="0" dirty="0"/>
            </a:lvl5pPr>
          </a:lstStyle>
          <a:p>
            <a:pPr lvl="0"/>
            <a:r>
              <a:rPr lang="en-US" noProof="0" smtClean="0"/>
              <a:t>Click to edit text</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dirty="0"/>
          </a:p>
        </p:txBody>
      </p:sp>
      <p:sp>
        <p:nvSpPr>
          <p:cNvPr id="5" name="Title 4"/>
          <p:cNvSpPr>
            <a:spLocks noGrp="1"/>
          </p:cNvSpPr>
          <p:nvPr>
            <p:ph type="title"/>
          </p:nvPr>
        </p:nvSpPr>
        <p:spPr bwMode="gray"/>
        <p:txBody>
          <a:bodyPr/>
          <a:lstStyle/>
          <a:p>
            <a:r>
              <a:rPr lang="en-US" smtClean="0"/>
              <a:t>Click to edit Master title style</a:t>
            </a:r>
            <a:endParaRPr lang="en-US"/>
          </a:p>
        </p:txBody>
      </p:sp>
    </p:spTree>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bwMode="gray"/>
        <p:txBody>
          <a:bodyPr/>
          <a:lstStyle/>
          <a:p>
            <a:r>
              <a:rPr lang="en-US" smtClean="0"/>
              <a:t>Click to edit Master title style</a:t>
            </a:r>
            <a:endParaRPr lang="en-US" dirty="0"/>
          </a:p>
        </p:txBody>
      </p:sp>
    </p:spTree>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p:cSld name="Blank">
    <p:spTree>
      <p:nvGrpSpPr>
        <p:cNvPr id="1" name=""/>
        <p:cNvGrpSpPr/>
        <p:nvPr/>
      </p:nvGrpSpPr>
      <p:grpSpPr>
        <a:xfrm>
          <a:off x="0" y="0"/>
          <a:ext cx="0" cy="0"/>
          <a:chOff x="0" y="0"/>
          <a:chExt cx="0" cy="0"/>
        </a:xfrm>
      </p:grpSpPr>
    </p:spTree>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3"/>
          <p:cNvSpPr>
            <a:spLocks noChangeArrowheads="1"/>
          </p:cNvSpPr>
          <p:nvPr/>
        </p:nvSpPr>
        <p:spPr bwMode="auto">
          <a:xfrm>
            <a:off x="0" y="981075"/>
            <a:ext cx="12240684" cy="5876925"/>
          </a:xfrm>
          <a:prstGeom prst="rect">
            <a:avLst/>
          </a:prstGeom>
          <a:solidFill>
            <a:srgbClr val="0F5494"/>
          </a:solidFill>
          <a:ln w="25400" algn="ctr">
            <a:solidFill>
              <a:srgbClr val="0F5494"/>
            </a:solidFill>
            <a:miter lim="800000"/>
            <a:headEnd/>
            <a:tailEnd/>
          </a:ln>
          <a:effectLst>
            <a:outerShdw dist="23000" dir="5400000" rotWithShape="0">
              <a:srgbClr val="000000">
                <a:alpha val="34998"/>
              </a:srgbClr>
            </a:outerShdw>
          </a:effectLst>
        </p:spPr>
        <p:txBody>
          <a:bodyPr anchor="ctr"/>
          <a:lstStyle>
            <a:lvl1pPr defTabSz="457200" eaLnBrk="0" hangingPunct="0">
              <a:defRPr sz="1200">
                <a:solidFill>
                  <a:srgbClr val="0F5494"/>
                </a:solidFill>
                <a:latin typeface="Verdana" pitchFamily="34" charset="0"/>
              </a:defRPr>
            </a:lvl1pPr>
            <a:lvl2pPr marL="742950" indent="-285750" defTabSz="457200" eaLnBrk="0" hangingPunct="0">
              <a:defRPr sz="1200">
                <a:solidFill>
                  <a:srgbClr val="0F5494"/>
                </a:solidFill>
                <a:latin typeface="Verdana" pitchFamily="34" charset="0"/>
              </a:defRPr>
            </a:lvl2pPr>
            <a:lvl3pPr marL="1143000" indent="-228600" defTabSz="457200" eaLnBrk="0" hangingPunct="0">
              <a:defRPr sz="1200">
                <a:solidFill>
                  <a:srgbClr val="0F5494"/>
                </a:solidFill>
                <a:latin typeface="Verdana" pitchFamily="34" charset="0"/>
              </a:defRPr>
            </a:lvl3pPr>
            <a:lvl4pPr marL="1600200" indent="-228600" defTabSz="457200" eaLnBrk="0" hangingPunct="0">
              <a:defRPr sz="1200">
                <a:solidFill>
                  <a:srgbClr val="0F5494"/>
                </a:solidFill>
                <a:latin typeface="Verdana" pitchFamily="34" charset="0"/>
              </a:defRPr>
            </a:lvl4pPr>
            <a:lvl5pPr marL="2057400" indent="-228600" defTabSz="457200" eaLnBrk="0" hangingPunct="0">
              <a:defRPr sz="1200">
                <a:solidFill>
                  <a:srgbClr val="0F5494"/>
                </a:solidFill>
                <a:latin typeface="Verdana" pitchFamily="34" charset="0"/>
              </a:defRPr>
            </a:lvl5pPr>
            <a:lvl6pPr marL="2514600" indent="-228600" defTabSz="457200" eaLnBrk="0" fontAlgn="base" hangingPunct="0">
              <a:spcBef>
                <a:spcPct val="0"/>
              </a:spcBef>
              <a:spcAft>
                <a:spcPct val="0"/>
              </a:spcAft>
              <a:defRPr sz="1200">
                <a:solidFill>
                  <a:srgbClr val="0F5494"/>
                </a:solidFill>
                <a:latin typeface="Verdana" pitchFamily="34" charset="0"/>
              </a:defRPr>
            </a:lvl6pPr>
            <a:lvl7pPr marL="2971800" indent="-228600" defTabSz="457200" eaLnBrk="0" fontAlgn="base" hangingPunct="0">
              <a:spcBef>
                <a:spcPct val="0"/>
              </a:spcBef>
              <a:spcAft>
                <a:spcPct val="0"/>
              </a:spcAft>
              <a:defRPr sz="1200">
                <a:solidFill>
                  <a:srgbClr val="0F5494"/>
                </a:solidFill>
                <a:latin typeface="Verdana" pitchFamily="34" charset="0"/>
              </a:defRPr>
            </a:lvl7pPr>
            <a:lvl8pPr marL="3429000" indent="-228600" defTabSz="457200" eaLnBrk="0" fontAlgn="base" hangingPunct="0">
              <a:spcBef>
                <a:spcPct val="0"/>
              </a:spcBef>
              <a:spcAft>
                <a:spcPct val="0"/>
              </a:spcAft>
              <a:defRPr sz="1200">
                <a:solidFill>
                  <a:srgbClr val="0F5494"/>
                </a:solidFill>
                <a:latin typeface="Verdana" pitchFamily="34" charset="0"/>
              </a:defRPr>
            </a:lvl8pPr>
            <a:lvl9pPr marL="3886200" indent="-228600" defTabSz="457200" eaLnBrk="0" fontAlgn="base" hangingPunct="0">
              <a:spcBef>
                <a:spcPct val="0"/>
              </a:spcBef>
              <a:spcAft>
                <a:spcPct val="0"/>
              </a:spcAft>
              <a:defRPr sz="1200">
                <a:solidFill>
                  <a:srgbClr val="0F5494"/>
                </a:solidFill>
                <a:latin typeface="Verdana" pitchFamily="34" charset="0"/>
              </a:defRPr>
            </a:lvl9pPr>
          </a:lstStyle>
          <a:p>
            <a:pPr algn="ctr" eaLnBrk="1" hangingPunct="1">
              <a:spcBef>
                <a:spcPct val="0"/>
              </a:spcBef>
              <a:buClrTx/>
              <a:buSzTx/>
              <a:defRPr/>
            </a:pPr>
            <a:endParaRPr altLang="fr-FR" sz="2215" kern="1200" smtClean="0">
              <a:solidFill>
                <a:srgbClr val="FFFFFF"/>
              </a:solidFill>
              <a:sym typeface="Gill Sans" charset="0"/>
            </a:endParaRPr>
          </a:p>
        </p:txBody>
      </p:sp>
      <p:pic>
        <p:nvPicPr>
          <p:cNvPr id="5" name="Picture 6" descr="LOGO CE-EN-quadri.eps"/>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276855" y="258769"/>
            <a:ext cx="1915583" cy="998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5"/>
          <p:cNvSpPr/>
          <p:nvPr userDrawn="1"/>
        </p:nvSpPr>
        <p:spPr>
          <a:xfrm>
            <a:off x="5689600" y="6659563"/>
            <a:ext cx="814917" cy="215900"/>
          </a:xfrm>
          <a:prstGeom prst="rect">
            <a:avLst/>
          </a:prstGeom>
          <a:solidFill>
            <a:srgbClr val="133176"/>
          </a:solidFill>
          <a:ln>
            <a:solidFill>
              <a:srgbClr val="133176"/>
            </a:solidFill>
          </a:ln>
        </p:spPr>
        <p:style>
          <a:lnRef idx="1">
            <a:schemeClr val="accent1"/>
          </a:lnRef>
          <a:fillRef idx="3">
            <a:schemeClr val="accent1"/>
          </a:fillRef>
          <a:effectRef idx="2">
            <a:schemeClr val="accent1"/>
          </a:effectRef>
          <a:fontRef idx="minor">
            <a:schemeClr val="lt1"/>
          </a:fontRef>
        </p:style>
        <p:txBody>
          <a:bodyPr anchor="ctr"/>
          <a:lstStyle/>
          <a:p>
            <a:pPr algn="ctr" defTabSz="562737" fontAlgn="auto">
              <a:spcBef>
                <a:spcPts val="0"/>
              </a:spcBef>
              <a:spcAft>
                <a:spcPts val="0"/>
              </a:spcAft>
              <a:buClrTx/>
              <a:buSzTx/>
              <a:defRPr/>
            </a:pPr>
            <a:endParaRPr sz="2215" kern="1200">
              <a:solidFill>
                <a:srgbClr val="FFFFFF"/>
              </a:solidFill>
              <a:sym typeface="Gill Sans" charset="0"/>
            </a:endParaRPr>
          </a:p>
        </p:txBody>
      </p:sp>
      <p:sp>
        <p:nvSpPr>
          <p:cNvPr id="3076" name="Rectangle 4"/>
          <p:cNvSpPr>
            <a:spLocks noGrp="1" noChangeArrowheads="1"/>
          </p:cNvSpPr>
          <p:nvPr>
            <p:ph type="ctrTitle"/>
          </p:nvPr>
        </p:nvSpPr>
        <p:spPr>
          <a:xfrm>
            <a:off x="5327650" y="2565406"/>
            <a:ext cx="6720416" cy="790575"/>
          </a:xfrm>
        </p:spPr>
        <p:txBody>
          <a:bodyPr/>
          <a:lstStyle>
            <a:lvl1pPr marL="3908">
              <a:defRPr sz="9354">
                <a:solidFill>
                  <a:srgbClr val="FFD624"/>
                </a:solidFill>
              </a:defRPr>
            </a:lvl1pPr>
          </a:lstStyle>
          <a:p>
            <a:pPr lvl="0"/>
            <a:r>
              <a:rPr lang="en-US" altLang="fr-FR" noProof="0" smtClean="0"/>
              <a:t>Click to edit Master title style</a:t>
            </a:r>
            <a:endParaRPr lang="en-GB" altLang="fr-FR" noProof="0" smtClean="0"/>
          </a:p>
        </p:txBody>
      </p:sp>
      <p:sp>
        <p:nvSpPr>
          <p:cNvPr id="3077" name="Rectangle 5"/>
          <p:cNvSpPr>
            <a:spLocks noGrp="1" noChangeArrowheads="1"/>
          </p:cNvSpPr>
          <p:nvPr>
            <p:ph type="subTitle" idx="1"/>
          </p:nvPr>
        </p:nvSpPr>
        <p:spPr>
          <a:xfrm>
            <a:off x="814917" y="3716344"/>
            <a:ext cx="11377083" cy="1728787"/>
          </a:xfrm>
        </p:spPr>
        <p:txBody>
          <a:bodyPr/>
          <a:lstStyle>
            <a:lvl1pPr marL="0" indent="0">
              <a:buFontTx/>
              <a:buNone/>
              <a:defRPr sz="3692" b="1" i="0">
                <a:solidFill>
                  <a:schemeClr val="bg1"/>
                </a:solidFill>
              </a:defRPr>
            </a:lvl1pPr>
          </a:lstStyle>
          <a:p>
            <a:pPr lvl="0"/>
            <a:r>
              <a:rPr lang="en-US" altLang="fr-FR" noProof="0" smtClean="0"/>
              <a:t>Click to edit Master subtitle style</a:t>
            </a:r>
            <a:endParaRPr lang="en-GB" altLang="fr-FR" noProof="0" smtClean="0"/>
          </a:p>
        </p:txBody>
      </p:sp>
      <p:sp>
        <p:nvSpPr>
          <p:cNvPr id="7" name="Rectangle 6"/>
          <p:cNvSpPr>
            <a:spLocks noGrp="1" noChangeArrowheads="1"/>
          </p:cNvSpPr>
          <p:nvPr>
            <p:ph type="dt" sz="half" idx="10"/>
          </p:nvPr>
        </p:nvSpPr>
        <p:spPr/>
        <p:txBody>
          <a:bodyPr/>
          <a:lstStyle>
            <a:lvl1pPr>
              <a:defRPr sz="1477" b="1">
                <a:solidFill>
                  <a:schemeClr val="bg1"/>
                </a:solidFill>
                <a:latin typeface="+mn-lt"/>
              </a:defRPr>
            </a:lvl1pPr>
          </a:lstStyle>
          <a:p>
            <a:pPr>
              <a:defRPr/>
            </a:pPr>
            <a:endParaRPr lang="en-GB" altLang="fr-FR">
              <a:solidFill>
                <a:srgbClr val="FFFFFF"/>
              </a:solidFill>
            </a:endParaRPr>
          </a:p>
        </p:txBody>
      </p:sp>
      <p:sp>
        <p:nvSpPr>
          <p:cNvPr id="8" name="Rectangle 7"/>
          <p:cNvSpPr>
            <a:spLocks noGrp="1" noChangeArrowheads="1"/>
          </p:cNvSpPr>
          <p:nvPr>
            <p:ph type="ftr" sz="quarter" idx="11"/>
          </p:nvPr>
        </p:nvSpPr>
        <p:spPr/>
        <p:txBody>
          <a:bodyPr/>
          <a:lstStyle>
            <a:lvl1pPr>
              <a:defRPr>
                <a:solidFill>
                  <a:schemeClr val="bg1"/>
                </a:solidFill>
                <a:latin typeface="+mn-lt"/>
              </a:defRPr>
            </a:lvl1pPr>
          </a:lstStyle>
          <a:p>
            <a:pPr>
              <a:defRPr/>
            </a:pPr>
            <a:endParaRPr lang="en-GB" altLang="fr-FR">
              <a:solidFill>
                <a:srgbClr val="FFFFFF"/>
              </a:solidFill>
            </a:endParaRPr>
          </a:p>
        </p:txBody>
      </p:sp>
      <p:sp>
        <p:nvSpPr>
          <p:cNvPr id="9" name="Rectangle 8"/>
          <p:cNvSpPr>
            <a:spLocks noGrp="1" noChangeArrowheads="1"/>
          </p:cNvSpPr>
          <p:nvPr>
            <p:ph type="sldNum" sz="quarter" idx="12"/>
          </p:nvPr>
        </p:nvSpPr>
        <p:spPr/>
        <p:txBody>
          <a:bodyPr/>
          <a:lstStyle>
            <a:lvl1pPr>
              <a:defRPr>
                <a:solidFill>
                  <a:schemeClr val="bg1"/>
                </a:solidFill>
                <a:latin typeface="Verdana" pitchFamily="34" charset="0"/>
              </a:defRPr>
            </a:lvl1pPr>
          </a:lstStyle>
          <a:p>
            <a:fld id="{78EEDD75-88BC-4436-93CA-49CE1DA40F25}" type="slidenum">
              <a:rPr lang="en-GB" altLang="fr-FR">
                <a:solidFill>
                  <a:srgbClr val="FFFFFF"/>
                </a:solidFill>
              </a:rPr>
              <a:pPr/>
              <a:t>‹#›</a:t>
            </a:fld>
            <a:endParaRPr lang="en-GB" altLang="fr-FR">
              <a:solidFill>
                <a:srgbClr val="FFFFFF"/>
              </a:solidFill>
            </a:endParaRPr>
          </a:p>
        </p:txBody>
      </p:sp>
    </p:spTree>
    <p:extLst>
      <p:ext uri="{BB962C8B-B14F-4D97-AF65-F5344CB8AC3E}">
        <p14:creationId xmlns:p14="http://schemas.microsoft.com/office/powerpoint/2010/main" val="300142863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tiff"/><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ags" Target="../tags/tag2.xml"/><Relationship Id="rId5" Type="http://schemas.openxmlformats.org/officeDocument/2006/relationships/slideLayout" Target="../slideLayouts/slideLayout5.xml"/><Relationship Id="rId10" Type="http://schemas.openxmlformats.org/officeDocument/2006/relationships/vmlDrawing" Target="../drawings/vmlDrawing1.v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6.xml"/><Relationship Id="rId13" Type="http://schemas.openxmlformats.org/officeDocument/2006/relationships/vmlDrawing" Target="../drawings/vmlDrawing4.vml"/><Relationship Id="rId3" Type="http://schemas.openxmlformats.org/officeDocument/2006/relationships/slideLayout" Target="../slideLayouts/slideLayout11.xml"/><Relationship Id="rId7" Type="http://schemas.openxmlformats.org/officeDocument/2006/relationships/slideLayout" Target="../slideLayouts/slideLayout15.xml"/><Relationship Id="rId12" Type="http://schemas.openxmlformats.org/officeDocument/2006/relationships/theme" Target="../theme/theme2.xml"/><Relationship Id="rId17" Type="http://schemas.openxmlformats.org/officeDocument/2006/relationships/image" Target="../media/image6.png"/><Relationship Id="rId2" Type="http://schemas.openxmlformats.org/officeDocument/2006/relationships/slideLayout" Target="../slideLayouts/slideLayout10.xml"/><Relationship Id="rId16" Type="http://schemas.openxmlformats.org/officeDocument/2006/relationships/image" Target="../media/image5.emf"/><Relationship Id="rId1" Type="http://schemas.openxmlformats.org/officeDocument/2006/relationships/slideLayout" Target="../slideLayouts/slideLayout9.xml"/><Relationship Id="rId6" Type="http://schemas.openxmlformats.org/officeDocument/2006/relationships/slideLayout" Target="../slideLayouts/slideLayout14.xml"/><Relationship Id="rId11" Type="http://schemas.openxmlformats.org/officeDocument/2006/relationships/slideLayout" Target="../slideLayouts/slideLayout19.xml"/><Relationship Id="rId5" Type="http://schemas.openxmlformats.org/officeDocument/2006/relationships/slideLayout" Target="../slideLayouts/slideLayout13.xml"/><Relationship Id="rId15" Type="http://schemas.openxmlformats.org/officeDocument/2006/relationships/oleObject" Target="../embeddings/oleObject4.bin"/><Relationship Id="rId10" Type="http://schemas.openxmlformats.org/officeDocument/2006/relationships/slideLayout" Target="../slideLayouts/slideLayout18.xml"/><Relationship Id="rId4" Type="http://schemas.openxmlformats.org/officeDocument/2006/relationships/slideLayout" Target="../slideLayouts/slideLayout12.xml"/><Relationship Id="rId9" Type="http://schemas.openxmlformats.org/officeDocument/2006/relationships/slideLayout" Target="../slideLayouts/slideLayout17.xml"/><Relationship Id="rId14" Type="http://schemas.openxmlformats.org/officeDocument/2006/relationships/tags" Target="../tags/tag5.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bwMode="gray">
      <p:bgPr>
        <a:solidFill>
          <a:schemeClr val="bg1"/>
        </a:solidFill>
        <a:effectLst/>
      </p:bgPr>
    </p:bg>
    <p:spTree>
      <p:nvGrpSpPr>
        <p:cNvPr id="1" name=""/>
        <p:cNvGrpSpPr/>
        <p:nvPr/>
      </p:nvGrpSpPr>
      <p:grpSpPr>
        <a:xfrm>
          <a:off x="0" y="0"/>
          <a:ext cx="0" cy="0"/>
          <a:chOff x="0" y="0"/>
          <a:chExt cx="0" cy="0"/>
        </a:xfrm>
      </p:grpSpPr>
      <p:graphicFrame>
        <p:nvGraphicFramePr>
          <p:cNvPr id="1248" name="Rectangle 224" hidden="1"/>
          <p:cNvGraphicFramePr>
            <a:graphicFrameLocks/>
          </p:cNvGraphicFramePr>
          <p:nvPr>
            <p:custDataLst>
              <p:tags r:id="rId11"/>
            </p:custDataLst>
            <p:extLst>
              <p:ext uri="{D42A27DB-BD31-4B8C-83A1-F6EECF244321}">
                <p14:modId xmlns:p14="http://schemas.microsoft.com/office/powerpoint/2010/main" val="4112160682"/>
              </p:ext>
            </p:extLst>
          </p:nvPr>
        </p:nvGraphicFramePr>
        <p:xfrm>
          <a:off x="2" y="0"/>
          <a:ext cx="211666" cy="158750"/>
        </p:xfrm>
        <a:graphic>
          <a:graphicData uri="http://schemas.openxmlformats.org/presentationml/2006/ole">
            <mc:AlternateContent xmlns:mc="http://schemas.openxmlformats.org/markup-compatibility/2006">
              <mc:Choice xmlns:v="urn:schemas-microsoft-com:vml" Requires="v">
                <p:oleObj spid="_x0000_s1258" name="think-cell Slide" r:id="rId12" imgW="0" imgH="0" progId="TCLayout.ActiveDocument.1">
                  <p:embed/>
                </p:oleObj>
              </mc:Choice>
              <mc:Fallback>
                <p:oleObj name="think-cell Slide" r:id="rId12" imgW="0" imgH="0" progId="TCLayout.ActiveDocument.1">
                  <p:embed/>
                  <p:pic>
                    <p:nvPicPr>
                      <p:cNvPr id="0" name="AutoShape 92"/>
                      <p:cNvPicPr>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2" y="0"/>
                        <a:ext cx="211666" cy="1587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035" name="Rectangle 11"/>
          <p:cNvSpPr>
            <a:spLocks noGrp="1" noChangeArrowheads="1"/>
          </p:cNvSpPr>
          <p:nvPr>
            <p:ph type="title"/>
          </p:nvPr>
        </p:nvSpPr>
        <p:spPr bwMode="gray">
          <a:xfrm>
            <a:off x="465018" y="428479"/>
            <a:ext cx="11254153" cy="534797"/>
          </a:xfrm>
          <a:prstGeom prst="rect">
            <a:avLst/>
          </a:prstGeom>
          <a:noFill/>
          <a:ln w="9525">
            <a:noFill/>
            <a:miter lim="800000"/>
            <a:headEnd/>
            <a:tailEnd/>
          </a:ln>
          <a:effectLst/>
        </p:spPr>
        <p:txBody>
          <a:bodyPr vert="horz" wrap="square" lIns="0" tIns="0" rIns="0" bIns="0" numCol="1" anchor="b" anchorCtr="0" compatLnSpc="1">
            <a:prstTxWarp prst="textNoShape">
              <a:avLst/>
            </a:prstTxWarp>
          </a:bodyPr>
          <a:lstStyle/>
          <a:p>
            <a:pPr lvl="0"/>
            <a:r>
              <a:rPr lang="en-US" noProof="0" smtClean="0"/>
              <a:t>Click to edit title</a:t>
            </a:r>
          </a:p>
        </p:txBody>
      </p:sp>
      <p:sp>
        <p:nvSpPr>
          <p:cNvPr id="1254" name="Text Box 230"/>
          <p:cNvSpPr txBox="1">
            <a:spLocks noChangeArrowheads="1"/>
          </p:cNvSpPr>
          <p:nvPr/>
        </p:nvSpPr>
        <p:spPr bwMode="gray">
          <a:xfrm>
            <a:off x="465017" y="6370659"/>
            <a:ext cx="5542359" cy="303160"/>
          </a:xfrm>
          <a:prstGeom prst="rect">
            <a:avLst/>
          </a:prstGeom>
          <a:noFill/>
          <a:ln w="9525">
            <a:noFill/>
            <a:miter lim="800000"/>
            <a:headEnd type="none" w="lg" len="lg"/>
            <a:tailEnd type="none" w="lg" len="lg"/>
          </a:ln>
          <a:effectLst/>
        </p:spPr>
        <p:txBody>
          <a:bodyPr wrap="square" lIns="0" tIns="0" rIns="0" bIns="0" anchor="t">
            <a:spAutoFit/>
          </a:bodyPr>
          <a:lstStyle/>
          <a:p>
            <a:pPr marL="0" marR="0" indent="0" algn="l" defTabSz="1125472" rtl="0" eaLnBrk="0" fontAlgn="base" latinLnBrk="0" hangingPunct="0">
              <a:lnSpc>
                <a:spcPct val="100000"/>
              </a:lnSpc>
              <a:spcBef>
                <a:spcPct val="0"/>
              </a:spcBef>
              <a:spcAft>
                <a:spcPct val="0"/>
              </a:spcAft>
              <a:buClrTx/>
              <a:buSzTx/>
              <a:buFontTx/>
              <a:buNone/>
              <a:tabLst/>
              <a:defRPr/>
            </a:pPr>
            <a:r>
              <a:rPr lang="en-US" sz="985" b="0" i="0" kern="1200" noProof="0" dirty="0" smtClean="0">
                <a:solidFill>
                  <a:srgbClr val="969696"/>
                </a:solidFill>
                <a:latin typeface="Arial" charset="0"/>
                <a:ea typeface="Arial Unicode MS" pitchFamily="34" charset="-128"/>
                <a:cs typeface="Arial Unicode MS" pitchFamily="34" charset="-128"/>
              </a:rPr>
              <a:t>CONFIDENTIAL AND PROPRIETARY </a:t>
            </a:r>
            <a:br>
              <a:rPr lang="en-US" sz="985" b="0" i="0" kern="1200" noProof="0" dirty="0" smtClean="0">
                <a:solidFill>
                  <a:srgbClr val="969696"/>
                </a:solidFill>
                <a:latin typeface="Arial" charset="0"/>
                <a:ea typeface="Arial Unicode MS" pitchFamily="34" charset="-128"/>
                <a:cs typeface="Arial Unicode MS" pitchFamily="34" charset="-128"/>
              </a:rPr>
            </a:br>
            <a:r>
              <a:rPr lang="en-US" sz="985" noProof="0" dirty="0" smtClean="0">
                <a:solidFill>
                  <a:srgbClr val="808080"/>
                </a:solidFill>
                <a:latin typeface="+mn-lt"/>
                <a:ea typeface="Arial Unicode MS" pitchFamily="26" charset="0"/>
                <a:cs typeface="Arial Unicode MS" pitchFamily="26" charset="0"/>
              </a:rPr>
              <a:t>ProjectNumber </a:t>
            </a:r>
            <a:r>
              <a:rPr lang="en-US" sz="985" baseline="0" noProof="0" dirty="0" smtClean="0">
                <a:solidFill>
                  <a:srgbClr val="808080"/>
                </a:solidFill>
                <a:latin typeface="+mn-lt"/>
                <a:ea typeface="Arial Unicode MS" pitchFamily="26" charset="0"/>
                <a:cs typeface="Arial Unicode MS" pitchFamily="26" charset="0"/>
              </a:rPr>
              <a:t>| </a:t>
            </a:r>
            <a:r>
              <a:rPr lang="en-US" sz="985" noProof="0" dirty="0" smtClean="0">
                <a:solidFill>
                  <a:srgbClr val="808080"/>
                </a:solidFill>
                <a:latin typeface="+mn-lt"/>
              </a:rPr>
              <a:t>© 2015 Gartner, Inc. and/or its affiliates. All rights reserved. </a:t>
            </a:r>
          </a:p>
        </p:txBody>
      </p:sp>
      <p:sp>
        <p:nvSpPr>
          <p:cNvPr id="9" name="Text Box 21"/>
          <p:cNvSpPr txBox="1">
            <a:spLocks noChangeArrowheads="1"/>
          </p:cNvSpPr>
          <p:nvPr/>
        </p:nvSpPr>
        <p:spPr bwMode="gray">
          <a:xfrm>
            <a:off x="5874438" y="6471674"/>
            <a:ext cx="426742" cy="151580"/>
          </a:xfrm>
          <a:prstGeom prst="rect">
            <a:avLst/>
          </a:prstGeom>
          <a:noFill/>
          <a:ln w="9525">
            <a:noFill/>
            <a:miter lim="800000"/>
            <a:headEnd/>
            <a:tailEnd/>
          </a:ln>
          <a:effectLst/>
        </p:spPr>
        <p:txBody>
          <a:bodyPr lIns="0" tIns="0" rIns="0" bIns="0" anchor="b">
            <a:spAutoFit/>
          </a:bodyPr>
          <a:lstStyle/>
          <a:p>
            <a:pPr algn="ctr">
              <a:spcBef>
                <a:spcPct val="0"/>
              </a:spcBef>
              <a:buClrTx/>
              <a:buSzTx/>
              <a:buFontTx/>
              <a:buNone/>
              <a:defRPr/>
            </a:pPr>
            <a:fld id="{0DCACFB8-26F6-42D6-BECD-8F4C7C90C586}" type="slidenum">
              <a:rPr lang="en-US" sz="985" kern="1200" noProof="0" smtClean="0">
                <a:solidFill>
                  <a:srgbClr val="808080"/>
                </a:solidFill>
                <a:latin typeface="+mn-lt"/>
                <a:ea typeface="Arial Unicode MS" pitchFamily="34" charset="-128"/>
                <a:cs typeface="Arial Unicode MS" pitchFamily="34" charset="-128"/>
              </a:rPr>
              <a:pPr algn="ctr">
                <a:spcBef>
                  <a:spcPct val="0"/>
                </a:spcBef>
                <a:buClrTx/>
                <a:buSzTx/>
                <a:buFontTx/>
                <a:buNone/>
                <a:defRPr/>
              </a:pPr>
              <a:t>‹#›</a:t>
            </a:fld>
            <a:endParaRPr lang="en-US" altLang="en-US" sz="985" kern="1200" noProof="0" dirty="0">
              <a:solidFill>
                <a:srgbClr val="808080"/>
              </a:solidFill>
              <a:latin typeface="+mn-lt"/>
              <a:ea typeface="Arial Unicode MS" pitchFamily="34" charset="-128"/>
              <a:cs typeface="Arial Unicode MS" pitchFamily="34" charset="-128"/>
            </a:endParaRPr>
          </a:p>
        </p:txBody>
      </p:sp>
      <p:cxnSp>
        <p:nvCxnSpPr>
          <p:cNvPr id="25" name="Straight Connector 24"/>
          <p:cNvCxnSpPr/>
          <p:nvPr/>
        </p:nvCxnSpPr>
        <p:spPr bwMode="gray">
          <a:xfrm>
            <a:off x="465015" y="1033272"/>
            <a:ext cx="11254154" cy="1588"/>
          </a:xfrm>
          <a:prstGeom prst="line">
            <a:avLst/>
          </a:prstGeom>
          <a:noFill/>
          <a:ln w="12700">
            <a:solidFill>
              <a:schemeClr val="accent1"/>
            </a:solidFill>
            <a:round/>
            <a:headEnd type="none" w="lg" len="lg"/>
            <a:tailEnd type="none" w="lg" len="lg"/>
          </a:ln>
          <a:effectLst/>
        </p:spPr>
      </p:cxnSp>
      <p:sp>
        <p:nvSpPr>
          <p:cNvPr id="3" name="Text Placeholder 2"/>
          <p:cNvSpPr>
            <a:spLocks noGrp="1"/>
          </p:cNvSpPr>
          <p:nvPr>
            <p:ph type="body" idx="1"/>
          </p:nvPr>
        </p:nvSpPr>
        <p:spPr>
          <a:xfrm>
            <a:off x="465014" y="1412876"/>
            <a:ext cx="11254154" cy="4537074"/>
          </a:xfrm>
          <a:prstGeom prst="rect">
            <a:avLst/>
          </a:prstGeom>
        </p:spPr>
        <p:txBody>
          <a:bodyPr vert="horz" lIns="0" tIns="0" rIns="0" bIns="0" rtlCol="0">
            <a:no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pic>
        <p:nvPicPr>
          <p:cNvPr id="19" name="Picture 18" descr="Gartner_Sm_Blu_CMYK.tif"/>
          <p:cNvPicPr>
            <a:picLocks noChangeAspect="1"/>
          </p:cNvPicPr>
          <p:nvPr userDrawn="1"/>
        </p:nvPicPr>
        <p:blipFill>
          <a:blip r:embed="rId13" cstate="print"/>
          <a:stretch>
            <a:fillRect/>
          </a:stretch>
        </p:blipFill>
        <p:spPr>
          <a:xfrm>
            <a:off x="9988271" y="6074664"/>
            <a:ext cx="2037002" cy="783336"/>
          </a:xfrm>
          <a:prstGeom prst="rect">
            <a:avLst/>
          </a:prstGeom>
        </p:spPr>
      </p:pic>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Lst>
  <p:timing>
    <p:tnLst>
      <p:par>
        <p:cTn id="1" dur="indefinite" restart="never" nodeType="tmRoot"/>
      </p:par>
    </p:tnLst>
  </p:timing>
  <p:hf sldNum="0" hdr="0" ftr="0" dt="0"/>
  <p:txStyles>
    <p:titleStyle>
      <a:lvl1pPr algn="l" rtl="0" eaLnBrk="1" fontAlgn="base" hangingPunct="1">
        <a:spcBef>
          <a:spcPct val="0"/>
        </a:spcBef>
        <a:spcAft>
          <a:spcPct val="0"/>
        </a:spcAft>
        <a:defRPr b="0">
          <a:solidFill>
            <a:schemeClr val="tx2"/>
          </a:solidFill>
          <a:latin typeface="+mj-lt"/>
          <a:ea typeface="+mj-ea"/>
          <a:cs typeface="+mj-cs"/>
        </a:defRPr>
      </a:lvl1pPr>
      <a:lvl2pPr algn="l" rtl="0" eaLnBrk="1" fontAlgn="base" hangingPunct="1">
        <a:spcBef>
          <a:spcPct val="0"/>
        </a:spcBef>
        <a:spcAft>
          <a:spcPct val="0"/>
        </a:spcAft>
        <a:defRPr>
          <a:solidFill>
            <a:schemeClr val="accent1"/>
          </a:solidFill>
          <a:latin typeface="Arial" charset="0"/>
          <a:ea typeface="Arial Unicode MS" pitchFamily="34" charset="-128"/>
          <a:cs typeface="Arial Unicode MS" pitchFamily="34" charset="-128"/>
        </a:defRPr>
      </a:lvl2pPr>
      <a:lvl3pPr algn="l" rtl="0" eaLnBrk="1" fontAlgn="base" hangingPunct="1">
        <a:spcBef>
          <a:spcPct val="0"/>
        </a:spcBef>
        <a:spcAft>
          <a:spcPct val="0"/>
        </a:spcAft>
        <a:defRPr>
          <a:solidFill>
            <a:schemeClr val="accent1"/>
          </a:solidFill>
          <a:latin typeface="Arial" charset="0"/>
          <a:ea typeface="Arial Unicode MS" pitchFamily="34" charset="-128"/>
          <a:cs typeface="Arial Unicode MS" pitchFamily="34" charset="-128"/>
        </a:defRPr>
      </a:lvl3pPr>
      <a:lvl4pPr algn="l" rtl="0" eaLnBrk="1" fontAlgn="base" hangingPunct="1">
        <a:spcBef>
          <a:spcPct val="0"/>
        </a:spcBef>
        <a:spcAft>
          <a:spcPct val="0"/>
        </a:spcAft>
        <a:defRPr>
          <a:solidFill>
            <a:schemeClr val="accent1"/>
          </a:solidFill>
          <a:latin typeface="Arial" charset="0"/>
          <a:ea typeface="Arial Unicode MS" pitchFamily="34" charset="-128"/>
          <a:cs typeface="Arial Unicode MS" pitchFamily="34" charset="-128"/>
        </a:defRPr>
      </a:lvl4pPr>
      <a:lvl5pPr algn="l" rtl="0" eaLnBrk="1" fontAlgn="base" hangingPunct="1">
        <a:spcBef>
          <a:spcPct val="0"/>
        </a:spcBef>
        <a:spcAft>
          <a:spcPct val="0"/>
        </a:spcAft>
        <a:defRPr>
          <a:solidFill>
            <a:schemeClr val="accent1"/>
          </a:solidFill>
          <a:latin typeface="Arial" charset="0"/>
          <a:ea typeface="Arial Unicode MS" pitchFamily="34" charset="-128"/>
          <a:cs typeface="Arial Unicode MS" pitchFamily="34" charset="-128"/>
        </a:defRPr>
      </a:lvl5pPr>
      <a:lvl6pPr marL="562737" algn="l" rtl="0" eaLnBrk="1" fontAlgn="base" hangingPunct="1">
        <a:spcBef>
          <a:spcPct val="0"/>
        </a:spcBef>
        <a:spcAft>
          <a:spcPct val="0"/>
        </a:spcAft>
        <a:defRPr>
          <a:solidFill>
            <a:schemeClr val="accent1"/>
          </a:solidFill>
          <a:latin typeface="Arial" charset="0"/>
          <a:ea typeface="Arial Unicode MS" pitchFamily="34" charset="-128"/>
          <a:cs typeface="Arial Unicode MS" pitchFamily="34" charset="-128"/>
        </a:defRPr>
      </a:lvl6pPr>
      <a:lvl7pPr marL="1125472" algn="l" rtl="0" eaLnBrk="1" fontAlgn="base" hangingPunct="1">
        <a:spcBef>
          <a:spcPct val="0"/>
        </a:spcBef>
        <a:spcAft>
          <a:spcPct val="0"/>
        </a:spcAft>
        <a:defRPr>
          <a:solidFill>
            <a:schemeClr val="accent1"/>
          </a:solidFill>
          <a:latin typeface="Arial" charset="0"/>
          <a:ea typeface="Arial Unicode MS" pitchFamily="34" charset="-128"/>
          <a:cs typeface="Arial Unicode MS" pitchFamily="34" charset="-128"/>
        </a:defRPr>
      </a:lvl7pPr>
      <a:lvl8pPr marL="1688207" algn="l" rtl="0" eaLnBrk="1" fontAlgn="base" hangingPunct="1">
        <a:spcBef>
          <a:spcPct val="0"/>
        </a:spcBef>
        <a:spcAft>
          <a:spcPct val="0"/>
        </a:spcAft>
        <a:defRPr>
          <a:solidFill>
            <a:schemeClr val="accent1"/>
          </a:solidFill>
          <a:latin typeface="Arial" charset="0"/>
          <a:ea typeface="Arial Unicode MS" pitchFamily="34" charset="-128"/>
          <a:cs typeface="Arial Unicode MS" pitchFamily="34" charset="-128"/>
        </a:defRPr>
      </a:lvl8pPr>
      <a:lvl9pPr marL="2250944" algn="l" rtl="0" eaLnBrk="1" fontAlgn="base" hangingPunct="1">
        <a:spcBef>
          <a:spcPct val="0"/>
        </a:spcBef>
        <a:spcAft>
          <a:spcPct val="0"/>
        </a:spcAft>
        <a:defRPr>
          <a:solidFill>
            <a:schemeClr val="accent1"/>
          </a:solidFill>
          <a:latin typeface="Arial" charset="0"/>
          <a:ea typeface="Arial Unicode MS" pitchFamily="34" charset="-128"/>
          <a:cs typeface="Arial Unicode MS" pitchFamily="34" charset="-128"/>
        </a:defRPr>
      </a:lvl9pPr>
    </p:titleStyle>
    <p:bodyStyle>
      <a:lvl1pPr marL="0" indent="0" algn="l" rtl="0" eaLnBrk="1" fontAlgn="base" hangingPunct="1">
        <a:lnSpc>
          <a:spcPct val="100000"/>
        </a:lnSpc>
        <a:spcBef>
          <a:spcPct val="31250"/>
        </a:spcBef>
        <a:spcAft>
          <a:spcPct val="0"/>
        </a:spcAft>
        <a:buClr>
          <a:schemeClr val="accent1"/>
        </a:buClr>
        <a:buSzPct val="100000"/>
        <a:buFontTx/>
        <a:buNone/>
        <a:defRPr lang="en-US" sz="1969" b="0" i="0" dirty="0" smtClean="0">
          <a:solidFill>
            <a:schemeClr val="tx1"/>
          </a:solidFill>
          <a:latin typeface="+mn-lt"/>
          <a:ea typeface="+mn-ea"/>
          <a:cs typeface="+mn-cs"/>
        </a:defRPr>
      </a:lvl1pPr>
      <a:lvl2pPr marL="221550" indent="-221550" algn="l" rtl="0" eaLnBrk="1" fontAlgn="base" hangingPunct="1">
        <a:lnSpc>
          <a:spcPct val="100000"/>
        </a:lnSpc>
        <a:spcBef>
          <a:spcPct val="31250"/>
        </a:spcBef>
        <a:spcAft>
          <a:spcPct val="0"/>
        </a:spcAft>
        <a:buClr>
          <a:schemeClr val="tx2"/>
        </a:buClr>
        <a:buSzPct val="100000"/>
        <a:buFont typeface="Wingdings" pitchFamily="2" charset="2"/>
        <a:buChar char="§"/>
        <a:defRPr lang="en-US" sz="1969" b="0" i="0" dirty="0" smtClean="0">
          <a:solidFill>
            <a:schemeClr val="tx1"/>
          </a:solidFill>
          <a:latin typeface="+mn-lt"/>
          <a:ea typeface="+mn-ea"/>
          <a:cs typeface="+mn-cs"/>
        </a:defRPr>
      </a:lvl2pPr>
      <a:lvl3pPr marL="443099" indent="-221550" algn="l" rtl="0" eaLnBrk="1" fontAlgn="base" hangingPunct="1">
        <a:lnSpc>
          <a:spcPct val="100000"/>
        </a:lnSpc>
        <a:spcBef>
          <a:spcPct val="31250"/>
        </a:spcBef>
        <a:spcAft>
          <a:spcPct val="0"/>
        </a:spcAft>
        <a:buClr>
          <a:schemeClr val="tx1"/>
        </a:buClr>
        <a:buSzPct val="100000"/>
        <a:buFont typeface="Arial" pitchFamily="34" charset="0"/>
        <a:buChar char="–"/>
        <a:defRPr lang="en-US" sz="1969" b="0" i="0" dirty="0" smtClean="0">
          <a:solidFill>
            <a:schemeClr val="tx1"/>
          </a:solidFill>
          <a:latin typeface="+mn-lt"/>
          <a:ea typeface="+mn-ea"/>
          <a:cs typeface="+mn-cs"/>
        </a:defRPr>
      </a:lvl3pPr>
      <a:lvl4pPr marL="664649" indent="-221550" algn="l" rtl="0" eaLnBrk="1" fontAlgn="base" hangingPunct="1">
        <a:lnSpc>
          <a:spcPct val="100000"/>
        </a:lnSpc>
        <a:spcBef>
          <a:spcPct val="31250"/>
        </a:spcBef>
        <a:spcAft>
          <a:spcPct val="0"/>
        </a:spcAft>
        <a:buClr>
          <a:schemeClr val="tx1"/>
        </a:buClr>
        <a:buSzPct val="100000"/>
        <a:buFont typeface="Arial" pitchFamily="34" charset="0"/>
        <a:buChar char="•"/>
        <a:defRPr lang="en-US" sz="1969" b="0" i="0" dirty="0" smtClean="0">
          <a:solidFill>
            <a:schemeClr val="tx1"/>
          </a:solidFill>
          <a:latin typeface="+mn-lt"/>
          <a:ea typeface="+mn-ea"/>
          <a:cs typeface="+mn-cs"/>
        </a:defRPr>
      </a:lvl4pPr>
      <a:lvl5pPr marL="886198" indent="-221550" algn="l" rtl="0" eaLnBrk="1" fontAlgn="base" hangingPunct="1">
        <a:lnSpc>
          <a:spcPct val="100000"/>
        </a:lnSpc>
        <a:spcBef>
          <a:spcPct val="31250"/>
        </a:spcBef>
        <a:spcAft>
          <a:spcPct val="0"/>
        </a:spcAft>
        <a:buClr>
          <a:schemeClr val="tx1"/>
        </a:buClr>
        <a:buSzPct val="100000"/>
        <a:buFont typeface="Arial" pitchFamily="34" charset="0"/>
        <a:buChar char="–"/>
        <a:defRPr lang="en-US" sz="1969" b="0" i="0" dirty="0">
          <a:solidFill>
            <a:schemeClr val="tx1"/>
          </a:solidFill>
          <a:latin typeface="+mn-lt"/>
          <a:ea typeface="+mn-ea"/>
          <a:cs typeface="+mn-cs"/>
        </a:defRPr>
      </a:lvl5pPr>
      <a:lvl6pPr marL="2467832" indent="-212980" algn="l" rtl="0" eaLnBrk="1" fontAlgn="base" hangingPunct="1">
        <a:spcBef>
          <a:spcPct val="30000"/>
        </a:spcBef>
        <a:spcAft>
          <a:spcPct val="10000"/>
        </a:spcAft>
        <a:buClr>
          <a:schemeClr val="tx1"/>
        </a:buClr>
        <a:buFont typeface="Times" pitchFamily="26" charset="0"/>
        <a:buChar char="•"/>
        <a:defRPr sz="1477">
          <a:solidFill>
            <a:schemeClr val="tx1"/>
          </a:solidFill>
          <a:latin typeface="+mn-lt"/>
          <a:ea typeface="+mn-ea"/>
          <a:cs typeface="+mn-cs"/>
        </a:defRPr>
      </a:lvl6pPr>
      <a:lvl7pPr marL="3030568" indent="-212980" algn="l" rtl="0" eaLnBrk="1" fontAlgn="base" hangingPunct="1">
        <a:spcBef>
          <a:spcPct val="30000"/>
        </a:spcBef>
        <a:spcAft>
          <a:spcPct val="10000"/>
        </a:spcAft>
        <a:buClr>
          <a:schemeClr val="tx1"/>
        </a:buClr>
        <a:buFont typeface="Times" pitchFamily="26" charset="0"/>
        <a:buChar char="•"/>
        <a:defRPr sz="1477">
          <a:solidFill>
            <a:schemeClr val="tx1"/>
          </a:solidFill>
          <a:latin typeface="+mn-lt"/>
          <a:ea typeface="+mn-ea"/>
          <a:cs typeface="+mn-cs"/>
        </a:defRPr>
      </a:lvl7pPr>
      <a:lvl8pPr marL="3593303" indent="-212980" algn="l" rtl="0" eaLnBrk="1" fontAlgn="base" hangingPunct="1">
        <a:spcBef>
          <a:spcPct val="30000"/>
        </a:spcBef>
        <a:spcAft>
          <a:spcPct val="10000"/>
        </a:spcAft>
        <a:buClr>
          <a:schemeClr val="tx1"/>
        </a:buClr>
        <a:buFont typeface="Times" pitchFamily="26" charset="0"/>
        <a:buChar char="•"/>
        <a:defRPr sz="1477">
          <a:solidFill>
            <a:schemeClr val="tx1"/>
          </a:solidFill>
          <a:latin typeface="+mn-lt"/>
          <a:ea typeface="+mn-ea"/>
          <a:cs typeface="+mn-cs"/>
        </a:defRPr>
      </a:lvl8pPr>
      <a:lvl9pPr marL="4156039" indent="-212980" algn="l" rtl="0" eaLnBrk="1" fontAlgn="base" hangingPunct="1">
        <a:spcBef>
          <a:spcPct val="30000"/>
        </a:spcBef>
        <a:spcAft>
          <a:spcPct val="10000"/>
        </a:spcAft>
        <a:buClr>
          <a:schemeClr val="tx1"/>
        </a:buClr>
        <a:buFont typeface="Times" pitchFamily="26" charset="0"/>
        <a:buChar char="•"/>
        <a:defRPr sz="1477">
          <a:solidFill>
            <a:schemeClr val="tx1"/>
          </a:solidFill>
          <a:latin typeface="+mn-lt"/>
          <a:ea typeface="+mn-ea"/>
          <a:cs typeface="+mn-cs"/>
        </a:defRPr>
      </a:lvl9pPr>
    </p:bodyStyle>
    <p:otherStyle>
      <a:defPPr>
        <a:defRPr lang="en-US"/>
      </a:defPPr>
      <a:lvl1pPr marL="0" algn="l" defTabSz="1125472" rtl="0" eaLnBrk="1" latinLnBrk="0" hangingPunct="1">
        <a:defRPr sz="2215" kern="1200">
          <a:solidFill>
            <a:schemeClr val="tx1"/>
          </a:solidFill>
          <a:latin typeface="+mn-lt"/>
          <a:ea typeface="+mn-ea"/>
          <a:cs typeface="+mn-cs"/>
        </a:defRPr>
      </a:lvl1pPr>
      <a:lvl2pPr marL="562737" algn="l" defTabSz="1125472" rtl="0" eaLnBrk="1" latinLnBrk="0" hangingPunct="1">
        <a:defRPr sz="2215" kern="1200">
          <a:solidFill>
            <a:schemeClr val="tx1"/>
          </a:solidFill>
          <a:latin typeface="+mn-lt"/>
          <a:ea typeface="+mn-ea"/>
          <a:cs typeface="+mn-cs"/>
        </a:defRPr>
      </a:lvl2pPr>
      <a:lvl3pPr marL="1125472" algn="l" defTabSz="1125472" rtl="0" eaLnBrk="1" latinLnBrk="0" hangingPunct="1">
        <a:defRPr sz="2215" kern="1200">
          <a:solidFill>
            <a:schemeClr val="tx1"/>
          </a:solidFill>
          <a:latin typeface="+mn-lt"/>
          <a:ea typeface="+mn-ea"/>
          <a:cs typeface="+mn-cs"/>
        </a:defRPr>
      </a:lvl3pPr>
      <a:lvl4pPr marL="1688207" algn="l" defTabSz="1125472" rtl="0" eaLnBrk="1" latinLnBrk="0" hangingPunct="1">
        <a:defRPr sz="2215" kern="1200">
          <a:solidFill>
            <a:schemeClr val="tx1"/>
          </a:solidFill>
          <a:latin typeface="+mn-lt"/>
          <a:ea typeface="+mn-ea"/>
          <a:cs typeface="+mn-cs"/>
        </a:defRPr>
      </a:lvl4pPr>
      <a:lvl5pPr marL="2250944" algn="l" defTabSz="1125472" rtl="0" eaLnBrk="1" latinLnBrk="0" hangingPunct="1">
        <a:defRPr sz="2215" kern="1200">
          <a:solidFill>
            <a:schemeClr val="tx1"/>
          </a:solidFill>
          <a:latin typeface="+mn-lt"/>
          <a:ea typeface="+mn-ea"/>
          <a:cs typeface="+mn-cs"/>
        </a:defRPr>
      </a:lvl5pPr>
      <a:lvl6pPr marL="2813679" algn="l" defTabSz="1125472" rtl="0" eaLnBrk="1" latinLnBrk="0" hangingPunct="1">
        <a:defRPr sz="2215" kern="1200">
          <a:solidFill>
            <a:schemeClr val="tx1"/>
          </a:solidFill>
          <a:latin typeface="+mn-lt"/>
          <a:ea typeface="+mn-ea"/>
          <a:cs typeface="+mn-cs"/>
        </a:defRPr>
      </a:lvl6pPr>
      <a:lvl7pPr marL="3376415" algn="l" defTabSz="1125472" rtl="0" eaLnBrk="1" latinLnBrk="0" hangingPunct="1">
        <a:defRPr sz="2215" kern="1200">
          <a:solidFill>
            <a:schemeClr val="tx1"/>
          </a:solidFill>
          <a:latin typeface="+mn-lt"/>
          <a:ea typeface="+mn-ea"/>
          <a:cs typeface="+mn-cs"/>
        </a:defRPr>
      </a:lvl7pPr>
      <a:lvl8pPr marL="3939151" algn="l" defTabSz="1125472" rtl="0" eaLnBrk="1" latinLnBrk="0" hangingPunct="1">
        <a:defRPr sz="2215" kern="1200">
          <a:solidFill>
            <a:schemeClr val="tx1"/>
          </a:solidFill>
          <a:latin typeface="+mn-lt"/>
          <a:ea typeface="+mn-ea"/>
          <a:cs typeface="+mn-cs"/>
        </a:defRPr>
      </a:lvl8pPr>
      <a:lvl9pPr marL="4501886" algn="l" defTabSz="1125472" rtl="0" eaLnBrk="1" latinLnBrk="0" hangingPunct="1">
        <a:defRPr sz="2215"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14"/>
            </p:custDataLst>
            <p:extLst>
              <p:ext uri="{D42A27DB-BD31-4B8C-83A1-F6EECF244321}">
                <p14:modId xmlns:p14="http://schemas.microsoft.com/office/powerpoint/2010/main" val="1096939397"/>
              </p:ext>
            </p:extLst>
          </p:nvPr>
        </p:nvGraphicFramePr>
        <p:xfrm>
          <a:off x="2121" y="1594"/>
          <a:ext cx="2116" cy="1587"/>
        </p:xfrm>
        <a:graphic>
          <a:graphicData uri="http://schemas.openxmlformats.org/presentationml/2006/ole">
            <mc:AlternateContent xmlns:mc="http://schemas.openxmlformats.org/markup-compatibility/2006">
              <mc:Choice xmlns:v="urn:schemas-microsoft-com:vml" Requires="v">
                <p:oleObj spid="_x0000_s5256" name="think-cell Slide" r:id="rId15" imgW="270" imgH="270" progId="TCLayout.ActiveDocument.1">
                  <p:embed/>
                </p:oleObj>
              </mc:Choice>
              <mc:Fallback>
                <p:oleObj name="think-cell Slide" r:id="rId15" imgW="270" imgH="270" progId="TCLayout.ActiveDocument.1">
                  <p:embed/>
                  <p:pic>
                    <p:nvPicPr>
                      <p:cNvPr id="0" name=""/>
                      <p:cNvPicPr/>
                      <p:nvPr/>
                    </p:nvPicPr>
                    <p:blipFill>
                      <a:blip r:embed="rId16"/>
                      <a:stretch>
                        <a:fillRect/>
                      </a:stretch>
                    </p:blipFill>
                    <p:spPr>
                      <a:xfrm>
                        <a:off x="2121" y="1594"/>
                        <a:ext cx="2116" cy="1587"/>
                      </a:xfrm>
                      <a:prstGeom prst="rect">
                        <a:avLst/>
                      </a:prstGeom>
                    </p:spPr>
                  </p:pic>
                </p:oleObj>
              </mc:Fallback>
            </mc:AlternateContent>
          </a:graphicData>
        </a:graphic>
      </p:graphicFrame>
      <p:sp>
        <p:nvSpPr>
          <p:cNvPr id="1026" name="Rectangle 2"/>
          <p:cNvSpPr>
            <a:spLocks noGrp="1" noChangeArrowheads="1"/>
          </p:cNvSpPr>
          <p:nvPr>
            <p:ph type="title"/>
          </p:nvPr>
        </p:nvSpPr>
        <p:spPr bwMode="auto">
          <a:xfrm>
            <a:off x="527051" y="1339850"/>
            <a:ext cx="10972800" cy="936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GB" altLang="fr-FR" smtClean="0"/>
              <a:t>Title</a:t>
            </a:r>
          </a:p>
        </p:txBody>
      </p:sp>
      <p:sp>
        <p:nvSpPr>
          <p:cNvPr id="1027" name="Rectangle 3"/>
          <p:cNvSpPr>
            <a:spLocks noGrp="1" noChangeArrowheads="1"/>
          </p:cNvSpPr>
          <p:nvPr>
            <p:ph type="body" idx="1"/>
          </p:nvPr>
        </p:nvSpPr>
        <p:spPr bwMode="auto">
          <a:xfrm>
            <a:off x="609600" y="2492381"/>
            <a:ext cx="10972800" cy="35290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fr-BE" altLang="fr-FR" smtClean="0"/>
              <a:t>Second level</a:t>
            </a:r>
            <a:endParaRPr lang="en-GB" altLang="fr-FR" smtClean="0"/>
          </a:p>
          <a:p>
            <a:pPr lvl="1"/>
            <a:r>
              <a:rPr lang="en-GB" altLang="fr-FR" smtClean="0"/>
              <a:t>Third level</a:t>
            </a:r>
          </a:p>
          <a:p>
            <a:pPr lvl="2"/>
            <a:r>
              <a:rPr lang="en-GB" altLang="fr-FR" smtClean="0"/>
              <a:t>- Fourth level</a:t>
            </a:r>
          </a:p>
        </p:txBody>
      </p:sp>
      <p:sp>
        <p:nvSpPr>
          <p:cNvPr id="1028" name="Rectangle 4"/>
          <p:cNvSpPr>
            <a:spLocks noGrp="1" noChangeArrowheads="1"/>
          </p:cNvSpPr>
          <p:nvPr>
            <p:ph type="dt" sz="half" idx="2"/>
          </p:nvPr>
        </p:nvSpPr>
        <p:spPr bwMode="auto">
          <a:xfrm>
            <a:off x="609600" y="6245225"/>
            <a:ext cx="2844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723">
                <a:solidFill>
                  <a:schemeClr val="tx1"/>
                </a:solidFill>
                <a:latin typeface="Arial" charset="0"/>
              </a:defRPr>
            </a:lvl1pPr>
          </a:lstStyle>
          <a:p>
            <a:pPr>
              <a:spcBef>
                <a:spcPct val="0"/>
              </a:spcBef>
              <a:buClrTx/>
              <a:buSzTx/>
              <a:defRPr/>
            </a:pPr>
            <a:endParaRPr lang="en-GB" altLang="fr-FR" kern="1200">
              <a:solidFill>
                <a:srgbClr val="000000"/>
              </a:solidFill>
              <a:sym typeface="Gill Sans" charset="0"/>
            </a:endParaRPr>
          </a:p>
        </p:txBody>
      </p:sp>
      <p:sp>
        <p:nvSpPr>
          <p:cNvPr id="1029" name="Rectangle 5"/>
          <p:cNvSpPr>
            <a:spLocks noGrp="1" noChangeArrowheads="1"/>
          </p:cNvSpPr>
          <p:nvPr>
            <p:ph type="ftr" sz="quarter" idx="3"/>
          </p:nvPr>
        </p:nvSpPr>
        <p:spPr bwMode="auto">
          <a:xfrm>
            <a:off x="4165600" y="6245225"/>
            <a:ext cx="3860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eaLnBrk="1" hangingPunct="1">
              <a:defRPr sz="1723">
                <a:solidFill>
                  <a:schemeClr val="tx1"/>
                </a:solidFill>
                <a:latin typeface="Arial" charset="0"/>
              </a:defRPr>
            </a:lvl1pPr>
          </a:lstStyle>
          <a:p>
            <a:pPr>
              <a:spcBef>
                <a:spcPct val="0"/>
              </a:spcBef>
              <a:buClrTx/>
              <a:buSzTx/>
              <a:defRPr/>
            </a:pPr>
            <a:endParaRPr lang="en-GB" altLang="fr-FR" kern="1200">
              <a:solidFill>
                <a:srgbClr val="000000"/>
              </a:solidFill>
              <a:sym typeface="Gill Sans" charset="0"/>
            </a:endParaRPr>
          </a:p>
        </p:txBody>
      </p:sp>
      <p:sp>
        <p:nvSpPr>
          <p:cNvPr id="1030" name="Rectangle 6"/>
          <p:cNvSpPr>
            <a:spLocks noGrp="1" noChangeArrowheads="1"/>
          </p:cNvSpPr>
          <p:nvPr>
            <p:ph type="sldNum" sz="quarter" idx="4"/>
          </p:nvPr>
        </p:nvSpPr>
        <p:spPr bwMode="auto">
          <a:xfrm>
            <a:off x="8737600" y="6245225"/>
            <a:ext cx="2844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723">
                <a:solidFill>
                  <a:schemeClr val="tx1"/>
                </a:solidFill>
                <a:latin typeface="Arial" charset="0"/>
              </a:defRPr>
            </a:lvl1pPr>
          </a:lstStyle>
          <a:p>
            <a:pPr>
              <a:spcBef>
                <a:spcPct val="0"/>
              </a:spcBef>
              <a:buClrTx/>
              <a:buSzTx/>
            </a:pPr>
            <a:fld id="{FEF22888-4770-4F78-84C5-79C15FA2B26D}" type="slidenum">
              <a:rPr lang="en-GB" altLang="fr-FR" kern="1200">
                <a:solidFill>
                  <a:srgbClr val="000000"/>
                </a:solidFill>
                <a:sym typeface="Gill Sans" charset="0"/>
              </a:rPr>
              <a:pPr>
                <a:spcBef>
                  <a:spcPct val="0"/>
                </a:spcBef>
                <a:buClrTx/>
                <a:buSzTx/>
              </a:pPr>
              <a:t>‹#›</a:t>
            </a:fld>
            <a:endParaRPr lang="en-GB" altLang="fr-FR" kern="1200">
              <a:solidFill>
                <a:srgbClr val="000000"/>
              </a:solidFill>
              <a:sym typeface="Gill Sans" charset="0"/>
            </a:endParaRPr>
          </a:p>
        </p:txBody>
      </p:sp>
      <p:sp>
        <p:nvSpPr>
          <p:cNvPr id="15" name="Rectangle 14"/>
          <p:cNvSpPr/>
          <p:nvPr/>
        </p:nvSpPr>
        <p:spPr>
          <a:xfrm>
            <a:off x="0" y="0"/>
            <a:ext cx="12192000" cy="957263"/>
          </a:xfrm>
          <a:prstGeom prst="rect">
            <a:avLst/>
          </a:prstGeom>
          <a:solidFill>
            <a:srgbClr val="0F5494"/>
          </a:solidFill>
          <a:ln>
            <a:solidFill>
              <a:srgbClr val="0F5494"/>
            </a:solid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562737" fontAlgn="auto">
              <a:spcBef>
                <a:spcPts val="0"/>
              </a:spcBef>
              <a:spcAft>
                <a:spcPts val="0"/>
              </a:spcAft>
              <a:buClrTx/>
              <a:buSzTx/>
              <a:defRPr/>
            </a:pPr>
            <a:endParaRPr sz="2215" kern="1200">
              <a:solidFill>
                <a:srgbClr val="FFFFFF"/>
              </a:solidFill>
              <a:sym typeface="Gill Sans" charset="0"/>
            </a:endParaRPr>
          </a:p>
        </p:txBody>
      </p:sp>
      <p:sp>
        <p:nvSpPr>
          <p:cNvPr id="7" name="Rectangle 6"/>
          <p:cNvSpPr/>
          <p:nvPr/>
        </p:nvSpPr>
        <p:spPr>
          <a:xfrm>
            <a:off x="5683252" y="6659569"/>
            <a:ext cx="814916" cy="198437"/>
          </a:xfrm>
          <a:prstGeom prst="rect">
            <a:avLst/>
          </a:prstGeom>
          <a:solidFill>
            <a:srgbClr val="133176"/>
          </a:solidFill>
          <a:ln>
            <a:solidFill>
              <a:srgbClr val="133176"/>
            </a:solidFill>
          </a:ln>
        </p:spPr>
        <p:style>
          <a:lnRef idx="1">
            <a:schemeClr val="accent1"/>
          </a:lnRef>
          <a:fillRef idx="3">
            <a:schemeClr val="accent1"/>
          </a:fillRef>
          <a:effectRef idx="2">
            <a:schemeClr val="accent1"/>
          </a:effectRef>
          <a:fontRef idx="minor">
            <a:schemeClr val="lt1"/>
          </a:fontRef>
        </p:style>
        <p:txBody>
          <a:bodyPr anchor="ctr"/>
          <a:lstStyle/>
          <a:p>
            <a:pPr algn="ctr" defTabSz="562737" fontAlgn="auto">
              <a:spcBef>
                <a:spcPts val="0"/>
              </a:spcBef>
              <a:spcAft>
                <a:spcPts val="0"/>
              </a:spcAft>
              <a:buClrTx/>
              <a:buSzTx/>
              <a:defRPr/>
            </a:pPr>
            <a:endParaRPr sz="2215" kern="1200">
              <a:solidFill>
                <a:srgbClr val="FFFFFF"/>
              </a:solidFill>
              <a:sym typeface="Gill Sans" charset="0"/>
            </a:endParaRPr>
          </a:p>
        </p:txBody>
      </p:sp>
      <p:pic>
        <p:nvPicPr>
          <p:cNvPr id="1033" name="Picture 17" descr="LOGO CE_Vertical_EN_NEG_quadri_HR"/>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5276855" y="258769"/>
            <a:ext cx="1915583" cy="1004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22091271"/>
      </p:ext>
    </p:extLst>
  </p:cSld>
  <p:clrMap bg1="lt1" tx1="dk1" bg2="lt2" tx2="dk2" accent1="accent1" accent2="accent2" accent3="accent3" accent4="accent4" accent5="accent5" accent6="accent6" hlink="hlink" folHlink="folHlink"/>
  <p:sldLayoutIdLst>
    <p:sldLayoutId id="2147483670" r:id="rId1"/>
    <p:sldLayoutId id="2147483671" r:id="rId2"/>
    <p:sldLayoutId id="2147483672" r:id="rId3"/>
    <p:sldLayoutId id="2147483673" r:id="rId4"/>
    <p:sldLayoutId id="2147483674" r:id="rId5"/>
    <p:sldLayoutId id="2147483675" r:id="rId6"/>
    <p:sldLayoutId id="2147483676" r:id="rId7"/>
    <p:sldLayoutId id="2147483677" r:id="rId8"/>
    <p:sldLayoutId id="2147483678" r:id="rId9"/>
    <p:sldLayoutId id="2147483679" r:id="rId10"/>
    <p:sldLayoutId id="2147483680" r:id="rId11"/>
  </p:sldLayoutIdLst>
  <p:hf sldNum="0" hdr="0" ftr="0" dt="0"/>
  <p:txStyles>
    <p:titleStyle>
      <a:lvl1pPr marL="441591" indent="-441591" algn="l" rtl="0" eaLnBrk="0" fontAlgn="base" hangingPunct="0">
        <a:spcBef>
          <a:spcPct val="0"/>
        </a:spcBef>
        <a:spcAft>
          <a:spcPct val="0"/>
        </a:spcAft>
        <a:defRPr sz="3692" b="1">
          <a:solidFill>
            <a:srgbClr val="0F5494"/>
          </a:solidFill>
          <a:latin typeface="+mj-lt"/>
          <a:ea typeface="+mj-ea"/>
          <a:cs typeface="+mj-cs"/>
        </a:defRPr>
      </a:lvl1pPr>
      <a:lvl2pPr marL="441591" indent="-441591" algn="l" rtl="0" eaLnBrk="0" fontAlgn="base" hangingPunct="0">
        <a:spcBef>
          <a:spcPct val="0"/>
        </a:spcBef>
        <a:spcAft>
          <a:spcPct val="0"/>
        </a:spcAft>
        <a:defRPr sz="3692" b="1">
          <a:solidFill>
            <a:srgbClr val="0F5494"/>
          </a:solidFill>
          <a:latin typeface="Verdana" pitchFamily="34" charset="0"/>
        </a:defRPr>
      </a:lvl2pPr>
      <a:lvl3pPr marL="441591" indent="-441591" algn="l" rtl="0" eaLnBrk="0" fontAlgn="base" hangingPunct="0">
        <a:spcBef>
          <a:spcPct val="0"/>
        </a:spcBef>
        <a:spcAft>
          <a:spcPct val="0"/>
        </a:spcAft>
        <a:defRPr sz="3692" b="1">
          <a:solidFill>
            <a:srgbClr val="0F5494"/>
          </a:solidFill>
          <a:latin typeface="Verdana" pitchFamily="34" charset="0"/>
        </a:defRPr>
      </a:lvl3pPr>
      <a:lvl4pPr marL="441591" indent="-441591" algn="l" rtl="0" eaLnBrk="0" fontAlgn="base" hangingPunct="0">
        <a:spcBef>
          <a:spcPct val="0"/>
        </a:spcBef>
        <a:spcAft>
          <a:spcPct val="0"/>
        </a:spcAft>
        <a:defRPr sz="3692" b="1">
          <a:solidFill>
            <a:srgbClr val="0F5494"/>
          </a:solidFill>
          <a:latin typeface="Verdana" pitchFamily="34" charset="0"/>
        </a:defRPr>
      </a:lvl4pPr>
      <a:lvl5pPr marL="441591" indent="-441591" algn="l" rtl="0" eaLnBrk="0" fontAlgn="base" hangingPunct="0">
        <a:spcBef>
          <a:spcPct val="0"/>
        </a:spcBef>
        <a:spcAft>
          <a:spcPct val="0"/>
        </a:spcAft>
        <a:defRPr sz="3692" b="1">
          <a:solidFill>
            <a:srgbClr val="0F5494"/>
          </a:solidFill>
          <a:latin typeface="Verdana" pitchFamily="34" charset="0"/>
        </a:defRPr>
      </a:lvl5pPr>
      <a:lvl6pPr marL="1004327" algn="l" rtl="0" eaLnBrk="1" fontAlgn="base" hangingPunct="1">
        <a:spcBef>
          <a:spcPct val="0"/>
        </a:spcBef>
        <a:spcAft>
          <a:spcPct val="0"/>
        </a:spcAft>
        <a:defRPr sz="3692" b="1">
          <a:solidFill>
            <a:srgbClr val="0F5494"/>
          </a:solidFill>
          <a:latin typeface="Verdana" pitchFamily="34" charset="0"/>
        </a:defRPr>
      </a:lvl6pPr>
      <a:lvl7pPr marL="1567063" algn="l" rtl="0" eaLnBrk="1" fontAlgn="base" hangingPunct="1">
        <a:spcBef>
          <a:spcPct val="0"/>
        </a:spcBef>
        <a:spcAft>
          <a:spcPct val="0"/>
        </a:spcAft>
        <a:defRPr sz="3692" b="1">
          <a:solidFill>
            <a:srgbClr val="0F5494"/>
          </a:solidFill>
          <a:latin typeface="Verdana" pitchFamily="34" charset="0"/>
        </a:defRPr>
      </a:lvl7pPr>
      <a:lvl8pPr marL="2129800" algn="l" rtl="0" eaLnBrk="1" fontAlgn="base" hangingPunct="1">
        <a:spcBef>
          <a:spcPct val="0"/>
        </a:spcBef>
        <a:spcAft>
          <a:spcPct val="0"/>
        </a:spcAft>
        <a:defRPr sz="3692" b="1">
          <a:solidFill>
            <a:srgbClr val="0F5494"/>
          </a:solidFill>
          <a:latin typeface="Verdana" pitchFamily="34" charset="0"/>
        </a:defRPr>
      </a:lvl8pPr>
      <a:lvl9pPr marL="2692534" algn="l" rtl="0" eaLnBrk="1" fontAlgn="base" hangingPunct="1">
        <a:spcBef>
          <a:spcPct val="0"/>
        </a:spcBef>
        <a:spcAft>
          <a:spcPct val="0"/>
        </a:spcAft>
        <a:defRPr sz="3692" b="1">
          <a:solidFill>
            <a:srgbClr val="0F5494"/>
          </a:solidFill>
          <a:latin typeface="Verdana" pitchFamily="34" charset="0"/>
        </a:defRPr>
      </a:lvl9pPr>
    </p:titleStyle>
    <p:bodyStyle>
      <a:lvl1pPr marL="422051" indent="-422051" algn="l" rtl="0" eaLnBrk="0" fontAlgn="base" hangingPunct="0">
        <a:spcBef>
          <a:spcPct val="20000"/>
        </a:spcBef>
        <a:spcAft>
          <a:spcPct val="0"/>
        </a:spcAft>
        <a:buClr>
          <a:schemeClr val="bg1"/>
        </a:buClr>
        <a:buChar char="•"/>
        <a:defRPr sz="2954" i="1">
          <a:solidFill>
            <a:srgbClr val="0F5494"/>
          </a:solidFill>
          <a:latin typeface="+mn-lt"/>
          <a:ea typeface="+mn-ea"/>
          <a:cs typeface="+mn-cs"/>
        </a:defRPr>
      </a:lvl1pPr>
      <a:lvl2pPr marL="914446" indent="-351710" algn="l" rtl="0" eaLnBrk="0" fontAlgn="base" hangingPunct="0">
        <a:spcBef>
          <a:spcPct val="20000"/>
        </a:spcBef>
        <a:spcAft>
          <a:spcPct val="0"/>
        </a:spcAft>
        <a:buClr>
          <a:srgbClr val="009FBA"/>
        </a:buClr>
        <a:buChar char="•"/>
        <a:defRPr sz="2462" b="1">
          <a:solidFill>
            <a:srgbClr val="0F5494"/>
          </a:solidFill>
          <a:latin typeface="+mn-lt"/>
        </a:defRPr>
      </a:lvl2pPr>
      <a:lvl3pPr marL="1406839" indent="-281368" algn="l" rtl="0" eaLnBrk="0" fontAlgn="base" hangingPunct="0">
        <a:spcBef>
          <a:spcPct val="20000"/>
        </a:spcBef>
        <a:spcAft>
          <a:spcPct val="0"/>
        </a:spcAft>
        <a:defRPr sz="1723">
          <a:solidFill>
            <a:srgbClr val="0F5494"/>
          </a:solidFill>
          <a:latin typeface="+mn-lt"/>
        </a:defRPr>
      </a:lvl3pPr>
      <a:lvl4pPr marL="1969575" indent="-281368" algn="l" rtl="0" eaLnBrk="0" fontAlgn="base" hangingPunct="0">
        <a:spcBef>
          <a:spcPct val="20000"/>
        </a:spcBef>
        <a:spcAft>
          <a:spcPct val="0"/>
        </a:spcAft>
        <a:buChar char="–"/>
        <a:defRPr sz="2462">
          <a:solidFill>
            <a:schemeClr val="tx1"/>
          </a:solidFill>
          <a:latin typeface="Arial" charset="0"/>
        </a:defRPr>
      </a:lvl4pPr>
      <a:lvl5pPr marL="2532312" indent="-281368" algn="l" rtl="0" eaLnBrk="0" fontAlgn="base" hangingPunct="0">
        <a:spcBef>
          <a:spcPct val="20000"/>
        </a:spcBef>
        <a:spcAft>
          <a:spcPct val="0"/>
        </a:spcAft>
        <a:buChar char="»"/>
        <a:defRPr sz="2462">
          <a:solidFill>
            <a:schemeClr val="tx1"/>
          </a:solidFill>
          <a:latin typeface="Arial" charset="0"/>
        </a:defRPr>
      </a:lvl5pPr>
      <a:lvl6pPr marL="3095047" indent="-281368" algn="l" rtl="0" eaLnBrk="1" fontAlgn="base" hangingPunct="1">
        <a:spcBef>
          <a:spcPct val="20000"/>
        </a:spcBef>
        <a:spcAft>
          <a:spcPct val="0"/>
        </a:spcAft>
        <a:buChar char="»"/>
        <a:defRPr sz="2462">
          <a:solidFill>
            <a:schemeClr val="tx1"/>
          </a:solidFill>
          <a:latin typeface="Arial" charset="0"/>
        </a:defRPr>
      </a:lvl6pPr>
      <a:lvl7pPr marL="3657783" indent="-281368" algn="l" rtl="0" eaLnBrk="1" fontAlgn="base" hangingPunct="1">
        <a:spcBef>
          <a:spcPct val="20000"/>
        </a:spcBef>
        <a:spcAft>
          <a:spcPct val="0"/>
        </a:spcAft>
        <a:buChar char="»"/>
        <a:defRPr sz="2462">
          <a:solidFill>
            <a:schemeClr val="tx1"/>
          </a:solidFill>
          <a:latin typeface="Arial" charset="0"/>
        </a:defRPr>
      </a:lvl7pPr>
      <a:lvl8pPr marL="4220519" indent="-281368" algn="l" rtl="0" eaLnBrk="1" fontAlgn="base" hangingPunct="1">
        <a:spcBef>
          <a:spcPct val="20000"/>
        </a:spcBef>
        <a:spcAft>
          <a:spcPct val="0"/>
        </a:spcAft>
        <a:buChar char="»"/>
        <a:defRPr sz="2462">
          <a:solidFill>
            <a:schemeClr val="tx1"/>
          </a:solidFill>
          <a:latin typeface="Arial" charset="0"/>
        </a:defRPr>
      </a:lvl8pPr>
      <a:lvl9pPr marL="4783254" indent="-281368" algn="l" rtl="0" eaLnBrk="1" fontAlgn="base" hangingPunct="1">
        <a:spcBef>
          <a:spcPct val="20000"/>
        </a:spcBef>
        <a:spcAft>
          <a:spcPct val="0"/>
        </a:spcAft>
        <a:buChar char="»"/>
        <a:defRPr sz="2462">
          <a:solidFill>
            <a:schemeClr val="tx1"/>
          </a:solidFill>
          <a:latin typeface="Arial" charset="0"/>
        </a:defRPr>
      </a:lvl9pPr>
    </p:bodyStyle>
    <p:otherStyle>
      <a:defPPr>
        <a:defRPr lang="fr-FR"/>
      </a:defPPr>
      <a:lvl1pPr marL="0" algn="l" defTabSz="1125472" rtl="0" eaLnBrk="1" latinLnBrk="0" hangingPunct="1">
        <a:defRPr sz="2215" kern="1200">
          <a:solidFill>
            <a:schemeClr val="tx1"/>
          </a:solidFill>
          <a:latin typeface="+mn-lt"/>
          <a:ea typeface="+mn-ea"/>
          <a:cs typeface="+mn-cs"/>
        </a:defRPr>
      </a:lvl1pPr>
      <a:lvl2pPr marL="562737" algn="l" defTabSz="1125472" rtl="0" eaLnBrk="1" latinLnBrk="0" hangingPunct="1">
        <a:defRPr sz="2215" kern="1200">
          <a:solidFill>
            <a:schemeClr val="tx1"/>
          </a:solidFill>
          <a:latin typeface="+mn-lt"/>
          <a:ea typeface="+mn-ea"/>
          <a:cs typeface="+mn-cs"/>
        </a:defRPr>
      </a:lvl2pPr>
      <a:lvl3pPr marL="1125472" algn="l" defTabSz="1125472" rtl="0" eaLnBrk="1" latinLnBrk="0" hangingPunct="1">
        <a:defRPr sz="2215" kern="1200">
          <a:solidFill>
            <a:schemeClr val="tx1"/>
          </a:solidFill>
          <a:latin typeface="+mn-lt"/>
          <a:ea typeface="+mn-ea"/>
          <a:cs typeface="+mn-cs"/>
        </a:defRPr>
      </a:lvl3pPr>
      <a:lvl4pPr marL="1688207" algn="l" defTabSz="1125472" rtl="0" eaLnBrk="1" latinLnBrk="0" hangingPunct="1">
        <a:defRPr sz="2215" kern="1200">
          <a:solidFill>
            <a:schemeClr val="tx1"/>
          </a:solidFill>
          <a:latin typeface="+mn-lt"/>
          <a:ea typeface="+mn-ea"/>
          <a:cs typeface="+mn-cs"/>
        </a:defRPr>
      </a:lvl4pPr>
      <a:lvl5pPr marL="2250944" algn="l" defTabSz="1125472" rtl="0" eaLnBrk="1" latinLnBrk="0" hangingPunct="1">
        <a:defRPr sz="2215" kern="1200">
          <a:solidFill>
            <a:schemeClr val="tx1"/>
          </a:solidFill>
          <a:latin typeface="+mn-lt"/>
          <a:ea typeface="+mn-ea"/>
          <a:cs typeface="+mn-cs"/>
        </a:defRPr>
      </a:lvl5pPr>
      <a:lvl6pPr marL="2813679" algn="l" defTabSz="1125472" rtl="0" eaLnBrk="1" latinLnBrk="0" hangingPunct="1">
        <a:defRPr sz="2215" kern="1200">
          <a:solidFill>
            <a:schemeClr val="tx1"/>
          </a:solidFill>
          <a:latin typeface="+mn-lt"/>
          <a:ea typeface="+mn-ea"/>
          <a:cs typeface="+mn-cs"/>
        </a:defRPr>
      </a:lvl6pPr>
      <a:lvl7pPr marL="3376415" algn="l" defTabSz="1125472" rtl="0" eaLnBrk="1" latinLnBrk="0" hangingPunct="1">
        <a:defRPr sz="2215" kern="1200">
          <a:solidFill>
            <a:schemeClr val="tx1"/>
          </a:solidFill>
          <a:latin typeface="+mn-lt"/>
          <a:ea typeface="+mn-ea"/>
          <a:cs typeface="+mn-cs"/>
        </a:defRPr>
      </a:lvl7pPr>
      <a:lvl8pPr marL="3939151" algn="l" defTabSz="1125472" rtl="0" eaLnBrk="1" latinLnBrk="0" hangingPunct="1">
        <a:defRPr sz="2215" kern="1200">
          <a:solidFill>
            <a:schemeClr val="tx1"/>
          </a:solidFill>
          <a:latin typeface="+mn-lt"/>
          <a:ea typeface="+mn-ea"/>
          <a:cs typeface="+mn-cs"/>
        </a:defRPr>
      </a:lvl8pPr>
      <a:lvl9pPr marL="4501886" algn="l" defTabSz="1125472" rtl="0" eaLnBrk="1" latinLnBrk="0" hangingPunct="1">
        <a:defRPr sz="2215"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pPr>
              <a:buClr>
                <a:srgbClr val="BBE0E3"/>
              </a:buClr>
            </a:pPr>
            <a:fld id="{B6AB10BA-40BC-49D9-8313-BE9ACC7EDE04}" type="slidenum">
              <a:rPr lang="en-GB" altLang="fr-FR" smtClean="0">
                <a:solidFill>
                  <a:srgbClr val="000000"/>
                </a:solidFill>
              </a:rPr>
              <a:pPr>
                <a:buClr>
                  <a:srgbClr val="BBE0E3"/>
                </a:buClr>
              </a:pPr>
              <a:t>0</a:t>
            </a:fld>
            <a:endParaRPr lang="en-GB" altLang="fr-FR" dirty="0">
              <a:solidFill>
                <a:srgbClr val="000000"/>
              </a:solidFill>
            </a:endParaRPr>
          </a:p>
        </p:txBody>
      </p:sp>
      <p:sp>
        <p:nvSpPr>
          <p:cNvPr id="2" name="Rectangle 1"/>
          <p:cNvSpPr/>
          <p:nvPr/>
        </p:nvSpPr>
        <p:spPr>
          <a:xfrm>
            <a:off x="2590800" y="1447800"/>
            <a:ext cx="7098362" cy="4956613"/>
          </a:xfrm>
          <a:prstGeom prst="rect">
            <a:avLst/>
          </a:prstGeom>
        </p:spPr>
        <p:txBody>
          <a:bodyPr wrap="square">
            <a:spAutoFit/>
          </a:bodyPr>
          <a:lstStyle/>
          <a:p>
            <a:pPr algn="ctr"/>
            <a:endParaRPr lang="fr-BE" sz="2400" b="1" dirty="0" smtClean="0">
              <a:solidFill>
                <a:srgbClr val="002060"/>
              </a:solidFill>
            </a:endParaRPr>
          </a:p>
          <a:p>
            <a:pPr algn="ctr"/>
            <a:r>
              <a:rPr lang="fr-BE" sz="2400" b="1" dirty="0" smtClean="0">
                <a:solidFill>
                  <a:srgbClr val="002060"/>
                </a:solidFill>
              </a:rPr>
              <a:t>How </a:t>
            </a:r>
            <a:r>
              <a:rPr lang="fr-BE" sz="2400" b="1" dirty="0" err="1" smtClean="0">
                <a:solidFill>
                  <a:srgbClr val="002060"/>
                </a:solidFill>
              </a:rPr>
              <a:t>Opsys</a:t>
            </a:r>
            <a:r>
              <a:rPr lang="fr-BE" sz="2400" b="1" dirty="0" smtClean="0">
                <a:solidFill>
                  <a:srgbClr val="002060"/>
                </a:solidFill>
              </a:rPr>
              <a:t> </a:t>
            </a:r>
            <a:r>
              <a:rPr lang="fr-BE" sz="2400" b="1" dirty="0" err="1" smtClean="0">
                <a:solidFill>
                  <a:srgbClr val="002060"/>
                </a:solidFill>
              </a:rPr>
              <a:t>will</a:t>
            </a:r>
            <a:r>
              <a:rPr lang="fr-BE" sz="2400" b="1" dirty="0" smtClean="0">
                <a:solidFill>
                  <a:srgbClr val="002060"/>
                </a:solidFill>
              </a:rPr>
              <a:t> </a:t>
            </a:r>
            <a:r>
              <a:rPr lang="fr-BE" sz="2400" b="1" dirty="0" err="1" smtClean="0">
                <a:solidFill>
                  <a:srgbClr val="002060"/>
                </a:solidFill>
              </a:rPr>
              <a:t>make</a:t>
            </a:r>
            <a:r>
              <a:rPr lang="fr-BE" sz="2400" b="1" dirty="0" smtClean="0">
                <a:solidFill>
                  <a:srgbClr val="002060"/>
                </a:solidFill>
              </a:rPr>
              <a:t> </a:t>
            </a:r>
            <a:r>
              <a:rPr lang="fr-BE" sz="2400" b="1" dirty="0" err="1" smtClean="0">
                <a:solidFill>
                  <a:srgbClr val="002060"/>
                </a:solidFill>
              </a:rPr>
              <a:t>work</a:t>
            </a:r>
            <a:r>
              <a:rPr lang="fr-BE" sz="2400" b="1" dirty="0" smtClean="0">
                <a:solidFill>
                  <a:srgbClr val="002060"/>
                </a:solidFill>
              </a:rPr>
              <a:t> </a:t>
            </a:r>
            <a:r>
              <a:rPr lang="fr-BE" sz="2400" b="1" dirty="0" err="1" smtClean="0">
                <a:solidFill>
                  <a:srgbClr val="002060"/>
                </a:solidFill>
              </a:rPr>
              <a:t>easier</a:t>
            </a:r>
            <a:r>
              <a:rPr lang="fr-BE" sz="2400" b="1" dirty="0" smtClean="0">
                <a:solidFill>
                  <a:srgbClr val="002060"/>
                </a:solidFill>
              </a:rPr>
              <a:t> and </a:t>
            </a:r>
            <a:r>
              <a:rPr lang="fr-BE" sz="2400" b="1" dirty="0" err="1" smtClean="0">
                <a:solidFill>
                  <a:srgbClr val="002060"/>
                </a:solidFill>
              </a:rPr>
              <a:t>improve</a:t>
            </a:r>
            <a:r>
              <a:rPr lang="fr-BE" sz="2400" b="1" dirty="0" smtClean="0">
                <a:solidFill>
                  <a:srgbClr val="002060"/>
                </a:solidFill>
              </a:rPr>
              <a:t> </a:t>
            </a:r>
            <a:r>
              <a:rPr lang="fr-BE" sz="2400" b="1" dirty="0" err="1" smtClean="0">
                <a:solidFill>
                  <a:srgbClr val="002060"/>
                </a:solidFill>
              </a:rPr>
              <a:t>effectiveness</a:t>
            </a:r>
            <a:r>
              <a:rPr lang="fr-BE" sz="2400" b="1" dirty="0" smtClean="0">
                <a:solidFill>
                  <a:srgbClr val="002060"/>
                </a:solidFill>
              </a:rPr>
              <a:t> and </a:t>
            </a:r>
            <a:r>
              <a:rPr lang="fr-BE" sz="2400" b="1" dirty="0" err="1" smtClean="0">
                <a:solidFill>
                  <a:srgbClr val="002060"/>
                </a:solidFill>
              </a:rPr>
              <a:t>visibility</a:t>
            </a:r>
            <a:r>
              <a:rPr lang="fr-BE" sz="2400" b="1" dirty="0" smtClean="0">
                <a:solidFill>
                  <a:srgbClr val="002060"/>
                </a:solidFill>
              </a:rPr>
              <a:t> of </a:t>
            </a:r>
            <a:r>
              <a:rPr lang="fr-BE" sz="2400" b="1" dirty="0" err="1" smtClean="0">
                <a:solidFill>
                  <a:srgbClr val="002060"/>
                </a:solidFill>
              </a:rPr>
              <a:t>our</a:t>
            </a:r>
            <a:r>
              <a:rPr lang="fr-BE" sz="2400" b="1" dirty="0" smtClean="0">
                <a:solidFill>
                  <a:srgbClr val="002060"/>
                </a:solidFill>
              </a:rPr>
              <a:t> actions</a:t>
            </a:r>
          </a:p>
          <a:p>
            <a:pPr algn="ctr"/>
            <a:r>
              <a:rPr lang="fr-BE" sz="2400" b="1" dirty="0" smtClean="0">
                <a:solidFill>
                  <a:srgbClr val="002060"/>
                </a:solidFill>
              </a:rPr>
              <a:t>Zoom on </a:t>
            </a:r>
            <a:r>
              <a:rPr lang="fr-BE" sz="2400" b="1" dirty="0" err="1" smtClean="0">
                <a:solidFill>
                  <a:srgbClr val="002060"/>
                </a:solidFill>
              </a:rPr>
              <a:t>result</a:t>
            </a:r>
            <a:r>
              <a:rPr lang="fr-BE" sz="2400" b="1" dirty="0" smtClean="0">
                <a:solidFill>
                  <a:srgbClr val="002060"/>
                </a:solidFill>
              </a:rPr>
              <a:t> management and </a:t>
            </a:r>
            <a:r>
              <a:rPr lang="fr-BE" sz="2400" b="1" dirty="0" err="1" smtClean="0">
                <a:solidFill>
                  <a:srgbClr val="002060"/>
                </a:solidFill>
              </a:rPr>
              <a:t>contract</a:t>
            </a:r>
            <a:r>
              <a:rPr lang="fr-BE" sz="2400" b="1" dirty="0" smtClean="0">
                <a:solidFill>
                  <a:srgbClr val="002060"/>
                </a:solidFill>
              </a:rPr>
              <a:t> management</a:t>
            </a:r>
          </a:p>
          <a:p>
            <a:pPr algn="ctr"/>
            <a:endParaRPr lang="fr-BE" sz="2400" b="1" dirty="0">
              <a:solidFill>
                <a:srgbClr val="002060"/>
              </a:solidFill>
            </a:endParaRPr>
          </a:p>
          <a:p>
            <a:pPr algn="ctr"/>
            <a:r>
              <a:rPr lang="fr-BE" sz="2400" b="1" dirty="0" smtClean="0">
                <a:solidFill>
                  <a:srgbClr val="002060"/>
                </a:solidFill>
              </a:rPr>
              <a:t>23.03.2017  </a:t>
            </a:r>
          </a:p>
          <a:p>
            <a:pPr algn="ctr"/>
            <a:r>
              <a:rPr lang="fr-BE" sz="2400" b="1" dirty="0" smtClean="0">
                <a:solidFill>
                  <a:srgbClr val="002060"/>
                </a:solidFill>
              </a:rPr>
              <a:t>09h00-12h30  </a:t>
            </a:r>
          </a:p>
          <a:p>
            <a:pPr algn="ctr"/>
            <a:endParaRPr lang="fr-BE" sz="2400" b="1" dirty="0" smtClean="0">
              <a:solidFill>
                <a:srgbClr val="002060"/>
              </a:solidFill>
            </a:endParaRPr>
          </a:p>
          <a:p>
            <a:pPr algn="ctr"/>
            <a:r>
              <a:rPr lang="fr-BE" sz="2400" b="1" dirty="0" smtClean="0">
                <a:solidFill>
                  <a:srgbClr val="002060"/>
                </a:solidFill>
              </a:rPr>
              <a:t>Thon </a:t>
            </a:r>
            <a:r>
              <a:rPr lang="fr-BE" sz="2400" b="1" dirty="0">
                <a:solidFill>
                  <a:srgbClr val="002060"/>
                </a:solidFill>
              </a:rPr>
              <a:t>Hotel EU – Rue de la Loi 75</a:t>
            </a:r>
            <a:endParaRPr lang="en-GB" sz="2400" b="1" dirty="0">
              <a:solidFill>
                <a:srgbClr val="002060"/>
              </a:solidFill>
            </a:endParaRPr>
          </a:p>
        </p:txBody>
      </p:sp>
    </p:spTree>
    <p:extLst>
      <p:ext uri="{BB962C8B-B14F-4D97-AF65-F5344CB8AC3E}">
        <p14:creationId xmlns:p14="http://schemas.microsoft.com/office/powerpoint/2010/main" val="157102101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txBox="1">
            <a:spLocks/>
          </p:cNvSpPr>
          <p:nvPr/>
        </p:nvSpPr>
        <p:spPr bwMode="auto">
          <a:xfrm>
            <a:off x="1219200" y="1119554"/>
            <a:ext cx="10128738" cy="7092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12542" tIns="56271" rIns="112542" bIns="56271" numCol="1" anchor="ctr" anchorCtr="0" compatLnSpc="1">
            <a:prstTxWarp prst="textNoShape">
              <a:avLst/>
            </a:prstTxWarp>
          </a:bodyPr>
          <a:lstStyle>
            <a:lvl1pPr marL="358775" indent="-358775" algn="l" rtl="0" eaLnBrk="0" fontAlgn="base" hangingPunct="0">
              <a:spcBef>
                <a:spcPct val="0"/>
              </a:spcBef>
              <a:spcAft>
                <a:spcPct val="0"/>
              </a:spcAft>
              <a:defRPr sz="3000" b="1">
                <a:solidFill>
                  <a:srgbClr val="0F5494"/>
                </a:solidFill>
                <a:latin typeface="+mj-lt"/>
                <a:ea typeface="+mj-ea"/>
                <a:cs typeface="+mj-cs"/>
              </a:defRPr>
            </a:lvl1pPr>
            <a:lvl2pPr marL="358775" indent="-358775" algn="l" rtl="0" eaLnBrk="0" fontAlgn="base" hangingPunct="0">
              <a:spcBef>
                <a:spcPct val="0"/>
              </a:spcBef>
              <a:spcAft>
                <a:spcPct val="0"/>
              </a:spcAft>
              <a:defRPr sz="3000" b="1">
                <a:solidFill>
                  <a:srgbClr val="0F5494"/>
                </a:solidFill>
                <a:latin typeface="Verdana" pitchFamily="34" charset="0"/>
              </a:defRPr>
            </a:lvl2pPr>
            <a:lvl3pPr marL="358775" indent="-358775" algn="l" rtl="0" eaLnBrk="0" fontAlgn="base" hangingPunct="0">
              <a:spcBef>
                <a:spcPct val="0"/>
              </a:spcBef>
              <a:spcAft>
                <a:spcPct val="0"/>
              </a:spcAft>
              <a:defRPr sz="3000" b="1">
                <a:solidFill>
                  <a:srgbClr val="0F5494"/>
                </a:solidFill>
                <a:latin typeface="Verdana" pitchFamily="34" charset="0"/>
              </a:defRPr>
            </a:lvl3pPr>
            <a:lvl4pPr marL="358775" indent="-358775" algn="l" rtl="0" eaLnBrk="0" fontAlgn="base" hangingPunct="0">
              <a:spcBef>
                <a:spcPct val="0"/>
              </a:spcBef>
              <a:spcAft>
                <a:spcPct val="0"/>
              </a:spcAft>
              <a:defRPr sz="3000" b="1">
                <a:solidFill>
                  <a:srgbClr val="0F5494"/>
                </a:solidFill>
                <a:latin typeface="Verdana" pitchFamily="34" charset="0"/>
              </a:defRPr>
            </a:lvl4pPr>
            <a:lvl5pPr marL="358775" indent="-358775" algn="l" rtl="0" eaLnBrk="0" fontAlgn="base" hangingPunct="0">
              <a:spcBef>
                <a:spcPct val="0"/>
              </a:spcBef>
              <a:spcAft>
                <a:spcPct val="0"/>
              </a:spcAft>
              <a:defRPr sz="3000" b="1">
                <a:solidFill>
                  <a:srgbClr val="0F5494"/>
                </a:solidFill>
                <a:latin typeface="Verdana" pitchFamily="34" charset="0"/>
              </a:defRPr>
            </a:lvl5pPr>
            <a:lvl6pPr marL="815975" algn="l" rtl="0" eaLnBrk="1" fontAlgn="base" hangingPunct="1">
              <a:spcBef>
                <a:spcPct val="0"/>
              </a:spcBef>
              <a:spcAft>
                <a:spcPct val="0"/>
              </a:spcAft>
              <a:defRPr sz="3000" b="1">
                <a:solidFill>
                  <a:srgbClr val="0F5494"/>
                </a:solidFill>
                <a:latin typeface="Verdana" pitchFamily="34" charset="0"/>
              </a:defRPr>
            </a:lvl6pPr>
            <a:lvl7pPr marL="1273175" algn="l" rtl="0" eaLnBrk="1" fontAlgn="base" hangingPunct="1">
              <a:spcBef>
                <a:spcPct val="0"/>
              </a:spcBef>
              <a:spcAft>
                <a:spcPct val="0"/>
              </a:spcAft>
              <a:defRPr sz="3000" b="1">
                <a:solidFill>
                  <a:srgbClr val="0F5494"/>
                </a:solidFill>
                <a:latin typeface="Verdana" pitchFamily="34" charset="0"/>
              </a:defRPr>
            </a:lvl7pPr>
            <a:lvl8pPr marL="1730375" algn="l" rtl="0" eaLnBrk="1" fontAlgn="base" hangingPunct="1">
              <a:spcBef>
                <a:spcPct val="0"/>
              </a:spcBef>
              <a:spcAft>
                <a:spcPct val="0"/>
              </a:spcAft>
              <a:defRPr sz="3000" b="1">
                <a:solidFill>
                  <a:srgbClr val="0F5494"/>
                </a:solidFill>
                <a:latin typeface="Verdana" pitchFamily="34" charset="0"/>
              </a:defRPr>
            </a:lvl8pPr>
            <a:lvl9pPr marL="2187575" algn="l" rtl="0" eaLnBrk="1" fontAlgn="base" hangingPunct="1">
              <a:spcBef>
                <a:spcPct val="0"/>
              </a:spcBef>
              <a:spcAft>
                <a:spcPct val="0"/>
              </a:spcAft>
              <a:defRPr sz="3000" b="1">
                <a:solidFill>
                  <a:srgbClr val="0F5494"/>
                </a:solidFill>
                <a:latin typeface="Verdana" pitchFamily="34" charset="0"/>
              </a:defRPr>
            </a:lvl9pPr>
          </a:lstStyle>
          <a:p>
            <a:pPr algn="ctr">
              <a:buClrTx/>
              <a:buSzTx/>
            </a:pPr>
            <a:r>
              <a:rPr lang="en-GB" altLang="en-US" sz="2400" dirty="0" smtClean="0">
                <a:solidFill>
                  <a:schemeClr val="tx1"/>
                </a:solidFill>
                <a:latin typeface="Calibri Light" panose="020F0302020204030204" pitchFamily="34" charset="0"/>
                <a:sym typeface="Gill Sans" charset="0"/>
              </a:rPr>
              <a:t>Cooperation days - OPSYS Working session </a:t>
            </a:r>
            <a:endParaRPr lang="en-GB" altLang="en-US" sz="2400" dirty="0">
              <a:solidFill>
                <a:schemeClr val="tx1"/>
              </a:solidFill>
              <a:latin typeface="Calibri Light" panose="020F0302020204030204" pitchFamily="34" charset="0"/>
              <a:sym typeface="Gill Sans" charset="0"/>
            </a:endParaRPr>
          </a:p>
        </p:txBody>
      </p:sp>
      <p:graphicFrame>
        <p:nvGraphicFramePr>
          <p:cNvPr id="6" name="Table 5"/>
          <p:cNvGraphicFramePr>
            <a:graphicFrameLocks noGrp="1"/>
          </p:cNvGraphicFramePr>
          <p:nvPr>
            <p:extLst>
              <p:ext uri="{D42A27DB-BD31-4B8C-83A1-F6EECF244321}">
                <p14:modId xmlns:p14="http://schemas.microsoft.com/office/powerpoint/2010/main" val="2056209606"/>
              </p:ext>
            </p:extLst>
          </p:nvPr>
        </p:nvGraphicFramePr>
        <p:xfrm>
          <a:off x="1295400" y="1828800"/>
          <a:ext cx="9372600" cy="3958755"/>
        </p:xfrm>
        <a:graphic>
          <a:graphicData uri="http://schemas.openxmlformats.org/drawingml/2006/table">
            <a:tbl>
              <a:tblPr firstRow="1" bandRow="1">
                <a:tableStyleId>{21E4AEA4-8DFA-4A89-87EB-49C32662AFE0}</a:tableStyleId>
              </a:tblPr>
              <a:tblGrid>
                <a:gridCol w="1316064"/>
                <a:gridCol w="6456336"/>
                <a:gridCol w="1600200"/>
              </a:tblGrid>
              <a:tr h="204686">
                <a:tc>
                  <a:txBody>
                    <a:bodyPr/>
                    <a:lstStyle/>
                    <a:p>
                      <a:r>
                        <a:rPr lang="en-GB" sz="1200" dirty="0" smtClean="0">
                          <a:solidFill>
                            <a:schemeClr val="accent5">
                              <a:lumMod val="10000"/>
                            </a:schemeClr>
                          </a:solidFill>
                        </a:rPr>
                        <a:t>Time</a:t>
                      </a:r>
                      <a:endParaRPr lang="en-GB" sz="1200" dirty="0">
                        <a:solidFill>
                          <a:schemeClr val="accent5">
                            <a:lumMod val="10000"/>
                          </a:schemeClr>
                        </a:solidFill>
                      </a:endParaRPr>
                    </a:p>
                  </a:txBody>
                  <a:tcPr>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GB" sz="1200" dirty="0" smtClean="0">
                          <a:solidFill>
                            <a:schemeClr val="accent5">
                              <a:lumMod val="10000"/>
                            </a:schemeClr>
                          </a:solidFill>
                        </a:rPr>
                        <a:t>Input</a:t>
                      </a:r>
                      <a:r>
                        <a:rPr lang="en-GB" sz="1200" baseline="0" dirty="0" smtClean="0">
                          <a:solidFill>
                            <a:schemeClr val="accent5">
                              <a:lumMod val="10000"/>
                            </a:schemeClr>
                          </a:solidFill>
                        </a:rPr>
                        <a:t> </a:t>
                      </a:r>
                      <a:endParaRPr lang="en-GB" sz="1200" dirty="0">
                        <a:solidFill>
                          <a:schemeClr val="accent5">
                            <a:lumMod val="10000"/>
                          </a:schemeClr>
                        </a:solidFill>
                      </a:endParaRPr>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indent="0" algn="l" defTabSz="1125472" rtl="0" eaLnBrk="1" fontAlgn="auto" latinLnBrk="0" hangingPunct="1">
                        <a:lnSpc>
                          <a:spcPct val="100000"/>
                        </a:lnSpc>
                        <a:spcBef>
                          <a:spcPts val="0"/>
                        </a:spcBef>
                        <a:spcAft>
                          <a:spcPts val="0"/>
                        </a:spcAft>
                        <a:buClrTx/>
                        <a:buSzTx/>
                        <a:buFontTx/>
                        <a:buNone/>
                        <a:tabLst/>
                        <a:defRPr/>
                      </a:pPr>
                      <a:r>
                        <a:rPr lang="en-GB" sz="1200" dirty="0" smtClean="0">
                          <a:solidFill>
                            <a:schemeClr val="accent5">
                              <a:lumMod val="10000"/>
                            </a:schemeClr>
                          </a:solidFill>
                        </a:rPr>
                        <a:t>Who </a:t>
                      </a:r>
                    </a:p>
                  </a:txBody>
                  <a:tcPr>
                    <a:lnL w="12700" cap="flat" cmpd="sng" algn="ctr">
                      <a:solidFill>
                        <a:schemeClr val="tx1"/>
                      </a:solidFill>
                      <a:prstDash val="solid"/>
                      <a:round/>
                      <a:headEnd type="none" w="med" len="med"/>
                      <a:tailEnd type="none" w="med" len="med"/>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r>
              <a:tr h="335280">
                <a:tc>
                  <a:txBody>
                    <a:bodyPr/>
                    <a:lstStyle/>
                    <a:p>
                      <a:pPr algn="ctr"/>
                      <a:r>
                        <a:rPr lang="en-GB" sz="1100" b="1" dirty="0" smtClean="0"/>
                        <a:t>08:30 – 09:00</a:t>
                      </a:r>
                      <a:endParaRPr lang="en-GB" sz="1100" b="1" dirty="0"/>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90000"/>
                      </a:schemeClr>
                    </a:solidFill>
                  </a:tcPr>
                </a:tc>
                <a:tc>
                  <a:txBody>
                    <a:bodyPr/>
                    <a:lstStyle/>
                    <a:p>
                      <a:r>
                        <a:rPr lang="en-GB" sz="1100" dirty="0" smtClean="0"/>
                        <a:t>Reception:</a:t>
                      </a:r>
                      <a:r>
                        <a:rPr lang="en-GB" sz="1100" baseline="0" dirty="0" smtClean="0"/>
                        <a:t> coffee and croissant </a:t>
                      </a:r>
                      <a:endParaRPr lang="en-GB" sz="1100" dirty="0" smtClean="0"/>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90000"/>
                      </a:schemeClr>
                    </a:solidFill>
                  </a:tcPr>
                </a:tc>
                <a:tc>
                  <a:txBody>
                    <a:bodyPr/>
                    <a:lstStyle/>
                    <a:p>
                      <a:endParaRPr lang="en-GB" sz="1100" dirty="0"/>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90000"/>
                      </a:schemeClr>
                    </a:solidFill>
                  </a:tcPr>
                </a:tc>
              </a:tr>
              <a:tr h="381000">
                <a:tc>
                  <a:txBody>
                    <a:bodyPr/>
                    <a:lstStyle/>
                    <a:p>
                      <a:pPr marL="0" marR="0" indent="0" algn="ctr" defTabSz="1125472"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1" dirty="0" smtClean="0"/>
                        <a:t>09:00 – 09:15</a:t>
                      </a:r>
                    </a:p>
                  </a:txBody>
                  <a:tcPr>
                    <a:lnT w="12700" cap="flat" cmpd="sng" algn="ctr">
                      <a:solidFill>
                        <a:schemeClr val="tx1"/>
                      </a:solidFill>
                      <a:prstDash val="solid"/>
                      <a:round/>
                      <a:headEnd type="none" w="med" len="med"/>
                      <a:tailEnd type="none" w="med" len="med"/>
                    </a:lnT>
                    <a:solidFill>
                      <a:schemeClr val="accent5">
                        <a:lumMod val="90000"/>
                      </a:schemeClr>
                    </a:solidFill>
                  </a:tcPr>
                </a:tc>
                <a:tc>
                  <a:txBody>
                    <a:bodyPr/>
                    <a:lstStyle/>
                    <a:p>
                      <a:r>
                        <a:rPr lang="en-GB" sz="1100" dirty="0" smtClean="0"/>
                        <a:t>Opening</a:t>
                      </a:r>
                      <a:r>
                        <a:rPr lang="en-GB" sz="1100" baseline="0" dirty="0" smtClean="0"/>
                        <a:t> remarks on OPSYS vision</a:t>
                      </a: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chemeClr val="accent5">
                        <a:lumMod val="90000"/>
                      </a:schemeClr>
                    </a:solidFill>
                  </a:tcPr>
                </a:tc>
                <a:tc>
                  <a:txBody>
                    <a:bodyPr/>
                    <a:lstStyle/>
                    <a:p>
                      <a:r>
                        <a:rPr lang="en-GB" sz="1100" baseline="0" dirty="0" smtClean="0"/>
                        <a:t>by </a:t>
                      </a:r>
                      <a:r>
                        <a:rPr lang="en-GB" sz="1100" baseline="0" dirty="0" err="1" smtClean="0"/>
                        <a:t>HoU</a:t>
                      </a:r>
                      <a:r>
                        <a:rPr lang="en-GB" sz="1100" baseline="0" dirty="0" smtClean="0"/>
                        <a:t> </a:t>
                      </a:r>
                      <a:endParaRPr lang="en-GB" sz="1100" dirty="0"/>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solidFill>
                      <a:schemeClr val="accent5">
                        <a:lumMod val="90000"/>
                      </a:schemeClr>
                    </a:solidFill>
                  </a:tcPr>
                </a:tc>
              </a:tr>
              <a:tr h="487680">
                <a:tc>
                  <a:txBody>
                    <a:bodyPr/>
                    <a:lstStyle/>
                    <a:p>
                      <a:pPr marL="0" marR="0" indent="0" algn="l" defTabSz="1125472" rtl="0" eaLnBrk="1" fontAlgn="auto" latinLnBrk="0" hangingPunct="1">
                        <a:lnSpc>
                          <a:spcPct val="100000"/>
                        </a:lnSpc>
                        <a:spcBef>
                          <a:spcPts val="0"/>
                        </a:spcBef>
                        <a:spcAft>
                          <a:spcPts val="0"/>
                        </a:spcAft>
                        <a:buClrTx/>
                        <a:buSzTx/>
                        <a:buFontTx/>
                        <a:buNone/>
                        <a:tabLst/>
                        <a:defRPr/>
                      </a:pPr>
                      <a:r>
                        <a:rPr lang="en-GB" sz="1100" b="1" kern="1200" baseline="0" dirty="0" smtClean="0">
                          <a:solidFill>
                            <a:schemeClr val="dk1"/>
                          </a:solidFill>
                          <a:latin typeface="+mn-lt"/>
                          <a:ea typeface="+mn-ea"/>
                          <a:cs typeface="+mn-cs"/>
                        </a:rPr>
                        <a:t>09:15 – 09:30 </a:t>
                      </a:r>
                    </a:p>
                  </a:txBody>
                  <a:tcPr anchor="ctr">
                    <a:solidFill>
                      <a:schemeClr val="accent1"/>
                    </a:solidFill>
                  </a:tcPr>
                </a:tc>
                <a:tc>
                  <a:txBody>
                    <a:bodyPr/>
                    <a:lstStyle/>
                    <a:p>
                      <a:pPr marL="0" algn="l" defTabSz="1125472" rtl="0" eaLnBrk="1" latinLnBrk="0" hangingPunct="1"/>
                      <a:r>
                        <a:rPr lang="en-GB" sz="1100" b="1" kern="1200" baseline="0" dirty="0" smtClean="0">
                          <a:solidFill>
                            <a:schemeClr val="tx1"/>
                          </a:solidFill>
                          <a:latin typeface="+mn-lt"/>
                          <a:ea typeface="+mn-ea"/>
                          <a:cs typeface="+mn-cs"/>
                        </a:rPr>
                        <a:t>OPSYS Vision 2020 </a:t>
                      </a:r>
                      <a:r>
                        <a:rPr lang="en-GB" sz="1100" kern="1200" baseline="0" dirty="0" smtClean="0">
                          <a:solidFill>
                            <a:schemeClr val="dk1"/>
                          </a:solidFill>
                          <a:latin typeface="+mn-lt"/>
                          <a:ea typeface="+mn-ea"/>
                          <a:cs typeface="+mn-cs"/>
                        </a:rPr>
                        <a:t>: three days in the life of Etienne</a:t>
                      </a:r>
                      <a:endParaRPr lang="en-GB" sz="1100" kern="1200" baseline="0" dirty="0">
                        <a:solidFill>
                          <a:schemeClr val="dk1"/>
                        </a:solidFill>
                        <a:latin typeface="+mn-lt"/>
                        <a:ea typeface="+mn-ea"/>
                        <a:cs typeface="+mn-cs"/>
                      </a:endParaRPr>
                    </a:p>
                  </a:txBody>
                  <a:tcPr>
                    <a:lnR w="12700" cap="flat" cmpd="sng" algn="ctr">
                      <a:solidFill>
                        <a:schemeClr val="tx1"/>
                      </a:solidFill>
                      <a:prstDash val="solid"/>
                      <a:round/>
                      <a:headEnd type="none" w="med" len="med"/>
                      <a:tailEnd type="none" w="med" len="med"/>
                    </a:lnR>
                    <a:solidFill>
                      <a:schemeClr val="accent1"/>
                    </a:solidFill>
                  </a:tcPr>
                </a:tc>
                <a:tc>
                  <a:txBody>
                    <a:bodyPr/>
                    <a:lstStyle/>
                    <a:p>
                      <a:pPr marL="0" marR="0" indent="0" algn="l" defTabSz="1125472" rtl="0" eaLnBrk="1" fontAlgn="auto" latinLnBrk="0" hangingPunct="1">
                        <a:lnSpc>
                          <a:spcPct val="100000"/>
                        </a:lnSpc>
                        <a:spcBef>
                          <a:spcPts val="0"/>
                        </a:spcBef>
                        <a:spcAft>
                          <a:spcPts val="0"/>
                        </a:spcAft>
                        <a:buClrTx/>
                        <a:buSzTx/>
                        <a:buFontTx/>
                        <a:buNone/>
                        <a:tabLst/>
                        <a:defRPr/>
                      </a:pPr>
                      <a:r>
                        <a:rPr lang="en-GB" sz="1100" kern="1200" baseline="0" dirty="0" smtClean="0">
                          <a:solidFill>
                            <a:schemeClr val="dk1"/>
                          </a:solidFill>
                          <a:latin typeface="+mn-lt"/>
                          <a:ea typeface="+mn-ea"/>
                          <a:cs typeface="+mn-cs"/>
                        </a:rPr>
                        <a:t>DEVCO 05 </a:t>
                      </a:r>
                    </a:p>
                  </a:txBody>
                  <a:tcPr>
                    <a:lnL w="12700" cap="flat" cmpd="sng" algn="ctr">
                      <a:solidFill>
                        <a:schemeClr val="tx1"/>
                      </a:solidFill>
                      <a:prstDash val="solid"/>
                      <a:round/>
                      <a:headEnd type="none" w="med" len="med"/>
                      <a:tailEnd type="none" w="med" len="med"/>
                    </a:lnL>
                    <a:solidFill>
                      <a:schemeClr val="accent1"/>
                    </a:solidFill>
                  </a:tcPr>
                </a:tc>
              </a:tr>
              <a:tr h="685800">
                <a:tc>
                  <a:txBody>
                    <a:bodyPr/>
                    <a:lstStyle/>
                    <a:p>
                      <a:pPr marL="0" marR="0" indent="0" algn="ctr" defTabSz="1125472" rtl="0" eaLnBrk="1" fontAlgn="auto" latinLnBrk="0" hangingPunct="1">
                        <a:lnSpc>
                          <a:spcPct val="100000"/>
                        </a:lnSpc>
                        <a:spcBef>
                          <a:spcPts val="0"/>
                        </a:spcBef>
                        <a:spcAft>
                          <a:spcPts val="0"/>
                        </a:spcAft>
                        <a:buClrTx/>
                        <a:buSzTx/>
                        <a:buFontTx/>
                        <a:buNone/>
                        <a:tabLst/>
                        <a:defRPr/>
                      </a:pPr>
                      <a:r>
                        <a:rPr lang="en-GB" sz="1100" b="1" kern="1200" dirty="0" smtClean="0">
                          <a:solidFill>
                            <a:schemeClr val="dk1"/>
                          </a:solidFill>
                          <a:latin typeface="+mn-lt"/>
                          <a:ea typeface="+mn-ea"/>
                          <a:cs typeface="+mn-cs"/>
                        </a:rPr>
                        <a:t>09:30 – 10:45</a:t>
                      </a:r>
                    </a:p>
                  </a:txBody>
                  <a:tcPr anchor="ctr">
                    <a:solidFill>
                      <a:schemeClr val="accent5">
                        <a:lumMod val="90000"/>
                      </a:schemeClr>
                    </a:solidFill>
                  </a:tcPr>
                </a:tc>
                <a:tc>
                  <a:txBody>
                    <a:bodyPr/>
                    <a:lstStyle/>
                    <a:p>
                      <a:r>
                        <a:rPr lang="en-GB" sz="1100" b="1" dirty="0" smtClean="0"/>
                        <a:t>The</a:t>
                      </a:r>
                      <a:r>
                        <a:rPr lang="en-GB" sz="1100" b="1" baseline="0" dirty="0" smtClean="0"/>
                        <a:t> future of results management </a:t>
                      </a:r>
                    </a:p>
                    <a:p>
                      <a:pPr marL="0" algn="l" defTabSz="1125472" rtl="0" eaLnBrk="1" latinLnBrk="0" hangingPunct="1"/>
                      <a:r>
                        <a:rPr lang="en-GB" sz="1100" kern="1200" baseline="0" dirty="0" smtClean="0">
                          <a:solidFill>
                            <a:schemeClr val="dk1"/>
                          </a:solidFill>
                          <a:latin typeface="+mn-lt"/>
                          <a:ea typeface="+mn-ea"/>
                          <a:cs typeface="+mn-cs"/>
                        </a:rPr>
                        <a:t>State of play and how to improve the quality of our interventions: presentation and discussion </a:t>
                      </a:r>
                      <a:endParaRPr lang="en-GB" sz="1100" baseline="0" dirty="0" smtClean="0"/>
                    </a:p>
                  </a:txBody>
                  <a:tcPr>
                    <a:lnR w="12700" cap="flat" cmpd="sng" algn="ctr">
                      <a:solidFill>
                        <a:schemeClr val="tx1"/>
                      </a:solidFill>
                      <a:prstDash val="solid"/>
                      <a:round/>
                      <a:headEnd type="none" w="med" len="med"/>
                      <a:tailEnd type="none" w="med" len="med"/>
                    </a:lnR>
                    <a:solidFill>
                      <a:schemeClr val="accent5">
                        <a:lumMod val="90000"/>
                      </a:schemeClr>
                    </a:solidFill>
                  </a:tcPr>
                </a:tc>
                <a:tc>
                  <a:txBody>
                    <a:bodyPr/>
                    <a:lstStyle/>
                    <a:p>
                      <a:pPr marL="0" marR="0" indent="0" algn="l" defTabSz="1125472" rtl="0" eaLnBrk="1" fontAlgn="auto" latinLnBrk="0" hangingPunct="1">
                        <a:lnSpc>
                          <a:spcPct val="100000"/>
                        </a:lnSpc>
                        <a:spcBef>
                          <a:spcPts val="0"/>
                        </a:spcBef>
                        <a:spcAft>
                          <a:spcPts val="0"/>
                        </a:spcAft>
                        <a:buClrTx/>
                        <a:buSzTx/>
                        <a:buFontTx/>
                        <a:buNone/>
                        <a:tabLst/>
                        <a:defRPr/>
                      </a:pPr>
                      <a:r>
                        <a:rPr lang="en-GB" sz="1100" b="0" i="1" dirty="0" smtClean="0"/>
                        <a:t> </a:t>
                      </a:r>
                    </a:p>
                    <a:p>
                      <a:pPr marL="0" marR="0" indent="0" algn="l" defTabSz="1125472" rtl="0" eaLnBrk="1" fontAlgn="auto" latinLnBrk="0" hangingPunct="1">
                        <a:lnSpc>
                          <a:spcPct val="100000"/>
                        </a:lnSpc>
                        <a:spcBef>
                          <a:spcPts val="0"/>
                        </a:spcBef>
                        <a:spcAft>
                          <a:spcPts val="0"/>
                        </a:spcAft>
                        <a:buClrTx/>
                        <a:buSzTx/>
                        <a:buFontTx/>
                        <a:buNone/>
                        <a:tabLst/>
                        <a:defRPr/>
                      </a:pPr>
                      <a:r>
                        <a:rPr lang="en-GB" sz="1100" b="0" i="1" dirty="0" smtClean="0"/>
                        <a:t>DEVCO 06/ NEAR</a:t>
                      </a:r>
                    </a:p>
                    <a:p>
                      <a:pPr marL="0" marR="0" indent="0" algn="l" defTabSz="1125472" rtl="0" eaLnBrk="1" fontAlgn="auto" latinLnBrk="0" hangingPunct="1">
                        <a:lnSpc>
                          <a:spcPct val="100000"/>
                        </a:lnSpc>
                        <a:spcBef>
                          <a:spcPts val="0"/>
                        </a:spcBef>
                        <a:spcAft>
                          <a:spcPts val="0"/>
                        </a:spcAft>
                        <a:buClrTx/>
                        <a:buSzTx/>
                        <a:buFontTx/>
                        <a:buNone/>
                        <a:tabLst/>
                        <a:defRPr/>
                      </a:pPr>
                      <a:endParaRPr lang="en-GB" sz="1100" b="0" i="1" dirty="0" smtClean="0"/>
                    </a:p>
                  </a:txBody>
                  <a:tcPr>
                    <a:lnL w="12700" cap="flat" cmpd="sng" algn="ctr">
                      <a:solidFill>
                        <a:schemeClr val="tx1"/>
                      </a:solidFill>
                      <a:prstDash val="solid"/>
                      <a:round/>
                      <a:headEnd type="none" w="med" len="med"/>
                      <a:tailEnd type="none" w="med" len="med"/>
                    </a:lnL>
                    <a:solidFill>
                      <a:schemeClr val="accent5">
                        <a:lumMod val="90000"/>
                      </a:schemeClr>
                    </a:solidFill>
                  </a:tcPr>
                </a:tc>
              </a:tr>
              <a:tr h="400105">
                <a:tc>
                  <a:txBody>
                    <a:bodyPr/>
                    <a:lstStyle/>
                    <a:p>
                      <a:pPr marL="0" marR="0" indent="0" algn="ctr" defTabSz="1125472" rtl="0" eaLnBrk="1" fontAlgn="auto" latinLnBrk="0" hangingPunct="1">
                        <a:lnSpc>
                          <a:spcPct val="100000"/>
                        </a:lnSpc>
                        <a:spcBef>
                          <a:spcPts val="0"/>
                        </a:spcBef>
                        <a:spcAft>
                          <a:spcPts val="0"/>
                        </a:spcAft>
                        <a:buClrTx/>
                        <a:buSzTx/>
                        <a:buFontTx/>
                        <a:buNone/>
                        <a:tabLst/>
                        <a:defRPr/>
                      </a:pPr>
                      <a:r>
                        <a:rPr lang="en-GB" sz="1100" b="1" kern="1200" dirty="0" smtClean="0">
                          <a:solidFill>
                            <a:schemeClr val="dk1"/>
                          </a:solidFill>
                          <a:latin typeface="+mn-lt"/>
                          <a:ea typeface="+mn-ea"/>
                          <a:cs typeface="+mn-cs"/>
                        </a:rPr>
                        <a:t>10.45</a:t>
                      </a:r>
                      <a:r>
                        <a:rPr lang="en-GB" sz="1100" b="1" kern="1200" baseline="0" dirty="0" smtClean="0">
                          <a:solidFill>
                            <a:schemeClr val="dk1"/>
                          </a:solidFill>
                          <a:latin typeface="+mn-lt"/>
                          <a:ea typeface="+mn-ea"/>
                          <a:cs typeface="+mn-cs"/>
                        </a:rPr>
                        <a:t> – 11:00</a:t>
                      </a:r>
                      <a:endParaRPr lang="en-GB" sz="1100" b="1" kern="1200" dirty="0" smtClean="0">
                        <a:solidFill>
                          <a:schemeClr val="dk1"/>
                        </a:solidFill>
                        <a:latin typeface="+mn-lt"/>
                        <a:ea typeface="+mn-ea"/>
                        <a:cs typeface="+mn-cs"/>
                      </a:endParaRPr>
                    </a:p>
                  </a:txBody>
                  <a:tcPr anchor="ctr">
                    <a:solidFill>
                      <a:schemeClr val="accent5">
                        <a:lumMod val="90000"/>
                      </a:schemeClr>
                    </a:solidFill>
                  </a:tcPr>
                </a:tc>
                <a:tc>
                  <a:txBody>
                    <a:bodyPr/>
                    <a:lstStyle/>
                    <a:p>
                      <a:r>
                        <a:rPr lang="en-GB" sz="1100" baseline="0" dirty="0" smtClean="0"/>
                        <a:t>Coffee break </a:t>
                      </a:r>
                    </a:p>
                  </a:txBody>
                  <a:tcPr>
                    <a:lnR w="12700" cap="flat" cmpd="sng" algn="ctr">
                      <a:solidFill>
                        <a:schemeClr val="tx1"/>
                      </a:solidFill>
                      <a:prstDash val="solid"/>
                      <a:round/>
                      <a:headEnd type="none" w="med" len="med"/>
                      <a:tailEnd type="none" w="med" len="med"/>
                    </a:lnR>
                    <a:solidFill>
                      <a:schemeClr val="accent5">
                        <a:lumMod val="90000"/>
                      </a:schemeClr>
                    </a:solidFill>
                  </a:tcPr>
                </a:tc>
                <a:tc>
                  <a:txBody>
                    <a:bodyPr/>
                    <a:lstStyle/>
                    <a:p>
                      <a:pPr marL="0" marR="0" indent="0" algn="l" defTabSz="1125472" rtl="0" eaLnBrk="1" fontAlgn="auto" latinLnBrk="0" hangingPunct="1">
                        <a:lnSpc>
                          <a:spcPct val="100000"/>
                        </a:lnSpc>
                        <a:spcBef>
                          <a:spcPts val="0"/>
                        </a:spcBef>
                        <a:spcAft>
                          <a:spcPts val="0"/>
                        </a:spcAft>
                        <a:buClrTx/>
                        <a:buSzTx/>
                        <a:buFontTx/>
                        <a:buNone/>
                        <a:tabLst/>
                        <a:defRPr/>
                      </a:pPr>
                      <a:endParaRPr lang="en-GB" sz="1100" b="0" i="1" baseline="0" dirty="0" smtClean="0"/>
                    </a:p>
                  </a:txBody>
                  <a:tcPr>
                    <a:lnL w="12700" cap="flat" cmpd="sng" algn="ctr">
                      <a:solidFill>
                        <a:schemeClr val="tx1"/>
                      </a:solidFill>
                      <a:prstDash val="solid"/>
                      <a:round/>
                      <a:headEnd type="none" w="med" len="med"/>
                      <a:tailEnd type="none" w="med" len="med"/>
                    </a:lnL>
                    <a:solidFill>
                      <a:schemeClr val="accent5">
                        <a:lumMod val="90000"/>
                      </a:schemeClr>
                    </a:solidFill>
                  </a:tcPr>
                </a:tc>
              </a:tr>
              <a:tr h="400105">
                <a:tc>
                  <a:txBody>
                    <a:bodyPr/>
                    <a:lstStyle/>
                    <a:p>
                      <a:pPr marL="0" marR="0" indent="0" algn="ctr" defTabSz="1125472" rtl="0" eaLnBrk="1" fontAlgn="auto" latinLnBrk="0" hangingPunct="1">
                        <a:lnSpc>
                          <a:spcPct val="100000"/>
                        </a:lnSpc>
                        <a:spcBef>
                          <a:spcPts val="0"/>
                        </a:spcBef>
                        <a:spcAft>
                          <a:spcPts val="0"/>
                        </a:spcAft>
                        <a:buClrTx/>
                        <a:buSzTx/>
                        <a:buFontTx/>
                        <a:buNone/>
                        <a:tabLst/>
                        <a:defRPr/>
                      </a:pPr>
                      <a:r>
                        <a:rPr lang="en-GB" sz="1100" b="1" kern="1200" dirty="0" smtClean="0">
                          <a:solidFill>
                            <a:schemeClr val="dk1"/>
                          </a:solidFill>
                          <a:latin typeface="+mn-lt"/>
                          <a:ea typeface="+mn-ea"/>
                          <a:cs typeface="+mn-cs"/>
                        </a:rPr>
                        <a:t>11:00 -12:15</a:t>
                      </a:r>
                    </a:p>
                  </a:txBody>
                  <a:tcPr anchor="ctr">
                    <a:solidFill>
                      <a:schemeClr val="accent5">
                        <a:lumMod val="90000"/>
                      </a:schemeClr>
                    </a:solidFill>
                  </a:tcPr>
                </a:tc>
                <a:tc>
                  <a:txBody>
                    <a:bodyPr/>
                    <a:lstStyle/>
                    <a:p>
                      <a:r>
                        <a:rPr lang="en-GB" sz="1100" b="1" baseline="0" dirty="0" smtClean="0"/>
                        <a:t>The future of Contract management</a:t>
                      </a:r>
                      <a:r>
                        <a:rPr lang="en-GB" sz="1100" baseline="0" dirty="0" smtClean="0"/>
                        <a:t>: corporate move tailored to the needs of external action: presentation and discussion </a:t>
                      </a:r>
                    </a:p>
                    <a:p>
                      <a:endParaRPr lang="en-GB" sz="1100" baseline="0" dirty="0" smtClean="0"/>
                    </a:p>
                  </a:txBody>
                  <a:tcPr>
                    <a:lnR w="12700" cap="flat" cmpd="sng" algn="ctr">
                      <a:solidFill>
                        <a:schemeClr val="tx1"/>
                      </a:solidFill>
                      <a:prstDash val="solid"/>
                      <a:round/>
                      <a:headEnd type="none" w="med" len="med"/>
                      <a:tailEnd type="none" w="med" len="med"/>
                    </a:lnR>
                    <a:solidFill>
                      <a:schemeClr val="accent5">
                        <a:lumMod val="90000"/>
                      </a:schemeClr>
                    </a:solidFill>
                  </a:tcPr>
                </a:tc>
                <a:tc>
                  <a:txBody>
                    <a:bodyPr/>
                    <a:lstStyle/>
                    <a:p>
                      <a:pPr marL="0" marR="0" indent="0" algn="l" defTabSz="1125472" rtl="0" eaLnBrk="1" fontAlgn="auto" latinLnBrk="0" hangingPunct="1">
                        <a:lnSpc>
                          <a:spcPct val="100000"/>
                        </a:lnSpc>
                        <a:spcBef>
                          <a:spcPts val="0"/>
                        </a:spcBef>
                        <a:spcAft>
                          <a:spcPts val="0"/>
                        </a:spcAft>
                        <a:buClrTx/>
                        <a:buSzTx/>
                        <a:buFontTx/>
                        <a:buNone/>
                        <a:tabLst/>
                        <a:defRPr/>
                      </a:pPr>
                      <a:r>
                        <a:rPr lang="en-GB" sz="1100" b="0" i="1" baseline="0" dirty="0" smtClean="0"/>
                        <a:t>DEVCO 05/ DIGIT </a:t>
                      </a:r>
                    </a:p>
                  </a:txBody>
                  <a:tcPr>
                    <a:lnL w="12700" cap="flat" cmpd="sng" algn="ctr">
                      <a:solidFill>
                        <a:schemeClr val="tx1"/>
                      </a:solidFill>
                      <a:prstDash val="solid"/>
                      <a:round/>
                      <a:headEnd type="none" w="med" len="med"/>
                      <a:tailEnd type="none" w="med" len="med"/>
                    </a:lnL>
                    <a:solidFill>
                      <a:schemeClr val="accent5">
                        <a:lumMod val="90000"/>
                      </a:schemeClr>
                    </a:solidFill>
                  </a:tcPr>
                </a:tc>
              </a:tr>
              <a:tr h="400105">
                <a:tc>
                  <a:txBody>
                    <a:bodyPr/>
                    <a:lstStyle/>
                    <a:p>
                      <a:pPr marL="0" marR="0" indent="0" algn="ctr" defTabSz="1125472" rtl="0" eaLnBrk="1" fontAlgn="auto" latinLnBrk="0" hangingPunct="1">
                        <a:lnSpc>
                          <a:spcPct val="100000"/>
                        </a:lnSpc>
                        <a:spcBef>
                          <a:spcPts val="0"/>
                        </a:spcBef>
                        <a:spcAft>
                          <a:spcPts val="0"/>
                        </a:spcAft>
                        <a:buClrTx/>
                        <a:buSzTx/>
                        <a:buFontTx/>
                        <a:buNone/>
                        <a:tabLst/>
                        <a:defRPr/>
                      </a:pPr>
                      <a:r>
                        <a:rPr lang="en-GB" sz="1100" b="1" kern="1200" dirty="0" smtClean="0">
                          <a:solidFill>
                            <a:schemeClr val="dk1"/>
                          </a:solidFill>
                          <a:latin typeface="+mn-lt"/>
                          <a:ea typeface="+mn-ea"/>
                          <a:cs typeface="+mn-cs"/>
                        </a:rPr>
                        <a:t>12:15 -12:30 </a:t>
                      </a:r>
                    </a:p>
                  </a:txBody>
                  <a:tcPr anchor="ctr">
                    <a:solidFill>
                      <a:schemeClr val="accent5">
                        <a:lumMod val="90000"/>
                      </a:schemeClr>
                    </a:solidFill>
                  </a:tcPr>
                </a:tc>
                <a:tc>
                  <a:txBody>
                    <a:bodyPr/>
                    <a:lstStyle/>
                    <a:p>
                      <a:r>
                        <a:rPr lang="en-GB" sz="1100" baseline="0" dirty="0" smtClean="0"/>
                        <a:t>Wrap up Conclusions for the Panel  </a:t>
                      </a:r>
                    </a:p>
                  </a:txBody>
                  <a:tcPr>
                    <a:lnR w="12700" cap="flat" cmpd="sng" algn="ctr">
                      <a:solidFill>
                        <a:schemeClr val="tx1"/>
                      </a:solidFill>
                      <a:prstDash val="solid"/>
                      <a:round/>
                      <a:headEnd type="none" w="med" len="med"/>
                      <a:tailEnd type="none" w="med" len="med"/>
                    </a:lnR>
                    <a:solidFill>
                      <a:schemeClr val="accent5">
                        <a:lumMod val="90000"/>
                      </a:schemeClr>
                    </a:solidFill>
                  </a:tcPr>
                </a:tc>
                <a:tc>
                  <a:txBody>
                    <a:bodyPr/>
                    <a:lstStyle/>
                    <a:p>
                      <a:pPr marL="0" marR="0" indent="0" algn="l" defTabSz="1125472" rtl="0" eaLnBrk="1" fontAlgn="auto" latinLnBrk="0" hangingPunct="1">
                        <a:lnSpc>
                          <a:spcPct val="100000"/>
                        </a:lnSpc>
                        <a:spcBef>
                          <a:spcPts val="0"/>
                        </a:spcBef>
                        <a:spcAft>
                          <a:spcPts val="0"/>
                        </a:spcAft>
                        <a:buClrTx/>
                        <a:buSzTx/>
                        <a:buFontTx/>
                        <a:buNone/>
                        <a:tabLst/>
                        <a:defRPr/>
                      </a:pPr>
                      <a:r>
                        <a:rPr lang="en-GB" sz="1100" b="0" i="1" baseline="0" dirty="0" smtClean="0"/>
                        <a:t>By </a:t>
                      </a:r>
                      <a:r>
                        <a:rPr lang="en-GB" sz="1100" b="0" i="1" baseline="0" dirty="0" err="1" smtClean="0"/>
                        <a:t>HoU</a:t>
                      </a:r>
                      <a:r>
                        <a:rPr lang="en-GB" sz="1100" b="0" i="1" baseline="0" dirty="0" smtClean="0"/>
                        <a:t> </a:t>
                      </a:r>
                    </a:p>
                  </a:txBody>
                  <a:tcPr>
                    <a:lnL w="12700" cap="flat" cmpd="sng" algn="ctr">
                      <a:solidFill>
                        <a:schemeClr val="tx1"/>
                      </a:solidFill>
                      <a:prstDash val="solid"/>
                      <a:round/>
                      <a:headEnd type="none" w="med" len="med"/>
                      <a:tailEnd type="none" w="med" len="med"/>
                    </a:lnL>
                    <a:solidFill>
                      <a:schemeClr val="accent5">
                        <a:lumMod val="90000"/>
                      </a:schemeClr>
                    </a:solidFill>
                  </a:tcPr>
                </a:tc>
              </a:tr>
              <a:tr h="400105">
                <a:tc>
                  <a:txBody>
                    <a:bodyPr/>
                    <a:lstStyle/>
                    <a:p>
                      <a:pPr marL="0" marR="0" indent="0" algn="ctr" defTabSz="1125472" rtl="0" eaLnBrk="1" fontAlgn="auto" latinLnBrk="0" hangingPunct="1">
                        <a:lnSpc>
                          <a:spcPct val="100000"/>
                        </a:lnSpc>
                        <a:spcBef>
                          <a:spcPts val="0"/>
                        </a:spcBef>
                        <a:spcAft>
                          <a:spcPts val="0"/>
                        </a:spcAft>
                        <a:buClrTx/>
                        <a:buSzTx/>
                        <a:buFontTx/>
                        <a:buNone/>
                        <a:tabLst/>
                        <a:defRPr/>
                      </a:pPr>
                      <a:r>
                        <a:rPr lang="en-GB" sz="1100" b="1" kern="1200" dirty="0" smtClean="0">
                          <a:solidFill>
                            <a:schemeClr val="dk1"/>
                          </a:solidFill>
                          <a:latin typeface="+mn-lt"/>
                          <a:ea typeface="+mn-ea"/>
                          <a:cs typeface="+mn-cs"/>
                        </a:rPr>
                        <a:t>12:30 </a:t>
                      </a:r>
                      <a:r>
                        <a:rPr lang="en-GB" sz="1100" b="1" kern="1200" baseline="0" dirty="0" smtClean="0">
                          <a:solidFill>
                            <a:schemeClr val="dk1"/>
                          </a:solidFill>
                          <a:latin typeface="+mn-lt"/>
                          <a:ea typeface="+mn-ea"/>
                          <a:cs typeface="+mn-cs"/>
                        </a:rPr>
                        <a:t>–13:30 </a:t>
                      </a:r>
                      <a:endParaRPr lang="en-GB" sz="1100" b="1" kern="1200" dirty="0" smtClean="0">
                        <a:solidFill>
                          <a:schemeClr val="dk1"/>
                        </a:solidFill>
                        <a:latin typeface="+mn-lt"/>
                        <a:ea typeface="+mn-ea"/>
                        <a:cs typeface="+mn-cs"/>
                      </a:endParaRPr>
                    </a:p>
                  </a:txBody>
                  <a:tcPr anchor="ctr">
                    <a:solidFill>
                      <a:schemeClr val="accent5">
                        <a:lumMod val="90000"/>
                      </a:schemeClr>
                    </a:solidFill>
                  </a:tcPr>
                </a:tc>
                <a:tc>
                  <a:txBody>
                    <a:bodyPr/>
                    <a:lstStyle/>
                    <a:p>
                      <a:r>
                        <a:rPr lang="en-GB" sz="1100" baseline="0" dirty="0" smtClean="0"/>
                        <a:t>Lunch and informal discussions </a:t>
                      </a:r>
                    </a:p>
                  </a:txBody>
                  <a:tcPr>
                    <a:lnR w="12700" cap="flat" cmpd="sng" algn="ctr">
                      <a:solidFill>
                        <a:schemeClr val="tx1"/>
                      </a:solidFill>
                      <a:prstDash val="solid"/>
                      <a:round/>
                      <a:headEnd type="none" w="med" len="med"/>
                      <a:tailEnd type="none" w="med" len="med"/>
                    </a:lnR>
                    <a:solidFill>
                      <a:schemeClr val="accent5">
                        <a:lumMod val="90000"/>
                      </a:schemeClr>
                    </a:solidFill>
                  </a:tcPr>
                </a:tc>
                <a:tc>
                  <a:txBody>
                    <a:bodyPr/>
                    <a:lstStyle/>
                    <a:p>
                      <a:pPr marL="0" marR="0" indent="0" algn="l" defTabSz="1125472" rtl="0" eaLnBrk="1" fontAlgn="auto" latinLnBrk="0" hangingPunct="1">
                        <a:lnSpc>
                          <a:spcPct val="100000"/>
                        </a:lnSpc>
                        <a:spcBef>
                          <a:spcPts val="0"/>
                        </a:spcBef>
                        <a:spcAft>
                          <a:spcPts val="0"/>
                        </a:spcAft>
                        <a:buClrTx/>
                        <a:buSzTx/>
                        <a:buFontTx/>
                        <a:buNone/>
                        <a:tabLst/>
                        <a:defRPr/>
                      </a:pPr>
                      <a:endParaRPr lang="en-GB" sz="1100" b="0" i="1" baseline="0" dirty="0" smtClean="0"/>
                    </a:p>
                  </a:txBody>
                  <a:tcPr>
                    <a:lnL w="12700" cap="flat" cmpd="sng" algn="ctr">
                      <a:solidFill>
                        <a:schemeClr val="tx1"/>
                      </a:solidFill>
                      <a:prstDash val="solid"/>
                      <a:round/>
                      <a:headEnd type="none" w="med" len="med"/>
                      <a:tailEnd type="none" w="med" len="med"/>
                    </a:lnL>
                    <a:solidFill>
                      <a:schemeClr val="accent5">
                        <a:lumMod val="90000"/>
                      </a:schemeClr>
                    </a:solidFill>
                  </a:tcPr>
                </a:tc>
              </a:tr>
            </a:tbl>
          </a:graphicData>
        </a:graphic>
      </p:graphicFrame>
    </p:spTree>
    <p:extLst>
      <p:ext uri="{BB962C8B-B14F-4D97-AF65-F5344CB8AC3E}">
        <p14:creationId xmlns:p14="http://schemas.microsoft.com/office/powerpoint/2010/main" val="2091281160"/>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THINKCELLUNDODONOTDELETE" val="0"/>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2013_blank_new">
  <a:themeElements>
    <a:clrScheme name="Gartner_2013">
      <a:dk1>
        <a:srgbClr val="000000"/>
      </a:dk1>
      <a:lt1>
        <a:srgbClr val="FFFFFF"/>
      </a:lt1>
      <a:dk2>
        <a:srgbClr val="00529B"/>
      </a:dk2>
      <a:lt2>
        <a:srgbClr val="B9D0DC"/>
      </a:lt2>
      <a:accent1>
        <a:srgbClr val="00529B"/>
      </a:accent1>
      <a:accent2>
        <a:srgbClr val="6E96D5"/>
      </a:accent2>
      <a:accent3>
        <a:srgbClr val="5B97B1"/>
      </a:accent3>
      <a:accent4>
        <a:srgbClr val="85B0C6"/>
      </a:accent4>
      <a:accent5>
        <a:srgbClr val="B9D0DC"/>
      </a:accent5>
      <a:accent6>
        <a:srgbClr val="99CC00"/>
      </a:accent6>
      <a:hlink>
        <a:srgbClr val="5B97B1"/>
      </a:hlink>
      <a:folHlink>
        <a:srgbClr val="85B0C6"/>
      </a:folHlink>
    </a:clrScheme>
    <a:fontScheme name="blank">
      <a:majorFont>
        <a:latin typeface="Arial"/>
        <a:ea typeface="Arial Unicode MS"/>
        <a:cs typeface="Arial Unicode MS"/>
      </a:majorFont>
      <a:minorFont>
        <a:latin typeface="Arial"/>
        <a:ea typeface="Arial Unicode MS"/>
        <a:cs typeface="Arial Unicode M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a:solidFill>
            <a:schemeClr val="tx1"/>
          </a:solidFill>
        </a:ln>
      </a:spPr>
      <a:bodyPr rtlCol="0" anchor="ctr"/>
      <a:lstStyle>
        <a:defPPr algn="ctr">
          <a:defRPr sz="1600" dirty="0" err="1" smtClean="0"/>
        </a:defPPr>
      </a:lstStyle>
      <a:style>
        <a:lnRef idx="1">
          <a:schemeClr val="accent1"/>
        </a:lnRef>
        <a:fillRef idx="0">
          <a:schemeClr val="accent1"/>
        </a:fillRef>
        <a:effectRef idx="0">
          <a:schemeClr val="accent1"/>
        </a:effectRef>
        <a:fontRef idx="minor">
          <a:schemeClr val="tx1"/>
        </a:fontRef>
      </a:style>
    </a:spDef>
    <a:lnDef>
      <a:spPr bwMode="gray">
        <a:noFill/>
        <a:ln w="12700">
          <a:solidFill>
            <a:schemeClr val="tx1"/>
          </a:solidFill>
          <a:round/>
          <a:headEnd type="none" w="lg" len="lg"/>
          <a:tailEnd type="none" w="lg" len="lg"/>
        </a:ln>
        <a:effectLst/>
      </a:spPr>
      <a:bodyPr/>
      <a:lstStyle/>
    </a:lnDef>
    <a:txDef>
      <a:spPr/>
      <a:bodyPr vert="horz" lIns="0" tIns="0" rIns="0" bIns="0" rtlCol="0">
        <a:noAutofit/>
      </a:bodyPr>
      <a:lstStyle>
        <a:defPPr>
          <a:defRPr dirty="0" err="1"/>
        </a:defPPr>
      </a:lstStyle>
    </a:txDef>
  </a:objectDefaults>
  <a:extraClrSchemeLst/>
  <a:extLst>
    <a:ext uri="{05A4C25C-085E-4340-85A3-A5531E510DB2}">
      <thm15:themeFamily xmlns="" xmlns:thm15="http://schemas.microsoft.com/office/thememl/2012/main" name="blank.potx" id="{B8E0C848-EDFC-4268-ABDD-481DCD691FBE}" vid="{E3F414E3-20CE-485F-B826-9B22D07AFF56}"/>
    </a:ext>
  </a:extLst>
</a:theme>
</file>

<file path=ppt/theme/theme2.xml><?xml version="1.0" encoding="utf-8"?>
<a:theme xmlns:a="http://schemas.openxmlformats.org/drawingml/2006/main" name="blank">
  <a:themeElements>
    <a:clrScheme name="Slide_Maste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lide_Master">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ctr" anchorCtr="0" compatLnSpc="1">
        <a:prstTxWarp prst="textNoShape">
          <a:avLst/>
        </a:prstTxWarp>
      </a:bodyPr>
      <a:lstStyle>
        <a:defPPr marL="3175" marR="0" indent="0" algn="l" defTabSz="914400" rtl="0" eaLnBrk="1" fontAlgn="base" latinLnBrk="0" hangingPunct="1">
          <a:lnSpc>
            <a:spcPct val="100000"/>
          </a:lnSpc>
          <a:spcBef>
            <a:spcPct val="0"/>
          </a:spcBef>
          <a:spcAft>
            <a:spcPct val="0"/>
          </a:spcAft>
          <a:buClrTx/>
          <a:buSzTx/>
          <a:buFontTx/>
          <a:buNone/>
          <a:tabLst/>
          <a:defRPr kumimoji="0" lang="en-GB" altLang="fr-FR" sz="1200" b="0" i="0" u="none" strike="noStrike" cap="none" normalizeH="0" baseline="0" smtClean="0">
            <a:ln>
              <a:noFill/>
            </a:ln>
            <a:solidFill>
              <a:srgbClr val="0F5494"/>
            </a:solidFill>
            <a:effectLst/>
            <a:latin typeface="Verdana" pitchFamily="34"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ctr" anchorCtr="0" compatLnSpc="1">
        <a:prstTxWarp prst="textNoShape">
          <a:avLst/>
        </a:prstTxWarp>
      </a:bodyPr>
      <a:lstStyle>
        <a:defPPr marL="3175" marR="0" indent="0" algn="l" defTabSz="914400" rtl="0" eaLnBrk="1" fontAlgn="base" latinLnBrk="0" hangingPunct="1">
          <a:lnSpc>
            <a:spcPct val="100000"/>
          </a:lnSpc>
          <a:spcBef>
            <a:spcPct val="0"/>
          </a:spcBef>
          <a:spcAft>
            <a:spcPct val="0"/>
          </a:spcAft>
          <a:buClrTx/>
          <a:buSzTx/>
          <a:buFontTx/>
          <a:buNone/>
          <a:tabLst/>
          <a:defRPr kumimoji="0" lang="en-GB" altLang="fr-FR" sz="1200" b="0" i="0" u="none" strike="noStrike" cap="none" normalizeH="0" baseline="0" smtClean="0">
            <a:ln>
              <a:noFill/>
            </a:ln>
            <a:solidFill>
              <a:srgbClr val="0F5494"/>
            </a:solidFill>
            <a:effectLst/>
            <a:latin typeface="Verdana" pitchFamily="34" charset="0"/>
          </a:defRPr>
        </a:defPPr>
      </a:lstStyle>
    </a:lnDef>
  </a:objectDefaults>
  <a:extraClrSchemeLst>
    <a:extraClrScheme>
      <a:clrScheme name="Slide_Maste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lide_Master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lide_Master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lide_Master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lide_Master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lide_Master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lide_Master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lide_Master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lide_Master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lide_Master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lide_Master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lide_Master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blank</Template>
  <TotalTime>0</TotalTime>
  <Words>154</Words>
  <Application>Microsoft Office PowerPoint</Application>
  <PresentationFormat>Custom</PresentationFormat>
  <Paragraphs>36</Paragraphs>
  <Slides>2</Slides>
  <Notes>2</Notes>
  <HiddenSlides>0</HiddenSlides>
  <MMClips>0</MMClips>
  <ScaleCrop>false</ScaleCrop>
  <HeadingPairs>
    <vt:vector size="6" baseType="variant">
      <vt:variant>
        <vt:lpstr>Theme</vt:lpstr>
      </vt:variant>
      <vt:variant>
        <vt:i4>2</vt:i4>
      </vt:variant>
      <vt:variant>
        <vt:lpstr>Embedded OLE Servers</vt:lpstr>
      </vt:variant>
      <vt:variant>
        <vt:i4>1</vt:i4>
      </vt:variant>
      <vt:variant>
        <vt:lpstr>Slide Titles</vt:lpstr>
      </vt:variant>
      <vt:variant>
        <vt:i4>2</vt:i4>
      </vt:variant>
    </vt:vector>
  </HeadingPairs>
  <TitlesOfParts>
    <vt:vector size="5" baseType="lpstr">
      <vt:lpstr>2013_blank_new</vt:lpstr>
      <vt:lpstr>blank</vt:lpstr>
      <vt:lpstr>think-cell Slide</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dc:description>Template version: 24 February 2015</dc:description>
  <cp:lastModifiedBy/>
  <cp:revision>1</cp:revision>
  <dcterms:created xsi:type="dcterms:W3CDTF">2016-04-22T07:23:39Z</dcterms:created>
  <dcterms:modified xsi:type="dcterms:W3CDTF">2017-03-22T08:07:57Z</dcterms:modified>
  <cp:category>Presentation</cp:category>
</cp:coreProperties>
</file>