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69" r:id="rId2"/>
  </p:sldMasterIdLst>
  <p:notesMasterIdLst>
    <p:notesMasterId r:id="rId5"/>
  </p:notesMasterIdLst>
  <p:handoutMasterIdLst>
    <p:handoutMasterId r:id="rId6"/>
  </p:handoutMasterIdLst>
  <p:sldIdLst>
    <p:sldId id="299" r:id="rId3"/>
    <p:sldId id="298" r:id="rId4"/>
  </p:sldIdLst>
  <p:sldSz cx="12192000" cy="6858000"/>
  <p:notesSz cx="6718300" cy="9855200"/>
  <p:custDataLst>
    <p:tags r:id="rId7"/>
  </p:custDataLst>
  <p:defaultTex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78" userDrawn="1">
          <p15:clr>
            <a:srgbClr val="A4A3A4"/>
          </p15:clr>
        </p15:guide>
        <p15:guide id="2" orient="horz" pos="890" userDrawn="1">
          <p15:clr>
            <a:srgbClr val="A4A3A4"/>
          </p15:clr>
        </p15:guide>
        <p15:guide id="3" orient="horz" pos="3758" userDrawn="1">
          <p15:clr>
            <a:srgbClr val="A4A3A4"/>
          </p15:clr>
        </p15:guide>
        <p15:guide id="4" pos="310" userDrawn="1">
          <p15:clr>
            <a:srgbClr val="A4A3A4"/>
          </p15:clr>
        </p15:guide>
        <p15:guide id="5" pos="7385" userDrawn="1">
          <p15:clr>
            <a:srgbClr val="A4A3A4"/>
          </p15:clr>
        </p15:guide>
        <p15:guide id="6" pos="132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04">
          <p15:clr>
            <a:srgbClr val="A4A3A4"/>
          </p15:clr>
        </p15:guide>
        <p15:guide id="4" pos="21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E4E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05" autoAdjust="0"/>
    <p:restoredTop sz="76199" autoAdjust="0"/>
  </p:normalViewPr>
  <p:slideViewPr>
    <p:cSldViewPr snapToObjects="1" showGuides="1">
      <p:cViewPr>
        <p:scale>
          <a:sx n="90" d="100"/>
          <a:sy n="90" d="100"/>
        </p:scale>
        <p:origin x="-178" y="374"/>
      </p:cViewPr>
      <p:guideLst>
        <p:guide orient="horz" pos="678"/>
        <p:guide orient="horz" pos="890"/>
        <p:guide orient="horz" pos="3758"/>
        <p:guide pos="310"/>
        <p:guide pos="7385"/>
        <p:guide pos="1328"/>
      </p:guideLst>
    </p:cSldViewPr>
  </p:slideViewPr>
  <p:outlineViewPr>
    <p:cViewPr>
      <p:scale>
        <a:sx n="33" d="100"/>
        <a:sy n="33" d="100"/>
      </p:scale>
      <p:origin x="0" y="1408"/>
    </p:cViewPr>
  </p:outlineViewPr>
  <p:notesTextViewPr>
    <p:cViewPr>
      <p:scale>
        <a:sx n="1" d="1"/>
        <a:sy n="1" d="1"/>
      </p:scale>
      <p:origin x="0" y="0"/>
    </p:cViewPr>
  </p:notesTextViewPr>
  <p:notesViewPr>
    <p:cSldViewPr snapToObjects="1" showGuides="1">
      <p:cViewPr varScale="1">
        <p:scale>
          <a:sx n="84" d="100"/>
          <a:sy n="84" d="100"/>
        </p:scale>
        <p:origin x="-3804" y="-72"/>
      </p:cViewPr>
      <p:guideLst>
        <p:guide orient="horz" pos="2880"/>
        <p:guide orient="horz" pos="3104"/>
        <p:guide pos="2160"/>
        <p:guide pos="211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tags" Target="tags/tag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6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613" y="739775"/>
            <a:ext cx="6569075" cy="3695700"/>
          </a:xfrm>
          <a:prstGeom prst="rect">
            <a:avLst/>
          </a:prstGeom>
          <a:noFill/>
          <a:ln w="12700">
            <a:solidFill>
              <a:prstClr val="black"/>
            </a:solidFill>
          </a:ln>
        </p:spPr>
        <p:txBody>
          <a:bodyPr vert="horz" lIns="90276" tIns="45138" rIns="90276" bIns="45138" rtlCol="0" anchor="ctr"/>
          <a:lstStyle/>
          <a:p>
            <a:endParaRPr lang="en-US" dirty="0"/>
          </a:p>
        </p:txBody>
      </p:sp>
      <p:sp>
        <p:nvSpPr>
          <p:cNvPr id="5" name="Notes Placeholder 4"/>
          <p:cNvSpPr>
            <a:spLocks noGrp="1"/>
          </p:cNvSpPr>
          <p:nvPr>
            <p:ph type="body" sz="quarter" idx="3"/>
          </p:nvPr>
        </p:nvSpPr>
        <p:spPr>
          <a:xfrm>
            <a:off x="671831" y="4681222"/>
            <a:ext cx="5374640" cy="4434840"/>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29045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100" kern="1200">
        <a:solidFill>
          <a:schemeClr val="tx1"/>
        </a:solidFill>
        <a:latin typeface="Arial" pitchFamily="34" charset="0"/>
        <a:ea typeface="+mn-ea"/>
        <a:cs typeface="Arial" pitchFamily="34" charset="0"/>
      </a:defRPr>
    </a:lvl1pPr>
    <a:lvl2pPr marL="338138"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2pPr>
    <a:lvl3pPr marL="519113" indent="-1254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3pPr>
    <a:lvl4pPr marL="693738" indent="-117475" algn="l" defTabSz="914400" rtl="0" eaLnBrk="1" latinLnBrk="0" hangingPunct="1">
      <a:spcBef>
        <a:spcPts val="0"/>
      </a:spcBef>
      <a:spcAft>
        <a:spcPts val="600"/>
      </a:spcAft>
      <a:buFont typeface="Courier New" pitchFamily="49" charset="0"/>
      <a:buChar char="o"/>
      <a:defRPr sz="1100" kern="1200">
        <a:solidFill>
          <a:schemeClr val="tx1"/>
        </a:solidFill>
        <a:latin typeface="Arial" pitchFamily="34" charset="0"/>
        <a:ea typeface="+mn-ea"/>
        <a:cs typeface="Arial" pitchFamily="34" charset="0"/>
      </a:defRPr>
    </a:lvl4pPr>
    <a:lvl5pPr marL="857250"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624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624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tif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tiff"/><Relationship Id="rId5" Type="http://schemas.openxmlformats.org/officeDocument/2006/relationships/image" Target="../media/image4.jpe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095976196"/>
              </p:ex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2282" name="think-cell Slide" r:id="rId4" imgW="0" imgH="0" progId="TCLayout.ActiveDocument.1">
                  <p:embed/>
                </p:oleObj>
              </mc:Choice>
              <mc:Fallback>
                <p:oleObj name="think-cell Slide" r:id="rId4" imgW="0" imgH="0" progId="TCLayout.ActiveDocument.1">
                  <p:embed/>
                  <p:pic>
                    <p:nvPicPr>
                      <p:cNvPr id="0" name="AutoShape 9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descr="Gartner_Sm_Blu_CMYK.tif"/>
          <p:cNvPicPr>
            <a:picLocks noChangeAspect="1"/>
          </p:cNvPicPr>
          <p:nvPr userDrawn="1"/>
        </p:nvPicPr>
        <p:blipFill>
          <a:blip r:embed="rId5" cstate="print"/>
          <a:stretch>
            <a:fillRect/>
          </a:stretch>
        </p:blipFill>
        <p:spPr>
          <a:xfrm>
            <a:off x="9988271" y="6074664"/>
            <a:ext cx="2037002" cy="783336"/>
          </a:xfrm>
          <a:prstGeom prst="rect">
            <a:avLst/>
          </a:prstGeom>
        </p:spPr>
      </p:pic>
      <p:sp>
        <p:nvSpPr>
          <p:cNvPr id="5165" name="Rectangle 45"/>
          <p:cNvSpPr>
            <a:spLocks noGrp="1" noChangeArrowheads="1"/>
          </p:cNvSpPr>
          <p:nvPr>
            <p:ph type="subTitle" idx="1" hasCustomPrompt="1"/>
          </p:nvPr>
        </p:nvSpPr>
        <p:spPr bwMode="gray">
          <a:xfrm>
            <a:off x="2370457" y="2462214"/>
            <a:ext cx="6136428" cy="746125"/>
          </a:xfrm>
          <a:prstGeom prst="rect">
            <a:avLst/>
          </a:prstGeom>
          <a:ln algn="ctr"/>
        </p:spPr>
        <p:txBody>
          <a:bodyPr lIns="0" tIns="0" rIns="0"/>
          <a:lstStyle>
            <a:lvl1pPr marL="0" indent="0">
              <a:spcBef>
                <a:spcPct val="0"/>
              </a:spcBef>
              <a:spcAft>
                <a:spcPct val="0"/>
              </a:spcAft>
              <a:buFont typeface="Arial" charset="0"/>
              <a:buNone/>
              <a:defRPr sz="1969">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2370457" y="884249"/>
            <a:ext cx="6136428"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2370460" y="5301210"/>
            <a:ext cx="2484789" cy="189411"/>
          </a:xfrm>
          <a:prstGeom prst="rect">
            <a:avLst/>
          </a:prstGeom>
          <a:noFill/>
          <a:ln w="12700" algn="ctr">
            <a:noFill/>
            <a:miter lim="800000"/>
            <a:headEnd type="none" w="lg" len="lg"/>
            <a:tailEnd type="none" w="lg" len="lg"/>
          </a:ln>
          <a:effectLst/>
        </p:spPr>
        <p:txBody>
          <a:bodyPr wrap="square" lIns="0" tIns="0" rIns="0" bIns="0">
            <a:spAutoFit/>
          </a:bodyPr>
          <a:lstStyle/>
          <a:p>
            <a:r>
              <a:rPr lang="en-US" sz="1231" b="1" noProof="0" dirty="0" smtClean="0">
                <a:solidFill>
                  <a:srgbClr val="808080"/>
                </a:solidFill>
                <a:latin typeface="+mn-lt"/>
              </a:rPr>
              <a:t>GARTNER CONSULTING</a:t>
            </a:r>
            <a:endParaRPr lang="en-US" sz="1231" b="1" noProof="0" dirty="0">
              <a:solidFill>
                <a:srgbClr val="808080"/>
              </a:solidFill>
              <a:latin typeface="+mn-lt"/>
            </a:endParaRPr>
          </a:p>
        </p:txBody>
      </p:sp>
      <p:cxnSp>
        <p:nvCxnSpPr>
          <p:cNvPr id="11" name="Straight Connector 10"/>
          <p:cNvCxnSpPr/>
          <p:nvPr/>
        </p:nvCxnSpPr>
        <p:spPr bwMode="gray">
          <a:xfrm>
            <a:off x="2370460" y="2401336"/>
            <a:ext cx="9348713" cy="0"/>
          </a:xfrm>
          <a:prstGeom prst="line">
            <a:avLst/>
          </a:prstGeom>
          <a:noFill/>
          <a:ln w="12700">
            <a:solidFill>
              <a:schemeClr val="accent1"/>
            </a:solidFill>
            <a:round/>
            <a:headEnd type="none" w="lg" len="lg"/>
            <a:tailEnd type="none" w="lg" len="lg"/>
          </a:ln>
          <a:effectLst/>
        </p:spPr>
      </p:cxn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2108278" cy="6858000"/>
          </a:xfrm>
          <a:prstGeom prst="rect">
            <a:avLst/>
          </a:prstGeom>
        </p:spPr>
      </p:pic>
      <p:sp>
        <p:nvSpPr>
          <p:cNvPr id="18" name="Rectangle 288"/>
          <p:cNvSpPr>
            <a:spLocks noChangeArrowheads="1"/>
          </p:cNvSpPr>
          <p:nvPr userDrawn="1"/>
        </p:nvSpPr>
        <p:spPr bwMode="gray">
          <a:xfrm>
            <a:off x="2370457" y="5842004"/>
            <a:ext cx="6136428" cy="777875"/>
          </a:xfrm>
          <a:prstGeom prst="rect">
            <a:avLst/>
          </a:prstGeom>
          <a:noFill/>
          <a:ln w="12700">
            <a:noFill/>
            <a:miter lim="800000"/>
            <a:headEnd type="none" w="sm" len="sm"/>
            <a:tailEnd type="none" w="sm" len="sm"/>
          </a:ln>
          <a:effectLst/>
        </p:spPr>
        <p:txBody>
          <a:bodyPr lIns="0" tIns="0" rIns="0" bIns="0"/>
          <a:lstStyle/>
          <a:p>
            <a:r>
              <a:rPr lang="en-US" sz="985" b="0" i="0" kern="1200" noProof="0" dirty="0" smtClean="0">
                <a:solidFill>
                  <a:srgbClr val="969696"/>
                </a:solidFill>
                <a:latin typeface="Arial" charset="0"/>
                <a:ea typeface="Arial Unicode MS" pitchFamily="34" charset="-128"/>
                <a:cs typeface="Arial Unicode MS" pitchFamily="34" charset="-128"/>
              </a:rPr>
              <a:t>CONFIDENTIAL AND PROPRIETARY</a:t>
            </a:r>
            <a:br>
              <a:rPr lang="en-US" sz="985" b="0" i="0" kern="1200" noProof="0" dirty="0" smtClean="0">
                <a:solidFill>
                  <a:srgbClr val="969696"/>
                </a:solidFill>
                <a:latin typeface="Arial" charset="0"/>
                <a:ea typeface="Arial Unicode MS" pitchFamily="34" charset="-128"/>
                <a:cs typeface="Arial Unicode MS" pitchFamily="34" charset="-128"/>
              </a:rPr>
            </a:br>
            <a:r>
              <a:rPr lang="en-US" sz="985" b="0" i="0" kern="1200" noProof="0" dirty="0" smtClean="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a:t>
            </a:r>
            <a:br>
              <a:rPr lang="en-US" sz="985" b="0" i="0" kern="1200" noProof="0" dirty="0" smtClean="0">
                <a:solidFill>
                  <a:srgbClr val="969696"/>
                </a:solidFill>
                <a:latin typeface="Arial" charset="0"/>
                <a:ea typeface="Arial Unicode MS" pitchFamily="34" charset="-128"/>
                <a:cs typeface="Arial Unicode MS" pitchFamily="34" charset="-128"/>
              </a:rPr>
            </a:br>
            <a:r>
              <a:rPr lang="en-US" sz="985" b="0" kern="1200" noProof="0" dirty="0" smtClean="0">
                <a:solidFill>
                  <a:srgbClr val="969696"/>
                </a:solidFill>
                <a:latin typeface="Arial" charset="0"/>
                <a:ea typeface="Arial Unicode MS" pitchFamily="34" charset="-128"/>
                <a:cs typeface="Arial Unicode MS" pitchFamily="34" charset="-128"/>
              </a:rPr>
              <a:t>© 2015 Gartner, Inc. and/or its affiliates. All rights reserved.</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AB10BA-40BC-49D9-8313-BE9ACC7EDE04}"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116673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923" b="1" cap="all"/>
            </a:lvl1pPr>
          </a:lstStyle>
          <a:p>
            <a:r>
              <a:rPr lang="en-US" smtClean="0"/>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62"/>
            </a:lvl1pPr>
            <a:lvl2pPr marL="562737" indent="0">
              <a:buNone/>
              <a:defRPr sz="2215"/>
            </a:lvl2pPr>
            <a:lvl3pPr marL="1125472" indent="0">
              <a:buNone/>
              <a:defRPr sz="1969"/>
            </a:lvl3pPr>
            <a:lvl4pPr marL="1688207" indent="0">
              <a:buNone/>
              <a:defRPr sz="1723"/>
            </a:lvl4pPr>
            <a:lvl5pPr marL="2250944" indent="0">
              <a:buNone/>
              <a:defRPr sz="1723"/>
            </a:lvl5pPr>
            <a:lvl6pPr marL="2813679" indent="0">
              <a:buNone/>
              <a:defRPr sz="1723"/>
            </a:lvl6pPr>
            <a:lvl7pPr marL="3376415" indent="0">
              <a:buNone/>
              <a:defRPr sz="1723"/>
            </a:lvl7pPr>
            <a:lvl8pPr marL="3939151" indent="0">
              <a:buNone/>
              <a:defRPr sz="1723"/>
            </a:lvl8pPr>
            <a:lvl9pPr marL="4501886" indent="0">
              <a:buNone/>
              <a:defRPr sz="1723"/>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51819C-5597-4D30-A0BD-468FF57FD223}"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334357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09600" y="2492381"/>
            <a:ext cx="538480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97600" y="2492381"/>
            <a:ext cx="5384800" cy="3529013"/>
          </a:xfrm>
        </p:spPr>
        <p:txBody>
          <a:bodyPr/>
          <a:lstStyle>
            <a:lvl1pPr>
              <a:defRPr sz="3446"/>
            </a:lvl1pPr>
            <a:lvl2pPr>
              <a:defRPr sz="2954"/>
            </a:lvl2pPr>
            <a:lvl3pPr>
              <a:defRPr sz="2462"/>
            </a:lvl3pPr>
            <a:lvl4pPr>
              <a:defRPr sz="2215"/>
            </a:lvl4pPr>
            <a:lvl5pPr>
              <a:defRPr sz="2215"/>
            </a:lvl5pPr>
            <a:lvl6pPr>
              <a:defRPr sz="2215"/>
            </a:lvl6pPr>
            <a:lvl7pPr>
              <a:defRPr sz="2215"/>
            </a:lvl7pPr>
            <a:lvl8pPr>
              <a:defRPr sz="2215"/>
            </a:lvl8pPr>
            <a:lvl9pPr>
              <a:defRPr sz="22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263F2F-EEF0-4BD0-ACAD-381A9D2B12E5}"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103278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954" b="1"/>
            </a:lvl1pPr>
            <a:lvl2pPr marL="562737" indent="0">
              <a:buNone/>
              <a:defRPr sz="2462" b="1"/>
            </a:lvl2pPr>
            <a:lvl3pPr marL="1125472" indent="0">
              <a:buNone/>
              <a:defRPr sz="2215" b="1"/>
            </a:lvl3pPr>
            <a:lvl4pPr marL="1688207" indent="0">
              <a:buNone/>
              <a:defRPr sz="1969" b="1"/>
            </a:lvl4pPr>
            <a:lvl5pPr marL="2250944" indent="0">
              <a:buNone/>
              <a:defRPr sz="1969" b="1"/>
            </a:lvl5pPr>
            <a:lvl6pPr marL="2813679" indent="0">
              <a:buNone/>
              <a:defRPr sz="1969" b="1"/>
            </a:lvl6pPr>
            <a:lvl7pPr marL="3376415" indent="0">
              <a:buNone/>
              <a:defRPr sz="1969" b="1"/>
            </a:lvl7pPr>
            <a:lvl8pPr marL="3939151" indent="0">
              <a:buNone/>
              <a:defRPr sz="1969" b="1"/>
            </a:lvl8pPr>
            <a:lvl9pPr marL="4501886" indent="0">
              <a:buNone/>
              <a:defRPr sz="1969"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F868A78-9FE8-4CA1-AF1B-109667539968}"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408875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9EC7C5-120D-4112-82B5-D23F1382BB6D}"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192115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277D5AD-C6FB-4DEE-870E-E95E110A4D89}"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420075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62" b="1"/>
            </a:lvl1pPr>
          </a:lstStyle>
          <a:p>
            <a:r>
              <a:rPr lang="en-US" smtClean="0"/>
              <a:t>Click to edit Master title style</a:t>
            </a:r>
            <a:endParaRPr lang="fr-BE"/>
          </a:p>
        </p:txBody>
      </p:sp>
      <p:sp>
        <p:nvSpPr>
          <p:cNvPr id="3" name="Content Placeholder 2"/>
          <p:cNvSpPr>
            <a:spLocks noGrp="1"/>
          </p:cNvSpPr>
          <p:nvPr>
            <p:ph idx="1"/>
          </p:nvPr>
        </p:nvSpPr>
        <p:spPr>
          <a:xfrm>
            <a:off x="4766734" y="273056"/>
            <a:ext cx="6815666" cy="5853113"/>
          </a:xfrm>
        </p:spPr>
        <p:txBody>
          <a:bodyPr/>
          <a:lstStyle>
            <a:lvl1pPr>
              <a:defRPr sz="3939"/>
            </a:lvl1pPr>
            <a:lvl2pPr>
              <a:defRPr sz="3446"/>
            </a:lvl2pPr>
            <a:lvl3pPr>
              <a:defRPr sz="2954"/>
            </a:lvl3pPr>
            <a:lvl4pPr>
              <a:defRPr sz="2462"/>
            </a:lvl4pPr>
            <a:lvl5pPr>
              <a:defRPr sz="2462"/>
            </a:lvl5pPr>
            <a:lvl6pPr>
              <a:defRPr sz="2462"/>
            </a:lvl6pPr>
            <a:lvl7pPr>
              <a:defRPr sz="2462"/>
            </a:lvl7pPr>
            <a:lvl8pPr>
              <a:defRPr sz="2462"/>
            </a:lvl8pPr>
            <a:lvl9pPr>
              <a:defRPr sz="24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606702-55ED-48C4-8FC3-E0F8612D80A1}"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411273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62" b="1"/>
            </a:lvl1pPr>
          </a:lstStyle>
          <a:p>
            <a:r>
              <a:rPr lang="en-US" smtClean="0"/>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939"/>
            </a:lvl1pPr>
            <a:lvl2pPr marL="562737" indent="0">
              <a:buNone/>
              <a:defRPr sz="3446"/>
            </a:lvl2pPr>
            <a:lvl3pPr marL="1125472" indent="0">
              <a:buNone/>
              <a:defRPr sz="2954"/>
            </a:lvl3pPr>
            <a:lvl4pPr marL="1688207" indent="0">
              <a:buNone/>
              <a:defRPr sz="2462"/>
            </a:lvl4pPr>
            <a:lvl5pPr marL="2250944" indent="0">
              <a:buNone/>
              <a:defRPr sz="2462"/>
            </a:lvl5pPr>
            <a:lvl6pPr marL="2813679" indent="0">
              <a:buNone/>
              <a:defRPr sz="2462"/>
            </a:lvl6pPr>
            <a:lvl7pPr marL="3376415" indent="0">
              <a:buNone/>
              <a:defRPr sz="2462"/>
            </a:lvl7pPr>
            <a:lvl8pPr marL="3939151" indent="0">
              <a:buNone/>
              <a:defRPr sz="2462"/>
            </a:lvl8pPr>
            <a:lvl9pPr marL="4501886" indent="0">
              <a:buNone/>
              <a:defRPr sz="2462"/>
            </a:lvl9pPr>
          </a:lstStyle>
          <a:p>
            <a:pPr lvl="0"/>
            <a:r>
              <a:rPr lang="en-US" noProof="0" smtClean="0"/>
              <a:t>Click icon to add picture</a:t>
            </a:r>
            <a:endParaRPr lang="fr-B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23"/>
            </a:lvl1pPr>
            <a:lvl2pPr marL="562737" indent="0">
              <a:buNone/>
              <a:defRPr sz="1477"/>
            </a:lvl2pPr>
            <a:lvl3pPr marL="1125472" indent="0">
              <a:buNone/>
              <a:defRPr sz="1231"/>
            </a:lvl3pPr>
            <a:lvl4pPr marL="1688207" indent="0">
              <a:buNone/>
              <a:defRPr sz="1108"/>
            </a:lvl4pPr>
            <a:lvl5pPr marL="2250944" indent="0">
              <a:buNone/>
              <a:defRPr sz="1108"/>
            </a:lvl5pPr>
            <a:lvl6pPr marL="2813679" indent="0">
              <a:buNone/>
              <a:defRPr sz="1108"/>
            </a:lvl6pPr>
            <a:lvl7pPr marL="3376415" indent="0">
              <a:buNone/>
              <a:defRPr sz="1108"/>
            </a:lvl7pPr>
            <a:lvl8pPr marL="3939151" indent="0">
              <a:buNone/>
              <a:defRPr sz="1108"/>
            </a:lvl8pPr>
            <a:lvl9pPr marL="4501886" indent="0">
              <a:buNone/>
              <a:defRPr sz="110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3B1722-3C46-44A8-BCDA-06D1B0A0D2D4}"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418785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4F876B-9E3B-4724-A56B-C690C78614CF}"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103620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1" y="1339850"/>
            <a:ext cx="2762250" cy="46815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14622C-8776-45F9-B191-49F33FB9FA6D}" type="slidenum">
              <a:rPr lang="en-GB" altLang="fr-FR">
                <a:solidFill>
                  <a:srgbClr val="000000"/>
                </a:solidFill>
              </a:rPr>
              <a:pPr/>
              <a:t>‹#›</a:t>
            </a:fld>
            <a:endParaRPr lang="en-GB" altLang="fr-FR">
              <a:solidFill>
                <a:srgbClr val="000000"/>
              </a:solidFill>
            </a:endParaRPr>
          </a:p>
        </p:txBody>
      </p:sp>
    </p:spTree>
    <p:extLst>
      <p:ext uri="{BB962C8B-B14F-4D97-AF65-F5344CB8AC3E}">
        <p14:creationId xmlns:p14="http://schemas.microsoft.com/office/powerpoint/2010/main" val="343937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2373924" y="1412875"/>
            <a:ext cx="9345244"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82"/>
          <a:stretch/>
        </p:blipFill>
        <p:spPr>
          <a:xfrm>
            <a:off x="465019" y="1403510"/>
            <a:ext cx="1637323" cy="4055905"/>
          </a:xfrm>
          <a:prstGeom prst="rect">
            <a:avLst/>
          </a:prstGeom>
        </p:spPr>
      </p:pic>
    </p:spTree>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13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3306" name="think-cell Slide" r:id="rId4" imgW="0" imgH="0" progId="TCLayout.ActiveDocument.1">
                  <p:embed/>
                </p:oleObj>
              </mc:Choice>
              <mc:Fallback>
                <p:oleObj name="think-cell Slide" r:id="rId4" imgW="0" imgH="0" progId="TCLayout.ActiveDocument.1">
                  <p:embed/>
                  <p:pic>
                    <p:nvPicPr>
                      <p:cNvPr id="0" name="AutoShape 9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2376756" y="1412781"/>
            <a:ext cx="6130128"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2373925" y="2929868"/>
            <a:ext cx="9345247"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2373926" y="2990746"/>
            <a:ext cx="6132961" cy="746125"/>
          </a:xfrm>
          <a:prstGeom prst="rect">
            <a:avLst/>
          </a:prstGeom>
          <a:ln algn="ctr"/>
        </p:spPr>
        <p:txBody>
          <a:bodyPr lIns="0" tIns="0" rIns="0"/>
          <a:lstStyle>
            <a:lvl1pPr marL="0" indent="0">
              <a:spcBef>
                <a:spcPct val="0"/>
              </a:spcBef>
              <a:spcAft>
                <a:spcPct val="0"/>
              </a:spcAft>
              <a:buFont typeface="Arial" charset="0"/>
              <a:buNone/>
              <a:defRPr sz="1969">
                <a:solidFill>
                  <a:srgbClr val="808080"/>
                </a:solidFill>
              </a:defRPr>
            </a:lvl1pPr>
          </a:lstStyle>
          <a:p>
            <a:r>
              <a:rPr lang="en-US" noProof="0" smtClean="0"/>
              <a:t>Click to edit divider subtitle text</a:t>
            </a:r>
            <a:endParaRPr lang="en-US" noProof="0" dirty="0"/>
          </a:p>
        </p:txBody>
      </p:sp>
      <p:sp>
        <p:nvSpPr>
          <p:cNvPr id="14" name="Text Box 21"/>
          <p:cNvSpPr txBox="1">
            <a:spLocks noChangeArrowheads="1"/>
          </p:cNvSpPr>
          <p:nvPr/>
        </p:nvSpPr>
        <p:spPr bwMode="gray">
          <a:xfrm>
            <a:off x="5874438" y="6471674"/>
            <a:ext cx="426742" cy="151580"/>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985"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985" kern="1200" noProof="0" dirty="0">
              <a:solidFill>
                <a:srgbClr val="808080"/>
              </a:solidFill>
              <a:latin typeface="+mn-lt"/>
              <a:ea typeface="Arial Unicode MS" pitchFamily="34" charset="-128"/>
              <a:cs typeface="Arial Unicode MS" pitchFamily="34" charset="-128"/>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rcRect r="2989"/>
          <a:stretch>
            <a:fillRect/>
          </a:stretch>
        </p:blipFill>
        <p:spPr>
          <a:xfrm>
            <a:off x="492373" y="1412781"/>
            <a:ext cx="1615831" cy="3609975"/>
          </a:xfrm>
          <a:prstGeom prst="rect">
            <a:avLst/>
          </a:prstGeom>
        </p:spPr>
      </p:pic>
      <p:sp>
        <p:nvSpPr>
          <p:cNvPr id="25" name="Text Box 230"/>
          <p:cNvSpPr txBox="1">
            <a:spLocks noChangeArrowheads="1"/>
          </p:cNvSpPr>
          <p:nvPr userDrawn="1"/>
        </p:nvSpPr>
        <p:spPr bwMode="gray">
          <a:xfrm>
            <a:off x="465017" y="6370659"/>
            <a:ext cx="5542359" cy="303160"/>
          </a:xfrm>
          <a:prstGeom prst="rect">
            <a:avLst/>
          </a:prstGeom>
          <a:noFill/>
          <a:ln w="9525">
            <a:noFill/>
            <a:miter lim="800000"/>
            <a:headEnd type="none" w="lg" len="lg"/>
            <a:tailEnd type="none" w="lg" len="lg"/>
          </a:ln>
          <a:effectLst/>
        </p:spPr>
        <p:txBody>
          <a:bodyPr wrap="square" lIns="0" tIns="0" rIns="0" bIns="0" anchor="t">
            <a:spAutoFit/>
          </a:bodyPr>
          <a:lstStyle/>
          <a:p>
            <a:pPr marL="0" marR="0" indent="0" algn="l" defTabSz="1125472" rtl="0" eaLnBrk="0" fontAlgn="base" latinLnBrk="0" hangingPunct="0">
              <a:lnSpc>
                <a:spcPct val="100000"/>
              </a:lnSpc>
              <a:spcBef>
                <a:spcPct val="0"/>
              </a:spcBef>
              <a:spcAft>
                <a:spcPct val="0"/>
              </a:spcAft>
              <a:buClrTx/>
              <a:buSzTx/>
              <a:buFontTx/>
              <a:buNone/>
              <a:tabLst/>
              <a:defRPr/>
            </a:pPr>
            <a:r>
              <a:rPr lang="en-US" sz="985" b="0" i="0" kern="1200" noProof="0" dirty="0" smtClean="0">
                <a:solidFill>
                  <a:srgbClr val="969696"/>
                </a:solidFill>
                <a:latin typeface="Arial" charset="0"/>
                <a:ea typeface="Arial Unicode MS" pitchFamily="34" charset="-128"/>
                <a:cs typeface="Arial Unicode MS" pitchFamily="34" charset="-128"/>
              </a:rPr>
              <a:t>CONFIDENTIAL AND PROPRIETARY </a:t>
            </a:r>
            <a:br>
              <a:rPr lang="en-US" sz="985" b="0" i="0" kern="1200" noProof="0" dirty="0" smtClean="0">
                <a:solidFill>
                  <a:srgbClr val="969696"/>
                </a:solidFill>
                <a:latin typeface="Arial" charset="0"/>
                <a:ea typeface="Arial Unicode MS" pitchFamily="34" charset="-128"/>
                <a:cs typeface="Arial Unicode MS" pitchFamily="34" charset="-128"/>
              </a:rPr>
            </a:br>
            <a:r>
              <a:rPr lang="en-US" sz="985" noProof="0" dirty="0" smtClean="0">
                <a:solidFill>
                  <a:srgbClr val="808080"/>
                </a:solidFill>
                <a:latin typeface="+mn-lt"/>
                <a:ea typeface="Arial Unicode MS" pitchFamily="26" charset="0"/>
                <a:cs typeface="Arial Unicode MS" pitchFamily="26" charset="0"/>
              </a:rPr>
              <a:t>ProjectNumber </a:t>
            </a:r>
            <a:r>
              <a:rPr lang="en-US" sz="985" baseline="0" noProof="0" dirty="0" smtClean="0">
                <a:solidFill>
                  <a:srgbClr val="808080"/>
                </a:solidFill>
                <a:latin typeface="+mn-lt"/>
                <a:ea typeface="Arial Unicode MS" pitchFamily="26" charset="0"/>
                <a:cs typeface="Arial Unicode MS" pitchFamily="26" charset="0"/>
              </a:rPr>
              <a:t>| </a:t>
            </a:r>
            <a:r>
              <a:rPr lang="en-US" sz="985" noProof="0" dirty="0" smtClean="0">
                <a:solidFill>
                  <a:srgbClr val="808080"/>
                </a:solidFill>
                <a:latin typeface="+mn-lt"/>
              </a:rPr>
              <a:t>© 2015 Gartner, Inc. and/or its affiliates. All rights reserved. </a:t>
            </a:r>
          </a:p>
        </p:txBody>
      </p:sp>
      <p:pic>
        <p:nvPicPr>
          <p:cNvPr id="26" name="Picture 25" descr="Gartner_Sm_Blu_CMYK.tif"/>
          <p:cNvPicPr>
            <a:picLocks noChangeAspect="1"/>
          </p:cNvPicPr>
          <p:nvPr userDrawn="1"/>
        </p:nvPicPr>
        <p:blipFill>
          <a:blip r:embed="rId6" cstate="print"/>
          <a:stretch>
            <a:fillRect/>
          </a:stretch>
        </p:blipFill>
        <p:spPr>
          <a:xfrm>
            <a:off x="9988271" y="6074664"/>
            <a:ext cx="2037002" cy="7833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465018" y="1412876"/>
            <a:ext cx="11258062"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65018" y="1412880"/>
            <a:ext cx="5586047"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6183925" y="1412880"/>
            <a:ext cx="5535244"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465015" y="1412876"/>
            <a:ext cx="5543062" cy="4537075"/>
          </a:xfrm>
          <a:prstGeom prst="rect">
            <a:avLst/>
          </a:prstGeom>
        </p:spPr>
        <p:txBody>
          <a:bodyPr vert="horz" lIns="0" tIns="0" rIns="0" bIns="0" rtlCol="0">
            <a:noAutofit/>
          </a:bodyPr>
          <a:lstStyle>
            <a:lvl1pPr>
              <a:defRPr lang="en-GB" noProof="0" dirty="0" smtClean="0"/>
            </a:lvl1pPr>
          </a:lstStyle>
          <a:p>
            <a:pPr lvl="0"/>
            <a:r>
              <a:rPr lang="en-US" noProof="0" smtClean="0"/>
              <a:t>Click icon to add chart</a:t>
            </a:r>
            <a:endParaRPr lang="en-US" noProof="0" dirty="0" smtClean="0"/>
          </a:p>
        </p:txBody>
      </p:sp>
      <p:sp>
        <p:nvSpPr>
          <p:cNvPr id="4" name="Text Placeholder 3"/>
          <p:cNvSpPr>
            <a:spLocks noGrp="1"/>
          </p:cNvSpPr>
          <p:nvPr>
            <p:ph type="body" sz="half" idx="2" hasCustomPrompt="1"/>
          </p:nvPr>
        </p:nvSpPr>
        <p:spPr bwMode="gray">
          <a:xfrm>
            <a:off x="6183924" y="1412876"/>
            <a:ext cx="5511500"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spcBef>
                <a:spcPct val="0"/>
              </a:spcBef>
              <a:buClrTx/>
              <a:buSzTx/>
              <a:defRPr/>
            </a:pPr>
            <a:endParaRPr altLang="fr-FR" sz="2215" kern="1200" smtClean="0">
              <a:solidFill>
                <a:srgbClr val="FFFFFF"/>
              </a:solidFill>
              <a:sym typeface="Gill Sans"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5" y="258769"/>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sz="2215" kern="1200">
              <a:solidFill>
                <a:srgbClr val="FFFFFF"/>
              </a:solidFill>
              <a:sym typeface="Gill Sans" charset="0"/>
            </a:endParaRPr>
          </a:p>
        </p:txBody>
      </p:sp>
      <p:sp>
        <p:nvSpPr>
          <p:cNvPr id="3076" name="Rectangle 4"/>
          <p:cNvSpPr>
            <a:spLocks noGrp="1" noChangeArrowheads="1"/>
          </p:cNvSpPr>
          <p:nvPr>
            <p:ph type="ctrTitle"/>
          </p:nvPr>
        </p:nvSpPr>
        <p:spPr>
          <a:xfrm>
            <a:off x="5327650" y="2565406"/>
            <a:ext cx="6720416" cy="790575"/>
          </a:xfrm>
        </p:spPr>
        <p:txBody>
          <a:bodyPr/>
          <a:lstStyle>
            <a:lvl1pPr marL="3908">
              <a:defRPr sz="9354">
                <a:solidFill>
                  <a:srgbClr val="FFD624"/>
                </a:solidFill>
              </a:defRPr>
            </a:lvl1pPr>
          </a:lstStyle>
          <a:p>
            <a:pPr lvl="0"/>
            <a:r>
              <a:rPr lang="en-US" altLang="fr-FR" noProof="0" smtClean="0"/>
              <a:t>Click to edit Master title style</a:t>
            </a:r>
            <a:endParaRPr lang="en-GB" altLang="fr-FR" noProof="0" smtClean="0"/>
          </a:p>
        </p:txBody>
      </p:sp>
      <p:sp>
        <p:nvSpPr>
          <p:cNvPr id="3077" name="Rectangle 5"/>
          <p:cNvSpPr>
            <a:spLocks noGrp="1" noChangeArrowheads="1"/>
          </p:cNvSpPr>
          <p:nvPr>
            <p:ph type="subTitle" idx="1"/>
          </p:nvPr>
        </p:nvSpPr>
        <p:spPr>
          <a:xfrm>
            <a:off x="814917" y="3716344"/>
            <a:ext cx="11377083" cy="1728787"/>
          </a:xfrm>
        </p:spPr>
        <p:txBody>
          <a:bodyPr/>
          <a:lstStyle>
            <a:lvl1pPr marL="0" indent="0">
              <a:buFontTx/>
              <a:buNone/>
              <a:defRPr sz="3692" b="1" i="0">
                <a:solidFill>
                  <a:schemeClr val="bg1"/>
                </a:solidFill>
              </a:defRPr>
            </a:lvl1pPr>
          </a:lstStyle>
          <a:p>
            <a:pPr lvl="0"/>
            <a:r>
              <a:rPr lang="en-US" altLang="fr-FR" noProof="0" smtClean="0"/>
              <a:t>Click to edit Master subtitle style</a:t>
            </a:r>
            <a:endParaRPr lang="en-GB" altLang="fr-FR" noProof="0" smtClean="0"/>
          </a:p>
        </p:txBody>
      </p:sp>
      <p:sp>
        <p:nvSpPr>
          <p:cNvPr id="7" name="Rectangle 6"/>
          <p:cNvSpPr>
            <a:spLocks noGrp="1" noChangeArrowheads="1"/>
          </p:cNvSpPr>
          <p:nvPr>
            <p:ph type="dt" sz="half" idx="10"/>
          </p:nvPr>
        </p:nvSpPr>
        <p:spPr/>
        <p:txBody>
          <a:bodyPr/>
          <a:lstStyle>
            <a:lvl1pPr>
              <a:defRPr sz="1477" b="1">
                <a:solidFill>
                  <a:schemeClr val="bg1"/>
                </a:solidFill>
                <a:latin typeface="+mn-lt"/>
              </a:defRPr>
            </a:lvl1pPr>
          </a:lstStyle>
          <a:p>
            <a:pPr>
              <a:defRPr/>
            </a:pPr>
            <a:endParaRPr lang="en-GB" altLang="fr-FR">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fr-FR">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8EEDD75-88BC-4436-93CA-49CE1DA40F25}" type="slidenum">
              <a:rPr lang="en-GB" altLang="fr-FR">
                <a:solidFill>
                  <a:srgbClr val="FFFFFF"/>
                </a:solidFill>
              </a:rPr>
              <a:pPr/>
              <a:t>‹#›</a:t>
            </a:fld>
            <a:endParaRPr lang="en-GB" altLang="fr-FR">
              <a:solidFill>
                <a:srgbClr val="FFFFFF"/>
              </a:solidFill>
            </a:endParaRPr>
          </a:p>
        </p:txBody>
      </p:sp>
    </p:spTree>
    <p:extLst>
      <p:ext uri="{BB962C8B-B14F-4D97-AF65-F5344CB8AC3E}">
        <p14:creationId xmlns:p14="http://schemas.microsoft.com/office/powerpoint/2010/main" val="30014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vmlDrawing" Target="../drawings/vmlDrawing4.v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0.xml"/><Relationship Id="rId16"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oleObject" Target="../embeddings/oleObject4.bin"/><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4112160682"/>
              </p:ex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1258" name="think-cell Slide" r:id="rId12" imgW="0" imgH="0" progId="TCLayout.ActiveDocument.1">
                  <p:embed/>
                </p:oleObj>
              </mc:Choice>
              <mc:Fallback>
                <p:oleObj name="think-cell Slide" r:id="rId12" imgW="0" imgH="0" progId="TCLayout.ActiveDocument.1">
                  <p:embed/>
                  <p:pic>
                    <p:nvPicPr>
                      <p:cNvPr id="0" name="AutoShape 9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8" y="428479"/>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465017" y="6370659"/>
            <a:ext cx="5542359" cy="303160"/>
          </a:xfrm>
          <a:prstGeom prst="rect">
            <a:avLst/>
          </a:prstGeom>
          <a:noFill/>
          <a:ln w="9525">
            <a:noFill/>
            <a:miter lim="800000"/>
            <a:headEnd type="none" w="lg" len="lg"/>
            <a:tailEnd type="none" w="lg" len="lg"/>
          </a:ln>
          <a:effectLst/>
        </p:spPr>
        <p:txBody>
          <a:bodyPr wrap="square" lIns="0" tIns="0" rIns="0" bIns="0" anchor="t">
            <a:spAutoFit/>
          </a:bodyPr>
          <a:lstStyle/>
          <a:p>
            <a:pPr marL="0" marR="0" indent="0" algn="l" defTabSz="1125472" rtl="0" eaLnBrk="0" fontAlgn="base" latinLnBrk="0" hangingPunct="0">
              <a:lnSpc>
                <a:spcPct val="100000"/>
              </a:lnSpc>
              <a:spcBef>
                <a:spcPct val="0"/>
              </a:spcBef>
              <a:spcAft>
                <a:spcPct val="0"/>
              </a:spcAft>
              <a:buClrTx/>
              <a:buSzTx/>
              <a:buFontTx/>
              <a:buNone/>
              <a:tabLst/>
              <a:defRPr/>
            </a:pPr>
            <a:r>
              <a:rPr lang="en-US" sz="985" b="0" i="0" kern="1200" noProof="0" dirty="0" smtClean="0">
                <a:solidFill>
                  <a:srgbClr val="969696"/>
                </a:solidFill>
                <a:latin typeface="Arial" charset="0"/>
                <a:ea typeface="Arial Unicode MS" pitchFamily="34" charset="-128"/>
                <a:cs typeface="Arial Unicode MS" pitchFamily="34" charset="-128"/>
              </a:rPr>
              <a:t>CONFIDENTIAL AND PROPRIETARY </a:t>
            </a:r>
            <a:br>
              <a:rPr lang="en-US" sz="985" b="0" i="0" kern="1200" noProof="0" dirty="0" smtClean="0">
                <a:solidFill>
                  <a:srgbClr val="969696"/>
                </a:solidFill>
                <a:latin typeface="Arial" charset="0"/>
                <a:ea typeface="Arial Unicode MS" pitchFamily="34" charset="-128"/>
                <a:cs typeface="Arial Unicode MS" pitchFamily="34" charset="-128"/>
              </a:rPr>
            </a:br>
            <a:r>
              <a:rPr lang="en-US" sz="985" noProof="0" dirty="0" smtClean="0">
                <a:solidFill>
                  <a:srgbClr val="808080"/>
                </a:solidFill>
                <a:latin typeface="+mn-lt"/>
                <a:ea typeface="Arial Unicode MS" pitchFamily="26" charset="0"/>
                <a:cs typeface="Arial Unicode MS" pitchFamily="26" charset="0"/>
              </a:rPr>
              <a:t>ProjectNumber </a:t>
            </a:r>
            <a:r>
              <a:rPr lang="en-US" sz="985" baseline="0" noProof="0" dirty="0" smtClean="0">
                <a:solidFill>
                  <a:srgbClr val="808080"/>
                </a:solidFill>
                <a:latin typeface="+mn-lt"/>
                <a:ea typeface="Arial Unicode MS" pitchFamily="26" charset="0"/>
                <a:cs typeface="Arial Unicode MS" pitchFamily="26" charset="0"/>
              </a:rPr>
              <a:t>| </a:t>
            </a:r>
            <a:r>
              <a:rPr lang="en-US" sz="985" noProof="0" dirty="0" smtClean="0">
                <a:solidFill>
                  <a:srgbClr val="808080"/>
                </a:solidFill>
                <a:latin typeface="+mn-lt"/>
              </a:rPr>
              <a:t>© 2015 Gartner, Inc. and/or its affiliates. All rights reserved. </a:t>
            </a:r>
          </a:p>
        </p:txBody>
      </p:sp>
      <p:sp>
        <p:nvSpPr>
          <p:cNvPr id="9" name="Text Box 21"/>
          <p:cNvSpPr txBox="1">
            <a:spLocks noChangeArrowheads="1"/>
          </p:cNvSpPr>
          <p:nvPr/>
        </p:nvSpPr>
        <p:spPr bwMode="gray">
          <a:xfrm>
            <a:off x="5874438" y="6471674"/>
            <a:ext cx="426742" cy="151580"/>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985"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985" kern="1200" noProof="0" dirty="0">
              <a:solidFill>
                <a:srgbClr val="808080"/>
              </a:solidFill>
              <a:latin typeface="+mn-lt"/>
              <a:ea typeface="Arial Unicode MS" pitchFamily="34" charset="-128"/>
              <a:cs typeface="Arial Unicode MS" pitchFamily="34" charset="-128"/>
            </a:endParaRP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userDrawn="1"/>
        </p:nvPicPr>
        <p:blipFill>
          <a:blip r:embed="rId13" cstate="print"/>
          <a:stretch>
            <a:fillRect/>
          </a:stretch>
        </p:blipFill>
        <p:spPr>
          <a:xfrm>
            <a:off x="9988271" y="6074664"/>
            <a:ext cx="2037002" cy="7833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sldNum="0" hdr="0" ftr="0" dt="0"/>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562737"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1125472"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688207"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2250944"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969" b="0" i="0" dirty="0" smtClean="0">
          <a:solidFill>
            <a:schemeClr val="tx1"/>
          </a:solidFill>
          <a:latin typeface="+mn-lt"/>
          <a:ea typeface="+mn-ea"/>
          <a:cs typeface="+mn-cs"/>
        </a:defRPr>
      </a:lvl1pPr>
      <a:lvl2pPr marL="221550" indent="-221550" algn="l" rtl="0" eaLnBrk="1" fontAlgn="base" hangingPunct="1">
        <a:lnSpc>
          <a:spcPct val="100000"/>
        </a:lnSpc>
        <a:spcBef>
          <a:spcPct val="31250"/>
        </a:spcBef>
        <a:spcAft>
          <a:spcPct val="0"/>
        </a:spcAft>
        <a:buClr>
          <a:schemeClr val="tx2"/>
        </a:buClr>
        <a:buSzPct val="100000"/>
        <a:buFont typeface="Wingdings" pitchFamily="2" charset="2"/>
        <a:buChar char="§"/>
        <a:defRPr lang="en-US" sz="1969" b="0" i="0" dirty="0" smtClean="0">
          <a:solidFill>
            <a:schemeClr val="tx1"/>
          </a:solidFill>
          <a:latin typeface="+mn-lt"/>
          <a:ea typeface="+mn-ea"/>
          <a:cs typeface="+mn-cs"/>
        </a:defRPr>
      </a:lvl2pPr>
      <a:lvl3pPr marL="443099"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smtClean="0">
          <a:solidFill>
            <a:schemeClr val="tx1"/>
          </a:solidFill>
          <a:latin typeface="+mn-lt"/>
          <a:ea typeface="+mn-ea"/>
          <a:cs typeface="+mn-cs"/>
        </a:defRPr>
      </a:lvl3pPr>
      <a:lvl4pPr marL="664649"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smtClean="0">
          <a:solidFill>
            <a:schemeClr val="tx1"/>
          </a:solidFill>
          <a:latin typeface="+mn-lt"/>
          <a:ea typeface="+mn-ea"/>
          <a:cs typeface="+mn-cs"/>
        </a:defRPr>
      </a:lvl4pPr>
      <a:lvl5pPr marL="886198" indent="-221550" algn="l" rtl="0" eaLnBrk="1" fontAlgn="base" hangingPunct="1">
        <a:lnSpc>
          <a:spcPct val="100000"/>
        </a:lnSpc>
        <a:spcBef>
          <a:spcPct val="31250"/>
        </a:spcBef>
        <a:spcAft>
          <a:spcPct val="0"/>
        </a:spcAft>
        <a:buClr>
          <a:schemeClr val="tx1"/>
        </a:buClr>
        <a:buSzPct val="100000"/>
        <a:buFont typeface="Arial" pitchFamily="34" charset="0"/>
        <a:buChar char="–"/>
        <a:defRPr lang="en-US" sz="1969" b="0" i="0" dirty="0">
          <a:solidFill>
            <a:schemeClr val="tx1"/>
          </a:solidFill>
          <a:latin typeface="+mn-lt"/>
          <a:ea typeface="+mn-ea"/>
          <a:cs typeface="+mn-cs"/>
        </a:defRPr>
      </a:lvl5pPr>
      <a:lvl6pPr marL="2467832"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6pPr>
      <a:lvl7pPr marL="3030568"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7pPr>
      <a:lvl8pPr marL="3593303"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8pPr>
      <a:lvl9pPr marL="4156039" indent="-212980" algn="l" rtl="0" eaLnBrk="1" fontAlgn="base" hangingPunct="1">
        <a:spcBef>
          <a:spcPct val="30000"/>
        </a:spcBef>
        <a:spcAft>
          <a:spcPct val="10000"/>
        </a:spcAft>
        <a:buClr>
          <a:schemeClr val="tx1"/>
        </a:buClr>
        <a:buFont typeface="Times" pitchFamily="26" charset="0"/>
        <a:buChar char="•"/>
        <a:defRPr sz="1477">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1096939397"/>
              </p:ext>
            </p:extLst>
          </p:nvPr>
        </p:nvGraphicFramePr>
        <p:xfrm>
          <a:off x="2121" y="1594"/>
          <a:ext cx="2116" cy="1587"/>
        </p:xfrm>
        <a:graphic>
          <a:graphicData uri="http://schemas.openxmlformats.org/presentationml/2006/ole">
            <mc:AlternateContent xmlns:mc="http://schemas.openxmlformats.org/markup-compatibility/2006">
              <mc:Choice xmlns:v="urn:schemas-microsoft-com:vml" Requires="v">
                <p:oleObj spid="_x0000_s525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2121" y="1594"/>
                        <a:ext cx="2116"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Title</a:t>
            </a:r>
          </a:p>
        </p:txBody>
      </p:sp>
      <p:sp>
        <p:nvSpPr>
          <p:cNvPr id="1027" name="Rectangle 3"/>
          <p:cNvSpPr>
            <a:spLocks noGrp="1" noChangeArrowheads="1"/>
          </p:cNvSpPr>
          <p:nvPr>
            <p:ph type="body" idx="1"/>
          </p:nvPr>
        </p:nvSpPr>
        <p:spPr bwMode="auto">
          <a:xfrm>
            <a:off x="609600" y="2492381"/>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Second level</a:t>
            </a:r>
            <a:endParaRPr lang="en-GB" altLang="fr-FR" smtClean="0"/>
          </a:p>
          <a:p>
            <a:pPr lvl="1"/>
            <a:r>
              <a:rPr lang="en-GB" altLang="fr-FR" smtClean="0"/>
              <a:t>Third level</a:t>
            </a:r>
          </a:p>
          <a:p>
            <a:pPr lvl="2"/>
            <a:r>
              <a:rPr lang="en-GB" altLang="fr-FR" smtClean="0"/>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723">
                <a:solidFill>
                  <a:schemeClr val="tx1"/>
                </a:solidFill>
                <a:latin typeface="Arial" charset="0"/>
              </a:defRPr>
            </a:lvl1pPr>
          </a:lstStyle>
          <a:p>
            <a:pPr>
              <a:spcBef>
                <a:spcPct val="0"/>
              </a:spcBef>
              <a:buClrTx/>
              <a:buSzTx/>
              <a:defRPr/>
            </a:pPr>
            <a:endParaRPr lang="en-GB" altLang="fr-FR" kern="1200">
              <a:solidFill>
                <a:srgbClr val="000000"/>
              </a:solidFill>
              <a:sym typeface="Gill Sans"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723">
                <a:solidFill>
                  <a:schemeClr val="tx1"/>
                </a:solidFill>
                <a:latin typeface="Arial" charset="0"/>
              </a:defRPr>
            </a:lvl1pPr>
          </a:lstStyle>
          <a:p>
            <a:pPr>
              <a:spcBef>
                <a:spcPct val="0"/>
              </a:spcBef>
              <a:buClrTx/>
              <a:buSzTx/>
              <a:defRPr/>
            </a:pPr>
            <a:endParaRPr lang="en-GB" altLang="fr-FR" kern="1200">
              <a:solidFill>
                <a:srgbClr val="000000"/>
              </a:solidFill>
              <a:sym typeface="Gill Sans"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723">
                <a:solidFill>
                  <a:schemeClr val="tx1"/>
                </a:solidFill>
                <a:latin typeface="Arial" charset="0"/>
              </a:defRPr>
            </a:lvl1pPr>
          </a:lstStyle>
          <a:p>
            <a:pPr>
              <a:spcBef>
                <a:spcPct val="0"/>
              </a:spcBef>
              <a:buClrTx/>
              <a:buSzTx/>
            </a:pPr>
            <a:fld id="{FEF22888-4770-4F78-84C5-79C15FA2B26D}" type="slidenum">
              <a:rPr lang="en-GB" altLang="fr-FR" kern="1200">
                <a:solidFill>
                  <a:srgbClr val="000000"/>
                </a:solidFill>
                <a:sym typeface="Gill Sans" charset="0"/>
              </a:rPr>
              <a:pPr>
                <a:spcBef>
                  <a:spcPct val="0"/>
                </a:spcBef>
                <a:buClrTx/>
                <a:buSzTx/>
              </a:pPr>
              <a:t>‹#›</a:t>
            </a:fld>
            <a:endParaRPr lang="en-GB" altLang="fr-FR" kern="1200">
              <a:solidFill>
                <a:srgbClr val="000000"/>
              </a:solidFill>
              <a:sym typeface="Gill Sans" charset="0"/>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sz="2215" kern="1200">
              <a:solidFill>
                <a:srgbClr val="FFFFFF"/>
              </a:solidFill>
              <a:sym typeface="Gill Sans" charset="0"/>
            </a:endParaRPr>
          </a:p>
        </p:txBody>
      </p:sp>
      <p:sp>
        <p:nvSpPr>
          <p:cNvPr id="7" name="Rectangle 6"/>
          <p:cNvSpPr/>
          <p:nvPr/>
        </p:nvSpPr>
        <p:spPr>
          <a:xfrm>
            <a:off x="5683252" y="6659569"/>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62737" fontAlgn="auto">
              <a:spcBef>
                <a:spcPts val="0"/>
              </a:spcBef>
              <a:spcAft>
                <a:spcPts val="0"/>
              </a:spcAft>
              <a:buClrTx/>
              <a:buSzTx/>
              <a:defRPr/>
            </a:pPr>
            <a:endParaRPr sz="2215" kern="1200">
              <a:solidFill>
                <a:srgbClr val="FFFFFF"/>
              </a:solidFill>
              <a:sym typeface="Gill Sans" charset="0"/>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5" y="258769"/>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912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marL="441591" indent="-441591" algn="l" rtl="0" eaLnBrk="0" fontAlgn="base" hangingPunct="0">
        <a:spcBef>
          <a:spcPct val="0"/>
        </a:spcBef>
        <a:spcAft>
          <a:spcPct val="0"/>
        </a:spcAft>
        <a:defRPr sz="3692" b="1">
          <a:solidFill>
            <a:srgbClr val="0F5494"/>
          </a:solidFill>
          <a:latin typeface="+mj-lt"/>
          <a:ea typeface="+mj-ea"/>
          <a:cs typeface="+mj-cs"/>
        </a:defRPr>
      </a:lvl1pPr>
      <a:lvl2pPr marL="441591" indent="-441591" algn="l" rtl="0" eaLnBrk="0" fontAlgn="base" hangingPunct="0">
        <a:spcBef>
          <a:spcPct val="0"/>
        </a:spcBef>
        <a:spcAft>
          <a:spcPct val="0"/>
        </a:spcAft>
        <a:defRPr sz="3692" b="1">
          <a:solidFill>
            <a:srgbClr val="0F5494"/>
          </a:solidFill>
          <a:latin typeface="Verdana" pitchFamily="34" charset="0"/>
        </a:defRPr>
      </a:lvl2pPr>
      <a:lvl3pPr marL="441591" indent="-441591" algn="l" rtl="0" eaLnBrk="0" fontAlgn="base" hangingPunct="0">
        <a:spcBef>
          <a:spcPct val="0"/>
        </a:spcBef>
        <a:spcAft>
          <a:spcPct val="0"/>
        </a:spcAft>
        <a:defRPr sz="3692" b="1">
          <a:solidFill>
            <a:srgbClr val="0F5494"/>
          </a:solidFill>
          <a:latin typeface="Verdana" pitchFamily="34" charset="0"/>
        </a:defRPr>
      </a:lvl3pPr>
      <a:lvl4pPr marL="441591" indent="-441591" algn="l" rtl="0" eaLnBrk="0" fontAlgn="base" hangingPunct="0">
        <a:spcBef>
          <a:spcPct val="0"/>
        </a:spcBef>
        <a:spcAft>
          <a:spcPct val="0"/>
        </a:spcAft>
        <a:defRPr sz="3692" b="1">
          <a:solidFill>
            <a:srgbClr val="0F5494"/>
          </a:solidFill>
          <a:latin typeface="Verdana" pitchFamily="34" charset="0"/>
        </a:defRPr>
      </a:lvl4pPr>
      <a:lvl5pPr marL="441591" indent="-441591" algn="l" rtl="0" eaLnBrk="0" fontAlgn="base" hangingPunct="0">
        <a:spcBef>
          <a:spcPct val="0"/>
        </a:spcBef>
        <a:spcAft>
          <a:spcPct val="0"/>
        </a:spcAft>
        <a:defRPr sz="3692" b="1">
          <a:solidFill>
            <a:srgbClr val="0F5494"/>
          </a:solidFill>
          <a:latin typeface="Verdana" pitchFamily="34" charset="0"/>
        </a:defRPr>
      </a:lvl5pPr>
      <a:lvl6pPr marL="1004327" algn="l" rtl="0" eaLnBrk="1" fontAlgn="base" hangingPunct="1">
        <a:spcBef>
          <a:spcPct val="0"/>
        </a:spcBef>
        <a:spcAft>
          <a:spcPct val="0"/>
        </a:spcAft>
        <a:defRPr sz="3692" b="1">
          <a:solidFill>
            <a:srgbClr val="0F5494"/>
          </a:solidFill>
          <a:latin typeface="Verdana" pitchFamily="34" charset="0"/>
        </a:defRPr>
      </a:lvl6pPr>
      <a:lvl7pPr marL="1567063" algn="l" rtl="0" eaLnBrk="1" fontAlgn="base" hangingPunct="1">
        <a:spcBef>
          <a:spcPct val="0"/>
        </a:spcBef>
        <a:spcAft>
          <a:spcPct val="0"/>
        </a:spcAft>
        <a:defRPr sz="3692" b="1">
          <a:solidFill>
            <a:srgbClr val="0F5494"/>
          </a:solidFill>
          <a:latin typeface="Verdana" pitchFamily="34" charset="0"/>
        </a:defRPr>
      </a:lvl7pPr>
      <a:lvl8pPr marL="2129800" algn="l" rtl="0" eaLnBrk="1" fontAlgn="base" hangingPunct="1">
        <a:spcBef>
          <a:spcPct val="0"/>
        </a:spcBef>
        <a:spcAft>
          <a:spcPct val="0"/>
        </a:spcAft>
        <a:defRPr sz="3692" b="1">
          <a:solidFill>
            <a:srgbClr val="0F5494"/>
          </a:solidFill>
          <a:latin typeface="Verdana" pitchFamily="34" charset="0"/>
        </a:defRPr>
      </a:lvl8pPr>
      <a:lvl9pPr marL="2692534" algn="l" rtl="0" eaLnBrk="1" fontAlgn="base" hangingPunct="1">
        <a:spcBef>
          <a:spcPct val="0"/>
        </a:spcBef>
        <a:spcAft>
          <a:spcPct val="0"/>
        </a:spcAft>
        <a:defRPr sz="3692" b="1">
          <a:solidFill>
            <a:srgbClr val="0F5494"/>
          </a:solidFill>
          <a:latin typeface="Verdana" pitchFamily="34" charset="0"/>
        </a:defRPr>
      </a:lvl9pPr>
    </p:titleStyle>
    <p:bodyStyle>
      <a:lvl1pPr marL="422051" indent="-422051" algn="l" rtl="0" eaLnBrk="0" fontAlgn="base" hangingPunct="0">
        <a:spcBef>
          <a:spcPct val="20000"/>
        </a:spcBef>
        <a:spcAft>
          <a:spcPct val="0"/>
        </a:spcAft>
        <a:buClr>
          <a:schemeClr val="bg1"/>
        </a:buClr>
        <a:buChar char="•"/>
        <a:defRPr sz="2954" i="1">
          <a:solidFill>
            <a:srgbClr val="0F5494"/>
          </a:solidFill>
          <a:latin typeface="+mn-lt"/>
          <a:ea typeface="+mn-ea"/>
          <a:cs typeface="+mn-cs"/>
        </a:defRPr>
      </a:lvl1pPr>
      <a:lvl2pPr marL="914446" indent="-351710" algn="l" rtl="0" eaLnBrk="0" fontAlgn="base" hangingPunct="0">
        <a:spcBef>
          <a:spcPct val="20000"/>
        </a:spcBef>
        <a:spcAft>
          <a:spcPct val="0"/>
        </a:spcAft>
        <a:buClr>
          <a:srgbClr val="009FBA"/>
        </a:buClr>
        <a:buChar char="•"/>
        <a:defRPr sz="2462" b="1">
          <a:solidFill>
            <a:srgbClr val="0F5494"/>
          </a:solidFill>
          <a:latin typeface="+mn-lt"/>
        </a:defRPr>
      </a:lvl2pPr>
      <a:lvl3pPr marL="1406839" indent="-281368" algn="l" rtl="0" eaLnBrk="0" fontAlgn="base" hangingPunct="0">
        <a:spcBef>
          <a:spcPct val="20000"/>
        </a:spcBef>
        <a:spcAft>
          <a:spcPct val="0"/>
        </a:spcAft>
        <a:defRPr sz="1723">
          <a:solidFill>
            <a:srgbClr val="0F5494"/>
          </a:solidFill>
          <a:latin typeface="+mn-lt"/>
        </a:defRPr>
      </a:lvl3pPr>
      <a:lvl4pPr marL="1969575" indent="-281368" algn="l" rtl="0" eaLnBrk="0" fontAlgn="base" hangingPunct="0">
        <a:spcBef>
          <a:spcPct val="20000"/>
        </a:spcBef>
        <a:spcAft>
          <a:spcPct val="0"/>
        </a:spcAft>
        <a:buChar char="–"/>
        <a:defRPr sz="2462">
          <a:solidFill>
            <a:schemeClr val="tx1"/>
          </a:solidFill>
          <a:latin typeface="Arial" charset="0"/>
        </a:defRPr>
      </a:lvl4pPr>
      <a:lvl5pPr marL="2532312" indent="-281368" algn="l" rtl="0" eaLnBrk="0" fontAlgn="base" hangingPunct="0">
        <a:spcBef>
          <a:spcPct val="20000"/>
        </a:spcBef>
        <a:spcAft>
          <a:spcPct val="0"/>
        </a:spcAft>
        <a:buChar char="»"/>
        <a:defRPr sz="2462">
          <a:solidFill>
            <a:schemeClr val="tx1"/>
          </a:solidFill>
          <a:latin typeface="Arial" charset="0"/>
        </a:defRPr>
      </a:lvl5pPr>
      <a:lvl6pPr marL="3095047" indent="-281368" algn="l" rtl="0" eaLnBrk="1" fontAlgn="base" hangingPunct="1">
        <a:spcBef>
          <a:spcPct val="20000"/>
        </a:spcBef>
        <a:spcAft>
          <a:spcPct val="0"/>
        </a:spcAft>
        <a:buChar char="»"/>
        <a:defRPr sz="2462">
          <a:solidFill>
            <a:schemeClr val="tx1"/>
          </a:solidFill>
          <a:latin typeface="Arial" charset="0"/>
        </a:defRPr>
      </a:lvl6pPr>
      <a:lvl7pPr marL="3657783" indent="-281368" algn="l" rtl="0" eaLnBrk="1" fontAlgn="base" hangingPunct="1">
        <a:spcBef>
          <a:spcPct val="20000"/>
        </a:spcBef>
        <a:spcAft>
          <a:spcPct val="0"/>
        </a:spcAft>
        <a:buChar char="»"/>
        <a:defRPr sz="2462">
          <a:solidFill>
            <a:schemeClr val="tx1"/>
          </a:solidFill>
          <a:latin typeface="Arial" charset="0"/>
        </a:defRPr>
      </a:lvl7pPr>
      <a:lvl8pPr marL="4220519" indent="-281368" algn="l" rtl="0" eaLnBrk="1" fontAlgn="base" hangingPunct="1">
        <a:spcBef>
          <a:spcPct val="20000"/>
        </a:spcBef>
        <a:spcAft>
          <a:spcPct val="0"/>
        </a:spcAft>
        <a:buChar char="»"/>
        <a:defRPr sz="2462">
          <a:solidFill>
            <a:schemeClr val="tx1"/>
          </a:solidFill>
          <a:latin typeface="Arial" charset="0"/>
        </a:defRPr>
      </a:lvl8pPr>
      <a:lvl9pPr marL="4783254" indent="-281368" algn="l" rtl="0" eaLnBrk="1" fontAlgn="base" hangingPunct="1">
        <a:spcBef>
          <a:spcPct val="20000"/>
        </a:spcBef>
        <a:spcAft>
          <a:spcPct val="0"/>
        </a:spcAft>
        <a:buChar char="»"/>
        <a:defRPr sz="2462">
          <a:solidFill>
            <a:schemeClr val="tx1"/>
          </a:solidFill>
          <a:latin typeface="Arial" charset="0"/>
        </a:defRPr>
      </a:lvl9pPr>
    </p:bodyStyle>
    <p:otherStyle>
      <a:defPPr>
        <a:defRPr lang="fr-FR"/>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buClr>
                <a:srgbClr val="BBE0E3"/>
              </a:buClr>
            </a:pPr>
            <a:fld id="{B6AB10BA-40BC-49D9-8313-BE9ACC7EDE04}" type="slidenum">
              <a:rPr lang="en-GB" altLang="fr-FR" smtClean="0">
                <a:solidFill>
                  <a:srgbClr val="000000"/>
                </a:solidFill>
              </a:rPr>
              <a:pPr>
                <a:buClr>
                  <a:srgbClr val="BBE0E3"/>
                </a:buClr>
              </a:pPr>
              <a:t>0</a:t>
            </a:fld>
            <a:endParaRPr lang="en-GB" altLang="fr-FR" dirty="0">
              <a:solidFill>
                <a:srgbClr val="000000"/>
              </a:solidFill>
            </a:endParaRPr>
          </a:p>
        </p:txBody>
      </p:sp>
      <p:sp>
        <p:nvSpPr>
          <p:cNvPr id="2" name="Rectangle 1"/>
          <p:cNvSpPr/>
          <p:nvPr/>
        </p:nvSpPr>
        <p:spPr>
          <a:xfrm>
            <a:off x="2590800" y="1447800"/>
            <a:ext cx="7098362" cy="4956613"/>
          </a:xfrm>
          <a:prstGeom prst="rect">
            <a:avLst/>
          </a:prstGeom>
        </p:spPr>
        <p:txBody>
          <a:bodyPr wrap="square">
            <a:spAutoFit/>
          </a:bodyPr>
          <a:lstStyle/>
          <a:p>
            <a:pPr algn="ctr"/>
            <a:endParaRPr lang="fr-BE" sz="2400" b="1" dirty="0" smtClean="0">
              <a:solidFill>
                <a:srgbClr val="002060"/>
              </a:solidFill>
            </a:endParaRPr>
          </a:p>
          <a:p>
            <a:pPr algn="ctr"/>
            <a:r>
              <a:rPr lang="fr-BE" sz="2400" b="1" dirty="0" smtClean="0">
                <a:solidFill>
                  <a:srgbClr val="002060"/>
                </a:solidFill>
              </a:rPr>
              <a:t>How </a:t>
            </a:r>
            <a:r>
              <a:rPr lang="fr-BE" sz="2400" b="1" dirty="0" err="1" smtClean="0">
                <a:solidFill>
                  <a:srgbClr val="002060"/>
                </a:solidFill>
              </a:rPr>
              <a:t>Opsys</a:t>
            </a:r>
            <a:r>
              <a:rPr lang="fr-BE" sz="2400" b="1" dirty="0" smtClean="0">
                <a:solidFill>
                  <a:srgbClr val="002060"/>
                </a:solidFill>
              </a:rPr>
              <a:t> </a:t>
            </a:r>
            <a:r>
              <a:rPr lang="fr-BE" sz="2400" b="1" dirty="0" err="1" smtClean="0">
                <a:solidFill>
                  <a:srgbClr val="002060"/>
                </a:solidFill>
              </a:rPr>
              <a:t>will</a:t>
            </a:r>
            <a:r>
              <a:rPr lang="fr-BE" sz="2400" b="1" dirty="0" smtClean="0">
                <a:solidFill>
                  <a:srgbClr val="002060"/>
                </a:solidFill>
              </a:rPr>
              <a:t> </a:t>
            </a:r>
            <a:r>
              <a:rPr lang="fr-BE" sz="2400" b="1" dirty="0" err="1" smtClean="0">
                <a:solidFill>
                  <a:srgbClr val="002060"/>
                </a:solidFill>
              </a:rPr>
              <a:t>make</a:t>
            </a:r>
            <a:r>
              <a:rPr lang="fr-BE" sz="2400" b="1" dirty="0" smtClean="0">
                <a:solidFill>
                  <a:srgbClr val="002060"/>
                </a:solidFill>
              </a:rPr>
              <a:t> </a:t>
            </a:r>
            <a:r>
              <a:rPr lang="fr-BE" sz="2400" b="1" dirty="0" err="1" smtClean="0">
                <a:solidFill>
                  <a:srgbClr val="002060"/>
                </a:solidFill>
              </a:rPr>
              <a:t>work</a:t>
            </a:r>
            <a:r>
              <a:rPr lang="fr-BE" sz="2400" b="1" dirty="0" smtClean="0">
                <a:solidFill>
                  <a:srgbClr val="002060"/>
                </a:solidFill>
              </a:rPr>
              <a:t> </a:t>
            </a:r>
            <a:r>
              <a:rPr lang="fr-BE" sz="2400" b="1" dirty="0" err="1" smtClean="0">
                <a:solidFill>
                  <a:srgbClr val="002060"/>
                </a:solidFill>
              </a:rPr>
              <a:t>easier</a:t>
            </a:r>
            <a:r>
              <a:rPr lang="fr-BE" sz="2400" b="1" dirty="0" smtClean="0">
                <a:solidFill>
                  <a:srgbClr val="002060"/>
                </a:solidFill>
              </a:rPr>
              <a:t> and </a:t>
            </a:r>
            <a:r>
              <a:rPr lang="fr-BE" sz="2400" b="1" dirty="0" err="1" smtClean="0">
                <a:solidFill>
                  <a:srgbClr val="002060"/>
                </a:solidFill>
              </a:rPr>
              <a:t>improve</a:t>
            </a:r>
            <a:r>
              <a:rPr lang="fr-BE" sz="2400" b="1" dirty="0" smtClean="0">
                <a:solidFill>
                  <a:srgbClr val="002060"/>
                </a:solidFill>
              </a:rPr>
              <a:t> </a:t>
            </a:r>
            <a:r>
              <a:rPr lang="fr-BE" sz="2400" b="1" dirty="0" err="1" smtClean="0">
                <a:solidFill>
                  <a:srgbClr val="002060"/>
                </a:solidFill>
              </a:rPr>
              <a:t>effectiveness</a:t>
            </a:r>
            <a:r>
              <a:rPr lang="fr-BE" sz="2400" b="1" dirty="0" smtClean="0">
                <a:solidFill>
                  <a:srgbClr val="002060"/>
                </a:solidFill>
              </a:rPr>
              <a:t> and </a:t>
            </a:r>
            <a:r>
              <a:rPr lang="fr-BE" sz="2400" b="1" dirty="0" err="1" smtClean="0">
                <a:solidFill>
                  <a:srgbClr val="002060"/>
                </a:solidFill>
              </a:rPr>
              <a:t>visibility</a:t>
            </a:r>
            <a:r>
              <a:rPr lang="fr-BE" sz="2400" b="1" dirty="0" smtClean="0">
                <a:solidFill>
                  <a:srgbClr val="002060"/>
                </a:solidFill>
              </a:rPr>
              <a:t> of </a:t>
            </a:r>
            <a:r>
              <a:rPr lang="fr-BE" sz="2400" b="1" dirty="0" err="1" smtClean="0">
                <a:solidFill>
                  <a:srgbClr val="002060"/>
                </a:solidFill>
              </a:rPr>
              <a:t>our</a:t>
            </a:r>
            <a:r>
              <a:rPr lang="fr-BE" sz="2400" b="1" dirty="0" smtClean="0">
                <a:solidFill>
                  <a:srgbClr val="002060"/>
                </a:solidFill>
              </a:rPr>
              <a:t> actions</a:t>
            </a:r>
          </a:p>
          <a:p>
            <a:pPr algn="ctr"/>
            <a:r>
              <a:rPr lang="fr-BE" sz="2400" b="1" dirty="0" smtClean="0">
                <a:solidFill>
                  <a:srgbClr val="002060"/>
                </a:solidFill>
              </a:rPr>
              <a:t>Zoom on </a:t>
            </a:r>
            <a:r>
              <a:rPr lang="fr-BE" sz="2400" b="1" dirty="0" err="1" smtClean="0">
                <a:solidFill>
                  <a:srgbClr val="002060"/>
                </a:solidFill>
              </a:rPr>
              <a:t>result</a:t>
            </a:r>
            <a:r>
              <a:rPr lang="fr-BE" sz="2400" b="1" dirty="0" smtClean="0">
                <a:solidFill>
                  <a:srgbClr val="002060"/>
                </a:solidFill>
              </a:rPr>
              <a:t> management and </a:t>
            </a:r>
            <a:r>
              <a:rPr lang="fr-BE" sz="2400" b="1" dirty="0" err="1" smtClean="0">
                <a:solidFill>
                  <a:srgbClr val="002060"/>
                </a:solidFill>
              </a:rPr>
              <a:t>contract</a:t>
            </a:r>
            <a:r>
              <a:rPr lang="fr-BE" sz="2400" b="1" dirty="0" smtClean="0">
                <a:solidFill>
                  <a:srgbClr val="002060"/>
                </a:solidFill>
              </a:rPr>
              <a:t> management</a:t>
            </a:r>
          </a:p>
          <a:p>
            <a:pPr algn="ctr"/>
            <a:endParaRPr lang="fr-BE" sz="2400" b="1" dirty="0">
              <a:solidFill>
                <a:srgbClr val="002060"/>
              </a:solidFill>
            </a:endParaRPr>
          </a:p>
          <a:p>
            <a:pPr algn="ctr"/>
            <a:r>
              <a:rPr lang="fr-BE" sz="2400" b="1" dirty="0" smtClean="0">
                <a:solidFill>
                  <a:srgbClr val="002060"/>
                </a:solidFill>
              </a:rPr>
              <a:t>23.03.2017  </a:t>
            </a:r>
          </a:p>
          <a:p>
            <a:pPr algn="ctr"/>
            <a:r>
              <a:rPr lang="fr-BE" sz="2400" b="1" dirty="0" smtClean="0">
                <a:solidFill>
                  <a:srgbClr val="002060"/>
                </a:solidFill>
              </a:rPr>
              <a:t>09h00-12h30  </a:t>
            </a:r>
          </a:p>
          <a:p>
            <a:pPr algn="ctr"/>
            <a:endParaRPr lang="fr-BE" sz="2400" b="1" dirty="0" smtClean="0">
              <a:solidFill>
                <a:srgbClr val="002060"/>
              </a:solidFill>
            </a:endParaRPr>
          </a:p>
          <a:p>
            <a:pPr algn="ctr"/>
            <a:r>
              <a:rPr lang="fr-BE" sz="2400" b="1" dirty="0" smtClean="0">
                <a:solidFill>
                  <a:srgbClr val="002060"/>
                </a:solidFill>
              </a:rPr>
              <a:t>Thon </a:t>
            </a:r>
            <a:r>
              <a:rPr lang="fr-BE" sz="2400" b="1" dirty="0">
                <a:solidFill>
                  <a:srgbClr val="002060"/>
                </a:solidFill>
              </a:rPr>
              <a:t>Hotel EU – Rue de la Loi 75</a:t>
            </a:r>
            <a:endParaRPr lang="en-GB" sz="2400" b="1" dirty="0">
              <a:solidFill>
                <a:srgbClr val="002060"/>
              </a:solidFill>
            </a:endParaRPr>
          </a:p>
        </p:txBody>
      </p:sp>
    </p:spTree>
    <p:extLst>
      <p:ext uri="{BB962C8B-B14F-4D97-AF65-F5344CB8AC3E}">
        <p14:creationId xmlns:p14="http://schemas.microsoft.com/office/powerpoint/2010/main" val="1571021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19200" y="1119554"/>
            <a:ext cx="10128738" cy="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542" tIns="56271" rIns="112542" bIns="56271"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buClrTx/>
              <a:buSzTx/>
            </a:pPr>
            <a:r>
              <a:rPr lang="en-GB" altLang="en-US" sz="2400" dirty="0" smtClean="0">
                <a:solidFill>
                  <a:schemeClr val="tx1"/>
                </a:solidFill>
                <a:latin typeface="Calibri Light" panose="020F0302020204030204" pitchFamily="34" charset="0"/>
                <a:sym typeface="Gill Sans" charset="0"/>
              </a:rPr>
              <a:t>Cooperation days - OPSYS Working session </a:t>
            </a:r>
            <a:endParaRPr lang="en-GB" altLang="en-US" sz="2400" dirty="0">
              <a:solidFill>
                <a:schemeClr val="tx1"/>
              </a:solidFill>
              <a:latin typeface="Calibri Light" panose="020F0302020204030204" pitchFamily="34" charset="0"/>
              <a:sym typeface="Gill Sans"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56209606"/>
              </p:ext>
            </p:extLst>
          </p:nvPr>
        </p:nvGraphicFramePr>
        <p:xfrm>
          <a:off x="1295400" y="1828800"/>
          <a:ext cx="9372600" cy="3958755"/>
        </p:xfrm>
        <a:graphic>
          <a:graphicData uri="http://schemas.openxmlformats.org/drawingml/2006/table">
            <a:tbl>
              <a:tblPr firstRow="1" bandRow="1">
                <a:tableStyleId>{21E4AEA4-8DFA-4A89-87EB-49C32662AFE0}</a:tableStyleId>
              </a:tblPr>
              <a:tblGrid>
                <a:gridCol w="1316064"/>
                <a:gridCol w="6456336"/>
                <a:gridCol w="1600200"/>
              </a:tblGrid>
              <a:tr h="204686">
                <a:tc>
                  <a:txBody>
                    <a:bodyPr/>
                    <a:lstStyle/>
                    <a:p>
                      <a:r>
                        <a:rPr lang="en-GB" sz="1200" dirty="0" smtClean="0">
                          <a:solidFill>
                            <a:schemeClr val="accent5">
                              <a:lumMod val="10000"/>
                            </a:schemeClr>
                          </a:solidFill>
                        </a:rPr>
                        <a:t>Time</a:t>
                      </a:r>
                      <a:endParaRPr lang="en-GB" sz="1200" dirty="0">
                        <a:solidFill>
                          <a:schemeClr val="accent5">
                            <a:lumMod val="1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smtClean="0">
                          <a:solidFill>
                            <a:schemeClr val="accent5">
                              <a:lumMod val="10000"/>
                            </a:schemeClr>
                          </a:solidFill>
                        </a:rPr>
                        <a:t>Input</a:t>
                      </a:r>
                      <a:r>
                        <a:rPr lang="en-GB" sz="1200" baseline="0" dirty="0" smtClean="0">
                          <a:solidFill>
                            <a:schemeClr val="accent5">
                              <a:lumMod val="10000"/>
                            </a:schemeClr>
                          </a:solidFill>
                        </a:rPr>
                        <a:t> </a:t>
                      </a:r>
                      <a:endParaRPr lang="en-GB" sz="1200" dirty="0">
                        <a:solidFill>
                          <a:schemeClr val="accent5">
                            <a:lumMod val="1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200" dirty="0" smtClean="0">
                          <a:solidFill>
                            <a:schemeClr val="accent5">
                              <a:lumMod val="10000"/>
                            </a:schemeClr>
                          </a:solidFill>
                        </a:rPr>
                        <a:t>Who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280">
                <a:tc>
                  <a:txBody>
                    <a:bodyPr/>
                    <a:lstStyle/>
                    <a:p>
                      <a:pPr algn="ctr"/>
                      <a:r>
                        <a:rPr lang="en-GB" sz="1100" b="1" dirty="0" smtClean="0"/>
                        <a:t>08:30 – 09:00</a:t>
                      </a:r>
                      <a:endParaRPr lang="en-GB" sz="11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GB" sz="1100" dirty="0" smtClean="0"/>
                        <a:t>Reception:</a:t>
                      </a:r>
                      <a:r>
                        <a:rPr lang="en-GB" sz="1100" baseline="0" dirty="0" smtClean="0"/>
                        <a:t> coffee and croissant </a:t>
                      </a:r>
                      <a:endParaRPr lang="en-GB" sz="1100"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endParaRPr lang="en-GB"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r>
              <a:tr h="381000">
                <a:tc>
                  <a:txBody>
                    <a:bodyPr/>
                    <a:lstStyle/>
                    <a:p>
                      <a:pPr marL="0" marR="0" indent="0" algn="ctr" defTabSz="112547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smtClean="0"/>
                        <a:t>09:00 – 09:15</a:t>
                      </a:r>
                    </a:p>
                  </a:txBody>
                  <a:tcP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dirty="0" smtClean="0"/>
                        <a:t>Opening</a:t>
                      </a:r>
                      <a:r>
                        <a:rPr lang="en-GB" sz="1100" baseline="0" dirty="0" smtClean="0"/>
                        <a:t> remarks on OPSYS vision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r>
                        <a:rPr lang="en-GB" sz="1100" baseline="0" dirty="0" smtClean="0"/>
                        <a:t>by </a:t>
                      </a:r>
                      <a:r>
                        <a:rPr lang="en-GB" sz="1100" baseline="0" dirty="0" err="1" smtClean="0"/>
                        <a:t>HoU</a:t>
                      </a:r>
                      <a:r>
                        <a:rPr lang="en-GB" sz="1100" baseline="0" dirty="0" smtClean="0"/>
                        <a:t> </a:t>
                      </a:r>
                      <a:endParaRPr lang="en-GB"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90000"/>
                      </a:schemeClr>
                    </a:solidFill>
                  </a:tcPr>
                </a:tc>
              </a:tr>
              <a:tr h="487680">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dk1"/>
                          </a:solidFill>
                          <a:latin typeface="+mn-lt"/>
                          <a:ea typeface="+mn-ea"/>
                          <a:cs typeface="+mn-cs"/>
                        </a:rPr>
                        <a:t>09:15 – 09:30 </a:t>
                      </a:r>
                    </a:p>
                  </a:txBody>
                  <a:tcPr anchor="ctr">
                    <a:solidFill>
                      <a:schemeClr val="accent1"/>
                    </a:solidFill>
                  </a:tcPr>
                </a:tc>
                <a:tc>
                  <a:txBody>
                    <a:bodyPr/>
                    <a:lstStyle/>
                    <a:p>
                      <a:pPr marL="0" algn="l" defTabSz="1125472" rtl="0" eaLnBrk="1" latinLnBrk="0" hangingPunct="1"/>
                      <a:r>
                        <a:rPr lang="en-GB" sz="1100" b="1" kern="1200" baseline="0" dirty="0" smtClean="0">
                          <a:solidFill>
                            <a:schemeClr val="tx1"/>
                          </a:solidFill>
                          <a:latin typeface="+mn-lt"/>
                          <a:ea typeface="+mn-ea"/>
                          <a:cs typeface="+mn-cs"/>
                        </a:rPr>
                        <a:t>OPSYS Vision 2020 </a:t>
                      </a:r>
                      <a:r>
                        <a:rPr lang="en-GB" sz="1100" kern="1200" baseline="0" dirty="0" smtClean="0">
                          <a:solidFill>
                            <a:schemeClr val="dk1"/>
                          </a:solidFill>
                          <a:latin typeface="+mn-lt"/>
                          <a:ea typeface="+mn-ea"/>
                          <a:cs typeface="+mn-cs"/>
                        </a:rPr>
                        <a:t>: three days in the life of Etienne</a:t>
                      </a:r>
                      <a:endParaRPr lang="en-GB" sz="1100"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kern="1200" baseline="0" dirty="0" smtClean="0">
                          <a:solidFill>
                            <a:schemeClr val="dk1"/>
                          </a:solidFill>
                          <a:latin typeface="+mn-lt"/>
                          <a:ea typeface="+mn-ea"/>
                          <a:cs typeface="+mn-cs"/>
                        </a:rPr>
                        <a:t>DEVCO 05 </a:t>
                      </a:r>
                    </a:p>
                  </a:txBody>
                  <a:tcPr>
                    <a:lnL w="12700" cap="flat" cmpd="sng" algn="ctr">
                      <a:solidFill>
                        <a:schemeClr val="tx1"/>
                      </a:solidFill>
                      <a:prstDash val="solid"/>
                      <a:round/>
                      <a:headEnd type="none" w="med" len="med"/>
                      <a:tailEnd type="none" w="med" len="med"/>
                    </a:lnL>
                    <a:solidFill>
                      <a:schemeClr val="accent1"/>
                    </a:solidFill>
                  </a:tcPr>
                </a:tc>
              </a:tr>
              <a:tr h="685800">
                <a:tc>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09:30 – 10:45</a:t>
                      </a:r>
                    </a:p>
                  </a:txBody>
                  <a:tcPr anchor="ctr">
                    <a:solidFill>
                      <a:schemeClr val="accent5">
                        <a:lumMod val="90000"/>
                      </a:schemeClr>
                    </a:solidFill>
                  </a:tcPr>
                </a:tc>
                <a:tc>
                  <a:txBody>
                    <a:bodyPr/>
                    <a:lstStyle/>
                    <a:p>
                      <a:r>
                        <a:rPr lang="en-GB" sz="1100" b="1" dirty="0" smtClean="0"/>
                        <a:t>The</a:t>
                      </a:r>
                      <a:r>
                        <a:rPr lang="en-GB" sz="1100" b="1" baseline="0" dirty="0" smtClean="0"/>
                        <a:t> future of results management </a:t>
                      </a:r>
                    </a:p>
                    <a:p>
                      <a:pPr marL="0" algn="l" defTabSz="1125472" rtl="0" eaLnBrk="1" latinLnBrk="0" hangingPunct="1"/>
                      <a:r>
                        <a:rPr lang="en-GB" sz="1100" kern="1200" baseline="0" dirty="0" smtClean="0">
                          <a:solidFill>
                            <a:schemeClr val="dk1"/>
                          </a:solidFill>
                          <a:latin typeface="+mn-lt"/>
                          <a:ea typeface="+mn-ea"/>
                          <a:cs typeface="+mn-cs"/>
                        </a:rPr>
                        <a:t>State of play and how to improve the quality of our interventions: presentation and discussion </a:t>
                      </a:r>
                      <a:endParaRPr lang="en-GB" sz="1100" baseline="0" dirty="0" smtClean="0"/>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0" i="1" dirty="0" smtClean="0"/>
                        <a:t> </a:t>
                      </a:r>
                    </a:p>
                    <a:p>
                      <a:pPr marL="0" marR="0" indent="0" algn="l" defTabSz="1125472" rtl="0" eaLnBrk="1" fontAlgn="auto" latinLnBrk="0" hangingPunct="1">
                        <a:lnSpc>
                          <a:spcPct val="100000"/>
                        </a:lnSpc>
                        <a:spcBef>
                          <a:spcPts val="0"/>
                        </a:spcBef>
                        <a:spcAft>
                          <a:spcPts val="0"/>
                        </a:spcAft>
                        <a:buClrTx/>
                        <a:buSzTx/>
                        <a:buFontTx/>
                        <a:buNone/>
                        <a:tabLst/>
                        <a:defRPr/>
                      </a:pPr>
                      <a:r>
                        <a:rPr lang="en-GB" sz="1100" b="0" i="1" dirty="0" smtClean="0"/>
                        <a:t>DEVCO 06/ NEAR</a:t>
                      </a:r>
                    </a:p>
                    <a:p>
                      <a:pPr marL="0" marR="0" indent="0" algn="l" defTabSz="1125472" rtl="0" eaLnBrk="1" fontAlgn="auto" latinLnBrk="0" hangingPunct="1">
                        <a:lnSpc>
                          <a:spcPct val="100000"/>
                        </a:lnSpc>
                        <a:spcBef>
                          <a:spcPts val="0"/>
                        </a:spcBef>
                        <a:spcAft>
                          <a:spcPts val="0"/>
                        </a:spcAft>
                        <a:buClrTx/>
                        <a:buSzTx/>
                        <a:buFontTx/>
                        <a:buNone/>
                        <a:tabLst/>
                        <a:defRPr/>
                      </a:pPr>
                      <a:endParaRPr lang="en-GB" sz="1100" b="0" i="1" dirty="0" smtClean="0"/>
                    </a:p>
                  </a:txBody>
                  <a:tcPr>
                    <a:lnL w="12700" cap="flat" cmpd="sng" algn="ctr">
                      <a:solidFill>
                        <a:schemeClr val="tx1"/>
                      </a:solidFill>
                      <a:prstDash val="solid"/>
                      <a:round/>
                      <a:headEnd type="none" w="med" len="med"/>
                      <a:tailEnd type="none" w="med" len="med"/>
                    </a:lnL>
                    <a:solidFill>
                      <a:schemeClr val="accent5">
                        <a:lumMod val="90000"/>
                      </a:schemeClr>
                    </a:solidFill>
                  </a:tcPr>
                </a:tc>
              </a:tr>
              <a:tr h="400105">
                <a:tc>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10.45</a:t>
                      </a:r>
                      <a:r>
                        <a:rPr lang="en-GB" sz="1100" b="1" kern="1200" baseline="0" dirty="0" smtClean="0">
                          <a:solidFill>
                            <a:schemeClr val="dk1"/>
                          </a:solidFill>
                          <a:latin typeface="+mn-lt"/>
                          <a:ea typeface="+mn-ea"/>
                          <a:cs typeface="+mn-cs"/>
                        </a:rPr>
                        <a:t> – 11:00</a:t>
                      </a:r>
                      <a:endParaRPr lang="en-GB" sz="1100" b="1" kern="1200" dirty="0" smtClean="0">
                        <a:solidFill>
                          <a:schemeClr val="dk1"/>
                        </a:solidFill>
                        <a:latin typeface="+mn-lt"/>
                        <a:ea typeface="+mn-ea"/>
                        <a:cs typeface="+mn-cs"/>
                      </a:endParaRPr>
                    </a:p>
                  </a:txBody>
                  <a:tcPr anchor="ctr">
                    <a:solidFill>
                      <a:schemeClr val="accent5">
                        <a:lumMod val="90000"/>
                      </a:schemeClr>
                    </a:solidFill>
                  </a:tcPr>
                </a:tc>
                <a:tc>
                  <a:txBody>
                    <a:bodyPr/>
                    <a:lstStyle/>
                    <a:p>
                      <a:r>
                        <a:rPr lang="en-GB" sz="1100" baseline="0" dirty="0" smtClean="0"/>
                        <a:t>Coffee break </a:t>
                      </a:r>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endParaRPr lang="en-GB" sz="1100" b="0" i="1" baseline="0" dirty="0" smtClean="0"/>
                    </a:p>
                  </a:txBody>
                  <a:tcPr>
                    <a:lnL w="12700" cap="flat" cmpd="sng" algn="ctr">
                      <a:solidFill>
                        <a:schemeClr val="tx1"/>
                      </a:solidFill>
                      <a:prstDash val="solid"/>
                      <a:round/>
                      <a:headEnd type="none" w="med" len="med"/>
                      <a:tailEnd type="none" w="med" len="med"/>
                    </a:lnL>
                    <a:solidFill>
                      <a:schemeClr val="accent5">
                        <a:lumMod val="90000"/>
                      </a:schemeClr>
                    </a:solidFill>
                  </a:tcPr>
                </a:tc>
              </a:tr>
              <a:tr h="400105">
                <a:tc>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11:00 -12:15</a:t>
                      </a:r>
                    </a:p>
                  </a:txBody>
                  <a:tcPr anchor="ctr">
                    <a:solidFill>
                      <a:schemeClr val="accent5">
                        <a:lumMod val="90000"/>
                      </a:schemeClr>
                    </a:solidFill>
                  </a:tcPr>
                </a:tc>
                <a:tc>
                  <a:txBody>
                    <a:bodyPr/>
                    <a:lstStyle/>
                    <a:p>
                      <a:r>
                        <a:rPr lang="en-GB" sz="1100" b="1" baseline="0" dirty="0" smtClean="0"/>
                        <a:t>The future of Contract management</a:t>
                      </a:r>
                      <a:r>
                        <a:rPr lang="en-GB" sz="1100" baseline="0" dirty="0" smtClean="0"/>
                        <a:t>: corporate move tailored to the needs of external action: presentation and discussion </a:t>
                      </a:r>
                    </a:p>
                    <a:p>
                      <a:endParaRPr lang="en-GB" sz="1100" baseline="0" dirty="0" smtClean="0"/>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0" i="1" baseline="0" dirty="0" smtClean="0"/>
                        <a:t>DEVCO 05/ DIGIT </a:t>
                      </a:r>
                    </a:p>
                  </a:txBody>
                  <a:tcPr>
                    <a:lnL w="12700" cap="flat" cmpd="sng" algn="ctr">
                      <a:solidFill>
                        <a:schemeClr val="tx1"/>
                      </a:solidFill>
                      <a:prstDash val="solid"/>
                      <a:round/>
                      <a:headEnd type="none" w="med" len="med"/>
                      <a:tailEnd type="none" w="med" len="med"/>
                    </a:lnL>
                    <a:solidFill>
                      <a:schemeClr val="accent5">
                        <a:lumMod val="90000"/>
                      </a:schemeClr>
                    </a:solidFill>
                  </a:tcPr>
                </a:tc>
              </a:tr>
              <a:tr h="400105">
                <a:tc>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12:15 -12:30 </a:t>
                      </a:r>
                    </a:p>
                  </a:txBody>
                  <a:tcPr anchor="ctr">
                    <a:solidFill>
                      <a:schemeClr val="accent5">
                        <a:lumMod val="90000"/>
                      </a:schemeClr>
                    </a:solidFill>
                  </a:tcPr>
                </a:tc>
                <a:tc>
                  <a:txBody>
                    <a:bodyPr/>
                    <a:lstStyle/>
                    <a:p>
                      <a:r>
                        <a:rPr lang="en-GB" sz="1100" baseline="0" dirty="0" smtClean="0"/>
                        <a:t>Wrap up Conclusions for the Panel  </a:t>
                      </a:r>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r>
                        <a:rPr lang="en-GB" sz="1100" b="0" i="1" baseline="0" dirty="0" smtClean="0"/>
                        <a:t>By </a:t>
                      </a:r>
                      <a:r>
                        <a:rPr lang="en-GB" sz="1100" b="0" i="1" baseline="0" dirty="0" err="1" smtClean="0"/>
                        <a:t>HoU</a:t>
                      </a:r>
                      <a:r>
                        <a:rPr lang="en-GB" sz="1100" b="0" i="1" baseline="0" dirty="0" smtClean="0"/>
                        <a:t> </a:t>
                      </a:r>
                    </a:p>
                  </a:txBody>
                  <a:tcPr>
                    <a:lnL w="12700" cap="flat" cmpd="sng" algn="ctr">
                      <a:solidFill>
                        <a:schemeClr val="tx1"/>
                      </a:solidFill>
                      <a:prstDash val="solid"/>
                      <a:round/>
                      <a:headEnd type="none" w="med" len="med"/>
                      <a:tailEnd type="none" w="med" len="med"/>
                    </a:lnL>
                    <a:solidFill>
                      <a:schemeClr val="accent5">
                        <a:lumMod val="90000"/>
                      </a:schemeClr>
                    </a:solidFill>
                  </a:tcPr>
                </a:tc>
              </a:tr>
              <a:tr h="400105">
                <a:tc>
                  <a:txBody>
                    <a:bodyPr/>
                    <a:lstStyle/>
                    <a:p>
                      <a:pPr marL="0" marR="0" indent="0" algn="ctr" defTabSz="1125472" rtl="0" eaLnBrk="1" fontAlgn="auto" latinLnBrk="0" hangingPunct="1">
                        <a:lnSpc>
                          <a:spcPct val="100000"/>
                        </a:lnSpc>
                        <a:spcBef>
                          <a:spcPts val="0"/>
                        </a:spcBef>
                        <a:spcAft>
                          <a:spcPts val="0"/>
                        </a:spcAft>
                        <a:buClrTx/>
                        <a:buSzTx/>
                        <a:buFontTx/>
                        <a:buNone/>
                        <a:tabLst/>
                        <a:defRPr/>
                      </a:pPr>
                      <a:r>
                        <a:rPr lang="en-GB" sz="1100" b="1" kern="1200" dirty="0" smtClean="0">
                          <a:solidFill>
                            <a:schemeClr val="dk1"/>
                          </a:solidFill>
                          <a:latin typeface="+mn-lt"/>
                          <a:ea typeface="+mn-ea"/>
                          <a:cs typeface="+mn-cs"/>
                        </a:rPr>
                        <a:t>12:30 </a:t>
                      </a:r>
                      <a:r>
                        <a:rPr lang="en-GB" sz="1100" b="1" kern="1200" baseline="0" dirty="0" smtClean="0">
                          <a:solidFill>
                            <a:schemeClr val="dk1"/>
                          </a:solidFill>
                          <a:latin typeface="+mn-lt"/>
                          <a:ea typeface="+mn-ea"/>
                          <a:cs typeface="+mn-cs"/>
                        </a:rPr>
                        <a:t>–13:30 </a:t>
                      </a:r>
                      <a:endParaRPr lang="en-GB" sz="1100" b="1" kern="1200" dirty="0" smtClean="0">
                        <a:solidFill>
                          <a:schemeClr val="dk1"/>
                        </a:solidFill>
                        <a:latin typeface="+mn-lt"/>
                        <a:ea typeface="+mn-ea"/>
                        <a:cs typeface="+mn-cs"/>
                      </a:endParaRPr>
                    </a:p>
                  </a:txBody>
                  <a:tcPr anchor="ctr">
                    <a:solidFill>
                      <a:schemeClr val="accent5">
                        <a:lumMod val="90000"/>
                      </a:schemeClr>
                    </a:solidFill>
                  </a:tcPr>
                </a:tc>
                <a:tc>
                  <a:txBody>
                    <a:bodyPr/>
                    <a:lstStyle/>
                    <a:p>
                      <a:r>
                        <a:rPr lang="en-GB" sz="1100" baseline="0" dirty="0" smtClean="0"/>
                        <a:t>Lunch and informal discussions </a:t>
                      </a:r>
                    </a:p>
                  </a:txBody>
                  <a:tcPr>
                    <a:lnR w="12700" cap="flat" cmpd="sng" algn="ctr">
                      <a:solidFill>
                        <a:schemeClr val="tx1"/>
                      </a:solidFill>
                      <a:prstDash val="solid"/>
                      <a:round/>
                      <a:headEnd type="none" w="med" len="med"/>
                      <a:tailEnd type="none" w="med" len="med"/>
                    </a:lnR>
                    <a:solidFill>
                      <a:schemeClr val="accent5">
                        <a:lumMod val="90000"/>
                      </a:schemeClr>
                    </a:solidFill>
                  </a:tcPr>
                </a:tc>
                <a:tc>
                  <a:txBody>
                    <a:bodyPr/>
                    <a:lstStyle/>
                    <a:p>
                      <a:pPr marL="0" marR="0" indent="0" algn="l" defTabSz="1125472" rtl="0" eaLnBrk="1" fontAlgn="auto" latinLnBrk="0" hangingPunct="1">
                        <a:lnSpc>
                          <a:spcPct val="100000"/>
                        </a:lnSpc>
                        <a:spcBef>
                          <a:spcPts val="0"/>
                        </a:spcBef>
                        <a:spcAft>
                          <a:spcPts val="0"/>
                        </a:spcAft>
                        <a:buClrTx/>
                        <a:buSzTx/>
                        <a:buFontTx/>
                        <a:buNone/>
                        <a:tabLst/>
                        <a:defRPr/>
                      </a:pPr>
                      <a:endParaRPr lang="en-GB" sz="1100" b="0" i="1" baseline="0" dirty="0" smtClean="0"/>
                    </a:p>
                  </a:txBody>
                  <a:tcPr>
                    <a:lnL w="12700" cap="flat" cmpd="sng" algn="ctr">
                      <a:solidFill>
                        <a:schemeClr val="tx1"/>
                      </a:solidFill>
                      <a:prstDash val="solid"/>
                      <a:round/>
                      <a:headEnd type="none" w="med" len="med"/>
                      <a:tailEnd type="none" w="med" len="med"/>
                    </a:lnL>
                    <a:solidFill>
                      <a:schemeClr val="accent5">
                        <a:lumMod val="90000"/>
                      </a:schemeClr>
                    </a:solidFill>
                  </a:tcPr>
                </a:tc>
              </a:tr>
            </a:tbl>
          </a:graphicData>
        </a:graphic>
      </p:graphicFrame>
    </p:spTree>
    <p:extLst>
      <p:ext uri="{BB962C8B-B14F-4D97-AF65-F5344CB8AC3E}">
        <p14:creationId xmlns:p14="http://schemas.microsoft.com/office/powerpoint/2010/main" val="20912811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extLst>
    <a:ext uri="{05A4C25C-085E-4340-85A3-A5531E510DB2}">
      <thm15:themeFamily xmlns="" xmlns:thm15="http://schemas.microsoft.com/office/thememl/2012/main" name="blank.potx" id="{B8E0C848-EDFC-4268-ABDD-481DCD691FBE}" vid="{E3F414E3-20CE-485F-B826-9B22D07AFF56}"/>
    </a:ext>
  </a:ext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154</Words>
  <Application>Microsoft Office PowerPoint</Application>
  <PresentationFormat>Custom</PresentationFormat>
  <Paragraphs>36</Paragraphs>
  <Slides>2</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5" baseType="lpstr">
      <vt:lpstr>2013_blank_new</vt:lpstr>
      <vt:lpstr>blank</vt:lpstr>
      <vt:lpstr>think-cell Slide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Template version: 24 February 2015</dc:description>
  <cp:lastModifiedBy/>
  <cp:revision>1</cp:revision>
  <dcterms:created xsi:type="dcterms:W3CDTF">2016-04-22T07:23:39Z</dcterms:created>
  <dcterms:modified xsi:type="dcterms:W3CDTF">2017-03-22T08:07:57Z</dcterms:modified>
  <cp:category>Presentation</cp:category>
</cp:coreProperties>
</file>