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400" r:id="rId2"/>
    <p:sldId id="384" r:id="rId3"/>
    <p:sldId id="412" r:id="rId4"/>
    <p:sldId id="413" r:id="rId5"/>
    <p:sldId id="414" r:id="rId6"/>
    <p:sldId id="415" r:id="rId7"/>
    <p:sldId id="404" r:id="rId8"/>
  </p:sldIdLst>
  <p:sldSz cx="9144000" cy="6858000" type="screen4x3"/>
  <p:notesSz cx="6794500" cy="9931400"/>
  <p:defaultTextStyle>
    <a:defPPr>
      <a:defRPr lang="fr-FR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E18423"/>
    <a:srgbClr val="FF9933"/>
    <a:srgbClr val="0F4B75"/>
    <a:srgbClr val="0066CC"/>
    <a:srgbClr val="003398"/>
    <a:srgbClr val="0066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 autoAdjust="0"/>
    <p:restoredTop sz="94671" autoAdjust="0"/>
  </p:normalViewPr>
  <p:slideViewPr>
    <p:cSldViewPr>
      <p:cViewPr>
        <p:scale>
          <a:sx n="100" d="100"/>
          <a:sy n="100" d="100"/>
        </p:scale>
        <p:origin x="-365" y="-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5289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87" tIns="46046" rIns="92087" bIns="46046" numCol="1" anchor="t" anchorCtr="0" compatLnSpc="1">
            <a:prstTxWarp prst="textNoShape">
              <a:avLst/>
            </a:prstTxWarp>
          </a:bodyPr>
          <a:lstStyle>
            <a:lvl1pPr defTabSz="920104">
              <a:defRPr sz="1200" b="0">
                <a:latin typeface="Arial" pitchFamily="34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1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7623" y="0"/>
            <a:ext cx="2945289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87" tIns="46046" rIns="92087" bIns="46046" numCol="1" anchor="t" anchorCtr="0" compatLnSpc="1">
            <a:prstTxWarp prst="textNoShape">
              <a:avLst/>
            </a:prstTxWarp>
          </a:bodyPr>
          <a:lstStyle>
            <a:lvl1pPr algn="r" defTabSz="920104">
              <a:defRPr sz="1200" b="0">
                <a:latin typeface="Arial" pitchFamily="34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1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2" y="9432847"/>
            <a:ext cx="2945289" cy="496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87" tIns="46046" rIns="92087" bIns="46046" numCol="1" anchor="b" anchorCtr="0" compatLnSpc="1">
            <a:prstTxWarp prst="textNoShape">
              <a:avLst/>
            </a:prstTxWarp>
          </a:bodyPr>
          <a:lstStyle>
            <a:lvl1pPr defTabSz="920104">
              <a:defRPr sz="1200" b="0">
                <a:latin typeface="Arial" pitchFamily="34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21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7623" y="9432847"/>
            <a:ext cx="2945289" cy="496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87" tIns="46046" rIns="92087" bIns="46046" numCol="1" anchor="b" anchorCtr="0" compatLnSpc="1">
            <a:prstTxWarp prst="textNoShape">
              <a:avLst/>
            </a:prstTxWarp>
          </a:bodyPr>
          <a:lstStyle>
            <a:lvl1pPr algn="r" defTabSz="919335">
              <a:defRPr sz="1200" b="0"/>
            </a:lvl1pPr>
          </a:lstStyle>
          <a:p>
            <a:pPr>
              <a:defRPr/>
            </a:pPr>
            <a:fld id="{CD631779-8121-40D3-91FC-2BD6946FE294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86851675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0"/>
            <a:ext cx="2945289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87" tIns="46046" rIns="92087" bIns="46046" numCol="1" anchor="t" anchorCtr="0" compatLnSpc="1">
            <a:prstTxWarp prst="textNoShape">
              <a:avLst/>
            </a:prstTxWarp>
          </a:bodyPr>
          <a:lstStyle>
            <a:lvl1pPr defTabSz="920104">
              <a:defRPr sz="1200" b="0">
                <a:latin typeface="Arial" pitchFamily="34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213" y="0"/>
            <a:ext cx="2945289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87" tIns="46046" rIns="92087" bIns="46046" numCol="1" anchor="t" anchorCtr="0" compatLnSpc="1">
            <a:prstTxWarp prst="textNoShape">
              <a:avLst/>
            </a:prstTxWarp>
          </a:bodyPr>
          <a:lstStyle>
            <a:lvl1pPr algn="r" defTabSz="920104">
              <a:defRPr sz="1200" b="0">
                <a:latin typeface="Arial" pitchFamily="34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1741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4400" y="742950"/>
            <a:ext cx="4967288" cy="37258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7100" y="4717217"/>
            <a:ext cx="4980303" cy="44711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87" tIns="46046" rIns="92087" bIns="46046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 noProof="0" smtClean="0"/>
              <a:t>Cliquez pour modifier les styles du texte du masque</a:t>
            </a:r>
          </a:p>
          <a:p>
            <a:pPr lvl="1"/>
            <a:r>
              <a:rPr lang="fr-FR" altLang="fr-FR" noProof="0" smtClean="0"/>
              <a:t>Deuxième niveau</a:t>
            </a:r>
          </a:p>
          <a:p>
            <a:pPr lvl="2"/>
            <a:r>
              <a:rPr lang="fr-FR" altLang="fr-FR" noProof="0" smtClean="0"/>
              <a:t>Troisième niveau</a:t>
            </a:r>
          </a:p>
          <a:p>
            <a:pPr lvl="3"/>
            <a:r>
              <a:rPr lang="fr-FR" altLang="fr-FR" noProof="0" smtClean="0"/>
              <a:t>Quatrième niveau</a:t>
            </a:r>
          </a:p>
          <a:p>
            <a:pPr lvl="4"/>
            <a:r>
              <a:rPr lang="fr-FR" altLang="fr-FR" noProof="0" smtClean="0"/>
              <a:t>Cinquième niveau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434433"/>
            <a:ext cx="2945289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87" tIns="46046" rIns="92087" bIns="46046" numCol="1" anchor="b" anchorCtr="0" compatLnSpc="1">
            <a:prstTxWarp prst="textNoShape">
              <a:avLst/>
            </a:prstTxWarp>
          </a:bodyPr>
          <a:lstStyle>
            <a:lvl1pPr defTabSz="920104">
              <a:defRPr sz="1200" b="0">
                <a:latin typeface="Arial" pitchFamily="34" charset="0"/>
                <a:ea typeface="ＭＳ Ｐゴシック" pitchFamily="-65" charset="-128"/>
                <a:cs typeface="+mn-cs"/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213" y="9434433"/>
            <a:ext cx="2945289" cy="4969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2087" tIns="46046" rIns="92087" bIns="46046" numCol="1" anchor="b" anchorCtr="0" compatLnSpc="1">
            <a:prstTxWarp prst="textNoShape">
              <a:avLst/>
            </a:prstTxWarp>
          </a:bodyPr>
          <a:lstStyle>
            <a:lvl1pPr algn="r" defTabSz="919335">
              <a:defRPr sz="1200" b="0"/>
            </a:lvl1pPr>
          </a:lstStyle>
          <a:p>
            <a:pPr>
              <a:defRPr/>
            </a:pPr>
            <a:fld id="{E19013B7-CE9F-4D1E-BA98-A7534A6361FD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42074032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6" charset="-128"/>
        <a:cs typeface="ＭＳ Ｐゴシック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6" charset="-128"/>
        <a:cs typeface="ＭＳ Ｐゴシック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6" charset="-128"/>
        <a:cs typeface="ＭＳ Ｐゴシック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6" charset="-128"/>
        <a:cs typeface="ＭＳ Ｐゴシック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6" charset="-128"/>
        <a:cs typeface="ＭＳ Ｐゴシック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fr-BE" altLang="fr-FR" smtClean="0">
              <a:ea typeface="ＭＳ Ｐゴシック" pitchFamily="34" charset="-128"/>
            </a:endParaRPr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9335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3089" indent="-285803" defTabSz="919335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214" indent="-228643" defTabSz="919335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498" indent="-228643" defTabSz="919335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785" indent="-228643" defTabSz="919335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5071" indent="-228643" defTabSz="91933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2355" indent="-228643" defTabSz="91933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641" indent="-228643" defTabSz="91933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926" indent="-228643" defTabSz="91933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FC00A83E-1D64-4D64-8084-E8663C3403D2}" type="slidenum">
              <a:rPr lang="fr-FR" altLang="fr-FR" sz="1200" b="0"/>
              <a:pPr/>
              <a:t>1</a:t>
            </a:fld>
            <a:endParaRPr lang="fr-FR" altLang="fr-FR" sz="1200" b="0"/>
          </a:p>
        </p:txBody>
      </p:sp>
    </p:spTree>
    <p:extLst>
      <p:ext uri="{BB962C8B-B14F-4D97-AF65-F5344CB8AC3E}">
        <p14:creationId xmlns:p14="http://schemas.microsoft.com/office/powerpoint/2010/main" val="13281761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9013B7-CE9F-4D1E-BA98-A7534A6361FD}" type="slidenum">
              <a:rPr lang="fr-FR" altLang="fr-FR" smtClean="0"/>
              <a:pPr>
                <a:defRPr/>
              </a:pPr>
              <a:t>2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205822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9013B7-CE9F-4D1E-BA98-A7534A6361FD}" type="slidenum">
              <a:rPr lang="fr-FR" altLang="fr-FR" smtClean="0"/>
              <a:pPr>
                <a:defRPr/>
              </a:pPr>
              <a:t>3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205822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9013B7-CE9F-4D1E-BA98-A7534A6361FD}" type="slidenum">
              <a:rPr lang="fr-FR" altLang="fr-FR" smtClean="0"/>
              <a:pPr>
                <a:defRPr/>
              </a:pPr>
              <a:t>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205822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9013B7-CE9F-4D1E-BA98-A7534A6361FD}" type="slidenum">
              <a:rPr lang="fr-FR" altLang="fr-FR" smtClean="0"/>
              <a:pPr>
                <a:defRPr/>
              </a:pPr>
              <a:t>5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205822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9013B7-CE9F-4D1E-BA98-A7534A6361FD}" type="slidenum">
              <a:rPr lang="fr-FR" altLang="fr-FR" smtClean="0"/>
              <a:pPr>
                <a:defRPr/>
              </a:pPr>
              <a:t>6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205822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9013B7-CE9F-4D1E-BA98-A7534A6361FD}" type="slidenum">
              <a:rPr lang="fr-FR" altLang="fr-FR" smtClean="0"/>
              <a:pPr>
                <a:defRPr/>
              </a:pPr>
              <a:t>7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20582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emf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emf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emf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4.png"/></Relationships>
</file>

<file path=ppt/slideLayouts/_rels/slideLayout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emf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emf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emf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emf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4.png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emf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4.png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emf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image" Target="../media/image3.png"/><Relationship Id="rId9" Type="http://schemas.openxmlformats.org/officeDocument/2006/relationships/image" Target="../media/image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2" descr="Dégradé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498600"/>
            <a:ext cx="8051800" cy="5459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8051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er 4"/>
          <p:cNvGrpSpPr>
            <a:grpSpLocks/>
          </p:cNvGrpSpPr>
          <p:nvPr userDrawn="1"/>
        </p:nvGrpSpPr>
        <p:grpSpPr bwMode="auto">
          <a:xfrm>
            <a:off x="-36513" y="0"/>
            <a:ext cx="1512888" cy="1708150"/>
            <a:chOff x="-36512" y="0"/>
            <a:chExt cx="2164601" cy="2445270"/>
          </a:xfrm>
        </p:grpSpPr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-36512" y="0"/>
              <a:ext cx="2160058" cy="21589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ctr"/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>
                <a:defRPr/>
              </a:pPr>
              <a:endParaRPr lang="en-US" altLang="fr-FR" b="0" smtClean="0"/>
            </a:p>
          </p:txBody>
        </p:sp>
        <p:pic>
          <p:nvPicPr>
            <p:cNvPr id="8" name="Image 13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2157239"/>
              <a:ext cx="2164601" cy="288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9" name="Image 5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94488"/>
            <a:ext cx="918051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463" y="0"/>
            <a:ext cx="58547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65097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 7" descr="Dégradé logo.png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0638"/>
            <a:ext cx="1512888" cy="1527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 8" descr="Logo Aqua Publica Def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7325"/>
            <a:ext cx="1069975" cy="108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 9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6694488"/>
            <a:ext cx="9180513" cy="174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 10" descr="Goutte 2.png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04053">
            <a:off x="8547894" y="6165057"/>
            <a:ext cx="407987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Image 11" descr="Goutte.png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9575" y="5805488"/>
            <a:ext cx="541338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19672" y="692696"/>
            <a:ext cx="7524328" cy="7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3600" b="1" i="0">
                <a:solidFill>
                  <a:srgbClr val="0F4B75"/>
                </a:solidFill>
                <a:latin typeface="Arial-Bld"/>
                <a:cs typeface="Arial-Bld"/>
              </a:defRPr>
            </a:lvl1pPr>
          </a:lstStyle>
          <a:p>
            <a:pPr lvl="0"/>
            <a:r>
              <a:rPr lang="fr-FR" dirty="0"/>
              <a:t>Cliquez et modifiez le titre</a:t>
            </a:r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619672" y="1628800"/>
            <a:ext cx="6838528" cy="425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000" b="0" i="0">
                <a:solidFill>
                  <a:srgbClr val="0F4B75"/>
                </a:solidFill>
                <a:latin typeface="Arial"/>
                <a:cs typeface="Arial"/>
              </a:defRPr>
            </a:lvl1pPr>
            <a:lvl2pPr>
              <a:defRPr sz="2000" b="0" i="0">
                <a:solidFill>
                  <a:srgbClr val="0F4B75"/>
                </a:solidFill>
                <a:latin typeface="Arial"/>
                <a:cs typeface="Arial"/>
              </a:defRPr>
            </a:lvl2pPr>
            <a:lvl3pPr>
              <a:defRPr sz="2000" b="0" i="0">
                <a:solidFill>
                  <a:srgbClr val="0F4B75"/>
                </a:solidFill>
                <a:latin typeface="Arial"/>
                <a:cs typeface="Arial"/>
              </a:defRPr>
            </a:lvl3pPr>
            <a:lvl4pPr>
              <a:defRPr sz="2000" b="0" i="0">
                <a:solidFill>
                  <a:srgbClr val="0F4B75"/>
                </a:solidFill>
                <a:latin typeface="Arial"/>
                <a:cs typeface="Arial"/>
              </a:defRPr>
            </a:lvl4pPr>
            <a:lvl5pPr>
              <a:defRPr sz="2000" b="0" i="0">
                <a:solidFill>
                  <a:srgbClr val="0F4B75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fr-FR" noProof="0" dirty="0"/>
              <a:t>Cliquez pour modifier les styles du texte du masque</a:t>
            </a:r>
          </a:p>
          <a:p>
            <a:pPr lvl="1"/>
            <a:r>
              <a:rPr lang="fr-FR" noProof="0" dirty="0"/>
              <a:t>Deuxième niveau</a:t>
            </a:r>
          </a:p>
          <a:p>
            <a:pPr lvl="2"/>
            <a:r>
              <a:rPr lang="fr-FR" noProof="0" dirty="0"/>
              <a:t>Troisième niveau</a:t>
            </a:r>
          </a:p>
          <a:p>
            <a:pPr lvl="3"/>
            <a:r>
              <a:rPr lang="fr-FR" noProof="0" dirty="0"/>
              <a:t>Quatrième niveau</a:t>
            </a:r>
          </a:p>
          <a:p>
            <a:pPr lvl="4"/>
            <a:r>
              <a:rPr lang="fr-FR" noProof="0" dirty="0"/>
              <a:t>Cinquième niveau</a:t>
            </a:r>
          </a:p>
        </p:txBody>
      </p:sp>
      <p:sp>
        <p:nvSpPr>
          <p:cNvPr id="18" name="Rectangle 4"/>
          <p:cNvSpPr>
            <a:spLocks noGrp="1" noChangeArrowheads="1"/>
          </p:cNvSpPr>
          <p:nvPr userDrawn="1">
            <p:ph type="dt" sz="half" idx="10"/>
          </p:nvPr>
        </p:nvSpPr>
        <p:spPr bwMode="auto">
          <a:xfrm>
            <a:off x="179388" y="6308725"/>
            <a:ext cx="1905000" cy="385763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100" b="1">
                <a:solidFill>
                  <a:srgbClr val="FF9933"/>
                </a:solidFill>
                <a:latin typeface="+mj-lt"/>
              </a:defRPr>
            </a:lvl1pPr>
          </a:lstStyle>
          <a:p>
            <a:pPr>
              <a:defRPr/>
            </a:pPr>
            <a:r>
              <a:rPr lang="en-US" altLang="fr-FR"/>
              <a:t>Greenwich, 28.05.2015</a:t>
            </a:r>
          </a:p>
        </p:txBody>
      </p:sp>
      <p:sp>
        <p:nvSpPr>
          <p:cNvPr id="19" name="Rectangle 5"/>
          <p:cNvSpPr>
            <a:spLocks noGrp="1" noChangeArrowheads="1"/>
          </p:cNvSpPr>
          <p:nvPr userDrawn="1">
            <p:ph type="ftr" sz="quarter" idx="11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fr-FR"/>
          </a:p>
        </p:txBody>
      </p:sp>
      <p:sp>
        <p:nvSpPr>
          <p:cNvPr id="20" name="Rectangle 6"/>
          <p:cNvSpPr>
            <a:spLocks noGrp="1" noChangeArrowheads="1"/>
          </p:cNvSpPr>
          <p:nvPr userDrawn="1">
            <p:ph type="sldNum" sz="quarter" idx="12"/>
          </p:nvPr>
        </p:nvSpPr>
        <p:spPr bwMode="auto">
          <a:xfrm>
            <a:off x="6948488" y="6237288"/>
            <a:ext cx="1905000" cy="457200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079FD5AE-9D75-4D03-817E-A85B1BED269A}" type="slidenum">
              <a:rPr lang="fr-FR" altLang="fr-FR"/>
              <a:pPr>
                <a:defRPr/>
              </a:pPr>
              <a:t>‹#›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862751140"/>
      </p:ext>
    </p:extLst>
  </p:cSld>
  <p:clrMapOvr>
    <a:masterClrMapping/>
  </p:clrMapOvr>
  <p:transition spd="med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1" descr="Dégradé.pn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75" y="1500188"/>
            <a:ext cx="8051800" cy="560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Image 2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80513" cy="17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6" name="Grouper 3"/>
          <p:cNvGrpSpPr>
            <a:grpSpLocks/>
          </p:cNvGrpSpPr>
          <p:nvPr userDrawn="1"/>
        </p:nvGrpSpPr>
        <p:grpSpPr bwMode="auto">
          <a:xfrm>
            <a:off x="-36513" y="0"/>
            <a:ext cx="1512888" cy="1708150"/>
            <a:chOff x="-36512" y="0"/>
            <a:chExt cx="2164601" cy="2445270"/>
          </a:xfrm>
        </p:grpSpPr>
        <p:sp>
          <p:nvSpPr>
            <p:cNvPr id="7" name="Rectangle 10"/>
            <p:cNvSpPr>
              <a:spLocks noChangeArrowheads="1"/>
            </p:cNvSpPr>
            <p:nvPr userDrawn="1"/>
          </p:nvSpPr>
          <p:spPr bwMode="auto">
            <a:xfrm>
              <a:off x="-36512" y="0"/>
              <a:ext cx="2160058" cy="215892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000" tIns="46800" rIns="90000" bIns="46800" anchor="ctr"/>
            <a:lstStyle>
              <a:lvl1pPr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1pPr>
              <a:lvl2pPr marL="742950" indent="-285750"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2pPr>
              <a:lvl3pPr marL="1143000" indent="-228600"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3pPr>
              <a:lvl4pPr marL="1600200" indent="-228600"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4pPr>
              <a:lvl5pPr marL="2057400" indent="-228600"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 b="1">
                  <a:solidFill>
                    <a:schemeClr val="tx1"/>
                  </a:solidFill>
                  <a:latin typeface="Arial" pitchFamily="34" charset="0"/>
                  <a:ea typeface="ＭＳ Ｐゴシック" pitchFamily="34" charset="-128"/>
                </a:defRPr>
              </a:lvl9pPr>
            </a:lstStyle>
            <a:p>
              <a:pPr>
                <a:defRPr/>
              </a:pPr>
              <a:endParaRPr lang="en-US" altLang="fr-FR" b="0" smtClean="0"/>
            </a:p>
          </p:txBody>
        </p:sp>
        <p:pic>
          <p:nvPicPr>
            <p:cNvPr id="8" name="Image 5"/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2157239"/>
              <a:ext cx="2164601" cy="28803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Rectangle 4"/>
          <p:cNvSpPr txBox="1">
            <a:spLocks noChangeArrowheads="1"/>
          </p:cNvSpPr>
          <p:nvPr userDrawn="1"/>
        </p:nvSpPr>
        <p:spPr bwMode="auto">
          <a:xfrm>
            <a:off x="144463" y="6307138"/>
            <a:ext cx="1905000" cy="385762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defRPr/>
            </a:pPr>
            <a:r>
              <a:rPr lang="en-US" altLang="fr-FR" sz="1100" dirty="0" smtClean="0">
                <a:solidFill>
                  <a:srgbClr val="FF9933"/>
                </a:solidFill>
                <a:latin typeface="+mj-lt"/>
              </a:rPr>
              <a:t>Greenwich, 28.05.2015</a:t>
            </a:r>
          </a:p>
          <a:p>
            <a:pPr>
              <a:defRPr/>
            </a:pPr>
            <a:endParaRPr lang="en-US" altLang="fr-FR" sz="1400" b="0" dirty="0" smtClean="0">
              <a:solidFill>
                <a:srgbClr val="FF9933"/>
              </a:solidFill>
              <a:latin typeface="Arial Black" pitchFamily="34" charset="0"/>
            </a:endParaRPr>
          </a:p>
        </p:txBody>
      </p:sp>
      <p:pic>
        <p:nvPicPr>
          <p:cNvPr id="10" name="Imag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92900"/>
            <a:ext cx="9180513" cy="17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Image 9" descr="Dégradé logo.png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0638"/>
            <a:ext cx="1512888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Image 10" descr="Logo Aqua Publica Def.png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1069975" cy="107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 11" descr="Goutte 2.png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04053">
            <a:off x="8547894" y="6163469"/>
            <a:ext cx="406400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Image 12" descr="Goutte.png"/>
          <p:cNvPicPr>
            <a:picLocks noChangeAspect="1"/>
          </p:cNvPicPr>
          <p:nvPr userDrawn="1"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05488"/>
            <a:ext cx="541337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Rectangle 6"/>
          <p:cNvSpPr txBox="1">
            <a:spLocks noChangeArrowheads="1"/>
          </p:cNvSpPr>
          <p:nvPr userDrawn="1"/>
        </p:nvSpPr>
        <p:spPr bwMode="auto">
          <a:xfrm>
            <a:off x="7100888" y="6389688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defRPr/>
            </a:pPr>
            <a:fld id="{1D635267-87CB-4EF7-A77E-8A98D1723D8B}" type="slidenum">
              <a:rPr lang="fr-FR" altLang="fr-FR" sz="1400" b="0" smtClean="0"/>
              <a:pPr algn="r">
                <a:defRPr/>
              </a:pPr>
              <a:t>‹#›</a:t>
            </a:fld>
            <a:endParaRPr lang="fr-FR" altLang="fr-FR" sz="1400" b="0" smtClean="0"/>
          </a:p>
        </p:txBody>
      </p:sp>
      <p:pic>
        <p:nvPicPr>
          <p:cNvPr id="16" name="Image 6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463" y="0"/>
            <a:ext cx="58547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65097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19672" y="692696"/>
            <a:ext cx="7524328" cy="7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3600" b="1" i="0">
                <a:solidFill>
                  <a:srgbClr val="0F4B75"/>
                </a:solidFill>
                <a:latin typeface="Arial-Bld"/>
                <a:cs typeface="Arial-Bld"/>
              </a:defRPr>
            </a:lvl1pPr>
          </a:lstStyle>
          <a:p>
            <a:pPr lvl="0"/>
            <a:r>
              <a:rPr lang="fr-FR" dirty="0"/>
              <a:t>Cliquez et modifiez le titre</a:t>
            </a:r>
          </a:p>
        </p:txBody>
      </p:sp>
      <p:sp>
        <p:nvSpPr>
          <p:cNvPr id="28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1619672" y="1628800"/>
            <a:ext cx="6838528" cy="4251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000" b="0" i="0">
                <a:solidFill>
                  <a:srgbClr val="0F4B75"/>
                </a:solidFill>
                <a:latin typeface="Arial"/>
                <a:cs typeface="Arial"/>
              </a:defRPr>
            </a:lvl1pPr>
            <a:lvl2pPr>
              <a:defRPr sz="2000" b="0" i="0">
                <a:solidFill>
                  <a:srgbClr val="0F4B75"/>
                </a:solidFill>
                <a:latin typeface="Arial"/>
                <a:cs typeface="Arial"/>
              </a:defRPr>
            </a:lvl2pPr>
            <a:lvl3pPr>
              <a:defRPr sz="2000" b="0" i="0">
                <a:solidFill>
                  <a:srgbClr val="0F4B75"/>
                </a:solidFill>
                <a:latin typeface="Arial"/>
                <a:cs typeface="Arial"/>
              </a:defRPr>
            </a:lvl3pPr>
            <a:lvl4pPr>
              <a:defRPr sz="2000" b="0" i="0">
                <a:solidFill>
                  <a:srgbClr val="0F4B75"/>
                </a:solidFill>
                <a:latin typeface="Arial"/>
                <a:cs typeface="Arial"/>
              </a:defRPr>
            </a:lvl4pPr>
            <a:lvl5pPr>
              <a:defRPr sz="2000" b="0" i="0">
                <a:solidFill>
                  <a:srgbClr val="0F4B75"/>
                </a:solidFill>
                <a:latin typeface="Arial"/>
                <a:cs typeface="Arial"/>
              </a:defRPr>
            </a:lvl5pPr>
          </a:lstStyle>
          <a:p>
            <a:pPr lvl="0"/>
            <a:r>
              <a:rPr lang="fr-FR" noProof="0" dirty="0"/>
              <a:t>Cliquez pour modifier les styles du texte du masque</a:t>
            </a:r>
          </a:p>
          <a:p>
            <a:pPr lvl="1"/>
            <a:r>
              <a:rPr lang="fr-FR" noProof="0" dirty="0"/>
              <a:t>Deuxième niveau</a:t>
            </a:r>
          </a:p>
          <a:p>
            <a:pPr lvl="2"/>
            <a:r>
              <a:rPr lang="fr-FR" noProof="0" dirty="0"/>
              <a:t>Troisième niveau</a:t>
            </a:r>
          </a:p>
          <a:p>
            <a:pPr lvl="3"/>
            <a:r>
              <a:rPr lang="fr-FR" noProof="0" dirty="0"/>
              <a:t>Quatrième niveau</a:t>
            </a:r>
          </a:p>
          <a:p>
            <a:pPr lvl="4"/>
            <a:r>
              <a:rPr lang="fr-FR" noProof="0" dirty="0"/>
              <a:t>Cinquième niveau</a:t>
            </a:r>
          </a:p>
        </p:txBody>
      </p:sp>
      <p:sp>
        <p:nvSpPr>
          <p:cNvPr id="17" name="Rectangle 5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3276600" y="6400800"/>
            <a:ext cx="2895600" cy="457200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524699927"/>
      </p:ext>
    </p:extLst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1"/>
          <p:cNvGrpSpPr>
            <a:grpSpLocks/>
          </p:cNvGrpSpPr>
          <p:nvPr userDrawn="1"/>
        </p:nvGrpSpPr>
        <p:grpSpPr bwMode="auto">
          <a:xfrm>
            <a:off x="-36513" y="-20638"/>
            <a:ext cx="9564688" cy="6978651"/>
            <a:chOff x="-36512" y="-19918"/>
            <a:chExt cx="9563968" cy="6977310"/>
          </a:xfrm>
        </p:grpSpPr>
        <p:pic>
          <p:nvPicPr>
            <p:cNvPr id="5" name="Image 2" descr="Dégradé.png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5656" y="1499436"/>
              <a:ext cx="8051800" cy="54579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Image 3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0"/>
              <a:ext cx="9180512" cy="175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" name="Grouper 4"/>
            <p:cNvGrpSpPr>
              <a:grpSpLocks/>
            </p:cNvGrpSpPr>
            <p:nvPr userDrawn="1"/>
          </p:nvGrpSpPr>
          <p:grpSpPr bwMode="auto">
            <a:xfrm>
              <a:off x="-36511" y="0"/>
              <a:ext cx="1512168" cy="1708240"/>
              <a:chOff x="-36512" y="0"/>
              <a:chExt cx="2164601" cy="2445270"/>
            </a:xfrm>
          </p:grpSpPr>
          <p:sp>
            <p:nvSpPr>
              <p:cNvPr id="15" name="Rectangle 10"/>
              <p:cNvSpPr>
                <a:spLocks noChangeArrowheads="1"/>
              </p:cNvSpPr>
              <p:nvPr userDrawn="1"/>
            </p:nvSpPr>
            <p:spPr bwMode="auto">
              <a:xfrm>
                <a:off x="-36513" y="1025"/>
                <a:ext cx="2160924" cy="2158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 anchor="ctr"/>
              <a:lstStyle>
                <a:lvl1pPr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pPr>
                  <a:defRPr/>
                </a:pPr>
                <a:endParaRPr lang="en-US" altLang="fr-FR" b="0" smtClean="0"/>
              </a:p>
            </p:txBody>
          </p:sp>
          <p:pic>
            <p:nvPicPr>
              <p:cNvPr id="16" name="Image 13"/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6512" y="2157239"/>
                <a:ext cx="2164601" cy="2880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9" name="Imag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693243"/>
              <a:ext cx="9180512" cy="175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age 7" descr="Dégradé logo.png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-19918"/>
              <a:ext cx="1512168" cy="1527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 8" descr="Logo Aqua Publica Def.png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3" y="188640"/>
              <a:ext cx="1069228" cy="1080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Image 9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6693243"/>
              <a:ext cx="9180512" cy="175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Image 10" descr="Goutte 2.png"/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504053">
              <a:off x="8547471" y="6163943"/>
              <a:ext cx="407360" cy="4320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Image 11" descr="Goutte.png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28384" y="5805264"/>
              <a:ext cx="541660" cy="541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Rectangle 4"/>
          <p:cNvSpPr txBox="1">
            <a:spLocks noChangeArrowheads="1"/>
          </p:cNvSpPr>
          <p:nvPr userDrawn="1"/>
        </p:nvSpPr>
        <p:spPr bwMode="auto">
          <a:xfrm>
            <a:off x="179388" y="6308725"/>
            <a:ext cx="1296987" cy="38576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defRPr/>
            </a:pPr>
            <a:endParaRPr lang="en-US" altLang="fr-FR" sz="1100" dirty="0" smtClean="0">
              <a:solidFill>
                <a:srgbClr val="FF9933"/>
              </a:solidFill>
            </a:endParaRPr>
          </a:p>
          <a:p>
            <a:pPr>
              <a:defRPr/>
            </a:pPr>
            <a:endParaRPr lang="en-US" altLang="fr-FR" sz="1400" b="0" dirty="0" smtClean="0">
              <a:solidFill>
                <a:srgbClr val="FF9933"/>
              </a:solidFill>
              <a:latin typeface="Arial Black" pitchFamily="34" charset="0"/>
            </a:endParaRPr>
          </a:p>
        </p:txBody>
      </p:sp>
      <p:sp>
        <p:nvSpPr>
          <p:cNvPr id="18" name="Rectangle 6"/>
          <p:cNvSpPr txBox="1">
            <a:spLocks noChangeArrowheads="1"/>
          </p:cNvSpPr>
          <p:nvPr userDrawn="1"/>
        </p:nvSpPr>
        <p:spPr bwMode="auto">
          <a:xfrm>
            <a:off x="7100888" y="6389688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defRPr/>
            </a:pPr>
            <a:endParaRPr lang="fr-FR" altLang="fr-FR" sz="1400" b="0" dirty="0" smtClean="0"/>
          </a:p>
        </p:txBody>
      </p:sp>
      <p:pic>
        <p:nvPicPr>
          <p:cNvPr id="19" name="Image 6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463" y="0"/>
            <a:ext cx="58547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65097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19672" y="1700808"/>
            <a:ext cx="6838528" cy="4251176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F4B75"/>
                </a:solidFill>
              </a:defRPr>
            </a:lvl1pPr>
            <a:lvl2pPr>
              <a:defRPr sz="2000">
                <a:solidFill>
                  <a:srgbClr val="0F4B75"/>
                </a:solidFill>
              </a:defRPr>
            </a:lvl2pPr>
            <a:lvl3pPr>
              <a:defRPr sz="2000">
                <a:solidFill>
                  <a:srgbClr val="0F4B75"/>
                </a:solidFill>
              </a:defRPr>
            </a:lvl3pPr>
            <a:lvl4pPr>
              <a:defRPr sz="2000">
                <a:solidFill>
                  <a:srgbClr val="0F4B75"/>
                </a:solidFill>
              </a:defRPr>
            </a:lvl4pPr>
            <a:lvl5pPr>
              <a:defRPr sz="2000">
                <a:solidFill>
                  <a:srgbClr val="0F4B75"/>
                </a:solidFill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619672" y="692696"/>
            <a:ext cx="7524328" cy="792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3600" b="1" i="0">
                <a:solidFill>
                  <a:srgbClr val="0F4B75"/>
                </a:solidFill>
                <a:latin typeface="Arial-Bld"/>
                <a:cs typeface="Arial-Bld"/>
              </a:defRPr>
            </a:lvl1pPr>
          </a:lstStyle>
          <a:p>
            <a:pPr lvl="0"/>
            <a:r>
              <a:rPr lang="fr-FR" dirty="0"/>
              <a:t>Cliquez et modifiez le titre</a:t>
            </a:r>
          </a:p>
        </p:txBody>
      </p:sp>
      <p:sp>
        <p:nvSpPr>
          <p:cNvPr id="20" name="Rectangle 5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3276600" y="6400800"/>
            <a:ext cx="2895600" cy="457200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26270834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1"/>
          <p:cNvGrpSpPr>
            <a:grpSpLocks/>
          </p:cNvGrpSpPr>
          <p:nvPr userDrawn="1"/>
        </p:nvGrpSpPr>
        <p:grpSpPr bwMode="auto">
          <a:xfrm>
            <a:off x="-36513" y="-20638"/>
            <a:ext cx="9564688" cy="6978651"/>
            <a:chOff x="-36512" y="-19918"/>
            <a:chExt cx="9563968" cy="6977310"/>
          </a:xfrm>
        </p:grpSpPr>
        <p:pic>
          <p:nvPicPr>
            <p:cNvPr id="5" name="Image 2" descr="Dégradé.png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5656" y="1499436"/>
              <a:ext cx="8051800" cy="54579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Image 3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0"/>
              <a:ext cx="9180512" cy="175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er 4"/>
            <p:cNvGrpSpPr>
              <a:grpSpLocks/>
            </p:cNvGrpSpPr>
            <p:nvPr userDrawn="1"/>
          </p:nvGrpSpPr>
          <p:grpSpPr bwMode="auto">
            <a:xfrm>
              <a:off x="-36511" y="0"/>
              <a:ext cx="1512168" cy="1708240"/>
              <a:chOff x="-36512" y="0"/>
              <a:chExt cx="2164601" cy="2445270"/>
            </a:xfrm>
          </p:grpSpPr>
          <p:sp>
            <p:nvSpPr>
              <p:cNvPr id="14" name="Rectangle 10"/>
              <p:cNvSpPr>
                <a:spLocks noChangeArrowheads="1"/>
              </p:cNvSpPr>
              <p:nvPr userDrawn="1"/>
            </p:nvSpPr>
            <p:spPr bwMode="auto">
              <a:xfrm>
                <a:off x="-36513" y="1025"/>
                <a:ext cx="2160924" cy="2158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 anchor="ctr"/>
              <a:lstStyle>
                <a:lvl1pPr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pPr>
                  <a:defRPr/>
                </a:pPr>
                <a:endParaRPr lang="en-US" altLang="fr-FR" b="0" smtClean="0"/>
              </a:p>
            </p:txBody>
          </p:sp>
          <p:pic>
            <p:nvPicPr>
              <p:cNvPr id="15" name="Image 13"/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6512" y="2157239"/>
                <a:ext cx="2164601" cy="2880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Imag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693243"/>
              <a:ext cx="9180512" cy="175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 7" descr="Dégradé logo.png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-19918"/>
              <a:ext cx="1512168" cy="1527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age 8" descr="Logo Aqua Publica Def.png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3" y="188640"/>
              <a:ext cx="1069228" cy="1080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 9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6693243"/>
              <a:ext cx="9180512" cy="175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Image 10" descr="Goutte 2.png"/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504053">
              <a:off x="8547471" y="6163943"/>
              <a:ext cx="407360" cy="4320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Image 11" descr="Goutte.png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28384" y="5805264"/>
              <a:ext cx="541660" cy="541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Rectangle 4"/>
          <p:cNvSpPr txBox="1">
            <a:spLocks noChangeArrowheads="1"/>
          </p:cNvSpPr>
          <p:nvPr userDrawn="1"/>
        </p:nvSpPr>
        <p:spPr bwMode="auto">
          <a:xfrm>
            <a:off x="179388" y="6308725"/>
            <a:ext cx="1905000" cy="38576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defRPr/>
            </a:pPr>
            <a:r>
              <a:rPr lang="en-US" altLang="fr-FR" sz="1400" b="0" smtClean="0">
                <a:solidFill>
                  <a:srgbClr val="FF9933"/>
                </a:solidFill>
                <a:latin typeface="Arial Black" pitchFamily="34" charset="0"/>
              </a:rPr>
              <a:t>0</a:t>
            </a:r>
            <a:fld id="{0F9E8296-F142-4597-A00F-A8492DAEF4EA}" type="datetime1">
              <a:rPr lang="en-US" altLang="fr-FR" sz="1400" b="0" smtClean="0">
                <a:solidFill>
                  <a:srgbClr val="FF9933"/>
                </a:solidFill>
                <a:latin typeface="Arial Black" pitchFamily="34" charset="0"/>
              </a:rPr>
              <a:pPr>
                <a:defRPr/>
              </a:pPr>
              <a:t>6/1/2017</a:t>
            </a:fld>
            <a:endParaRPr lang="en-US" altLang="fr-FR" sz="1400" b="0" smtClean="0">
              <a:solidFill>
                <a:srgbClr val="FF9933"/>
              </a:solidFill>
              <a:latin typeface="Arial Black" pitchFamily="34" charset="0"/>
            </a:endParaRPr>
          </a:p>
        </p:txBody>
      </p:sp>
      <p:sp>
        <p:nvSpPr>
          <p:cNvPr id="17" name="Rectangle 6"/>
          <p:cNvSpPr txBox="1">
            <a:spLocks noChangeArrowheads="1"/>
          </p:cNvSpPr>
          <p:nvPr userDrawn="1"/>
        </p:nvSpPr>
        <p:spPr bwMode="auto">
          <a:xfrm>
            <a:off x="7100888" y="6389688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defRPr/>
            </a:pPr>
            <a:fld id="{0511EF4D-0974-46B2-AB94-83BCBD864243}" type="slidenum">
              <a:rPr lang="fr-FR" altLang="fr-FR" sz="1400" b="0" smtClean="0"/>
              <a:pPr algn="r">
                <a:defRPr/>
              </a:pPr>
              <a:t>‹#›</a:t>
            </a:fld>
            <a:endParaRPr lang="fr-FR" altLang="fr-FR" sz="1400" b="0" smtClean="0"/>
          </a:p>
        </p:txBody>
      </p:sp>
      <p:sp>
        <p:nvSpPr>
          <p:cNvPr id="18" name="Rectangle 2"/>
          <p:cNvSpPr txBox="1">
            <a:spLocks noChangeArrowheads="1"/>
          </p:cNvSpPr>
          <p:nvPr userDrawn="1"/>
        </p:nvSpPr>
        <p:spPr bwMode="auto">
          <a:xfrm>
            <a:off x="1619250" y="692150"/>
            <a:ext cx="752475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F4B75"/>
                </a:solidFill>
                <a:latin typeface="Arial-Bld"/>
                <a:ea typeface="+mj-ea"/>
                <a:cs typeface="Arial-Bld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ＭＳ Ｐゴシック" pitchFamily="36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ＭＳ Ｐゴシック" pitchFamily="36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ＭＳ Ｐゴシック" pitchFamily="36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ＭＳ Ｐゴシック" pitchFamily="36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pitchFamily="36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pitchFamily="36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pitchFamily="36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pitchFamily="36" charset="-128"/>
              </a:defRPr>
            </a:lvl9pPr>
          </a:lstStyle>
          <a:p>
            <a:pPr>
              <a:defRPr/>
            </a:pPr>
            <a:r>
              <a:rPr lang="fr-FR" dirty="0" smtClean="0"/>
              <a:t>Cliquez et modifiez le titre</a:t>
            </a:r>
            <a:endParaRPr lang="fr-FR" dirty="0"/>
          </a:p>
        </p:txBody>
      </p:sp>
      <p:pic>
        <p:nvPicPr>
          <p:cNvPr id="19" name="Image 6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463" y="0"/>
            <a:ext cx="58547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65097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91679" y="4406900"/>
            <a:ext cx="6803033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solidFill>
                  <a:srgbClr val="0F4B75"/>
                </a:solidFill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691679" y="2906713"/>
            <a:ext cx="6803033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rgbClr val="0F4B75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20" name="Rectangle 5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3276600" y="6400800"/>
            <a:ext cx="2895600" cy="457200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1127244809"/>
      </p:ext>
    </p:extLst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r 1"/>
          <p:cNvGrpSpPr>
            <a:grpSpLocks/>
          </p:cNvGrpSpPr>
          <p:nvPr userDrawn="1"/>
        </p:nvGrpSpPr>
        <p:grpSpPr bwMode="auto">
          <a:xfrm>
            <a:off x="-36513" y="-20638"/>
            <a:ext cx="9564688" cy="6978651"/>
            <a:chOff x="-36512" y="-19918"/>
            <a:chExt cx="9563968" cy="6977310"/>
          </a:xfrm>
        </p:grpSpPr>
        <p:pic>
          <p:nvPicPr>
            <p:cNvPr id="6" name="Image 2" descr="Dégradé.png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5656" y="1499436"/>
              <a:ext cx="8051800" cy="54579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 3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0"/>
              <a:ext cx="9180512" cy="175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" name="Grouper 4"/>
            <p:cNvGrpSpPr>
              <a:grpSpLocks/>
            </p:cNvGrpSpPr>
            <p:nvPr userDrawn="1"/>
          </p:nvGrpSpPr>
          <p:grpSpPr bwMode="auto">
            <a:xfrm>
              <a:off x="-36511" y="0"/>
              <a:ext cx="1512168" cy="1708240"/>
              <a:chOff x="-36512" y="0"/>
              <a:chExt cx="2164601" cy="2445270"/>
            </a:xfrm>
          </p:grpSpPr>
          <p:sp>
            <p:nvSpPr>
              <p:cNvPr id="15" name="Rectangle 10"/>
              <p:cNvSpPr>
                <a:spLocks noChangeArrowheads="1"/>
              </p:cNvSpPr>
              <p:nvPr userDrawn="1"/>
            </p:nvSpPr>
            <p:spPr bwMode="auto">
              <a:xfrm>
                <a:off x="-36513" y="1025"/>
                <a:ext cx="2160924" cy="2158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 anchor="ctr"/>
              <a:lstStyle>
                <a:lvl1pPr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pPr>
                  <a:defRPr/>
                </a:pPr>
                <a:endParaRPr lang="en-US" altLang="fr-FR" b="0" smtClean="0"/>
              </a:p>
            </p:txBody>
          </p:sp>
          <p:pic>
            <p:nvPicPr>
              <p:cNvPr id="16" name="Image 13"/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6512" y="2157239"/>
                <a:ext cx="2164601" cy="2880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9" name="Imag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693243"/>
              <a:ext cx="9180512" cy="175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age 7" descr="Dégradé logo.png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-19918"/>
              <a:ext cx="1512168" cy="1527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 8" descr="Logo Aqua Publica Def.png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3" y="188640"/>
              <a:ext cx="1069228" cy="1080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Image 9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6693243"/>
              <a:ext cx="9180512" cy="175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Image 10" descr="Goutte 2.png"/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504053">
              <a:off x="8547471" y="6163943"/>
              <a:ext cx="407360" cy="4320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Image 11" descr="Goutte.png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28384" y="5805264"/>
              <a:ext cx="541660" cy="541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Rectangle 4"/>
          <p:cNvSpPr txBox="1">
            <a:spLocks noChangeArrowheads="1"/>
          </p:cNvSpPr>
          <p:nvPr userDrawn="1"/>
        </p:nvSpPr>
        <p:spPr bwMode="auto">
          <a:xfrm>
            <a:off x="179388" y="6308725"/>
            <a:ext cx="1905000" cy="38576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defRPr/>
            </a:pPr>
            <a:r>
              <a:rPr lang="en-US" altLang="fr-FR" sz="1400" b="0" smtClean="0">
                <a:solidFill>
                  <a:srgbClr val="FF9933"/>
                </a:solidFill>
                <a:latin typeface="Arial Black" pitchFamily="34" charset="0"/>
              </a:rPr>
              <a:t>0</a:t>
            </a:r>
            <a:fld id="{78ECAF08-D436-4397-9D03-2370132BDA89}" type="datetime1">
              <a:rPr lang="en-US" altLang="fr-FR" sz="1400" b="0" smtClean="0">
                <a:solidFill>
                  <a:srgbClr val="FF9933"/>
                </a:solidFill>
                <a:latin typeface="Arial Black" pitchFamily="34" charset="0"/>
              </a:rPr>
              <a:pPr>
                <a:defRPr/>
              </a:pPr>
              <a:t>6/1/2017</a:t>
            </a:fld>
            <a:endParaRPr lang="en-US" altLang="fr-FR" sz="1400" b="0" smtClean="0">
              <a:solidFill>
                <a:srgbClr val="FF9933"/>
              </a:solidFill>
              <a:latin typeface="Arial Black" pitchFamily="34" charset="0"/>
            </a:endParaRPr>
          </a:p>
        </p:txBody>
      </p:sp>
      <p:sp>
        <p:nvSpPr>
          <p:cNvPr id="18" name="Rectangle 6"/>
          <p:cNvSpPr txBox="1">
            <a:spLocks noChangeArrowheads="1"/>
          </p:cNvSpPr>
          <p:nvPr userDrawn="1"/>
        </p:nvSpPr>
        <p:spPr bwMode="auto">
          <a:xfrm>
            <a:off x="7100888" y="6389688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defRPr/>
            </a:pPr>
            <a:fld id="{9EB3A16A-003B-48BE-9721-FA83801D72BA}" type="slidenum">
              <a:rPr lang="fr-FR" altLang="fr-FR" sz="1400" b="0" smtClean="0"/>
              <a:pPr algn="r">
                <a:defRPr/>
              </a:pPr>
              <a:t>‹#›</a:t>
            </a:fld>
            <a:endParaRPr lang="fr-FR" altLang="fr-FR" sz="1400" b="0" smtClean="0"/>
          </a:p>
        </p:txBody>
      </p:sp>
      <p:sp>
        <p:nvSpPr>
          <p:cNvPr id="19" name="Rectangle 2"/>
          <p:cNvSpPr txBox="1">
            <a:spLocks noChangeArrowheads="1"/>
          </p:cNvSpPr>
          <p:nvPr userDrawn="1"/>
        </p:nvSpPr>
        <p:spPr bwMode="auto">
          <a:xfrm>
            <a:off x="1619250" y="692150"/>
            <a:ext cx="752475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F4B75"/>
                </a:solidFill>
                <a:latin typeface="Arial-Bld"/>
                <a:ea typeface="+mj-ea"/>
                <a:cs typeface="Arial-Bld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ＭＳ Ｐゴシック" pitchFamily="36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ＭＳ Ｐゴシック" pitchFamily="36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ＭＳ Ｐゴシック" pitchFamily="36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ＭＳ Ｐゴシック" pitchFamily="36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pitchFamily="36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pitchFamily="36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pitchFamily="36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pitchFamily="36" charset="-128"/>
              </a:defRPr>
            </a:lvl9pPr>
          </a:lstStyle>
          <a:p>
            <a:pPr>
              <a:defRPr/>
            </a:pPr>
            <a:r>
              <a:rPr lang="fr-FR" dirty="0" smtClean="0"/>
              <a:t>Cliquez et modifiez le titre</a:t>
            </a:r>
            <a:endParaRPr lang="fr-FR" dirty="0"/>
          </a:p>
        </p:txBody>
      </p:sp>
      <p:pic>
        <p:nvPicPr>
          <p:cNvPr id="20" name="Image 6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463" y="0"/>
            <a:ext cx="58547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65097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1691680" y="1700808"/>
            <a:ext cx="3240360" cy="4395192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F4B75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5148064" y="1700808"/>
            <a:ext cx="3310136" cy="4395192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F4B75"/>
                </a:solidFill>
              </a:defRPr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21" name="Rectangle 5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3276600" y="6400800"/>
            <a:ext cx="2895600" cy="457200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38563437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r 1"/>
          <p:cNvGrpSpPr>
            <a:grpSpLocks/>
          </p:cNvGrpSpPr>
          <p:nvPr userDrawn="1"/>
        </p:nvGrpSpPr>
        <p:grpSpPr bwMode="auto">
          <a:xfrm>
            <a:off x="-36513" y="-20638"/>
            <a:ext cx="9564688" cy="6978651"/>
            <a:chOff x="-36512" y="-19918"/>
            <a:chExt cx="9563968" cy="6977310"/>
          </a:xfrm>
        </p:grpSpPr>
        <p:pic>
          <p:nvPicPr>
            <p:cNvPr id="8" name="Image 2" descr="Dégradé.png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5656" y="1499436"/>
              <a:ext cx="8051800" cy="54579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 3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0"/>
              <a:ext cx="9180512" cy="175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0" name="Grouper 4"/>
            <p:cNvGrpSpPr>
              <a:grpSpLocks/>
            </p:cNvGrpSpPr>
            <p:nvPr userDrawn="1"/>
          </p:nvGrpSpPr>
          <p:grpSpPr bwMode="auto">
            <a:xfrm>
              <a:off x="-36511" y="0"/>
              <a:ext cx="1512168" cy="1708240"/>
              <a:chOff x="-36512" y="0"/>
              <a:chExt cx="2164601" cy="2445270"/>
            </a:xfrm>
          </p:grpSpPr>
          <p:sp>
            <p:nvSpPr>
              <p:cNvPr id="17" name="Rectangle 10"/>
              <p:cNvSpPr>
                <a:spLocks noChangeArrowheads="1"/>
              </p:cNvSpPr>
              <p:nvPr userDrawn="1"/>
            </p:nvSpPr>
            <p:spPr bwMode="auto">
              <a:xfrm>
                <a:off x="-36513" y="1025"/>
                <a:ext cx="2160924" cy="2158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 anchor="ctr"/>
              <a:lstStyle>
                <a:lvl1pPr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pPr>
                  <a:defRPr/>
                </a:pPr>
                <a:endParaRPr lang="en-US" altLang="fr-FR" b="0" smtClean="0"/>
              </a:p>
            </p:txBody>
          </p:sp>
          <p:pic>
            <p:nvPicPr>
              <p:cNvPr id="18" name="Image 13"/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6512" y="2157239"/>
                <a:ext cx="2164601" cy="2880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11" name="Imag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693243"/>
              <a:ext cx="9180512" cy="175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Image 7" descr="Dégradé logo.png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-19918"/>
              <a:ext cx="1512168" cy="1527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Image 8" descr="Logo Aqua Publica Def.png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3" y="188640"/>
              <a:ext cx="1069228" cy="1080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Image 9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6693243"/>
              <a:ext cx="9180512" cy="175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5" name="Image 10" descr="Goutte 2.png"/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504053">
              <a:off x="8547471" y="6163943"/>
              <a:ext cx="407360" cy="4320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6" name="Image 11" descr="Goutte.png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28384" y="5805264"/>
              <a:ext cx="541660" cy="541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9" name="Rectangle 4"/>
          <p:cNvSpPr txBox="1">
            <a:spLocks noChangeArrowheads="1"/>
          </p:cNvSpPr>
          <p:nvPr userDrawn="1"/>
        </p:nvSpPr>
        <p:spPr bwMode="auto">
          <a:xfrm>
            <a:off x="179388" y="6308725"/>
            <a:ext cx="1905000" cy="38576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defRPr/>
            </a:pPr>
            <a:r>
              <a:rPr lang="en-US" altLang="fr-FR" sz="1400" b="0" smtClean="0">
                <a:solidFill>
                  <a:srgbClr val="FF9933"/>
                </a:solidFill>
                <a:latin typeface="Arial Black" pitchFamily="34" charset="0"/>
              </a:rPr>
              <a:t>0</a:t>
            </a:r>
            <a:fld id="{E22DB0DF-843B-48EA-9B1F-5C190E703968}" type="datetime1">
              <a:rPr lang="en-US" altLang="fr-FR" sz="1400" b="0" smtClean="0">
                <a:solidFill>
                  <a:srgbClr val="FF9933"/>
                </a:solidFill>
                <a:latin typeface="Arial Black" pitchFamily="34" charset="0"/>
              </a:rPr>
              <a:pPr>
                <a:defRPr/>
              </a:pPr>
              <a:t>6/1/2017</a:t>
            </a:fld>
            <a:endParaRPr lang="en-US" altLang="fr-FR" sz="1400" b="0" smtClean="0">
              <a:solidFill>
                <a:srgbClr val="FF9933"/>
              </a:solidFill>
              <a:latin typeface="Arial Black" pitchFamily="34" charset="0"/>
            </a:endParaRPr>
          </a:p>
        </p:txBody>
      </p:sp>
      <p:sp>
        <p:nvSpPr>
          <p:cNvPr id="20" name="Rectangle 6"/>
          <p:cNvSpPr txBox="1">
            <a:spLocks noChangeArrowheads="1"/>
          </p:cNvSpPr>
          <p:nvPr userDrawn="1"/>
        </p:nvSpPr>
        <p:spPr bwMode="auto">
          <a:xfrm>
            <a:off x="7100888" y="6389688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defRPr/>
            </a:pPr>
            <a:fld id="{9DDF47B7-FB33-4607-8AE8-A6BFE7CD30A6}" type="slidenum">
              <a:rPr lang="fr-FR" altLang="fr-FR" sz="1400" b="0" smtClean="0"/>
              <a:pPr algn="r">
                <a:defRPr/>
              </a:pPr>
              <a:t>‹#›</a:t>
            </a:fld>
            <a:endParaRPr lang="fr-FR" altLang="fr-FR" sz="1400" b="0" smtClean="0"/>
          </a:p>
        </p:txBody>
      </p:sp>
      <p:sp>
        <p:nvSpPr>
          <p:cNvPr id="21" name="Rectangle 2"/>
          <p:cNvSpPr txBox="1">
            <a:spLocks noChangeArrowheads="1"/>
          </p:cNvSpPr>
          <p:nvPr userDrawn="1"/>
        </p:nvSpPr>
        <p:spPr bwMode="auto">
          <a:xfrm>
            <a:off x="1619250" y="692150"/>
            <a:ext cx="752475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F4B75"/>
                </a:solidFill>
                <a:latin typeface="Arial-Bld"/>
                <a:ea typeface="+mj-ea"/>
                <a:cs typeface="Arial-Bld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ＭＳ Ｐゴシック" pitchFamily="36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ＭＳ Ｐゴシック" pitchFamily="36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ＭＳ Ｐゴシック" pitchFamily="36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ＭＳ Ｐゴシック" pitchFamily="36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pitchFamily="36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pitchFamily="36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pitchFamily="36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pitchFamily="36" charset="-128"/>
              </a:defRPr>
            </a:lvl9pPr>
          </a:lstStyle>
          <a:p>
            <a:pPr>
              <a:defRPr/>
            </a:pPr>
            <a:r>
              <a:rPr lang="fr-FR" dirty="0" smtClean="0"/>
              <a:t>Cliquez et modifiez le titre</a:t>
            </a:r>
            <a:endParaRPr lang="fr-FR" dirty="0"/>
          </a:p>
        </p:txBody>
      </p:sp>
      <p:pic>
        <p:nvPicPr>
          <p:cNvPr id="22" name="Image 6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463" y="0"/>
            <a:ext cx="58547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65097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763688" y="1535113"/>
            <a:ext cx="3456384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solidFill>
                  <a:srgbClr val="0F4B7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1763688" y="2174875"/>
            <a:ext cx="3456384" cy="3951288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F4B75"/>
                </a:solidFill>
              </a:defRPr>
            </a:lvl1pPr>
            <a:lvl2pPr>
              <a:defRPr sz="2000">
                <a:solidFill>
                  <a:srgbClr val="0F4B75"/>
                </a:solidFill>
              </a:defRPr>
            </a:lvl2pPr>
            <a:lvl3pPr>
              <a:defRPr sz="1800">
                <a:solidFill>
                  <a:srgbClr val="0F4B75"/>
                </a:solidFill>
              </a:defRPr>
            </a:lvl3pPr>
            <a:lvl4pPr>
              <a:defRPr sz="1600">
                <a:solidFill>
                  <a:srgbClr val="0F4B75"/>
                </a:solidFill>
              </a:defRPr>
            </a:lvl4pPr>
            <a:lvl5pPr>
              <a:defRPr sz="1600">
                <a:solidFill>
                  <a:srgbClr val="0F4B7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5292080" y="1535113"/>
            <a:ext cx="3600400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 b="1">
                <a:solidFill>
                  <a:srgbClr val="0F4B75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5292080" y="2174875"/>
            <a:ext cx="3600400" cy="3951288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F4B75"/>
                </a:solidFill>
              </a:defRPr>
            </a:lvl1pPr>
            <a:lvl2pPr>
              <a:defRPr sz="2000">
                <a:solidFill>
                  <a:srgbClr val="0F4B75"/>
                </a:solidFill>
              </a:defRPr>
            </a:lvl2pPr>
            <a:lvl3pPr>
              <a:defRPr sz="1800">
                <a:solidFill>
                  <a:srgbClr val="0F4B75"/>
                </a:solidFill>
              </a:defRPr>
            </a:lvl3pPr>
            <a:lvl4pPr>
              <a:defRPr sz="1600">
                <a:solidFill>
                  <a:srgbClr val="0F4B75"/>
                </a:solidFill>
              </a:defRPr>
            </a:lvl4pPr>
            <a:lvl5pPr>
              <a:defRPr sz="1600">
                <a:solidFill>
                  <a:srgbClr val="0F4B75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23" name="Rectangle 5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3276600" y="6400800"/>
            <a:ext cx="2895600" cy="457200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886509020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er 1"/>
          <p:cNvGrpSpPr>
            <a:grpSpLocks/>
          </p:cNvGrpSpPr>
          <p:nvPr userDrawn="1"/>
        </p:nvGrpSpPr>
        <p:grpSpPr bwMode="auto">
          <a:xfrm>
            <a:off x="-36513" y="-20638"/>
            <a:ext cx="9564688" cy="6978651"/>
            <a:chOff x="-36512" y="-19918"/>
            <a:chExt cx="9563968" cy="6977310"/>
          </a:xfrm>
        </p:grpSpPr>
        <p:pic>
          <p:nvPicPr>
            <p:cNvPr id="6" name="Image 2" descr="Dégradé.png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5656" y="1499436"/>
              <a:ext cx="8051800" cy="54579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" name="Image 3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0"/>
              <a:ext cx="9180512" cy="175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8" name="Grouper 4"/>
            <p:cNvGrpSpPr>
              <a:grpSpLocks/>
            </p:cNvGrpSpPr>
            <p:nvPr userDrawn="1"/>
          </p:nvGrpSpPr>
          <p:grpSpPr bwMode="auto">
            <a:xfrm>
              <a:off x="-36511" y="0"/>
              <a:ext cx="1512168" cy="1708240"/>
              <a:chOff x="-36512" y="0"/>
              <a:chExt cx="2164601" cy="2445270"/>
            </a:xfrm>
          </p:grpSpPr>
          <p:sp>
            <p:nvSpPr>
              <p:cNvPr id="15" name="Rectangle 10"/>
              <p:cNvSpPr>
                <a:spLocks noChangeArrowheads="1"/>
              </p:cNvSpPr>
              <p:nvPr userDrawn="1"/>
            </p:nvSpPr>
            <p:spPr bwMode="auto">
              <a:xfrm>
                <a:off x="-36513" y="1025"/>
                <a:ext cx="2160924" cy="2158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 anchor="ctr"/>
              <a:lstStyle>
                <a:lvl1pPr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pPr>
                  <a:defRPr/>
                </a:pPr>
                <a:endParaRPr lang="en-US" altLang="fr-FR" b="0" smtClean="0"/>
              </a:p>
            </p:txBody>
          </p:sp>
          <p:pic>
            <p:nvPicPr>
              <p:cNvPr id="16" name="Image 13"/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6512" y="2157239"/>
                <a:ext cx="2164601" cy="2880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9" name="Imag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693243"/>
              <a:ext cx="9180512" cy="175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age 7" descr="Dégradé logo.png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-19918"/>
              <a:ext cx="1512168" cy="1527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 8" descr="Logo Aqua Publica Def.png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3" y="188640"/>
              <a:ext cx="1069228" cy="1080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Image 9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6693243"/>
              <a:ext cx="9180512" cy="175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Image 10" descr="Goutte 2.png"/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504053">
              <a:off x="8547471" y="6163943"/>
              <a:ext cx="407360" cy="4320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Image 11" descr="Goutte.png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28384" y="5805264"/>
              <a:ext cx="541660" cy="541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7" name="Rectangle 4"/>
          <p:cNvSpPr txBox="1">
            <a:spLocks noChangeArrowheads="1"/>
          </p:cNvSpPr>
          <p:nvPr userDrawn="1"/>
        </p:nvSpPr>
        <p:spPr bwMode="auto">
          <a:xfrm>
            <a:off x="179388" y="6308725"/>
            <a:ext cx="1905000" cy="38576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defRPr/>
            </a:pPr>
            <a:r>
              <a:rPr lang="en-US" altLang="fr-FR" sz="1400" b="0" smtClean="0">
                <a:solidFill>
                  <a:srgbClr val="FF9933"/>
                </a:solidFill>
                <a:latin typeface="Arial Black" pitchFamily="34" charset="0"/>
              </a:rPr>
              <a:t>0</a:t>
            </a:r>
            <a:fld id="{F31450A5-1919-4EDA-85AA-D6F3960B0552}" type="datetime1">
              <a:rPr lang="en-US" altLang="fr-FR" sz="1400" b="0" smtClean="0">
                <a:solidFill>
                  <a:srgbClr val="FF9933"/>
                </a:solidFill>
                <a:latin typeface="Arial Black" pitchFamily="34" charset="0"/>
              </a:rPr>
              <a:pPr>
                <a:defRPr/>
              </a:pPr>
              <a:t>6/1/2017</a:t>
            </a:fld>
            <a:endParaRPr lang="en-US" altLang="fr-FR" sz="1400" b="0" smtClean="0">
              <a:solidFill>
                <a:srgbClr val="FF9933"/>
              </a:solidFill>
              <a:latin typeface="Arial Black" pitchFamily="34" charset="0"/>
            </a:endParaRPr>
          </a:p>
        </p:txBody>
      </p:sp>
      <p:sp>
        <p:nvSpPr>
          <p:cNvPr id="18" name="Rectangle 6"/>
          <p:cNvSpPr txBox="1">
            <a:spLocks noChangeArrowheads="1"/>
          </p:cNvSpPr>
          <p:nvPr userDrawn="1"/>
        </p:nvSpPr>
        <p:spPr bwMode="auto">
          <a:xfrm>
            <a:off x="7100888" y="6389688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defRPr/>
            </a:pPr>
            <a:fld id="{F90612A2-28B4-49FE-8F0B-3E57B3DF86B1}" type="slidenum">
              <a:rPr lang="fr-FR" altLang="fr-FR" sz="1400" b="0" smtClean="0"/>
              <a:pPr algn="r">
                <a:defRPr/>
              </a:pPr>
              <a:t>‹#›</a:t>
            </a:fld>
            <a:endParaRPr lang="fr-FR" altLang="fr-FR" sz="1400" b="0" smtClean="0"/>
          </a:p>
        </p:txBody>
      </p:sp>
      <p:sp>
        <p:nvSpPr>
          <p:cNvPr id="19" name="Rectangle 2"/>
          <p:cNvSpPr txBox="1">
            <a:spLocks noChangeArrowheads="1"/>
          </p:cNvSpPr>
          <p:nvPr userDrawn="1"/>
        </p:nvSpPr>
        <p:spPr bwMode="auto">
          <a:xfrm>
            <a:off x="1619250" y="692150"/>
            <a:ext cx="752475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F4B75"/>
                </a:solidFill>
                <a:latin typeface="Arial-Bld"/>
                <a:ea typeface="+mj-ea"/>
                <a:cs typeface="Arial-Bld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ＭＳ Ｐゴシック" pitchFamily="36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ＭＳ Ｐゴシック" pitchFamily="36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ＭＳ Ｐゴシック" pitchFamily="36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ＭＳ Ｐゴシック" pitchFamily="36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pitchFamily="36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pitchFamily="36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pitchFamily="36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pitchFamily="36" charset="-128"/>
              </a:defRPr>
            </a:lvl9pPr>
          </a:lstStyle>
          <a:p>
            <a:pPr>
              <a:defRPr/>
            </a:pPr>
            <a:r>
              <a:rPr lang="fr-FR" dirty="0" smtClean="0"/>
              <a:t>Cliquez et modifiez le titre</a:t>
            </a:r>
            <a:endParaRPr lang="fr-FR" dirty="0"/>
          </a:p>
        </p:txBody>
      </p:sp>
      <p:pic>
        <p:nvPicPr>
          <p:cNvPr id="20" name="Image 6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463" y="0"/>
            <a:ext cx="58547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65097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63688" y="4725144"/>
            <a:ext cx="54000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>
                <a:solidFill>
                  <a:srgbClr val="0F4B75"/>
                </a:solidFill>
              </a:defRPr>
            </a:lvl1pPr>
          </a:lstStyle>
          <a:p>
            <a:r>
              <a:rPr lang="fr-FR" dirty="0" smtClean="0"/>
              <a:t>Cliquez pour modifier le style du titre</a:t>
            </a:r>
            <a:endParaRPr lang="fr-FR" dirty="0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63688" y="1628800"/>
            <a:ext cx="5400000" cy="302433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fr-FR" noProof="0" dirty="0" smtClean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63688" y="5373216"/>
            <a:ext cx="54000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>
                <a:solidFill>
                  <a:srgbClr val="0F4B75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dirty="0" smtClean="0"/>
              <a:t>Cliquez pour modifier les styles du texte du masque</a:t>
            </a:r>
          </a:p>
        </p:txBody>
      </p:sp>
      <p:sp>
        <p:nvSpPr>
          <p:cNvPr id="21" name="Rectangle 5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3276600" y="6400800"/>
            <a:ext cx="2895600" cy="457200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2155330510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er 1"/>
          <p:cNvGrpSpPr>
            <a:grpSpLocks/>
          </p:cNvGrpSpPr>
          <p:nvPr userDrawn="1"/>
        </p:nvGrpSpPr>
        <p:grpSpPr bwMode="auto">
          <a:xfrm>
            <a:off x="-36513" y="-20638"/>
            <a:ext cx="9564688" cy="6978651"/>
            <a:chOff x="-36512" y="-19918"/>
            <a:chExt cx="9563968" cy="6977310"/>
          </a:xfrm>
        </p:grpSpPr>
        <p:pic>
          <p:nvPicPr>
            <p:cNvPr id="5" name="Image 2" descr="Dégradé.png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5656" y="1499436"/>
              <a:ext cx="8051800" cy="54579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6" name="Image 3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0"/>
              <a:ext cx="9180512" cy="175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7" name="Grouper 4"/>
            <p:cNvGrpSpPr>
              <a:grpSpLocks/>
            </p:cNvGrpSpPr>
            <p:nvPr userDrawn="1"/>
          </p:nvGrpSpPr>
          <p:grpSpPr bwMode="auto">
            <a:xfrm>
              <a:off x="-36511" y="0"/>
              <a:ext cx="1512168" cy="1708240"/>
              <a:chOff x="-36512" y="0"/>
              <a:chExt cx="2164601" cy="2445270"/>
            </a:xfrm>
          </p:grpSpPr>
          <p:sp>
            <p:nvSpPr>
              <p:cNvPr id="14" name="Rectangle 10"/>
              <p:cNvSpPr>
                <a:spLocks noChangeArrowheads="1"/>
              </p:cNvSpPr>
              <p:nvPr userDrawn="1"/>
            </p:nvSpPr>
            <p:spPr bwMode="auto">
              <a:xfrm>
                <a:off x="-36513" y="1025"/>
                <a:ext cx="2160924" cy="2158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 anchor="ctr"/>
              <a:lstStyle>
                <a:lvl1pPr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pPr>
                  <a:defRPr/>
                </a:pPr>
                <a:endParaRPr lang="en-US" altLang="fr-FR" b="0" smtClean="0"/>
              </a:p>
            </p:txBody>
          </p:sp>
          <p:pic>
            <p:nvPicPr>
              <p:cNvPr id="15" name="Image 13"/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6512" y="2157239"/>
                <a:ext cx="2164601" cy="2880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8" name="Imag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693243"/>
              <a:ext cx="9180512" cy="175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 7" descr="Dégradé logo.png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-19918"/>
              <a:ext cx="1512168" cy="1527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age 8" descr="Logo Aqua Publica Def.png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3" y="188640"/>
              <a:ext cx="1069228" cy="1080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 9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6693243"/>
              <a:ext cx="9180512" cy="175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Image 10" descr="Goutte 2.png"/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504053">
              <a:off x="8547471" y="6163943"/>
              <a:ext cx="407360" cy="4320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Image 11" descr="Goutte.png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28384" y="5805264"/>
              <a:ext cx="541660" cy="541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6" name="Rectangle 2"/>
          <p:cNvSpPr txBox="1">
            <a:spLocks noChangeArrowheads="1"/>
          </p:cNvSpPr>
          <p:nvPr userDrawn="1"/>
        </p:nvSpPr>
        <p:spPr bwMode="auto">
          <a:xfrm>
            <a:off x="1619250" y="692150"/>
            <a:ext cx="752475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F4B75"/>
                </a:solidFill>
                <a:latin typeface="Arial-Bld"/>
                <a:ea typeface="+mj-ea"/>
                <a:cs typeface="Arial-Bld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ＭＳ Ｐゴシック" pitchFamily="36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ＭＳ Ｐゴシック" pitchFamily="36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ＭＳ Ｐゴシック" pitchFamily="36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ＭＳ Ｐゴシック" pitchFamily="36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pitchFamily="36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pitchFamily="36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pitchFamily="36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pitchFamily="36" charset="-128"/>
              </a:defRPr>
            </a:lvl9pPr>
          </a:lstStyle>
          <a:p>
            <a:pPr>
              <a:defRPr/>
            </a:pPr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17" name="Rectangle 4"/>
          <p:cNvSpPr txBox="1">
            <a:spLocks noChangeArrowheads="1"/>
          </p:cNvSpPr>
          <p:nvPr userDrawn="1"/>
        </p:nvSpPr>
        <p:spPr bwMode="auto">
          <a:xfrm>
            <a:off x="179388" y="6308725"/>
            <a:ext cx="1905000" cy="38576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defRPr/>
            </a:pPr>
            <a:r>
              <a:rPr lang="en-US" altLang="fr-FR" sz="1400" b="0" smtClean="0">
                <a:solidFill>
                  <a:srgbClr val="FF9933"/>
                </a:solidFill>
                <a:latin typeface="Arial Black" pitchFamily="34" charset="0"/>
              </a:rPr>
              <a:t>0</a:t>
            </a:r>
            <a:fld id="{6DE56AEE-EAA3-4B04-8F2B-A409A174F4A8}" type="datetime1">
              <a:rPr lang="en-US" altLang="fr-FR" sz="1400" b="0" smtClean="0">
                <a:solidFill>
                  <a:srgbClr val="FF9933"/>
                </a:solidFill>
                <a:latin typeface="Arial Black" pitchFamily="34" charset="0"/>
              </a:rPr>
              <a:pPr>
                <a:defRPr/>
              </a:pPr>
              <a:t>6/1/2017</a:t>
            </a:fld>
            <a:endParaRPr lang="en-US" altLang="fr-FR" sz="1400" b="0" smtClean="0">
              <a:solidFill>
                <a:srgbClr val="FF9933"/>
              </a:solidFill>
              <a:latin typeface="Arial Black" pitchFamily="34" charset="0"/>
            </a:endParaRPr>
          </a:p>
        </p:txBody>
      </p:sp>
      <p:sp>
        <p:nvSpPr>
          <p:cNvPr id="18" name="Rectangle 6"/>
          <p:cNvSpPr txBox="1">
            <a:spLocks noChangeArrowheads="1"/>
          </p:cNvSpPr>
          <p:nvPr userDrawn="1"/>
        </p:nvSpPr>
        <p:spPr bwMode="auto">
          <a:xfrm>
            <a:off x="7100888" y="6389688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defRPr/>
            </a:pPr>
            <a:fld id="{2EA5D3A6-E0B4-4577-8868-A8468B1CDE41}" type="slidenum">
              <a:rPr lang="fr-FR" altLang="fr-FR" sz="1400" b="0" smtClean="0"/>
              <a:pPr algn="r">
                <a:defRPr/>
              </a:pPr>
              <a:t>‹#›</a:t>
            </a:fld>
            <a:endParaRPr lang="fr-FR" altLang="fr-FR" sz="1400" b="0" smtClean="0"/>
          </a:p>
        </p:txBody>
      </p:sp>
      <p:pic>
        <p:nvPicPr>
          <p:cNvPr id="19" name="Image 6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463" y="0"/>
            <a:ext cx="58547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65097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1763688" y="1628800"/>
            <a:ext cx="6984776" cy="4467200"/>
          </a:xfrm>
          <a:prstGeom prst="rect">
            <a:avLst/>
          </a:prstGeom>
        </p:spPr>
        <p:txBody>
          <a:bodyPr vert="eaVert"/>
          <a:lstStyle>
            <a:lvl1pPr>
              <a:defRPr>
                <a:solidFill>
                  <a:srgbClr val="0F4B75"/>
                </a:solidFill>
              </a:defRPr>
            </a:lvl1pPr>
            <a:lvl2pPr>
              <a:defRPr>
                <a:solidFill>
                  <a:srgbClr val="0F4B75"/>
                </a:solidFill>
              </a:defRPr>
            </a:lvl2pPr>
            <a:lvl3pPr>
              <a:defRPr>
                <a:solidFill>
                  <a:srgbClr val="0F4B75"/>
                </a:solidFill>
              </a:defRPr>
            </a:lvl3pPr>
            <a:lvl4pPr>
              <a:defRPr>
                <a:solidFill>
                  <a:srgbClr val="0F4B75"/>
                </a:solidFill>
              </a:defRPr>
            </a:lvl4pPr>
            <a:lvl5pPr>
              <a:defRPr>
                <a:solidFill>
                  <a:srgbClr val="0F4B75"/>
                </a:solidFill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20" name="Rectangle 5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3276600" y="6400800"/>
            <a:ext cx="2895600" cy="457200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4184749879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er 1"/>
          <p:cNvGrpSpPr>
            <a:grpSpLocks/>
          </p:cNvGrpSpPr>
          <p:nvPr userDrawn="1"/>
        </p:nvGrpSpPr>
        <p:grpSpPr bwMode="auto">
          <a:xfrm>
            <a:off x="-36513" y="-20638"/>
            <a:ext cx="9564688" cy="6978651"/>
            <a:chOff x="-36512" y="-19918"/>
            <a:chExt cx="9563968" cy="6977310"/>
          </a:xfrm>
        </p:grpSpPr>
        <p:pic>
          <p:nvPicPr>
            <p:cNvPr id="4" name="Image 2" descr="Dégradé.png"/>
            <p:cNvPicPr>
              <a:picLocks noChangeAspect="1"/>
            </p:cNvPicPr>
            <p:nvPr userDrawn="1"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75656" y="1499436"/>
              <a:ext cx="8051800" cy="545795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5" name="Image 3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0"/>
              <a:ext cx="9180512" cy="175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6" name="Grouper 4"/>
            <p:cNvGrpSpPr>
              <a:grpSpLocks/>
            </p:cNvGrpSpPr>
            <p:nvPr userDrawn="1"/>
          </p:nvGrpSpPr>
          <p:grpSpPr bwMode="auto">
            <a:xfrm>
              <a:off x="-36511" y="0"/>
              <a:ext cx="1512168" cy="1708240"/>
              <a:chOff x="-36512" y="0"/>
              <a:chExt cx="2164601" cy="2445270"/>
            </a:xfrm>
          </p:grpSpPr>
          <p:sp>
            <p:nvSpPr>
              <p:cNvPr id="13" name="Rectangle 10"/>
              <p:cNvSpPr>
                <a:spLocks noChangeArrowheads="1"/>
              </p:cNvSpPr>
              <p:nvPr userDrawn="1"/>
            </p:nvSpPr>
            <p:spPr bwMode="auto">
              <a:xfrm>
                <a:off x="-36513" y="1025"/>
                <a:ext cx="2160924" cy="2158400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 lIns="90000" tIns="46800" rIns="90000" bIns="46800" anchor="ctr"/>
              <a:lstStyle>
                <a:lvl1pPr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1pPr>
                <a:lvl2pPr marL="742950" indent="-285750"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2pPr>
                <a:lvl3pPr marL="1143000" indent="-228600"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3pPr>
                <a:lvl4pPr marL="1600200" indent="-228600"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4pPr>
                <a:lvl5pPr marL="2057400" indent="-228600"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sz="2400" b="1">
                    <a:solidFill>
                      <a:schemeClr val="tx1"/>
                    </a:solidFill>
                    <a:latin typeface="Arial" pitchFamily="34" charset="0"/>
                    <a:ea typeface="ＭＳ Ｐゴシック" pitchFamily="34" charset="-128"/>
                  </a:defRPr>
                </a:lvl9pPr>
              </a:lstStyle>
              <a:p>
                <a:pPr>
                  <a:defRPr/>
                </a:pPr>
                <a:endParaRPr lang="en-US" altLang="fr-FR" b="0" smtClean="0"/>
              </a:p>
            </p:txBody>
          </p:sp>
          <p:pic>
            <p:nvPicPr>
              <p:cNvPr id="14" name="Image 12"/>
              <p:cNvPicPr>
                <a:picLocks noChangeAspect="1"/>
              </p:cNvPicPr>
              <p:nvPr userDrawn="1"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6512" y="2157239"/>
                <a:ext cx="2164601" cy="288031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7" name="Image 5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6693243"/>
              <a:ext cx="9180512" cy="175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8" name="Image 6" descr="Dégradé logo.png"/>
            <p:cNvPicPr>
              <a:picLocks noChangeAspect="1"/>
            </p:cNvPicPr>
            <p:nvPr userDrawn="1"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-19918"/>
              <a:ext cx="1512168" cy="152757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" name="Image 7" descr="Logo Aqua Publica Def.png"/>
            <p:cNvPicPr>
              <a:picLocks noChangeAspect="1"/>
            </p:cNvPicPr>
            <p:nvPr userDrawn="1"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513" y="188640"/>
              <a:ext cx="1069228" cy="10801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Image 8"/>
            <p:cNvPicPr>
              <a:picLocks noChangeAspect="1"/>
            </p:cNvPicPr>
            <p:nvPr userDrawn="1"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6512" y="6693243"/>
              <a:ext cx="9180512" cy="17594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Image 9" descr="Goutte 2.png"/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504053">
              <a:off x="8547471" y="6163943"/>
              <a:ext cx="407360" cy="4320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2" name="Image 10" descr="Goutte.png"/>
            <p:cNvPicPr>
              <a:picLocks noChangeAspect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028384" y="5805264"/>
              <a:ext cx="541660" cy="54166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5" name="Rectangle 2"/>
          <p:cNvSpPr txBox="1">
            <a:spLocks noChangeArrowheads="1"/>
          </p:cNvSpPr>
          <p:nvPr userDrawn="1"/>
        </p:nvSpPr>
        <p:spPr bwMode="auto">
          <a:xfrm>
            <a:off x="1619250" y="692150"/>
            <a:ext cx="7524750" cy="79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/>
          </a:extLst>
        </p:spPr>
        <p:txBody>
          <a:bodyPr anchor="ctr"/>
          <a:lstStyle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sz="3600" b="1" i="0">
                <a:solidFill>
                  <a:srgbClr val="0F4B75"/>
                </a:solidFill>
                <a:latin typeface="Arial-Bld"/>
                <a:ea typeface="+mj-ea"/>
                <a:cs typeface="Arial-Bld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ＭＳ Ｐゴシック" pitchFamily="36" charset="-128"/>
                <a:cs typeface="ＭＳ Ｐゴシック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ＭＳ Ｐゴシック" pitchFamily="36" charset="-128"/>
                <a:cs typeface="ＭＳ Ｐゴシック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ＭＳ Ｐゴシック" pitchFamily="36" charset="-128"/>
                <a:cs typeface="ＭＳ Ｐゴシック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Calibri" pitchFamily="34" charset="0"/>
                <a:ea typeface="ＭＳ Ｐゴシック" pitchFamily="36" charset="-128"/>
                <a:cs typeface="ＭＳ Ｐゴシック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pitchFamily="36" charset="-128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pitchFamily="36" charset="-128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pitchFamily="36" charset="-128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itchFamily="34" charset="0"/>
                <a:ea typeface="ＭＳ Ｐゴシック" pitchFamily="36" charset="-128"/>
              </a:defRPr>
            </a:lvl9pPr>
          </a:lstStyle>
          <a:p>
            <a:pPr>
              <a:defRPr/>
            </a:pPr>
            <a:r>
              <a:rPr lang="fr-FR" dirty="0" smtClean="0"/>
              <a:t>Cliquez et modifiez le titre</a:t>
            </a:r>
            <a:endParaRPr lang="fr-FR" dirty="0"/>
          </a:p>
        </p:txBody>
      </p:sp>
      <p:sp>
        <p:nvSpPr>
          <p:cNvPr id="16" name="Rectangle 4"/>
          <p:cNvSpPr txBox="1">
            <a:spLocks noChangeArrowheads="1"/>
          </p:cNvSpPr>
          <p:nvPr userDrawn="1"/>
        </p:nvSpPr>
        <p:spPr bwMode="auto">
          <a:xfrm>
            <a:off x="179388" y="6308725"/>
            <a:ext cx="1905000" cy="385763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>
              <a:defRPr/>
            </a:pPr>
            <a:r>
              <a:rPr lang="en-US" altLang="fr-FR" sz="1400" b="0" smtClean="0">
                <a:solidFill>
                  <a:srgbClr val="FF9933"/>
                </a:solidFill>
                <a:latin typeface="Arial Black" pitchFamily="34" charset="0"/>
              </a:rPr>
              <a:t>0</a:t>
            </a:r>
            <a:fld id="{44FE7901-E16C-45E9-9C92-6D6F25B84F55}" type="datetime1">
              <a:rPr lang="en-US" altLang="fr-FR" sz="1400" b="0" smtClean="0">
                <a:solidFill>
                  <a:srgbClr val="FF9933"/>
                </a:solidFill>
                <a:latin typeface="Arial Black" pitchFamily="34" charset="0"/>
              </a:rPr>
              <a:pPr>
                <a:defRPr/>
              </a:pPr>
              <a:t>6/1/2017</a:t>
            </a:fld>
            <a:endParaRPr lang="en-US" altLang="fr-FR" sz="1400" b="0" smtClean="0">
              <a:solidFill>
                <a:srgbClr val="FF9933"/>
              </a:solidFill>
              <a:latin typeface="Arial Black" pitchFamily="34" charset="0"/>
            </a:endParaRPr>
          </a:p>
        </p:txBody>
      </p:sp>
      <p:sp>
        <p:nvSpPr>
          <p:cNvPr id="17" name="Rectangle 6"/>
          <p:cNvSpPr txBox="1">
            <a:spLocks noChangeArrowheads="1"/>
          </p:cNvSpPr>
          <p:nvPr userDrawn="1"/>
        </p:nvSpPr>
        <p:spPr bwMode="auto">
          <a:xfrm>
            <a:off x="7100888" y="6389688"/>
            <a:ext cx="1905000" cy="457200"/>
          </a:xfrm>
          <a:prstGeom prst="rect">
            <a:avLst/>
          </a:prstGeom>
          <a:noFill/>
          <a:ln>
            <a:noFill/>
          </a:ln>
          <a:extLst/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r">
              <a:defRPr/>
            </a:pPr>
            <a:fld id="{853E6399-46AE-4CDA-AC2C-01CFDE76037A}" type="slidenum">
              <a:rPr lang="fr-FR" altLang="fr-FR" sz="1400" b="0" smtClean="0"/>
              <a:pPr algn="r">
                <a:defRPr/>
              </a:pPr>
              <a:t>‹#›</a:t>
            </a:fld>
            <a:endParaRPr lang="fr-FR" altLang="fr-FR" sz="1400" b="0" smtClean="0"/>
          </a:p>
        </p:txBody>
      </p:sp>
      <p:pic>
        <p:nvPicPr>
          <p:cNvPr id="18" name="Image 6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9463" y="0"/>
            <a:ext cx="5854700" cy="4762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65097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ce réservé du contenu 1"/>
          <p:cNvSpPr>
            <a:spLocks noGrp="1"/>
          </p:cNvSpPr>
          <p:nvPr>
            <p:ph/>
          </p:nvPr>
        </p:nvSpPr>
        <p:spPr>
          <a:xfrm>
            <a:off x="1691680" y="1772816"/>
            <a:ext cx="6766520" cy="4323184"/>
          </a:xfrm>
          <a:prstGeom prst="rect">
            <a:avLst/>
          </a:prstGeom>
        </p:spPr>
        <p:txBody>
          <a:bodyPr/>
          <a:lstStyle>
            <a:lvl1pPr>
              <a:defRPr sz="2000">
                <a:solidFill>
                  <a:srgbClr val="0F4B75"/>
                </a:solidFill>
              </a:defRPr>
            </a:lvl1pPr>
            <a:lvl2pPr>
              <a:defRPr>
                <a:solidFill>
                  <a:srgbClr val="0F4B75"/>
                </a:solidFill>
              </a:defRPr>
            </a:lvl2pPr>
            <a:lvl3pPr>
              <a:defRPr>
                <a:solidFill>
                  <a:srgbClr val="0F4B75"/>
                </a:solidFill>
              </a:defRPr>
            </a:lvl3pPr>
            <a:lvl4pPr>
              <a:defRPr>
                <a:solidFill>
                  <a:srgbClr val="0F4B75"/>
                </a:solidFill>
              </a:defRPr>
            </a:lvl4pPr>
            <a:lvl5pPr>
              <a:defRPr>
                <a:solidFill>
                  <a:srgbClr val="0F4B75"/>
                </a:solidFill>
              </a:defRPr>
            </a:lvl5pPr>
          </a:lstStyle>
          <a:p>
            <a:pPr lvl="0"/>
            <a:r>
              <a:rPr lang="fr-FR" dirty="0" smtClean="0"/>
              <a:t>Cliquez pour modifier les styles du texte du masque</a:t>
            </a:r>
          </a:p>
          <a:p>
            <a:pPr lvl="1"/>
            <a:r>
              <a:rPr lang="fr-FR" dirty="0" smtClean="0"/>
              <a:t>Deuxième niveau</a:t>
            </a:r>
          </a:p>
          <a:p>
            <a:pPr lvl="2"/>
            <a:r>
              <a:rPr lang="fr-FR" dirty="0" smtClean="0"/>
              <a:t>Troisième niveau</a:t>
            </a:r>
          </a:p>
          <a:p>
            <a:pPr lvl="3"/>
            <a:r>
              <a:rPr lang="fr-FR" dirty="0" smtClean="0"/>
              <a:t>Quatrième niveau</a:t>
            </a:r>
          </a:p>
          <a:p>
            <a:pPr lvl="4"/>
            <a:r>
              <a:rPr lang="fr-FR" dirty="0" smtClean="0"/>
              <a:t>Cinquième niveau</a:t>
            </a:r>
            <a:endParaRPr lang="fr-FR" dirty="0"/>
          </a:p>
        </p:txBody>
      </p:sp>
      <p:sp>
        <p:nvSpPr>
          <p:cNvPr id="19" name="Rectangle 5"/>
          <p:cNvSpPr>
            <a:spLocks noGrp="1" noChangeArrowheads="1"/>
          </p:cNvSpPr>
          <p:nvPr>
            <p:ph type="ftr" sz="quarter" idx="10"/>
          </p:nvPr>
        </p:nvSpPr>
        <p:spPr bwMode="auto">
          <a:xfrm>
            <a:off x="3276600" y="6400800"/>
            <a:ext cx="2895600" cy="457200"/>
          </a:xfrm>
          <a:prstGeom prst="rect">
            <a:avLst/>
          </a:prstGeom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>
                <a:latin typeface="Arial" charset="0"/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en-US" altLang="fr-FR"/>
          </a:p>
        </p:txBody>
      </p:sp>
    </p:spTree>
    <p:extLst>
      <p:ext uri="{BB962C8B-B14F-4D97-AF65-F5344CB8AC3E}">
        <p14:creationId xmlns:p14="http://schemas.microsoft.com/office/powerpoint/2010/main" val="3045155145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  <p:sldLayoutId id="2147483817" r:id="rId3"/>
    <p:sldLayoutId id="2147483818" r:id="rId4"/>
    <p:sldLayoutId id="2147483819" r:id="rId5"/>
    <p:sldLayoutId id="2147483820" r:id="rId6"/>
    <p:sldLayoutId id="2147483821" r:id="rId7"/>
    <p:sldLayoutId id="2147483822" r:id="rId8"/>
    <p:sldLayoutId id="2147483823" r:id="rId9"/>
  </p:sldLayoutIdLst>
  <p:transition spd="med">
    <p:fade/>
  </p:transition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/>
          <a:ea typeface="+mj-ea"/>
          <a:cs typeface="Arial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36" charset="-128"/>
          <a:cs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36" charset="-128"/>
          <a:cs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36" charset="-128"/>
          <a:cs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ＭＳ Ｐゴシック" pitchFamily="36" charset="-128"/>
          <a:cs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36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36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36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pitchFamily="36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Calibri" pitchFamily="34" charset="0"/>
          <a:ea typeface="+mn-ea"/>
          <a:cs typeface="ＭＳ Ｐゴシック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Calibri" pitchFamily="34" charset="0"/>
          <a:ea typeface="+mn-ea"/>
          <a:cs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Calibri" pitchFamily="34" charset="0"/>
          <a:ea typeface="+mn-ea"/>
          <a:cs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Calibri" pitchFamily="34" charset="0"/>
          <a:ea typeface="+mn-ea"/>
          <a:cs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Calibri" pitchFamily="34" charset="0"/>
          <a:ea typeface="+mn-ea"/>
          <a:cs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10.jpe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8.png"/><Relationship Id="rId4" Type="http://schemas.openxmlformats.org/officeDocument/2006/relationships/image" Target="../media/image2.emf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Espace réservé du numéro de diapositive 3"/>
          <p:cNvSpPr>
            <a:spLocks noGrp="1"/>
          </p:cNvSpPr>
          <p:nvPr>
            <p:ph type="sldNum" sz="quarter" idx="4294967295"/>
          </p:nvPr>
        </p:nvSpPr>
        <p:spPr bwMode="auto">
          <a:xfrm>
            <a:off x="6948488" y="6237288"/>
            <a:ext cx="19050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974484FF-D2B8-40AA-A100-23A8B0B69C81}" type="slidenum">
              <a:rPr lang="fr-FR" altLang="fr-FR"/>
              <a:pPr/>
              <a:t>1</a:t>
            </a:fld>
            <a:endParaRPr lang="fr-FR" altLang="fr-FR"/>
          </a:p>
        </p:txBody>
      </p:sp>
      <p:pic>
        <p:nvPicPr>
          <p:cNvPr id="10243" name="Image 4" descr="Fond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288" y="0"/>
            <a:ext cx="916940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59999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4" name="Imag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0"/>
            <a:ext cx="9180513" cy="17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5" name="Rectangle 10"/>
          <p:cNvSpPr>
            <a:spLocks noChangeArrowheads="1"/>
          </p:cNvSpPr>
          <p:nvPr/>
        </p:nvSpPr>
        <p:spPr bwMode="auto">
          <a:xfrm>
            <a:off x="-36513" y="0"/>
            <a:ext cx="2160588" cy="21605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000" tIns="46800" rIns="90000" bIns="46800" anchor="ctr"/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endParaRPr lang="en-US" altLang="fr-FR" b="0"/>
          </a:p>
        </p:txBody>
      </p:sp>
      <p:pic>
        <p:nvPicPr>
          <p:cNvPr id="10246" name="Image 7" descr="Dégradé logo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-20638"/>
            <a:ext cx="2166938" cy="218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7" name="Image 8" descr="Logo Aqua Publica Def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88913"/>
            <a:ext cx="1782762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Image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2157413"/>
            <a:ext cx="2165351" cy="287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9" name="Imag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6513" y="6692900"/>
            <a:ext cx="9180513" cy="176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0" name="Image 11" descr="Dégradé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4075" y="2159000"/>
            <a:ext cx="8051800" cy="451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1" name="Image 12" descr="Goutte 2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3504053">
            <a:off x="8547894" y="6163469"/>
            <a:ext cx="406400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52" name="Image 13" descr="Goutte.pn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7988" y="5805488"/>
            <a:ext cx="541337" cy="54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3" name="ZoneTexte 5"/>
          <p:cNvSpPr txBox="1">
            <a:spLocks noChangeArrowheads="1"/>
          </p:cNvSpPr>
          <p:nvPr/>
        </p:nvSpPr>
        <p:spPr bwMode="auto">
          <a:xfrm>
            <a:off x="2149475" y="2132856"/>
            <a:ext cx="7005638" cy="36625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ctr"/>
            <a:r>
              <a:rPr lang="en-US" altLang="fr-FR" sz="4000" dirty="0" smtClean="0">
                <a:solidFill>
                  <a:srgbClr val="0F4B75"/>
                </a:solidFill>
                <a:ea typeface="+mj-ea"/>
                <a:cs typeface="Arial" pitchFamily="34" charset="0"/>
              </a:rPr>
              <a:t>Aqua </a:t>
            </a:r>
            <a:r>
              <a:rPr lang="en-US" altLang="fr-FR" sz="4000" dirty="0" err="1" smtClean="0">
                <a:solidFill>
                  <a:srgbClr val="0F4B75"/>
                </a:solidFill>
                <a:ea typeface="+mj-ea"/>
                <a:cs typeface="Arial" pitchFamily="34" charset="0"/>
              </a:rPr>
              <a:t>Publica</a:t>
            </a:r>
            <a:r>
              <a:rPr lang="en-US" altLang="fr-FR" sz="4000" dirty="0" smtClean="0">
                <a:solidFill>
                  <a:srgbClr val="0F4B75"/>
                </a:solidFill>
                <a:ea typeface="+mj-ea"/>
                <a:cs typeface="Arial" pitchFamily="34" charset="0"/>
              </a:rPr>
              <a:t> </a:t>
            </a:r>
            <a:r>
              <a:rPr lang="en-US" altLang="fr-FR" sz="4000" dirty="0" err="1" smtClean="0">
                <a:solidFill>
                  <a:srgbClr val="0F4B75"/>
                </a:solidFill>
                <a:ea typeface="+mj-ea"/>
                <a:cs typeface="Arial" pitchFamily="34" charset="0"/>
              </a:rPr>
              <a:t>Europea</a:t>
            </a:r>
            <a:endParaRPr lang="en-US" altLang="fr-FR" sz="4000" dirty="0" smtClean="0">
              <a:solidFill>
                <a:srgbClr val="0F4B75"/>
              </a:solidFill>
              <a:ea typeface="+mj-ea"/>
              <a:cs typeface="Arial" pitchFamily="34" charset="0"/>
            </a:endParaRPr>
          </a:p>
          <a:p>
            <a:endParaRPr lang="en-US" altLang="fr-FR" sz="2000" dirty="0" smtClean="0">
              <a:solidFill>
                <a:srgbClr val="0F4B75"/>
              </a:solidFill>
              <a:ea typeface="+mj-ea"/>
              <a:cs typeface="Arial" pitchFamily="34" charset="0"/>
            </a:endParaRPr>
          </a:p>
          <a:p>
            <a:pPr algn="ctr"/>
            <a:r>
              <a:rPr lang="en-US" altLang="fr-FR" sz="2000" dirty="0" smtClean="0">
                <a:solidFill>
                  <a:srgbClr val="0F4B75"/>
                </a:solidFill>
                <a:ea typeface="+mj-ea"/>
                <a:cs typeface="Arial" pitchFamily="34" charset="0"/>
              </a:rPr>
              <a:t>The </a:t>
            </a:r>
            <a:r>
              <a:rPr lang="en-US" altLang="fr-FR" sz="2000" dirty="0">
                <a:solidFill>
                  <a:srgbClr val="0F4B75"/>
                </a:solidFill>
                <a:ea typeface="+mj-ea"/>
                <a:cs typeface="Arial" pitchFamily="34" charset="0"/>
              </a:rPr>
              <a:t>European Association of Public Water </a:t>
            </a:r>
            <a:r>
              <a:rPr lang="en-US" altLang="fr-FR" sz="2000" dirty="0" smtClean="0">
                <a:solidFill>
                  <a:srgbClr val="0F4B75"/>
                </a:solidFill>
                <a:ea typeface="+mj-ea"/>
                <a:cs typeface="Arial" pitchFamily="34" charset="0"/>
              </a:rPr>
              <a:t>Operators</a:t>
            </a:r>
          </a:p>
          <a:p>
            <a:pPr algn="ctr"/>
            <a:r>
              <a:rPr lang="en-US" altLang="fr-FR" sz="2000" dirty="0">
                <a:solidFill>
                  <a:srgbClr val="0F4B75"/>
                </a:solidFill>
                <a:ea typeface="+mj-ea"/>
                <a:cs typeface="Arial" pitchFamily="34" charset="0"/>
              </a:rPr>
              <a:t>_</a:t>
            </a:r>
          </a:p>
          <a:p>
            <a:pPr algn="ctr"/>
            <a:endParaRPr lang="en-US" altLang="fr-FR" sz="2000" dirty="0" smtClean="0">
              <a:solidFill>
                <a:srgbClr val="0F4B75"/>
              </a:solidFill>
              <a:ea typeface="+mj-ea"/>
              <a:cs typeface="Arial" pitchFamily="34" charset="0"/>
            </a:endParaRPr>
          </a:p>
          <a:p>
            <a:pPr algn="ctr"/>
            <a:r>
              <a:rPr lang="en-GB" i="1" dirty="0">
                <a:solidFill>
                  <a:srgbClr val="E18423"/>
                </a:solidFill>
                <a:ea typeface="+mj-ea"/>
                <a:cs typeface="Arial" pitchFamily="34" charset="0"/>
              </a:rPr>
              <a:t>s</a:t>
            </a:r>
            <a:r>
              <a:rPr lang="en-GB" i="1" dirty="0" smtClean="0">
                <a:solidFill>
                  <a:srgbClr val="E18423"/>
                </a:solidFill>
                <a:ea typeface="+mj-ea"/>
                <a:cs typeface="Arial" pitchFamily="34" charset="0"/>
              </a:rPr>
              <a:t>trengthening </a:t>
            </a:r>
            <a:r>
              <a:rPr lang="en-GB" i="1" dirty="0">
                <a:solidFill>
                  <a:srgbClr val="E18423"/>
                </a:solidFill>
                <a:ea typeface="+mj-ea"/>
                <a:cs typeface="Arial" pitchFamily="34" charset="0"/>
              </a:rPr>
              <a:t>water operator partnerships in development cooperation </a:t>
            </a:r>
            <a:endParaRPr lang="en-GB" i="1" dirty="0" smtClean="0">
              <a:solidFill>
                <a:srgbClr val="E18423"/>
              </a:solidFill>
              <a:ea typeface="+mj-ea"/>
              <a:cs typeface="Arial" pitchFamily="34" charset="0"/>
            </a:endParaRPr>
          </a:p>
          <a:p>
            <a:pPr algn="ctr"/>
            <a:endParaRPr lang="en-GB" sz="2000" dirty="0" smtClean="0">
              <a:solidFill>
                <a:srgbClr val="0F4B75"/>
              </a:solidFill>
              <a:ea typeface="+mj-ea"/>
              <a:cs typeface="Arial" pitchFamily="34" charset="0"/>
            </a:endParaRPr>
          </a:p>
          <a:p>
            <a:pPr algn="ctr"/>
            <a:r>
              <a:rPr lang="en-GB" sz="2000" dirty="0" smtClean="0">
                <a:solidFill>
                  <a:srgbClr val="0F4B75"/>
                </a:solidFill>
                <a:ea typeface="+mj-ea"/>
                <a:cs typeface="Arial" pitchFamily="34" charset="0"/>
              </a:rPr>
              <a:t>Brussels</a:t>
            </a:r>
            <a:r>
              <a:rPr lang="en-GB" sz="2000" dirty="0">
                <a:solidFill>
                  <a:srgbClr val="0F4B75"/>
                </a:solidFill>
                <a:ea typeface="+mj-ea"/>
                <a:cs typeface="Arial" pitchFamily="34" charset="0"/>
              </a:rPr>
              <a:t>, 02/06/2017</a:t>
            </a:r>
          </a:p>
          <a:p>
            <a:pPr algn="ctr"/>
            <a:endParaRPr lang="en-US" altLang="fr-FR" i="1" dirty="0">
              <a:solidFill>
                <a:srgbClr val="E18423"/>
              </a:solidFill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476250"/>
            <a:ext cx="7129463" cy="639763"/>
          </a:xfrm>
          <a:noFill/>
        </p:spPr>
        <p:txBody>
          <a:bodyPr/>
          <a:lstStyle/>
          <a:p>
            <a:pPr algn="ctr"/>
            <a:r>
              <a:rPr lang="fr-BE" altLang="fr-FR" dirty="0">
                <a:latin typeface="Arial" pitchFamily="34" charset="0"/>
                <a:cs typeface="Arial" pitchFamily="34" charset="0"/>
              </a:rPr>
              <a:t>About Aqua Publica </a:t>
            </a:r>
            <a:r>
              <a:rPr lang="fr-BE" altLang="fr-FR" dirty="0" err="1">
                <a:latin typeface="Arial" pitchFamily="34" charset="0"/>
                <a:cs typeface="Arial" pitchFamily="34" charset="0"/>
              </a:rPr>
              <a:t>Europea</a:t>
            </a:r>
            <a:endParaRPr lang="en-US" alt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619672" y="1628800"/>
            <a:ext cx="7273503" cy="5068863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Clr>
                <a:srgbClr val="FF9933"/>
              </a:buClr>
              <a:buFont typeface="Wingdings" panose="05000000000000000000" pitchFamily="2" charset="2"/>
              <a:buChar char="v"/>
              <a:defRPr/>
            </a:pPr>
            <a:endParaRPr lang="en-US" altLang="fr-FR" sz="1800" dirty="0" smtClean="0">
              <a:solidFill>
                <a:srgbClr val="FF9933"/>
              </a:solidFill>
              <a:latin typeface="+mn-lt"/>
            </a:endParaRPr>
          </a:p>
          <a:p>
            <a:pPr lvl="0"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Clr>
                <a:srgbClr val="FF9933"/>
              </a:buClr>
              <a:buFont typeface="Wingdings" panose="05000000000000000000" pitchFamily="2" charset="2"/>
              <a:buChar char="v"/>
              <a:defRPr/>
            </a:pPr>
            <a:r>
              <a:rPr lang="en-US" altLang="fr-FR" sz="2400" dirty="0">
                <a:latin typeface="Arial"/>
              </a:rPr>
              <a:t>60 members </a:t>
            </a:r>
            <a:r>
              <a:rPr lang="en-US" altLang="fr-FR" sz="2400" dirty="0" smtClean="0">
                <a:latin typeface="Arial"/>
              </a:rPr>
              <a:t>(100% publicly-owned water operators)</a:t>
            </a:r>
            <a:endParaRPr lang="en-US" altLang="fr-FR" sz="2400" dirty="0">
              <a:latin typeface="Arial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Clr>
                <a:srgbClr val="FF9933"/>
              </a:buClr>
              <a:buNone/>
              <a:defRPr/>
            </a:pPr>
            <a:endParaRPr lang="en-US" altLang="fr-FR" sz="2400" dirty="0" smtClean="0">
              <a:latin typeface="+mn-lt"/>
            </a:endParaRPr>
          </a:p>
          <a:p>
            <a:pPr lvl="0"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Clr>
                <a:srgbClr val="FF9933"/>
              </a:buClr>
              <a:buFont typeface="Wingdings" panose="05000000000000000000" pitchFamily="2" charset="2"/>
              <a:buChar char="v"/>
              <a:defRPr/>
            </a:pPr>
            <a:r>
              <a:rPr lang="en-US" altLang="fr-FR" sz="2400" dirty="0" smtClean="0">
                <a:latin typeface="Arial"/>
              </a:rPr>
              <a:t>70 </a:t>
            </a:r>
            <a:r>
              <a:rPr lang="en-US" altLang="fr-FR" sz="2400" dirty="0" err="1" smtClean="0">
                <a:latin typeface="Arial"/>
              </a:rPr>
              <a:t>mln</a:t>
            </a:r>
            <a:r>
              <a:rPr lang="en-US" altLang="fr-FR" sz="2400" dirty="0" smtClean="0">
                <a:latin typeface="Arial"/>
              </a:rPr>
              <a:t> citizens </a:t>
            </a:r>
            <a:r>
              <a:rPr lang="en-US" altLang="fr-FR" sz="2400" dirty="0">
                <a:latin typeface="Arial"/>
              </a:rPr>
              <a:t>served, 8+ </a:t>
            </a:r>
            <a:r>
              <a:rPr lang="en-US" altLang="fr-FR" sz="2400" dirty="0" err="1">
                <a:latin typeface="Arial"/>
              </a:rPr>
              <a:t>bln</a:t>
            </a:r>
            <a:r>
              <a:rPr lang="en-US" altLang="fr-FR" sz="2400" dirty="0">
                <a:latin typeface="Arial"/>
              </a:rPr>
              <a:t> € aggregated turnover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Clr>
                <a:srgbClr val="FF9933"/>
              </a:buClr>
              <a:buNone/>
              <a:defRPr/>
            </a:pPr>
            <a:endParaRPr lang="en-US" altLang="fr-FR" dirty="0" smtClean="0">
              <a:solidFill>
                <a:srgbClr val="FF9933"/>
              </a:solidFill>
              <a:latin typeface="Arial" pitchFamily="34" charset="0"/>
            </a:endParaRPr>
          </a:p>
          <a:p>
            <a:pPr marL="2332038" lvl="0" indent="0"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Clr>
                <a:srgbClr val="FF9933"/>
              </a:buClr>
              <a:buNone/>
              <a:defRPr/>
            </a:pPr>
            <a:r>
              <a:rPr lang="en-US" altLang="fr-FR" dirty="0" smtClean="0">
                <a:latin typeface="Arial" pitchFamily="34" charset="0"/>
              </a:rPr>
              <a:t>		</a:t>
            </a:r>
            <a:r>
              <a:rPr lang="en-US" altLang="fr-FR" dirty="0">
                <a:latin typeface="Arial" pitchFamily="34" charset="0"/>
              </a:rPr>
              <a:t>	</a:t>
            </a:r>
            <a:r>
              <a:rPr lang="en-US" altLang="fr-FR" dirty="0" smtClean="0">
                <a:latin typeface="Arial" pitchFamily="34" charset="0"/>
              </a:rPr>
              <a:t/>
            </a:r>
            <a:br>
              <a:rPr lang="en-US" altLang="fr-FR" dirty="0" smtClean="0">
                <a:latin typeface="Arial" pitchFamily="34" charset="0"/>
              </a:rPr>
            </a:br>
            <a:r>
              <a:rPr lang="en-US" altLang="fr-FR" sz="2400" dirty="0" smtClean="0">
                <a:latin typeface="Arial" pitchFamily="34" charset="0"/>
              </a:rPr>
              <a:t>Promoting </a:t>
            </a:r>
            <a:r>
              <a:rPr lang="en-US" altLang="fr-FR" sz="2400" dirty="0">
                <a:latin typeface="Arial" pitchFamily="34" charset="0"/>
              </a:rPr>
              <a:t>public water management</a:t>
            </a:r>
            <a:endParaRPr lang="en-US" altLang="fr-FR" sz="2400" dirty="0">
              <a:solidFill>
                <a:srgbClr val="FF9933"/>
              </a:solidFill>
              <a:latin typeface="Arial" pitchFamily="34" charset="0"/>
            </a:endParaRPr>
          </a:p>
          <a:p>
            <a:pPr lvl="0"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Clr>
                <a:srgbClr val="FF9933"/>
              </a:buClr>
              <a:buFont typeface="Wingdings" panose="05000000000000000000" pitchFamily="2" charset="2"/>
              <a:buChar char="v"/>
              <a:defRPr/>
            </a:pPr>
            <a:r>
              <a:rPr lang="en-US" altLang="fr-FR" sz="2400" dirty="0">
                <a:latin typeface="Arial" pitchFamily="34" charset="0"/>
              </a:rPr>
              <a:t>M</a:t>
            </a:r>
            <a:r>
              <a:rPr lang="en-US" altLang="fr-FR" sz="2400" dirty="0" smtClean="0">
                <a:latin typeface="Arial" pitchFamily="34" charset="0"/>
              </a:rPr>
              <a:t>ission</a:t>
            </a:r>
            <a:endParaRPr lang="en-US" altLang="fr-FR" sz="2400" dirty="0">
              <a:latin typeface="Arial" pitchFamily="34" charset="0"/>
            </a:endParaRPr>
          </a:p>
          <a:p>
            <a:pPr marL="2332038" lvl="0" indent="0">
              <a:lnSpc>
                <a:spcPct val="80000"/>
              </a:lnSpc>
              <a:spcBef>
                <a:spcPct val="0"/>
              </a:spcBef>
              <a:spcAft>
                <a:spcPts val="600"/>
              </a:spcAft>
              <a:buClr>
                <a:srgbClr val="FF9933"/>
              </a:buClr>
              <a:buNone/>
              <a:defRPr/>
            </a:pPr>
            <a:r>
              <a:rPr lang="en-US" altLang="fr-FR" sz="2400" dirty="0" smtClean="0">
                <a:latin typeface="Arial" pitchFamily="34" charset="0"/>
              </a:rPr>
              <a:t>Platform </a:t>
            </a:r>
            <a:r>
              <a:rPr lang="en-US" altLang="fr-FR" sz="2400" dirty="0">
                <a:latin typeface="Arial" pitchFamily="34" charset="0"/>
              </a:rPr>
              <a:t>for mutual learning</a:t>
            </a:r>
          </a:p>
          <a:p>
            <a:pPr marL="2239963" lvl="0" indent="0"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Clr>
                <a:srgbClr val="FF9933"/>
              </a:buClr>
              <a:buNone/>
              <a:defRPr/>
            </a:pPr>
            <a:r>
              <a:rPr lang="en-US" altLang="fr-FR" sz="1800" dirty="0" smtClean="0">
                <a:latin typeface="Arial" pitchFamily="34" charset="0"/>
              </a:rPr>
              <a:t>	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Clr>
                <a:srgbClr val="FF6600"/>
              </a:buClr>
              <a:buFont typeface="Wingdings" pitchFamily="2" charset="2"/>
              <a:buChar char="v"/>
              <a:defRPr/>
            </a:pPr>
            <a:endParaRPr lang="fr-FR" altLang="fr-FR" dirty="0" smtClean="0">
              <a:solidFill>
                <a:srgbClr val="0066CC"/>
              </a:solidFill>
              <a:latin typeface="Arial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Clr>
                <a:srgbClr val="FF6600"/>
              </a:buClr>
              <a:buFont typeface="Wingdings" pitchFamily="2" charset="2"/>
              <a:buChar char="v"/>
              <a:defRPr/>
            </a:pPr>
            <a:endParaRPr lang="en-US" altLang="fr-FR" dirty="0" smtClean="0">
              <a:solidFill>
                <a:srgbClr val="0033CC"/>
              </a:solidFill>
              <a:latin typeface="Arial" pitchFamily="34" charset="0"/>
            </a:endParaRPr>
          </a:p>
          <a:p>
            <a:pPr marL="457200" lvl="1" indent="0"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Clr>
                <a:srgbClr val="FF6600"/>
              </a:buClr>
              <a:buFontTx/>
              <a:buNone/>
              <a:defRPr/>
            </a:pPr>
            <a:endParaRPr lang="en-US" altLang="fr-FR" dirty="0" smtClean="0">
              <a:solidFill>
                <a:srgbClr val="0033CC"/>
              </a:solidFill>
              <a:latin typeface="Arial" pitchFamily="34" charset="0"/>
            </a:endParaRPr>
          </a:p>
        </p:txBody>
      </p:sp>
      <p:sp>
        <p:nvSpPr>
          <p:cNvPr id="3" name="Right Arrow 2"/>
          <p:cNvSpPr/>
          <p:nvPr/>
        </p:nvSpPr>
        <p:spPr bwMode="auto">
          <a:xfrm>
            <a:off x="2915816" y="3717032"/>
            <a:ext cx="648072" cy="175631"/>
          </a:xfrm>
          <a:prstGeom prst="right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32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36" charset="-128"/>
            </a:endParaRPr>
          </a:p>
        </p:txBody>
      </p:sp>
      <p:sp>
        <p:nvSpPr>
          <p:cNvPr id="6" name="Right Arrow 5"/>
          <p:cNvSpPr/>
          <p:nvPr/>
        </p:nvSpPr>
        <p:spPr>
          <a:xfrm flipV="1">
            <a:off x="3542380" y="4774036"/>
            <a:ext cx="334230" cy="116733"/>
          </a:xfrm>
          <a:prstGeom prst="rightArrow">
            <a:avLst/>
          </a:prstGeom>
          <a:solidFill>
            <a:srgbClr val="FF9933"/>
          </a:solidFill>
          <a:ln w="25400" cap="flat" cmpd="sng" algn="ctr">
            <a:solidFill>
              <a:srgbClr val="E18423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BE" sz="1800" b="0" kern="0">
              <a:solidFill>
                <a:srgbClr val="FF9933"/>
              </a:solidFill>
              <a:latin typeface="Calibri"/>
              <a:ea typeface="+mn-ea"/>
            </a:endParaRPr>
          </a:p>
        </p:txBody>
      </p:sp>
      <p:sp>
        <p:nvSpPr>
          <p:cNvPr id="8" name="Right Arrow 7"/>
          <p:cNvSpPr/>
          <p:nvPr/>
        </p:nvSpPr>
        <p:spPr>
          <a:xfrm flipV="1">
            <a:off x="3563888" y="5805264"/>
            <a:ext cx="334230" cy="116733"/>
          </a:xfrm>
          <a:prstGeom prst="rightArrow">
            <a:avLst/>
          </a:prstGeom>
          <a:solidFill>
            <a:srgbClr val="FF9933"/>
          </a:solidFill>
          <a:ln w="25400" cap="flat" cmpd="sng" algn="ctr">
            <a:solidFill>
              <a:srgbClr val="E18423"/>
            </a:solidFill>
            <a:prstDash val="solid"/>
          </a:ln>
          <a:effectLst/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fr-BE" sz="1800" b="0" kern="0">
              <a:solidFill>
                <a:srgbClr val="FF9933"/>
              </a:solidFill>
              <a:latin typeface="Calibri"/>
              <a:ea typeface="+mn-ea"/>
            </a:endParaRPr>
          </a:p>
        </p:txBody>
      </p:sp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476250"/>
            <a:ext cx="7129463" cy="864518"/>
          </a:xfrm>
          <a:noFill/>
        </p:spPr>
        <p:txBody>
          <a:bodyPr/>
          <a:lstStyle/>
          <a:p>
            <a:pPr algn="ctr"/>
            <a:r>
              <a:rPr lang="en-GB" altLang="fr-FR" dirty="0" smtClean="0">
                <a:latin typeface="Arial" pitchFamily="34" charset="0"/>
                <a:cs typeface="Arial" pitchFamily="34" charset="0"/>
              </a:rPr>
              <a:t>APE on Development Cooperation</a:t>
            </a:r>
            <a:endParaRPr lang="en-GB" alt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47664" y="1556792"/>
            <a:ext cx="7488832" cy="5140871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en-US" i="1" dirty="0" smtClean="0"/>
              <a:t>“We </a:t>
            </a:r>
            <a:r>
              <a:rPr lang="en-US" i="1" dirty="0"/>
              <a:t>promote a global water policy based on our guiding principle: universal access to water and </a:t>
            </a:r>
            <a:r>
              <a:rPr lang="en-US" i="1" dirty="0" smtClean="0"/>
              <a:t>sanitation…European </a:t>
            </a:r>
            <a:r>
              <a:rPr lang="en-US" i="1" dirty="0"/>
              <a:t>public water companies and public authorities are ready to take up the </a:t>
            </a:r>
            <a:r>
              <a:rPr lang="en-US" i="1" dirty="0" smtClean="0"/>
              <a:t>challenge” (APE Founding Charter)</a:t>
            </a:r>
          </a:p>
          <a:p>
            <a:pPr marL="0" indent="0">
              <a:buNone/>
            </a:pPr>
            <a:endParaRPr lang="en-US" altLang="fr-FR" i="1" dirty="0" smtClean="0">
              <a:latin typeface="Arial" pitchFamily="34" charset="0"/>
            </a:endParaRPr>
          </a:p>
          <a:p>
            <a:pPr>
              <a:buClr>
                <a:srgbClr val="FF6600"/>
              </a:buClr>
              <a:buFont typeface="Wingdings" panose="05000000000000000000" pitchFamily="2" charset="2"/>
              <a:buChar char=""/>
            </a:pPr>
            <a:r>
              <a:rPr lang="en-US" altLang="fr-FR" dirty="0" smtClean="0">
                <a:latin typeface="Arial" pitchFamily="34" charset="0"/>
              </a:rPr>
              <a:t>“Working Group” on </a:t>
            </a:r>
            <a:r>
              <a:rPr lang="en-US" altLang="fr-FR" dirty="0">
                <a:latin typeface="Arial" pitchFamily="34" charset="0"/>
              </a:rPr>
              <a:t>I</a:t>
            </a:r>
            <a:r>
              <a:rPr lang="en-US" altLang="fr-FR" dirty="0" smtClean="0">
                <a:latin typeface="Arial" pitchFamily="34" charset="0"/>
              </a:rPr>
              <a:t>nternational Cooperation</a:t>
            </a:r>
          </a:p>
          <a:p>
            <a:pPr marL="0" indent="0">
              <a:buClr>
                <a:srgbClr val="FF6600"/>
              </a:buClr>
              <a:buNone/>
            </a:pPr>
            <a:endParaRPr lang="en-US" altLang="fr-FR" dirty="0" smtClean="0">
              <a:latin typeface="Arial" pitchFamily="34" charset="0"/>
            </a:endParaRPr>
          </a:p>
          <a:p>
            <a:pPr>
              <a:buClr>
                <a:srgbClr val="FF6600"/>
              </a:buClr>
              <a:buFont typeface="Wingdings" panose="05000000000000000000" pitchFamily="2" charset="2"/>
              <a:buChar char=""/>
            </a:pPr>
            <a:r>
              <a:rPr lang="en-US" altLang="fr-FR" dirty="0">
                <a:latin typeface="Arial" pitchFamily="34" charset="0"/>
              </a:rPr>
              <a:t>Advocacy and </a:t>
            </a:r>
            <a:r>
              <a:rPr lang="en-US" altLang="fr-FR" dirty="0" smtClean="0">
                <a:latin typeface="Arial" pitchFamily="34" charset="0"/>
              </a:rPr>
              <a:t>international </a:t>
            </a:r>
            <a:r>
              <a:rPr lang="en-US" altLang="fr-FR" dirty="0">
                <a:latin typeface="Arial" pitchFamily="34" charset="0"/>
              </a:rPr>
              <a:t>engagement</a:t>
            </a:r>
            <a:r>
              <a:rPr lang="en-US" altLang="fr-FR" dirty="0" smtClean="0">
                <a:latin typeface="Arial" pitchFamily="34" charset="0"/>
              </a:rPr>
              <a:t>:</a:t>
            </a:r>
          </a:p>
          <a:p>
            <a:pPr lvl="1"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en-US" altLang="fr-FR" dirty="0" smtClean="0">
                <a:latin typeface="Arial" pitchFamily="34" charset="0"/>
              </a:rPr>
              <a:t>GWOPA</a:t>
            </a:r>
          </a:p>
          <a:p>
            <a:pPr lvl="1"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en-US" altLang="fr-FR" dirty="0" smtClean="0">
                <a:latin typeface="Arial" pitchFamily="34" charset="0"/>
              </a:rPr>
              <a:t>Public initiatives (seminars on “Pups for the right to water”, “Food and Water nexus”)</a:t>
            </a:r>
          </a:p>
          <a:p>
            <a:pPr lvl="1">
              <a:buClr>
                <a:srgbClr val="FF6600"/>
              </a:buClr>
              <a:buFont typeface="Arial" panose="020B0604020202020204" pitchFamily="34" charset="0"/>
              <a:buChar char="•"/>
            </a:pPr>
            <a:r>
              <a:rPr lang="en-US" altLang="fr-FR" dirty="0" smtClean="0">
                <a:latin typeface="Arial" pitchFamily="34" charset="0"/>
              </a:rPr>
              <a:t>Positioning</a:t>
            </a:r>
            <a:endParaRPr lang="fr-FR" altLang="fr-FR" sz="2400" dirty="0" smtClean="0">
              <a:solidFill>
                <a:srgbClr val="0066CC"/>
              </a:solidFill>
              <a:latin typeface="Arial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Clr>
                <a:srgbClr val="FF6600"/>
              </a:buClr>
              <a:buFont typeface="Wingdings" pitchFamily="2" charset="2"/>
              <a:buChar char="v"/>
              <a:defRPr/>
            </a:pPr>
            <a:endParaRPr lang="en-US" altLang="fr-FR" dirty="0" smtClean="0">
              <a:solidFill>
                <a:srgbClr val="0033CC"/>
              </a:solidFill>
              <a:latin typeface="Arial" pitchFamily="34" charset="0"/>
            </a:endParaRPr>
          </a:p>
          <a:p>
            <a:pPr marL="457200" lvl="1" indent="0"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Clr>
                <a:srgbClr val="FF6600"/>
              </a:buClr>
              <a:buFontTx/>
              <a:buNone/>
              <a:defRPr/>
            </a:pPr>
            <a:endParaRPr lang="en-US" altLang="fr-FR" dirty="0" smtClean="0">
              <a:solidFill>
                <a:srgbClr val="0033CC"/>
              </a:solidFill>
              <a:latin typeface="Arial" pitchFamily="34" charset="0"/>
            </a:endParaRPr>
          </a:p>
        </p:txBody>
      </p:sp>
      <p:sp>
        <p:nvSpPr>
          <p:cNvPr id="3" name="Right Arrow 2"/>
          <p:cNvSpPr/>
          <p:nvPr/>
        </p:nvSpPr>
        <p:spPr bwMode="auto">
          <a:xfrm>
            <a:off x="2915816" y="3717032"/>
            <a:ext cx="648072" cy="175631"/>
          </a:xfrm>
          <a:prstGeom prst="right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32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3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9858758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476250"/>
            <a:ext cx="7129463" cy="639763"/>
          </a:xfrm>
          <a:noFill/>
        </p:spPr>
        <p:txBody>
          <a:bodyPr/>
          <a:lstStyle/>
          <a:p>
            <a:pPr algn="ctr"/>
            <a:r>
              <a:rPr lang="fr-BE" altLang="fr-FR" dirty="0" smtClean="0">
                <a:latin typeface="Arial" pitchFamily="34" charset="0"/>
                <a:cs typeface="Arial" pitchFamily="34" charset="0"/>
              </a:rPr>
              <a:t>APE and </a:t>
            </a:r>
            <a:r>
              <a:rPr lang="fr-BE" altLang="fr-FR" dirty="0" err="1" smtClean="0">
                <a:latin typeface="Arial" pitchFamily="34" charset="0"/>
                <a:cs typeface="Arial" pitchFamily="34" charset="0"/>
              </a:rPr>
              <a:t>WOPs</a:t>
            </a:r>
            <a:endParaRPr lang="en-US" alt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47664" y="1556792"/>
            <a:ext cx="7488832" cy="5140871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indent="0">
              <a:buNone/>
            </a:pPr>
            <a:r>
              <a:rPr lang="en-US" altLang="fr-FR" b="1" u="sng" dirty="0" smtClean="0">
                <a:latin typeface="Arial" pitchFamily="34" charset="0"/>
              </a:rPr>
              <a:t>Opportunities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fr-FR" sz="1800" dirty="0" smtClean="0">
                <a:latin typeface="Arial" pitchFamily="34" charset="0"/>
              </a:rPr>
              <a:t>40% APE members with experience in development projects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fr-FR" sz="1800" dirty="0">
                <a:latin typeface="Arial" pitchFamily="34" charset="0"/>
              </a:rPr>
              <a:t>WOPs: effective capacity-development tool (even for the mentor!)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fr-FR" sz="1800" dirty="0">
                <a:latin typeface="Arial" pitchFamily="34" charset="0"/>
              </a:rPr>
              <a:t>C</a:t>
            </a:r>
            <a:r>
              <a:rPr lang="en-US" altLang="fr-FR" sz="1800" dirty="0" smtClean="0">
                <a:latin typeface="Arial" pitchFamily="34" charset="0"/>
              </a:rPr>
              <a:t>ooperation on management issues among members</a:t>
            </a:r>
          </a:p>
          <a:p>
            <a:pPr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altLang="fr-FR" sz="1800" dirty="0" smtClean="0">
                <a:latin typeface="Arial" pitchFamily="34" charset="0"/>
              </a:rPr>
              <a:t>Possibility for synergies and coordinated efforts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fr-FR" sz="1800" dirty="0" smtClean="0">
              <a:latin typeface="Arial" pitchFamily="34" charset="0"/>
            </a:endParaRPr>
          </a:p>
          <a:p>
            <a:pPr marL="0" indent="0">
              <a:buNone/>
            </a:pPr>
            <a:endParaRPr lang="en-US" altLang="fr-FR" sz="1800" dirty="0">
              <a:latin typeface="Arial" pitchFamily="34" charset="0"/>
            </a:endParaRPr>
          </a:p>
          <a:p>
            <a:pPr marL="0" indent="0">
              <a:buNone/>
            </a:pPr>
            <a:r>
              <a:rPr lang="en-US" altLang="fr-FR" b="1" u="sng" dirty="0" smtClean="0">
                <a:latin typeface="Arial" pitchFamily="34" charset="0"/>
              </a:rPr>
              <a:t>Challenges</a:t>
            </a:r>
            <a:endParaRPr lang="en-US" altLang="fr-FR" b="1" u="sng" dirty="0">
              <a:latin typeface="Arial" pitchFamily="34" charset="0"/>
            </a:endParaRPr>
          </a:p>
          <a:p>
            <a:pPr>
              <a:spcBef>
                <a:spcPts val="1200"/>
              </a:spcBef>
            </a:pPr>
            <a:r>
              <a:rPr lang="en-US" altLang="fr-FR" sz="1800" dirty="0">
                <a:latin typeface="Arial" pitchFamily="34" charset="0"/>
              </a:rPr>
              <a:t>Differences in members’ capacity</a:t>
            </a:r>
          </a:p>
          <a:p>
            <a:pPr>
              <a:spcBef>
                <a:spcPts val="1200"/>
              </a:spcBef>
            </a:pPr>
            <a:r>
              <a:rPr lang="en-US" altLang="fr-FR" sz="1800" dirty="0">
                <a:latin typeface="Arial" pitchFamily="34" charset="0"/>
              </a:rPr>
              <a:t>Differences in national </a:t>
            </a:r>
            <a:r>
              <a:rPr lang="en-US" altLang="fr-FR" sz="1800" dirty="0" smtClean="0">
                <a:latin typeface="Arial" pitchFamily="34" charset="0"/>
              </a:rPr>
              <a:t>legal framework and funding </a:t>
            </a:r>
            <a:r>
              <a:rPr lang="en-US" altLang="fr-FR" sz="1800" dirty="0">
                <a:latin typeface="Arial" pitchFamily="34" charset="0"/>
              </a:rPr>
              <a:t>opportunities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Clr>
                <a:srgbClr val="FF6600"/>
              </a:buClr>
              <a:buFont typeface="Wingdings" pitchFamily="2" charset="2"/>
              <a:buChar char="v"/>
              <a:defRPr/>
            </a:pPr>
            <a:endParaRPr lang="fr-FR" altLang="fr-FR" sz="2400" dirty="0" smtClean="0">
              <a:solidFill>
                <a:srgbClr val="0066CC"/>
              </a:solidFill>
              <a:latin typeface="Arial" pitchFamily="34" charset="0"/>
            </a:endParaRPr>
          </a:p>
          <a:p>
            <a:pPr marL="0" indent="0"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Clr>
                <a:srgbClr val="FF6600"/>
              </a:buClr>
              <a:buFont typeface="Wingdings" pitchFamily="2" charset="2"/>
              <a:buChar char="v"/>
              <a:defRPr/>
            </a:pPr>
            <a:endParaRPr lang="en-US" altLang="fr-FR" dirty="0" smtClean="0">
              <a:solidFill>
                <a:srgbClr val="0033CC"/>
              </a:solidFill>
              <a:latin typeface="Arial" pitchFamily="34" charset="0"/>
            </a:endParaRPr>
          </a:p>
          <a:p>
            <a:pPr marL="457200" lvl="1" indent="0"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Clr>
                <a:srgbClr val="FF6600"/>
              </a:buClr>
              <a:buFontTx/>
              <a:buNone/>
              <a:defRPr/>
            </a:pPr>
            <a:endParaRPr lang="en-US" altLang="fr-FR" dirty="0" smtClean="0">
              <a:solidFill>
                <a:srgbClr val="0033CC"/>
              </a:solidFill>
              <a:latin typeface="Arial" pitchFamily="34" charset="0"/>
            </a:endParaRPr>
          </a:p>
        </p:txBody>
      </p:sp>
      <p:sp>
        <p:nvSpPr>
          <p:cNvPr id="3" name="Right Arrow 2"/>
          <p:cNvSpPr/>
          <p:nvPr/>
        </p:nvSpPr>
        <p:spPr bwMode="auto">
          <a:xfrm>
            <a:off x="2915816" y="3717032"/>
            <a:ext cx="648072" cy="175631"/>
          </a:xfrm>
          <a:prstGeom prst="right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32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3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80735115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664" y="476672"/>
            <a:ext cx="7129463" cy="639763"/>
          </a:xfrm>
          <a:noFill/>
        </p:spPr>
        <p:txBody>
          <a:bodyPr/>
          <a:lstStyle/>
          <a:p>
            <a:pPr algn="ctr"/>
            <a:r>
              <a:rPr lang="fr-BE" altLang="fr-FR" dirty="0" smtClean="0">
                <a:latin typeface="Arial" pitchFamily="34" charset="0"/>
                <a:cs typeface="Arial" pitchFamily="34" charset="0"/>
              </a:rPr>
              <a:t>Key messages</a:t>
            </a:r>
            <a:endParaRPr lang="en-US" alt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47664" y="1556792"/>
            <a:ext cx="7488832" cy="5140871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3600"/>
              </a:spcBef>
            </a:pPr>
            <a:endParaRPr lang="en-US" altLang="fr-FR" sz="1800" b="1" dirty="0" smtClean="0">
              <a:latin typeface="Arial" pitchFamily="34" charset="0"/>
            </a:endParaRPr>
          </a:p>
          <a:p>
            <a:pPr>
              <a:spcBef>
                <a:spcPts val="4800"/>
              </a:spcBef>
              <a:buClr>
                <a:srgbClr val="FF6600"/>
              </a:buClr>
            </a:pPr>
            <a:r>
              <a:rPr lang="en-US" altLang="fr-FR" dirty="0" smtClean="0">
                <a:latin typeface="Arial" pitchFamily="34" charset="0"/>
              </a:rPr>
              <a:t>Capacity development </a:t>
            </a:r>
            <a:r>
              <a:rPr lang="en-US" dirty="0">
                <a:latin typeface="Arial" pitchFamily="34" charset="0"/>
                <a:sym typeface="Wingdings"/>
              </a:rPr>
              <a:t> </a:t>
            </a:r>
            <a:r>
              <a:rPr lang="en-US" dirty="0" smtClean="0">
                <a:latin typeface="Arial" pitchFamily="34" charset="0"/>
                <a:sym typeface="Wingdings"/>
              </a:rPr>
              <a:t>Essential for investment projects</a:t>
            </a:r>
            <a:endParaRPr lang="en-US" altLang="fr-FR" dirty="0">
              <a:latin typeface="Arial" pitchFamily="34" charset="0"/>
            </a:endParaRPr>
          </a:p>
          <a:p>
            <a:pPr lvl="0">
              <a:spcBef>
                <a:spcPts val="4800"/>
              </a:spcBef>
              <a:buClr>
                <a:srgbClr val="FF6600"/>
              </a:buClr>
            </a:pPr>
            <a:r>
              <a:rPr lang="en-US" altLang="fr-FR" dirty="0" smtClean="0">
                <a:latin typeface="Arial" pitchFamily="34" charset="0"/>
              </a:rPr>
              <a:t>Public-Public partnerships (</a:t>
            </a:r>
            <a:r>
              <a:rPr lang="en-US" altLang="fr-FR" dirty="0" err="1" smtClean="0">
                <a:latin typeface="Arial" pitchFamily="34" charset="0"/>
              </a:rPr>
              <a:t>PuPs</a:t>
            </a:r>
            <a:r>
              <a:rPr lang="en-US" altLang="fr-FR" dirty="0" smtClean="0">
                <a:latin typeface="Arial" pitchFamily="34" charset="0"/>
              </a:rPr>
              <a:t>) </a:t>
            </a:r>
            <a:r>
              <a:rPr lang="en-US" altLang="fr-FR" dirty="0">
                <a:latin typeface="Arial" pitchFamily="34" charset="0"/>
              </a:rPr>
              <a:t>are an effective instrument (trust, sustainability</a:t>
            </a:r>
            <a:r>
              <a:rPr lang="en-US" altLang="fr-FR" dirty="0" smtClean="0">
                <a:latin typeface="Arial" pitchFamily="34" charset="0"/>
              </a:rPr>
              <a:t>)</a:t>
            </a:r>
          </a:p>
          <a:p>
            <a:pPr>
              <a:spcBef>
                <a:spcPts val="4800"/>
              </a:spcBef>
              <a:buClr>
                <a:srgbClr val="FF6600"/>
              </a:buClr>
            </a:pPr>
            <a:r>
              <a:rPr lang="en-US" altLang="fr-FR" dirty="0" smtClean="0">
                <a:latin typeface="Arial" pitchFamily="34" charset="0"/>
              </a:rPr>
              <a:t>ODA for capacity development needed</a:t>
            </a:r>
          </a:p>
          <a:p>
            <a:endParaRPr lang="en-US" altLang="fr-FR" sz="1800" b="1" dirty="0">
              <a:latin typeface="Arial" pitchFamily="34" charset="0"/>
            </a:endParaRPr>
          </a:p>
        </p:txBody>
      </p:sp>
      <p:sp>
        <p:nvSpPr>
          <p:cNvPr id="3" name="Right Arrow 2"/>
          <p:cNvSpPr/>
          <p:nvPr/>
        </p:nvSpPr>
        <p:spPr bwMode="auto">
          <a:xfrm>
            <a:off x="2915816" y="3717032"/>
            <a:ext cx="648072" cy="175631"/>
          </a:xfrm>
          <a:prstGeom prst="right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32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3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8255311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547664" y="476672"/>
            <a:ext cx="7129463" cy="639763"/>
          </a:xfrm>
          <a:noFill/>
        </p:spPr>
        <p:txBody>
          <a:bodyPr/>
          <a:lstStyle/>
          <a:p>
            <a:pPr algn="ctr"/>
            <a:r>
              <a:rPr lang="fr-BE" altLang="fr-FR" dirty="0" err="1" smtClean="0">
                <a:latin typeface="Arial" pitchFamily="34" charset="0"/>
                <a:cs typeface="Arial" pitchFamily="34" charset="0"/>
              </a:rPr>
              <a:t>Need</a:t>
            </a:r>
            <a:r>
              <a:rPr lang="fr-BE" altLang="fr-FR" dirty="0" smtClean="0">
                <a:latin typeface="Arial" pitchFamily="34" charset="0"/>
                <a:cs typeface="Arial" pitchFamily="34" charset="0"/>
              </a:rPr>
              <a:t> for a joint effort…</a:t>
            </a:r>
            <a:endParaRPr lang="en-US" altLang="fr-FR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47664" y="1556792"/>
            <a:ext cx="7488832" cy="5140871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ts val="2400"/>
              </a:spcBef>
              <a:buClr>
                <a:srgbClr val="FF6600"/>
              </a:buClr>
              <a:buFont typeface="Wingdings" panose="05000000000000000000" pitchFamily="2" charset="2"/>
              <a:buChar char="è"/>
            </a:pPr>
            <a:endParaRPr lang="en-US" altLang="fr-FR" dirty="0" smtClean="0">
              <a:latin typeface="Arial" pitchFamily="34" charset="0"/>
            </a:endParaRPr>
          </a:p>
          <a:p>
            <a:pPr>
              <a:spcBef>
                <a:spcPts val="3000"/>
              </a:spcBef>
              <a:buClr>
                <a:srgbClr val="FF6600"/>
              </a:buClr>
              <a:buFont typeface="Wingdings" panose="05000000000000000000" pitchFamily="2" charset="2"/>
              <a:buChar char="è"/>
            </a:pPr>
            <a:r>
              <a:rPr lang="en-US" altLang="fr-FR" dirty="0" smtClean="0">
                <a:latin typeface="Arial" pitchFamily="34" charset="0"/>
              </a:rPr>
              <a:t>International </a:t>
            </a:r>
            <a:r>
              <a:rPr lang="en-US" altLang="fr-FR" dirty="0">
                <a:latin typeface="Arial" pitchFamily="34" charset="0"/>
              </a:rPr>
              <a:t>Institutions [</a:t>
            </a:r>
            <a:r>
              <a:rPr lang="en-US" altLang="fr-FR" dirty="0">
                <a:solidFill>
                  <a:srgbClr val="FF6600"/>
                </a:solidFill>
                <a:latin typeface="Arial" pitchFamily="34" charset="0"/>
              </a:rPr>
              <a:t>EU</a:t>
            </a:r>
            <a:r>
              <a:rPr lang="en-US" altLang="fr-FR" dirty="0">
                <a:latin typeface="Arial" pitchFamily="34" charset="0"/>
              </a:rPr>
              <a:t>]: strategic support to WOPs efforts</a:t>
            </a:r>
          </a:p>
          <a:p>
            <a:pPr>
              <a:spcBef>
                <a:spcPts val="3000"/>
              </a:spcBef>
              <a:buClr>
                <a:srgbClr val="FF6600"/>
              </a:buClr>
              <a:buFont typeface="Wingdings" panose="05000000000000000000" pitchFamily="2" charset="2"/>
              <a:buChar char="è"/>
            </a:pPr>
            <a:r>
              <a:rPr lang="en-US" altLang="fr-FR" dirty="0">
                <a:latin typeface="Arial" pitchFamily="34" charset="0"/>
              </a:rPr>
              <a:t>International </a:t>
            </a:r>
            <a:r>
              <a:rPr lang="en-US" altLang="fr-FR" dirty="0" smtClean="0">
                <a:latin typeface="Arial" pitchFamily="34" charset="0"/>
              </a:rPr>
              <a:t>Platforms </a:t>
            </a:r>
            <a:r>
              <a:rPr lang="en-US" altLang="fr-FR" dirty="0">
                <a:latin typeface="Arial" pitchFamily="34" charset="0"/>
              </a:rPr>
              <a:t>[</a:t>
            </a:r>
            <a:r>
              <a:rPr lang="en-US" altLang="fr-FR" dirty="0">
                <a:solidFill>
                  <a:srgbClr val="FF6600"/>
                </a:solidFill>
                <a:latin typeface="Arial" pitchFamily="34" charset="0"/>
              </a:rPr>
              <a:t>GWOPA</a:t>
            </a:r>
            <a:r>
              <a:rPr lang="en-US" altLang="fr-FR" dirty="0">
                <a:latin typeface="Arial" pitchFamily="34" charset="0"/>
              </a:rPr>
              <a:t>]: facilitating mentor-mentee relation</a:t>
            </a:r>
          </a:p>
          <a:p>
            <a:pPr>
              <a:spcBef>
                <a:spcPts val="3000"/>
              </a:spcBef>
              <a:buClr>
                <a:srgbClr val="FF6600"/>
              </a:buClr>
              <a:buFont typeface="Wingdings" panose="05000000000000000000" pitchFamily="2" charset="2"/>
              <a:buChar char="è"/>
            </a:pPr>
            <a:r>
              <a:rPr lang="en-US" altLang="fr-FR" dirty="0">
                <a:latin typeface="Arial" pitchFamily="34" charset="0"/>
              </a:rPr>
              <a:t>Regional </a:t>
            </a:r>
            <a:r>
              <a:rPr lang="en-US" altLang="fr-FR" dirty="0" smtClean="0">
                <a:latin typeface="Arial" pitchFamily="34" charset="0"/>
              </a:rPr>
              <a:t>Platforms </a:t>
            </a:r>
            <a:r>
              <a:rPr lang="en-US" altLang="fr-FR" dirty="0">
                <a:latin typeface="Arial" pitchFamily="34" charset="0"/>
              </a:rPr>
              <a:t>[</a:t>
            </a:r>
            <a:r>
              <a:rPr lang="en-US" altLang="fr-FR" dirty="0">
                <a:solidFill>
                  <a:srgbClr val="FF6600"/>
                </a:solidFill>
                <a:latin typeface="Arial" pitchFamily="34" charset="0"/>
              </a:rPr>
              <a:t>APE</a:t>
            </a:r>
            <a:r>
              <a:rPr lang="en-US" altLang="fr-FR" dirty="0">
                <a:latin typeface="Arial" pitchFamily="34" charset="0"/>
              </a:rPr>
              <a:t>]: </a:t>
            </a:r>
            <a:r>
              <a:rPr lang="en-US" altLang="fr-FR" dirty="0" err="1">
                <a:latin typeface="Arial" pitchFamily="34" charset="0"/>
              </a:rPr>
              <a:t>mobilising</a:t>
            </a:r>
            <a:r>
              <a:rPr lang="en-US" altLang="fr-FR" dirty="0">
                <a:latin typeface="Arial" pitchFamily="34" charset="0"/>
              </a:rPr>
              <a:t> and coordinating local operators initiatives </a:t>
            </a:r>
          </a:p>
          <a:p>
            <a:pPr>
              <a:buFontTx/>
              <a:buChar char="-"/>
            </a:pPr>
            <a:endParaRPr lang="en-US" altLang="fr-FR" sz="1800" b="1" dirty="0" smtClean="0">
              <a:latin typeface="Arial" pitchFamily="34" charset="0"/>
            </a:endParaRPr>
          </a:p>
        </p:txBody>
      </p:sp>
      <p:sp>
        <p:nvSpPr>
          <p:cNvPr id="3" name="Right Arrow 2"/>
          <p:cNvSpPr/>
          <p:nvPr/>
        </p:nvSpPr>
        <p:spPr bwMode="auto">
          <a:xfrm>
            <a:off x="2915816" y="3717032"/>
            <a:ext cx="648072" cy="175631"/>
          </a:xfrm>
          <a:prstGeom prst="rightArrow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>
                    <a:alpha val="32001"/>
                  </a:schemeClr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fr-BE" sz="24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3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9257405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619250" y="476250"/>
            <a:ext cx="7129463" cy="1296566"/>
          </a:xfrm>
          <a:noFill/>
        </p:spPr>
        <p:txBody>
          <a:bodyPr/>
          <a:lstStyle/>
          <a:p>
            <a:pPr algn="ctr"/>
            <a:r>
              <a:rPr lang="en-US" altLang="fr-FR" dirty="0" smtClean="0">
                <a:latin typeface="Arial" pitchFamily="34" charset="0"/>
                <a:cs typeface="Arial" pitchFamily="34" charset="0"/>
              </a:rPr>
              <a:t>Thanks!</a:t>
            </a:r>
            <a:endParaRPr lang="en-US" altLang="fr-FR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1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63713" y="1700213"/>
            <a:ext cx="7129462" cy="4997450"/>
          </a:xfr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1257300" lvl="3" indent="0">
              <a:buClr>
                <a:srgbClr val="FF9933"/>
              </a:buClr>
              <a:buNone/>
            </a:pPr>
            <a:endParaRPr lang="fr-BE" sz="1600" b="1" kern="1200" dirty="0" smtClean="0">
              <a:latin typeface="Arial" pitchFamily="34" charset="0"/>
            </a:endParaRPr>
          </a:p>
          <a:p>
            <a:pPr marL="1257300" lvl="3" indent="0">
              <a:spcBef>
                <a:spcPts val="0"/>
              </a:spcBef>
              <a:buClr>
                <a:srgbClr val="FF9933"/>
              </a:buClr>
              <a:buNone/>
            </a:pPr>
            <a:r>
              <a:rPr lang="fr-BE" sz="1800" b="1" kern="1200" dirty="0" smtClean="0">
                <a:latin typeface="+mn-lt"/>
              </a:rPr>
              <a:t>Milo </a:t>
            </a:r>
            <a:r>
              <a:rPr lang="fr-BE" sz="1800" b="1" kern="1200" dirty="0">
                <a:latin typeface="+mn-lt"/>
              </a:rPr>
              <a:t>Fiasconaro</a:t>
            </a:r>
          </a:p>
          <a:p>
            <a:pPr marL="1257300" lvl="3" indent="0">
              <a:spcBef>
                <a:spcPts val="0"/>
              </a:spcBef>
              <a:buClr>
                <a:srgbClr val="FF9933"/>
              </a:buClr>
              <a:buNone/>
            </a:pPr>
            <a:r>
              <a:rPr lang="fr-FR" sz="1600" b="1" kern="1200" dirty="0" err="1">
                <a:latin typeface="+mn-lt"/>
              </a:rPr>
              <a:t>Executive</a:t>
            </a:r>
            <a:r>
              <a:rPr lang="fr-FR" sz="1600" b="1" kern="1200" dirty="0">
                <a:latin typeface="+mn-lt"/>
              </a:rPr>
              <a:t> </a:t>
            </a:r>
            <a:r>
              <a:rPr lang="fr-FR" sz="1600" b="1" kern="1200" dirty="0" err="1" smtClean="0">
                <a:latin typeface="+mn-lt"/>
              </a:rPr>
              <a:t>Director</a:t>
            </a:r>
            <a:endParaRPr lang="fr-FR" sz="1600" b="1" kern="1200" dirty="0">
              <a:latin typeface="+mn-lt"/>
            </a:endParaRPr>
          </a:p>
          <a:p>
            <a:pPr marL="1257300" lvl="3" indent="0">
              <a:buClr>
                <a:srgbClr val="FF9933"/>
              </a:buClr>
              <a:buNone/>
            </a:pPr>
            <a:r>
              <a:rPr lang="fr-FR" sz="1600" u="sng" dirty="0">
                <a:latin typeface="+mn-lt"/>
              </a:rPr>
              <a:t>milo.fiasconaro@aquapublica.eu</a:t>
            </a:r>
            <a:r>
              <a:rPr lang="fr-FR" sz="1600" dirty="0">
                <a:latin typeface="+mn-lt"/>
              </a:rPr>
              <a:t> </a:t>
            </a:r>
            <a:endParaRPr lang="es-ES" sz="1600" kern="1200" dirty="0">
              <a:latin typeface="+mn-lt"/>
            </a:endParaRPr>
          </a:p>
          <a:p>
            <a:pPr marL="1257300" lvl="3" indent="0">
              <a:buClr>
                <a:srgbClr val="FF9933"/>
              </a:buClr>
              <a:buNone/>
            </a:pPr>
            <a:r>
              <a:rPr lang="fr-FR" sz="1600" dirty="0">
                <a:latin typeface="+mn-lt"/>
              </a:rPr>
              <a:t>T: + 32 2 5188058</a:t>
            </a:r>
            <a:br>
              <a:rPr lang="fr-FR" sz="1600" dirty="0">
                <a:latin typeface="+mn-lt"/>
              </a:rPr>
            </a:br>
            <a:r>
              <a:rPr lang="fr-FR" sz="1600" dirty="0">
                <a:latin typeface="+mn-lt"/>
              </a:rPr>
              <a:t>M: + 32 499 377085</a:t>
            </a:r>
          </a:p>
          <a:p>
            <a:pPr marL="1257300" lvl="3" indent="0">
              <a:buClr>
                <a:srgbClr val="FF9933"/>
              </a:buClr>
              <a:buNone/>
            </a:pPr>
            <a:endParaRPr lang="fr-BE" sz="1600" dirty="0">
              <a:latin typeface="+mn-lt"/>
            </a:endParaRPr>
          </a:p>
          <a:p>
            <a:pPr marL="1257300" lvl="3" indent="0">
              <a:spcBef>
                <a:spcPts val="0"/>
              </a:spcBef>
              <a:buClr>
                <a:srgbClr val="FF9933"/>
              </a:buClr>
              <a:buNone/>
            </a:pPr>
            <a:r>
              <a:rPr lang="es-ES" sz="1800" b="1" kern="1200" dirty="0">
                <a:latin typeface="+mn-lt"/>
              </a:rPr>
              <a:t>Annette </a:t>
            </a:r>
            <a:r>
              <a:rPr lang="es-ES" sz="1800" b="1" kern="1200" dirty="0" err="1">
                <a:latin typeface="+mn-lt"/>
              </a:rPr>
              <a:t>Jantzen</a:t>
            </a:r>
            <a:endParaRPr lang="es-ES" sz="1800" b="1" kern="1200" dirty="0">
              <a:latin typeface="+mn-lt"/>
            </a:endParaRPr>
          </a:p>
          <a:p>
            <a:pPr marL="1257300" lvl="3" indent="0">
              <a:buClr>
                <a:srgbClr val="FF9933"/>
              </a:buClr>
              <a:buNone/>
            </a:pPr>
            <a:r>
              <a:rPr lang="es-ES" sz="1600" b="1" kern="1200" dirty="0" err="1">
                <a:latin typeface="+mn-lt"/>
              </a:rPr>
              <a:t>Policy</a:t>
            </a:r>
            <a:r>
              <a:rPr lang="es-ES" sz="1600" b="1" kern="1200" dirty="0">
                <a:latin typeface="+mn-lt"/>
              </a:rPr>
              <a:t> and </a:t>
            </a:r>
            <a:r>
              <a:rPr lang="es-ES" sz="1600" b="1" kern="1200" dirty="0" err="1">
                <a:latin typeface="+mn-lt"/>
              </a:rPr>
              <a:t>Communication</a:t>
            </a:r>
            <a:r>
              <a:rPr lang="es-ES" sz="1600" b="1" kern="1200" dirty="0">
                <a:latin typeface="+mn-lt"/>
              </a:rPr>
              <a:t> </a:t>
            </a:r>
            <a:r>
              <a:rPr lang="es-ES" sz="1600" b="1" kern="1200" dirty="0" err="1">
                <a:latin typeface="+mn-lt"/>
              </a:rPr>
              <a:t>Officer</a:t>
            </a:r>
            <a:endParaRPr lang="es-ES" sz="1600" b="1" kern="1200" dirty="0">
              <a:latin typeface="+mn-lt"/>
            </a:endParaRPr>
          </a:p>
          <a:p>
            <a:pPr marL="1257300" lvl="3" indent="0">
              <a:buClr>
                <a:srgbClr val="FF9933"/>
              </a:buClr>
              <a:buNone/>
            </a:pPr>
            <a:r>
              <a:rPr lang="es-ES" sz="1600" u="sng" dirty="0">
                <a:latin typeface="+mn-lt"/>
              </a:rPr>
              <a:t>annette.jantzen@aquapublica.eu</a:t>
            </a:r>
          </a:p>
          <a:p>
            <a:pPr marL="1257300" lvl="3" indent="0">
              <a:buClr>
                <a:srgbClr val="FF9933"/>
              </a:buClr>
              <a:buNone/>
            </a:pPr>
            <a:r>
              <a:rPr lang="fr-FR" sz="1600" dirty="0">
                <a:latin typeface="+mn-lt"/>
              </a:rPr>
              <a:t>T: + 32 2 518 86 55</a:t>
            </a:r>
            <a:br>
              <a:rPr lang="fr-FR" sz="1600" dirty="0">
                <a:latin typeface="+mn-lt"/>
              </a:rPr>
            </a:br>
            <a:r>
              <a:rPr lang="es-ES" sz="1600" dirty="0">
                <a:latin typeface="+mn-lt"/>
              </a:rPr>
              <a:t>	</a:t>
            </a:r>
            <a:endParaRPr lang="es-ES" sz="1600" dirty="0" smtClean="0">
              <a:latin typeface="+mn-lt"/>
            </a:endParaRPr>
          </a:p>
          <a:p>
            <a:pPr marL="1257300" lvl="3" indent="0">
              <a:buClr>
                <a:srgbClr val="FF9933"/>
              </a:buClr>
              <a:buNone/>
            </a:pPr>
            <a:r>
              <a:rPr lang="es-ES" sz="1600" dirty="0" smtClean="0">
                <a:latin typeface="+mn-lt"/>
              </a:rPr>
              <a:t>http</a:t>
            </a:r>
            <a:r>
              <a:rPr lang="es-ES" sz="1600" dirty="0">
                <a:latin typeface="+mn-lt"/>
              </a:rPr>
              <a:t>://www.aquapublica.eu/			@APE_EU    </a:t>
            </a:r>
          </a:p>
          <a:p>
            <a:pPr marL="0" indent="0">
              <a:lnSpc>
                <a:spcPct val="80000"/>
              </a:lnSpc>
              <a:spcBef>
                <a:spcPct val="0"/>
              </a:spcBef>
              <a:spcAft>
                <a:spcPts val="1200"/>
              </a:spcAft>
              <a:buClr>
                <a:srgbClr val="FF9933"/>
              </a:buClr>
              <a:buNone/>
              <a:defRPr/>
            </a:pPr>
            <a:endParaRPr lang="en-US" altLang="fr-FR" kern="1200" dirty="0">
              <a:latin typeface="Arial" pitchFamily="34" charset="0"/>
            </a:endParaRPr>
          </a:p>
        </p:txBody>
      </p:sp>
      <p:pic>
        <p:nvPicPr>
          <p:cNvPr id="4" name="Picture 2" descr="C:\Users\jna\Documents\Download\brand_guideline_logos_0\brand guideline logos\TwitterLogo_#55ace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8147" y="5229200"/>
            <a:ext cx="462779" cy="4627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36423825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ouvelle présentation">
  <a:themeElements>
    <a:clrScheme name="Nouvelle pré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Nouvelle présentation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>
                  <a:alpha val="32001"/>
                </a:schemeClr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3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>
                  <a:alpha val="32001"/>
                </a:schemeClr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fr-FR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36" charset="-128"/>
          </a:defRPr>
        </a:defPPr>
      </a:lstStyle>
    </a:lnDef>
  </a:objectDefaults>
  <a:extraClrSchemeLst>
    <a:extraClrScheme>
      <a:clrScheme name="Nouvelle pré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ouvelle pré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ouvelle pré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949</TotalTime>
  <Words>254</Words>
  <Application>Microsoft Office PowerPoint</Application>
  <PresentationFormat>On-screen Show (4:3)</PresentationFormat>
  <Paragraphs>70</Paragraphs>
  <Slides>7</Slides>
  <Notes>7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Nouvelle présentation</vt:lpstr>
      <vt:lpstr>PowerPoint Presentation</vt:lpstr>
      <vt:lpstr>About Aqua Publica Europea</vt:lpstr>
      <vt:lpstr>APE on Development Cooperation</vt:lpstr>
      <vt:lpstr>APE and WOPs</vt:lpstr>
      <vt:lpstr>Key messages</vt:lpstr>
      <vt:lpstr>Need for a joint effort…</vt:lpstr>
      <vt:lpstr>Thanks!</vt:lpstr>
    </vt:vector>
  </TitlesOfParts>
  <Company>Christian Legros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Samuel</dc:creator>
  <cp:lastModifiedBy>fom</cp:lastModifiedBy>
  <cp:revision>548</cp:revision>
  <cp:lastPrinted>2017-06-01T13:26:16Z</cp:lastPrinted>
  <dcterms:created xsi:type="dcterms:W3CDTF">2008-09-03T13:48:43Z</dcterms:created>
  <dcterms:modified xsi:type="dcterms:W3CDTF">2017-06-01T15:38:36Z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2131983277</vt:i4>
  </property>
  <property fmtid="{D5CDD505-2E9C-101B-9397-08002B2CF9AE}" pid="3" name="_NewReviewCycle">
    <vt:lpwstr/>
  </property>
  <property fmtid="{D5CDD505-2E9C-101B-9397-08002B2CF9AE}" pid="4" name="_EmailSubject">
    <vt:lpwstr>Seminar on strengthening water operator partnerships in development cooperation 2 June 2017 0900-1330 - presentations</vt:lpwstr>
  </property>
  <property fmtid="{D5CDD505-2E9C-101B-9397-08002B2CF9AE}" pid="5" name="_AuthorEmail">
    <vt:lpwstr>milo.fiasconaro@aquapublica.eu</vt:lpwstr>
  </property>
  <property fmtid="{D5CDD505-2E9C-101B-9397-08002B2CF9AE}" pid="6" name="_AuthorEmailDisplayName">
    <vt:lpwstr>FIASCONARO Milo</vt:lpwstr>
  </property>
  <property fmtid="{D5CDD505-2E9C-101B-9397-08002B2CF9AE}" pid="7" name="_PreviousAdHocReviewCycleID">
    <vt:i4>158947541</vt:i4>
  </property>
</Properties>
</file>