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3.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48" r:id="rId1"/>
  </p:sldMasterIdLst>
  <p:notesMasterIdLst>
    <p:notesMasterId r:id="rId30"/>
  </p:notesMasterIdLst>
  <p:handoutMasterIdLst>
    <p:handoutMasterId r:id="rId31"/>
  </p:handoutMasterIdLst>
  <p:sldIdLst>
    <p:sldId id="323" r:id="rId2"/>
    <p:sldId id="331" r:id="rId3"/>
    <p:sldId id="332" r:id="rId4"/>
    <p:sldId id="333" r:id="rId5"/>
    <p:sldId id="334" r:id="rId6"/>
    <p:sldId id="335" r:id="rId7"/>
    <p:sldId id="341" r:id="rId8"/>
    <p:sldId id="342" r:id="rId9"/>
    <p:sldId id="343" r:id="rId10"/>
    <p:sldId id="344" r:id="rId11"/>
    <p:sldId id="345" r:id="rId12"/>
    <p:sldId id="361" r:id="rId13"/>
    <p:sldId id="346" r:id="rId14"/>
    <p:sldId id="347" r:id="rId15"/>
    <p:sldId id="348" r:id="rId16"/>
    <p:sldId id="359" r:id="rId17"/>
    <p:sldId id="349" r:id="rId18"/>
    <p:sldId id="355" r:id="rId19"/>
    <p:sldId id="350" r:id="rId20"/>
    <p:sldId id="354" r:id="rId21"/>
    <p:sldId id="360" r:id="rId22"/>
    <p:sldId id="362" r:id="rId23"/>
    <p:sldId id="358" r:id="rId24"/>
    <p:sldId id="357" r:id="rId25"/>
    <p:sldId id="351" r:id="rId26"/>
    <p:sldId id="352" r:id="rId27"/>
    <p:sldId id="363" r:id="rId28"/>
    <p:sldId id="353" r:id="rId29"/>
  </p:sldIdLst>
  <p:sldSz cx="9144000" cy="6858000" type="screen4x3"/>
  <p:notesSz cx="6858000" cy="9144000"/>
  <p:defaultTextStyle>
    <a:lvl1pPr marL="0" algn="l" rtl="0" latinLnBrk="0">
      <a:defRPr lang="es-ES" sz="1800" kern="1200">
        <a:solidFill>
          <a:schemeClr val="tx1"/>
        </a:solidFill>
        <a:latin typeface="+mn-lt"/>
        <a:ea typeface="+mn-ea"/>
        <a:cs typeface="+mn-cs"/>
      </a:defRPr>
    </a:lvl1pPr>
    <a:lvl2pPr marL="457200" algn="l" rtl="0" latinLnBrk="0">
      <a:defRPr lang="es-ES" sz="1800" kern="1200">
        <a:solidFill>
          <a:schemeClr val="tx1"/>
        </a:solidFill>
        <a:latin typeface="+mn-lt"/>
        <a:ea typeface="+mn-ea"/>
        <a:cs typeface="+mn-cs"/>
      </a:defRPr>
    </a:lvl2pPr>
    <a:lvl3pPr marL="914400" algn="l" rtl="0" latinLnBrk="0">
      <a:defRPr lang="es-ES" sz="1800" kern="1200">
        <a:solidFill>
          <a:schemeClr val="tx1"/>
        </a:solidFill>
        <a:latin typeface="+mn-lt"/>
        <a:ea typeface="+mn-ea"/>
        <a:cs typeface="+mn-cs"/>
      </a:defRPr>
    </a:lvl3pPr>
    <a:lvl4pPr marL="1371600" algn="l" rtl="0" latinLnBrk="0">
      <a:defRPr lang="es-ES" sz="1800" kern="1200">
        <a:solidFill>
          <a:schemeClr val="tx1"/>
        </a:solidFill>
        <a:latin typeface="+mn-lt"/>
        <a:ea typeface="+mn-ea"/>
        <a:cs typeface="+mn-cs"/>
      </a:defRPr>
    </a:lvl4pPr>
    <a:lvl5pPr marL="1828800" algn="l" rtl="0" latinLnBrk="0">
      <a:defRPr lang="es-ES" sz="1800" kern="1200">
        <a:solidFill>
          <a:schemeClr val="tx1"/>
        </a:solidFill>
        <a:latin typeface="+mn-lt"/>
        <a:ea typeface="+mn-ea"/>
        <a:cs typeface="+mn-cs"/>
      </a:defRPr>
    </a:lvl5pPr>
    <a:lvl6pPr marL="2286000" algn="l" rtl="0" latinLnBrk="0">
      <a:defRPr lang="es-ES" sz="1800" kern="1200">
        <a:solidFill>
          <a:schemeClr val="tx1"/>
        </a:solidFill>
        <a:latin typeface="+mn-lt"/>
        <a:ea typeface="+mn-ea"/>
        <a:cs typeface="+mn-cs"/>
      </a:defRPr>
    </a:lvl6pPr>
    <a:lvl7pPr marL="2743200" algn="l" rtl="0" latinLnBrk="0">
      <a:defRPr lang="es-ES" sz="1800" kern="1200">
        <a:solidFill>
          <a:schemeClr val="tx1"/>
        </a:solidFill>
        <a:latin typeface="+mn-lt"/>
        <a:ea typeface="+mn-ea"/>
        <a:cs typeface="+mn-cs"/>
      </a:defRPr>
    </a:lvl7pPr>
    <a:lvl8pPr marL="3200400" algn="l" rtl="0" latinLnBrk="0">
      <a:defRPr lang="es-ES" sz="1800" kern="1200">
        <a:solidFill>
          <a:schemeClr val="tx1"/>
        </a:solidFill>
        <a:latin typeface="+mn-lt"/>
        <a:ea typeface="+mn-ea"/>
        <a:cs typeface="+mn-cs"/>
      </a:defRPr>
    </a:lvl8pPr>
    <a:lvl9pPr marL="3657600" algn="l" rtl="0" latinLnBrk="0">
      <a:defRPr lang="es-ES" sz="1800" kern="1200">
        <a:solidFill>
          <a:schemeClr val="tx1"/>
        </a:solidFill>
        <a:latin typeface="+mn-lt"/>
        <a:ea typeface="+mn-ea"/>
        <a:cs typeface="+mn-cs"/>
      </a:defRPr>
    </a:lvl9pPr>
    <a:extLst/>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7E13"/>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39" autoAdjust="0"/>
    <p:restoredTop sz="98577" autoAdjust="0"/>
  </p:normalViewPr>
  <p:slideViewPr>
    <p:cSldViewPr>
      <p:cViewPr varScale="1">
        <p:scale>
          <a:sx n="74" d="100"/>
          <a:sy n="74" d="100"/>
        </p:scale>
        <p:origin x="1272"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0A8A8EE-AC92-4248-9E95-CE9E178E6ED7}" type="doc">
      <dgm:prSet loTypeId="urn:microsoft.com/office/officeart/2005/8/layout/hList6" loCatId="list" qsTypeId="urn:microsoft.com/office/officeart/2005/8/quickstyle/simple1" qsCatId="simple" csTypeId="urn:microsoft.com/office/officeart/2005/8/colors/accent1_2" csCatId="accent1" phldr="1"/>
      <dgm:spPr/>
      <dgm:t>
        <a:bodyPr/>
        <a:lstStyle/>
        <a:p>
          <a:endParaRPr lang="en-GB"/>
        </a:p>
      </dgm:t>
    </dgm:pt>
    <dgm:pt modelId="{6BCA385C-3841-464F-B222-0133F034BBA1}">
      <dgm:prSet phldrT="[Text]" custT="1"/>
      <dgm:spPr/>
      <dgm:t>
        <a:bodyPr/>
        <a:lstStyle/>
        <a:p>
          <a:r>
            <a:rPr lang="en-US" sz="2000" b="1" dirty="0" smtClean="0">
              <a:solidFill>
                <a:srgbClr val="FFC000"/>
              </a:solidFill>
            </a:rPr>
            <a:t>Who Identifies Anti-competitive conducts</a:t>
          </a:r>
          <a:endParaRPr lang="en-GB" sz="2000" b="1" dirty="0">
            <a:solidFill>
              <a:srgbClr val="FFC000"/>
            </a:solidFill>
          </a:endParaRPr>
        </a:p>
      </dgm:t>
    </dgm:pt>
    <dgm:pt modelId="{2D90913D-1D44-4BF8-BA26-365687799AB0}" type="parTrans" cxnId="{6889A622-47C1-46D3-A4AD-D4D775A7E62B}">
      <dgm:prSet/>
      <dgm:spPr/>
      <dgm:t>
        <a:bodyPr/>
        <a:lstStyle/>
        <a:p>
          <a:endParaRPr lang="en-GB"/>
        </a:p>
      </dgm:t>
    </dgm:pt>
    <dgm:pt modelId="{3A32E6F7-EBBA-4B82-B2B7-FF241AF9510A}" type="sibTrans" cxnId="{6889A622-47C1-46D3-A4AD-D4D775A7E62B}">
      <dgm:prSet/>
      <dgm:spPr/>
      <dgm:t>
        <a:bodyPr/>
        <a:lstStyle/>
        <a:p>
          <a:endParaRPr lang="en-GB"/>
        </a:p>
      </dgm:t>
    </dgm:pt>
    <dgm:pt modelId="{6827DC9B-207A-4847-8C99-96A112AA6E00}">
      <dgm:prSet phldrT="[Text]" custT="1"/>
      <dgm:spPr/>
      <dgm:t>
        <a:bodyPr/>
        <a:lstStyle/>
        <a:p>
          <a:r>
            <a:rPr lang="en-US" sz="1600" b="1" dirty="0" smtClean="0"/>
            <a:t>Complaints from </a:t>
          </a:r>
          <a:r>
            <a:rPr lang="en-US" sz="1600" b="1" dirty="0" smtClean="0">
              <a:solidFill>
                <a:srgbClr val="FFFF00"/>
              </a:solidFill>
            </a:rPr>
            <a:t>consumers/businesses</a:t>
          </a:r>
          <a:endParaRPr lang="en-GB" sz="1600" b="1" dirty="0">
            <a:solidFill>
              <a:srgbClr val="FFFF00"/>
            </a:solidFill>
          </a:endParaRPr>
        </a:p>
      </dgm:t>
    </dgm:pt>
    <dgm:pt modelId="{5D6F8163-B499-4390-ADA8-2B6DFFC44863}" type="parTrans" cxnId="{DF7EEC22-EF8F-4C1A-BA01-268B428D3EDC}">
      <dgm:prSet/>
      <dgm:spPr/>
      <dgm:t>
        <a:bodyPr/>
        <a:lstStyle/>
        <a:p>
          <a:endParaRPr lang="en-GB"/>
        </a:p>
      </dgm:t>
    </dgm:pt>
    <dgm:pt modelId="{C7315C05-F33F-4977-B134-03E7C3B1F9F5}" type="sibTrans" cxnId="{DF7EEC22-EF8F-4C1A-BA01-268B428D3EDC}">
      <dgm:prSet/>
      <dgm:spPr/>
      <dgm:t>
        <a:bodyPr/>
        <a:lstStyle/>
        <a:p>
          <a:endParaRPr lang="en-GB"/>
        </a:p>
      </dgm:t>
    </dgm:pt>
    <dgm:pt modelId="{E2B59DD6-0B3B-4848-8C61-10DAF70B3BD7}">
      <dgm:prSet phldrT="[Text]" custT="1"/>
      <dgm:spPr/>
      <dgm:t>
        <a:bodyPr/>
        <a:lstStyle/>
        <a:p>
          <a:r>
            <a:rPr lang="en-US" sz="1600" b="1" dirty="0" smtClean="0"/>
            <a:t>Searches newspaper articles, webpages for revealing </a:t>
          </a:r>
          <a:r>
            <a:rPr lang="en-US" sz="1600" b="1" dirty="0" smtClean="0">
              <a:solidFill>
                <a:srgbClr val="FFFF00"/>
              </a:solidFill>
            </a:rPr>
            <a:t>statements  of CEOs</a:t>
          </a:r>
          <a:endParaRPr lang="en-GB" sz="1600" b="1" dirty="0"/>
        </a:p>
      </dgm:t>
    </dgm:pt>
    <dgm:pt modelId="{133DAF4D-4497-4903-BAC3-F0CFAA7AA60F}" type="parTrans" cxnId="{AB548317-0E79-4603-B970-17C23C489AF4}">
      <dgm:prSet/>
      <dgm:spPr/>
      <dgm:t>
        <a:bodyPr/>
        <a:lstStyle/>
        <a:p>
          <a:endParaRPr lang="en-GB"/>
        </a:p>
      </dgm:t>
    </dgm:pt>
    <dgm:pt modelId="{7614C571-0877-44B7-A94A-755376DA385E}" type="sibTrans" cxnId="{AB548317-0E79-4603-B970-17C23C489AF4}">
      <dgm:prSet/>
      <dgm:spPr/>
      <dgm:t>
        <a:bodyPr/>
        <a:lstStyle/>
        <a:p>
          <a:endParaRPr lang="en-GB"/>
        </a:p>
      </dgm:t>
    </dgm:pt>
    <dgm:pt modelId="{B03CAE52-80E5-44CF-8F48-29E54B72B35E}">
      <dgm:prSet phldrT="[Text]" custT="1"/>
      <dgm:spPr/>
      <dgm:t>
        <a:bodyPr/>
        <a:lstStyle/>
        <a:p>
          <a:r>
            <a:rPr lang="en-US" sz="2000" b="1" dirty="0" smtClean="0">
              <a:solidFill>
                <a:srgbClr val="FFC000"/>
              </a:solidFill>
            </a:rPr>
            <a:t>Who Investigates?</a:t>
          </a:r>
          <a:endParaRPr lang="en-GB" sz="2000" b="1" dirty="0">
            <a:solidFill>
              <a:srgbClr val="FFC000"/>
            </a:solidFill>
          </a:endParaRPr>
        </a:p>
      </dgm:t>
    </dgm:pt>
    <dgm:pt modelId="{9C0C0747-DC2A-4212-8190-95238181B69E}" type="parTrans" cxnId="{705C861A-78A3-4F93-A7FF-3E2CA9287FB4}">
      <dgm:prSet/>
      <dgm:spPr/>
      <dgm:t>
        <a:bodyPr/>
        <a:lstStyle/>
        <a:p>
          <a:endParaRPr lang="en-GB"/>
        </a:p>
      </dgm:t>
    </dgm:pt>
    <dgm:pt modelId="{62558179-59D6-4A5B-AE1C-58A0BEDCE117}" type="sibTrans" cxnId="{705C861A-78A3-4F93-A7FF-3E2CA9287FB4}">
      <dgm:prSet/>
      <dgm:spPr/>
      <dgm:t>
        <a:bodyPr/>
        <a:lstStyle/>
        <a:p>
          <a:endParaRPr lang="en-GB"/>
        </a:p>
      </dgm:t>
    </dgm:pt>
    <dgm:pt modelId="{F35FE06D-228B-4825-8300-47E97C990935}">
      <dgm:prSet phldrT="[Text]" custT="1"/>
      <dgm:spPr/>
      <dgm:t>
        <a:bodyPr/>
        <a:lstStyle/>
        <a:p>
          <a:r>
            <a:rPr lang="en-US" sz="1600" b="1" dirty="0" smtClean="0">
              <a:solidFill>
                <a:srgbClr val="FFFF00"/>
              </a:solidFill>
            </a:rPr>
            <a:t>Staff of Commissions</a:t>
          </a:r>
          <a:endParaRPr lang="en-GB" sz="1600" b="1" dirty="0">
            <a:solidFill>
              <a:srgbClr val="FFFF00"/>
            </a:solidFill>
          </a:endParaRPr>
        </a:p>
      </dgm:t>
    </dgm:pt>
    <dgm:pt modelId="{DFAE508C-9BC0-4E09-8CA9-71DD69E32046}" type="parTrans" cxnId="{23B4F509-41E3-45BB-9A47-6C126AF2D65E}">
      <dgm:prSet/>
      <dgm:spPr/>
      <dgm:t>
        <a:bodyPr/>
        <a:lstStyle/>
        <a:p>
          <a:endParaRPr lang="en-GB"/>
        </a:p>
      </dgm:t>
    </dgm:pt>
    <dgm:pt modelId="{D0B8C81F-4E1B-4CB1-95D1-E5183189021A}" type="sibTrans" cxnId="{23B4F509-41E3-45BB-9A47-6C126AF2D65E}">
      <dgm:prSet/>
      <dgm:spPr/>
      <dgm:t>
        <a:bodyPr/>
        <a:lstStyle/>
        <a:p>
          <a:endParaRPr lang="en-GB"/>
        </a:p>
      </dgm:t>
    </dgm:pt>
    <dgm:pt modelId="{96EDEF05-BB71-4188-92E9-81C604639AA4}">
      <dgm:prSet phldrT="[Text]" custT="1"/>
      <dgm:spPr/>
      <dgm:t>
        <a:bodyPr/>
        <a:lstStyle/>
        <a:p>
          <a:r>
            <a:rPr lang="en-US" sz="1600" b="1" dirty="0" smtClean="0">
              <a:solidFill>
                <a:srgbClr val="FFFF00"/>
              </a:solidFill>
            </a:rPr>
            <a:t>Staff of Regulatory authorities in TT</a:t>
          </a:r>
          <a:endParaRPr lang="en-GB" sz="1600" b="1" dirty="0">
            <a:solidFill>
              <a:srgbClr val="FFFF00"/>
            </a:solidFill>
          </a:endParaRPr>
        </a:p>
      </dgm:t>
    </dgm:pt>
    <dgm:pt modelId="{029427E2-11FD-46F9-97ED-DB8954C2D8BF}" type="parTrans" cxnId="{402E3912-61E7-4909-B8C3-97C9F89C52B7}">
      <dgm:prSet/>
      <dgm:spPr/>
      <dgm:t>
        <a:bodyPr/>
        <a:lstStyle/>
        <a:p>
          <a:endParaRPr lang="en-GB"/>
        </a:p>
      </dgm:t>
    </dgm:pt>
    <dgm:pt modelId="{98E2E2F4-31BE-42C4-B8E5-A5C5C14F93DC}" type="sibTrans" cxnId="{402E3912-61E7-4909-B8C3-97C9F89C52B7}">
      <dgm:prSet/>
      <dgm:spPr/>
      <dgm:t>
        <a:bodyPr/>
        <a:lstStyle/>
        <a:p>
          <a:endParaRPr lang="en-GB"/>
        </a:p>
      </dgm:t>
    </dgm:pt>
    <dgm:pt modelId="{E12DBE64-F44F-4651-9245-2C532F25FDDE}">
      <dgm:prSet phldrT="[Text]" custT="1"/>
      <dgm:spPr/>
      <dgm:t>
        <a:bodyPr/>
        <a:lstStyle/>
        <a:p>
          <a:pPr defTabSz="889000">
            <a:lnSpc>
              <a:spcPct val="90000"/>
            </a:lnSpc>
            <a:spcBef>
              <a:spcPct val="0"/>
            </a:spcBef>
            <a:spcAft>
              <a:spcPct val="35000"/>
            </a:spcAft>
          </a:pPr>
          <a:r>
            <a:rPr lang="en-US" sz="2000" b="1" smtClean="0">
              <a:solidFill>
                <a:srgbClr val="FFC000"/>
              </a:solidFill>
            </a:rPr>
            <a:t>Who Adjudicates?</a:t>
          </a:r>
          <a:endParaRPr lang="en-GB" sz="2000" b="1" dirty="0">
            <a:solidFill>
              <a:srgbClr val="FFC000"/>
            </a:solidFill>
          </a:endParaRPr>
        </a:p>
      </dgm:t>
    </dgm:pt>
    <dgm:pt modelId="{DC632B56-4577-448B-8E74-498F220DF620}" type="parTrans" cxnId="{80E4C837-5725-409D-9C8B-4F1EE13C3765}">
      <dgm:prSet/>
      <dgm:spPr/>
      <dgm:t>
        <a:bodyPr/>
        <a:lstStyle/>
        <a:p>
          <a:endParaRPr lang="en-GB"/>
        </a:p>
      </dgm:t>
    </dgm:pt>
    <dgm:pt modelId="{3190DACE-7143-4275-BF26-C2055786AE02}" type="sibTrans" cxnId="{80E4C837-5725-409D-9C8B-4F1EE13C3765}">
      <dgm:prSet/>
      <dgm:spPr/>
      <dgm:t>
        <a:bodyPr/>
        <a:lstStyle/>
        <a:p>
          <a:endParaRPr lang="en-GB"/>
        </a:p>
      </dgm:t>
    </dgm:pt>
    <dgm:pt modelId="{FB4C7508-FC19-4B1E-A67D-95F6F52A990B}">
      <dgm:prSet phldrT="[Text]" custT="1"/>
      <dgm:spPr/>
      <dgm:t>
        <a:bodyPr/>
        <a:lstStyle/>
        <a:p>
          <a:r>
            <a:rPr lang="en-US" sz="1600" b="1" dirty="0" smtClean="0"/>
            <a:t>Newspaper</a:t>
          </a:r>
          <a:r>
            <a:rPr lang="en-US" sz="1600" b="1" dirty="0" smtClean="0">
              <a:solidFill>
                <a:srgbClr val="FFFF00"/>
              </a:solidFill>
            </a:rPr>
            <a:t>/journalist </a:t>
          </a:r>
          <a:r>
            <a:rPr lang="en-US" sz="1600" b="1" dirty="0" smtClean="0"/>
            <a:t>reports –clues of anti-competitive conduct</a:t>
          </a:r>
          <a:endParaRPr lang="en-GB" sz="1600" b="1" dirty="0"/>
        </a:p>
      </dgm:t>
    </dgm:pt>
    <dgm:pt modelId="{4B47D5E7-7618-4A99-83AF-0AFD74EDBF20}" type="parTrans" cxnId="{BB5CB86C-8A2D-42D3-B821-38C3BD14D0A2}">
      <dgm:prSet/>
      <dgm:spPr/>
      <dgm:t>
        <a:bodyPr/>
        <a:lstStyle/>
        <a:p>
          <a:endParaRPr lang="en-GB"/>
        </a:p>
      </dgm:t>
    </dgm:pt>
    <dgm:pt modelId="{84B26ABB-67AE-42A8-BE38-B49AF46147B6}" type="sibTrans" cxnId="{BB5CB86C-8A2D-42D3-B821-38C3BD14D0A2}">
      <dgm:prSet/>
      <dgm:spPr/>
      <dgm:t>
        <a:bodyPr/>
        <a:lstStyle/>
        <a:p>
          <a:endParaRPr lang="en-GB"/>
        </a:p>
      </dgm:t>
    </dgm:pt>
    <dgm:pt modelId="{9BDC856E-2D1D-4CA8-A33B-52A5069F1B8D}">
      <dgm:prSet phldrT="[Text]" custT="1"/>
      <dgm:spPr/>
      <dgm:t>
        <a:bodyPr/>
        <a:lstStyle/>
        <a:p>
          <a:r>
            <a:rPr lang="en-US" sz="1600" b="1" dirty="0" smtClean="0"/>
            <a:t>FTCs’ scrutiny of Private sector</a:t>
          </a:r>
          <a:endParaRPr lang="en-GB" sz="1600" b="1" dirty="0">
            <a:solidFill>
              <a:srgbClr val="FFFF00"/>
            </a:solidFill>
          </a:endParaRPr>
        </a:p>
      </dgm:t>
    </dgm:pt>
    <dgm:pt modelId="{1F1C7319-DA17-4531-97CA-62FEF6F5DB43}" type="parTrans" cxnId="{1BF48052-20EB-4845-B763-5EF674384B97}">
      <dgm:prSet/>
      <dgm:spPr/>
      <dgm:t>
        <a:bodyPr/>
        <a:lstStyle/>
        <a:p>
          <a:endParaRPr lang="en-GB"/>
        </a:p>
      </dgm:t>
    </dgm:pt>
    <dgm:pt modelId="{D5A10AB5-68B9-486D-B827-2399174B2FAA}" type="sibTrans" cxnId="{1BF48052-20EB-4845-B763-5EF674384B97}">
      <dgm:prSet/>
      <dgm:spPr/>
      <dgm:t>
        <a:bodyPr/>
        <a:lstStyle/>
        <a:p>
          <a:endParaRPr lang="en-GB"/>
        </a:p>
      </dgm:t>
    </dgm:pt>
    <dgm:pt modelId="{F0621810-FC53-453F-B040-E32B91E29F24}">
      <dgm:prSet phldrT="[Text]" custT="1"/>
      <dgm:spPr/>
      <dgm:t>
        <a:bodyPr/>
        <a:lstStyle/>
        <a:p>
          <a:r>
            <a:rPr lang="en-US" sz="1600" b="1" dirty="0" smtClean="0">
              <a:solidFill>
                <a:srgbClr val="FFFF00"/>
              </a:solidFill>
            </a:rPr>
            <a:t>Warrants</a:t>
          </a:r>
          <a:r>
            <a:rPr lang="en-US" sz="1600" b="1" dirty="0" smtClean="0">
              <a:solidFill>
                <a:srgbClr val="92D050"/>
              </a:solidFill>
            </a:rPr>
            <a:t> </a:t>
          </a:r>
          <a:r>
            <a:rPr lang="en-US" sz="1600" b="1" dirty="0" smtClean="0"/>
            <a:t>for search and seize of evidence issued by </a:t>
          </a:r>
          <a:r>
            <a:rPr lang="en-US" sz="1600" b="1" dirty="0" smtClean="0">
              <a:solidFill>
                <a:srgbClr val="FFFF00"/>
              </a:solidFill>
            </a:rPr>
            <a:t>Magistrates</a:t>
          </a:r>
          <a:endParaRPr lang="en-GB" sz="1600" b="1" dirty="0">
            <a:solidFill>
              <a:srgbClr val="FFFF00"/>
            </a:solidFill>
          </a:endParaRPr>
        </a:p>
      </dgm:t>
    </dgm:pt>
    <dgm:pt modelId="{A24391D3-FE41-4BFE-8013-30547419CEC0}" type="parTrans" cxnId="{CCFBA1A6-D04B-47DA-8F65-BE7ABF747296}">
      <dgm:prSet/>
      <dgm:spPr/>
      <dgm:t>
        <a:bodyPr/>
        <a:lstStyle/>
        <a:p>
          <a:endParaRPr lang="en-GB"/>
        </a:p>
      </dgm:t>
    </dgm:pt>
    <dgm:pt modelId="{340F8D1D-C7D0-4742-8CBA-2F2DA0FFB7EF}" type="sibTrans" cxnId="{CCFBA1A6-D04B-47DA-8F65-BE7ABF747296}">
      <dgm:prSet/>
      <dgm:spPr/>
      <dgm:t>
        <a:bodyPr/>
        <a:lstStyle/>
        <a:p>
          <a:endParaRPr lang="en-GB"/>
        </a:p>
      </dgm:t>
    </dgm:pt>
    <dgm:pt modelId="{56DD3F52-A4DE-426C-BCFF-591321D7C060}">
      <dgm:prSet phldrT="[Text]" custT="1"/>
      <dgm:spPr/>
      <dgm:t>
        <a:bodyPr/>
        <a:lstStyle/>
        <a:p>
          <a:r>
            <a:rPr lang="en-US" sz="1600" b="1" dirty="0" smtClean="0">
              <a:solidFill>
                <a:srgbClr val="FFFF00"/>
              </a:solidFill>
            </a:rPr>
            <a:t>-in some jurisdictions, must be satisfied that FTC has a  reasonable case for search</a:t>
          </a:r>
          <a:endParaRPr lang="en-GB" sz="1600" b="1" dirty="0">
            <a:solidFill>
              <a:srgbClr val="FFFF00"/>
            </a:solidFill>
          </a:endParaRPr>
        </a:p>
      </dgm:t>
    </dgm:pt>
    <dgm:pt modelId="{7599FEAF-CAF3-42B3-9628-6813670A7E27}" type="parTrans" cxnId="{3211E0F3-C1E7-421B-90D7-13F3171E502A}">
      <dgm:prSet/>
      <dgm:spPr/>
      <dgm:t>
        <a:bodyPr/>
        <a:lstStyle/>
        <a:p>
          <a:endParaRPr lang="en-GB"/>
        </a:p>
      </dgm:t>
    </dgm:pt>
    <dgm:pt modelId="{EEE6CCBC-7E37-473E-918A-0F817F1274AD}" type="sibTrans" cxnId="{3211E0F3-C1E7-421B-90D7-13F3171E502A}">
      <dgm:prSet/>
      <dgm:spPr/>
      <dgm:t>
        <a:bodyPr/>
        <a:lstStyle/>
        <a:p>
          <a:endParaRPr lang="en-GB"/>
        </a:p>
      </dgm:t>
    </dgm:pt>
    <dgm:pt modelId="{323F4B4B-3C6E-4298-88F1-26D55E59115F}">
      <dgm:prSet phldrT="[Text]" custT="1"/>
      <dgm:spPr/>
      <dgm:t>
        <a:bodyPr/>
        <a:lstStyle/>
        <a:p>
          <a:r>
            <a:rPr lang="en-US" sz="1600" b="1" dirty="0" smtClean="0">
              <a:solidFill>
                <a:srgbClr val="FFFF00"/>
              </a:solidFill>
            </a:rPr>
            <a:t>Police</a:t>
          </a:r>
          <a:r>
            <a:rPr lang="en-US" sz="1600" b="1" dirty="0" smtClean="0"/>
            <a:t> accompanies staff of commission in search of premises</a:t>
          </a:r>
          <a:endParaRPr lang="en-GB" sz="1600" b="1" dirty="0">
            <a:solidFill>
              <a:srgbClr val="FFFF00"/>
            </a:solidFill>
          </a:endParaRPr>
        </a:p>
      </dgm:t>
    </dgm:pt>
    <dgm:pt modelId="{EE91F562-53E3-41CB-B352-E795A8907887}" type="parTrans" cxnId="{8BB14341-5327-417A-AEBC-9796045F2578}">
      <dgm:prSet/>
      <dgm:spPr/>
      <dgm:t>
        <a:bodyPr/>
        <a:lstStyle/>
        <a:p>
          <a:endParaRPr lang="en-GB"/>
        </a:p>
      </dgm:t>
    </dgm:pt>
    <dgm:pt modelId="{8451AAF3-87B2-4CD1-BE0A-649474991A7A}" type="sibTrans" cxnId="{8BB14341-5327-417A-AEBC-9796045F2578}">
      <dgm:prSet/>
      <dgm:spPr/>
      <dgm:t>
        <a:bodyPr/>
        <a:lstStyle/>
        <a:p>
          <a:endParaRPr lang="en-GB"/>
        </a:p>
      </dgm:t>
    </dgm:pt>
    <dgm:pt modelId="{B0BE1A4C-6EF0-4983-8A0F-D0EDF4AF3E58}">
      <dgm:prSet phldrT="[Text]" custT="1"/>
      <dgm:spPr/>
      <dgm:t>
        <a:bodyPr/>
        <a:lstStyle/>
        <a:p>
          <a:r>
            <a:rPr lang="en-US" sz="1600" b="1" dirty="0" smtClean="0"/>
            <a:t>Statements of </a:t>
          </a:r>
          <a:r>
            <a:rPr lang="en-US" sz="1600" b="1" dirty="0" smtClean="0">
              <a:solidFill>
                <a:srgbClr val="FFFF00"/>
              </a:solidFill>
            </a:rPr>
            <a:t>Trade Associations</a:t>
          </a:r>
          <a:endParaRPr lang="en-GB" sz="1600" b="1" dirty="0">
            <a:solidFill>
              <a:srgbClr val="FFFF00"/>
            </a:solidFill>
          </a:endParaRPr>
        </a:p>
      </dgm:t>
    </dgm:pt>
    <dgm:pt modelId="{65CF97BC-8A78-4A75-A3C1-C43F0171CD99}" type="parTrans" cxnId="{00DEEF3E-ED64-458B-A522-071CCDD2CEFF}">
      <dgm:prSet/>
      <dgm:spPr/>
      <dgm:t>
        <a:bodyPr/>
        <a:lstStyle/>
        <a:p>
          <a:endParaRPr lang="en-GB"/>
        </a:p>
      </dgm:t>
    </dgm:pt>
    <dgm:pt modelId="{879CF0A7-83BF-4665-ADDF-5715BB700744}" type="sibTrans" cxnId="{00DEEF3E-ED64-458B-A522-071CCDD2CEFF}">
      <dgm:prSet/>
      <dgm:spPr/>
      <dgm:t>
        <a:bodyPr/>
        <a:lstStyle/>
        <a:p>
          <a:endParaRPr lang="en-GB"/>
        </a:p>
      </dgm:t>
    </dgm:pt>
    <dgm:pt modelId="{CC6DFB4D-4AAF-4583-B3B2-D4B7DEBD04A3}">
      <dgm:prSet phldrT="[Text]"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n-US" sz="1600" b="1" dirty="0" smtClean="0">
              <a:solidFill>
                <a:srgbClr val="FFFF00"/>
              </a:solidFill>
            </a:rPr>
            <a:t>High Court Judges </a:t>
          </a:r>
          <a:r>
            <a:rPr lang="en-US" sz="1600" b="1" dirty="0" smtClean="0"/>
            <a:t>enforce Commissioners decisions</a:t>
          </a:r>
          <a:endParaRPr lang="en-GB" sz="1600" b="1" dirty="0"/>
        </a:p>
      </dgm:t>
    </dgm:pt>
    <dgm:pt modelId="{65E6520F-EFE7-4A24-AFA3-992B0119B693}" type="parTrans" cxnId="{72D5D4D2-6CAE-4D69-8AE9-B367B090143A}">
      <dgm:prSet/>
      <dgm:spPr/>
    </dgm:pt>
    <dgm:pt modelId="{55DFFDA6-6ECA-4016-AA06-CE01C422D3D0}" type="sibTrans" cxnId="{72D5D4D2-6CAE-4D69-8AE9-B367B090143A}">
      <dgm:prSet/>
      <dgm:spPr/>
    </dgm:pt>
    <dgm:pt modelId="{632ECB68-B227-4DFF-B42E-D48CE561F8B7}">
      <dgm:prSet phldrT="[Text]" custT="1"/>
      <dgm:spPr/>
      <dgm:t>
        <a:bodyPr/>
        <a:lstStyle/>
        <a:p>
          <a:pPr marL="342900" indent="0" defTabSz="711200">
            <a:lnSpc>
              <a:spcPct val="90000"/>
            </a:lnSpc>
            <a:spcBef>
              <a:spcPct val="0"/>
            </a:spcBef>
            <a:spcAft>
              <a:spcPct val="15000"/>
            </a:spcAft>
            <a:buNone/>
          </a:pPr>
          <a:r>
            <a:rPr lang="en-US" sz="1600" b="1" i="1" dirty="0" smtClean="0">
              <a:solidFill>
                <a:srgbClr val="FFFF00"/>
              </a:solidFill>
            </a:rPr>
            <a:t>BUT T&amp;T High Court	Judges 	make 	determinations</a:t>
          </a:r>
          <a:endParaRPr lang="en-GB" sz="1600" b="1" dirty="0"/>
        </a:p>
      </dgm:t>
    </dgm:pt>
    <dgm:pt modelId="{6BE90041-AB49-4A31-A78A-7E090DC0DC03}" type="parTrans" cxnId="{9BF35F3F-D964-4854-BAD8-320DFF238772}">
      <dgm:prSet/>
      <dgm:spPr/>
    </dgm:pt>
    <dgm:pt modelId="{09276E3B-C3D0-4E22-9812-FE230EF8C6E4}" type="sibTrans" cxnId="{9BF35F3F-D964-4854-BAD8-320DFF238772}">
      <dgm:prSet/>
      <dgm:spPr/>
    </dgm:pt>
    <dgm:pt modelId="{F4D3E2A2-97E8-45A1-93C4-34E12DD585DD}">
      <dgm:prSet phldrT="[Text]"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n-US" sz="1600" b="1" dirty="0" smtClean="0">
              <a:solidFill>
                <a:srgbClr val="FFFF00"/>
              </a:solidFill>
            </a:rPr>
            <a:t>Appeal Court Judges </a:t>
          </a:r>
          <a:r>
            <a:rPr lang="en-US" sz="1600" b="1" dirty="0" smtClean="0"/>
            <a:t>hears appeals from Commissions’ decisions</a:t>
          </a:r>
          <a:endParaRPr lang="en-GB" sz="1600" b="1" dirty="0"/>
        </a:p>
      </dgm:t>
    </dgm:pt>
    <dgm:pt modelId="{07B9CF15-5390-43C6-B9C7-1C561A48754A}" type="parTrans" cxnId="{8EA34C82-BF5B-43D3-8742-D93852059E5F}">
      <dgm:prSet/>
      <dgm:spPr/>
    </dgm:pt>
    <dgm:pt modelId="{A6386425-3423-4AC1-8A0D-94F514389AE4}" type="sibTrans" cxnId="{8EA34C82-BF5B-43D3-8742-D93852059E5F}">
      <dgm:prSet/>
      <dgm:spPr/>
    </dgm:pt>
    <dgm:pt modelId="{3460F178-A773-4B68-BBB9-447B4E5FFD8B}">
      <dgm:prSet phldrT="[Text]"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n-US" sz="1600" b="1" dirty="0" smtClean="0">
              <a:solidFill>
                <a:srgbClr val="FFFF00"/>
              </a:solidFill>
            </a:rPr>
            <a:t>CCJ</a:t>
          </a:r>
          <a:r>
            <a:rPr lang="en-US" sz="1600" b="1" dirty="0" smtClean="0"/>
            <a:t> hears appeals from decisions of CCC</a:t>
          </a:r>
          <a:endParaRPr lang="en-GB" sz="1600" b="1" dirty="0"/>
        </a:p>
      </dgm:t>
    </dgm:pt>
    <dgm:pt modelId="{F97BE915-1EC8-47B6-81B2-7BC0FCE4C9E5}" type="parTrans" cxnId="{47DC8B2B-3688-4057-80CE-71E905F44CF8}">
      <dgm:prSet/>
      <dgm:spPr/>
    </dgm:pt>
    <dgm:pt modelId="{89730771-6486-40C9-B044-948E3E725095}" type="sibTrans" cxnId="{47DC8B2B-3688-4057-80CE-71E905F44CF8}">
      <dgm:prSet/>
      <dgm:spPr/>
    </dgm:pt>
    <dgm:pt modelId="{B0CE04FA-938A-45E9-A8FD-DE7FF7826066}">
      <dgm:prSet phldrT="[Text]" custT="1"/>
      <dgm:spPr/>
      <dgm:t>
        <a:bodyPr/>
        <a:lstStyle/>
        <a:p>
          <a:pPr marL="171450" indent="0" defTabSz="711200">
            <a:lnSpc>
              <a:spcPct val="90000"/>
            </a:lnSpc>
            <a:spcBef>
              <a:spcPct val="0"/>
            </a:spcBef>
            <a:spcAft>
              <a:spcPct val="15000"/>
            </a:spcAft>
            <a:buNone/>
          </a:pPr>
          <a:r>
            <a:rPr lang="en-US" sz="1600" b="1" dirty="0" smtClean="0">
              <a:solidFill>
                <a:srgbClr val="FFFF00"/>
              </a:solidFill>
            </a:rPr>
            <a:t>Commissioners</a:t>
          </a:r>
          <a:r>
            <a:rPr lang="en-US" sz="1600" b="1" dirty="0" smtClean="0"/>
            <a:t> make determinations</a:t>
          </a:r>
          <a:endParaRPr lang="en-GB" sz="1200" b="1" dirty="0"/>
        </a:p>
      </dgm:t>
    </dgm:pt>
    <dgm:pt modelId="{BF6DD852-D5C7-448C-A036-9DCCF8A78D35}" type="sibTrans" cxnId="{8ED42D3B-BD5B-4C38-A9D1-199129F874AE}">
      <dgm:prSet/>
      <dgm:spPr/>
      <dgm:t>
        <a:bodyPr/>
        <a:lstStyle/>
        <a:p>
          <a:endParaRPr lang="en-GB"/>
        </a:p>
      </dgm:t>
    </dgm:pt>
    <dgm:pt modelId="{9AF2B9C6-8A47-4228-8640-08C5FA734437}" type="parTrans" cxnId="{8ED42D3B-BD5B-4C38-A9D1-199129F874AE}">
      <dgm:prSet/>
      <dgm:spPr/>
      <dgm:t>
        <a:bodyPr/>
        <a:lstStyle/>
        <a:p>
          <a:endParaRPr lang="en-GB"/>
        </a:p>
      </dgm:t>
    </dgm:pt>
    <dgm:pt modelId="{00B0CD5B-1C00-4448-8E99-7F7D5D8B57EE}" type="pres">
      <dgm:prSet presAssocID="{30A8A8EE-AC92-4248-9E95-CE9E178E6ED7}" presName="Name0" presStyleCnt="0">
        <dgm:presLayoutVars>
          <dgm:dir/>
          <dgm:resizeHandles val="exact"/>
        </dgm:presLayoutVars>
      </dgm:prSet>
      <dgm:spPr/>
      <dgm:t>
        <a:bodyPr/>
        <a:lstStyle/>
        <a:p>
          <a:endParaRPr lang="en-GB"/>
        </a:p>
      </dgm:t>
    </dgm:pt>
    <dgm:pt modelId="{1BFC4CC3-46B8-4533-9EE7-85A9DFC19E3F}" type="pres">
      <dgm:prSet presAssocID="{6BCA385C-3841-464F-B222-0133F034BBA1}" presName="node" presStyleLbl="node1" presStyleIdx="0" presStyleCnt="3">
        <dgm:presLayoutVars>
          <dgm:bulletEnabled val="1"/>
        </dgm:presLayoutVars>
      </dgm:prSet>
      <dgm:spPr/>
      <dgm:t>
        <a:bodyPr/>
        <a:lstStyle/>
        <a:p>
          <a:endParaRPr lang="en-GB"/>
        </a:p>
      </dgm:t>
    </dgm:pt>
    <dgm:pt modelId="{E975E34C-0575-4235-919C-FC9424337E9D}" type="pres">
      <dgm:prSet presAssocID="{3A32E6F7-EBBA-4B82-B2B7-FF241AF9510A}" presName="sibTrans" presStyleCnt="0"/>
      <dgm:spPr/>
    </dgm:pt>
    <dgm:pt modelId="{42188EB9-EC74-4998-9E90-D5EDC9C969FE}" type="pres">
      <dgm:prSet presAssocID="{B03CAE52-80E5-44CF-8F48-29E54B72B35E}" presName="node" presStyleLbl="node1" presStyleIdx="1" presStyleCnt="3">
        <dgm:presLayoutVars>
          <dgm:bulletEnabled val="1"/>
        </dgm:presLayoutVars>
      </dgm:prSet>
      <dgm:spPr/>
      <dgm:t>
        <a:bodyPr/>
        <a:lstStyle/>
        <a:p>
          <a:endParaRPr lang="en-GB"/>
        </a:p>
      </dgm:t>
    </dgm:pt>
    <dgm:pt modelId="{484615DF-7782-4E29-A638-5F466D80DE39}" type="pres">
      <dgm:prSet presAssocID="{62558179-59D6-4A5B-AE1C-58A0BEDCE117}" presName="sibTrans" presStyleCnt="0"/>
      <dgm:spPr/>
    </dgm:pt>
    <dgm:pt modelId="{05FF9A7F-F239-49CB-980F-EA706CB6E252}" type="pres">
      <dgm:prSet presAssocID="{E12DBE64-F44F-4651-9245-2C532F25FDDE}" presName="node" presStyleLbl="node1" presStyleIdx="2" presStyleCnt="3">
        <dgm:presLayoutVars>
          <dgm:bulletEnabled val="1"/>
        </dgm:presLayoutVars>
      </dgm:prSet>
      <dgm:spPr/>
      <dgm:t>
        <a:bodyPr/>
        <a:lstStyle/>
        <a:p>
          <a:endParaRPr lang="en-GB"/>
        </a:p>
      </dgm:t>
    </dgm:pt>
  </dgm:ptLst>
  <dgm:cxnLst>
    <dgm:cxn modelId="{8BB14341-5327-417A-AEBC-9796045F2578}" srcId="{B03CAE52-80E5-44CF-8F48-29E54B72B35E}" destId="{323F4B4B-3C6E-4298-88F1-26D55E59115F}" srcOrd="2" destOrd="0" parTransId="{EE91F562-53E3-41CB-B352-E795A8907887}" sibTransId="{8451AAF3-87B2-4CD1-BE0A-649474991A7A}"/>
    <dgm:cxn modelId="{23B4F509-41E3-45BB-9A47-6C126AF2D65E}" srcId="{B03CAE52-80E5-44CF-8F48-29E54B72B35E}" destId="{F35FE06D-228B-4825-8300-47E97C990935}" srcOrd="0" destOrd="0" parTransId="{DFAE508C-9BC0-4E09-8CA9-71DD69E32046}" sibTransId="{D0B8C81F-4E1B-4CB1-95D1-E5183189021A}"/>
    <dgm:cxn modelId="{DF7EEC22-EF8F-4C1A-BA01-268B428D3EDC}" srcId="{6BCA385C-3841-464F-B222-0133F034BBA1}" destId="{6827DC9B-207A-4847-8C99-96A112AA6E00}" srcOrd="0" destOrd="0" parTransId="{5D6F8163-B499-4390-ADA8-2B6DFFC44863}" sibTransId="{C7315C05-F33F-4977-B134-03E7C3B1F9F5}"/>
    <dgm:cxn modelId="{705C861A-78A3-4F93-A7FF-3E2CA9287FB4}" srcId="{30A8A8EE-AC92-4248-9E95-CE9E178E6ED7}" destId="{B03CAE52-80E5-44CF-8F48-29E54B72B35E}" srcOrd="1" destOrd="0" parTransId="{9C0C0747-DC2A-4212-8190-95238181B69E}" sibTransId="{62558179-59D6-4A5B-AE1C-58A0BEDCE117}"/>
    <dgm:cxn modelId="{4DCCDBC8-4E2C-4493-B2F4-70F332352476}" type="presOf" srcId="{96EDEF05-BB71-4188-92E9-81C604639AA4}" destId="{42188EB9-EC74-4998-9E90-D5EDC9C969FE}" srcOrd="0" destOrd="2" presId="urn:microsoft.com/office/officeart/2005/8/layout/hList6"/>
    <dgm:cxn modelId="{7E7EBA40-A633-499D-84B5-1F8BA264988F}" type="presOf" srcId="{FB4C7508-FC19-4B1E-A67D-95F6F52A990B}" destId="{1BFC4CC3-46B8-4533-9EE7-85A9DFC19E3F}" srcOrd="0" destOrd="2" presId="urn:microsoft.com/office/officeart/2005/8/layout/hList6"/>
    <dgm:cxn modelId="{811A5E5A-250E-4B9E-A2A6-753363C84A6B}" type="presOf" srcId="{3460F178-A773-4B68-BBB9-447B4E5FFD8B}" destId="{05FF9A7F-F239-49CB-980F-EA706CB6E252}" srcOrd="0" destOrd="5" presId="urn:microsoft.com/office/officeart/2005/8/layout/hList6"/>
    <dgm:cxn modelId="{CC6043E3-9767-4699-B8F7-6F384A7606AB}" type="presOf" srcId="{9BDC856E-2D1D-4CA8-A33B-52A5069F1B8D}" destId="{1BFC4CC3-46B8-4533-9EE7-85A9DFC19E3F}" srcOrd="0" destOrd="3" presId="urn:microsoft.com/office/officeart/2005/8/layout/hList6"/>
    <dgm:cxn modelId="{402E3912-61E7-4909-B8C3-97C9F89C52B7}" srcId="{B03CAE52-80E5-44CF-8F48-29E54B72B35E}" destId="{96EDEF05-BB71-4188-92E9-81C604639AA4}" srcOrd="1" destOrd="0" parTransId="{029427E2-11FD-46F9-97ED-DB8954C2D8BF}" sibTransId="{98E2E2F4-31BE-42C4-B8E5-A5C5C14F93DC}"/>
    <dgm:cxn modelId="{A7B208DB-4E08-4053-8C04-285BB5FEF38D}" type="presOf" srcId="{56DD3F52-A4DE-426C-BCFF-591321D7C060}" destId="{42188EB9-EC74-4998-9E90-D5EDC9C969FE}" srcOrd="0" destOrd="4" presId="urn:microsoft.com/office/officeart/2005/8/layout/hList6"/>
    <dgm:cxn modelId="{8EA34C82-BF5B-43D3-8742-D93852059E5F}" srcId="{E12DBE64-F44F-4651-9245-2C532F25FDDE}" destId="{F4D3E2A2-97E8-45A1-93C4-34E12DD585DD}" srcOrd="2" destOrd="0" parTransId="{07B9CF15-5390-43C6-B9C7-1C561A48754A}" sibTransId="{A6386425-3423-4AC1-8A0D-94F514389AE4}"/>
    <dgm:cxn modelId="{80E4C837-5725-409D-9C8B-4F1EE13C3765}" srcId="{30A8A8EE-AC92-4248-9E95-CE9E178E6ED7}" destId="{E12DBE64-F44F-4651-9245-2C532F25FDDE}" srcOrd="2" destOrd="0" parTransId="{DC632B56-4577-448B-8E74-498F220DF620}" sibTransId="{3190DACE-7143-4275-BF26-C2055786AE02}"/>
    <dgm:cxn modelId="{94B79B30-F909-4C80-8504-CEB8EDC13DE3}" type="presOf" srcId="{E12DBE64-F44F-4651-9245-2C532F25FDDE}" destId="{05FF9A7F-F239-49CB-980F-EA706CB6E252}" srcOrd="0" destOrd="0" presId="urn:microsoft.com/office/officeart/2005/8/layout/hList6"/>
    <dgm:cxn modelId="{CA50D743-9A53-4A4A-BE7A-CE71C0400B33}" type="presOf" srcId="{30A8A8EE-AC92-4248-9E95-CE9E178E6ED7}" destId="{00B0CD5B-1C00-4448-8E99-7F7D5D8B57EE}" srcOrd="0" destOrd="0" presId="urn:microsoft.com/office/officeart/2005/8/layout/hList6"/>
    <dgm:cxn modelId="{AB548317-0E79-4603-B970-17C23C489AF4}" srcId="{9BDC856E-2D1D-4CA8-A33B-52A5069F1B8D}" destId="{E2B59DD6-0B3B-4848-8C61-10DAF70B3BD7}" srcOrd="1" destOrd="0" parTransId="{133DAF4D-4497-4903-BAC3-F0CFAA7AA60F}" sibTransId="{7614C571-0877-44B7-A94A-755376DA385E}"/>
    <dgm:cxn modelId="{993EB0BB-4075-4C9F-8DA2-CEA9B5EEB7DC}" type="presOf" srcId="{632ECB68-B227-4DFF-B42E-D48CE561F8B7}" destId="{05FF9A7F-F239-49CB-980F-EA706CB6E252}" srcOrd="0" destOrd="2" presId="urn:microsoft.com/office/officeart/2005/8/layout/hList6"/>
    <dgm:cxn modelId="{6889A622-47C1-46D3-A4AD-D4D775A7E62B}" srcId="{30A8A8EE-AC92-4248-9E95-CE9E178E6ED7}" destId="{6BCA385C-3841-464F-B222-0133F034BBA1}" srcOrd="0" destOrd="0" parTransId="{2D90913D-1D44-4BF8-BA26-365687799AB0}" sibTransId="{3A32E6F7-EBBA-4B82-B2B7-FF241AF9510A}"/>
    <dgm:cxn modelId="{FF83EA71-0F60-4313-A1A9-A680B48FA6B5}" type="presOf" srcId="{B03CAE52-80E5-44CF-8F48-29E54B72B35E}" destId="{42188EB9-EC74-4998-9E90-D5EDC9C969FE}" srcOrd="0" destOrd="0" presId="urn:microsoft.com/office/officeart/2005/8/layout/hList6"/>
    <dgm:cxn modelId="{169E3260-F782-436D-8909-3CAC247EF49C}" type="presOf" srcId="{E2B59DD6-0B3B-4848-8C61-10DAF70B3BD7}" destId="{1BFC4CC3-46B8-4533-9EE7-85A9DFC19E3F}" srcOrd="0" destOrd="5" presId="urn:microsoft.com/office/officeart/2005/8/layout/hList6"/>
    <dgm:cxn modelId="{7B3E11BE-83EC-4B81-B0C3-DD440F8393CF}" type="presOf" srcId="{F35FE06D-228B-4825-8300-47E97C990935}" destId="{42188EB9-EC74-4998-9E90-D5EDC9C969FE}" srcOrd="0" destOrd="1" presId="urn:microsoft.com/office/officeart/2005/8/layout/hList6"/>
    <dgm:cxn modelId="{3211E0F3-C1E7-421B-90D7-13F3171E502A}" srcId="{96EDEF05-BB71-4188-92E9-81C604639AA4}" destId="{56DD3F52-A4DE-426C-BCFF-591321D7C060}" srcOrd="1" destOrd="0" parTransId="{7599FEAF-CAF3-42B3-9628-6813670A7E27}" sibTransId="{EEE6CCBC-7E37-473E-918A-0F817F1274AD}"/>
    <dgm:cxn modelId="{3A48021F-DA55-4091-8FE3-7F1DACCFEC30}" type="presOf" srcId="{CC6DFB4D-4AAF-4583-B3B2-D4B7DEBD04A3}" destId="{05FF9A7F-F239-49CB-980F-EA706CB6E252}" srcOrd="0" destOrd="3" presId="urn:microsoft.com/office/officeart/2005/8/layout/hList6"/>
    <dgm:cxn modelId="{8ED42D3B-BD5B-4C38-A9D1-199129F874AE}" srcId="{E12DBE64-F44F-4651-9245-2C532F25FDDE}" destId="{B0CE04FA-938A-45E9-A8FD-DE7FF7826066}" srcOrd="0" destOrd="0" parTransId="{9AF2B9C6-8A47-4228-8640-08C5FA734437}" sibTransId="{BF6DD852-D5C7-448C-A036-9DCCF8A78D35}"/>
    <dgm:cxn modelId="{BE135862-7939-4B9A-A18A-490B4FCE2959}" type="presOf" srcId="{F4D3E2A2-97E8-45A1-93C4-34E12DD585DD}" destId="{05FF9A7F-F239-49CB-980F-EA706CB6E252}" srcOrd="0" destOrd="4" presId="urn:microsoft.com/office/officeart/2005/8/layout/hList6"/>
    <dgm:cxn modelId="{133C01C7-90B4-4149-A2A0-528C4A3EB182}" type="presOf" srcId="{F0621810-FC53-453F-B040-E32B91E29F24}" destId="{42188EB9-EC74-4998-9E90-D5EDC9C969FE}" srcOrd="0" destOrd="3" presId="urn:microsoft.com/office/officeart/2005/8/layout/hList6"/>
    <dgm:cxn modelId="{1BF48052-20EB-4845-B763-5EF674384B97}" srcId="{6BCA385C-3841-464F-B222-0133F034BBA1}" destId="{9BDC856E-2D1D-4CA8-A33B-52A5069F1B8D}" srcOrd="2" destOrd="0" parTransId="{1F1C7319-DA17-4531-97CA-62FEF6F5DB43}" sibTransId="{D5A10AB5-68B9-486D-B827-2399174B2FAA}"/>
    <dgm:cxn modelId="{72D5D4D2-6CAE-4D69-8AE9-B367B090143A}" srcId="{E12DBE64-F44F-4651-9245-2C532F25FDDE}" destId="{CC6DFB4D-4AAF-4583-B3B2-D4B7DEBD04A3}" srcOrd="1" destOrd="0" parTransId="{65E6520F-EFE7-4A24-AFA3-992B0119B693}" sibTransId="{55DFFDA6-6ECA-4016-AA06-CE01C422D3D0}"/>
    <dgm:cxn modelId="{D9785900-420E-4193-83D4-7CFA0F23648B}" type="presOf" srcId="{B0BE1A4C-6EF0-4983-8A0F-D0EDF4AF3E58}" destId="{1BFC4CC3-46B8-4533-9EE7-85A9DFC19E3F}" srcOrd="0" destOrd="4" presId="urn:microsoft.com/office/officeart/2005/8/layout/hList6"/>
    <dgm:cxn modelId="{1930F83B-FB75-4A1A-9236-769C4E266B8E}" type="presOf" srcId="{B0CE04FA-938A-45E9-A8FD-DE7FF7826066}" destId="{05FF9A7F-F239-49CB-980F-EA706CB6E252}" srcOrd="0" destOrd="1" presId="urn:microsoft.com/office/officeart/2005/8/layout/hList6"/>
    <dgm:cxn modelId="{BB5CB86C-8A2D-42D3-B821-38C3BD14D0A2}" srcId="{6BCA385C-3841-464F-B222-0133F034BBA1}" destId="{FB4C7508-FC19-4B1E-A67D-95F6F52A990B}" srcOrd="1" destOrd="0" parTransId="{4B47D5E7-7618-4A99-83AF-0AFD74EDBF20}" sibTransId="{84B26ABB-67AE-42A8-BE38-B49AF46147B6}"/>
    <dgm:cxn modelId="{CCFBA1A6-D04B-47DA-8F65-BE7ABF747296}" srcId="{96EDEF05-BB71-4188-92E9-81C604639AA4}" destId="{F0621810-FC53-453F-B040-E32B91E29F24}" srcOrd="0" destOrd="0" parTransId="{A24391D3-FE41-4BFE-8013-30547419CEC0}" sibTransId="{340F8D1D-C7D0-4742-8CBA-2F2DA0FFB7EF}"/>
    <dgm:cxn modelId="{E7A0DBD9-82E7-4702-9F32-9682A68574DB}" type="presOf" srcId="{6827DC9B-207A-4847-8C99-96A112AA6E00}" destId="{1BFC4CC3-46B8-4533-9EE7-85A9DFC19E3F}" srcOrd="0" destOrd="1" presId="urn:microsoft.com/office/officeart/2005/8/layout/hList6"/>
    <dgm:cxn modelId="{47DC8B2B-3688-4057-80CE-71E905F44CF8}" srcId="{E12DBE64-F44F-4651-9245-2C532F25FDDE}" destId="{3460F178-A773-4B68-BBB9-447B4E5FFD8B}" srcOrd="3" destOrd="0" parTransId="{F97BE915-1EC8-47B6-81B2-7BC0FCE4C9E5}" sibTransId="{89730771-6486-40C9-B044-948E3E725095}"/>
    <dgm:cxn modelId="{EB2D227D-CABB-4DF6-B0AE-0A08EF14D1C6}" type="presOf" srcId="{323F4B4B-3C6E-4298-88F1-26D55E59115F}" destId="{42188EB9-EC74-4998-9E90-D5EDC9C969FE}" srcOrd="0" destOrd="5" presId="urn:microsoft.com/office/officeart/2005/8/layout/hList6"/>
    <dgm:cxn modelId="{9BF35F3F-D964-4854-BAD8-320DFF238772}" srcId="{B0CE04FA-938A-45E9-A8FD-DE7FF7826066}" destId="{632ECB68-B227-4DFF-B42E-D48CE561F8B7}" srcOrd="0" destOrd="0" parTransId="{6BE90041-AB49-4A31-A78A-7E090DC0DC03}" sibTransId="{09276E3B-C3D0-4E22-9812-FE230EF8C6E4}"/>
    <dgm:cxn modelId="{289966F9-AA98-4069-8B2F-6D272752D057}" type="presOf" srcId="{6BCA385C-3841-464F-B222-0133F034BBA1}" destId="{1BFC4CC3-46B8-4533-9EE7-85A9DFC19E3F}" srcOrd="0" destOrd="0" presId="urn:microsoft.com/office/officeart/2005/8/layout/hList6"/>
    <dgm:cxn modelId="{00DEEF3E-ED64-458B-A522-071CCDD2CEFF}" srcId="{9BDC856E-2D1D-4CA8-A33B-52A5069F1B8D}" destId="{B0BE1A4C-6EF0-4983-8A0F-D0EDF4AF3E58}" srcOrd="0" destOrd="0" parTransId="{65CF97BC-8A78-4A75-A3C1-C43F0171CD99}" sibTransId="{879CF0A7-83BF-4665-ADDF-5715BB700744}"/>
    <dgm:cxn modelId="{2B57E2D0-76AD-4B57-A10E-793A4C68AF17}" type="presParOf" srcId="{00B0CD5B-1C00-4448-8E99-7F7D5D8B57EE}" destId="{1BFC4CC3-46B8-4533-9EE7-85A9DFC19E3F}" srcOrd="0" destOrd="0" presId="urn:microsoft.com/office/officeart/2005/8/layout/hList6"/>
    <dgm:cxn modelId="{EAFDA2EF-0009-42F4-BB85-DB1339F75DD7}" type="presParOf" srcId="{00B0CD5B-1C00-4448-8E99-7F7D5D8B57EE}" destId="{E975E34C-0575-4235-919C-FC9424337E9D}" srcOrd="1" destOrd="0" presId="urn:microsoft.com/office/officeart/2005/8/layout/hList6"/>
    <dgm:cxn modelId="{90E0C38F-DD56-4C7D-BA9E-75489C4EEB41}" type="presParOf" srcId="{00B0CD5B-1C00-4448-8E99-7F7D5D8B57EE}" destId="{42188EB9-EC74-4998-9E90-D5EDC9C969FE}" srcOrd="2" destOrd="0" presId="urn:microsoft.com/office/officeart/2005/8/layout/hList6"/>
    <dgm:cxn modelId="{BC7F30E3-D315-4DF6-98A2-E3B0E2719563}" type="presParOf" srcId="{00B0CD5B-1C00-4448-8E99-7F7D5D8B57EE}" destId="{484615DF-7782-4E29-A638-5F466D80DE39}" srcOrd="3" destOrd="0" presId="urn:microsoft.com/office/officeart/2005/8/layout/hList6"/>
    <dgm:cxn modelId="{AA7D4998-444A-4D78-ADBF-441CE2FC0D84}" type="presParOf" srcId="{00B0CD5B-1C00-4448-8E99-7F7D5D8B57EE}" destId="{05FF9A7F-F239-49CB-980F-EA706CB6E252}" srcOrd="4"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2AD0C85-B046-4611-B50B-9168F6E2A34C}" type="doc">
      <dgm:prSet loTypeId="urn:microsoft.com/office/officeart/2005/8/layout/venn2" loCatId="relationship" qsTypeId="urn:microsoft.com/office/officeart/2005/8/quickstyle/simple1" qsCatId="simple" csTypeId="urn:microsoft.com/office/officeart/2005/8/colors/accent1_2" csCatId="accent1" phldr="1"/>
      <dgm:spPr/>
      <dgm:t>
        <a:bodyPr/>
        <a:lstStyle/>
        <a:p>
          <a:endParaRPr lang="en-GB"/>
        </a:p>
      </dgm:t>
    </dgm:pt>
    <dgm:pt modelId="{C7E77815-6930-49A6-A8D8-20B665449FED}">
      <dgm:prSet phldrT="[Text]" custT="1"/>
      <dgm:spPr/>
      <dgm:t>
        <a:bodyPr/>
        <a:lstStyle/>
        <a:p>
          <a:r>
            <a:rPr lang="en-US" sz="1800" b="1" dirty="0" smtClean="0">
              <a:solidFill>
                <a:srgbClr val="FFFF00"/>
              </a:solidFill>
            </a:rPr>
            <a:t>LEVEL 1</a:t>
          </a:r>
        </a:p>
        <a:p>
          <a:r>
            <a:rPr lang="en-US" sz="1800" b="1" dirty="0" smtClean="0">
              <a:solidFill>
                <a:srgbClr val="FFFF00"/>
              </a:solidFill>
            </a:rPr>
            <a:t>Sensitization &amp; Awareness Creation</a:t>
          </a:r>
          <a:endParaRPr lang="en-GB" sz="1800" b="1" dirty="0">
            <a:solidFill>
              <a:srgbClr val="FFFF00"/>
            </a:solidFill>
          </a:endParaRPr>
        </a:p>
      </dgm:t>
    </dgm:pt>
    <dgm:pt modelId="{AE247A72-7F6A-4FBB-B54A-3EA01841B4FA}" type="parTrans" cxnId="{7E9176E0-79DE-42C0-8132-517B8026D064}">
      <dgm:prSet/>
      <dgm:spPr/>
      <dgm:t>
        <a:bodyPr/>
        <a:lstStyle/>
        <a:p>
          <a:endParaRPr lang="en-GB"/>
        </a:p>
      </dgm:t>
    </dgm:pt>
    <dgm:pt modelId="{B99A768A-19C0-4B06-8FAD-AC5D505C6EC8}" type="sibTrans" cxnId="{7E9176E0-79DE-42C0-8132-517B8026D064}">
      <dgm:prSet/>
      <dgm:spPr/>
      <dgm:t>
        <a:bodyPr/>
        <a:lstStyle/>
        <a:p>
          <a:endParaRPr lang="en-GB"/>
        </a:p>
      </dgm:t>
    </dgm:pt>
    <dgm:pt modelId="{8A236612-91EF-49F1-8770-523287EE1EDD}">
      <dgm:prSet phldrT="[Text]" custT="1"/>
      <dgm:spPr/>
      <dgm:t>
        <a:bodyPr/>
        <a:lstStyle/>
        <a:p>
          <a:r>
            <a:rPr lang="en-US" sz="1600" b="1" dirty="0" smtClean="0">
              <a:solidFill>
                <a:srgbClr val="FFFF00"/>
              </a:solidFill>
            </a:rPr>
            <a:t>Level 2</a:t>
          </a:r>
        </a:p>
        <a:p>
          <a:r>
            <a:rPr lang="en-US" sz="1600" b="1" dirty="0" smtClean="0">
              <a:solidFill>
                <a:srgbClr val="FFFF00"/>
              </a:solidFill>
            </a:rPr>
            <a:t>Intermediate Technical training</a:t>
          </a:r>
          <a:endParaRPr lang="en-GB" sz="1600" b="1" dirty="0">
            <a:solidFill>
              <a:srgbClr val="FFFF00"/>
            </a:solidFill>
          </a:endParaRPr>
        </a:p>
      </dgm:t>
    </dgm:pt>
    <dgm:pt modelId="{797F9308-2C1D-473A-BE03-865CE7425053}" type="parTrans" cxnId="{DEED7C12-08B5-4156-B899-754D7659462B}">
      <dgm:prSet/>
      <dgm:spPr/>
      <dgm:t>
        <a:bodyPr/>
        <a:lstStyle/>
        <a:p>
          <a:endParaRPr lang="en-GB"/>
        </a:p>
      </dgm:t>
    </dgm:pt>
    <dgm:pt modelId="{9355ABA8-9BE7-4407-B8F1-567FC8A792A8}" type="sibTrans" cxnId="{DEED7C12-08B5-4156-B899-754D7659462B}">
      <dgm:prSet/>
      <dgm:spPr/>
      <dgm:t>
        <a:bodyPr/>
        <a:lstStyle/>
        <a:p>
          <a:endParaRPr lang="en-GB"/>
        </a:p>
      </dgm:t>
    </dgm:pt>
    <dgm:pt modelId="{0DF092B8-56CB-4E87-8F82-EF7576CDE60C}">
      <dgm:prSet phldrT="[Text]" custT="1"/>
      <dgm:spPr/>
      <dgm:t>
        <a:bodyPr/>
        <a:lstStyle/>
        <a:p>
          <a:r>
            <a:rPr lang="en-US" sz="1600" b="1" dirty="0" smtClean="0">
              <a:solidFill>
                <a:srgbClr val="FFFF00"/>
              </a:solidFill>
            </a:rPr>
            <a:t>Level 2</a:t>
          </a:r>
        </a:p>
        <a:p>
          <a:r>
            <a:rPr lang="en-US" sz="1600" b="1" dirty="0" smtClean="0">
              <a:solidFill>
                <a:srgbClr val="FFFF00"/>
              </a:solidFill>
            </a:rPr>
            <a:t>Adjudicators</a:t>
          </a:r>
          <a:endParaRPr lang="en-GB" sz="1600" b="1" dirty="0">
            <a:solidFill>
              <a:srgbClr val="FFFF00"/>
            </a:solidFill>
          </a:endParaRPr>
        </a:p>
      </dgm:t>
    </dgm:pt>
    <dgm:pt modelId="{113214D2-6EFE-4E33-8D3C-996922ABB10F}" type="parTrans" cxnId="{6D64388E-5077-435F-9E19-B01823B339B1}">
      <dgm:prSet/>
      <dgm:spPr/>
      <dgm:t>
        <a:bodyPr/>
        <a:lstStyle/>
        <a:p>
          <a:endParaRPr lang="en-GB"/>
        </a:p>
      </dgm:t>
    </dgm:pt>
    <dgm:pt modelId="{84FD96CF-4988-45A0-81D3-69A11E37DFD1}" type="sibTrans" cxnId="{6D64388E-5077-435F-9E19-B01823B339B1}">
      <dgm:prSet/>
      <dgm:spPr/>
      <dgm:t>
        <a:bodyPr/>
        <a:lstStyle/>
        <a:p>
          <a:endParaRPr lang="en-GB"/>
        </a:p>
      </dgm:t>
    </dgm:pt>
    <dgm:pt modelId="{C42AB000-87EF-474C-81DA-1AD4F6F3C7CD}">
      <dgm:prSet phldrT="[Text]" custT="1"/>
      <dgm:spPr/>
      <dgm:t>
        <a:bodyPr/>
        <a:lstStyle/>
        <a:p>
          <a:r>
            <a:rPr lang="en-US" sz="1400" b="1" dirty="0" smtClean="0">
              <a:solidFill>
                <a:srgbClr val="FFFF00"/>
              </a:solidFill>
            </a:rPr>
            <a:t>Level 3</a:t>
          </a:r>
        </a:p>
        <a:p>
          <a:r>
            <a:rPr lang="en-US" sz="1400" b="1" dirty="0" smtClean="0">
              <a:solidFill>
                <a:srgbClr val="FFFF00"/>
              </a:solidFill>
            </a:rPr>
            <a:t>Advanced Technical Training: Prior knowledge required</a:t>
          </a:r>
          <a:endParaRPr lang="en-GB" sz="1400" b="1" dirty="0">
            <a:solidFill>
              <a:srgbClr val="FFFF00"/>
            </a:solidFill>
          </a:endParaRPr>
        </a:p>
      </dgm:t>
    </dgm:pt>
    <dgm:pt modelId="{0548803D-6908-402C-8248-931E3C72E055}" type="parTrans" cxnId="{99004E3C-75BF-4D91-BC8B-982936B61399}">
      <dgm:prSet/>
      <dgm:spPr/>
      <dgm:t>
        <a:bodyPr/>
        <a:lstStyle/>
        <a:p>
          <a:endParaRPr lang="en-GB"/>
        </a:p>
      </dgm:t>
    </dgm:pt>
    <dgm:pt modelId="{4BC355AF-CB4E-4F4D-B1AE-DE4E843ADC67}" type="sibTrans" cxnId="{99004E3C-75BF-4D91-BC8B-982936B61399}">
      <dgm:prSet/>
      <dgm:spPr/>
      <dgm:t>
        <a:bodyPr/>
        <a:lstStyle/>
        <a:p>
          <a:endParaRPr lang="en-GB"/>
        </a:p>
      </dgm:t>
    </dgm:pt>
    <dgm:pt modelId="{D1549755-2724-4DE7-A920-054C17995CF4}" type="pres">
      <dgm:prSet presAssocID="{32AD0C85-B046-4611-B50B-9168F6E2A34C}" presName="Name0" presStyleCnt="0">
        <dgm:presLayoutVars>
          <dgm:chMax val="7"/>
          <dgm:resizeHandles val="exact"/>
        </dgm:presLayoutVars>
      </dgm:prSet>
      <dgm:spPr/>
      <dgm:t>
        <a:bodyPr/>
        <a:lstStyle/>
        <a:p>
          <a:endParaRPr lang="en-GB"/>
        </a:p>
      </dgm:t>
    </dgm:pt>
    <dgm:pt modelId="{BDF48F9D-BA93-4F0A-A8EC-9DAB6FB8A682}" type="pres">
      <dgm:prSet presAssocID="{32AD0C85-B046-4611-B50B-9168F6E2A34C}" presName="comp1" presStyleCnt="0"/>
      <dgm:spPr/>
    </dgm:pt>
    <dgm:pt modelId="{A47680AF-1256-4963-9AAC-474B983782BA}" type="pres">
      <dgm:prSet presAssocID="{32AD0C85-B046-4611-B50B-9168F6E2A34C}" presName="circle1" presStyleLbl="node1" presStyleIdx="0" presStyleCnt="4" custScaleX="159032" custLinFactNeighborX="1320" custLinFactNeighborY="1209"/>
      <dgm:spPr/>
      <dgm:t>
        <a:bodyPr/>
        <a:lstStyle/>
        <a:p>
          <a:endParaRPr lang="en-GB"/>
        </a:p>
      </dgm:t>
    </dgm:pt>
    <dgm:pt modelId="{A9DEFC01-E5C0-4C8A-9517-14AD5D7356FC}" type="pres">
      <dgm:prSet presAssocID="{32AD0C85-B046-4611-B50B-9168F6E2A34C}" presName="c1text" presStyleLbl="node1" presStyleIdx="0" presStyleCnt="4">
        <dgm:presLayoutVars>
          <dgm:bulletEnabled val="1"/>
        </dgm:presLayoutVars>
      </dgm:prSet>
      <dgm:spPr/>
      <dgm:t>
        <a:bodyPr/>
        <a:lstStyle/>
        <a:p>
          <a:endParaRPr lang="en-GB"/>
        </a:p>
      </dgm:t>
    </dgm:pt>
    <dgm:pt modelId="{6598F497-D61A-4965-91F2-324CB117D12B}" type="pres">
      <dgm:prSet presAssocID="{32AD0C85-B046-4611-B50B-9168F6E2A34C}" presName="comp2" presStyleCnt="0"/>
      <dgm:spPr/>
    </dgm:pt>
    <dgm:pt modelId="{CE859565-1B8A-4A8D-A2DB-F4F5D2F3804D}" type="pres">
      <dgm:prSet presAssocID="{32AD0C85-B046-4611-B50B-9168F6E2A34C}" presName="circle2" presStyleLbl="node1" presStyleIdx="1" presStyleCnt="4" custScaleX="134325" custScaleY="98240" custLinFactNeighborX="5931" custLinFactNeighborY="1750"/>
      <dgm:spPr/>
      <dgm:t>
        <a:bodyPr/>
        <a:lstStyle/>
        <a:p>
          <a:endParaRPr lang="en-GB"/>
        </a:p>
      </dgm:t>
    </dgm:pt>
    <dgm:pt modelId="{B50B38BB-F936-4464-AA18-E7257A434733}" type="pres">
      <dgm:prSet presAssocID="{32AD0C85-B046-4611-B50B-9168F6E2A34C}" presName="c2text" presStyleLbl="node1" presStyleIdx="1" presStyleCnt="4">
        <dgm:presLayoutVars>
          <dgm:bulletEnabled val="1"/>
        </dgm:presLayoutVars>
      </dgm:prSet>
      <dgm:spPr/>
      <dgm:t>
        <a:bodyPr/>
        <a:lstStyle/>
        <a:p>
          <a:endParaRPr lang="en-GB"/>
        </a:p>
      </dgm:t>
    </dgm:pt>
    <dgm:pt modelId="{F93A8A21-8A7E-4E0E-AC9B-E15B5A8C175A}" type="pres">
      <dgm:prSet presAssocID="{32AD0C85-B046-4611-B50B-9168F6E2A34C}" presName="comp3" presStyleCnt="0"/>
      <dgm:spPr/>
    </dgm:pt>
    <dgm:pt modelId="{3A44349C-4090-40BA-A995-898D681D1FB4}" type="pres">
      <dgm:prSet presAssocID="{32AD0C85-B046-4611-B50B-9168F6E2A34C}" presName="circle3" presStyleLbl="node1" presStyleIdx="2" presStyleCnt="4" custScaleY="99537" custLinFactNeighborX="1822" custLinFactNeighborY="3142"/>
      <dgm:spPr/>
      <dgm:t>
        <a:bodyPr/>
        <a:lstStyle/>
        <a:p>
          <a:endParaRPr lang="en-GB"/>
        </a:p>
      </dgm:t>
    </dgm:pt>
    <dgm:pt modelId="{35452EAC-81BC-4BA8-BD26-A9216ECAFBC5}" type="pres">
      <dgm:prSet presAssocID="{32AD0C85-B046-4611-B50B-9168F6E2A34C}" presName="c3text" presStyleLbl="node1" presStyleIdx="2" presStyleCnt="4">
        <dgm:presLayoutVars>
          <dgm:bulletEnabled val="1"/>
        </dgm:presLayoutVars>
      </dgm:prSet>
      <dgm:spPr/>
      <dgm:t>
        <a:bodyPr/>
        <a:lstStyle/>
        <a:p>
          <a:endParaRPr lang="en-GB"/>
        </a:p>
      </dgm:t>
    </dgm:pt>
    <dgm:pt modelId="{2520497F-5DA9-4489-A87D-9ED2DD63CD8C}" type="pres">
      <dgm:prSet presAssocID="{32AD0C85-B046-4611-B50B-9168F6E2A34C}" presName="comp4" presStyleCnt="0"/>
      <dgm:spPr/>
    </dgm:pt>
    <dgm:pt modelId="{36291E36-BD38-4BB7-A811-719CA5877395}" type="pres">
      <dgm:prSet presAssocID="{32AD0C85-B046-4611-B50B-9168F6E2A34C}" presName="circle4" presStyleLbl="node1" presStyleIdx="3" presStyleCnt="4" custScaleY="69441" custLinFactNeighborX="7026" custLinFactNeighborY="6017"/>
      <dgm:spPr/>
      <dgm:t>
        <a:bodyPr/>
        <a:lstStyle/>
        <a:p>
          <a:endParaRPr lang="en-GB"/>
        </a:p>
      </dgm:t>
    </dgm:pt>
    <dgm:pt modelId="{B55BB6F3-6BF7-4B39-A96D-1FD9B06FC783}" type="pres">
      <dgm:prSet presAssocID="{32AD0C85-B046-4611-B50B-9168F6E2A34C}" presName="c4text" presStyleLbl="node1" presStyleIdx="3" presStyleCnt="4">
        <dgm:presLayoutVars>
          <dgm:bulletEnabled val="1"/>
        </dgm:presLayoutVars>
      </dgm:prSet>
      <dgm:spPr/>
      <dgm:t>
        <a:bodyPr/>
        <a:lstStyle/>
        <a:p>
          <a:endParaRPr lang="en-GB"/>
        </a:p>
      </dgm:t>
    </dgm:pt>
  </dgm:ptLst>
  <dgm:cxnLst>
    <dgm:cxn modelId="{6E9BB8B3-ED1C-4A02-A1C5-B48E29E1BC5B}" type="presOf" srcId="{0DF092B8-56CB-4E87-8F82-EF7576CDE60C}" destId="{35452EAC-81BC-4BA8-BD26-A9216ECAFBC5}" srcOrd="1" destOrd="0" presId="urn:microsoft.com/office/officeart/2005/8/layout/venn2"/>
    <dgm:cxn modelId="{6758D949-6CC7-48E6-ABB3-F7D2AE567F96}" type="presOf" srcId="{8A236612-91EF-49F1-8770-523287EE1EDD}" destId="{B50B38BB-F936-4464-AA18-E7257A434733}" srcOrd="1" destOrd="0" presId="urn:microsoft.com/office/officeart/2005/8/layout/venn2"/>
    <dgm:cxn modelId="{8DC7C2F1-4A2C-4A50-8838-3E217AE4B076}" type="presOf" srcId="{C7E77815-6930-49A6-A8D8-20B665449FED}" destId="{A47680AF-1256-4963-9AAC-474B983782BA}" srcOrd="0" destOrd="0" presId="urn:microsoft.com/office/officeart/2005/8/layout/venn2"/>
    <dgm:cxn modelId="{EB734949-C16B-4574-BA20-E2688BEEC9D8}" type="presOf" srcId="{8A236612-91EF-49F1-8770-523287EE1EDD}" destId="{CE859565-1B8A-4A8D-A2DB-F4F5D2F3804D}" srcOrd="0" destOrd="0" presId="urn:microsoft.com/office/officeart/2005/8/layout/venn2"/>
    <dgm:cxn modelId="{99004E3C-75BF-4D91-BC8B-982936B61399}" srcId="{32AD0C85-B046-4611-B50B-9168F6E2A34C}" destId="{C42AB000-87EF-474C-81DA-1AD4F6F3C7CD}" srcOrd="3" destOrd="0" parTransId="{0548803D-6908-402C-8248-931E3C72E055}" sibTransId="{4BC355AF-CB4E-4F4D-B1AE-DE4E843ADC67}"/>
    <dgm:cxn modelId="{A0738C0A-DF0A-4F3B-9E5A-6A80459276B4}" type="presOf" srcId="{C42AB000-87EF-474C-81DA-1AD4F6F3C7CD}" destId="{B55BB6F3-6BF7-4B39-A96D-1FD9B06FC783}" srcOrd="1" destOrd="0" presId="urn:microsoft.com/office/officeart/2005/8/layout/venn2"/>
    <dgm:cxn modelId="{32D81C9A-5541-455E-A590-A2CA73997184}" type="presOf" srcId="{32AD0C85-B046-4611-B50B-9168F6E2A34C}" destId="{D1549755-2724-4DE7-A920-054C17995CF4}" srcOrd="0" destOrd="0" presId="urn:microsoft.com/office/officeart/2005/8/layout/venn2"/>
    <dgm:cxn modelId="{7E9176E0-79DE-42C0-8132-517B8026D064}" srcId="{32AD0C85-B046-4611-B50B-9168F6E2A34C}" destId="{C7E77815-6930-49A6-A8D8-20B665449FED}" srcOrd="0" destOrd="0" parTransId="{AE247A72-7F6A-4FBB-B54A-3EA01841B4FA}" sibTransId="{B99A768A-19C0-4B06-8FAD-AC5D505C6EC8}"/>
    <dgm:cxn modelId="{6D64388E-5077-435F-9E19-B01823B339B1}" srcId="{32AD0C85-B046-4611-B50B-9168F6E2A34C}" destId="{0DF092B8-56CB-4E87-8F82-EF7576CDE60C}" srcOrd="2" destOrd="0" parTransId="{113214D2-6EFE-4E33-8D3C-996922ABB10F}" sibTransId="{84FD96CF-4988-45A0-81D3-69A11E37DFD1}"/>
    <dgm:cxn modelId="{110A6B18-1CEA-422F-B78B-A522FAA7BFF4}" type="presOf" srcId="{0DF092B8-56CB-4E87-8F82-EF7576CDE60C}" destId="{3A44349C-4090-40BA-A995-898D681D1FB4}" srcOrd="0" destOrd="0" presId="urn:microsoft.com/office/officeart/2005/8/layout/venn2"/>
    <dgm:cxn modelId="{F708DEC2-8670-4C90-B597-D384F5AE1BC5}" type="presOf" srcId="{C7E77815-6930-49A6-A8D8-20B665449FED}" destId="{A9DEFC01-E5C0-4C8A-9517-14AD5D7356FC}" srcOrd="1" destOrd="0" presId="urn:microsoft.com/office/officeart/2005/8/layout/venn2"/>
    <dgm:cxn modelId="{DEED7C12-08B5-4156-B899-754D7659462B}" srcId="{32AD0C85-B046-4611-B50B-9168F6E2A34C}" destId="{8A236612-91EF-49F1-8770-523287EE1EDD}" srcOrd="1" destOrd="0" parTransId="{797F9308-2C1D-473A-BE03-865CE7425053}" sibTransId="{9355ABA8-9BE7-4407-B8F1-567FC8A792A8}"/>
    <dgm:cxn modelId="{FF0B7444-33D8-4DBB-8986-FEAB0433F2A1}" type="presOf" srcId="{C42AB000-87EF-474C-81DA-1AD4F6F3C7CD}" destId="{36291E36-BD38-4BB7-A811-719CA5877395}" srcOrd="0" destOrd="0" presId="urn:microsoft.com/office/officeart/2005/8/layout/venn2"/>
    <dgm:cxn modelId="{176680BC-7AC7-4C5B-8C40-882ED4F789FB}" type="presParOf" srcId="{D1549755-2724-4DE7-A920-054C17995CF4}" destId="{BDF48F9D-BA93-4F0A-A8EC-9DAB6FB8A682}" srcOrd="0" destOrd="0" presId="urn:microsoft.com/office/officeart/2005/8/layout/venn2"/>
    <dgm:cxn modelId="{02A6A382-6834-4A29-BF21-7F4684D6118C}" type="presParOf" srcId="{BDF48F9D-BA93-4F0A-A8EC-9DAB6FB8A682}" destId="{A47680AF-1256-4963-9AAC-474B983782BA}" srcOrd="0" destOrd="0" presId="urn:microsoft.com/office/officeart/2005/8/layout/venn2"/>
    <dgm:cxn modelId="{9F0BD1E1-27CB-421D-93EC-CB9631A80C48}" type="presParOf" srcId="{BDF48F9D-BA93-4F0A-A8EC-9DAB6FB8A682}" destId="{A9DEFC01-E5C0-4C8A-9517-14AD5D7356FC}" srcOrd="1" destOrd="0" presId="urn:microsoft.com/office/officeart/2005/8/layout/venn2"/>
    <dgm:cxn modelId="{88A56D1A-4E24-4483-98D4-866450C6ACBD}" type="presParOf" srcId="{D1549755-2724-4DE7-A920-054C17995CF4}" destId="{6598F497-D61A-4965-91F2-324CB117D12B}" srcOrd="1" destOrd="0" presId="urn:microsoft.com/office/officeart/2005/8/layout/venn2"/>
    <dgm:cxn modelId="{BFD4294D-18F9-435D-AAE9-04FA0CCC123B}" type="presParOf" srcId="{6598F497-D61A-4965-91F2-324CB117D12B}" destId="{CE859565-1B8A-4A8D-A2DB-F4F5D2F3804D}" srcOrd="0" destOrd="0" presId="urn:microsoft.com/office/officeart/2005/8/layout/venn2"/>
    <dgm:cxn modelId="{B388D153-044B-4298-A873-97B403F4478A}" type="presParOf" srcId="{6598F497-D61A-4965-91F2-324CB117D12B}" destId="{B50B38BB-F936-4464-AA18-E7257A434733}" srcOrd="1" destOrd="0" presId="urn:microsoft.com/office/officeart/2005/8/layout/venn2"/>
    <dgm:cxn modelId="{F3A6FB4D-DA24-4AC4-9966-7EC6A3C12EE4}" type="presParOf" srcId="{D1549755-2724-4DE7-A920-054C17995CF4}" destId="{F93A8A21-8A7E-4E0E-AC9B-E15B5A8C175A}" srcOrd="2" destOrd="0" presId="urn:microsoft.com/office/officeart/2005/8/layout/venn2"/>
    <dgm:cxn modelId="{4B263C1C-7098-4AFD-A0E9-7434DBB5138E}" type="presParOf" srcId="{F93A8A21-8A7E-4E0E-AC9B-E15B5A8C175A}" destId="{3A44349C-4090-40BA-A995-898D681D1FB4}" srcOrd="0" destOrd="0" presId="urn:microsoft.com/office/officeart/2005/8/layout/venn2"/>
    <dgm:cxn modelId="{99A2AF6B-B690-4F19-99E3-33E00D00AD77}" type="presParOf" srcId="{F93A8A21-8A7E-4E0E-AC9B-E15B5A8C175A}" destId="{35452EAC-81BC-4BA8-BD26-A9216ECAFBC5}" srcOrd="1" destOrd="0" presId="urn:microsoft.com/office/officeart/2005/8/layout/venn2"/>
    <dgm:cxn modelId="{2EE6EA9F-6561-4BF6-BBFC-2F210C2C7E9B}" type="presParOf" srcId="{D1549755-2724-4DE7-A920-054C17995CF4}" destId="{2520497F-5DA9-4489-A87D-9ED2DD63CD8C}" srcOrd="3" destOrd="0" presId="urn:microsoft.com/office/officeart/2005/8/layout/venn2"/>
    <dgm:cxn modelId="{FBD5C79D-833F-4949-8FB5-3B84E22F3477}" type="presParOf" srcId="{2520497F-5DA9-4489-A87D-9ED2DD63CD8C}" destId="{36291E36-BD38-4BB7-A811-719CA5877395}" srcOrd="0" destOrd="0" presId="urn:microsoft.com/office/officeart/2005/8/layout/venn2"/>
    <dgm:cxn modelId="{4D2B3BF7-D22C-4B9A-B108-4BD75B68867C}" type="presParOf" srcId="{2520497F-5DA9-4489-A87D-9ED2DD63CD8C}" destId="{B55BB6F3-6BF7-4B39-A96D-1FD9B06FC783}" srcOrd="1" destOrd="0" presId="urn:microsoft.com/office/officeart/2005/8/layout/ven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DD92EF2-7E3F-4982-93D7-3339C0FC6267}" type="doc">
      <dgm:prSet loTypeId="urn:microsoft.com/office/officeart/2005/8/layout/venn2" loCatId="relationship" qsTypeId="urn:microsoft.com/office/officeart/2005/8/quickstyle/simple1" qsCatId="simple" csTypeId="urn:microsoft.com/office/officeart/2005/8/colors/accent1_2" csCatId="accent1" phldr="1"/>
      <dgm:spPr/>
      <dgm:t>
        <a:bodyPr/>
        <a:lstStyle/>
        <a:p>
          <a:endParaRPr lang="en-GB"/>
        </a:p>
      </dgm:t>
    </dgm:pt>
    <dgm:pt modelId="{0EEEA379-DF59-4EF1-B2AE-43FF80EC8EC0}">
      <dgm:prSet phldrT="[Text]"/>
      <dgm:spPr/>
      <dgm:t>
        <a:bodyPr/>
        <a:lstStyle/>
        <a:p>
          <a:r>
            <a:rPr lang="en-US" b="1" dirty="0" smtClean="0">
              <a:solidFill>
                <a:srgbClr val="FFFF00"/>
              </a:solidFill>
            </a:rPr>
            <a:t>Level 1</a:t>
          </a:r>
          <a:r>
            <a:rPr lang="en-US" dirty="0" smtClean="0"/>
            <a:t>: </a:t>
          </a:r>
          <a:r>
            <a:rPr lang="en-US" b="1" dirty="0" smtClean="0">
              <a:solidFill>
                <a:srgbClr val="FFFF00"/>
              </a:solidFill>
            </a:rPr>
            <a:t>INTRODUCTORY</a:t>
          </a:r>
          <a:endParaRPr lang="en-US" dirty="0" smtClean="0">
            <a:solidFill>
              <a:srgbClr val="FFFF00"/>
            </a:solidFill>
          </a:endParaRPr>
        </a:p>
        <a:p>
          <a:r>
            <a:rPr lang="en-US" dirty="0" smtClean="0"/>
            <a:t>General  stakeholders</a:t>
          </a:r>
          <a:endParaRPr lang="en-GB" dirty="0"/>
        </a:p>
      </dgm:t>
    </dgm:pt>
    <dgm:pt modelId="{C2336A38-82EA-4712-B88F-CB920514F841}" type="parTrans" cxnId="{6B9EAD3B-33F9-4E1E-BCD9-00F8415DCCFD}">
      <dgm:prSet/>
      <dgm:spPr/>
      <dgm:t>
        <a:bodyPr/>
        <a:lstStyle/>
        <a:p>
          <a:endParaRPr lang="en-GB"/>
        </a:p>
      </dgm:t>
    </dgm:pt>
    <dgm:pt modelId="{6C8FA7BC-F788-4F1F-B5B2-7E0FBD3B3438}" type="sibTrans" cxnId="{6B9EAD3B-33F9-4E1E-BCD9-00F8415DCCFD}">
      <dgm:prSet/>
      <dgm:spPr/>
      <dgm:t>
        <a:bodyPr/>
        <a:lstStyle/>
        <a:p>
          <a:endParaRPr lang="en-GB"/>
        </a:p>
      </dgm:t>
    </dgm:pt>
    <dgm:pt modelId="{EAE7C08C-E4FE-4541-B022-48032DEAF81F}">
      <dgm:prSet phldrT="[Text]" custT="1"/>
      <dgm:spPr/>
      <dgm:t>
        <a:bodyPr/>
        <a:lstStyle/>
        <a:p>
          <a:r>
            <a:rPr lang="en-US" sz="1400" b="1" dirty="0" smtClean="0">
              <a:solidFill>
                <a:srgbClr val="FFFF00"/>
              </a:solidFill>
            </a:rPr>
            <a:t>Level 2 :INTERMEDIATE </a:t>
          </a:r>
        </a:p>
        <a:p>
          <a:r>
            <a:rPr lang="en-US" sz="1400" b="1" dirty="0" smtClean="0">
              <a:solidFill>
                <a:srgbClr val="FFFF00"/>
              </a:solidFill>
            </a:rPr>
            <a:t>Technical Training </a:t>
          </a:r>
          <a:endParaRPr lang="en-US" sz="1400" dirty="0" smtClean="0"/>
        </a:p>
        <a:p>
          <a:r>
            <a:rPr lang="en-US" sz="1400" b="1" dirty="0" smtClean="0">
              <a:solidFill>
                <a:srgbClr val="FFFF00"/>
              </a:solidFill>
            </a:rPr>
            <a:t>4 General Workshops  </a:t>
          </a:r>
          <a:r>
            <a:rPr lang="en-US" sz="1400" b="1" dirty="0" smtClean="0"/>
            <a:t>held combining countries</a:t>
          </a:r>
          <a:endParaRPr lang="en-GB" sz="1400" b="1" dirty="0"/>
        </a:p>
      </dgm:t>
    </dgm:pt>
    <dgm:pt modelId="{A8676BD7-9A5D-4681-911E-52F54B7E4ED7}" type="parTrans" cxnId="{97FFCF1D-327E-4797-9F1F-9FBCEF2A9468}">
      <dgm:prSet/>
      <dgm:spPr/>
      <dgm:t>
        <a:bodyPr/>
        <a:lstStyle/>
        <a:p>
          <a:endParaRPr lang="en-GB"/>
        </a:p>
      </dgm:t>
    </dgm:pt>
    <dgm:pt modelId="{18FC11F4-E2B8-4600-AB59-3DE0C1F87684}" type="sibTrans" cxnId="{97FFCF1D-327E-4797-9F1F-9FBCEF2A9468}">
      <dgm:prSet/>
      <dgm:spPr/>
      <dgm:t>
        <a:bodyPr/>
        <a:lstStyle/>
        <a:p>
          <a:endParaRPr lang="en-GB"/>
        </a:p>
      </dgm:t>
    </dgm:pt>
    <dgm:pt modelId="{A338A1E1-89A8-4B39-99A5-5470FF9689C5}">
      <dgm:prSet phldrT="[Text]" custT="1"/>
      <dgm:spPr/>
      <dgm:t>
        <a:bodyPr/>
        <a:lstStyle/>
        <a:p>
          <a:endParaRPr lang="en-US" sz="1400" b="1" dirty="0" smtClean="0">
            <a:solidFill>
              <a:srgbClr val="FFFF00"/>
            </a:solidFill>
          </a:endParaRPr>
        </a:p>
        <a:p>
          <a:r>
            <a:rPr lang="en-US" sz="1400" b="1" dirty="0" smtClean="0">
              <a:solidFill>
                <a:srgbClr val="FFFF00"/>
              </a:solidFill>
            </a:rPr>
            <a:t>Level 2</a:t>
          </a:r>
        </a:p>
        <a:p>
          <a:r>
            <a:rPr lang="en-US" sz="1400" b="1" dirty="0" smtClean="0">
              <a:solidFill>
                <a:srgbClr val="FFFF00"/>
              </a:solidFill>
            </a:rPr>
            <a:t>ADJUDICATIVE</a:t>
          </a:r>
          <a:endParaRPr lang="en-US" sz="1200" b="0" dirty="0" smtClean="0">
            <a:solidFill>
              <a:srgbClr val="FFFF00"/>
            </a:solidFill>
          </a:endParaRPr>
        </a:p>
        <a:p>
          <a:endParaRPr lang="en-US" sz="1200" b="1" dirty="0" smtClean="0"/>
        </a:p>
        <a:p>
          <a:endParaRPr lang="en-US" sz="1200" b="1" dirty="0" smtClean="0"/>
        </a:p>
        <a:p>
          <a:endParaRPr lang="en-GB" sz="1200" b="1" dirty="0"/>
        </a:p>
      </dgm:t>
    </dgm:pt>
    <dgm:pt modelId="{C01D7DC3-4BFB-44E7-A914-14359F69F0C1}" type="parTrans" cxnId="{B258057A-6D28-4B4D-95DF-645184D52AD5}">
      <dgm:prSet/>
      <dgm:spPr/>
      <dgm:t>
        <a:bodyPr/>
        <a:lstStyle/>
        <a:p>
          <a:endParaRPr lang="en-GB"/>
        </a:p>
      </dgm:t>
    </dgm:pt>
    <dgm:pt modelId="{456B3686-D1E5-4A8C-9C7A-B695D9F5ADE0}" type="sibTrans" cxnId="{B258057A-6D28-4B4D-95DF-645184D52AD5}">
      <dgm:prSet/>
      <dgm:spPr/>
      <dgm:t>
        <a:bodyPr/>
        <a:lstStyle/>
        <a:p>
          <a:endParaRPr lang="en-GB"/>
        </a:p>
      </dgm:t>
    </dgm:pt>
    <dgm:pt modelId="{A5E4DE2C-FAC6-4500-9399-71BFCFDF3C79}">
      <dgm:prSet phldrT="[Text]" custT="1"/>
      <dgm:spPr/>
      <dgm:t>
        <a:bodyPr/>
        <a:lstStyle/>
        <a:p>
          <a:r>
            <a:rPr lang="en-US" sz="1600" b="1" dirty="0" smtClean="0">
              <a:solidFill>
                <a:srgbClr val="FFFF00"/>
              </a:solidFill>
            </a:rPr>
            <a:t>Level 3</a:t>
          </a:r>
        </a:p>
        <a:p>
          <a:r>
            <a:rPr lang="en-US" sz="1400" b="1" dirty="0" smtClean="0">
              <a:solidFill>
                <a:srgbClr val="FFFF00"/>
              </a:solidFill>
            </a:rPr>
            <a:t>ONLINE ADVANCED </a:t>
          </a:r>
          <a:r>
            <a:rPr lang="en-US" sz="1400" b="1" dirty="0" smtClean="0"/>
            <a:t>course Build on knowledge gained at level 2</a:t>
          </a:r>
        </a:p>
        <a:p>
          <a:endParaRPr lang="en-GB" sz="1400" dirty="0"/>
        </a:p>
      </dgm:t>
    </dgm:pt>
    <dgm:pt modelId="{9C76DD67-2B75-41C3-85CC-BEAB6B2D1822}" type="parTrans" cxnId="{86F32F93-A2DE-4063-9CF2-B02FA6B3AADD}">
      <dgm:prSet/>
      <dgm:spPr/>
      <dgm:t>
        <a:bodyPr/>
        <a:lstStyle/>
        <a:p>
          <a:endParaRPr lang="en-GB"/>
        </a:p>
      </dgm:t>
    </dgm:pt>
    <dgm:pt modelId="{BAD8C8B2-864B-4809-87CA-D5532D8463BF}" type="sibTrans" cxnId="{86F32F93-A2DE-4063-9CF2-B02FA6B3AADD}">
      <dgm:prSet/>
      <dgm:spPr/>
      <dgm:t>
        <a:bodyPr/>
        <a:lstStyle/>
        <a:p>
          <a:endParaRPr lang="en-GB"/>
        </a:p>
      </dgm:t>
    </dgm:pt>
    <dgm:pt modelId="{4DA6B8B8-F407-469A-8FE1-CDAEF0ADB84D}" type="pres">
      <dgm:prSet presAssocID="{DDD92EF2-7E3F-4982-93D7-3339C0FC6267}" presName="Name0" presStyleCnt="0">
        <dgm:presLayoutVars>
          <dgm:chMax val="7"/>
          <dgm:resizeHandles val="exact"/>
        </dgm:presLayoutVars>
      </dgm:prSet>
      <dgm:spPr/>
      <dgm:t>
        <a:bodyPr/>
        <a:lstStyle/>
        <a:p>
          <a:endParaRPr lang="en-GB"/>
        </a:p>
      </dgm:t>
    </dgm:pt>
    <dgm:pt modelId="{63359746-79AD-4E7D-B995-C488DD28217A}" type="pres">
      <dgm:prSet presAssocID="{DDD92EF2-7E3F-4982-93D7-3339C0FC6267}" presName="comp1" presStyleCnt="0"/>
      <dgm:spPr/>
    </dgm:pt>
    <dgm:pt modelId="{1AC094C9-7A30-46A0-94BF-F4F8346C7BAC}" type="pres">
      <dgm:prSet presAssocID="{DDD92EF2-7E3F-4982-93D7-3339C0FC6267}" presName="circle1" presStyleLbl="node1" presStyleIdx="0" presStyleCnt="4" custScaleX="140260" custLinFactNeighborX="-8151" custLinFactNeighborY="2809"/>
      <dgm:spPr/>
      <dgm:t>
        <a:bodyPr/>
        <a:lstStyle/>
        <a:p>
          <a:endParaRPr lang="en-GB"/>
        </a:p>
      </dgm:t>
    </dgm:pt>
    <dgm:pt modelId="{37CB0592-6FAE-46F7-8574-0FCC5FA066F2}" type="pres">
      <dgm:prSet presAssocID="{DDD92EF2-7E3F-4982-93D7-3339C0FC6267}" presName="c1text" presStyleLbl="node1" presStyleIdx="0" presStyleCnt="4">
        <dgm:presLayoutVars>
          <dgm:bulletEnabled val="1"/>
        </dgm:presLayoutVars>
      </dgm:prSet>
      <dgm:spPr/>
      <dgm:t>
        <a:bodyPr/>
        <a:lstStyle/>
        <a:p>
          <a:endParaRPr lang="en-GB"/>
        </a:p>
      </dgm:t>
    </dgm:pt>
    <dgm:pt modelId="{D722BFAE-B3DA-4A67-B64F-1B20BD24F6FA}" type="pres">
      <dgm:prSet presAssocID="{DDD92EF2-7E3F-4982-93D7-3339C0FC6267}" presName="comp2" presStyleCnt="0"/>
      <dgm:spPr/>
    </dgm:pt>
    <dgm:pt modelId="{1DC861BE-EBF2-4325-9FB9-DFEC33155CAA}" type="pres">
      <dgm:prSet presAssocID="{DDD92EF2-7E3F-4982-93D7-3339C0FC6267}" presName="circle2" presStyleLbl="node1" presStyleIdx="1" presStyleCnt="4" custScaleX="172907" custScaleY="102537" custLinFactNeighborX="3937" custLinFactNeighborY="-557"/>
      <dgm:spPr/>
      <dgm:t>
        <a:bodyPr/>
        <a:lstStyle/>
        <a:p>
          <a:endParaRPr lang="en-GB"/>
        </a:p>
      </dgm:t>
    </dgm:pt>
    <dgm:pt modelId="{97700FD3-F317-40C7-8DE8-19268AF6235F}" type="pres">
      <dgm:prSet presAssocID="{DDD92EF2-7E3F-4982-93D7-3339C0FC6267}" presName="c2text" presStyleLbl="node1" presStyleIdx="1" presStyleCnt="4">
        <dgm:presLayoutVars>
          <dgm:bulletEnabled val="1"/>
        </dgm:presLayoutVars>
      </dgm:prSet>
      <dgm:spPr/>
      <dgm:t>
        <a:bodyPr/>
        <a:lstStyle/>
        <a:p>
          <a:endParaRPr lang="en-GB"/>
        </a:p>
      </dgm:t>
    </dgm:pt>
    <dgm:pt modelId="{5C5F03E9-F536-4F89-83F7-2A216D04A349}" type="pres">
      <dgm:prSet presAssocID="{DDD92EF2-7E3F-4982-93D7-3339C0FC6267}" presName="comp3" presStyleCnt="0"/>
      <dgm:spPr/>
    </dgm:pt>
    <dgm:pt modelId="{48C81710-0CD9-4274-A070-C977B5B6FA9C}" type="pres">
      <dgm:prSet presAssocID="{DDD92EF2-7E3F-4982-93D7-3339C0FC6267}" presName="circle3" presStyleLbl="node1" presStyleIdx="2" presStyleCnt="4" custLinFactNeighborX="-479" custLinFactNeighborY="128"/>
      <dgm:spPr/>
      <dgm:t>
        <a:bodyPr/>
        <a:lstStyle/>
        <a:p>
          <a:endParaRPr lang="en-GB"/>
        </a:p>
      </dgm:t>
    </dgm:pt>
    <dgm:pt modelId="{5786EAE4-0749-4244-AA1D-AEDB30194A60}" type="pres">
      <dgm:prSet presAssocID="{DDD92EF2-7E3F-4982-93D7-3339C0FC6267}" presName="c3text" presStyleLbl="node1" presStyleIdx="2" presStyleCnt="4">
        <dgm:presLayoutVars>
          <dgm:bulletEnabled val="1"/>
        </dgm:presLayoutVars>
      </dgm:prSet>
      <dgm:spPr/>
      <dgm:t>
        <a:bodyPr/>
        <a:lstStyle/>
        <a:p>
          <a:endParaRPr lang="en-GB"/>
        </a:p>
      </dgm:t>
    </dgm:pt>
    <dgm:pt modelId="{75056D8C-164C-40A5-BF11-ACBE83D6C762}" type="pres">
      <dgm:prSet presAssocID="{DDD92EF2-7E3F-4982-93D7-3339C0FC6267}" presName="comp4" presStyleCnt="0"/>
      <dgm:spPr/>
    </dgm:pt>
    <dgm:pt modelId="{65D08A20-02BC-4C25-A5D8-507BADE66B6E}" type="pres">
      <dgm:prSet presAssocID="{DDD92EF2-7E3F-4982-93D7-3339C0FC6267}" presName="circle4" presStyleLbl="node1" presStyleIdx="3" presStyleCnt="4" custScaleY="81818" custLinFactNeighborX="2922" custLinFactNeighborY="7075"/>
      <dgm:spPr/>
      <dgm:t>
        <a:bodyPr/>
        <a:lstStyle/>
        <a:p>
          <a:endParaRPr lang="en-GB"/>
        </a:p>
      </dgm:t>
    </dgm:pt>
    <dgm:pt modelId="{45A44744-C128-4291-9796-C55AF57AE29E}" type="pres">
      <dgm:prSet presAssocID="{DDD92EF2-7E3F-4982-93D7-3339C0FC6267}" presName="c4text" presStyleLbl="node1" presStyleIdx="3" presStyleCnt="4">
        <dgm:presLayoutVars>
          <dgm:bulletEnabled val="1"/>
        </dgm:presLayoutVars>
      </dgm:prSet>
      <dgm:spPr/>
      <dgm:t>
        <a:bodyPr/>
        <a:lstStyle/>
        <a:p>
          <a:endParaRPr lang="en-GB"/>
        </a:p>
      </dgm:t>
    </dgm:pt>
  </dgm:ptLst>
  <dgm:cxnLst>
    <dgm:cxn modelId="{A469EA74-E0EE-4791-9ECF-53632C548B46}" type="presOf" srcId="{EAE7C08C-E4FE-4541-B022-48032DEAF81F}" destId="{97700FD3-F317-40C7-8DE8-19268AF6235F}" srcOrd="1" destOrd="0" presId="urn:microsoft.com/office/officeart/2005/8/layout/venn2"/>
    <dgm:cxn modelId="{6B9EAD3B-33F9-4E1E-BCD9-00F8415DCCFD}" srcId="{DDD92EF2-7E3F-4982-93D7-3339C0FC6267}" destId="{0EEEA379-DF59-4EF1-B2AE-43FF80EC8EC0}" srcOrd="0" destOrd="0" parTransId="{C2336A38-82EA-4712-B88F-CB920514F841}" sibTransId="{6C8FA7BC-F788-4F1F-B5B2-7E0FBD3B3438}"/>
    <dgm:cxn modelId="{3A80DAB7-83A3-4CFC-9965-8D1545FAF301}" type="presOf" srcId="{DDD92EF2-7E3F-4982-93D7-3339C0FC6267}" destId="{4DA6B8B8-F407-469A-8FE1-CDAEF0ADB84D}" srcOrd="0" destOrd="0" presId="urn:microsoft.com/office/officeart/2005/8/layout/venn2"/>
    <dgm:cxn modelId="{FB665EDA-3135-45C5-ABA5-8422B78513B7}" type="presOf" srcId="{A338A1E1-89A8-4B39-99A5-5470FF9689C5}" destId="{48C81710-0CD9-4274-A070-C977B5B6FA9C}" srcOrd="0" destOrd="0" presId="urn:microsoft.com/office/officeart/2005/8/layout/venn2"/>
    <dgm:cxn modelId="{C2AD9772-3173-4904-AACF-98F3E2BC215D}" type="presOf" srcId="{A5E4DE2C-FAC6-4500-9399-71BFCFDF3C79}" destId="{65D08A20-02BC-4C25-A5D8-507BADE66B6E}" srcOrd="0" destOrd="0" presId="urn:microsoft.com/office/officeart/2005/8/layout/venn2"/>
    <dgm:cxn modelId="{DD7E3ACC-D86F-446D-899A-8EF703F16CD6}" type="presOf" srcId="{0EEEA379-DF59-4EF1-B2AE-43FF80EC8EC0}" destId="{1AC094C9-7A30-46A0-94BF-F4F8346C7BAC}" srcOrd="0" destOrd="0" presId="urn:microsoft.com/office/officeart/2005/8/layout/venn2"/>
    <dgm:cxn modelId="{97FFCF1D-327E-4797-9F1F-9FBCEF2A9468}" srcId="{DDD92EF2-7E3F-4982-93D7-3339C0FC6267}" destId="{EAE7C08C-E4FE-4541-B022-48032DEAF81F}" srcOrd="1" destOrd="0" parTransId="{A8676BD7-9A5D-4681-911E-52F54B7E4ED7}" sibTransId="{18FC11F4-E2B8-4600-AB59-3DE0C1F87684}"/>
    <dgm:cxn modelId="{B258057A-6D28-4B4D-95DF-645184D52AD5}" srcId="{DDD92EF2-7E3F-4982-93D7-3339C0FC6267}" destId="{A338A1E1-89A8-4B39-99A5-5470FF9689C5}" srcOrd="2" destOrd="0" parTransId="{C01D7DC3-4BFB-44E7-A914-14359F69F0C1}" sibTransId="{456B3686-D1E5-4A8C-9C7A-B695D9F5ADE0}"/>
    <dgm:cxn modelId="{462E3555-4E13-4927-BD6B-CAF51834BC23}" type="presOf" srcId="{EAE7C08C-E4FE-4541-B022-48032DEAF81F}" destId="{1DC861BE-EBF2-4325-9FB9-DFEC33155CAA}" srcOrd="0" destOrd="0" presId="urn:microsoft.com/office/officeart/2005/8/layout/venn2"/>
    <dgm:cxn modelId="{91495DE4-502F-4184-A29D-F26A16905813}" type="presOf" srcId="{0EEEA379-DF59-4EF1-B2AE-43FF80EC8EC0}" destId="{37CB0592-6FAE-46F7-8574-0FCC5FA066F2}" srcOrd="1" destOrd="0" presId="urn:microsoft.com/office/officeart/2005/8/layout/venn2"/>
    <dgm:cxn modelId="{C94ADB9B-EC22-463F-B1B7-E0955A596AAD}" type="presOf" srcId="{A5E4DE2C-FAC6-4500-9399-71BFCFDF3C79}" destId="{45A44744-C128-4291-9796-C55AF57AE29E}" srcOrd="1" destOrd="0" presId="urn:microsoft.com/office/officeart/2005/8/layout/venn2"/>
    <dgm:cxn modelId="{86F32F93-A2DE-4063-9CF2-B02FA6B3AADD}" srcId="{DDD92EF2-7E3F-4982-93D7-3339C0FC6267}" destId="{A5E4DE2C-FAC6-4500-9399-71BFCFDF3C79}" srcOrd="3" destOrd="0" parTransId="{9C76DD67-2B75-41C3-85CC-BEAB6B2D1822}" sibTransId="{BAD8C8B2-864B-4809-87CA-D5532D8463BF}"/>
    <dgm:cxn modelId="{699FBC3F-872E-4215-808E-45D90E80F7CC}" type="presOf" srcId="{A338A1E1-89A8-4B39-99A5-5470FF9689C5}" destId="{5786EAE4-0749-4244-AA1D-AEDB30194A60}" srcOrd="1" destOrd="0" presId="urn:microsoft.com/office/officeart/2005/8/layout/venn2"/>
    <dgm:cxn modelId="{D612FB4B-FB5C-45BC-9D68-06214E467F23}" type="presParOf" srcId="{4DA6B8B8-F407-469A-8FE1-CDAEF0ADB84D}" destId="{63359746-79AD-4E7D-B995-C488DD28217A}" srcOrd="0" destOrd="0" presId="urn:microsoft.com/office/officeart/2005/8/layout/venn2"/>
    <dgm:cxn modelId="{200F6EC7-30E6-43FE-AADB-8F3EF3E421CB}" type="presParOf" srcId="{63359746-79AD-4E7D-B995-C488DD28217A}" destId="{1AC094C9-7A30-46A0-94BF-F4F8346C7BAC}" srcOrd="0" destOrd="0" presId="urn:microsoft.com/office/officeart/2005/8/layout/venn2"/>
    <dgm:cxn modelId="{49FEF306-5A25-471A-90EA-8126772E0C42}" type="presParOf" srcId="{63359746-79AD-4E7D-B995-C488DD28217A}" destId="{37CB0592-6FAE-46F7-8574-0FCC5FA066F2}" srcOrd="1" destOrd="0" presId="urn:microsoft.com/office/officeart/2005/8/layout/venn2"/>
    <dgm:cxn modelId="{73CBAB98-A656-40C0-8EEE-B0702D750B47}" type="presParOf" srcId="{4DA6B8B8-F407-469A-8FE1-CDAEF0ADB84D}" destId="{D722BFAE-B3DA-4A67-B64F-1B20BD24F6FA}" srcOrd="1" destOrd="0" presId="urn:microsoft.com/office/officeart/2005/8/layout/venn2"/>
    <dgm:cxn modelId="{2236F001-62A6-4F0A-ACB2-8091E8BC901D}" type="presParOf" srcId="{D722BFAE-B3DA-4A67-B64F-1B20BD24F6FA}" destId="{1DC861BE-EBF2-4325-9FB9-DFEC33155CAA}" srcOrd="0" destOrd="0" presId="urn:microsoft.com/office/officeart/2005/8/layout/venn2"/>
    <dgm:cxn modelId="{4A04857C-A504-4A8E-B6BC-381BDD854ADA}" type="presParOf" srcId="{D722BFAE-B3DA-4A67-B64F-1B20BD24F6FA}" destId="{97700FD3-F317-40C7-8DE8-19268AF6235F}" srcOrd="1" destOrd="0" presId="urn:microsoft.com/office/officeart/2005/8/layout/venn2"/>
    <dgm:cxn modelId="{A6BCD8E7-B810-4368-90FF-BDA9DD266DEE}" type="presParOf" srcId="{4DA6B8B8-F407-469A-8FE1-CDAEF0ADB84D}" destId="{5C5F03E9-F536-4F89-83F7-2A216D04A349}" srcOrd="2" destOrd="0" presId="urn:microsoft.com/office/officeart/2005/8/layout/venn2"/>
    <dgm:cxn modelId="{32E55FF3-E174-4AB2-8D5E-22B8E1FF03EF}" type="presParOf" srcId="{5C5F03E9-F536-4F89-83F7-2A216D04A349}" destId="{48C81710-0CD9-4274-A070-C977B5B6FA9C}" srcOrd="0" destOrd="0" presId="urn:microsoft.com/office/officeart/2005/8/layout/venn2"/>
    <dgm:cxn modelId="{F4D2AC7F-F57B-44A9-AE8F-FE810998B295}" type="presParOf" srcId="{5C5F03E9-F536-4F89-83F7-2A216D04A349}" destId="{5786EAE4-0749-4244-AA1D-AEDB30194A60}" srcOrd="1" destOrd="0" presId="urn:microsoft.com/office/officeart/2005/8/layout/venn2"/>
    <dgm:cxn modelId="{29E5006E-30A2-40C3-B811-EC105EBA6969}" type="presParOf" srcId="{4DA6B8B8-F407-469A-8FE1-CDAEF0ADB84D}" destId="{75056D8C-164C-40A5-BF11-ACBE83D6C762}" srcOrd="3" destOrd="0" presId="urn:microsoft.com/office/officeart/2005/8/layout/venn2"/>
    <dgm:cxn modelId="{044A32B0-049B-4996-A84D-D2A3E87B57F0}" type="presParOf" srcId="{75056D8C-164C-40A5-BF11-ACBE83D6C762}" destId="{65D08A20-02BC-4C25-A5D8-507BADE66B6E}" srcOrd="0" destOrd="0" presId="urn:microsoft.com/office/officeart/2005/8/layout/venn2"/>
    <dgm:cxn modelId="{43B79612-AE0B-4FB9-99B6-5A7F70FD0F7B}" type="presParOf" srcId="{75056D8C-164C-40A5-BF11-ACBE83D6C762}" destId="{45A44744-C128-4291-9796-C55AF57AE29E}" srcOrd="1" destOrd="0" presId="urn:microsoft.com/office/officeart/2005/8/layout/ven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E4FB07A-DC1C-4347-AAD2-911321650CF8}"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en-GB"/>
        </a:p>
      </dgm:t>
    </dgm:pt>
    <dgm:pt modelId="{AFD56643-FA4B-462B-90D5-EAE71EB79834}">
      <dgm:prSet phldrT="[Text]" custT="1"/>
      <dgm:spPr/>
      <dgm:t>
        <a:bodyPr/>
        <a:lstStyle/>
        <a:p>
          <a:endParaRPr lang="en-US" sz="1400" b="1" dirty="0" smtClean="0">
            <a:solidFill>
              <a:srgbClr val="FFFF00"/>
            </a:solidFill>
          </a:endParaRPr>
        </a:p>
        <a:p>
          <a:r>
            <a:rPr lang="en-US" sz="1400" b="1" dirty="0" smtClean="0">
              <a:solidFill>
                <a:srgbClr val="FFFF00"/>
              </a:solidFill>
            </a:rPr>
            <a:t>CARICOM</a:t>
          </a:r>
        </a:p>
        <a:p>
          <a:r>
            <a:rPr lang="en-US" sz="1400" b="1" dirty="0" smtClean="0">
              <a:solidFill>
                <a:srgbClr val="FFFF00"/>
              </a:solidFill>
            </a:rPr>
            <a:t>456</a:t>
          </a:r>
          <a:endParaRPr lang="en-GB" sz="1400" b="1" dirty="0">
            <a:solidFill>
              <a:srgbClr val="FFFF00"/>
            </a:solidFill>
          </a:endParaRPr>
        </a:p>
      </dgm:t>
    </dgm:pt>
    <dgm:pt modelId="{09DC446E-709B-44CD-B010-D1AE540380DC}" type="parTrans" cxnId="{4EC9DFF7-68AC-41AF-829A-94DBD60CB420}">
      <dgm:prSet/>
      <dgm:spPr/>
      <dgm:t>
        <a:bodyPr/>
        <a:lstStyle/>
        <a:p>
          <a:endParaRPr lang="en-GB"/>
        </a:p>
      </dgm:t>
    </dgm:pt>
    <dgm:pt modelId="{96B73DDE-20A4-49B5-9FB0-D90CAA4AFA9E}" type="sibTrans" cxnId="{4EC9DFF7-68AC-41AF-829A-94DBD60CB420}">
      <dgm:prSet/>
      <dgm:spPr/>
      <dgm:t>
        <a:bodyPr/>
        <a:lstStyle/>
        <a:p>
          <a:endParaRPr lang="en-GB"/>
        </a:p>
      </dgm:t>
    </dgm:pt>
    <dgm:pt modelId="{D09F3741-3845-451B-9A52-785637A6D57F}">
      <dgm:prSet phldrT="[Text]" custT="1"/>
      <dgm:spPr/>
      <dgm:t>
        <a:bodyPr/>
        <a:lstStyle/>
        <a:p>
          <a:endParaRPr lang="en-US" sz="1400" dirty="0" smtClean="0"/>
        </a:p>
        <a:p>
          <a:r>
            <a:rPr lang="en-US" sz="1400" b="1" dirty="0" smtClean="0">
              <a:solidFill>
                <a:srgbClr val="FFFF00"/>
              </a:solidFill>
            </a:rPr>
            <a:t>Haiti 45 </a:t>
          </a:r>
        </a:p>
        <a:p>
          <a:r>
            <a:rPr lang="en-US" sz="1400" b="1" dirty="0" smtClean="0">
              <a:solidFill>
                <a:srgbClr val="FFFF00"/>
              </a:solidFill>
            </a:rPr>
            <a:t>DR 34</a:t>
          </a:r>
        </a:p>
      </dgm:t>
    </dgm:pt>
    <dgm:pt modelId="{7FB1EA0D-42C8-4297-9EDD-80B9E0592D44}" type="parTrans" cxnId="{10610135-B608-4AB8-8D75-65C77ACB8690}">
      <dgm:prSet/>
      <dgm:spPr/>
      <dgm:t>
        <a:bodyPr/>
        <a:lstStyle/>
        <a:p>
          <a:endParaRPr lang="en-GB"/>
        </a:p>
      </dgm:t>
    </dgm:pt>
    <dgm:pt modelId="{4BE8153A-63AC-4753-8BDC-084804D9EF61}" type="sibTrans" cxnId="{10610135-B608-4AB8-8D75-65C77ACB8690}">
      <dgm:prSet/>
      <dgm:spPr/>
      <dgm:t>
        <a:bodyPr/>
        <a:lstStyle/>
        <a:p>
          <a:endParaRPr lang="en-GB"/>
        </a:p>
      </dgm:t>
    </dgm:pt>
    <dgm:pt modelId="{454E1CE2-8975-4BAA-8E46-57E2EF48C0EE}">
      <dgm:prSet phldrT="[Text]" custT="1"/>
      <dgm:spPr/>
      <dgm:t>
        <a:bodyPr/>
        <a:lstStyle/>
        <a:p>
          <a:endParaRPr lang="en-US" sz="1400" b="1" dirty="0" smtClean="0">
            <a:solidFill>
              <a:srgbClr val="FFFF00"/>
            </a:solidFill>
          </a:endParaRPr>
        </a:p>
        <a:p>
          <a:r>
            <a:rPr lang="en-US" sz="1400" b="1" dirty="0" smtClean="0">
              <a:solidFill>
                <a:srgbClr val="FFFF00"/>
              </a:solidFill>
            </a:rPr>
            <a:t>1 Parliament</a:t>
          </a:r>
        </a:p>
        <a:p>
          <a:endParaRPr lang="en-GB" sz="1400" b="1" dirty="0">
            <a:solidFill>
              <a:srgbClr val="FFFF00"/>
            </a:solidFill>
          </a:endParaRPr>
        </a:p>
      </dgm:t>
    </dgm:pt>
    <dgm:pt modelId="{64B9B606-3D0B-431E-A3F0-CB0D62EE6A4C}" type="parTrans" cxnId="{034BC2EC-C9BE-4B6C-92FA-0A9BC25AF23B}">
      <dgm:prSet/>
      <dgm:spPr/>
      <dgm:t>
        <a:bodyPr/>
        <a:lstStyle/>
        <a:p>
          <a:endParaRPr lang="en-GB"/>
        </a:p>
      </dgm:t>
    </dgm:pt>
    <dgm:pt modelId="{E6ADEF34-4556-4329-A781-E68FFE460BF5}" type="sibTrans" cxnId="{034BC2EC-C9BE-4B6C-92FA-0A9BC25AF23B}">
      <dgm:prSet/>
      <dgm:spPr/>
      <dgm:t>
        <a:bodyPr/>
        <a:lstStyle/>
        <a:p>
          <a:endParaRPr lang="en-GB"/>
        </a:p>
      </dgm:t>
    </dgm:pt>
    <dgm:pt modelId="{FA22C60E-3D20-4C7D-BB76-ED49E554CB91}">
      <dgm:prSet phldrT="[Text]" custT="1"/>
      <dgm:spPr/>
      <dgm:t>
        <a:bodyPr/>
        <a:lstStyle/>
        <a:p>
          <a:r>
            <a:rPr lang="en-US" sz="1800" b="1" dirty="0" smtClean="0">
              <a:solidFill>
                <a:srgbClr val="C00000"/>
              </a:solidFill>
            </a:rPr>
            <a:t>Guyana Parliament</a:t>
          </a:r>
          <a:r>
            <a:rPr lang="en-US" sz="1800" dirty="0" smtClean="0"/>
            <a:t> </a:t>
          </a:r>
          <a:r>
            <a:rPr lang="en-US" sz="1800" b="1" dirty="0" smtClean="0"/>
            <a:t>addressed by </a:t>
          </a:r>
          <a:r>
            <a:rPr lang="en-US" sz="1800" b="1" dirty="0" smtClean="0">
              <a:solidFill>
                <a:srgbClr val="C00000"/>
              </a:solidFill>
            </a:rPr>
            <a:t>Chairman of CCC, Dr. </a:t>
          </a:r>
          <a:r>
            <a:rPr lang="en-US" sz="1800" b="1" dirty="0" err="1" smtClean="0">
              <a:solidFill>
                <a:srgbClr val="C00000"/>
              </a:solidFill>
            </a:rPr>
            <a:t>Haraksingh</a:t>
          </a:r>
          <a:endParaRPr lang="en-GB" sz="1800" b="1" dirty="0">
            <a:solidFill>
              <a:srgbClr val="C00000"/>
            </a:solidFill>
          </a:endParaRPr>
        </a:p>
      </dgm:t>
    </dgm:pt>
    <dgm:pt modelId="{5E3C0450-3625-4AF0-85DD-888F765B7F43}" type="parTrans" cxnId="{0D11533E-3903-4AEA-92BC-FB4148107D03}">
      <dgm:prSet/>
      <dgm:spPr/>
      <dgm:t>
        <a:bodyPr/>
        <a:lstStyle/>
        <a:p>
          <a:endParaRPr lang="en-GB"/>
        </a:p>
      </dgm:t>
    </dgm:pt>
    <dgm:pt modelId="{D77FBB2C-060F-45B8-82CA-065E62316C51}" type="sibTrans" cxnId="{0D11533E-3903-4AEA-92BC-FB4148107D03}">
      <dgm:prSet/>
      <dgm:spPr/>
      <dgm:t>
        <a:bodyPr/>
        <a:lstStyle/>
        <a:p>
          <a:endParaRPr lang="en-GB"/>
        </a:p>
      </dgm:t>
    </dgm:pt>
    <dgm:pt modelId="{FEFA4321-9DCF-45BA-867A-8694A2D83AB9}">
      <dgm:prSet phldrT="[Text]" custT="1"/>
      <dgm:spPr/>
      <dgm:t>
        <a:bodyPr/>
        <a:lstStyle/>
        <a:p>
          <a:r>
            <a:rPr lang="en-US" sz="1800" b="1" dirty="0" smtClean="0">
              <a:solidFill>
                <a:srgbClr val="C00000"/>
              </a:solidFill>
            </a:rPr>
            <a:t>Haiti:</a:t>
          </a:r>
          <a:r>
            <a:rPr lang="en-US" sz="1800" dirty="0" smtClean="0"/>
            <a:t> </a:t>
          </a:r>
          <a:r>
            <a:rPr lang="en-US" sz="1800" b="1" dirty="0" smtClean="0">
              <a:solidFill>
                <a:srgbClr val="C00000"/>
              </a:solidFill>
            </a:rPr>
            <a:t>Public officials: </a:t>
          </a:r>
          <a:r>
            <a:rPr lang="en-US" sz="1800" b="1" dirty="0" smtClean="0"/>
            <a:t>Governance of markets; rationale for CL; complementarity of policies needed: trade liberalization; consumer protection; fight against corruption; </a:t>
          </a:r>
          <a:endParaRPr lang="en-GB" sz="1800" b="1" dirty="0">
            <a:solidFill>
              <a:srgbClr val="C00000"/>
            </a:solidFill>
          </a:endParaRPr>
        </a:p>
      </dgm:t>
    </dgm:pt>
    <dgm:pt modelId="{F1F1562B-66C9-4766-8AB6-C44E46E5E018}" type="parTrans" cxnId="{D8A684FE-CBE4-47C7-B0EE-8A072FD3DB33}">
      <dgm:prSet/>
      <dgm:spPr/>
      <dgm:t>
        <a:bodyPr/>
        <a:lstStyle/>
        <a:p>
          <a:endParaRPr lang="en-GB"/>
        </a:p>
      </dgm:t>
    </dgm:pt>
    <dgm:pt modelId="{00D2266D-AB95-4D57-BFBD-64D3AEB44F14}" type="sibTrans" cxnId="{D8A684FE-CBE4-47C7-B0EE-8A072FD3DB33}">
      <dgm:prSet/>
      <dgm:spPr/>
      <dgm:t>
        <a:bodyPr/>
        <a:lstStyle/>
        <a:p>
          <a:endParaRPr lang="en-GB"/>
        </a:p>
      </dgm:t>
    </dgm:pt>
    <dgm:pt modelId="{3F9F165F-6CD7-4064-BDD4-8403C45248A6}">
      <dgm:prSet phldrT="[Text]"/>
      <dgm:spPr/>
      <dgm:t>
        <a:bodyPr/>
        <a:lstStyle/>
        <a:p>
          <a:pPr marL="57150" indent="0" defTabSz="444500">
            <a:lnSpc>
              <a:spcPct val="90000"/>
            </a:lnSpc>
            <a:spcBef>
              <a:spcPct val="0"/>
            </a:spcBef>
            <a:spcAft>
              <a:spcPct val="15000"/>
            </a:spcAft>
            <a:buNone/>
          </a:pPr>
          <a:endParaRPr lang="en-GB" sz="1000" dirty="0"/>
        </a:p>
      </dgm:t>
    </dgm:pt>
    <dgm:pt modelId="{5E71CB13-1D2D-4EAE-BFE3-49C0D0234748}" type="parTrans" cxnId="{049995B5-2C60-4C5A-A7CB-FB5F2FD80CCC}">
      <dgm:prSet/>
      <dgm:spPr/>
      <dgm:t>
        <a:bodyPr/>
        <a:lstStyle/>
        <a:p>
          <a:endParaRPr lang="en-GB"/>
        </a:p>
      </dgm:t>
    </dgm:pt>
    <dgm:pt modelId="{CA20FE7D-670A-49DD-BA2F-B8A6B72E6DDC}" type="sibTrans" cxnId="{049995B5-2C60-4C5A-A7CB-FB5F2FD80CCC}">
      <dgm:prSet/>
      <dgm:spPr/>
      <dgm:t>
        <a:bodyPr/>
        <a:lstStyle/>
        <a:p>
          <a:endParaRPr lang="en-GB"/>
        </a:p>
      </dgm:t>
    </dgm:pt>
    <dgm:pt modelId="{BB07BDC9-07E7-4F8E-AB81-62E31C3CAF62}">
      <dgm:prSet phldrT="[Text]" custT="1"/>
      <dgm:spPr/>
      <dgm:t>
        <a:bodyPr/>
        <a:lstStyle/>
        <a:p>
          <a:pPr marL="171450" indent="0" defTabSz="711200">
            <a:lnSpc>
              <a:spcPct val="90000"/>
            </a:lnSpc>
            <a:spcBef>
              <a:spcPct val="0"/>
            </a:spcBef>
            <a:spcAft>
              <a:spcPct val="15000"/>
            </a:spcAft>
            <a:buNone/>
          </a:pPr>
          <a:r>
            <a:rPr lang="en-US" sz="1800" b="1" dirty="0" smtClean="0"/>
            <a:t>Public officials; private sector; regulators; media; NGOs; academia.  </a:t>
          </a:r>
          <a:r>
            <a:rPr lang="en-US" sz="1800" b="1" dirty="0" smtClean="0">
              <a:solidFill>
                <a:srgbClr val="0070C0"/>
              </a:solidFill>
            </a:rPr>
            <a:t>(432)</a:t>
          </a:r>
          <a:endParaRPr lang="en-GB" sz="1800" b="1" dirty="0"/>
        </a:p>
      </dgm:t>
    </dgm:pt>
    <dgm:pt modelId="{2CE64041-1653-4A7D-8B2A-BF00DABC0C7C}" type="parTrans" cxnId="{D44055B7-7C84-4EF6-8CFF-AF8B299F92C8}">
      <dgm:prSet/>
      <dgm:spPr/>
      <dgm:t>
        <a:bodyPr/>
        <a:lstStyle/>
        <a:p>
          <a:endParaRPr lang="en-GB"/>
        </a:p>
      </dgm:t>
    </dgm:pt>
    <dgm:pt modelId="{E76D5F88-BB37-4850-ADE9-7C2A7725349C}" type="sibTrans" cxnId="{D44055B7-7C84-4EF6-8CFF-AF8B299F92C8}">
      <dgm:prSet/>
      <dgm:spPr/>
      <dgm:t>
        <a:bodyPr/>
        <a:lstStyle/>
        <a:p>
          <a:endParaRPr lang="en-GB"/>
        </a:p>
      </dgm:t>
    </dgm:pt>
    <dgm:pt modelId="{4F5A78CB-1B51-4781-A1F7-33F025CDB5EB}">
      <dgm:prSet phldrT="[Text]" custT="1"/>
      <dgm:spPr/>
      <dgm:t>
        <a:bodyPr/>
        <a:lstStyle/>
        <a:p>
          <a:pPr marL="0" marR="0" indent="0" defTabSz="914400" eaLnBrk="1" fontAlgn="auto" latinLnBrk="0" hangingPunct="1">
            <a:lnSpc>
              <a:spcPct val="100000"/>
            </a:lnSpc>
            <a:spcBef>
              <a:spcPts val="0"/>
            </a:spcBef>
            <a:spcAft>
              <a:spcPts val="0"/>
            </a:spcAft>
            <a:buClrTx/>
            <a:buSzTx/>
            <a:buFontTx/>
            <a:buNone/>
            <a:tabLst/>
            <a:defRPr/>
          </a:pPr>
          <a:endParaRPr lang="en-GB" sz="1600" b="1" dirty="0" smtClean="0"/>
        </a:p>
      </dgm:t>
    </dgm:pt>
    <dgm:pt modelId="{A681492E-06A8-442B-95C9-B5F86B6B8E34}" type="parTrans" cxnId="{16420A15-A6D9-4AD3-9952-51946DA4ACEA}">
      <dgm:prSet/>
      <dgm:spPr/>
      <dgm:t>
        <a:bodyPr/>
        <a:lstStyle/>
        <a:p>
          <a:endParaRPr lang="en-GB"/>
        </a:p>
      </dgm:t>
    </dgm:pt>
    <dgm:pt modelId="{AFA71E79-1486-4860-9C69-BF872A495B51}" type="sibTrans" cxnId="{16420A15-A6D9-4AD3-9952-51946DA4ACEA}">
      <dgm:prSet/>
      <dgm:spPr/>
      <dgm:t>
        <a:bodyPr/>
        <a:lstStyle/>
        <a:p>
          <a:endParaRPr lang="en-GB"/>
        </a:p>
      </dgm:t>
    </dgm:pt>
    <dgm:pt modelId="{AD7D8C97-2D2E-44A8-AE44-FBC619BF4460}">
      <dgm:prSet phldrT="[Text]"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n-US" sz="1800" b="1" dirty="0" smtClean="0">
              <a:solidFill>
                <a:srgbClr val="C00000"/>
              </a:solidFill>
            </a:rPr>
            <a:t>12 MS Delivered by staff of CCC: Barry Headley; </a:t>
          </a:r>
          <a:r>
            <a:rPr lang="en-US" sz="1800" b="1" dirty="0" err="1" smtClean="0">
              <a:solidFill>
                <a:srgbClr val="C00000"/>
              </a:solidFill>
            </a:rPr>
            <a:t>Rommell</a:t>
          </a:r>
          <a:r>
            <a:rPr lang="en-US" sz="1800" b="1" dirty="0" smtClean="0">
              <a:solidFill>
                <a:srgbClr val="C00000"/>
              </a:solidFill>
            </a:rPr>
            <a:t> </a:t>
          </a:r>
          <a:r>
            <a:rPr lang="en-US" sz="1800" b="1" dirty="0" err="1" smtClean="0">
              <a:solidFill>
                <a:srgbClr val="C00000"/>
              </a:solidFill>
            </a:rPr>
            <a:t>Hipollyte</a:t>
          </a:r>
          <a:r>
            <a:rPr lang="en-US" sz="1800" b="1" dirty="0" smtClean="0">
              <a:solidFill>
                <a:srgbClr val="C00000"/>
              </a:solidFill>
            </a:rPr>
            <a:t>; </a:t>
          </a:r>
          <a:endParaRPr lang="en-GB" sz="1800" b="1" dirty="0" smtClean="0">
            <a:solidFill>
              <a:srgbClr val="C00000"/>
            </a:solidFill>
          </a:endParaRPr>
        </a:p>
      </dgm:t>
    </dgm:pt>
    <dgm:pt modelId="{FAE68D54-A7EA-4C7D-80F2-6FD85D1341ED}" type="parTrans" cxnId="{AE39199E-2AFF-4C9F-9F9A-C277FD6F2090}">
      <dgm:prSet/>
      <dgm:spPr/>
      <dgm:t>
        <a:bodyPr/>
        <a:lstStyle/>
        <a:p>
          <a:endParaRPr lang="en-GB"/>
        </a:p>
      </dgm:t>
    </dgm:pt>
    <dgm:pt modelId="{F12D43CF-D70D-4E76-A4E9-66C2C7468674}" type="sibTrans" cxnId="{AE39199E-2AFF-4C9F-9F9A-C277FD6F2090}">
      <dgm:prSet/>
      <dgm:spPr/>
      <dgm:t>
        <a:bodyPr/>
        <a:lstStyle/>
        <a:p>
          <a:endParaRPr lang="en-GB"/>
        </a:p>
      </dgm:t>
    </dgm:pt>
    <dgm:pt modelId="{2AF41150-398F-4855-B847-97FB386A0CBB}">
      <dgm:prSet phldrT="[Text]" custT="1"/>
      <dgm:spPr/>
      <dgm:t>
        <a:bodyPr/>
        <a:lstStyle/>
        <a:p>
          <a:pPr marL="171450" indent="0" defTabSz="711200">
            <a:lnSpc>
              <a:spcPct val="90000"/>
            </a:lnSpc>
            <a:spcBef>
              <a:spcPct val="0"/>
            </a:spcBef>
            <a:spcAft>
              <a:spcPct val="15000"/>
            </a:spcAft>
            <a:buNone/>
          </a:pPr>
          <a:r>
            <a:rPr lang="en-US" sz="1800" b="1" dirty="0" smtClean="0"/>
            <a:t> </a:t>
          </a:r>
          <a:r>
            <a:rPr lang="en-US" sz="1800" b="1" dirty="0" smtClean="0">
              <a:solidFill>
                <a:srgbClr val="C00000"/>
              </a:solidFill>
            </a:rPr>
            <a:t>Prof. Jenny </a:t>
          </a:r>
          <a:r>
            <a:rPr lang="en-US" sz="1800" b="1" dirty="0" smtClean="0"/>
            <a:t>addressed Caribbean Association of </a:t>
          </a:r>
          <a:r>
            <a:rPr lang="en-US" sz="1800" b="1" dirty="0" smtClean="0">
              <a:solidFill>
                <a:srgbClr val="FF0000"/>
              </a:solidFill>
            </a:rPr>
            <a:t>Judicial Officers </a:t>
          </a:r>
          <a:r>
            <a:rPr lang="en-US" sz="1800" b="1" dirty="0" smtClean="0"/>
            <a:t>at the  Bi-annual conference, Sept. 2015. </a:t>
          </a:r>
          <a:r>
            <a:rPr lang="en-US" sz="1800" b="1" dirty="0" smtClean="0">
              <a:solidFill>
                <a:srgbClr val="0070C0"/>
              </a:solidFill>
            </a:rPr>
            <a:t>(24 Judges)</a:t>
          </a:r>
          <a:endParaRPr lang="en-GB" sz="1800" dirty="0">
            <a:solidFill>
              <a:srgbClr val="0070C0"/>
            </a:solidFill>
          </a:endParaRPr>
        </a:p>
      </dgm:t>
    </dgm:pt>
    <dgm:pt modelId="{52FC595D-0CCE-4EA5-86AD-5B3A3B62937C}" type="parTrans" cxnId="{A86A8F01-482C-4967-9CA2-86A7D1D13E29}">
      <dgm:prSet/>
      <dgm:spPr/>
      <dgm:t>
        <a:bodyPr/>
        <a:lstStyle/>
        <a:p>
          <a:endParaRPr lang="en-GB"/>
        </a:p>
      </dgm:t>
    </dgm:pt>
    <dgm:pt modelId="{52617F7C-D64D-452B-ADED-B2424EE5C306}" type="sibTrans" cxnId="{A86A8F01-482C-4967-9CA2-86A7D1D13E29}">
      <dgm:prSet/>
      <dgm:spPr/>
      <dgm:t>
        <a:bodyPr/>
        <a:lstStyle/>
        <a:p>
          <a:endParaRPr lang="en-GB"/>
        </a:p>
      </dgm:t>
    </dgm:pt>
    <dgm:pt modelId="{A18B2246-3811-4713-B3FF-30E53B002271}">
      <dgm:prSet phldrT="[Text]" custT="1"/>
      <dgm:spPr/>
      <dgm:t>
        <a:bodyPr/>
        <a:lstStyle/>
        <a:p>
          <a:r>
            <a:rPr lang="en-US" sz="1800" b="1" dirty="0" smtClean="0">
              <a:solidFill>
                <a:srgbClr val="C00000"/>
              </a:solidFill>
            </a:rPr>
            <a:t>Prohibitions in CL; sanctions; extraterritorial application of law; promotion of competition culture; Used examples of cases &amp; hypothetical cases.</a:t>
          </a:r>
          <a:endParaRPr lang="en-GB" sz="1800" b="1" dirty="0">
            <a:solidFill>
              <a:srgbClr val="C00000"/>
            </a:solidFill>
          </a:endParaRPr>
        </a:p>
      </dgm:t>
    </dgm:pt>
    <dgm:pt modelId="{C83C48F7-4500-4B16-8EC0-4B44003C10E4}" type="parTrans" cxnId="{0FC44E9F-5B92-4662-8F76-D5C2FD7925CB}">
      <dgm:prSet/>
      <dgm:spPr/>
      <dgm:t>
        <a:bodyPr/>
        <a:lstStyle/>
        <a:p>
          <a:endParaRPr lang="en-GB"/>
        </a:p>
      </dgm:t>
    </dgm:pt>
    <dgm:pt modelId="{D6D209B8-3D7F-4460-AAF1-2557BE06ED83}" type="sibTrans" cxnId="{0FC44E9F-5B92-4662-8F76-D5C2FD7925CB}">
      <dgm:prSet/>
      <dgm:spPr/>
      <dgm:t>
        <a:bodyPr/>
        <a:lstStyle/>
        <a:p>
          <a:endParaRPr lang="en-GB"/>
        </a:p>
      </dgm:t>
    </dgm:pt>
    <dgm:pt modelId="{1E7FC8DD-D242-413E-B03F-36940D7C1194}">
      <dgm:prSet phldrT="[Text]" custT="1"/>
      <dgm:spPr/>
      <dgm:t>
        <a:bodyPr/>
        <a:lstStyle/>
        <a:p>
          <a:r>
            <a:rPr lang="en-US" sz="1800" b="1" dirty="0" smtClean="0">
              <a:solidFill>
                <a:srgbClr val="C00000"/>
              </a:solidFill>
            </a:rPr>
            <a:t>DR</a:t>
          </a:r>
          <a:r>
            <a:rPr lang="en-US" sz="1800" b="1" dirty="0" smtClean="0">
              <a:solidFill>
                <a:srgbClr val="FF0000"/>
              </a:solidFill>
            </a:rPr>
            <a:t>:  </a:t>
          </a:r>
          <a:r>
            <a:rPr lang="en-US" sz="1800" b="1" dirty="0" smtClean="0">
              <a:solidFill>
                <a:srgbClr val="C00000"/>
              </a:solidFill>
            </a:rPr>
            <a:t>Delivered by Dr. P</a:t>
          </a:r>
          <a:r>
            <a:rPr lang="en-US" sz="1800" b="1" dirty="0" smtClean="0">
              <a:solidFill>
                <a:srgbClr val="C00000"/>
              </a:solidFill>
              <a:latin typeface="Times New Roman"/>
              <a:cs typeface="Times New Roman"/>
            </a:rPr>
            <a:t>é</a:t>
          </a:r>
          <a:r>
            <a:rPr lang="en-US" sz="1800" b="1" dirty="0" smtClean="0">
              <a:solidFill>
                <a:srgbClr val="C00000"/>
              </a:solidFill>
            </a:rPr>
            <a:t>rez Motta (former Head of Mexican Commission): </a:t>
          </a:r>
          <a:r>
            <a:rPr lang="en-US" sz="1800" b="1" dirty="0" smtClean="0">
              <a:solidFill>
                <a:schemeClr val="tx1"/>
              </a:solidFill>
            </a:rPr>
            <a:t>Same themes as CARICOM delivery</a:t>
          </a:r>
          <a:endParaRPr lang="en-GB" sz="1800" b="1" dirty="0">
            <a:solidFill>
              <a:srgbClr val="C00000"/>
            </a:solidFill>
          </a:endParaRPr>
        </a:p>
      </dgm:t>
    </dgm:pt>
    <dgm:pt modelId="{FECC1B2A-ABB9-4748-90F0-5DB1C2B68CBD}" type="parTrans" cxnId="{10412F0A-5747-4372-8384-96437A1951BF}">
      <dgm:prSet/>
      <dgm:spPr/>
    </dgm:pt>
    <dgm:pt modelId="{1445E512-274A-4692-A344-AD8F7A317454}" type="sibTrans" cxnId="{10412F0A-5747-4372-8384-96437A1951BF}">
      <dgm:prSet/>
      <dgm:spPr/>
    </dgm:pt>
    <dgm:pt modelId="{12EDF8DC-4DF6-4C7A-B072-C7985E49D702}" type="pres">
      <dgm:prSet presAssocID="{FE4FB07A-DC1C-4347-AAD2-911321650CF8}" presName="linearFlow" presStyleCnt="0">
        <dgm:presLayoutVars>
          <dgm:dir/>
          <dgm:animLvl val="lvl"/>
          <dgm:resizeHandles val="exact"/>
        </dgm:presLayoutVars>
      </dgm:prSet>
      <dgm:spPr/>
      <dgm:t>
        <a:bodyPr/>
        <a:lstStyle/>
        <a:p>
          <a:endParaRPr lang="en-GB"/>
        </a:p>
      </dgm:t>
    </dgm:pt>
    <dgm:pt modelId="{6F4D2A74-29DD-4CAA-B7BE-EE5ECFB0E4FC}" type="pres">
      <dgm:prSet presAssocID="{AFD56643-FA4B-462B-90D5-EAE71EB79834}" presName="composite" presStyleCnt="0"/>
      <dgm:spPr/>
    </dgm:pt>
    <dgm:pt modelId="{EB14954F-0260-4AE5-AA9C-E620BE2C201C}" type="pres">
      <dgm:prSet presAssocID="{AFD56643-FA4B-462B-90D5-EAE71EB79834}" presName="parentText" presStyleLbl="alignNode1" presStyleIdx="0" presStyleCnt="3" custScaleX="128294">
        <dgm:presLayoutVars>
          <dgm:chMax val="1"/>
          <dgm:bulletEnabled val="1"/>
        </dgm:presLayoutVars>
      </dgm:prSet>
      <dgm:spPr/>
      <dgm:t>
        <a:bodyPr/>
        <a:lstStyle/>
        <a:p>
          <a:endParaRPr lang="en-GB"/>
        </a:p>
      </dgm:t>
    </dgm:pt>
    <dgm:pt modelId="{8B9CC601-2B79-4CA5-911F-04FA8706AA96}" type="pres">
      <dgm:prSet presAssocID="{AFD56643-FA4B-462B-90D5-EAE71EB79834}" presName="descendantText" presStyleLbl="alignAcc1" presStyleIdx="0" presStyleCnt="3" custScaleX="93968" custScaleY="179500" custLinFactNeighborX="-1518" custLinFactNeighborY="-12112">
        <dgm:presLayoutVars>
          <dgm:bulletEnabled val="1"/>
        </dgm:presLayoutVars>
      </dgm:prSet>
      <dgm:spPr/>
      <dgm:t>
        <a:bodyPr/>
        <a:lstStyle/>
        <a:p>
          <a:endParaRPr lang="en-GB"/>
        </a:p>
      </dgm:t>
    </dgm:pt>
    <dgm:pt modelId="{F15D75E3-372B-48B6-B5E2-D460A75B2F42}" type="pres">
      <dgm:prSet presAssocID="{96B73DDE-20A4-49B5-9FB0-D90CAA4AFA9E}" presName="sp" presStyleCnt="0"/>
      <dgm:spPr/>
    </dgm:pt>
    <dgm:pt modelId="{CFC87B7D-498F-4A8F-8CA2-F69E0D03B5D6}" type="pres">
      <dgm:prSet presAssocID="{D09F3741-3845-451B-9A52-785637A6D57F}" presName="composite" presStyleCnt="0"/>
      <dgm:spPr/>
    </dgm:pt>
    <dgm:pt modelId="{34A6DA5F-031C-4AF8-BF76-28DDC4B35F88}" type="pres">
      <dgm:prSet presAssocID="{D09F3741-3845-451B-9A52-785637A6D57F}" presName="parentText" presStyleLbl="alignNode1" presStyleIdx="1" presStyleCnt="3">
        <dgm:presLayoutVars>
          <dgm:chMax val="1"/>
          <dgm:bulletEnabled val="1"/>
        </dgm:presLayoutVars>
      </dgm:prSet>
      <dgm:spPr/>
      <dgm:t>
        <a:bodyPr/>
        <a:lstStyle/>
        <a:p>
          <a:endParaRPr lang="en-GB"/>
        </a:p>
      </dgm:t>
    </dgm:pt>
    <dgm:pt modelId="{3F624D2A-7FE5-4971-AFDA-A940F2D7A961}" type="pres">
      <dgm:prSet presAssocID="{D09F3741-3845-451B-9A52-785637A6D57F}" presName="descendantText" presStyleLbl="alignAcc1" presStyleIdx="1" presStyleCnt="3" custScaleX="94522" custScaleY="177624" custLinFactNeighborX="283" custLinFactNeighborY="19861">
        <dgm:presLayoutVars>
          <dgm:bulletEnabled val="1"/>
        </dgm:presLayoutVars>
      </dgm:prSet>
      <dgm:spPr/>
      <dgm:t>
        <a:bodyPr/>
        <a:lstStyle/>
        <a:p>
          <a:endParaRPr lang="en-GB"/>
        </a:p>
      </dgm:t>
    </dgm:pt>
    <dgm:pt modelId="{00510AF9-DAA2-4CD1-BF70-0D4DF1EBDF55}" type="pres">
      <dgm:prSet presAssocID="{4BE8153A-63AC-4753-8BDC-084804D9EF61}" presName="sp" presStyleCnt="0"/>
      <dgm:spPr/>
    </dgm:pt>
    <dgm:pt modelId="{8A64EF73-8C93-430E-9263-0B807699BE9D}" type="pres">
      <dgm:prSet presAssocID="{454E1CE2-8975-4BAA-8E46-57E2EF48C0EE}" presName="composite" presStyleCnt="0"/>
      <dgm:spPr/>
    </dgm:pt>
    <dgm:pt modelId="{440F0237-55CE-4DD2-9A79-03C2DE09D9B6}" type="pres">
      <dgm:prSet presAssocID="{454E1CE2-8975-4BAA-8E46-57E2EF48C0EE}" presName="parentText" presStyleLbl="alignNode1" presStyleIdx="2" presStyleCnt="3" custScaleX="108788" custLinFactNeighborX="2859" custLinFactNeighborY="8179">
        <dgm:presLayoutVars>
          <dgm:chMax val="1"/>
          <dgm:bulletEnabled val="1"/>
        </dgm:presLayoutVars>
      </dgm:prSet>
      <dgm:spPr/>
      <dgm:t>
        <a:bodyPr/>
        <a:lstStyle/>
        <a:p>
          <a:endParaRPr lang="en-GB"/>
        </a:p>
      </dgm:t>
    </dgm:pt>
    <dgm:pt modelId="{11D8C751-7AF4-4965-B8F1-4E5D40EB5370}" type="pres">
      <dgm:prSet presAssocID="{454E1CE2-8975-4BAA-8E46-57E2EF48C0EE}" presName="descendantText" presStyleLbl="alignAcc1" presStyleIdx="2" presStyleCnt="3" custScaleX="91817" custScaleY="168400" custLinFactNeighborX="-1200" custLinFactNeighborY="42118">
        <dgm:presLayoutVars>
          <dgm:bulletEnabled val="1"/>
        </dgm:presLayoutVars>
      </dgm:prSet>
      <dgm:spPr/>
      <dgm:t>
        <a:bodyPr/>
        <a:lstStyle/>
        <a:p>
          <a:endParaRPr lang="en-GB"/>
        </a:p>
      </dgm:t>
    </dgm:pt>
  </dgm:ptLst>
  <dgm:cxnLst>
    <dgm:cxn modelId="{10610135-B608-4AB8-8D75-65C77ACB8690}" srcId="{FE4FB07A-DC1C-4347-AAD2-911321650CF8}" destId="{D09F3741-3845-451B-9A52-785637A6D57F}" srcOrd="1" destOrd="0" parTransId="{7FB1EA0D-42C8-4297-9EDD-80B9E0592D44}" sibTransId="{4BE8153A-63AC-4753-8BDC-084804D9EF61}"/>
    <dgm:cxn modelId="{0E51E346-C540-4B70-B109-432700EABDFB}" type="presOf" srcId="{4F5A78CB-1B51-4781-A1F7-33F025CDB5EB}" destId="{8B9CC601-2B79-4CA5-911F-04FA8706AA96}" srcOrd="0" destOrd="0" presId="urn:microsoft.com/office/officeart/2005/8/layout/chevron2"/>
    <dgm:cxn modelId="{D8A684FE-CBE4-47C7-B0EE-8A072FD3DB33}" srcId="{D09F3741-3845-451B-9A52-785637A6D57F}" destId="{FEFA4321-9DCF-45BA-867A-8694A2D83AB9}" srcOrd="0" destOrd="0" parTransId="{F1F1562B-66C9-4766-8AB6-C44E46E5E018}" sibTransId="{00D2266D-AB95-4D57-BFBD-64D3AEB44F14}"/>
    <dgm:cxn modelId="{4EC9DFF7-68AC-41AF-829A-94DBD60CB420}" srcId="{FE4FB07A-DC1C-4347-AAD2-911321650CF8}" destId="{AFD56643-FA4B-462B-90D5-EAE71EB79834}" srcOrd="0" destOrd="0" parTransId="{09DC446E-709B-44CD-B010-D1AE540380DC}" sibTransId="{96B73DDE-20A4-49B5-9FB0-D90CAA4AFA9E}"/>
    <dgm:cxn modelId="{9883620E-C31F-4F09-B2FE-92525CCE3EEB}" type="presOf" srcId="{D09F3741-3845-451B-9A52-785637A6D57F}" destId="{34A6DA5F-031C-4AF8-BF76-28DDC4B35F88}" srcOrd="0" destOrd="0" presId="urn:microsoft.com/office/officeart/2005/8/layout/chevron2"/>
    <dgm:cxn modelId="{C87F3E1B-B6C6-4D2D-8552-4A3E546815F3}" type="presOf" srcId="{FEFA4321-9DCF-45BA-867A-8694A2D83AB9}" destId="{3F624D2A-7FE5-4971-AFDA-A940F2D7A961}" srcOrd="0" destOrd="0" presId="urn:microsoft.com/office/officeart/2005/8/layout/chevron2"/>
    <dgm:cxn modelId="{0D11533E-3903-4AEA-92BC-FB4148107D03}" srcId="{454E1CE2-8975-4BAA-8E46-57E2EF48C0EE}" destId="{FA22C60E-3D20-4C7D-BB76-ED49E554CB91}" srcOrd="0" destOrd="0" parTransId="{5E3C0450-3625-4AF0-85DD-888F765B7F43}" sibTransId="{D77FBB2C-060F-45B8-82CA-065E62316C51}"/>
    <dgm:cxn modelId="{10412F0A-5747-4372-8384-96437A1951BF}" srcId="{D09F3741-3845-451B-9A52-785637A6D57F}" destId="{1E7FC8DD-D242-413E-B03F-36940D7C1194}" srcOrd="1" destOrd="0" parTransId="{FECC1B2A-ABB9-4748-90F0-5DB1C2B68CBD}" sibTransId="{1445E512-274A-4692-A344-AD8F7A317454}"/>
    <dgm:cxn modelId="{D8656896-7786-45DB-B9ED-01795E460BD3}" type="presOf" srcId="{FA22C60E-3D20-4C7D-BB76-ED49E554CB91}" destId="{11D8C751-7AF4-4965-B8F1-4E5D40EB5370}" srcOrd="0" destOrd="0" presId="urn:microsoft.com/office/officeart/2005/8/layout/chevron2"/>
    <dgm:cxn modelId="{AE39199E-2AFF-4C9F-9F9A-C277FD6F2090}" srcId="{AFD56643-FA4B-462B-90D5-EAE71EB79834}" destId="{AD7D8C97-2D2E-44A8-AE44-FBC619BF4460}" srcOrd="1" destOrd="0" parTransId="{FAE68D54-A7EA-4C7D-80F2-6FD85D1341ED}" sibTransId="{F12D43CF-D70D-4E76-A4E9-66C2C7468674}"/>
    <dgm:cxn modelId="{666A4F9F-947D-47B3-8F2A-A3A1BC66EB2B}" type="presOf" srcId="{2AF41150-398F-4855-B847-97FB386A0CBB}" destId="{8B9CC601-2B79-4CA5-911F-04FA8706AA96}" srcOrd="0" destOrd="3" presId="urn:microsoft.com/office/officeart/2005/8/layout/chevron2"/>
    <dgm:cxn modelId="{213F1AC2-3F55-447E-B469-FB50A274436A}" type="presOf" srcId="{AD7D8C97-2D2E-44A8-AE44-FBC619BF4460}" destId="{8B9CC601-2B79-4CA5-911F-04FA8706AA96}" srcOrd="0" destOrd="1" presId="urn:microsoft.com/office/officeart/2005/8/layout/chevron2"/>
    <dgm:cxn modelId="{EA15ADBD-22B4-4696-AC15-BA480E94CFDC}" type="presOf" srcId="{AFD56643-FA4B-462B-90D5-EAE71EB79834}" destId="{EB14954F-0260-4AE5-AA9C-E620BE2C201C}" srcOrd="0" destOrd="0" presId="urn:microsoft.com/office/officeart/2005/8/layout/chevron2"/>
    <dgm:cxn modelId="{58DD3159-76A3-4BD6-B9EA-70FB5613A047}" type="presOf" srcId="{1E7FC8DD-D242-413E-B03F-36940D7C1194}" destId="{3F624D2A-7FE5-4971-AFDA-A940F2D7A961}" srcOrd="0" destOrd="1" presId="urn:microsoft.com/office/officeart/2005/8/layout/chevron2"/>
    <dgm:cxn modelId="{39ABED8C-61F9-46BF-9FBF-DDB36977C610}" type="presOf" srcId="{FE4FB07A-DC1C-4347-AAD2-911321650CF8}" destId="{12EDF8DC-4DF6-4C7A-B072-C7985E49D702}" srcOrd="0" destOrd="0" presId="urn:microsoft.com/office/officeart/2005/8/layout/chevron2"/>
    <dgm:cxn modelId="{06BA710A-F33F-41C6-9769-7087EE1D3E1A}" type="presOf" srcId="{A18B2246-3811-4713-B3FF-30E53B002271}" destId="{11D8C751-7AF4-4965-B8F1-4E5D40EB5370}" srcOrd="0" destOrd="1" presId="urn:microsoft.com/office/officeart/2005/8/layout/chevron2"/>
    <dgm:cxn modelId="{D44055B7-7C84-4EF6-8CFF-AF8B299F92C8}" srcId="{AFD56643-FA4B-462B-90D5-EAE71EB79834}" destId="{BB07BDC9-07E7-4F8E-AB81-62E31C3CAF62}" srcOrd="2" destOrd="0" parTransId="{2CE64041-1653-4A7D-8B2A-BF00DABC0C7C}" sibTransId="{E76D5F88-BB37-4850-ADE9-7C2A7725349C}"/>
    <dgm:cxn modelId="{034BC2EC-C9BE-4B6C-92FA-0A9BC25AF23B}" srcId="{FE4FB07A-DC1C-4347-AAD2-911321650CF8}" destId="{454E1CE2-8975-4BAA-8E46-57E2EF48C0EE}" srcOrd="2" destOrd="0" parTransId="{64B9B606-3D0B-431E-A3F0-CB0D62EE6A4C}" sibTransId="{E6ADEF34-4556-4329-A781-E68FFE460BF5}"/>
    <dgm:cxn modelId="{369A9FAF-2321-4611-A2FB-D1373F828618}" type="presOf" srcId="{454E1CE2-8975-4BAA-8E46-57E2EF48C0EE}" destId="{440F0237-55CE-4DD2-9A79-03C2DE09D9B6}" srcOrd="0" destOrd="0" presId="urn:microsoft.com/office/officeart/2005/8/layout/chevron2"/>
    <dgm:cxn modelId="{049995B5-2C60-4C5A-A7CB-FB5F2FD80CCC}" srcId="{AFD56643-FA4B-462B-90D5-EAE71EB79834}" destId="{3F9F165F-6CD7-4064-BDD4-8403C45248A6}" srcOrd="4" destOrd="0" parTransId="{5E71CB13-1D2D-4EAE-BFE3-49C0D0234748}" sibTransId="{CA20FE7D-670A-49DD-BA2F-B8A6B72E6DDC}"/>
    <dgm:cxn modelId="{D1E868FC-CA61-4FD5-B58D-F4155DB21E50}" type="presOf" srcId="{BB07BDC9-07E7-4F8E-AB81-62E31C3CAF62}" destId="{8B9CC601-2B79-4CA5-911F-04FA8706AA96}" srcOrd="0" destOrd="2" presId="urn:microsoft.com/office/officeart/2005/8/layout/chevron2"/>
    <dgm:cxn modelId="{DF6A7078-5D4F-4361-B1BC-BF6BBF467A25}" type="presOf" srcId="{3F9F165F-6CD7-4064-BDD4-8403C45248A6}" destId="{8B9CC601-2B79-4CA5-911F-04FA8706AA96}" srcOrd="0" destOrd="4" presId="urn:microsoft.com/office/officeart/2005/8/layout/chevron2"/>
    <dgm:cxn modelId="{A86A8F01-482C-4967-9CA2-86A7D1D13E29}" srcId="{AFD56643-FA4B-462B-90D5-EAE71EB79834}" destId="{2AF41150-398F-4855-B847-97FB386A0CBB}" srcOrd="3" destOrd="0" parTransId="{52FC595D-0CCE-4EA5-86AD-5B3A3B62937C}" sibTransId="{52617F7C-D64D-452B-ADED-B2424EE5C306}"/>
    <dgm:cxn modelId="{16420A15-A6D9-4AD3-9952-51946DA4ACEA}" srcId="{AFD56643-FA4B-462B-90D5-EAE71EB79834}" destId="{4F5A78CB-1B51-4781-A1F7-33F025CDB5EB}" srcOrd="0" destOrd="0" parTransId="{A681492E-06A8-442B-95C9-B5F86B6B8E34}" sibTransId="{AFA71E79-1486-4860-9C69-BF872A495B51}"/>
    <dgm:cxn modelId="{0FC44E9F-5B92-4662-8F76-D5C2FD7925CB}" srcId="{454E1CE2-8975-4BAA-8E46-57E2EF48C0EE}" destId="{A18B2246-3811-4713-B3FF-30E53B002271}" srcOrd="1" destOrd="0" parTransId="{C83C48F7-4500-4B16-8EC0-4B44003C10E4}" sibTransId="{D6D209B8-3D7F-4460-AAF1-2557BE06ED83}"/>
    <dgm:cxn modelId="{51CCC8F6-D4A5-4330-A2B4-9CDE15742263}" type="presParOf" srcId="{12EDF8DC-4DF6-4C7A-B072-C7985E49D702}" destId="{6F4D2A74-29DD-4CAA-B7BE-EE5ECFB0E4FC}" srcOrd="0" destOrd="0" presId="urn:microsoft.com/office/officeart/2005/8/layout/chevron2"/>
    <dgm:cxn modelId="{476653E1-D8A6-4C1B-A7EE-0314ACFB23F5}" type="presParOf" srcId="{6F4D2A74-29DD-4CAA-B7BE-EE5ECFB0E4FC}" destId="{EB14954F-0260-4AE5-AA9C-E620BE2C201C}" srcOrd="0" destOrd="0" presId="urn:microsoft.com/office/officeart/2005/8/layout/chevron2"/>
    <dgm:cxn modelId="{21E67455-2396-48A5-9200-4DD5959CCAD1}" type="presParOf" srcId="{6F4D2A74-29DD-4CAA-B7BE-EE5ECFB0E4FC}" destId="{8B9CC601-2B79-4CA5-911F-04FA8706AA96}" srcOrd="1" destOrd="0" presId="urn:microsoft.com/office/officeart/2005/8/layout/chevron2"/>
    <dgm:cxn modelId="{68AFEE4B-B52B-464E-9251-4312BB3C2933}" type="presParOf" srcId="{12EDF8DC-4DF6-4C7A-B072-C7985E49D702}" destId="{F15D75E3-372B-48B6-B5E2-D460A75B2F42}" srcOrd="1" destOrd="0" presId="urn:microsoft.com/office/officeart/2005/8/layout/chevron2"/>
    <dgm:cxn modelId="{FD3C8CC2-648B-4982-868D-91DEB85712D9}" type="presParOf" srcId="{12EDF8DC-4DF6-4C7A-B072-C7985E49D702}" destId="{CFC87B7D-498F-4A8F-8CA2-F69E0D03B5D6}" srcOrd="2" destOrd="0" presId="urn:microsoft.com/office/officeart/2005/8/layout/chevron2"/>
    <dgm:cxn modelId="{8B868813-8DE7-4BF6-900D-72A3C3F7B519}" type="presParOf" srcId="{CFC87B7D-498F-4A8F-8CA2-F69E0D03B5D6}" destId="{34A6DA5F-031C-4AF8-BF76-28DDC4B35F88}" srcOrd="0" destOrd="0" presId="urn:microsoft.com/office/officeart/2005/8/layout/chevron2"/>
    <dgm:cxn modelId="{12E9A048-DCAC-44B0-B292-D0F27B442987}" type="presParOf" srcId="{CFC87B7D-498F-4A8F-8CA2-F69E0D03B5D6}" destId="{3F624D2A-7FE5-4971-AFDA-A940F2D7A961}" srcOrd="1" destOrd="0" presId="urn:microsoft.com/office/officeart/2005/8/layout/chevron2"/>
    <dgm:cxn modelId="{0CCB15A5-0CDF-4D28-BB0C-955B84CE55E3}" type="presParOf" srcId="{12EDF8DC-4DF6-4C7A-B072-C7985E49D702}" destId="{00510AF9-DAA2-4CD1-BF70-0D4DF1EBDF55}" srcOrd="3" destOrd="0" presId="urn:microsoft.com/office/officeart/2005/8/layout/chevron2"/>
    <dgm:cxn modelId="{1935FE91-7775-4843-81D2-BC56080B6A5D}" type="presParOf" srcId="{12EDF8DC-4DF6-4C7A-B072-C7985E49D702}" destId="{8A64EF73-8C93-430E-9263-0B807699BE9D}" srcOrd="4" destOrd="0" presId="urn:microsoft.com/office/officeart/2005/8/layout/chevron2"/>
    <dgm:cxn modelId="{2BC8E611-68BC-49BD-9BC1-4F9423823CDD}" type="presParOf" srcId="{8A64EF73-8C93-430E-9263-0B807699BE9D}" destId="{440F0237-55CE-4DD2-9A79-03C2DE09D9B6}" srcOrd="0" destOrd="0" presId="urn:microsoft.com/office/officeart/2005/8/layout/chevron2"/>
    <dgm:cxn modelId="{0BEDFD36-08FB-45A9-9FA5-E3B01B543CD4}" type="presParOf" srcId="{8A64EF73-8C93-430E-9263-0B807699BE9D}" destId="{11D8C751-7AF4-4965-B8F1-4E5D40EB5370}"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5299507-3254-49D4-A7C3-B980FBDA87D2}" type="doc">
      <dgm:prSet loTypeId="urn:microsoft.com/office/officeart/2005/8/layout/venn1" loCatId="relationship" qsTypeId="urn:microsoft.com/office/officeart/2005/8/quickstyle/simple1" qsCatId="simple" csTypeId="urn:microsoft.com/office/officeart/2005/8/colors/accent1_2" csCatId="accent1" phldr="1"/>
      <dgm:spPr/>
    </dgm:pt>
    <dgm:pt modelId="{56D8F2F3-E955-496D-BC56-D95B72417CE3}">
      <dgm:prSet phldrT="[Text]" custT="1"/>
      <dgm:spPr/>
      <dgm:t>
        <a:bodyPr/>
        <a:lstStyle/>
        <a:p>
          <a:endParaRPr lang="en-US" sz="2000" b="1" dirty="0" smtClean="0">
            <a:solidFill>
              <a:srgbClr val="FFFF00"/>
            </a:solidFill>
          </a:endParaRPr>
        </a:p>
        <a:p>
          <a:r>
            <a:rPr lang="en-US" sz="2000" b="1" dirty="0" smtClean="0">
              <a:solidFill>
                <a:srgbClr val="FFFF00"/>
              </a:solidFill>
            </a:rPr>
            <a:t>ToT </a:t>
          </a:r>
          <a:r>
            <a:rPr lang="en-US" sz="2000" b="1" dirty="0" smtClean="0">
              <a:solidFill>
                <a:srgbClr val="C00000"/>
              </a:solidFill>
            </a:rPr>
            <a:t>(12)</a:t>
          </a:r>
        </a:p>
        <a:p>
          <a:r>
            <a:rPr lang="en-US" sz="1600" b="1" dirty="0" smtClean="0">
              <a:solidFill>
                <a:schemeClr val="tx1"/>
              </a:solidFill>
            </a:rPr>
            <a:t>FTCs: Senior Lawyers &amp;</a:t>
          </a:r>
        </a:p>
        <a:p>
          <a:r>
            <a:rPr lang="en-US" sz="1600" b="1" dirty="0" smtClean="0">
              <a:solidFill>
                <a:schemeClr val="tx1"/>
              </a:solidFill>
            </a:rPr>
            <a:t>Economists</a:t>
          </a:r>
          <a:endParaRPr lang="en-GB" sz="1600" b="1" dirty="0">
            <a:solidFill>
              <a:schemeClr val="tx1"/>
            </a:solidFill>
          </a:endParaRPr>
        </a:p>
      </dgm:t>
    </dgm:pt>
    <dgm:pt modelId="{29756138-C97D-4867-8641-5BEC8315E2E4}" type="parTrans" cxnId="{1F082D32-4446-4878-843E-A1AA3A154ADF}">
      <dgm:prSet/>
      <dgm:spPr/>
      <dgm:t>
        <a:bodyPr/>
        <a:lstStyle/>
        <a:p>
          <a:endParaRPr lang="en-GB"/>
        </a:p>
      </dgm:t>
    </dgm:pt>
    <dgm:pt modelId="{45ACD5DD-39AB-463F-B05D-8A7F19FA63FA}" type="sibTrans" cxnId="{1F082D32-4446-4878-843E-A1AA3A154ADF}">
      <dgm:prSet/>
      <dgm:spPr/>
      <dgm:t>
        <a:bodyPr/>
        <a:lstStyle/>
        <a:p>
          <a:endParaRPr lang="en-GB"/>
        </a:p>
      </dgm:t>
    </dgm:pt>
    <dgm:pt modelId="{5225D658-CA54-4620-B842-7572FAAE08D0}">
      <dgm:prSet phldrT="[Text]" custT="1"/>
      <dgm:spPr/>
      <dgm:t>
        <a:bodyPr/>
        <a:lstStyle/>
        <a:p>
          <a:r>
            <a:rPr lang="en-US" sz="1800" b="1" dirty="0" smtClean="0">
              <a:solidFill>
                <a:schemeClr val="tx1"/>
              </a:solidFill>
            </a:rPr>
            <a:t>Public      officials/</a:t>
          </a:r>
        </a:p>
        <a:p>
          <a:r>
            <a:rPr lang="en-US" sz="1800" b="1" dirty="0" smtClean="0">
              <a:solidFill>
                <a:schemeClr val="tx1"/>
              </a:solidFill>
            </a:rPr>
            <a:t>Regulators &amp;</a:t>
          </a:r>
        </a:p>
        <a:p>
          <a:r>
            <a:rPr lang="en-US" sz="1800" b="1" dirty="0" smtClean="0">
              <a:solidFill>
                <a:schemeClr val="tx1"/>
              </a:solidFill>
            </a:rPr>
            <a:t> staff of new commissions</a:t>
          </a:r>
          <a:endParaRPr lang="en-GB" sz="1800" b="1" dirty="0">
            <a:solidFill>
              <a:schemeClr val="tx1"/>
            </a:solidFill>
          </a:endParaRPr>
        </a:p>
      </dgm:t>
    </dgm:pt>
    <dgm:pt modelId="{F751D830-8A55-42D1-A5E6-3CD847CA20C9}" type="parTrans" cxnId="{610ABF68-B862-4A90-95F7-96F40BB48CBB}">
      <dgm:prSet/>
      <dgm:spPr/>
      <dgm:t>
        <a:bodyPr/>
        <a:lstStyle/>
        <a:p>
          <a:endParaRPr lang="en-GB"/>
        </a:p>
      </dgm:t>
    </dgm:pt>
    <dgm:pt modelId="{7585EB2E-77DF-4252-A2CC-3024FA754809}" type="sibTrans" cxnId="{610ABF68-B862-4A90-95F7-96F40BB48CBB}">
      <dgm:prSet/>
      <dgm:spPr/>
      <dgm:t>
        <a:bodyPr/>
        <a:lstStyle/>
        <a:p>
          <a:endParaRPr lang="en-GB"/>
        </a:p>
      </dgm:t>
    </dgm:pt>
    <dgm:pt modelId="{AE73C470-4249-4A16-A976-621D8E6F1875}">
      <dgm:prSet phldrT="[Text]" custT="1"/>
      <dgm:spPr/>
      <dgm:t>
        <a:bodyPr/>
        <a:lstStyle/>
        <a:p>
          <a:r>
            <a:rPr lang="en-US" sz="1600" b="1" dirty="0" smtClean="0">
              <a:solidFill>
                <a:srgbClr val="FFFF00"/>
              </a:solidFill>
            </a:rPr>
            <a:t>ADJUDICATORS</a:t>
          </a:r>
          <a:endParaRPr lang="en-GB" sz="1600" b="1" dirty="0">
            <a:solidFill>
              <a:srgbClr val="FFFF00"/>
            </a:solidFill>
          </a:endParaRPr>
        </a:p>
      </dgm:t>
    </dgm:pt>
    <dgm:pt modelId="{5CCEC9EC-D690-4FBF-A4EF-F57CBC7F6366}" type="parTrans" cxnId="{CEA33091-507A-42DB-A62F-08BAF5BD5B72}">
      <dgm:prSet/>
      <dgm:spPr/>
      <dgm:t>
        <a:bodyPr/>
        <a:lstStyle/>
        <a:p>
          <a:endParaRPr lang="en-GB"/>
        </a:p>
      </dgm:t>
    </dgm:pt>
    <dgm:pt modelId="{B37E7769-C9B9-4914-A671-8D071DC84B1C}" type="sibTrans" cxnId="{CEA33091-507A-42DB-A62F-08BAF5BD5B72}">
      <dgm:prSet/>
      <dgm:spPr/>
      <dgm:t>
        <a:bodyPr/>
        <a:lstStyle/>
        <a:p>
          <a:endParaRPr lang="en-GB"/>
        </a:p>
      </dgm:t>
    </dgm:pt>
    <dgm:pt modelId="{635BF1B4-67A0-49C8-ADD6-BBDFC843A8FA}">
      <dgm:prSet custT="1"/>
      <dgm:spPr/>
      <dgm:t>
        <a:bodyPr/>
        <a:lstStyle/>
        <a:p>
          <a:r>
            <a:rPr lang="en-US" sz="1600" b="1" dirty="0" smtClean="0">
              <a:solidFill>
                <a:srgbClr val="FFFF00"/>
              </a:solidFill>
            </a:rPr>
            <a:t>DR </a:t>
          </a:r>
          <a:r>
            <a:rPr lang="en-US" sz="1600" b="1" dirty="0" smtClean="0">
              <a:solidFill>
                <a:srgbClr val="C00000"/>
              </a:solidFill>
            </a:rPr>
            <a:t>(32)</a:t>
          </a:r>
        </a:p>
        <a:p>
          <a:r>
            <a:rPr lang="en-US" sz="1600" b="1" dirty="0" smtClean="0">
              <a:solidFill>
                <a:srgbClr val="FFFF00"/>
              </a:solidFill>
            </a:rPr>
            <a:t> Haiti  </a:t>
          </a:r>
          <a:r>
            <a:rPr lang="en-US" sz="1600" b="1" dirty="0" smtClean="0">
              <a:solidFill>
                <a:srgbClr val="C00000"/>
              </a:solidFill>
            </a:rPr>
            <a:t>(38)</a:t>
          </a:r>
        </a:p>
        <a:p>
          <a:endParaRPr lang="en-GB" sz="1600" b="1" dirty="0"/>
        </a:p>
      </dgm:t>
    </dgm:pt>
    <dgm:pt modelId="{51ED417A-A5B6-4C83-AECE-374D7620BC47}" type="parTrans" cxnId="{1D02ABD4-66BD-4036-96CB-48021BFB7A81}">
      <dgm:prSet/>
      <dgm:spPr/>
      <dgm:t>
        <a:bodyPr/>
        <a:lstStyle/>
        <a:p>
          <a:endParaRPr lang="en-GB"/>
        </a:p>
      </dgm:t>
    </dgm:pt>
    <dgm:pt modelId="{A1E3C6D8-A667-4EA1-9CD1-B28EBEC80DEE}" type="sibTrans" cxnId="{1D02ABD4-66BD-4036-96CB-48021BFB7A81}">
      <dgm:prSet/>
      <dgm:spPr/>
      <dgm:t>
        <a:bodyPr/>
        <a:lstStyle/>
        <a:p>
          <a:endParaRPr lang="en-GB"/>
        </a:p>
      </dgm:t>
    </dgm:pt>
    <dgm:pt modelId="{795F66AF-ED6C-4BDE-B203-D2B296C88C11}" type="pres">
      <dgm:prSet presAssocID="{D5299507-3254-49D4-A7C3-B980FBDA87D2}" presName="compositeShape" presStyleCnt="0">
        <dgm:presLayoutVars>
          <dgm:chMax val="7"/>
          <dgm:dir/>
          <dgm:resizeHandles val="exact"/>
        </dgm:presLayoutVars>
      </dgm:prSet>
      <dgm:spPr/>
    </dgm:pt>
    <dgm:pt modelId="{C7C2F487-52AD-4602-9841-A76655B592D6}" type="pres">
      <dgm:prSet presAssocID="{56D8F2F3-E955-496D-BC56-D95B72417CE3}" presName="circ1" presStyleLbl="vennNode1" presStyleIdx="0" presStyleCnt="4" custScaleX="99276" custScaleY="66410" custLinFactNeighborX="3238" custLinFactNeighborY="-17586"/>
      <dgm:spPr/>
      <dgm:t>
        <a:bodyPr/>
        <a:lstStyle/>
        <a:p>
          <a:endParaRPr lang="en-GB"/>
        </a:p>
      </dgm:t>
    </dgm:pt>
    <dgm:pt modelId="{6AB72160-28C2-495E-A11F-478CF4C88221}" type="pres">
      <dgm:prSet presAssocID="{56D8F2F3-E955-496D-BC56-D95B72417CE3}" presName="circ1Tx" presStyleLbl="revTx" presStyleIdx="0" presStyleCnt="0">
        <dgm:presLayoutVars>
          <dgm:chMax val="0"/>
          <dgm:chPref val="0"/>
          <dgm:bulletEnabled val="1"/>
        </dgm:presLayoutVars>
      </dgm:prSet>
      <dgm:spPr/>
      <dgm:t>
        <a:bodyPr/>
        <a:lstStyle/>
        <a:p>
          <a:endParaRPr lang="en-GB"/>
        </a:p>
      </dgm:t>
    </dgm:pt>
    <dgm:pt modelId="{DC7B3D5D-DD47-4F9E-9128-C20F7BD4FA3A}" type="pres">
      <dgm:prSet presAssocID="{5225D658-CA54-4620-B842-7572FAAE08D0}" presName="circ2" presStyleLbl="vennNode1" presStyleIdx="1" presStyleCnt="4" custScaleX="150626" custLinFactNeighborX="12818" custLinFactNeighborY="15435"/>
      <dgm:spPr/>
      <dgm:t>
        <a:bodyPr/>
        <a:lstStyle/>
        <a:p>
          <a:endParaRPr lang="en-GB"/>
        </a:p>
      </dgm:t>
    </dgm:pt>
    <dgm:pt modelId="{B6BBA2B3-D99B-470A-9BD1-E5A60007760B}" type="pres">
      <dgm:prSet presAssocID="{5225D658-CA54-4620-B842-7572FAAE08D0}" presName="circ2Tx" presStyleLbl="revTx" presStyleIdx="0" presStyleCnt="0">
        <dgm:presLayoutVars>
          <dgm:chMax val="0"/>
          <dgm:chPref val="0"/>
          <dgm:bulletEnabled val="1"/>
        </dgm:presLayoutVars>
      </dgm:prSet>
      <dgm:spPr/>
      <dgm:t>
        <a:bodyPr/>
        <a:lstStyle/>
        <a:p>
          <a:endParaRPr lang="en-GB"/>
        </a:p>
      </dgm:t>
    </dgm:pt>
    <dgm:pt modelId="{81B463FF-1BDA-4800-B7F5-F17695283004}" type="pres">
      <dgm:prSet presAssocID="{635BF1B4-67A0-49C8-ADD6-BBDFC843A8FA}" presName="circ3" presStyleLbl="vennNode1" presStyleIdx="2" presStyleCnt="4" custScaleX="78153" custScaleY="67676" custLinFactNeighborX="-35213" custLinFactNeighborY="22976"/>
      <dgm:spPr/>
      <dgm:t>
        <a:bodyPr/>
        <a:lstStyle/>
        <a:p>
          <a:endParaRPr lang="en-GB"/>
        </a:p>
      </dgm:t>
    </dgm:pt>
    <dgm:pt modelId="{6608B15B-05F0-477E-965A-8998A5A588EF}" type="pres">
      <dgm:prSet presAssocID="{635BF1B4-67A0-49C8-ADD6-BBDFC843A8FA}" presName="circ3Tx" presStyleLbl="revTx" presStyleIdx="0" presStyleCnt="0">
        <dgm:presLayoutVars>
          <dgm:chMax val="0"/>
          <dgm:chPref val="0"/>
          <dgm:bulletEnabled val="1"/>
        </dgm:presLayoutVars>
      </dgm:prSet>
      <dgm:spPr/>
      <dgm:t>
        <a:bodyPr/>
        <a:lstStyle/>
        <a:p>
          <a:endParaRPr lang="en-GB"/>
        </a:p>
      </dgm:t>
    </dgm:pt>
    <dgm:pt modelId="{8E233D3C-5D9C-4E3B-801A-3D7730C2E024}" type="pres">
      <dgm:prSet presAssocID="{AE73C470-4249-4A16-A976-621D8E6F1875}" presName="circ4" presStyleLbl="vennNode1" presStyleIdx="3" presStyleCnt="4" custScaleX="154915" custLinFactNeighborX="-52032" custLinFactNeighborY="-9000"/>
      <dgm:spPr/>
      <dgm:t>
        <a:bodyPr/>
        <a:lstStyle/>
        <a:p>
          <a:endParaRPr lang="en-GB"/>
        </a:p>
      </dgm:t>
    </dgm:pt>
    <dgm:pt modelId="{9E19F966-6DAA-475A-873B-73732D915191}" type="pres">
      <dgm:prSet presAssocID="{AE73C470-4249-4A16-A976-621D8E6F1875}" presName="circ4Tx" presStyleLbl="revTx" presStyleIdx="0" presStyleCnt="0">
        <dgm:presLayoutVars>
          <dgm:chMax val="0"/>
          <dgm:chPref val="0"/>
          <dgm:bulletEnabled val="1"/>
        </dgm:presLayoutVars>
      </dgm:prSet>
      <dgm:spPr/>
      <dgm:t>
        <a:bodyPr/>
        <a:lstStyle/>
        <a:p>
          <a:endParaRPr lang="en-GB"/>
        </a:p>
      </dgm:t>
    </dgm:pt>
  </dgm:ptLst>
  <dgm:cxnLst>
    <dgm:cxn modelId="{1F082D32-4446-4878-843E-A1AA3A154ADF}" srcId="{D5299507-3254-49D4-A7C3-B980FBDA87D2}" destId="{56D8F2F3-E955-496D-BC56-D95B72417CE3}" srcOrd="0" destOrd="0" parTransId="{29756138-C97D-4867-8641-5BEC8315E2E4}" sibTransId="{45ACD5DD-39AB-463F-B05D-8A7F19FA63FA}"/>
    <dgm:cxn modelId="{4615545D-C07F-42C6-881D-77B002255959}" type="presOf" srcId="{5225D658-CA54-4620-B842-7572FAAE08D0}" destId="{DC7B3D5D-DD47-4F9E-9128-C20F7BD4FA3A}" srcOrd="0" destOrd="0" presId="urn:microsoft.com/office/officeart/2005/8/layout/venn1"/>
    <dgm:cxn modelId="{954BE7F9-75B1-4E5F-8D55-CB3C975671F8}" type="presOf" srcId="{D5299507-3254-49D4-A7C3-B980FBDA87D2}" destId="{795F66AF-ED6C-4BDE-B203-D2B296C88C11}" srcOrd="0" destOrd="0" presId="urn:microsoft.com/office/officeart/2005/8/layout/venn1"/>
    <dgm:cxn modelId="{610ABF68-B862-4A90-95F7-96F40BB48CBB}" srcId="{D5299507-3254-49D4-A7C3-B980FBDA87D2}" destId="{5225D658-CA54-4620-B842-7572FAAE08D0}" srcOrd="1" destOrd="0" parTransId="{F751D830-8A55-42D1-A5E6-3CD847CA20C9}" sibTransId="{7585EB2E-77DF-4252-A2CC-3024FA754809}"/>
    <dgm:cxn modelId="{553CBD40-B318-4099-B328-2C58DCAC035C}" type="presOf" srcId="{635BF1B4-67A0-49C8-ADD6-BBDFC843A8FA}" destId="{6608B15B-05F0-477E-965A-8998A5A588EF}" srcOrd="1" destOrd="0" presId="urn:microsoft.com/office/officeart/2005/8/layout/venn1"/>
    <dgm:cxn modelId="{9F5101F1-BEE4-4120-A20A-3516BFADE6BA}" type="presOf" srcId="{56D8F2F3-E955-496D-BC56-D95B72417CE3}" destId="{6AB72160-28C2-495E-A11F-478CF4C88221}" srcOrd="1" destOrd="0" presId="urn:microsoft.com/office/officeart/2005/8/layout/venn1"/>
    <dgm:cxn modelId="{1D02ABD4-66BD-4036-96CB-48021BFB7A81}" srcId="{D5299507-3254-49D4-A7C3-B980FBDA87D2}" destId="{635BF1B4-67A0-49C8-ADD6-BBDFC843A8FA}" srcOrd="2" destOrd="0" parTransId="{51ED417A-A5B6-4C83-AECE-374D7620BC47}" sibTransId="{A1E3C6D8-A667-4EA1-9CD1-B28EBEC80DEE}"/>
    <dgm:cxn modelId="{E873B6CC-7255-480B-97C2-1A7A17751894}" type="presOf" srcId="{635BF1B4-67A0-49C8-ADD6-BBDFC843A8FA}" destId="{81B463FF-1BDA-4800-B7F5-F17695283004}" srcOrd="0" destOrd="0" presId="urn:microsoft.com/office/officeart/2005/8/layout/venn1"/>
    <dgm:cxn modelId="{7FB30C12-22F8-4BDD-B8AF-E019C932A8BC}" type="presOf" srcId="{56D8F2F3-E955-496D-BC56-D95B72417CE3}" destId="{C7C2F487-52AD-4602-9841-A76655B592D6}" srcOrd="0" destOrd="0" presId="urn:microsoft.com/office/officeart/2005/8/layout/venn1"/>
    <dgm:cxn modelId="{40625095-D04F-42D0-A141-462F410F99EA}" type="presOf" srcId="{5225D658-CA54-4620-B842-7572FAAE08D0}" destId="{B6BBA2B3-D99B-470A-9BD1-E5A60007760B}" srcOrd="1" destOrd="0" presId="urn:microsoft.com/office/officeart/2005/8/layout/venn1"/>
    <dgm:cxn modelId="{A6641267-67A7-4C20-912C-6DC1A07389CB}" type="presOf" srcId="{AE73C470-4249-4A16-A976-621D8E6F1875}" destId="{8E233D3C-5D9C-4E3B-801A-3D7730C2E024}" srcOrd="0" destOrd="0" presId="urn:microsoft.com/office/officeart/2005/8/layout/venn1"/>
    <dgm:cxn modelId="{3C55AC0A-49E8-4D87-8E52-FCFF7E968FDE}" type="presOf" srcId="{AE73C470-4249-4A16-A976-621D8E6F1875}" destId="{9E19F966-6DAA-475A-873B-73732D915191}" srcOrd="1" destOrd="0" presId="urn:microsoft.com/office/officeart/2005/8/layout/venn1"/>
    <dgm:cxn modelId="{CEA33091-507A-42DB-A62F-08BAF5BD5B72}" srcId="{D5299507-3254-49D4-A7C3-B980FBDA87D2}" destId="{AE73C470-4249-4A16-A976-621D8E6F1875}" srcOrd="3" destOrd="0" parTransId="{5CCEC9EC-D690-4FBF-A4EF-F57CBC7F6366}" sibTransId="{B37E7769-C9B9-4914-A671-8D071DC84B1C}"/>
    <dgm:cxn modelId="{4878D8F6-5175-4415-833E-D772AB8316FD}" type="presParOf" srcId="{795F66AF-ED6C-4BDE-B203-D2B296C88C11}" destId="{C7C2F487-52AD-4602-9841-A76655B592D6}" srcOrd="0" destOrd="0" presId="urn:microsoft.com/office/officeart/2005/8/layout/venn1"/>
    <dgm:cxn modelId="{63BCAF75-3183-4739-8567-B4D6165EF41E}" type="presParOf" srcId="{795F66AF-ED6C-4BDE-B203-D2B296C88C11}" destId="{6AB72160-28C2-495E-A11F-478CF4C88221}" srcOrd="1" destOrd="0" presId="urn:microsoft.com/office/officeart/2005/8/layout/venn1"/>
    <dgm:cxn modelId="{D7C345CE-EEDD-4E73-9C29-E54F9D01D885}" type="presParOf" srcId="{795F66AF-ED6C-4BDE-B203-D2B296C88C11}" destId="{DC7B3D5D-DD47-4F9E-9128-C20F7BD4FA3A}" srcOrd="2" destOrd="0" presId="urn:microsoft.com/office/officeart/2005/8/layout/venn1"/>
    <dgm:cxn modelId="{1043D08E-0FAB-4E7C-BD38-62FE75B3E1B9}" type="presParOf" srcId="{795F66AF-ED6C-4BDE-B203-D2B296C88C11}" destId="{B6BBA2B3-D99B-470A-9BD1-E5A60007760B}" srcOrd="3" destOrd="0" presId="urn:microsoft.com/office/officeart/2005/8/layout/venn1"/>
    <dgm:cxn modelId="{769824E6-B501-4B2C-8825-556B10842202}" type="presParOf" srcId="{795F66AF-ED6C-4BDE-B203-D2B296C88C11}" destId="{81B463FF-1BDA-4800-B7F5-F17695283004}" srcOrd="4" destOrd="0" presId="urn:microsoft.com/office/officeart/2005/8/layout/venn1"/>
    <dgm:cxn modelId="{5034F375-A66A-4DD6-9B85-B4FDEB5C9D18}" type="presParOf" srcId="{795F66AF-ED6C-4BDE-B203-D2B296C88C11}" destId="{6608B15B-05F0-477E-965A-8998A5A588EF}" srcOrd="5" destOrd="0" presId="urn:microsoft.com/office/officeart/2005/8/layout/venn1"/>
    <dgm:cxn modelId="{95C8AF6D-A1B2-4965-ACCE-ABA49EC37953}" type="presParOf" srcId="{795F66AF-ED6C-4BDE-B203-D2B296C88C11}" destId="{8E233D3C-5D9C-4E3B-801A-3D7730C2E024}" srcOrd="6" destOrd="0" presId="urn:microsoft.com/office/officeart/2005/8/layout/venn1"/>
    <dgm:cxn modelId="{B85774BD-AA19-4986-B013-613CF11F1EDF}" type="presParOf" srcId="{795F66AF-ED6C-4BDE-B203-D2B296C88C11}" destId="{9E19F966-6DAA-475A-873B-73732D915191}" srcOrd="7"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E513D46-F413-4DA6-83A5-11071A4269D9}" type="doc">
      <dgm:prSet loTypeId="urn:microsoft.com/office/officeart/2005/8/layout/hProcess7" loCatId="list" qsTypeId="urn:microsoft.com/office/officeart/2005/8/quickstyle/simple1" qsCatId="simple" csTypeId="urn:microsoft.com/office/officeart/2005/8/colors/accent1_2" csCatId="accent1" phldr="1"/>
      <dgm:spPr/>
      <dgm:t>
        <a:bodyPr/>
        <a:lstStyle/>
        <a:p>
          <a:endParaRPr lang="en-GB"/>
        </a:p>
      </dgm:t>
    </dgm:pt>
    <dgm:pt modelId="{C7BB6080-9171-4710-A79E-3D3143C1D571}">
      <dgm:prSet phldrT="[Text]"/>
      <dgm:spPr/>
      <dgm:t>
        <a:bodyPr/>
        <a:lstStyle/>
        <a:p>
          <a:pPr algn="ctr"/>
          <a:r>
            <a:rPr lang="en-US" b="1" dirty="0" smtClean="0">
              <a:solidFill>
                <a:srgbClr val="FFFF00"/>
              </a:solidFill>
            </a:rPr>
            <a:t>TRAINING OF TRAINERS   ( 5 days</a:t>
          </a:r>
          <a:r>
            <a:rPr lang="en-US" dirty="0" smtClean="0">
              <a:solidFill>
                <a:srgbClr val="FFFF00"/>
              </a:solidFill>
            </a:rPr>
            <a:t>)</a:t>
          </a:r>
          <a:endParaRPr lang="en-GB" dirty="0">
            <a:solidFill>
              <a:srgbClr val="FFFF00"/>
            </a:solidFill>
          </a:endParaRPr>
        </a:p>
      </dgm:t>
    </dgm:pt>
    <dgm:pt modelId="{F2DA1981-46BA-43E6-AB4C-D960765BE357}" type="parTrans" cxnId="{9740D9CB-C68F-40F2-ACB6-C29C40C91335}">
      <dgm:prSet/>
      <dgm:spPr/>
      <dgm:t>
        <a:bodyPr/>
        <a:lstStyle/>
        <a:p>
          <a:endParaRPr lang="en-GB"/>
        </a:p>
      </dgm:t>
    </dgm:pt>
    <dgm:pt modelId="{888A031C-A92F-4237-BB64-C23ED5EDCDDD}" type="sibTrans" cxnId="{9740D9CB-C68F-40F2-ACB6-C29C40C91335}">
      <dgm:prSet/>
      <dgm:spPr/>
      <dgm:t>
        <a:bodyPr/>
        <a:lstStyle/>
        <a:p>
          <a:endParaRPr lang="en-GB"/>
        </a:p>
      </dgm:t>
    </dgm:pt>
    <dgm:pt modelId="{7A9B1921-31D9-49A8-8857-3CEBD4B7E5BA}">
      <dgm:prSet phldrT="[Text]" custT="1"/>
      <dgm:spPr/>
      <dgm:t>
        <a:bodyPr/>
        <a:lstStyle/>
        <a:p>
          <a:r>
            <a:rPr lang="en-US" sz="2000" b="1" dirty="0" smtClean="0">
              <a:solidFill>
                <a:srgbClr val="FFFF00"/>
              </a:solidFill>
            </a:rPr>
            <a:t>Prof. Jenny</a:t>
          </a:r>
        </a:p>
        <a:p>
          <a:r>
            <a:rPr lang="en-US" sz="2000" b="1" dirty="0" smtClean="0">
              <a:solidFill>
                <a:srgbClr val="FFC000"/>
              </a:solidFill>
            </a:rPr>
            <a:t>Advanced CL/Teaching Skills</a:t>
          </a:r>
        </a:p>
        <a:p>
          <a:r>
            <a:rPr lang="en-US" sz="2400" b="1" dirty="0" smtClean="0">
              <a:solidFill>
                <a:srgbClr val="FFC000"/>
              </a:solidFill>
            </a:rPr>
            <a:t>Senior Staff </a:t>
          </a:r>
        </a:p>
        <a:p>
          <a:r>
            <a:rPr lang="en-US" sz="2000" dirty="0" smtClean="0"/>
            <a:t>JFTC: 4</a:t>
          </a:r>
        </a:p>
        <a:p>
          <a:r>
            <a:rPr lang="en-US" sz="2000" dirty="0" smtClean="0"/>
            <a:t>BFTC: 2</a:t>
          </a:r>
        </a:p>
        <a:p>
          <a:r>
            <a:rPr lang="en-US" sz="2000" dirty="0" smtClean="0"/>
            <a:t>CCC: 2</a:t>
          </a:r>
        </a:p>
        <a:p>
          <a:r>
            <a:rPr lang="en-US" sz="2000" dirty="0" smtClean="0"/>
            <a:t>DR Com.: 2</a:t>
          </a:r>
        </a:p>
        <a:p>
          <a:r>
            <a:rPr lang="en-US" sz="2000" dirty="0" smtClean="0"/>
            <a:t>CARIFORUM Dir. : 2</a:t>
          </a:r>
        </a:p>
        <a:p>
          <a:r>
            <a:rPr lang="en-US" sz="2000" b="1" dirty="0" smtClean="0">
              <a:solidFill>
                <a:srgbClr val="FFFF00"/>
              </a:solidFill>
            </a:rPr>
            <a:t>Total: 12</a:t>
          </a:r>
        </a:p>
        <a:p>
          <a:endParaRPr lang="en-GB" sz="2400" dirty="0"/>
        </a:p>
      </dgm:t>
    </dgm:pt>
    <dgm:pt modelId="{9716EA89-5D7C-4024-B55D-CD82B6AB8744}" type="parTrans" cxnId="{4B8C2487-D4C6-4432-A93D-30FFED469F8A}">
      <dgm:prSet/>
      <dgm:spPr/>
      <dgm:t>
        <a:bodyPr/>
        <a:lstStyle/>
        <a:p>
          <a:endParaRPr lang="en-GB"/>
        </a:p>
      </dgm:t>
    </dgm:pt>
    <dgm:pt modelId="{5AC9D963-DCBB-4D69-9B7E-2A82A93A5F66}" type="sibTrans" cxnId="{4B8C2487-D4C6-4432-A93D-30FFED469F8A}">
      <dgm:prSet/>
      <dgm:spPr/>
      <dgm:t>
        <a:bodyPr/>
        <a:lstStyle/>
        <a:p>
          <a:endParaRPr lang="en-GB"/>
        </a:p>
      </dgm:t>
    </dgm:pt>
    <dgm:pt modelId="{A163D1FD-17FC-4011-A3FA-ABC422DFD3B5}">
      <dgm:prSet phldrT="[Text]"/>
      <dgm:spPr/>
      <dgm:t>
        <a:bodyPr/>
        <a:lstStyle/>
        <a:p>
          <a:pPr algn="ctr"/>
          <a:r>
            <a:rPr lang="en-US" b="1" dirty="0" smtClean="0">
              <a:solidFill>
                <a:srgbClr val="FFFF00"/>
              </a:solidFill>
            </a:rPr>
            <a:t>4 INTERMEDIATE  WORKSHOPS (5 days)               </a:t>
          </a:r>
          <a:endParaRPr lang="en-GB" b="1" dirty="0">
            <a:solidFill>
              <a:srgbClr val="FFFF00"/>
            </a:solidFill>
          </a:endParaRPr>
        </a:p>
      </dgm:t>
    </dgm:pt>
    <dgm:pt modelId="{D0D91ECE-0387-47C0-BE00-9D191CDC7ABF}" type="parTrans" cxnId="{C49C99F5-7D6D-4832-A3CE-E1BAC632C689}">
      <dgm:prSet/>
      <dgm:spPr/>
      <dgm:t>
        <a:bodyPr/>
        <a:lstStyle/>
        <a:p>
          <a:endParaRPr lang="en-GB"/>
        </a:p>
      </dgm:t>
    </dgm:pt>
    <dgm:pt modelId="{2B12020C-B114-49A8-9079-1E860D355BF5}" type="sibTrans" cxnId="{C49C99F5-7D6D-4832-A3CE-E1BAC632C689}">
      <dgm:prSet/>
      <dgm:spPr/>
      <dgm:t>
        <a:bodyPr/>
        <a:lstStyle/>
        <a:p>
          <a:endParaRPr lang="en-GB"/>
        </a:p>
      </dgm:t>
    </dgm:pt>
    <dgm:pt modelId="{1EC26AA3-BCF8-4AFA-A135-002A6FB128C6}">
      <dgm:prSet phldrT="[Text]" custT="1"/>
      <dgm:spPr/>
      <dgm:t>
        <a:bodyPr/>
        <a:lstStyle/>
        <a:p>
          <a:r>
            <a:rPr lang="en-US" sz="1800" b="1" dirty="0" smtClean="0">
              <a:solidFill>
                <a:srgbClr val="FFFF00"/>
              </a:solidFill>
            </a:rPr>
            <a:t>Dr. Stewart </a:t>
          </a:r>
        </a:p>
        <a:p>
          <a:r>
            <a:rPr lang="en-US" sz="1800" b="1" dirty="0" smtClean="0">
              <a:solidFill>
                <a:srgbClr val="FFFF00"/>
              </a:solidFill>
            </a:rPr>
            <a:t>+ ToT trainees</a:t>
          </a:r>
        </a:p>
        <a:p>
          <a:r>
            <a:rPr lang="en-US" sz="2000" b="1" dirty="0" smtClean="0">
              <a:solidFill>
                <a:schemeClr val="bg1"/>
              </a:solidFill>
            </a:rPr>
            <a:t> 4 Workshops: </a:t>
          </a:r>
        </a:p>
        <a:p>
          <a:r>
            <a:rPr lang="en-US" sz="2000" b="1" dirty="0" smtClean="0">
              <a:solidFill>
                <a:schemeClr val="bg1"/>
              </a:solidFill>
            </a:rPr>
            <a:t>OECS;  T&amp;T;  Bahamas; Guyana; Suriname &amp; Belize</a:t>
          </a:r>
        </a:p>
        <a:p>
          <a:r>
            <a:rPr lang="en-US" sz="2000" b="1" dirty="0" smtClean="0">
              <a:solidFill>
                <a:srgbClr val="FFC000"/>
              </a:solidFill>
            </a:rPr>
            <a:t>Public Officials /Regulators + 6 University staff: law &amp; econ</a:t>
          </a:r>
          <a:r>
            <a:rPr lang="en-US" sz="2000" b="1" dirty="0" smtClean="0">
              <a:solidFill>
                <a:schemeClr val="bg1"/>
              </a:solidFill>
            </a:rPr>
            <a:t>.</a:t>
          </a:r>
        </a:p>
        <a:p>
          <a:r>
            <a:rPr lang="en-US" sz="2000" b="1" dirty="0" smtClean="0">
              <a:solidFill>
                <a:srgbClr val="FFC000"/>
              </a:solidFill>
            </a:rPr>
            <a:t>+ 1 Supreme Court Judge (Belize)</a:t>
          </a:r>
        </a:p>
        <a:p>
          <a:endParaRPr lang="en-US" sz="2000" b="1" dirty="0" smtClean="0">
            <a:solidFill>
              <a:srgbClr val="FFFF00"/>
            </a:solidFill>
          </a:endParaRPr>
        </a:p>
        <a:p>
          <a:r>
            <a:rPr lang="en-US" sz="2000" b="1" dirty="0" smtClean="0">
              <a:solidFill>
                <a:srgbClr val="FFFF00"/>
              </a:solidFill>
            </a:rPr>
            <a:t>Total: 94</a:t>
          </a:r>
        </a:p>
        <a:p>
          <a:endParaRPr lang="en-GB" sz="2400" b="1" dirty="0">
            <a:solidFill>
              <a:schemeClr val="bg1"/>
            </a:solidFill>
          </a:endParaRPr>
        </a:p>
      </dgm:t>
    </dgm:pt>
    <dgm:pt modelId="{C2298D76-A032-4FE9-B81A-CA0886C0C8E4}" type="parTrans" cxnId="{60481C1B-CB94-402B-B67C-B69813227949}">
      <dgm:prSet/>
      <dgm:spPr/>
      <dgm:t>
        <a:bodyPr/>
        <a:lstStyle/>
        <a:p>
          <a:endParaRPr lang="en-GB"/>
        </a:p>
      </dgm:t>
    </dgm:pt>
    <dgm:pt modelId="{FFB62F1B-DD82-4B2C-81BF-855D3CE7E689}" type="sibTrans" cxnId="{60481C1B-CB94-402B-B67C-B69813227949}">
      <dgm:prSet/>
      <dgm:spPr/>
      <dgm:t>
        <a:bodyPr/>
        <a:lstStyle/>
        <a:p>
          <a:endParaRPr lang="en-GB"/>
        </a:p>
      </dgm:t>
    </dgm:pt>
    <dgm:pt modelId="{D9D7514B-3807-4A8B-83C9-5FF25CBD42F0}">
      <dgm:prSet phldrT="[Text]"/>
      <dgm:spPr/>
      <dgm:t>
        <a:bodyPr/>
        <a:lstStyle/>
        <a:p>
          <a:pPr algn="ctr"/>
          <a:r>
            <a:rPr lang="en-US" b="1" dirty="0" smtClean="0">
              <a:solidFill>
                <a:srgbClr val="FFFF00"/>
              </a:solidFill>
            </a:rPr>
            <a:t>ADJUDICATORS</a:t>
          </a:r>
          <a:r>
            <a:rPr lang="en-US" dirty="0" smtClean="0"/>
            <a:t> </a:t>
          </a:r>
          <a:endParaRPr lang="en-GB" dirty="0"/>
        </a:p>
      </dgm:t>
    </dgm:pt>
    <dgm:pt modelId="{1B9A32CA-C644-4D7D-80F7-D0F17EB39382}" type="parTrans" cxnId="{E1696EFF-E39C-4E0C-BF69-BFEE6AFD4ABC}">
      <dgm:prSet/>
      <dgm:spPr/>
      <dgm:t>
        <a:bodyPr/>
        <a:lstStyle/>
        <a:p>
          <a:endParaRPr lang="en-GB"/>
        </a:p>
      </dgm:t>
    </dgm:pt>
    <dgm:pt modelId="{F675BF39-F216-461A-9E21-8CF8A8F17AFE}" type="sibTrans" cxnId="{E1696EFF-E39C-4E0C-BF69-BFEE6AFD4ABC}">
      <dgm:prSet/>
      <dgm:spPr/>
      <dgm:t>
        <a:bodyPr/>
        <a:lstStyle/>
        <a:p>
          <a:endParaRPr lang="en-GB"/>
        </a:p>
      </dgm:t>
    </dgm:pt>
    <dgm:pt modelId="{73B93A70-DD25-4057-91F9-6B569D66C3B8}">
      <dgm:prSet phldrT="[Text]" custT="1"/>
      <dgm:spPr/>
      <dgm:t>
        <a:bodyPr/>
        <a:lstStyle/>
        <a:p>
          <a:r>
            <a:rPr lang="en-US" sz="2000" b="1" dirty="0" smtClean="0">
              <a:solidFill>
                <a:srgbClr val="FFFF00"/>
              </a:solidFill>
            </a:rPr>
            <a:t>Prof. Jenny</a:t>
          </a:r>
        </a:p>
        <a:p>
          <a:r>
            <a:rPr lang="en-US" sz="2000" b="1" dirty="0" smtClean="0">
              <a:solidFill>
                <a:schemeClr val="bg1"/>
              </a:solidFill>
            </a:rPr>
            <a:t>1 day: CCJ</a:t>
          </a:r>
        </a:p>
        <a:p>
          <a:r>
            <a:rPr lang="en-US" sz="2000" b="1" dirty="0" smtClean="0">
              <a:solidFill>
                <a:schemeClr val="bg1"/>
              </a:solidFill>
            </a:rPr>
            <a:t>1 day: CCC Commission</a:t>
          </a:r>
        </a:p>
        <a:p>
          <a:r>
            <a:rPr lang="en-US" sz="2000" b="1" dirty="0" smtClean="0">
              <a:solidFill>
                <a:schemeClr val="bg1"/>
              </a:solidFill>
            </a:rPr>
            <a:t>1 day: High Court Judges in T&amp;T</a:t>
          </a:r>
        </a:p>
        <a:p>
          <a:r>
            <a:rPr lang="en-US" sz="2000" b="1" dirty="0" smtClean="0">
              <a:solidFill>
                <a:schemeClr val="bg1"/>
              </a:solidFill>
            </a:rPr>
            <a:t>2 days: Appeal Court Judges: CARICOM</a:t>
          </a:r>
        </a:p>
        <a:p>
          <a:r>
            <a:rPr lang="en-US" sz="2000" b="1" dirty="0" smtClean="0">
              <a:solidFill>
                <a:srgbClr val="C00000"/>
              </a:solidFill>
            </a:rPr>
            <a:t>OECS Project : (Jenny/ Stewart/Roberts</a:t>
          </a:r>
        </a:p>
        <a:p>
          <a:r>
            <a:rPr lang="en-US" sz="2000" b="1" dirty="0" smtClean="0">
              <a:solidFill>
                <a:srgbClr val="C00000"/>
              </a:solidFill>
            </a:rPr>
            <a:t>2 days: All Judges  (33)</a:t>
          </a:r>
        </a:p>
        <a:p>
          <a:r>
            <a:rPr lang="en-US" sz="2000" b="1" dirty="0" smtClean="0">
              <a:solidFill>
                <a:srgbClr val="C00000"/>
              </a:solidFill>
            </a:rPr>
            <a:t>1 day: All magistrates (30)</a:t>
          </a:r>
        </a:p>
        <a:p>
          <a:r>
            <a:rPr lang="en-US" sz="2000" b="1" dirty="0" smtClean="0">
              <a:solidFill>
                <a:srgbClr val="FFFF00"/>
              </a:solidFill>
            </a:rPr>
            <a:t>Total: CARIFORUM:  43 OECS: 63</a:t>
          </a:r>
          <a:endParaRPr lang="en-GB" sz="2000" b="1" dirty="0">
            <a:solidFill>
              <a:srgbClr val="FFFF00"/>
            </a:solidFill>
          </a:endParaRPr>
        </a:p>
      </dgm:t>
    </dgm:pt>
    <dgm:pt modelId="{ED17C4F4-18C7-431C-841C-C086383D7C48}" type="parTrans" cxnId="{A67AE302-AEED-4B9F-9C42-2015538B99A6}">
      <dgm:prSet/>
      <dgm:spPr/>
      <dgm:t>
        <a:bodyPr/>
        <a:lstStyle/>
        <a:p>
          <a:endParaRPr lang="en-GB"/>
        </a:p>
      </dgm:t>
    </dgm:pt>
    <dgm:pt modelId="{D805B734-5467-47C6-A01D-91D5DBAF189B}" type="sibTrans" cxnId="{A67AE302-AEED-4B9F-9C42-2015538B99A6}">
      <dgm:prSet/>
      <dgm:spPr/>
      <dgm:t>
        <a:bodyPr/>
        <a:lstStyle/>
        <a:p>
          <a:endParaRPr lang="en-GB"/>
        </a:p>
      </dgm:t>
    </dgm:pt>
    <dgm:pt modelId="{EEC7C82F-7DCB-4FC3-9A9D-91A333530650}" type="pres">
      <dgm:prSet presAssocID="{9E513D46-F413-4DA6-83A5-11071A4269D9}" presName="Name0" presStyleCnt="0">
        <dgm:presLayoutVars>
          <dgm:dir/>
          <dgm:animLvl val="lvl"/>
          <dgm:resizeHandles val="exact"/>
        </dgm:presLayoutVars>
      </dgm:prSet>
      <dgm:spPr/>
      <dgm:t>
        <a:bodyPr/>
        <a:lstStyle/>
        <a:p>
          <a:endParaRPr lang="en-GB"/>
        </a:p>
      </dgm:t>
    </dgm:pt>
    <dgm:pt modelId="{14C5E1D2-FB7B-47C1-BA7E-1DFFD89A4666}" type="pres">
      <dgm:prSet presAssocID="{C7BB6080-9171-4710-A79E-3D3143C1D571}" presName="compositeNode" presStyleCnt="0">
        <dgm:presLayoutVars>
          <dgm:bulletEnabled val="1"/>
        </dgm:presLayoutVars>
      </dgm:prSet>
      <dgm:spPr/>
    </dgm:pt>
    <dgm:pt modelId="{BC822801-503A-4B56-A440-D4F2F1CDB906}" type="pres">
      <dgm:prSet presAssocID="{C7BB6080-9171-4710-A79E-3D3143C1D571}" presName="bgRect" presStyleLbl="node1" presStyleIdx="0" presStyleCnt="3" custScaleX="67011" custScaleY="145036" custLinFactNeighborX="317" custLinFactNeighborY="-6850"/>
      <dgm:spPr/>
      <dgm:t>
        <a:bodyPr/>
        <a:lstStyle/>
        <a:p>
          <a:endParaRPr lang="en-GB"/>
        </a:p>
      </dgm:t>
    </dgm:pt>
    <dgm:pt modelId="{0FCDE542-2A30-478B-8BE8-1EA7E3C900C7}" type="pres">
      <dgm:prSet presAssocID="{C7BB6080-9171-4710-A79E-3D3143C1D571}" presName="parentNode" presStyleLbl="node1" presStyleIdx="0" presStyleCnt="3">
        <dgm:presLayoutVars>
          <dgm:chMax val="0"/>
          <dgm:bulletEnabled val="1"/>
        </dgm:presLayoutVars>
      </dgm:prSet>
      <dgm:spPr/>
      <dgm:t>
        <a:bodyPr/>
        <a:lstStyle/>
        <a:p>
          <a:endParaRPr lang="en-GB"/>
        </a:p>
      </dgm:t>
    </dgm:pt>
    <dgm:pt modelId="{B27C26D5-0CED-487B-8344-B3B33B538D78}" type="pres">
      <dgm:prSet presAssocID="{C7BB6080-9171-4710-A79E-3D3143C1D571}" presName="childNode" presStyleLbl="node1" presStyleIdx="0" presStyleCnt="3">
        <dgm:presLayoutVars>
          <dgm:bulletEnabled val="1"/>
        </dgm:presLayoutVars>
      </dgm:prSet>
      <dgm:spPr/>
      <dgm:t>
        <a:bodyPr/>
        <a:lstStyle/>
        <a:p>
          <a:endParaRPr lang="en-GB"/>
        </a:p>
      </dgm:t>
    </dgm:pt>
    <dgm:pt modelId="{3A8E65B2-9FC7-4296-82F2-B21702B98E0E}" type="pres">
      <dgm:prSet presAssocID="{888A031C-A92F-4237-BB64-C23ED5EDCDDD}" presName="hSp" presStyleCnt="0"/>
      <dgm:spPr/>
    </dgm:pt>
    <dgm:pt modelId="{9DF9398B-C4C6-494E-827E-E7104F1F3E7D}" type="pres">
      <dgm:prSet presAssocID="{888A031C-A92F-4237-BB64-C23ED5EDCDDD}" presName="vProcSp" presStyleCnt="0"/>
      <dgm:spPr/>
    </dgm:pt>
    <dgm:pt modelId="{43D53CB4-79B3-4888-A4C2-750BE9DEDF65}" type="pres">
      <dgm:prSet presAssocID="{888A031C-A92F-4237-BB64-C23ED5EDCDDD}" presName="vSp1" presStyleCnt="0"/>
      <dgm:spPr/>
    </dgm:pt>
    <dgm:pt modelId="{CE704EB5-ED8E-49C9-82D5-769D5FF75CBC}" type="pres">
      <dgm:prSet presAssocID="{888A031C-A92F-4237-BB64-C23ED5EDCDDD}" presName="simulatedConn" presStyleLbl="solidFgAcc1" presStyleIdx="0" presStyleCnt="2"/>
      <dgm:spPr/>
    </dgm:pt>
    <dgm:pt modelId="{F027A5BB-1F72-457D-82FC-7CBD148460C3}" type="pres">
      <dgm:prSet presAssocID="{888A031C-A92F-4237-BB64-C23ED5EDCDDD}" presName="vSp2" presStyleCnt="0"/>
      <dgm:spPr/>
    </dgm:pt>
    <dgm:pt modelId="{9FC4FC70-2BBA-4B87-8AF5-650597913728}" type="pres">
      <dgm:prSet presAssocID="{888A031C-A92F-4237-BB64-C23ED5EDCDDD}" presName="sibTrans" presStyleCnt="0"/>
      <dgm:spPr/>
    </dgm:pt>
    <dgm:pt modelId="{7947ED79-8D09-4EDF-BD05-191239E8D916}" type="pres">
      <dgm:prSet presAssocID="{A163D1FD-17FC-4011-A3FA-ABC422DFD3B5}" presName="compositeNode" presStyleCnt="0">
        <dgm:presLayoutVars>
          <dgm:bulletEnabled val="1"/>
        </dgm:presLayoutVars>
      </dgm:prSet>
      <dgm:spPr/>
    </dgm:pt>
    <dgm:pt modelId="{B4673B12-47BC-44C6-AE85-061B2FD9EAA3}" type="pres">
      <dgm:prSet presAssocID="{A163D1FD-17FC-4011-A3FA-ABC422DFD3B5}" presName="bgRect" presStyleLbl="node1" presStyleIdx="1" presStyleCnt="3" custScaleX="90981" custScaleY="145036" custLinFactNeighborX="-209" custLinFactNeighborY="-185"/>
      <dgm:spPr/>
      <dgm:t>
        <a:bodyPr/>
        <a:lstStyle/>
        <a:p>
          <a:endParaRPr lang="en-GB"/>
        </a:p>
      </dgm:t>
    </dgm:pt>
    <dgm:pt modelId="{2DC998A2-7F73-4E36-8B46-FD7C50FF7D74}" type="pres">
      <dgm:prSet presAssocID="{A163D1FD-17FC-4011-A3FA-ABC422DFD3B5}" presName="parentNode" presStyleLbl="node1" presStyleIdx="1" presStyleCnt="3">
        <dgm:presLayoutVars>
          <dgm:chMax val="0"/>
          <dgm:bulletEnabled val="1"/>
        </dgm:presLayoutVars>
      </dgm:prSet>
      <dgm:spPr/>
      <dgm:t>
        <a:bodyPr/>
        <a:lstStyle/>
        <a:p>
          <a:endParaRPr lang="en-GB"/>
        </a:p>
      </dgm:t>
    </dgm:pt>
    <dgm:pt modelId="{1FADA542-7C89-47FC-9D2A-C7FDBE3656A4}" type="pres">
      <dgm:prSet presAssocID="{A163D1FD-17FC-4011-A3FA-ABC422DFD3B5}" presName="childNode" presStyleLbl="node1" presStyleIdx="1" presStyleCnt="3">
        <dgm:presLayoutVars>
          <dgm:bulletEnabled val="1"/>
        </dgm:presLayoutVars>
      </dgm:prSet>
      <dgm:spPr/>
      <dgm:t>
        <a:bodyPr/>
        <a:lstStyle/>
        <a:p>
          <a:endParaRPr lang="en-GB"/>
        </a:p>
      </dgm:t>
    </dgm:pt>
    <dgm:pt modelId="{D51E273B-8734-4CBA-B03C-8DA124E78CDD}" type="pres">
      <dgm:prSet presAssocID="{2B12020C-B114-49A8-9079-1E860D355BF5}" presName="hSp" presStyleCnt="0"/>
      <dgm:spPr/>
    </dgm:pt>
    <dgm:pt modelId="{E6BEA4FF-2BF3-4C94-93B0-B6812EAC0F33}" type="pres">
      <dgm:prSet presAssocID="{2B12020C-B114-49A8-9079-1E860D355BF5}" presName="vProcSp" presStyleCnt="0"/>
      <dgm:spPr/>
    </dgm:pt>
    <dgm:pt modelId="{5B23A4C5-627D-4F7D-9FAA-82AF2D7A92AC}" type="pres">
      <dgm:prSet presAssocID="{2B12020C-B114-49A8-9079-1E860D355BF5}" presName="vSp1" presStyleCnt="0"/>
      <dgm:spPr/>
    </dgm:pt>
    <dgm:pt modelId="{233D9E7E-6EC6-4701-977B-6EDF13628C35}" type="pres">
      <dgm:prSet presAssocID="{2B12020C-B114-49A8-9079-1E860D355BF5}" presName="simulatedConn" presStyleLbl="solidFgAcc1" presStyleIdx="1" presStyleCnt="2"/>
      <dgm:spPr/>
    </dgm:pt>
    <dgm:pt modelId="{2A1EB975-3BC1-4663-8FD5-031FFB3369B9}" type="pres">
      <dgm:prSet presAssocID="{2B12020C-B114-49A8-9079-1E860D355BF5}" presName="vSp2" presStyleCnt="0"/>
      <dgm:spPr/>
    </dgm:pt>
    <dgm:pt modelId="{CD61806C-C879-4B1E-A0F8-67A2C9D674A7}" type="pres">
      <dgm:prSet presAssocID="{2B12020C-B114-49A8-9079-1E860D355BF5}" presName="sibTrans" presStyleCnt="0"/>
      <dgm:spPr/>
    </dgm:pt>
    <dgm:pt modelId="{B6AA3F36-A396-4EBB-877A-0D8DC2D861C8}" type="pres">
      <dgm:prSet presAssocID="{D9D7514B-3807-4A8B-83C9-5FF25CBD42F0}" presName="compositeNode" presStyleCnt="0">
        <dgm:presLayoutVars>
          <dgm:bulletEnabled val="1"/>
        </dgm:presLayoutVars>
      </dgm:prSet>
      <dgm:spPr/>
    </dgm:pt>
    <dgm:pt modelId="{1197A4B5-D69A-4E08-ABBB-FC6DC8DAF4DA}" type="pres">
      <dgm:prSet presAssocID="{D9D7514B-3807-4A8B-83C9-5FF25CBD42F0}" presName="bgRect" presStyleLbl="node1" presStyleIdx="2" presStyleCnt="3" custScaleX="115327" custScaleY="145036" custLinFactNeighborX="1817" custLinFactNeighborY="-2046"/>
      <dgm:spPr/>
      <dgm:t>
        <a:bodyPr/>
        <a:lstStyle/>
        <a:p>
          <a:endParaRPr lang="en-GB"/>
        </a:p>
      </dgm:t>
    </dgm:pt>
    <dgm:pt modelId="{3B5F1D1D-168D-45C7-968C-9A26F4A69BDD}" type="pres">
      <dgm:prSet presAssocID="{D9D7514B-3807-4A8B-83C9-5FF25CBD42F0}" presName="parentNode" presStyleLbl="node1" presStyleIdx="2" presStyleCnt="3">
        <dgm:presLayoutVars>
          <dgm:chMax val="0"/>
          <dgm:bulletEnabled val="1"/>
        </dgm:presLayoutVars>
      </dgm:prSet>
      <dgm:spPr/>
      <dgm:t>
        <a:bodyPr/>
        <a:lstStyle/>
        <a:p>
          <a:endParaRPr lang="en-GB"/>
        </a:p>
      </dgm:t>
    </dgm:pt>
    <dgm:pt modelId="{BC4C2008-8884-4C44-8FCD-EEAE7D56B3F4}" type="pres">
      <dgm:prSet presAssocID="{D9D7514B-3807-4A8B-83C9-5FF25CBD42F0}" presName="childNode" presStyleLbl="node1" presStyleIdx="2" presStyleCnt="3">
        <dgm:presLayoutVars>
          <dgm:bulletEnabled val="1"/>
        </dgm:presLayoutVars>
      </dgm:prSet>
      <dgm:spPr/>
      <dgm:t>
        <a:bodyPr/>
        <a:lstStyle/>
        <a:p>
          <a:endParaRPr lang="en-GB"/>
        </a:p>
      </dgm:t>
    </dgm:pt>
  </dgm:ptLst>
  <dgm:cxnLst>
    <dgm:cxn modelId="{E1427839-7097-459A-B66E-5DB0B83774BA}" type="presOf" srcId="{A163D1FD-17FC-4011-A3FA-ABC422DFD3B5}" destId="{2DC998A2-7F73-4E36-8B46-FD7C50FF7D74}" srcOrd="1" destOrd="0" presId="urn:microsoft.com/office/officeart/2005/8/layout/hProcess7"/>
    <dgm:cxn modelId="{CD66414A-EB37-4AC5-A1EA-883ACCE1C975}" type="presOf" srcId="{C7BB6080-9171-4710-A79E-3D3143C1D571}" destId="{BC822801-503A-4B56-A440-D4F2F1CDB906}" srcOrd="0" destOrd="0" presId="urn:microsoft.com/office/officeart/2005/8/layout/hProcess7"/>
    <dgm:cxn modelId="{4891A139-F867-4B60-9890-DE1D1DFFC6FC}" type="presOf" srcId="{C7BB6080-9171-4710-A79E-3D3143C1D571}" destId="{0FCDE542-2A30-478B-8BE8-1EA7E3C900C7}" srcOrd="1" destOrd="0" presId="urn:microsoft.com/office/officeart/2005/8/layout/hProcess7"/>
    <dgm:cxn modelId="{A67AE302-AEED-4B9F-9C42-2015538B99A6}" srcId="{D9D7514B-3807-4A8B-83C9-5FF25CBD42F0}" destId="{73B93A70-DD25-4057-91F9-6B569D66C3B8}" srcOrd="0" destOrd="0" parTransId="{ED17C4F4-18C7-431C-841C-C086383D7C48}" sibTransId="{D805B734-5467-47C6-A01D-91D5DBAF189B}"/>
    <dgm:cxn modelId="{FE5325CE-2C93-417D-B622-2A5C759D866C}" type="presOf" srcId="{D9D7514B-3807-4A8B-83C9-5FF25CBD42F0}" destId="{3B5F1D1D-168D-45C7-968C-9A26F4A69BDD}" srcOrd="1" destOrd="0" presId="urn:microsoft.com/office/officeart/2005/8/layout/hProcess7"/>
    <dgm:cxn modelId="{9740D9CB-C68F-40F2-ACB6-C29C40C91335}" srcId="{9E513D46-F413-4DA6-83A5-11071A4269D9}" destId="{C7BB6080-9171-4710-A79E-3D3143C1D571}" srcOrd="0" destOrd="0" parTransId="{F2DA1981-46BA-43E6-AB4C-D960765BE357}" sibTransId="{888A031C-A92F-4237-BB64-C23ED5EDCDDD}"/>
    <dgm:cxn modelId="{E1696EFF-E39C-4E0C-BF69-BFEE6AFD4ABC}" srcId="{9E513D46-F413-4DA6-83A5-11071A4269D9}" destId="{D9D7514B-3807-4A8B-83C9-5FF25CBD42F0}" srcOrd="2" destOrd="0" parTransId="{1B9A32CA-C644-4D7D-80F7-D0F17EB39382}" sibTransId="{F675BF39-F216-461A-9E21-8CF8A8F17AFE}"/>
    <dgm:cxn modelId="{41C65D33-04B2-424C-9789-9C181CB75D41}" type="presOf" srcId="{1EC26AA3-BCF8-4AFA-A135-002A6FB128C6}" destId="{1FADA542-7C89-47FC-9D2A-C7FDBE3656A4}" srcOrd="0" destOrd="0" presId="urn:microsoft.com/office/officeart/2005/8/layout/hProcess7"/>
    <dgm:cxn modelId="{12003EA2-94C4-4B1A-9024-3D255318654A}" type="presOf" srcId="{A163D1FD-17FC-4011-A3FA-ABC422DFD3B5}" destId="{B4673B12-47BC-44C6-AE85-061B2FD9EAA3}" srcOrd="0" destOrd="0" presId="urn:microsoft.com/office/officeart/2005/8/layout/hProcess7"/>
    <dgm:cxn modelId="{EE81ED9A-E973-4E2A-B6C9-98F0EFFC9FDA}" type="presOf" srcId="{D9D7514B-3807-4A8B-83C9-5FF25CBD42F0}" destId="{1197A4B5-D69A-4E08-ABBB-FC6DC8DAF4DA}" srcOrd="0" destOrd="0" presId="urn:microsoft.com/office/officeart/2005/8/layout/hProcess7"/>
    <dgm:cxn modelId="{3B884421-6045-4E2F-AF8C-DDFD7A22A951}" type="presOf" srcId="{73B93A70-DD25-4057-91F9-6B569D66C3B8}" destId="{BC4C2008-8884-4C44-8FCD-EEAE7D56B3F4}" srcOrd="0" destOrd="0" presId="urn:microsoft.com/office/officeart/2005/8/layout/hProcess7"/>
    <dgm:cxn modelId="{AA90D5C3-2510-479A-A353-9B6C0E7D834A}" type="presOf" srcId="{9E513D46-F413-4DA6-83A5-11071A4269D9}" destId="{EEC7C82F-7DCB-4FC3-9A9D-91A333530650}" srcOrd="0" destOrd="0" presId="urn:microsoft.com/office/officeart/2005/8/layout/hProcess7"/>
    <dgm:cxn modelId="{60481C1B-CB94-402B-B67C-B69813227949}" srcId="{A163D1FD-17FC-4011-A3FA-ABC422DFD3B5}" destId="{1EC26AA3-BCF8-4AFA-A135-002A6FB128C6}" srcOrd="0" destOrd="0" parTransId="{C2298D76-A032-4FE9-B81A-CA0886C0C8E4}" sibTransId="{FFB62F1B-DD82-4B2C-81BF-855D3CE7E689}"/>
    <dgm:cxn modelId="{C49C99F5-7D6D-4832-A3CE-E1BAC632C689}" srcId="{9E513D46-F413-4DA6-83A5-11071A4269D9}" destId="{A163D1FD-17FC-4011-A3FA-ABC422DFD3B5}" srcOrd="1" destOrd="0" parTransId="{D0D91ECE-0387-47C0-BE00-9D191CDC7ABF}" sibTransId="{2B12020C-B114-49A8-9079-1E860D355BF5}"/>
    <dgm:cxn modelId="{4B8C2487-D4C6-4432-A93D-30FFED469F8A}" srcId="{C7BB6080-9171-4710-A79E-3D3143C1D571}" destId="{7A9B1921-31D9-49A8-8857-3CEBD4B7E5BA}" srcOrd="0" destOrd="0" parTransId="{9716EA89-5D7C-4024-B55D-CD82B6AB8744}" sibTransId="{5AC9D963-DCBB-4D69-9B7E-2A82A93A5F66}"/>
    <dgm:cxn modelId="{0E173CE5-710E-45CD-B945-D6F8B56AF5F9}" type="presOf" srcId="{7A9B1921-31D9-49A8-8857-3CEBD4B7E5BA}" destId="{B27C26D5-0CED-487B-8344-B3B33B538D78}" srcOrd="0" destOrd="0" presId="urn:microsoft.com/office/officeart/2005/8/layout/hProcess7"/>
    <dgm:cxn modelId="{B5364DDE-3889-455C-8E4F-BD15EDA69F77}" type="presParOf" srcId="{EEC7C82F-7DCB-4FC3-9A9D-91A333530650}" destId="{14C5E1D2-FB7B-47C1-BA7E-1DFFD89A4666}" srcOrd="0" destOrd="0" presId="urn:microsoft.com/office/officeart/2005/8/layout/hProcess7"/>
    <dgm:cxn modelId="{6AC30627-ADA4-46C4-8673-3390C76CA6ED}" type="presParOf" srcId="{14C5E1D2-FB7B-47C1-BA7E-1DFFD89A4666}" destId="{BC822801-503A-4B56-A440-D4F2F1CDB906}" srcOrd="0" destOrd="0" presId="urn:microsoft.com/office/officeart/2005/8/layout/hProcess7"/>
    <dgm:cxn modelId="{FFEE9741-2543-4A9D-8F44-F4DAAB65E79F}" type="presParOf" srcId="{14C5E1D2-FB7B-47C1-BA7E-1DFFD89A4666}" destId="{0FCDE542-2A30-478B-8BE8-1EA7E3C900C7}" srcOrd="1" destOrd="0" presId="urn:microsoft.com/office/officeart/2005/8/layout/hProcess7"/>
    <dgm:cxn modelId="{9E7A02A2-3694-458D-BE93-F5FE8E1AD615}" type="presParOf" srcId="{14C5E1D2-FB7B-47C1-BA7E-1DFFD89A4666}" destId="{B27C26D5-0CED-487B-8344-B3B33B538D78}" srcOrd="2" destOrd="0" presId="urn:microsoft.com/office/officeart/2005/8/layout/hProcess7"/>
    <dgm:cxn modelId="{8B33E45B-ACA1-4259-B3B9-279514388082}" type="presParOf" srcId="{EEC7C82F-7DCB-4FC3-9A9D-91A333530650}" destId="{3A8E65B2-9FC7-4296-82F2-B21702B98E0E}" srcOrd="1" destOrd="0" presId="urn:microsoft.com/office/officeart/2005/8/layout/hProcess7"/>
    <dgm:cxn modelId="{13D3A84F-31EE-41DE-B454-84D35C578427}" type="presParOf" srcId="{EEC7C82F-7DCB-4FC3-9A9D-91A333530650}" destId="{9DF9398B-C4C6-494E-827E-E7104F1F3E7D}" srcOrd="2" destOrd="0" presId="urn:microsoft.com/office/officeart/2005/8/layout/hProcess7"/>
    <dgm:cxn modelId="{5DA495DE-4DA7-412E-B0DE-2CAD6E666830}" type="presParOf" srcId="{9DF9398B-C4C6-494E-827E-E7104F1F3E7D}" destId="{43D53CB4-79B3-4888-A4C2-750BE9DEDF65}" srcOrd="0" destOrd="0" presId="urn:microsoft.com/office/officeart/2005/8/layout/hProcess7"/>
    <dgm:cxn modelId="{37DC7499-439C-4100-AA3F-F4E26242CEB8}" type="presParOf" srcId="{9DF9398B-C4C6-494E-827E-E7104F1F3E7D}" destId="{CE704EB5-ED8E-49C9-82D5-769D5FF75CBC}" srcOrd="1" destOrd="0" presId="urn:microsoft.com/office/officeart/2005/8/layout/hProcess7"/>
    <dgm:cxn modelId="{54D4B06B-A86F-412B-B082-35732AC55126}" type="presParOf" srcId="{9DF9398B-C4C6-494E-827E-E7104F1F3E7D}" destId="{F027A5BB-1F72-457D-82FC-7CBD148460C3}" srcOrd="2" destOrd="0" presId="urn:microsoft.com/office/officeart/2005/8/layout/hProcess7"/>
    <dgm:cxn modelId="{27E3CDD7-7ECE-44BB-B812-90A20B08C91A}" type="presParOf" srcId="{EEC7C82F-7DCB-4FC3-9A9D-91A333530650}" destId="{9FC4FC70-2BBA-4B87-8AF5-650597913728}" srcOrd="3" destOrd="0" presId="urn:microsoft.com/office/officeart/2005/8/layout/hProcess7"/>
    <dgm:cxn modelId="{3151F5DC-83ED-4486-B4D9-0E517497D114}" type="presParOf" srcId="{EEC7C82F-7DCB-4FC3-9A9D-91A333530650}" destId="{7947ED79-8D09-4EDF-BD05-191239E8D916}" srcOrd="4" destOrd="0" presId="urn:microsoft.com/office/officeart/2005/8/layout/hProcess7"/>
    <dgm:cxn modelId="{3C015F87-666C-4134-A9A3-FC066BB57632}" type="presParOf" srcId="{7947ED79-8D09-4EDF-BD05-191239E8D916}" destId="{B4673B12-47BC-44C6-AE85-061B2FD9EAA3}" srcOrd="0" destOrd="0" presId="urn:microsoft.com/office/officeart/2005/8/layout/hProcess7"/>
    <dgm:cxn modelId="{51D5496F-ECD9-47CE-A836-4A3C0F07C8BC}" type="presParOf" srcId="{7947ED79-8D09-4EDF-BD05-191239E8D916}" destId="{2DC998A2-7F73-4E36-8B46-FD7C50FF7D74}" srcOrd="1" destOrd="0" presId="urn:microsoft.com/office/officeart/2005/8/layout/hProcess7"/>
    <dgm:cxn modelId="{40BD28B4-D422-41A7-9ECD-E10FD7944407}" type="presParOf" srcId="{7947ED79-8D09-4EDF-BD05-191239E8D916}" destId="{1FADA542-7C89-47FC-9D2A-C7FDBE3656A4}" srcOrd="2" destOrd="0" presId="urn:microsoft.com/office/officeart/2005/8/layout/hProcess7"/>
    <dgm:cxn modelId="{1EEE5577-C1C0-4478-8D98-885965F0CF35}" type="presParOf" srcId="{EEC7C82F-7DCB-4FC3-9A9D-91A333530650}" destId="{D51E273B-8734-4CBA-B03C-8DA124E78CDD}" srcOrd="5" destOrd="0" presId="urn:microsoft.com/office/officeart/2005/8/layout/hProcess7"/>
    <dgm:cxn modelId="{EC13B2FB-7F61-4082-A675-6E94C657ADC1}" type="presParOf" srcId="{EEC7C82F-7DCB-4FC3-9A9D-91A333530650}" destId="{E6BEA4FF-2BF3-4C94-93B0-B6812EAC0F33}" srcOrd="6" destOrd="0" presId="urn:microsoft.com/office/officeart/2005/8/layout/hProcess7"/>
    <dgm:cxn modelId="{0413F701-AAA7-42AA-87E1-1B9F77C540C5}" type="presParOf" srcId="{E6BEA4FF-2BF3-4C94-93B0-B6812EAC0F33}" destId="{5B23A4C5-627D-4F7D-9FAA-82AF2D7A92AC}" srcOrd="0" destOrd="0" presId="urn:microsoft.com/office/officeart/2005/8/layout/hProcess7"/>
    <dgm:cxn modelId="{C8C21ACD-E48E-47A9-87AD-3624F121F923}" type="presParOf" srcId="{E6BEA4FF-2BF3-4C94-93B0-B6812EAC0F33}" destId="{233D9E7E-6EC6-4701-977B-6EDF13628C35}" srcOrd="1" destOrd="0" presId="urn:microsoft.com/office/officeart/2005/8/layout/hProcess7"/>
    <dgm:cxn modelId="{E4C8C38B-9C76-4212-9D78-3D9BE16B8837}" type="presParOf" srcId="{E6BEA4FF-2BF3-4C94-93B0-B6812EAC0F33}" destId="{2A1EB975-3BC1-4663-8FD5-031FFB3369B9}" srcOrd="2" destOrd="0" presId="urn:microsoft.com/office/officeart/2005/8/layout/hProcess7"/>
    <dgm:cxn modelId="{A823FF46-B658-47CC-8754-86D9884D814E}" type="presParOf" srcId="{EEC7C82F-7DCB-4FC3-9A9D-91A333530650}" destId="{CD61806C-C879-4B1E-A0F8-67A2C9D674A7}" srcOrd="7" destOrd="0" presId="urn:microsoft.com/office/officeart/2005/8/layout/hProcess7"/>
    <dgm:cxn modelId="{7E14C20C-AD24-4313-A61B-BC9E7C898481}" type="presParOf" srcId="{EEC7C82F-7DCB-4FC3-9A9D-91A333530650}" destId="{B6AA3F36-A396-4EBB-877A-0D8DC2D861C8}" srcOrd="8" destOrd="0" presId="urn:microsoft.com/office/officeart/2005/8/layout/hProcess7"/>
    <dgm:cxn modelId="{6C146B64-7EFB-48F4-A7F1-3D256FD7FCAB}" type="presParOf" srcId="{B6AA3F36-A396-4EBB-877A-0D8DC2D861C8}" destId="{1197A4B5-D69A-4E08-ABBB-FC6DC8DAF4DA}" srcOrd="0" destOrd="0" presId="urn:microsoft.com/office/officeart/2005/8/layout/hProcess7"/>
    <dgm:cxn modelId="{7392C826-EAEB-4FAC-8D57-35B80D1FA513}" type="presParOf" srcId="{B6AA3F36-A396-4EBB-877A-0D8DC2D861C8}" destId="{3B5F1D1D-168D-45C7-968C-9A26F4A69BDD}" srcOrd="1" destOrd="0" presId="urn:microsoft.com/office/officeart/2005/8/layout/hProcess7"/>
    <dgm:cxn modelId="{0D9E1ECD-F36A-44FF-A83A-6375442FDA91}" type="presParOf" srcId="{B6AA3F36-A396-4EBB-877A-0D8DC2D861C8}" destId="{BC4C2008-8884-4C44-8FCD-EEAE7D56B3F4}" srcOrd="2" destOrd="0" presId="urn:microsoft.com/office/officeart/2005/8/layout/hProcess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7EECDB2-C0DA-41DC-8F8B-D1C0624FB673}"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en-GB"/>
        </a:p>
      </dgm:t>
    </dgm:pt>
    <dgm:pt modelId="{74EB0E8A-4A68-460D-8FE8-061BCD08F92C}">
      <dgm:prSet phldrT="[Text]"/>
      <dgm:spPr/>
      <dgm:t>
        <a:bodyPr/>
        <a:lstStyle/>
        <a:p>
          <a:r>
            <a:rPr lang="en-US" dirty="0" smtClean="0"/>
            <a:t>Level 1</a:t>
          </a:r>
          <a:endParaRPr lang="en-GB" dirty="0"/>
        </a:p>
      </dgm:t>
    </dgm:pt>
    <dgm:pt modelId="{721E110F-2C2A-4124-990A-CC6FCDC3050E}" type="parTrans" cxnId="{E2405642-FF6D-4F44-A2AD-BF43E1831503}">
      <dgm:prSet/>
      <dgm:spPr/>
      <dgm:t>
        <a:bodyPr/>
        <a:lstStyle/>
        <a:p>
          <a:endParaRPr lang="en-GB"/>
        </a:p>
      </dgm:t>
    </dgm:pt>
    <dgm:pt modelId="{616F127E-9A23-4438-ACAF-6C109031AA5F}" type="sibTrans" cxnId="{E2405642-FF6D-4F44-A2AD-BF43E1831503}">
      <dgm:prSet/>
      <dgm:spPr/>
      <dgm:t>
        <a:bodyPr/>
        <a:lstStyle/>
        <a:p>
          <a:endParaRPr lang="en-GB"/>
        </a:p>
      </dgm:t>
    </dgm:pt>
    <dgm:pt modelId="{405F4C39-C3A5-47B9-BD55-96EDF85137AD}">
      <dgm:prSet phldrT="[Text]" custT="1"/>
      <dgm:spPr/>
      <dgm:t>
        <a:bodyPr/>
        <a:lstStyle/>
        <a:p>
          <a:r>
            <a:rPr lang="en-US" sz="2000" b="1" dirty="0" smtClean="0"/>
            <a:t>Continue workshops and include </a:t>
          </a:r>
          <a:r>
            <a:rPr lang="en-US" sz="2000" b="1" dirty="0" smtClean="0">
              <a:solidFill>
                <a:srgbClr val="FF0000"/>
              </a:solidFill>
            </a:rPr>
            <a:t>police; journalists</a:t>
          </a:r>
          <a:endParaRPr lang="en-GB" sz="2000" b="1" dirty="0">
            <a:solidFill>
              <a:srgbClr val="FF0000"/>
            </a:solidFill>
          </a:endParaRPr>
        </a:p>
      </dgm:t>
    </dgm:pt>
    <dgm:pt modelId="{04C896FD-31CE-4F18-BCF5-19354468FF49}" type="parTrans" cxnId="{5CE18320-B0F1-468B-AB73-918E7F01BC97}">
      <dgm:prSet/>
      <dgm:spPr/>
      <dgm:t>
        <a:bodyPr/>
        <a:lstStyle/>
        <a:p>
          <a:endParaRPr lang="en-GB"/>
        </a:p>
      </dgm:t>
    </dgm:pt>
    <dgm:pt modelId="{29ED129A-BDF5-49AE-A9DA-FADFD4B6B8D3}" type="sibTrans" cxnId="{5CE18320-B0F1-468B-AB73-918E7F01BC97}">
      <dgm:prSet/>
      <dgm:spPr/>
      <dgm:t>
        <a:bodyPr/>
        <a:lstStyle/>
        <a:p>
          <a:endParaRPr lang="en-GB"/>
        </a:p>
      </dgm:t>
    </dgm:pt>
    <dgm:pt modelId="{BF601BDB-BC22-4060-9964-3E8C6B72968D}">
      <dgm:prSet phldrT="[Text]" custT="1"/>
      <dgm:spPr/>
      <dgm:t>
        <a:bodyPr/>
        <a:lstStyle/>
        <a:p>
          <a:r>
            <a:rPr lang="en-US" sz="2000" b="1" dirty="0" smtClean="0"/>
            <a:t>Finish </a:t>
          </a:r>
          <a:r>
            <a:rPr lang="en-US" sz="2000" b="1" dirty="0" smtClean="0">
              <a:solidFill>
                <a:srgbClr val="FF0000"/>
              </a:solidFill>
            </a:rPr>
            <a:t>Parliamentary sessions </a:t>
          </a:r>
          <a:r>
            <a:rPr lang="en-US" sz="2000" b="1" dirty="0" smtClean="0"/>
            <a:t>in other CARIFORUM States</a:t>
          </a:r>
          <a:endParaRPr lang="en-GB" sz="2000" b="1" dirty="0"/>
        </a:p>
      </dgm:t>
    </dgm:pt>
    <dgm:pt modelId="{7A2DD358-7761-4940-94AA-B54842F17D9B}" type="parTrans" cxnId="{B4EA021D-6DD4-432B-A542-F562D6798F3B}">
      <dgm:prSet/>
      <dgm:spPr/>
      <dgm:t>
        <a:bodyPr/>
        <a:lstStyle/>
        <a:p>
          <a:endParaRPr lang="en-GB"/>
        </a:p>
      </dgm:t>
    </dgm:pt>
    <dgm:pt modelId="{1B740C1A-255D-41D5-A98C-32AB79A468CE}" type="sibTrans" cxnId="{B4EA021D-6DD4-432B-A542-F562D6798F3B}">
      <dgm:prSet/>
      <dgm:spPr/>
      <dgm:t>
        <a:bodyPr/>
        <a:lstStyle/>
        <a:p>
          <a:endParaRPr lang="en-GB"/>
        </a:p>
      </dgm:t>
    </dgm:pt>
    <dgm:pt modelId="{CCD4C878-5F12-46DB-BFAD-CCE1447919F5}">
      <dgm:prSet phldrT="[Text]"/>
      <dgm:spPr/>
      <dgm:t>
        <a:bodyPr/>
        <a:lstStyle/>
        <a:p>
          <a:r>
            <a:rPr lang="en-US" dirty="0" smtClean="0"/>
            <a:t>Level 2</a:t>
          </a:r>
          <a:endParaRPr lang="en-GB" dirty="0"/>
        </a:p>
      </dgm:t>
    </dgm:pt>
    <dgm:pt modelId="{3CC91122-D6FA-4C3C-91A4-848C1407160F}" type="parTrans" cxnId="{E86ABA0A-471D-457E-BDAB-C75B33CBFE60}">
      <dgm:prSet/>
      <dgm:spPr/>
      <dgm:t>
        <a:bodyPr/>
        <a:lstStyle/>
        <a:p>
          <a:endParaRPr lang="en-GB"/>
        </a:p>
      </dgm:t>
    </dgm:pt>
    <dgm:pt modelId="{B817D0DF-4A88-4B24-98CA-D25D4BC18C8A}" type="sibTrans" cxnId="{E86ABA0A-471D-457E-BDAB-C75B33CBFE60}">
      <dgm:prSet/>
      <dgm:spPr/>
      <dgm:t>
        <a:bodyPr/>
        <a:lstStyle/>
        <a:p>
          <a:endParaRPr lang="en-GB"/>
        </a:p>
      </dgm:t>
    </dgm:pt>
    <dgm:pt modelId="{DAAE4A06-812E-4934-93B4-69BD88843BF5}">
      <dgm:prSet phldrT="[Text]" custT="1"/>
      <dgm:spPr/>
      <dgm:t>
        <a:bodyPr/>
        <a:lstStyle/>
        <a:p>
          <a:r>
            <a:rPr lang="en-US" sz="2000" b="1" dirty="0" smtClean="0"/>
            <a:t>Deliver Technical training for </a:t>
          </a:r>
          <a:r>
            <a:rPr lang="en-US" sz="2000" b="1" dirty="0" smtClean="0">
              <a:solidFill>
                <a:srgbClr val="FF0000"/>
              </a:solidFill>
            </a:rPr>
            <a:t>private sector</a:t>
          </a:r>
          <a:r>
            <a:rPr lang="en-US" sz="2000" b="1" dirty="0" smtClean="0"/>
            <a:t>:</a:t>
          </a:r>
          <a:endParaRPr lang="en-GB" sz="2000" b="1" dirty="0"/>
        </a:p>
      </dgm:t>
    </dgm:pt>
    <dgm:pt modelId="{5654F678-CB91-41FA-AC41-8B915D30EB3F}" type="parTrans" cxnId="{0FBA8723-9EAD-4EA3-88A7-F5FFE8470715}">
      <dgm:prSet/>
      <dgm:spPr/>
      <dgm:t>
        <a:bodyPr/>
        <a:lstStyle/>
        <a:p>
          <a:endParaRPr lang="en-GB"/>
        </a:p>
      </dgm:t>
    </dgm:pt>
    <dgm:pt modelId="{F38971BB-A6E8-4B32-8CA2-74CD24D3ADC5}" type="sibTrans" cxnId="{0FBA8723-9EAD-4EA3-88A7-F5FFE8470715}">
      <dgm:prSet/>
      <dgm:spPr/>
      <dgm:t>
        <a:bodyPr/>
        <a:lstStyle/>
        <a:p>
          <a:endParaRPr lang="en-GB"/>
        </a:p>
      </dgm:t>
    </dgm:pt>
    <dgm:pt modelId="{ADAA4A08-41E4-486D-A9AD-9BA8F18C369C}">
      <dgm:prSet phldrT="[Text]" custT="1"/>
      <dgm:spPr/>
      <dgm:t>
        <a:bodyPr/>
        <a:lstStyle/>
        <a:p>
          <a:r>
            <a:rPr lang="en-US" sz="2000" b="1" dirty="0" smtClean="0"/>
            <a:t>Make current </a:t>
          </a:r>
          <a:r>
            <a:rPr lang="en-US" sz="2000" b="1" dirty="0" smtClean="0">
              <a:solidFill>
                <a:srgbClr val="FF0000"/>
              </a:solidFill>
            </a:rPr>
            <a:t>intermediate course in competition </a:t>
          </a:r>
          <a:r>
            <a:rPr lang="en-US" sz="2000" b="1" dirty="0" smtClean="0"/>
            <a:t>available to non-students  (SRC face to face; LLM-on-line). This qualifies them for entry into advanced course.</a:t>
          </a:r>
          <a:endParaRPr lang="en-GB" sz="2000" b="1" dirty="0"/>
        </a:p>
      </dgm:t>
    </dgm:pt>
    <dgm:pt modelId="{81DC0A6F-1855-4DF7-99E8-AE81C0B0DA16}" type="parTrans" cxnId="{9CB2928B-EEF0-42C1-8ECC-69095097F003}">
      <dgm:prSet/>
      <dgm:spPr/>
      <dgm:t>
        <a:bodyPr/>
        <a:lstStyle/>
        <a:p>
          <a:endParaRPr lang="en-GB"/>
        </a:p>
      </dgm:t>
    </dgm:pt>
    <dgm:pt modelId="{4ED80CD2-B4F4-4258-A0E0-14A151A74EC5}" type="sibTrans" cxnId="{9CB2928B-EEF0-42C1-8ECC-69095097F003}">
      <dgm:prSet/>
      <dgm:spPr/>
      <dgm:t>
        <a:bodyPr/>
        <a:lstStyle/>
        <a:p>
          <a:endParaRPr lang="en-GB"/>
        </a:p>
      </dgm:t>
    </dgm:pt>
    <dgm:pt modelId="{8CAB47B3-9350-4B48-82EA-8B83796099DA}">
      <dgm:prSet phldrT="[Text]"/>
      <dgm:spPr/>
      <dgm:t>
        <a:bodyPr/>
        <a:lstStyle/>
        <a:p>
          <a:r>
            <a:rPr lang="en-US" dirty="0" smtClean="0"/>
            <a:t>Level 3</a:t>
          </a:r>
          <a:endParaRPr lang="en-GB" dirty="0"/>
        </a:p>
      </dgm:t>
    </dgm:pt>
    <dgm:pt modelId="{61692525-365F-4558-9FE1-5048421A87AA}" type="parTrans" cxnId="{C6475DC6-CCA7-4AC4-ADCE-C19EC0A707DC}">
      <dgm:prSet/>
      <dgm:spPr/>
      <dgm:t>
        <a:bodyPr/>
        <a:lstStyle/>
        <a:p>
          <a:endParaRPr lang="en-GB"/>
        </a:p>
      </dgm:t>
    </dgm:pt>
    <dgm:pt modelId="{6F28CA7D-AC0C-45BB-8312-9FF3D4008779}" type="sibTrans" cxnId="{C6475DC6-CCA7-4AC4-ADCE-C19EC0A707DC}">
      <dgm:prSet/>
      <dgm:spPr/>
      <dgm:t>
        <a:bodyPr/>
        <a:lstStyle/>
        <a:p>
          <a:endParaRPr lang="en-GB"/>
        </a:p>
      </dgm:t>
    </dgm:pt>
    <dgm:pt modelId="{C18D9C30-EEA6-4988-A456-C5AABD55BD62}">
      <dgm:prSet phldrT="[Text]" custT="1"/>
      <dgm:spPr/>
      <dgm:t>
        <a:bodyPr/>
        <a:lstStyle/>
        <a:p>
          <a:r>
            <a:rPr lang="en-US" sz="2000" b="1" dirty="0" smtClean="0"/>
            <a:t>Continue offering </a:t>
          </a:r>
          <a:r>
            <a:rPr lang="en-US" sz="2000" b="1" dirty="0" smtClean="0">
              <a:solidFill>
                <a:srgbClr val="FF0000"/>
              </a:solidFill>
            </a:rPr>
            <a:t>on-line advanced course at SRC</a:t>
          </a:r>
          <a:endParaRPr lang="en-GB" sz="2000" b="1" dirty="0">
            <a:solidFill>
              <a:srgbClr val="FF0000"/>
            </a:solidFill>
          </a:endParaRPr>
        </a:p>
      </dgm:t>
    </dgm:pt>
    <dgm:pt modelId="{5B7E9251-141F-405B-8D7C-2B4BF739263E}" type="parTrans" cxnId="{5CFE5122-2A70-4A52-B25D-61137A007934}">
      <dgm:prSet/>
      <dgm:spPr/>
      <dgm:t>
        <a:bodyPr/>
        <a:lstStyle/>
        <a:p>
          <a:endParaRPr lang="en-GB"/>
        </a:p>
      </dgm:t>
    </dgm:pt>
    <dgm:pt modelId="{FFF4390E-8565-4877-932F-917968EC154D}" type="sibTrans" cxnId="{5CFE5122-2A70-4A52-B25D-61137A007934}">
      <dgm:prSet/>
      <dgm:spPr/>
      <dgm:t>
        <a:bodyPr/>
        <a:lstStyle/>
        <a:p>
          <a:endParaRPr lang="en-GB"/>
        </a:p>
      </dgm:t>
    </dgm:pt>
    <dgm:pt modelId="{FB4C21BF-9373-46CA-9A3D-D02F6C81903D}">
      <dgm:prSet phldrT="[Text]" custT="1"/>
      <dgm:spPr/>
      <dgm:t>
        <a:bodyPr/>
        <a:lstStyle/>
        <a:p>
          <a:r>
            <a:rPr lang="en-US" sz="2000" b="1" dirty="0" smtClean="0"/>
            <a:t>Continue to make accessible to non-students</a:t>
          </a:r>
          <a:endParaRPr lang="en-GB" sz="2000" b="1" dirty="0"/>
        </a:p>
      </dgm:t>
    </dgm:pt>
    <dgm:pt modelId="{44F96CB6-3C49-4D12-B074-0FFEFB15EFF6}" type="parTrans" cxnId="{57CE5EC4-429A-4361-8557-7BABBBFAF56D}">
      <dgm:prSet/>
      <dgm:spPr/>
      <dgm:t>
        <a:bodyPr/>
        <a:lstStyle/>
        <a:p>
          <a:endParaRPr lang="en-GB"/>
        </a:p>
      </dgm:t>
    </dgm:pt>
    <dgm:pt modelId="{AA6708A8-3081-4AEC-ADEF-E95EDA1B3CAE}" type="sibTrans" cxnId="{57CE5EC4-429A-4361-8557-7BABBBFAF56D}">
      <dgm:prSet/>
      <dgm:spPr/>
      <dgm:t>
        <a:bodyPr/>
        <a:lstStyle/>
        <a:p>
          <a:endParaRPr lang="en-GB"/>
        </a:p>
      </dgm:t>
    </dgm:pt>
    <dgm:pt modelId="{481B1805-4C35-450D-8540-91A94AB2A61F}">
      <dgm:prSet phldrT="[Text]" custT="1"/>
      <dgm:spPr/>
      <dgm:t>
        <a:bodyPr/>
        <a:lstStyle/>
        <a:p>
          <a:r>
            <a:rPr lang="en-US" sz="2000" b="1" dirty="0" smtClean="0">
              <a:solidFill>
                <a:srgbClr val="FF0000"/>
              </a:solidFill>
            </a:rPr>
            <a:t>Follow up </a:t>
          </a:r>
          <a:r>
            <a:rPr lang="en-US" sz="2000" b="1" dirty="0" smtClean="0"/>
            <a:t>training for </a:t>
          </a:r>
          <a:r>
            <a:rPr lang="en-US" sz="2000" b="1" dirty="0" smtClean="0">
              <a:solidFill>
                <a:srgbClr val="FF0000"/>
              </a:solidFill>
            </a:rPr>
            <a:t>Judiciary</a:t>
          </a:r>
          <a:r>
            <a:rPr lang="en-US" sz="2000" b="1" dirty="0" smtClean="0"/>
            <a:t> as new regimes formed.</a:t>
          </a:r>
          <a:endParaRPr lang="en-GB" sz="2000" b="1" dirty="0"/>
        </a:p>
      </dgm:t>
    </dgm:pt>
    <dgm:pt modelId="{54B77F60-690E-43AC-A1C1-F703D9100081}" type="parTrans" cxnId="{C60C6945-0311-45EF-AC56-299615AF4A00}">
      <dgm:prSet/>
      <dgm:spPr/>
      <dgm:t>
        <a:bodyPr/>
        <a:lstStyle/>
        <a:p>
          <a:endParaRPr lang="en-GB"/>
        </a:p>
      </dgm:t>
    </dgm:pt>
    <dgm:pt modelId="{66612393-7627-49FF-911C-7E4477090AF0}" type="sibTrans" cxnId="{C60C6945-0311-45EF-AC56-299615AF4A00}">
      <dgm:prSet/>
      <dgm:spPr/>
      <dgm:t>
        <a:bodyPr/>
        <a:lstStyle/>
        <a:p>
          <a:endParaRPr lang="en-GB"/>
        </a:p>
      </dgm:t>
    </dgm:pt>
    <dgm:pt modelId="{630615AC-2DDE-47BC-B83D-93FAE13B1292}">
      <dgm:prSet phldrT="[Text]" custT="1"/>
      <dgm:spPr/>
      <dgm:t>
        <a:bodyPr/>
        <a:lstStyle/>
        <a:p>
          <a:r>
            <a:rPr lang="en-US" sz="2000" b="1" dirty="0" smtClean="0"/>
            <a:t>Consider what professional certification is possible at UWI for completing the two courses (Intermediate and Advanced CL)</a:t>
          </a:r>
          <a:endParaRPr lang="en-GB" sz="2000" b="1" dirty="0"/>
        </a:p>
      </dgm:t>
    </dgm:pt>
    <dgm:pt modelId="{675D5F0C-231A-4D6F-A741-79FAADC0BBA3}" type="parTrans" cxnId="{980CAA16-29B1-4ECD-A274-02482D8770AA}">
      <dgm:prSet/>
      <dgm:spPr/>
      <dgm:t>
        <a:bodyPr/>
        <a:lstStyle/>
        <a:p>
          <a:endParaRPr lang="en-GB"/>
        </a:p>
      </dgm:t>
    </dgm:pt>
    <dgm:pt modelId="{8AF3142D-43DC-4D11-9298-E37B16CFB041}" type="sibTrans" cxnId="{980CAA16-29B1-4ECD-A274-02482D8770AA}">
      <dgm:prSet/>
      <dgm:spPr/>
      <dgm:t>
        <a:bodyPr/>
        <a:lstStyle/>
        <a:p>
          <a:endParaRPr lang="en-GB"/>
        </a:p>
      </dgm:t>
    </dgm:pt>
    <dgm:pt modelId="{53A76DFB-1AB1-4E1B-909C-5D1C8356DF70}">
      <dgm:prSet phldrT="[Text]" custT="1"/>
      <dgm:spPr/>
      <dgm:t>
        <a:bodyPr/>
        <a:lstStyle/>
        <a:p>
          <a:r>
            <a:rPr lang="en-US" sz="2000" b="1" dirty="0" smtClean="0">
              <a:solidFill>
                <a:srgbClr val="FF0000"/>
              </a:solidFill>
            </a:rPr>
            <a:t>Deepen knowledge </a:t>
          </a:r>
          <a:r>
            <a:rPr lang="en-US" sz="2000" b="1" dirty="0" smtClean="0"/>
            <a:t>as requested by participants</a:t>
          </a:r>
          <a:endParaRPr lang="en-GB" sz="2000" b="1" dirty="0"/>
        </a:p>
      </dgm:t>
    </dgm:pt>
    <dgm:pt modelId="{0778B083-8D55-4533-9A46-26B86692E083}" type="parTrans" cxnId="{BBB9CA01-4D7A-45C8-9CCA-E480898C07A0}">
      <dgm:prSet/>
      <dgm:spPr/>
      <dgm:t>
        <a:bodyPr/>
        <a:lstStyle/>
        <a:p>
          <a:endParaRPr lang="en-GB"/>
        </a:p>
      </dgm:t>
    </dgm:pt>
    <dgm:pt modelId="{1A7A5E4C-916F-49DB-8467-C5ED2BF309D4}" type="sibTrans" cxnId="{BBB9CA01-4D7A-45C8-9CCA-E480898C07A0}">
      <dgm:prSet/>
      <dgm:spPr/>
      <dgm:t>
        <a:bodyPr/>
        <a:lstStyle/>
        <a:p>
          <a:endParaRPr lang="en-GB"/>
        </a:p>
      </dgm:t>
    </dgm:pt>
    <dgm:pt modelId="{5442E0CC-9AC1-449B-BD13-7F6CAC6A5E91}">
      <dgm:prSet phldrT="[Text]" custT="1"/>
      <dgm:spPr/>
      <dgm:t>
        <a:bodyPr/>
        <a:lstStyle/>
        <a:p>
          <a:r>
            <a:rPr lang="en-US" sz="2000" b="1" dirty="0" smtClean="0"/>
            <a:t>Business Sector &amp; Private Sector Lawyers</a:t>
          </a:r>
          <a:endParaRPr lang="en-GB" sz="2000" b="1" dirty="0"/>
        </a:p>
      </dgm:t>
    </dgm:pt>
    <dgm:pt modelId="{B071C848-7E4D-4A8E-B981-4D8747B3940D}" type="parTrans" cxnId="{80C45702-0FCB-4008-AE48-21EADCAB6AA2}">
      <dgm:prSet/>
      <dgm:spPr/>
      <dgm:t>
        <a:bodyPr/>
        <a:lstStyle/>
        <a:p>
          <a:endParaRPr lang="en-GB"/>
        </a:p>
      </dgm:t>
    </dgm:pt>
    <dgm:pt modelId="{D5DF304B-06C9-4190-BDFD-3CCEE7F3BA14}" type="sibTrans" cxnId="{80C45702-0FCB-4008-AE48-21EADCAB6AA2}">
      <dgm:prSet/>
      <dgm:spPr/>
      <dgm:t>
        <a:bodyPr/>
        <a:lstStyle/>
        <a:p>
          <a:endParaRPr lang="en-GB"/>
        </a:p>
      </dgm:t>
    </dgm:pt>
    <dgm:pt modelId="{F5186C56-A86A-465A-A0A4-1BD4C7DB9805}">
      <dgm:prSet phldrT="[Text]" custT="1"/>
      <dgm:spPr/>
      <dgm:t>
        <a:bodyPr/>
        <a:lstStyle/>
        <a:p>
          <a:r>
            <a:rPr lang="en-US" sz="2000" b="1" dirty="0" smtClean="0">
              <a:solidFill>
                <a:srgbClr val="FF0000"/>
              </a:solidFill>
            </a:rPr>
            <a:t>Training of Commissioners </a:t>
          </a:r>
          <a:r>
            <a:rPr lang="en-US" sz="2000" b="1" dirty="0" smtClean="0"/>
            <a:t>throughout region</a:t>
          </a:r>
          <a:endParaRPr lang="en-GB" sz="2000" b="1" dirty="0"/>
        </a:p>
      </dgm:t>
    </dgm:pt>
    <dgm:pt modelId="{15D5029F-A50C-49D1-841E-405425297DE4}" type="parTrans" cxnId="{58E6B27E-D353-461F-80D8-A68A0B64D0F0}">
      <dgm:prSet/>
      <dgm:spPr/>
      <dgm:t>
        <a:bodyPr/>
        <a:lstStyle/>
        <a:p>
          <a:endParaRPr lang="en-GB"/>
        </a:p>
      </dgm:t>
    </dgm:pt>
    <dgm:pt modelId="{10E4BE0B-1D3A-4F4D-B34D-5704D8440ED8}" type="sibTrans" cxnId="{58E6B27E-D353-461F-80D8-A68A0B64D0F0}">
      <dgm:prSet/>
      <dgm:spPr/>
      <dgm:t>
        <a:bodyPr/>
        <a:lstStyle/>
        <a:p>
          <a:endParaRPr lang="en-GB"/>
        </a:p>
      </dgm:t>
    </dgm:pt>
    <dgm:pt modelId="{B921E713-9D53-483F-BCC3-6A5C10557BB6}">
      <dgm:prSet phldrT="[Text]" custT="1"/>
      <dgm:spPr/>
      <dgm:t>
        <a:bodyPr/>
        <a:lstStyle/>
        <a:p>
          <a:r>
            <a:rPr lang="en-US" sz="2000" b="1" dirty="0" smtClean="0">
              <a:solidFill>
                <a:srgbClr val="FF0000"/>
              </a:solidFill>
            </a:rPr>
            <a:t>Haiti:</a:t>
          </a:r>
          <a:r>
            <a:rPr lang="en-US" sz="2000" b="1" dirty="0" smtClean="0"/>
            <a:t> Closer cooperation bet. EU and WB/IADB in promoting Competition in Haiti;.</a:t>
          </a:r>
          <a:endParaRPr lang="en-GB" sz="2000" b="1" dirty="0"/>
        </a:p>
      </dgm:t>
    </dgm:pt>
    <dgm:pt modelId="{9A81E35E-316C-4778-A350-76A22C01F02F}" type="parTrans" cxnId="{D01C7689-B602-484F-B002-94BAC9C53E50}">
      <dgm:prSet/>
      <dgm:spPr/>
      <dgm:t>
        <a:bodyPr/>
        <a:lstStyle/>
        <a:p>
          <a:endParaRPr lang="en-GB"/>
        </a:p>
      </dgm:t>
    </dgm:pt>
    <dgm:pt modelId="{2389A45F-6C75-4FAC-8F36-46D58D90E224}" type="sibTrans" cxnId="{D01C7689-B602-484F-B002-94BAC9C53E50}">
      <dgm:prSet/>
      <dgm:spPr/>
      <dgm:t>
        <a:bodyPr/>
        <a:lstStyle/>
        <a:p>
          <a:endParaRPr lang="en-GB"/>
        </a:p>
      </dgm:t>
    </dgm:pt>
    <dgm:pt modelId="{45655DD8-9C70-489F-97C4-BCEF4AEBDCB7}">
      <dgm:prSet phldrT="[Text]" custT="1"/>
      <dgm:spPr/>
      <dgm:t>
        <a:bodyPr/>
        <a:lstStyle/>
        <a:p>
          <a:r>
            <a:rPr lang="en-US" sz="2000" b="1" dirty="0" smtClean="0">
              <a:solidFill>
                <a:srgbClr val="FF0000"/>
              </a:solidFill>
            </a:rPr>
            <a:t>Internships</a:t>
          </a:r>
          <a:r>
            <a:rPr lang="en-US" sz="2000" b="1" dirty="0" smtClean="0"/>
            <a:t> for staff of commissions</a:t>
          </a:r>
          <a:endParaRPr lang="en-GB" sz="2000" b="1" dirty="0"/>
        </a:p>
      </dgm:t>
    </dgm:pt>
    <dgm:pt modelId="{2F8B6A71-E7C4-44B6-B859-F406314FFBFF}" type="parTrans" cxnId="{CAF283E2-2768-4327-AC6B-D668AAAD79FD}">
      <dgm:prSet/>
      <dgm:spPr/>
    </dgm:pt>
    <dgm:pt modelId="{CD56C4BB-B383-4D12-A1CE-3516C8C4093D}" type="sibTrans" cxnId="{CAF283E2-2768-4327-AC6B-D668AAAD79FD}">
      <dgm:prSet/>
      <dgm:spPr/>
    </dgm:pt>
    <dgm:pt modelId="{594EA3C7-1B01-4731-95DB-9F14443C5ED7}" type="pres">
      <dgm:prSet presAssocID="{27EECDB2-C0DA-41DC-8F8B-D1C0624FB673}" presName="linearFlow" presStyleCnt="0">
        <dgm:presLayoutVars>
          <dgm:dir/>
          <dgm:animLvl val="lvl"/>
          <dgm:resizeHandles val="exact"/>
        </dgm:presLayoutVars>
      </dgm:prSet>
      <dgm:spPr/>
      <dgm:t>
        <a:bodyPr/>
        <a:lstStyle/>
        <a:p>
          <a:endParaRPr lang="en-GB"/>
        </a:p>
      </dgm:t>
    </dgm:pt>
    <dgm:pt modelId="{2F6C2B14-AA1C-479B-9E68-A2E5B3A0C934}" type="pres">
      <dgm:prSet presAssocID="{74EB0E8A-4A68-460D-8FE8-061BCD08F92C}" presName="composite" presStyleCnt="0"/>
      <dgm:spPr/>
    </dgm:pt>
    <dgm:pt modelId="{BDD3D148-D422-430D-BAF4-E5DB51404BF0}" type="pres">
      <dgm:prSet presAssocID="{74EB0E8A-4A68-460D-8FE8-061BCD08F92C}" presName="parentText" presStyleLbl="alignNode1" presStyleIdx="0" presStyleCnt="3">
        <dgm:presLayoutVars>
          <dgm:chMax val="1"/>
          <dgm:bulletEnabled val="1"/>
        </dgm:presLayoutVars>
      </dgm:prSet>
      <dgm:spPr/>
      <dgm:t>
        <a:bodyPr/>
        <a:lstStyle/>
        <a:p>
          <a:endParaRPr lang="en-GB"/>
        </a:p>
      </dgm:t>
    </dgm:pt>
    <dgm:pt modelId="{4D9AE749-B0A1-444F-86B0-7372C3FE1E69}" type="pres">
      <dgm:prSet presAssocID="{74EB0E8A-4A68-460D-8FE8-061BCD08F92C}" presName="descendantText" presStyleLbl="alignAcc1" presStyleIdx="0" presStyleCnt="3" custScaleY="115241" custLinFactNeighborX="-120" custLinFactNeighborY="-5908">
        <dgm:presLayoutVars>
          <dgm:bulletEnabled val="1"/>
        </dgm:presLayoutVars>
      </dgm:prSet>
      <dgm:spPr/>
      <dgm:t>
        <a:bodyPr/>
        <a:lstStyle/>
        <a:p>
          <a:endParaRPr lang="en-GB"/>
        </a:p>
      </dgm:t>
    </dgm:pt>
    <dgm:pt modelId="{56505CE4-B120-49B7-8C5D-93E75F6BD493}" type="pres">
      <dgm:prSet presAssocID="{616F127E-9A23-4438-ACAF-6C109031AA5F}" presName="sp" presStyleCnt="0"/>
      <dgm:spPr/>
    </dgm:pt>
    <dgm:pt modelId="{9319AC6E-F97A-4D87-AA4E-1F464A2FE731}" type="pres">
      <dgm:prSet presAssocID="{CCD4C878-5F12-46DB-BFAD-CCE1447919F5}" presName="composite" presStyleCnt="0"/>
      <dgm:spPr/>
    </dgm:pt>
    <dgm:pt modelId="{A1BEA200-C792-4FB0-B1C4-2E1BDE24EB82}" type="pres">
      <dgm:prSet presAssocID="{CCD4C878-5F12-46DB-BFAD-CCE1447919F5}" presName="parentText" presStyleLbl="alignNode1" presStyleIdx="1" presStyleCnt="3">
        <dgm:presLayoutVars>
          <dgm:chMax val="1"/>
          <dgm:bulletEnabled val="1"/>
        </dgm:presLayoutVars>
      </dgm:prSet>
      <dgm:spPr/>
      <dgm:t>
        <a:bodyPr/>
        <a:lstStyle/>
        <a:p>
          <a:endParaRPr lang="en-GB"/>
        </a:p>
      </dgm:t>
    </dgm:pt>
    <dgm:pt modelId="{F3616792-C22B-40A3-AFE5-8B24EC756B47}" type="pres">
      <dgm:prSet presAssocID="{CCD4C878-5F12-46DB-BFAD-CCE1447919F5}" presName="descendantText" presStyleLbl="alignAcc1" presStyleIdx="1" presStyleCnt="3" custScaleY="429543" custLinFactNeighborX="-116" custLinFactNeighborY="-26357">
        <dgm:presLayoutVars>
          <dgm:bulletEnabled val="1"/>
        </dgm:presLayoutVars>
      </dgm:prSet>
      <dgm:spPr/>
      <dgm:t>
        <a:bodyPr/>
        <a:lstStyle/>
        <a:p>
          <a:endParaRPr lang="en-GB"/>
        </a:p>
      </dgm:t>
    </dgm:pt>
    <dgm:pt modelId="{62BA0B9B-599F-44C7-9D18-112FF970DEFD}" type="pres">
      <dgm:prSet presAssocID="{B817D0DF-4A88-4B24-98CA-D25D4BC18C8A}" presName="sp" presStyleCnt="0"/>
      <dgm:spPr/>
    </dgm:pt>
    <dgm:pt modelId="{9F49C04F-C8E0-4CA4-8EFA-1B49A06D004E}" type="pres">
      <dgm:prSet presAssocID="{8CAB47B3-9350-4B48-82EA-8B83796099DA}" presName="composite" presStyleCnt="0"/>
      <dgm:spPr/>
    </dgm:pt>
    <dgm:pt modelId="{F644C138-A15C-44BE-99E6-16E53BE78B3C}" type="pres">
      <dgm:prSet presAssocID="{8CAB47B3-9350-4B48-82EA-8B83796099DA}" presName="parentText" presStyleLbl="alignNode1" presStyleIdx="2" presStyleCnt="3">
        <dgm:presLayoutVars>
          <dgm:chMax val="1"/>
          <dgm:bulletEnabled val="1"/>
        </dgm:presLayoutVars>
      </dgm:prSet>
      <dgm:spPr/>
      <dgm:t>
        <a:bodyPr/>
        <a:lstStyle/>
        <a:p>
          <a:endParaRPr lang="en-GB"/>
        </a:p>
      </dgm:t>
    </dgm:pt>
    <dgm:pt modelId="{86F1EA1D-C64D-46A7-A4BF-0AB2AE5602E2}" type="pres">
      <dgm:prSet presAssocID="{8CAB47B3-9350-4B48-82EA-8B83796099DA}" presName="descendantText" presStyleLbl="alignAcc1" presStyleIdx="2" presStyleCnt="3" custScaleY="167230" custLinFactNeighborX="10" custLinFactNeighborY="8273">
        <dgm:presLayoutVars>
          <dgm:bulletEnabled val="1"/>
        </dgm:presLayoutVars>
      </dgm:prSet>
      <dgm:spPr/>
      <dgm:t>
        <a:bodyPr/>
        <a:lstStyle/>
        <a:p>
          <a:endParaRPr lang="en-GB"/>
        </a:p>
      </dgm:t>
    </dgm:pt>
  </dgm:ptLst>
  <dgm:cxnLst>
    <dgm:cxn modelId="{C60C6945-0311-45EF-AC56-299615AF4A00}" srcId="{CCD4C878-5F12-46DB-BFAD-CCE1447919F5}" destId="{481B1805-4C35-450D-8540-91A94AB2A61F}" srcOrd="4" destOrd="0" parTransId="{54B77F60-690E-43AC-A1C1-F703D9100081}" sibTransId="{66612393-7627-49FF-911C-7E4477090AF0}"/>
    <dgm:cxn modelId="{C6475DC6-CCA7-4AC4-ADCE-C19EC0A707DC}" srcId="{27EECDB2-C0DA-41DC-8F8B-D1C0624FB673}" destId="{8CAB47B3-9350-4B48-82EA-8B83796099DA}" srcOrd="2" destOrd="0" parTransId="{61692525-365F-4558-9FE1-5048421A87AA}" sibTransId="{6F28CA7D-AC0C-45BB-8312-9FF3D4008779}"/>
    <dgm:cxn modelId="{BBB9CA01-4D7A-45C8-9CCA-E480898C07A0}" srcId="{74EB0E8A-4A68-460D-8FE8-061BCD08F92C}" destId="{53A76DFB-1AB1-4E1B-909C-5D1C8356DF70}" srcOrd="1" destOrd="0" parTransId="{0778B083-8D55-4533-9A46-26B86692E083}" sibTransId="{1A7A5E4C-916F-49DB-8467-C5ED2BF309D4}"/>
    <dgm:cxn modelId="{0FBA8723-9EAD-4EA3-88A7-F5FFE8470715}" srcId="{CCD4C878-5F12-46DB-BFAD-CCE1447919F5}" destId="{DAAE4A06-812E-4934-93B4-69BD88843BF5}" srcOrd="0" destOrd="0" parTransId="{5654F678-CB91-41FA-AC41-8B915D30EB3F}" sibTransId="{F38971BB-A6E8-4B32-8CA2-74CD24D3ADC5}"/>
    <dgm:cxn modelId="{C1A7C6C8-905A-4264-96B3-88B7423D843E}" type="presOf" srcId="{27EECDB2-C0DA-41DC-8F8B-D1C0624FB673}" destId="{594EA3C7-1B01-4731-95DB-9F14443C5ED7}" srcOrd="0" destOrd="0" presId="urn:microsoft.com/office/officeart/2005/8/layout/chevron2"/>
    <dgm:cxn modelId="{CAF283E2-2768-4327-AC6B-D668AAAD79FD}" srcId="{CCD4C878-5F12-46DB-BFAD-CCE1447919F5}" destId="{45655DD8-9C70-489F-97C4-BCEF4AEBDCB7}" srcOrd="3" destOrd="0" parTransId="{2F8B6A71-E7C4-44B6-B859-F406314FFBFF}" sibTransId="{CD56C4BB-B383-4D12-A1CE-3516C8C4093D}"/>
    <dgm:cxn modelId="{D26BE8AF-50BD-4A9C-A628-9F34B5D9856D}" type="presOf" srcId="{53A76DFB-1AB1-4E1B-909C-5D1C8356DF70}" destId="{4D9AE749-B0A1-444F-86B0-7372C3FE1E69}" srcOrd="0" destOrd="1" presId="urn:microsoft.com/office/officeart/2005/8/layout/chevron2"/>
    <dgm:cxn modelId="{57CE5EC4-429A-4361-8557-7BABBBFAF56D}" srcId="{8CAB47B3-9350-4B48-82EA-8B83796099DA}" destId="{FB4C21BF-9373-46CA-9A3D-D02F6C81903D}" srcOrd="1" destOrd="0" parTransId="{44F96CB6-3C49-4D12-B074-0FFEFB15EFF6}" sibTransId="{AA6708A8-3081-4AEC-ADEF-E95EDA1B3CAE}"/>
    <dgm:cxn modelId="{DA5C3D2C-A4C0-4027-9099-1DE8850E8BC2}" type="presOf" srcId="{ADAA4A08-41E4-486D-A9AD-9BA8F18C369C}" destId="{F3616792-C22B-40A3-AFE5-8B24EC756B47}" srcOrd="0" destOrd="2" presId="urn:microsoft.com/office/officeart/2005/8/layout/chevron2"/>
    <dgm:cxn modelId="{A5392A42-687E-4712-B642-C0369B7AFF5F}" type="presOf" srcId="{CCD4C878-5F12-46DB-BFAD-CCE1447919F5}" destId="{A1BEA200-C792-4FB0-B1C4-2E1BDE24EB82}" srcOrd="0" destOrd="0" presId="urn:microsoft.com/office/officeart/2005/8/layout/chevron2"/>
    <dgm:cxn modelId="{1944029B-FDE2-4965-96BC-82B982BFC77F}" type="presOf" srcId="{630615AC-2DDE-47BC-B83D-93FAE13B1292}" destId="{86F1EA1D-C64D-46A7-A4BF-0AB2AE5602E2}" srcOrd="0" destOrd="2" presId="urn:microsoft.com/office/officeart/2005/8/layout/chevron2"/>
    <dgm:cxn modelId="{F6D620C6-3324-4592-969C-3984CF1E5570}" type="presOf" srcId="{8CAB47B3-9350-4B48-82EA-8B83796099DA}" destId="{F644C138-A15C-44BE-99E6-16E53BE78B3C}" srcOrd="0" destOrd="0" presId="urn:microsoft.com/office/officeart/2005/8/layout/chevron2"/>
    <dgm:cxn modelId="{E86ABA0A-471D-457E-BDAB-C75B33CBFE60}" srcId="{27EECDB2-C0DA-41DC-8F8B-D1C0624FB673}" destId="{CCD4C878-5F12-46DB-BFAD-CCE1447919F5}" srcOrd="1" destOrd="0" parTransId="{3CC91122-D6FA-4C3C-91A4-848C1407160F}" sibTransId="{B817D0DF-4A88-4B24-98CA-D25D4BC18C8A}"/>
    <dgm:cxn modelId="{C48D3027-DF83-4759-85B2-70237E3E3CC5}" type="presOf" srcId="{45655DD8-9C70-489F-97C4-BCEF4AEBDCB7}" destId="{F3616792-C22B-40A3-AFE5-8B24EC756B47}" srcOrd="0" destOrd="4" presId="urn:microsoft.com/office/officeart/2005/8/layout/chevron2"/>
    <dgm:cxn modelId="{80C45702-0FCB-4008-AE48-21EADCAB6AA2}" srcId="{DAAE4A06-812E-4934-93B4-69BD88843BF5}" destId="{5442E0CC-9AC1-449B-BD13-7F6CAC6A5E91}" srcOrd="0" destOrd="0" parTransId="{B071C848-7E4D-4A8E-B981-4D8747B3940D}" sibTransId="{D5DF304B-06C9-4190-BDFD-3CCEE7F3BA14}"/>
    <dgm:cxn modelId="{E2405642-FF6D-4F44-A2AD-BF43E1831503}" srcId="{27EECDB2-C0DA-41DC-8F8B-D1C0624FB673}" destId="{74EB0E8A-4A68-460D-8FE8-061BCD08F92C}" srcOrd="0" destOrd="0" parTransId="{721E110F-2C2A-4124-990A-CC6FCDC3050E}" sibTransId="{616F127E-9A23-4438-ACAF-6C109031AA5F}"/>
    <dgm:cxn modelId="{980CAA16-29B1-4ECD-A274-02482D8770AA}" srcId="{8CAB47B3-9350-4B48-82EA-8B83796099DA}" destId="{630615AC-2DDE-47BC-B83D-93FAE13B1292}" srcOrd="2" destOrd="0" parTransId="{675D5F0C-231A-4D6F-A741-79FAADC0BBA3}" sibTransId="{8AF3142D-43DC-4D11-9298-E37B16CFB041}"/>
    <dgm:cxn modelId="{5CE18320-B0F1-468B-AB73-918E7F01BC97}" srcId="{74EB0E8A-4A68-460D-8FE8-061BCD08F92C}" destId="{405F4C39-C3A5-47B9-BD55-96EDF85137AD}" srcOrd="0" destOrd="0" parTransId="{04C896FD-31CE-4F18-BCF5-19354468FF49}" sibTransId="{29ED129A-BDF5-49AE-A9DA-FADFD4B6B8D3}"/>
    <dgm:cxn modelId="{06A8318D-17FD-4D31-8717-89985EF3F0C3}" type="presOf" srcId="{DAAE4A06-812E-4934-93B4-69BD88843BF5}" destId="{F3616792-C22B-40A3-AFE5-8B24EC756B47}" srcOrd="0" destOrd="0" presId="urn:microsoft.com/office/officeart/2005/8/layout/chevron2"/>
    <dgm:cxn modelId="{5CFE5122-2A70-4A52-B25D-61137A007934}" srcId="{8CAB47B3-9350-4B48-82EA-8B83796099DA}" destId="{C18D9C30-EEA6-4988-A456-C5AABD55BD62}" srcOrd="0" destOrd="0" parTransId="{5B7E9251-141F-405B-8D7C-2B4BF739263E}" sibTransId="{FFF4390E-8565-4877-932F-917968EC154D}"/>
    <dgm:cxn modelId="{7EB56652-7EAC-4996-ACA3-D0103BDBAA1A}" type="presOf" srcId="{481B1805-4C35-450D-8540-91A94AB2A61F}" destId="{F3616792-C22B-40A3-AFE5-8B24EC756B47}" srcOrd="0" destOrd="5" presId="urn:microsoft.com/office/officeart/2005/8/layout/chevron2"/>
    <dgm:cxn modelId="{A495BB52-2763-4C43-AD47-9D5BED3A5937}" type="presOf" srcId="{F5186C56-A86A-465A-A0A4-1BD4C7DB9805}" destId="{F3616792-C22B-40A3-AFE5-8B24EC756B47}" srcOrd="0" destOrd="3" presId="urn:microsoft.com/office/officeart/2005/8/layout/chevron2"/>
    <dgm:cxn modelId="{D01C7689-B602-484F-B002-94BAC9C53E50}" srcId="{CCD4C878-5F12-46DB-BFAD-CCE1447919F5}" destId="{B921E713-9D53-483F-BCC3-6A5C10557BB6}" srcOrd="5" destOrd="0" parTransId="{9A81E35E-316C-4778-A350-76A22C01F02F}" sibTransId="{2389A45F-6C75-4FAC-8F36-46D58D90E224}"/>
    <dgm:cxn modelId="{AB50C42F-3EC7-4C69-8E5D-9897C07BFA43}" type="presOf" srcId="{B921E713-9D53-483F-BCC3-6A5C10557BB6}" destId="{F3616792-C22B-40A3-AFE5-8B24EC756B47}" srcOrd="0" destOrd="6" presId="urn:microsoft.com/office/officeart/2005/8/layout/chevron2"/>
    <dgm:cxn modelId="{58E6B27E-D353-461F-80D8-A68A0B64D0F0}" srcId="{CCD4C878-5F12-46DB-BFAD-CCE1447919F5}" destId="{F5186C56-A86A-465A-A0A4-1BD4C7DB9805}" srcOrd="2" destOrd="0" parTransId="{15D5029F-A50C-49D1-841E-405425297DE4}" sibTransId="{10E4BE0B-1D3A-4F4D-B34D-5704D8440ED8}"/>
    <dgm:cxn modelId="{BB848A9F-73AC-46FF-83C0-BF02C94AA1A6}" type="presOf" srcId="{C18D9C30-EEA6-4988-A456-C5AABD55BD62}" destId="{86F1EA1D-C64D-46A7-A4BF-0AB2AE5602E2}" srcOrd="0" destOrd="0" presId="urn:microsoft.com/office/officeart/2005/8/layout/chevron2"/>
    <dgm:cxn modelId="{AECA3981-D58E-4BC1-B58D-391AC7D24853}" type="presOf" srcId="{BF601BDB-BC22-4060-9964-3E8C6B72968D}" destId="{4D9AE749-B0A1-444F-86B0-7372C3FE1E69}" srcOrd="0" destOrd="2" presId="urn:microsoft.com/office/officeart/2005/8/layout/chevron2"/>
    <dgm:cxn modelId="{FCFF3491-DECD-4750-B60C-17D6AB80F210}" type="presOf" srcId="{FB4C21BF-9373-46CA-9A3D-D02F6C81903D}" destId="{86F1EA1D-C64D-46A7-A4BF-0AB2AE5602E2}" srcOrd="0" destOrd="1" presId="urn:microsoft.com/office/officeart/2005/8/layout/chevron2"/>
    <dgm:cxn modelId="{54D70114-F4B7-472B-91DF-6A1B85567B1A}" type="presOf" srcId="{5442E0CC-9AC1-449B-BD13-7F6CAC6A5E91}" destId="{F3616792-C22B-40A3-AFE5-8B24EC756B47}" srcOrd="0" destOrd="1" presId="urn:microsoft.com/office/officeart/2005/8/layout/chevron2"/>
    <dgm:cxn modelId="{340D1388-7705-40B3-81CD-257A68D5D692}" type="presOf" srcId="{74EB0E8A-4A68-460D-8FE8-061BCD08F92C}" destId="{BDD3D148-D422-430D-BAF4-E5DB51404BF0}" srcOrd="0" destOrd="0" presId="urn:microsoft.com/office/officeart/2005/8/layout/chevron2"/>
    <dgm:cxn modelId="{B4EA021D-6DD4-432B-A542-F562D6798F3B}" srcId="{74EB0E8A-4A68-460D-8FE8-061BCD08F92C}" destId="{BF601BDB-BC22-4060-9964-3E8C6B72968D}" srcOrd="2" destOrd="0" parTransId="{7A2DD358-7761-4940-94AA-B54842F17D9B}" sibTransId="{1B740C1A-255D-41D5-A98C-32AB79A468CE}"/>
    <dgm:cxn modelId="{CF08B9B9-6E3C-4A54-A93D-C7B0F2270BAD}" type="presOf" srcId="{405F4C39-C3A5-47B9-BD55-96EDF85137AD}" destId="{4D9AE749-B0A1-444F-86B0-7372C3FE1E69}" srcOrd="0" destOrd="0" presId="urn:microsoft.com/office/officeart/2005/8/layout/chevron2"/>
    <dgm:cxn modelId="{9CB2928B-EEF0-42C1-8ECC-69095097F003}" srcId="{CCD4C878-5F12-46DB-BFAD-CCE1447919F5}" destId="{ADAA4A08-41E4-486D-A9AD-9BA8F18C369C}" srcOrd="1" destOrd="0" parTransId="{81DC0A6F-1855-4DF7-99E8-AE81C0B0DA16}" sibTransId="{4ED80CD2-B4F4-4258-A0E0-14A151A74EC5}"/>
    <dgm:cxn modelId="{9C41FF57-3F1D-40EC-83B2-54B53683070A}" type="presParOf" srcId="{594EA3C7-1B01-4731-95DB-9F14443C5ED7}" destId="{2F6C2B14-AA1C-479B-9E68-A2E5B3A0C934}" srcOrd="0" destOrd="0" presId="urn:microsoft.com/office/officeart/2005/8/layout/chevron2"/>
    <dgm:cxn modelId="{5D44FE40-1CBB-4837-95DB-69F68B370143}" type="presParOf" srcId="{2F6C2B14-AA1C-479B-9E68-A2E5B3A0C934}" destId="{BDD3D148-D422-430D-BAF4-E5DB51404BF0}" srcOrd="0" destOrd="0" presId="urn:microsoft.com/office/officeart/2005/8/layout/chevron2"/>
    <dgm:cxn modelId="{F7D145F0-EA52-4227-8B5C-C3B479BE6DE6}" type="presParOf" srcId="{2F6C2B14-AA1C-479B-9E68-A2E5B3A0C934}" destId="{4D9AE749-B0A1-444F-86B0-7372C3FE1E69}" srcOrd="1" destOrd="0" presId="urn:microsoft.com/office/officeart/2005/8/layout/chevron2"/>
    <dgm:cxn modelId="{45D79151-2F43-461F-908B-1C93077F28E7}" type="presParOf" srcId="{594EA3C7-1B01-4731-95DB-9F14443C5ED7}" destId="{56505CE4-B120-49B7-8C5D-93E75F6BD493}" srcOrd="1" destOrd="0" presId="urn:microsoft.com/office/officeart/2005/8/layout/chevron2"/>
    <dgm:cxn modelId="{F77C1825-14EA-45BE-9A68-8EA3B70D5A10}" type="presParOf" srcId="{594EA3C7-1B01-4731-95DB-9F14443C5ED7}" destId="{9319AC6E-F97A-4D87-AA4E-1F464A2FE731}" srcOrd="2" destOrd="0" presId="urn:microsoft.com/office/officeart/2005/8/layout/chevron2"/>
    <dgm:cxn modelId="{ACD97B1C-9D90-4EAF-9209-A36F78ED320E}" type="presParOf" srcId="{9319AC6E-F97A-4D87-AA4E-1F464A2FE731}" destId="{A1BEA200-C792-4FB0-B1C4-2E1BDE24EB82}" srcOrd="0" destOrd="0" presId="urn:microsoft.com/office/officeart/2005/8/layout/chevron2"/>
    <dgm:cxn modelId="{C6C732FA-2030-4B38-ADCC-0C2F68E9D026}" type="presParOf" srcId="{9319AC6E-F97A-4D87-AA4E-1F464A2FE731}" destId="{F3616792-C22B-40A3-AFE5-8B24EC756B47}" srcOrd="1" destOrd="0" presId="urn:microsoft.com/office/officeart/2005/8/layout/chevron2"/>
    <dgm:cxn modelId="{08375F73-59A3-4FF6-8973-C53A4DE115FD}" type="presParOf" srcId="{594EA3C7-1B01-4731-95DB-9F14443C5ED7}" destId="{62BA0B9B-599F-44C7-9D18-112FF970DEFD}" srcOrd="3" destOrd="0" presId="urn:microsoft.com/office/officeart/2005/8/layout/chevron2"/>
    <dgm:cxn modelId="{753400E3-AE7D-40B8-9B3E-B058A500C8B0}" type="presParOf" srcId="{594EA3C7-1B01-4731-95DB-9F14443C5ED7}" destId="{9F49C04F-C8E0-4CA4-8EFA-1B49A06D004E}" srcOrd="4" destOrd="0" presId="urn:microsoft.com/office/officeart/2005/8/layout/chevron2"/>
    <dgm:cxn modelId="{0B889BD9-11CB-444C-ADC9-281641795DCB}" type="presParOf" srcId="{9F49C04F-C8E0-4CA4-8EFA-1B49A06D004E}" destId="{F644C138-A15C-44BE-99E6-16E53BE78B3C}" srcOrd="0" destOrd="0" presId="urn:microsoft.com/office/officeart/2005/8/layout/chevron2"/>
    <dgm:cxn modelId="{7BF7E404-AD02-43A6-AEEB-F3216C8EFE26}" type="presParOf" srcId="{9F49C04F-C8E0-4CA4-8EFA-1B49A06D004E}" destId="{86F1EA1D-C64D-46A7-A4BF-0AB2AE5602E2}"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layout3.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layout4.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hProcess7">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presOf axis="self"/>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2"/>
          <p:cNvSpPr>
            <a:spLocks noGrp="1"/>
          </p:cNvSpPr>
          <p:nvPr>
            <p:ph type="hdr" sz="quarter"/>
          </p:nvPr>
        </p:nvSpPr>
        <p:spPr>
          <a:xfrm>
            <a:off x="0" y="0"/>
            <a:ext cx="2971800" cy="457200"/>
          </a:xfrm>
          <a:prstGeom prst="rect">
            <a:avLst/>
          </a:prstGeom>
        </p:spPr>
        <p:txBody>
          <a:bodyPr vert="horz" rtlCol="0"/>
          <a:lstStyle>
            <a:lvl1pPr algn="l" latinLnBrk="0">
              <a:defRPr lang="es-ES" sz="1200"/>
            </a:lvl1pPr>
            <a:extLst/>
          </a:lstStyle>
          <a:p>
            <a:endParaRPr lang="es-ES"/>
          </a:p>
        </p:txBody>
      </p:sp>
      <p:sp>
        <p:nvSpPr>
          <p:cNvPr id="3" name="Rectangle 3"/>
          <p:cNvSpPr>
            <a:spLocks noGrp="1"/>
          </p:cNvSpPr>
          <p:nvPr>
            <p:ph type="dt" sz="quarter" idx="1"/>
          </p:nvPr>
        </p:nvSpPr>
        <p:spPr>
          <a:xfrm>
            <a:off x="3884613" y="0"/>
            <a:ext cx="2971800" cy="457200"/>
          </a:xfrm>
          <a:prstGeom prst="rect">
            <a:avLst/>
          </a:prstGeom>
        </p:spPr>
        <p:txBody>
          <a:bodyPr vert="horz" rtlCol="0"/>
          <a:lstStyle>
            <a:lvl1pPr algn="r" latinLnBrk="0">
              <a:defRPr lang="es-ES" sz="1200"/>
            </a:lvl1pPr>
            <a:extLst/>
          </a:lstStyle>
          <a:p>
            <a:fld id="{6E7D018D-748F-47BF-843A-40349A141CAC}" type="datetimeFigureOut">
              <a:rPr lang="es-ES" smtClean="0"/>
              <a:pPr/>
              <a:t>11/06/2017</a:t>
            </a:fld>
            <a:endParaRPr lang="es-ES"/>
          </a:p>
        </p:txBody>
      </p:sp>
      <p:sp>
        <p:nvSpPr>
          <p:cNvPr id="4" name="Rectangle 4"/>
          <p:cNvSpPr>
            <a:spLocks noGrp="1"/>
          </p:cNvSpPr>
          <p:nvPr>
            <p:ph type="ftr" sz="quarter" idx="2"/>
          </p:nvPr>
        </p:nvSpPr>
        <p:spPr>
          <a:xfrm>
            <a:off x="0" y="8685213"/>
            <a:ext cx="2971800" cy="457200"/>
          </a:xfrm>
          <a:prstGeom prst="rect">
            <a:avLst/>
          </a:prstGeom>
        </p:spPr>
        <p:txBody>
          <a:bodyPr vert="horz" rtlCol="0" anchor="b"/>
          <a:lstStyle>
            <a:lvl1pPr algn="l" latinLnBrk="0">
              <a:defRPr lang="es-ES" sz="1200"/>
            </a:lvl1pPr>
            <a:extLst/>
          </a:lstStyle>
          <a:p>
            <a:endParaRPr lang="es-ES"/>
          </a:p>
        </p:txBody>
      </p:sp>
      <p:sp>
        <p:nvSpPr>
          <p:cNvPr id="5" name="Rectangle 5"/>
          <p:cNvSpPr>
            <a:spLocks noGrp="1"/>
          </p:cNvSpPr>
          <p:nvPr>
            <p:ph type="sldNum" sz="quarter" idx="3"/>
          </p:nvPr>
        </p:nvSpPr>
        <p:spPr>
          <a:xfrm>
            <a:off x="3884613" y="8685213"/>
            <a:ext cx="2971800" cy="457200"/>
          </a:xfrm>
          <a:prstGeom prst="rect">
            <a:avLst/>
          </a:prstGeom>
        </p:spPr>
        <p:txBody>
          <a:bodyPr vert="horz" rtlCol="0" anchor="b"/>
          <a:lstStyle>
            <a:lvl1pPr algn="r" latinLnBrk="0">
              <a:defRPr lang="es-ES" sz="1200"/>
            </a:lvl1pPr>
            <a:extLst/>
          </a:lstStyle>
          <a:p>
            <a:fld id="{04AC5213-BACC-41AB-9B61-B40CF6C5296E}" type="slidenum">
              <a:rPr lang="es-ES" smtClean="0"/>
              <a:pPr/>
              <a:t>‹#›</a:t>
            </a:fld>
            <a:endParaRPr lang="es-ES"/>
          </a:p>
        </p:txBody>
      </p:sp>
    </p:spTree>
    <p:extLst>
      <p:ext uri="{BB962C8B-B14F-4D97-AF65-F5344CB8AC3E}">
        <p14:creationId xmlns:p14="http://schemas.microsoft.com/office/powerpoint/2010/main" val="11119608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2"/>
          <p:cNvSpPr>
            <a:spLocks noGrp="1"/>
          </p:cNvSpPr>
          <p:nvPr>
            <p:ph type="hdr" sz="quarter"/>
          </p:nvPr>
        </p:nvSpPr>
        <p:spPr>
          <a:xfrm>
            <a:off x="0" y="0"/>
            <a:ext cx="2971800" cy="457200"/>
          </a:xfrm>
          <a:prstGeom prst="rect">
            <a:avLst/>
          </a:prstGeom>
        </p:spPr>
        <p:txBody>
          <a:bodyPr vert="horz" rtlCol="0"/>
          <a:lstStyle>
            <a:lvl1pPr algn="l" latinLnBrk="0">
              <a:defRPr lang="es-ES" sz="1200"/>
            </a:lvl1pPr>
            <a:extLst/>
          </a:lstStyle>
          <a:p>
            <a:endParaRPr lang="es-ES"/>
          </a:p>
        </p:txBody>
      </p:sp>
      <p:sp>
        <p:nvSpPr>
          <p:cNvPr id="3" name="Rectangle 3"/>
          <p:cNvSpPr>
            <a:spLocks noGrp="1"/>
          </p:cNvSpPr>
          <p:nvPr>
            <p:ph type="dt" idx="1"/>
          </p:nvPr>
        </p:nvSpPr>
        <p:spPr>
          <a:xfrm>
            <a:off x="3884613" y="0"/>
            <a:ext cx="2971800" cy="457200"/>
          </a:xfrm>
          <a:prstGeom prst="rect">
            <a:avLst/>
          </a:prstGeom>
        </p:spPr>
        <p:txBody>
          <a:bodyPr vert="horz" rtlCol="0"/>
          <a:lstStyle>
            <a:lvl1pPr algn="r" latinLnBrk="0">
              <a:defRPr lang="es-ES" sz="1200"/>
            </a:lvl1pPr>
            <a:extLst/>
          </a:lstStyle>
          <a:p>
            <a:fld id="{23E9B8FB-2ABD-42C9-A6DA-A6789EAF441D}" type="datetimeFigureOut">
              <a:rPr lang="en-US"/>
              <a:pPr/>
              <a:t>6/11/2017</a:t>
            </a:fld>
            <a:endParaRPr lang="es-ES"/>
          </a:p>
        </p:txBody>
      </p:sp>
      <p:sp>
        <p:nvSpPr>
          <p:cNvPr id="4" name="Rectangle 4"/>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rtlCol="0" anchor="ctr"/>
          <a:lstStyle/>
          <a:p>
            <a:endParaRPr lang="es-ES"/>
          </a:p>
        </p:txBody>
      </p:sp>
      <p:sp>
        <p:nvSpPr>
          <p:cNvPr id="5" name="Rectangle 5"/>
          <p:cNvSpPr>
            <a:spLocks noGrp="1"/>
          </p:cNvSpPr>
          <p:nvPr>
            <p:ph type="body" sz="quarter" idx="3"/>
          </p:nvPr>
        </p:nvSpPr>
        <p:spPr>
          <a:xfrm>
            <a:off x="685800" y="4343400"/>
            <a:ext cx="5486400" cy="4114800"/>
          </a:xfrm>
          <a:prstGeom prst="rect">
            <a:avLst/>
          </a:prstGeom>
        </p:spPr>
        <p:txBody>
          <a:bodyPr vert="horz"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Rectangle 6"/>
          <p:cNvSpPr>
            <a:spLocks noGrp="1"/>
          </p:cNvSpPr>
          <p:nvPr>
            <p:ph type="ftr" sz="quarter" idx="4"/>
          </p:nvPr>
        </p:nvSpPr>
        <p:spPr>
          <a:xfrm>
            <a:off x="0" y="8685213"/>
            <a:ext cx="2971800" cy="457200"/>
          </a:xfrm>
          <a:prstGeom prst="rect">
            <a:avLst/>
          </a:prstGeom>
        </p:spPr>
        <p:txBody>
          <a:bodyPr vert="horz" rtlCol="0" anchor="b"/>
          <a:lstStyle>
            <a:lvl1pPr algn="l" latinLnBrk="0">
              <a:defRPr lang="es-ES" sz="1200"/>
            </a:lvl1pPr>
            <a:extLst/>
          </a:lstStyle>
          <a:p>
            <a:endParaRPr lang="es-ES"/>
          </a:p>
        </p:txBody>
      </p:sp>
      <p:sp>
        <p:nvSpPr>
          <p:cNvPr id="7" name="Rectangle 7"/>
          <p:cNvSpPr>
            <a:spLocks noGrp="1"/>
          </p:cNvSpPr>
          <p:nvPr>
            <p:ph type="sldNum" sz="quarter" idx="5"/>
          </p:nvPr>
        </p:nvSpPr>
        <p:spPr>
          <a:xfrm>
            <a:off x="3884613" y="8685213"/>
            <a:ext cx="2971800" cy="457200"/>
          </a:xfrm>
          <a:prstGeom prst="rect">
            <a:avLst/>
          </a:prstGeom>
        </p:spPr>
        <p:txBody>
          <a:bodyPr vert="horz" rtlCol="0" anchor="b"/>
          <a:lstStyle>
            <a:lvl1pPr algn="r" latinLnBrk="0">
              <a:defRPr lang="es-ES" sz="1200"/>
            </a:lvl1pPr>
            <a:extLst/>
          </a:lstStyle>
          <a:p>
            <a:fld id="{BE2A7042-DEED-4AA1-9E89-4A16B2572577}" type="slidenum">
              <a:rPr/>
              <a:pPr/>
              <a:t>‹#›</a:t>
            </a:fld>
            <a:endParaRPr lang="es-ES"/>
          </a:p>
        </p:txBody>
      </p:sp>
    </p:spTree>
    <p:extLst>
      <p:ext uri="{BB962C8B-B14F-4D97-AF65-F5344CB8AC3E}">
        <p14:creationId xmlns:p14="http://schemas.microsoft.com/office/powerpoint/2010/main" val="3128054869"/>
      </p:ext>
    </p:extLst>
  </p:cSld>
  <p:clrMap bg1="lt1" tx1="dk1" bg2="lt2" tx2="dk2" accent1="accent1" accent2="accent2" accent3="accent3" accent4="accent4" accent5="accent5" accent6="accent6" hlink="hlink" folHlink="folHlink"/>
  <p:notesStyle>
    <a:lvl1pPr marL="0" algn="l" rtl="0" latinLnBrk="0">
      <a:defRPr lang="es-ES" sz="1200" kern="1200">
        <a:solidFill>
          <a:schemeClr val="tx1"/>
        </a:solidFill>
        <a:latin typeface="+mn-lt"/>
        <a:ea typeface="+mn-ea"/>
        <a:cs typeface="+mn-cs"/>
      </a:defRPr>
    </a:lvl1pPr>
    <a:lvl2pPr marL="457200" algn="l" rtl="0" latinLnBrk="0">
      <a:defRPr lang="es-ES" sz="1200" kern="1200">
        <a:solidFill>
          <a:schemeClr val="tx1"/>
        </a:solidFill>
        <a:latin typeface="+mn-lt"/>
        <a:ea typeface="+mn-ea"/>
        <a:cs typeface="+mn-cs"/>
      </a:defRPr>
    </a:lvl2pPr>
    <a:lvl3pPr marL="914400" algn="l" rtl="0" latinLnBrk="0">
      <a:defRPr lang="es-ES" sz="1200" kern="1200">
        <a:solidFill>
          <a:schemeClr val="tx1"/>
        </a:solidFill>
        <a:latin typeface="+mn-lt"/>
        <a:ea typeface="+mn-ea"/>
        <a:cs typeface="+mn-cs"/>
      </a:defRPr>
    </a:lvl3pPr>
    <a:lvl4pPr marL="1371600" algn="l" rtl="0" latinLnBrk="0">
      <a:defRPr lang="es-ES" sz="1200" kern="1200">
        <a:solidFill>
          <a:schemeClr val="tx1"/>
        </a:solidFill>
        <a:latin typeface="+mn-lt"/>
        <a:ea typeface="+mn-ea"/>
        <a:cs typeface="+mn-cs"/>
      </a:defRPr>
    </a:lvl4pPr>
    <a:lvl5pPr marL="1828800" algn="l" rtl="0" latinLnBrk="0">
      <a:defRPr lang="es-ES" sz="1200" kern="1200">
        <a:solidFill>
          <a:schemeClr val="tx1"/>
        </a:solidFill>
        <a:latin typeface="+mn-lt"/>
        <a:ea typeface="+mn-ea"/>
        <a:cs typeface="+mn-cs"/>
      </a:defRPr>
    </a:lvl5pPr>
    <a:lvl6pPr marL="2286000" algn="l" rtl="0" latinLnBrk="0">
      <a:defRPr lang="es-ES" sz="1200" kern="1200">
        <a:solidFill>
          <a:schemeClr val="tx1"/>
        </a:solidFill>
        <a:latin typeface="+mn-lt"/>
        <a:ea typeface="+mn-ea"/>
        <a:cs typeface="+mn-cs"/>
      </a:defRPr>
    </a:lvl6pPr>
    <a:lvl7pPr marL="2743200" algn="l" rtl="0" latinLnBrk="0">
      <a:defRPr lang="es-ES" sz="1200" kern="1200">
        <a:solidFill>
          <a:schemeClr val="tx1"/>
        </a:solidFill>
        <a:latin typeface="+mn-lt"/>
        <a:ea typeface="+mn-ea"/>
        <a:cs typeface="+mn-cs"/>
      </a:defRPr>
    </a:lvl7pPr>
    <a:lvl8pPr marL="3200400" algn="l" rtl="0" latinLnBrk="0">
      <a:defRPr lang="es-ES" sz="1200" kern="1200">
        <a:solidFill>
          <a:schemeClr val="tx1"/>
        </a:solidFill>
        <a:latin typeface="+mn-lt"/>
        <a:ea typeface="+mn-ea"/>
        <a:cs typeface="+mn-cs"/>
      </a:defRPr>
    </a:lvl8pPr>
    <a:lvl9pPr marL="3657600" algn="l" rtl="0" latinLnBrk="0">
      <a:defRPr lang="es-ES" sz="1200" kern="1200">
        <a:solidFill>
          <a:schemeClr val="tx1"/>
        </a:solidFill>
        <a:latin typeface="+mn-lt"/>
        <a:ea typeface="+mn-ea"/>
        <a:cs typeface="+mn-cs"/>
      </a:defRPr>
    </a:lvl9pPr>
    <a:extLst/>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89419" tIns="44710" rIns="89419" bIns="44710"/>
          <a:lstStyle/>
          <a:p>
            <a:endParaRPr lang="en-GB" dirty="0"/>
          </a:p>
        </p:txBody>
      </p:sp>
      <p:sp>
        <p:nvSpPr>
          <p:cNvPr id="4" name="Slide Number Placeholder 3"/>
          <p:cNvSpPr>
            <a:spLocks noGrp="1"/>
          </p:cNvSpPr>
          <p:nvPr>
            <p:ph type="sldNum" sz="quarter" idx="10"/>
          </p:nvPr>
        </p:nvSpPr>
        <p:spPr/>
        <p:txBody>
          <a:bodyPr lIns="89419" tIns="44710" rIns="89419" bIns="44710"/>
          <a:lstStyle/>
          <a:p>
            <a:fld id="{DCAFCF78-DC2E-4A22-96C2-D2D5ED3C8205}" type="slidenum">
              <a:rPr lang="en-GB" smtClean="0"/>
              <a:t>4</a:t>
            </a:fld>
            <a:endParaRPr lang="en-GB"/>
          </a:p>
        </p:txBody>
      </p:sp>
    </p:spTree>
    <p:extLst>
      <p:ext uri="{BB962C8B-B14F-4D97-AF65-F5344CB8AC3E}">
        <p14:creationId xmlns:p14="http://schemas.microsoft.com/office/powerpoint/2010/main" val="32351676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E2A7042-DEED-4AA1-9E89-4A16B2572577}" type="slidenum">
              <a:rPr lang="en-GB" smtClean="0"/>
              <a:pPr/>
              <a:t>11</a:t>
            </a:fld>
            <a:endParaRPr lang="en-GB"/>
          </a:p>
        </p:txBody>
      </p:sp>
    </p:spTree>
    <p:extLst>
      <p:ext uri="{BB962C8B-B14F-4D97-AF65-F5344CB8AC3E}">
        <p14:creationId xmlns:p14="http://schemas.microsoft.com/office/powerpoint/2010/main" val="41591717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E2A7042-DEED-4AA1-9E89-4A16B2572577}" type="slidenum">
              <a:rPr lang="en-GB" smtClean="0"/>
              <a:pPr/>
              <a:t>26</a:t>
            </a:fld>
            <a:endParaRPr lang="en-GB"/>
          </a:p>
        </p:txBody>
      </p:sp>
    </p:spTree>
    <p:extLst>
      <p:ext uri="{BB962C8B-B14F-4D97-AF65-F5344CB8AC3E}">
        <p14:creationId xmlns:p14="http://schemas.microsoft.com/office/powerpoint/2010/main" val="1965732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jpe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jpe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Portada del álbum">
    <p:spTree>
      <p:nvGrpSpPr>
        <p:cNvPr id="1" name=""/>
        <p:cNvGrpSpPr/>
        <p:nvPr/>
      </p:nvGrpSpPr>
      <p:grpSpPr>
        <a:xfrm>
          <a:off x="0" y="0"/>
          <a:ext cx="0" cy="0"/>
          <a:chOff x="0" y="0"/>
          <a:chExt cx="0" cy="0"/>
        </a:xfrm>
      </p:grpSpPr>
      <p:sp>
        <p:nvSpPr>
          <p:cNvPr id="10" name="Rectangle 9"/>
          <p:cNvSpPr/>
          <p:nvPr userDrawn="1"/>
        </p:nvSpPr>
        <p:spPr>
          <a:xfrm>
            <a:off x="7812360" y="0"/>
            <a:ext cx="228600" cy="52578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0" lang="es-ES"/>
          </a:p>
        </p:txBody>
      </p:sp>
      <p:sp>
        <p:nvSpPr>
          <p:cNvPr id="15" name="Rectangle 14"/>
          <p:cNvSpPr/>
          <p:nvPr userDrawn="1"/>
        </p:nvSpPr>
        <p:spPr>
          <a:xfrm>
            <a:off x="8100392" y="0"/>
            <a:ext cx="864096" cy="5391150"/>
          </a:xfrm>
          <a:prstGeom prst="rect">
            <a:avLst/>
          </a:prstGeom>
          <a:solidFill>
            <a:schemeClr val="accent3"/>
          </a:soli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kumimoji="0" lang="es-ES"/>
          </a:p>
        </p:txBody>
      </p:sp>
      <p:sp>
        <p:nvSpPr>
          <p:cNvPr id="31" name="Text Placeholder 30"/>
          <p:cNvSpPr>
            <a:spLocks noGrp="1"/>
          </p:cNvSpPr>
          <p:nvPr>
            <p:ph type="body" sz="quarter" idx="10" hasCustomPrompt="1"/>
          </p:nvPr>
        </p:nvSpPr>
        <p:spPr>
          <a:xfrm>
            <a:off x="228600" y="5467350"/>
            <a:ext cx="8672946" cy="1238250"/>
          </a:xfrm>
          <a:solidFill>
            <a:schemeClr val="accent1"/>
          </a:solidFill>
        </p:spPr>
        <p:txBody>
          <a:bodyPr vert="horz" anchor="ctr">
            <a:noAutofit/>
          </a:bodyPr>
          <a:lstStyle>
            <a:lvl1pPr marL="0" indent="0" algn="l" eaLnBrk="1" latinLnBrk="0" hangingPunct="1">
              <a:buFontTx/>
              <a:buNone/>
              <a:defRPr kumimoji="0" lang="es-ES" sz="4800" baseline="0">
                <a:solidFill>
                  <a:schemeClr val="bg1"/>
                </a:solidFill>
              </a:defRPr>
            </a:lvl1pPr>
            <a:extLst/>
          </a:lstStyle>
          <a:p>
            <a:pPr lvl="0"/>
            <a:r>
              <a:rPr kumimoji="0" lang="es-ES"/>
              <a:t>Haga clic para agregar el título del álbum de fotografías</a:t>
            </a:r>
          </a:p>
        </p:txBody>
      </p:sp>
      <p:sp>
        <p:nvSpPr>
          <p:cNvPr id="12" name="Picture Placeholder 11"/>
          <p:cNvSpPr>
            <a:spLocks noGrp="1"/>
          </p:cNvSpPr>
          <p:nvPr>
            <p:ph type="pic" sz="quarter" idx="11"/>
          </p:nvPr>
        </p:nvSpPr>
        <p:spPr>
          <a:xfrm>
            <a:off x="228600" y="152400"/>
            <a:ext cx="6858000" cy="5239512"/>
          </a:xfrm>
          <a:solidFill>
            <a:schemeClr val="bg1"/>
          </a:solidFill>
          <a:ln w="34925" cap="rnd" cmpd="sng" algn="ctr">
            <a:noFill/>
            <a:prstDash val="solid"/>
          </a:ln>
          <a:effectLst/>
        </p:spPr>
        <p:style>
          <a:lnRef idx="3">
            <a:schemeClr val="lt1"/>
          </a:lnRef>
          <a:fillRef idx="1">
            <a:schemeClr val="accent5"/>
          </a:fillRef>
          <a:effectRef idx="1">
            <a:schemeClr val="accent5"/>
          </a:effectRef>
          <a:fontRef idx="minor">
            <a:schemeClr val="lt1"/>
          </a:fontRef>
        </p:style>
        <p:txBody>
          <a:bodyPr vert="horz"/>
          <a:lstStyle>
            <a:lvl1pPr marL="0" indent="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smtClean="0"/>
              <a:t>Haga clic en el icono para agregar una imagen</a:t>
            </a:r>
            <a:endParaRPr/>
          </a:p>
        </p:txBody>
      </p:sp>
      <p:sp>
        <p:nvSpPr>
          <p:cNvPr id="11" name="Rectangle 10"/>
          <p:cNvSpPr>
            <a:spLocks noGrp="1"/>
          </p:cNvSpPr>
          <p:nvPr>
            <p:ph type="dt" sz="half" idx="12"/>
          </p:nvPr>
        </p:nvSpPr>
        <p:spPr/>
        <p:txBody>
          <a:bodyPr/>
          <a:lstStyle/>
          <a:p>
            <a:pPr algn="r"/>
            <a:fld id="{9668B50E-0B48-4566-8609-C51CF752A7DF}" type="datetimeFigureOut">
              <a:rPr kumimoji="0" lang="es-ES">
                <a:solidFill>
                  <a:schemeClr val="bg1"/>
                </a:solidFill>
              </a:rPr>
              <a:pPr algn="r"/>
              <a:t>11/06/2017</a:t>
            </a:fld>
            <a:endParaRPr kumimoji="0" lang="es-ES" dirty="0"/>
          </a:p>
        </p:txBody>
      </p:sp>
      <p:sp>
        <p:nvSpPr>
          <p:cNvPr id="13" name="Rectangle 12"/>
          <p:cNvSpPr>
            <a:spLocks noGrp="1"/>
          </p:cNvSpPr>
          <p:nvPr>
            <p:ph type="sldNum" sz="quarter" idx="13"/>
          </p:nvPr>
        </p:nvSpPr>
        <p:spPr/>
        <p:txBody>
          <a:bodyPr/>
          <a:lstStyle/>
          <a:p>
            <a:fld id="{8A4431D5-1B33-458B-8AFD-CECCB0FA18CB}" type="slidenum">
              <a:rPr kumimoji="0" lang="es-ES">
                <a:solidFill>
                  <a:schemeClr val="bg1"/>
                </a:solidFill>
              </a:rPr>
              <a:pPr/>
              <a:t>‹#›</a:t>
            </a:fld>
            <a:endParaRPr kumimoji="0" lang="es-ES"/>
          </a:p>
        </p:txBody>
      </p:sp>
      <p:sp>
        <p:nvSpPr>
          <p:cNvPr id="14" name="Rectangle 13"/>
          <p:cNvSpPr>
            <a:spLocks noGrp="1"/>
          </p:cNvSpPr>
          <p:nvPr>
            <p:ph type="ftr" sz="quarter" idx="14"/>
          </p:nvPr>
        </p:nvSpPr>
        <p:spPr>
          <a:xfrm rot="16200000">
            <a:off x="7296150" y="3698878"/>
            <a:ext cx="2933700" cy="365125"/>
          </a:xfrm>
        </p:spPr>
        <p:txBody>
          <a:bodyPr/>
          <a:lstStyle/>
          <a:p>
            <a:endParaRPr kumimoji="0" lang="es-ES"/>
          </a:p>
        </p:txBody>
      </p:sp>
      <p:sp>
        <p:nvSpPr>
          <p:cNvPr id="18" name="Rectangle 17"/>
          <p:cNvSpPr>
            <a:spLocks noGrp="1"/>
          </p:cNvSpPr>
          <p:nvPr>
            <p:ph type="body" sz="quarter" idx="15" hasCustomPrompt="1"/>
          </p:nvPr>
        </p:nvSpPr>
        <p:spPr>
          <a:xfrm rot="16200000">
            <a:off x="5372100" y="2247900"/>
            <a:ext cx="5181600" cy="990600"/>
          </a:xfrm>
        </p:spPr>
        <p:txBody>
          <a:bodyPr/>
          <a:lstStyle>
            <a:lvl1pPr marL="0" indent="0" algn="r" eaLnBrk="1" latinLnBrk="0" hangingPunct="1">
              <a:buNone/>
              <a:defRPr kumimoji="0" lang="es-ES" sz="2000">
                <a:solidFill>
                  <a:srgbClr val="FFFFFF"/>
                </a:solidFill>
              </a:defRPr>
            </a:lvl1pPr>
          </a:lstStyle>
          <a:p>
            <a:pPr lvl="0"/>
            <a:r>
              <a:rPr kumimoji="0" lang="es-ES"/>
              <a:t>Haga clic para agregar la fecha u otros detalles</a:t>
            </a:r>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 mixto con título">
    <p:spTree>
      <p:nvGrpSpPr>
        <p:cNvPr id="1" name=""/>
        <p:cNvGrpSpPr/>
        <p:nvPr/>
      </p:nvGrpSpPr>
      <p:grpSpPr>
        <a:xfrm>
          <a:off x="0" y="0"/>
          <a:ext cx="0" cy="0"/>
          <a:chOff x="0" y="0"/>
          <a:chExt cx="0" cy="0"/>
        </a:xfrm>
      </p:grpSpPr>
      <p:sp>
        <p:nvSpPr>
          <p:cNvPr id="24" name="Picture Placeholder 23"/>
          <p:cNvSpPr>
            <a:spLocks noGrp="1" noChangeAspect="1"/>
          </p:cNvSpPr>
          <p:nvPr>
            <p:ph type="pic" sz="quarter" idx="11"/>
          </p:nvPr>
        </p:nvSpPr>
        <p:spPr>
          <a:xfrm>
            <a:off x="4724401" y="225552"/>
            <a:ext cx="3694176" cy="2770632"/>
          </a:xfr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smtClean="0"/>
              <a:t>Haga clic en el icono para agregar una imagen</a:t>
            </a:r>
            <a:endParaRPr/>
          </a:p>
        </p:txBody>
      </p:sp>
      <p:sp>
        <p:nvSpPr>
          <p:cNvPr id="21" name="Picture Placeholder 20"/>
          <p:cNvSpPr>
            <a:spLocks noGrp="1" noChangeAspect="1"/>
          </p:cNvSpPr>
          <p:nvPr>
            <p:ph type="pic" sz="quarter" idx="12"/>
          </p:nvPr>
        </p:nvSpPr>
        <p:spPr>
          <a:xfrm>
            <a:off x="152400" y="222504"/>
            <a:ext cx="4368557" cy="5824743"/>
          </a:xfr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smtClean="0"/>
              <a:t>Haga clic en el icono para agregar una imagen</a:t>
            </a:r>
            <a:endParaRPr/>
          </a:p>
        </p:txBody>
      </p:sp>
      <p:sp>
        <p:nvSpPr>
          <p:cNvPr id="9" name="Text Placeholder 8"/>
          <p:cNvSpPr>
            <a:spLocks noGrp="1"/>
          </p:cNvSpPr>
          <p:nvPr>
            <p:ph type="body" sz="quarter" idx="13" hasCustomPrompt="1"/>
          </p:nvPr>
        </p:nvSpPr>
        <p:spPr>
          <a:xfrm>
            <a:off x="4724400" y="3124200"/>
            <a:ext cx="3694177" cy="2983987"/>
          </a:xfrm>
        </p:spPr>
        <p:txBody>
          <a:bodyPr anchor="t" anchorCtr="0"/>
          <a:lstStyle>
            <a:lvl1pPr marL="0" marR="0" indent="0" algn="l" eaLnBrk="1" latinLnBrk="0" hangingPunct="1">
              <a:buFontTx/>
              <a:buNone/>
              <a:defRPr kumimoji="0" lang="es-ES" sz="2000" i="0"/>
            </a:lvl1pPr>
            <a:extLst/>
          </a:lstStyle>
          <a:p>
            <a:pPr lvl="0"/>
            <a:r>
              <a:rPr kumimoji="0" lang="es-ES"/>
              <a:t>Haga clic para agregar el título</a:t>
            </a:r>
          </a:p>
        </p:txBody>
      </p:sp>
      <p:sp>
        <p:nvSpPr>
          <p:cNvPr id="5" name="Rectangle 4"/>
          <p:cNvSpPr>
            <a:spLocks noGrp="1"/>
          </p:cNvSpPr>
          <p:nvPr>
            <p:ph type="dt" sz="half" idx="14"/>
          </p:nvPr>
        </p:nvSpPr>
        <p:spPr/>
        <p:txBody>
          <a:bodyPr/>
          <a:lstStyle/>
          <a:p>
            <a:pPr algn="r"/>
            <a:fld id="{9668B50E-0B48-4566-8609-C51CF752A7DF}" type="datetimeFigureOut">
              <a:rPr kumimoji="0" lang="es-ES">
                <a:solidFill>
                  <a:schemeClr val="bg1"/>
                </a:solidFill>
              </a:rPr>
              <a:pPr algn="r"/>
              <a:t>11/06/2017</a:t>
            </a:fld>
            <a:endParaRPr kumimoji="0" lang="es-ES"/>
          </a:p>
        </p:txBody>
      </p:sp>
      <p:sp>
        <p:nvSpPr>
          <p:cNvPr id="6" name="Rectangle 5"/>
          <p:cNvSpPr>
            <a:spLocks noGrp="1"/>
          </p:cNvSpPr>
          <p:nvPr>
            <p:ph type="sldNum" sz="quarter" idx="15"/>
          </p:nvPr>
        </p:nvSpPr>
        <p:spPr/>
        <p:txBody>
          <a:bodyPr/>
          <a:lstStyle/>
          <a:p>
            <a:fld id="{8A4431D5-1B33-458B-8AFD-CECCB0FA18CB}" type="slidenum">
              <a:rPr kumimoji="0" lang="es-ES">
                <a:solidFill>
                  <a:srgbClr val="FFFFFF"/>
                </a:solidFill>
              </a:rPr>
              <a:pPr/>
              <a:t>‹#›</a:t>
            </a:fld>
            <a:endParaRPr kumimoji="0" lang="es-ES"/>
          </a:p>
        </p:txBody>
      </p:sp>
      <p:sp>
        <p:nvSpPr>
          <p:cNvPr id="7" name="Rectangle 6"/>
          <p:cNvSpPr>
            <a:spLocks noGrp="1"/>
          </p:cNvSpPr>
          <p:nvPr>
            <p:ph type="ftr" sz="quarter" idx="16"/>
          </p:nvPr>
        </p:nvSpPr>
        <p:spPr/>
        <p:txBody>
          <a:bodyPr/>
          <a:lstStyle/>
          <a:p>
            <a:endParaRPr kumimoji="0" lang="es-ES"/>
          </a:p>
        </p:txBody>
      </p:sp>
    </p:spTree>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 en vertical con títulos">
    <p:spTree>
      <p:nvGrpSpPr>
        <p:cNvPr id="1" name=""/>
        <p:cNvGrpSpPr/>
        <p:nvPr/>
      </p:nvGrpSpPr>
      <p:grpSpPr>
        <a:xfrm>
          <a:off x="0" y="0"/>
          <a:ext cx="0" cy="0"/>
          <a:chOff x="0" y="0"/>
          <a:chExt cx="0" cy="0"/>
        </a:xfrm>
      </p:grpSpPr>
      <p:sp>
        <p:nvSpPr>
          <p:cNvPr id="20" name="Picture Placeholder 19"/>
          <p:cNvSpPr>
            <a:spLocks noGrp="1" noChangeAspect="1"/>
          </p:cNvSpPr>
          <p:nvPr>
            <p:ph type="pic" sz="quarter" idx="10"/>
          </p:nvPr>
        </p:nvSpPr>
        <p:spPr>
          <a:xfrm>
            <a:off x="228600" y="533400"/>
            <a:ext cx="2590800" cy="3454400"/>
          </a:xfr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smtClean="0"/>
              <a:t>Haga clic en el icono para agregar una imagen</a:t>
            </a:r>
            <a:endParaRPr/>
          </a:p>
        </p:txBody>
      </p:sp>
      <p:sp>
        <p:nvSpPr>
          <p:cNvPr id="29" name="Picture Placeholder 28"/>
          <p:cNvSpPr>
            <a:spLocks noGrp="1" noChangeAspect="1"/>
          </p:cNvSpPr>
          <p:nvPr>
            <p:ph type="pic" sz="quarter" idx="11"/>
          </p:nvPr>
        </p:nvSpPr>
        <p:spPr>
          <a:xfrm>
            <a:off x="3048000" y="533400"/>
            <a:ext cx="2590800" cy="3454400"/>
          </a:xfr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smtClean="0"/>
              <a:t>Haga clic en el icono para agregar una imagen</a:t>
            </a:r>
            <a:endParaRPr/>
          </a:p>
        </p:txBody>
      </p:sp>
      <p:sp>
        <p:nvSpPr>
          <p:cNvPr id="10" name="Picture Placeholder 9"/>
          <p:cNvSpPr>
            <a:spLocks noGrp="1" noChangeAspect="1"/>
          </p:cNvSpPr>
          <p:nvPr>
            <p:ph type="pic" sz="quarter" idx="12"/>
          </p:nvPr>
        </p:nvSpPr>
        <p:spPr>
          <a:xfrm>
            <a:off x="5867400" y="533400"/>
            <a:ext cx="2590800" cy="3454400"/>
          </a:xfr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smtClean="0"/>
              <a:t>Haga clic en el icono para agregar una imagen</a:t>
            </a:r>
            <a:endParaRPr/>
          </a:p>
        </p:txBody>
      </p:sp>
      <p:sp>
        <p:nvSpPr>
          <p:cNvPr id="2" name="Text Placeholder 1"/>
          <p:cNvSpPr>
            <a:spLocks noGrp="1"/>
          </p:cNvSpPr>
          <p:nvPr>
            <p:ph type="body" sz="quarter" idx="13" hasCustomPrompt="1"/>
          </p:nvPr>
        </p:nvSpPr>
        <p:spPr>
          <a:xfrm>
            <a:off x="228600" y="4343400"/>
            <a:ext cx="2590800" cy="1676400"/>
          </a:xfrm>
        </p:spPr>
        <p:txBody>
          <a:bodyPr anchor="t" anchorCtr="0">
            <a:noAutofit/>
          </a:bodyPr>
          <a:lstStyle>
            <a:lvl1pPr marL="0" marR="0" indent="0" algn="l" eaLnBrk="1" latinLnBrk="0" hangingPunct="1">
              <a:buFontTx/>
              <a:buNone/>
              <a:defRPr kumimoji="0" lang="es-ES" sz="2000" baseline="0"/>
            </a:lvl1pPr>
            <a:extLst/>
          </a:lstStyle>
          <a:p>
            <a:pPr lvl="0"/>
            <a:r>
              <a:rPr kumimoji="0" lang="es-ES"/>
              <a:t>Haga clic para agregar el título</a:t>
            </a:r>
          </a:p>
        </p:txBody>
      </p:sp>
      <p:sp>
        <p:nvSpPr>
          <p:cNvPr id="15" name="Text Placeholder 14"/>
          <p:cNvSpPr>
            <a:spLocks noGrp="1"/>
          </p:cNvSpPr>
          <p:nvPr>
            <p:ph type="body" sz="quarter" idx="14" hasCustomPrompt="1"/>
          </p:nvPr>
        </p:nvSpPr>
        <p:spPr>
          <a:xfrm>
            <a:off x="3048000" y="4343400"/>
            <a:ext cx="2590800" cy="1676400"/>
          </a:xfrm>
        </p:spPr>
        <p:txBody>
          <a:bodyPr anchor="t" anchorCtr="0">
            <a:noAutofit/>
          </a:bodyPr>
          <a:lstStyle>
            <a:lvl1pPr marL="0" marR="0" indent="0" algn="l" eaLnBrk="1" latinLnBrk="0" hangingPunct="1">
              <a:buFontTx/>
              <a:buNone/>
              <a:defRPr kumimoji="0" lang="es-ES" sz="2000" baseline="0"/>
            </a:lvl1pPr>
            <a:extLst/>
          </a:lstStyle>
          <a:p>
            <a:pPr lvl="0"/>
            <a:r>
              <a:rPr kumimoji="0" lang="es-ES"/>
              <a:t>Haga clic para agregar el título</a:t>
            </a:r>
          </a:p>
        </p:txBody>
      </p:sp>
      <p:sp>
        <p:nvSpPr>
          <p:cNvPr id="13" name="Text Placeholder 12"/>
          <p:cNvSpPr>
            <a:spLocks noGrp="1"/>
          </p:cNvSpPr>
          <p:nvPr>
            <p:ph type="body" sz="quarter" idx="15" hasCustomPrompt="1"/>
          </p:nvPr>
        </p:nvSpPr>
        <p:spPr>
          <a:xfrm>
            <a:off x="5867400" y="4343400"/>
            <a:ext cx="2590800" cy="1676400"/>
          </a:xfrm>
        </p:spPr>
        <p:txBody>
          <a:bodyPr anchor="t" anchorCtr="0">
            <a:noAutofit/>
          </a:bodyPr>
          <a:lstStyle>
            <a:lvl1pPr marL="0" marR="0" indent="0" algn="l" eaLnBrk="1" latinLnBrk="0" hangingPunct="1">
              <a:buFontTx/>
              <a:buNone/>
              <a:defRPr kumimoji="0" lang="es-ES" sz="2000" baseline="0"/>
            </a:lvl1pPr>
            <a:extLst/>
          </a:lstStyle>
          <a:p>
            <a:pPr lvl="0"/>
            <a:r>
              <a:rPr kumimoji="0" lang="es-ES"/>
              <a:t>Haga clic para agregar el título</a:t>
            </a:r>
          </a:p>
        </p:txBody>
      </p:sp>
      <p:sp>
        <p:nvSpPr>
          <p:cNvPr id="30" name="Rectangle 29"/>
          <p:cNvSpPr/>
          <p:nvPr/>
        </p:nvSpPr>
        <p:spPr>
          <a:xfrm>
            <a:off x="8889273" y="0"/>
            <a:ext cx="76200" cy="6858000"/>
          </a:xfrm>
          <a:prstGeom prst="rect">
            <a:avLst/>
          </a:prstGeom>
          <a:solidFill>
            <a:schemeClr val="accent1"/>
          </a:solidFill>
          <a:ln w="3492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s-ES"/>
          </a:p>
        </p:txBody>
      </p:sp>
      <p:sp>
        <p:nvSpPr>
          <p:cNvPr id="9" name="Rectangle 8"/>
          <p:cNvSpPr>
            <a:spLocks noGrp="1"/>
          </p:cNvSpPr>
          <p:nvPr>
            <p:ph type="dt" sz="half" idx="16"/>
          </p:nvPr>
        </p:nvSpPr>
        <p:spPr/>
        <p:txBody>
          <a:bodyPr/>
          <a:lstStyle/>
          <a:p>
            <a:pPr algn="r"/>
            <a:fld id="{9668B50E-0B48-4566-8609-C51CF752A7DF}" type="datetimeFigureOut">
              <a:rPr kumimoji="0" lang="es-ES">
                <a:solidFill>
                  <a:schemeClr val="bg1"/>
                </a:solidFill>
              </a:rPr>
              <a:pPr algn="r"/>
              <a:t>11/06/2017</a:t>
            </a:fld>
            <a:endParaRPr kumimoji="0" lang="es-ES"/>
          </a:p>
        </p:txBody>
      </p:sp>
      <p:sp>
        <p:nvSpPr>
          <p:cNvPr id="11" name="Rectangle 10"/>
          <p:cNvSpPr>
            <a:spLocks noGrp="1"/>
          </p:cNvSpPr>
          <p:nvPr>
            <p:ph type="sldNum" sz="quarter" idx="17"/>
          </p:nvPr>
        </p:nvSpPr>
        <p:spPr/>
        <p:txBody>
          <a:bodyPr/>
          <a:lstStyle/>
          <a:p>
            <a:fld id="{8A4431D5-1B33-458B-8AFD-CECCB0FA18CB}" type="slidenum">
              <a:rPr kumimoji="0" lang="es-ES">
                <a:solidFill>
                  <a:srgbClr val="FFFFFF"/>
                </a:solidFill>
              </a:rPr>
              <a:pPr/>
              <a:t>‹#›</a:t>
            </a:fld>
            <a:endParaRPr kumimoji="0" lang="es-ES"/>
          </a:p>
        </p:txBody>
      </p:sp>
      <p:sp>
        <p:nvSpPr>
          <p:cNvPr id="12" name="Rectangle 11"/>
          <p:cNvSpPr>
            <a:spLocks noGrp="1"/>
          </p:cNvSpPr>
          <p:nvPr>
            <p:ph type="ftr" sz="quarter" idx="18"/>
          </p:nvPr>
        </p:nvSpPr>
        <p:spPr/>
        <p:txBody>
          <a:bodyPr/>
          <a:lstStyle/>
          <a:p>
            <a:endParaRPr kumimoji="0" lang="es-ES"/>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3: en horizontal con título">
    <p:spTree>
      <p:nvGrpSpPr>
        <p:cNvPr id="1" name=""/>
        <p:cNvGrpSpPr/>
        <p:nvPr/>
      </p:nvGrpSpPr>
      <p:grpSpPr>
        <a:xfrm>
          <a:off x="0" y="0"/>
          <a:ext cx="0" cy="0"/>
          <a:chOff x="0" y="0"/>
          <a:chExt cx="0" cy="0"/>
        </a:xfrm>
      </p:grpSpPr>
      <p:sp>
        <p:nvSpPr>
          <p:cNvPr id="11" name="Picture Placeholder 10"/>
          <p:cNvSpPr>
            <a:spLocks noGrp="1" noChangeAspect="1"/>
          </p:cNvSpPr>
          <p:nvPr>
            <p:ph type="pic" sz="quarter" idx="11"/>
          </p:nvPr>
        </p:nvSpPr>
        <p:spPr>
          <a:xfrm>
            <a:off x="4343400" y="3352800"/>
            <a:ext cx="3947160" cy="2960370"/>
          </a:xfrm>
          <a:prstGeom prst="rect">
            <a:avLst/>
          </a:prstGeo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vert="horz">
            <a:normAutofit/>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smtClean="0"/>
              <a:t>Haga clic en el icono para agregar una imagen</a:t>
            </a:r>
            <a:endParaRPr/>
          </a:p>
        </p:txBody>
      </p:sp>
      <p:sp>
        <p:nvSpPr>
          <p:cNvPr id="26" name="Picture Placeholder 25"/>
          <p:cNvSpPr>
            <a:spLocks noGrp="1" noChangeAspect="1"/>
          </p:cNvSpPr>
          <p:nvPr>
            <p:ph type="pic" sz="quarter" idx="12"/>
          </p:nvPr>
        </p:nvSpPr>
        <p:spPr>
          <a:xfrm>
            <a:off x="228600" y="3352800"/>
            <a:ext cx="3947160" cy="2960370"/>
          </a:xfrm>
          <a:prstGeom prst="rect">
            <a:avLst/>
          </a:prstGeo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vert="horz">
            <a:normAutofit/>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smtClean="0"/>
              <a:t>Haga clic en el icono para agregar una imagen</a:t>
            </a:r>
            <a:endParaRPr/>
          </a:p>
        </p:txBody>
      </p:sp>
      <p:sp>
        <p:nvSpPr>
          <p:cNvPr id="13" name="Picture Placeholder 12"/>
          <p:cNvSpPr>
            <a:spLocks noGrp="1" noChangeAspect="1"/>
          </p:cNvSpPr>
          <p:nvPr>
            <p:ph type="pic" sz="quarter" idx="13"/>
          </p:nvPr>
        </p:nvSpPr>
        <p:spPr>
          <a:xfrm>
            <a:off x="4343400" y="228600"/>
            <a:ext cx="3947160" cy="2960370"/>
          </a:xfrm>
          <a:prstGeom prst="rect">
            <a:avLst/>
          </a:prstGeo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smtClean="0"/>
              <a:t>Haga clic en el icono para agregar una imagen</a:t>
            </a:r>
            <a:endParaRPr/>
          </a:p>
        </p:txBody>
      </p:sp>
      <p:sp>
        <p:nvSpPr>
          <p:cNvPr id="12" name="Text Placeholder 11"/>
          <p:cNvSpPr>
            <a:spLocks noGrp="1"/>
          </p:cNvSpPr>
          <p:nvPr>
            <p:ph type="body" sz="quarter" idx="14" hasCustomPrompt="1"/>
          </p:nvPr>
        </p:nvSpPr>
        <p:spPr>
          <a:xfrm>
            <a:off x="228600" y="228600"/>
            <a:ext cx="3947160" cy="2960370"/>
          </a:xfrm>
        </p:spPr>
        <p:txBody>
          <a:bodyPr anchor="b" anchorCtr="0"/>
          <a:lstStyle>
            <a:lvl1pPr marL="0" marR="0" indent="0" algn="r" eaLnBrk="1" latinLnBrk="0" hangingPunct="1">
              <a:buFontTx/>
              <a:buNone/>
              <a:defRPr kumimoji="0" lang="es-ES" sz="2000" i="0"/>
            </a:lvl1pPr>
            <a:extLst/>
          </a:lstStyle>
          <a:p>
            <a:pPr lvl="0"/>
            <a:r>
              <a:rPr kumimoji="0" lang="es-ES"/>
              <a:t>Haga clic para agregar el título</a:t>
            </a:r>
          </a:p>
        </p:txBody>
      </p:sp>
      <p:sp>
        <p:nvSpPr>
          <p:cNvPr id="6" name="Rectangle 5"/>
          <p:cNvSpPr>
            <a:spLocks noGrp="1"/>
          </p:cNvSpPr>
          <p:nvPr>
            <p:ph type="dt" sz="half" idx="15"/>
          </p:nvPr>
        </p:nvSpPr>
        <p:spPr/>
        <p:txBody>
          <a:bodyPr/>
          <a:lstStyle/>
          <a:p>
            <a:pPr algn="r"/>
            <a:fld id="{9668B50E-0B48-4566-8609-C51CF752A7DF}" type="datetimeFigureOut">
              <a:rPr kumimoji="0" lang="es-ES">
                <a:solidFill>
                  <a:schemeClr val="bg1"/>
                </a:solidFill>
              </a:rPr>
              <a:pPr algn="r"/>
              <a:t>11/06/2017</a:t>
            </a:fld>
            <a:endParaRPr kumimoji="0" lang="es-ES"/>
          </a:p>
        </p:txBody>
      </p:sp>
      <p:sp>
        <p:nvSpPr>
          <p:cNvPr id="7" name="Rectangle 6"/>
          <p:cNvSpPr>
            <a:spLocks noGrp="1"/>
          </p:cNvSpPr>
          <p:nvPr>
            <p:ph type="sldNum" sz="quarter" idx="16"/>
          </p:nvPr>
        </p:nvSpPr>
        <p:spPr/>
        <p:txBody>
          <a:bodyPr/>
          <a:lstStyle/>
          <a:p>
            <a:fld id="{8A4431D5-1B33-458B-8AFD-CECCB0FA18CB}" type="slidenum">
              <a:rPr kumimoji="0" lang="es-ES">
                <a:solidFill>
                  <a:srgbClr val="FFFFFF"/>
                </a:solidFill>
              </a:rPr>
              <a:pPr/>
              <a:t>‹#›</a:t>
            </a:fld>
            <a:endParaRPr kumimoji="0" lang="es-ES"/>
          </a:p>
        </p:txBody>
      </p:sp>
      <p:sp>
        <p:nvSpPr>
          <p:cNvPr id="8" name="Rectangle 7"/>
          <p:cNvSpPr>
            <a:spLocks noGrp="1"/>
          </p:cNvSpPr>
          <p:nvPr>
            <p:ph type="ftr" sz="quarter" idx="17"/>
          </p:nvPr>
        </p:nvSpPr>
        <p:spPr/>
        <p:txBody>
          <a:bodyPr/>
          <a:lstStyle/>
          <a:p>
            <a:endParaRPr kumimoji="0" lang="es-ES"/>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mixto">
    <p:spTree>
      <p:nvGrpSpPr>
        <p:cNvPr id="1" name=""/>
        <p:cNvGrpSpPr/>
        <p:nvPr/>
      </p:nvGrpSpPr>
      <p:grpSpPr>
        <a:xfrm>
          <a:off x="0" y="0"/>
          <a:ext cx="0" cy="0"/>
          <a:chOff x="0" y="0"/>
          <a:chExt cx="0" cy="0"/>
        </a:xfrm>
      </p:grpSpPr>
      <p:sp>
        <p:nvSpPr>
          <p:cNvPr id="10" name="Picture Placeholder 9"/>
          <p:cNvSpPr>
            <a:spLocks noGrp="1" noChangeAspect="1"/>
          </p:cNvSpPr>
          <p:nvPr>
            <p:ph type="pic" sz="quarter" idx="11"/>
          </p:nvPr>
        </p:nvSpPr>
        <p:spPr>
          <a:xfrm>
            <a:off x="4648200" y="3124962"/>
            <a:ext cx="3697224" cy="2772918"/>
          </a:xfr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smtClean="0"/>
              <a:t>Haga clic en el icono para agregar una imagen</a:t>
            </a:r>
            <a:endParaRPr/>
          </a:p>
        </p:txBody>
      </p:sp>
      <p:sp>
        <p:nvSpPr>
          <p:cNvPr id="25" name="Picture Placeholder 24"/>
          <p:cNvSpPr>
            <a:spLocks noGrp="1" noChangeAspect="1"/>
          </p:cNvSpPr>
          <p:nvPr>
            <p:ph type="pic" sz="quarter" idx="12"/>
          </p:nvPr>
        </p:nvSpPr>
        <p:spPr>
          <a:xfrm>
            <a:off x="228600" y="228600"/>
            <a:ext cx="4251960" cy="5669280"/>
          </a:xfr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smtClean="0"/>
              <a:t>Haga clic en el icono para agregar una imagen</a:t>
            </a:r>
            <a:endParaRPr/>
          </a:p>
        </p:txBody>
      </p:sp>
      <p:sp>
        <p:nvSpPr>
          <p:cNvPr id="6" name="Picture Placeholder 5"/>
          <p:cNvSpPr>
            <a:spLocks noGrp="1" noChangeAspect="1"/>
          </p:cNvSpPr>
          <p:nvPr>
            <p:ph type="pic" sz="quarter" idx="13"/>
          </p:nvPr>
        </p:nvSpPr>
        <p:spPr>
          <a:xfrm>
            <a:off x="4648200" y="228600"/>
            <a:ext cx="3672840" cy="2754630"/>
          </a:xfr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smtClean="0"/>
              <a:t>Haga clic en el icono para agregar una imagen</a:t>
            </a:r>
            <a:endParaRPr/>
          </a:p>
        </p:txBody>
      </p:sp>
      <p:sp>
        <p:nvSpPr>
          <p:cNvPr id="5" name="Rectangle 4"/>
          <p:cNvSpPr>
            <a:spLocks noGrp="1"/>
          </p:cNvSpPr>
          <p:nvPr>
            <p:ph type="dt" sz="half" idx="14"/>
          </p:nvPr>
        </p:nvSpPr>
        <p:spPr/>
        <p:txBody>
          <a:bodyPr/>
          <a:lstStyle/>
          <a:p>
            <a:pPr algn="r"/>
            <a:fld id="{9668B50E-0B48-4566-8609-C51CF752A7DF}" type="datetimeFigureOut">
              <a:rPr kumimoji="0" lang="es-ES">
                <a:solidFill>
                  <a:schemeClr val="bg1"/>
                </a:solidFill>
              </a:rPr>
              <a:pPr algn="r"/>
              <a:t>11/06/2017</a:t>
            </a:fld>
            <a:endParaRPr kumimoji="0" lang="es-ES"/>
          </a:p>
        </p:txBody>
      </p:sp>
      <p:sp>
        <p:nvSpPr>
          <p:cNvPr id="7" name="Rectangle 6"/>
          <p:cNvSpPr>
            <a:spLocks noGrp="1"/>
          </p:cNvSpPr>
          <p:nvPr>
            <p:ph type="sldNum" sz="quarter" idx="15"/>
          </p:nvPr>
        </p:nvSpPr>
        <p:spPr/>
        <p:txBody>
          <a:bodyPr/>
          <a:lstStyle/>
          <a:p>
            <a:fld id="{8A4431D5-1B33-458B-8AFD-CECCB0FA18CB}" type="slidenum">
              <a:rPr kumimoji="0" lang="es-ES">
                <a:solidFill>
                  <a:srgbClr val="FFFFFF"/>
                </a:solidFill>
              </a:rPr>
              <a:pPr/>
              <a:t>‹#›</a:t>
            </a:fld>
            <a:endParaRPr kumimoji="0" lang="es-ES"/>
          </a:p>
        </p:txBody>
      </p:sp>
      <p:sp>
        <p:nvSpPr>
          <p:cNvPr id="8" name="Rectangle 7"/>
          <p:cNvSpPr>
            <a:spLocks noGrp="1"/>
          </p:cNvSpPr>
          <p:nvPr>
            <p:ph type="ftr" sz="quarter" idx="16"/>
          </p:nvPr>
        </p:nvSpPr>
        <p:spPr/>
        <p:txBody>
          <a:bodyPr/>
          <a:lstStyle/>
          <a:p>
            <a:endParaRPr kumimoji="0" lang="es-ES"/>
          </a:p>
        </p:txBody>
      </p:sp>
    </p:spTree>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en vertical con títulos">
    <p:spTree>
      <p:nvGrpSpPr>
        <p:cNvPr id="1" name=""/>
        <p:cNvGrpSpPr/>
        <p:nvPr/>
      </p:nvGrpSpPr>
      <p:grpSpPr>
        <a:xfrm>
          <a:off x="0" y="0"/>
          <a:ext cx="0" cy="0"/>
          <a:chOff x="0" y="0"/>
          <a:chExt cx="0" cy="0"/>
        </a:xfrm>
      </p:grpSpPr>
      <p:sp>
        <p:nvSpPr>
          <p:cNvPr id="17" name="Picture Placeholder 16"/>
          <p:cNvSpPr>
            <a:spLocks noGrp="1"/>
          </p:cNvSpPr>
          <p:nvPr>
            <p:ph type="pic" sz="quarter" idx="14"/>
          </p:nvPr>
        </p:nvSpPr>
        <p:spPr>
          <a:xfrm>
            <a:off x="1866900" y="228600"/>
            <a:ext cx="2286000" cy="3124200"/>
          </a:xfrm>
          <a:prstGeom prst="rect">
            <a:avLst/>
          </a:prstGeo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smtClean="0"/>
              <a:t>Haga clic en el icono para agregar una imagen</a:t>
            </a:r>
            <a:endParaRPr/>
          </a:p>
        </p:txBody>
      </p:sp>
      <p:sp>
        <p:nvSpPr>
          <p:cNvPr id="14" name="Picture Placeholder 13"/>
          <p:cNvSpPr>
            <a:spLocks noGrp="1"/>
          </p:cNvSpPr>
          <p:nvPr>
            <p:ph type="pic" sz="quarter" idx="26"/>
          </p:nvPr>
        </p:nvSpPr>
        <p:spPr>
          <a:xfrm>
            <a:off x="1866900" y="3505200"/>
            <a:ext cx="2285214" cy="3124200"/>
          </a:xfrm>
          <a:prstGeom prst="rect">
            <a:avLst/>
          </a:prstGeo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smtClean="0"/>
              <a:t>Haga clic en el icono para agregar una imagen</a:t>
            </a:r>
            <a:endParaRPr/>
          </a:p>
        </p:txBody>
      </p:sp>
      <p:sp>
        <p:nvSpPr>
          <p:cNvPr id="8" name="Picture Placeholder 7"/>
          <p:cNvSpPr>
            <a:spLocks noGrp="1"/>
          </p:cNvSpPr>
          <p:nvPr>
            <p:ph type="pic" sz="quarter" idx="25"/>
          </p:nvPr>
        </p:nvSpPr>
        <p:spPr>
          <a:xfrm>
            <a:off x="4305300" y="228600"/>
            <a:ext cx="2286000" cy="3124200"/>
          </a:xfrm>
          <a:prstGeom prst="rect">
            <a:avLst/>
          </a:prstGeo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smtClean="0"/>
              <a:t>Haga clic en el icono para agregar una imagen</a:t>
            </a:r>
            <a:endParaRPr/>
          </a:p>
        </p:txBody>
      </p:sp>
      <p:sp>
        <p:nvSpPr>
          <p:cNvPr id="19" name="Picture Placeholder 18"/>
          <p:cNvSpPr>
            <a:spLocks noGrp="1"/>
          </p:cNvSpPr>
          <p:nvPr>
            <p:ph type="pic" sz="quarter" idx="27"/>
          </p:nvPr>
        </p:nvSpPr>
        <p:spPr>
          <a:xfrm>
            <a:off x="4306086" y="3505200"/>
            <a:ext cx="2285214" cy="3124200"/>
          </a:xfrm>
          <a:prstGeom prst="rect">
            <a:avLst/>
          </a:prstGeo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smtClean="0"/>
              <a:t>Haga clic en el icono para agregar una imagen</a:t>
            </a:r>
            <a:endParaRPr/>
          </a:p>
        </p:txBody>
      </p:sp>
      <p:sp>
        <p:nvSpPr>
          <p:cNvPr id="22" name="Text Placeholder 21"/>
          <p:cNvSpPr>
            <a:spLocks noGrp="1"/>
          </p:cNvSpPr>
          <p:nvPr>
            <p:ph type="body" sz="quarter" idx="16" hasCustomPrompt="1"/>
          </p:nvPr>
        </p:nvSpPr>
        <p:spPr>
          <a:xfrm>
            <a:off x="152400" y="228600"/>
            <a:ext cx="1676400" cy="2743200"/>
          </a:xfrm>
        </p:spPr>
        <p:txBody>
          <a:bodyPr anchor="t" anchorCtr="0"/>
          <a:lstStyle>
            <a:lvl1pPr marL="0" marR="0" indent="0" algn="r" eaLnBrk="1" latinLnBrk="0" hangingPunct="1">
              <a:buFontTx/>
              <a:buNone/>
              <a:defRPr kumimoji="0" lang="es-ES" sz="1600" baseline="0"/>
            </a:lvl1pPr>
            <a:extLst/>
          </a:lstStyle>
          <a:p>
            <a:pPr lvl="0"/>
            <a:r>
              <a:rPr kumimoji="0" lang="es-ES"/>
              <a:t>Haga clic para agregar el título</a:t>
            </a:r>
          </a:p>
        </p:txBody>
      </p:sp>
      <p:sp>
        <p:nvSpPr>
          <p:cNvPr id="5" name="Text Placeholder 4"/>
          <p:cNvSpPr>
            <a:spLocks noGrp="1"/>
          </p:cNvSpPr>
          <p:nvPr>
            <p:ph type="body" sz="quarter" idx="29" hasCustomPrompt="1"/>
          </p:nvPr>
        </p:nvSpPr>
        <p:spPr>
          <a:xfrm>
            <a:off x="6629400" y="228600"/>
            <a:ext cx="1676400" cy="1905000"/>
          </a:xfrm>
        </p:spPr>
        <p:txBody>
          <a:bodyPr anchor="t" anchorCtr="0"/>
          <a:lstStyle>
            <a:lvl1pPr marL="0" marR="0" indent="0" algn="l" eaLnBrk="1" latinLnBrk="0" hangingPunct="1">
              <a:buFontTx/>
              <a:buNone/>
              <a:defRPr kumimoji="0" lang="es-ES" sz="1600" baseline="0"/>
            </a:lvl1pPr>
            <a:extLst/>
          </a:lstStyle>
          <a:p>
            <a:pPr lvl="0"/>
            <a:r>
              <a:rPr kumimoji="0" lang="es-ES"/>
              <a:t>Haga clic para agregar el título</a:t>
            </a:r>
          </a:p>
        </p:txBody>
      </p:sp>
      <p:sp>
        <p:nvSpPr>
          <p:cNvPr id="20" name="Text Placeholder 19"/>
          <p:cNvSpPr>
            <a:spLocks noGrp="1"/>
          </p:cNvSpPr>
          <p:nvPr>
            <p:ph type="body" sz="quarter" idx="28" hasCustomPrompt="1"/>
          </p:nvPr>
        </p:nvSpPr>
        <p:spPr>
          <a:xfrm>
            <a:off x="152400" y="4724400"/>
            <a:ext cx="1676400" cy="1905000"/>
          </a:xfrm>
        </p:spPr>
        <p:txBody>
          <a:bodyPr anchor="b" anchorCtr="0"/>
          <a:lstStyle>
            <a:lvl1pPr marL="0" marR="0" indent="0" algn="r" eaLnBrk="1" latinLnBrk="0" hangingPunct="1">
              <a:buFontTx/>
              <a:buNone/>
              <a:defRPr kumimoji="0" lang="es-ES" sz="1600" baseline="0"/>
            </a:lvl1pPr>
            <a:extLst/>
          </a:lstStyle>
          <a:p>
            <a:pPr lvl="0"/>
            <a:r>
              <a:rPr kumimoji="0" lang="es-ES"/>
              <a:t>Haga clic para agregar el título</a:t>
            </a:r>
          </a:p>
        </p:txBody>
      </p:sp>
      <p:sp>
        <p:nvSpPr>
          <p:cNvPr id="21" name="Text Placeholder 20"/>
          <p:cNvSpPr>
            <a:spLocks noGrp="1"/>
          </p:cNvSpPr>
          <p:nvPr>
            <p:ph type="body" sz="quarter" idx="30" hasCustomPrompt="1"/>
          </p:nvPr>
        </p:nvSpPr>
        <p:spPr>
          <a:xfrm>
            <a:off x="6629400" y="4724400"/>
            <a:ext cx="1676400" cy="1905000"/>
          </a:xfrm>
        </p:spPr>
        <p:txBody>
          <a:bodyPr anchor="b" anchorCtr="0"/>
          <a:lstStyle>
            <a:lvl1pPr marL="0" marR="0" indent="0" algn="l" eaLnBrk="1" latinLnBrk="0" hangingPunct="1">
              <a:buFontTx/>
              <a:buNone/>
              <a:defRPr kumimoji="0" lang="es-ES" sz="1600" baseline="0"/>
            </a:lvl1pPr>
            <a:extLst/>
          </a:lstStyle>
          <a:p>
            <a:pPr lvl="0"/>
            <a:r>
              <a:rPr kumimoji="0" lang="es-ES"/>
              <a:t>Haga clic para agregar el título</a:t>
            </a:r>
          </a:p>
        </p:txBody>
      </p:sp>
      <p:sp>
        <p:nvSpPr>
          <p:cNvPr id="10" name="Rectangle 9"/>
          <p:cNvSpPr>
            <a:spLocks noGrp="1"/>
          </p:cNvSpPr>
          <p:nvPr>
            <p:ph type="dt" sz="half" idx="31"/>
          </p:nvPr>
        </p:nvSpPr>
        <p:spPr/>
        <p:txBody>
          <a:bodyPr/>
          <a:lstStyle/>
          <a:p>
            <a:pPr algn="r"/>
            <a:fld id="{9668B50E-0B48-4566-8609-C51CF752A7DF}" type="datetimeFigureOut">
              <a:rPr kumimoji="0" lang="es-ES">
                <a:solidFill>
                  <a:schemeClr val="bg1"/>
                </a:solidFill>
              </a:rPr>
              <a:pPr algn="r"/>
              <a:t>11/06/2017</a:t>
            </a:fld>
            <a:endParaRPr kumimoji="0" lang="es-ES"/>
          </a:p>
        </p:txBody>
      </p:sp>
      <p:sp>
        <p:nvSpPr>
          <p:cNvPr id="11" name="Rectangle 10"/>
          <p:cNvSpPr>
            <a:spLocks noGrp="1"/>
          </p:cNvSpPr>
          <p:nvPr>
            <p:ph type="sldNum" sz="quarter" idx="32"/>
          </p:nvPr>
        </p:nvSpPr>
        <p:spPr/>
        <p:txBody>
          <a:bodyPr/>
          <a:lstStyle/>
          <a:p>
            <a:fld id="{8A4431D5-1B33-458B-8AFD-CECCB0FA18CB}" type="slidenum">
              <a:rPr kumimoji="0" lang="es-ES">
                <a:solidFill>
                  <a:srgbClr val="FFFFFF"/>
                </a:solidFill>
              </a:rPr>
              <a:pPr/>
              <a:t>‹#›</a:t>
            </a:fld>
            <a:endParaRPr kumimoji="0" lang="es-ES"/>
          </a:p>
        </p:txBody>
      </p:sp>
      <p:sp>
        <p:nvSpPr>
          <p:cNvPr id="12" name="Rectangle 11"/>
          <p:cNvSpPr>
            <a:spLocks noGrp="1"/>
          </p:cNvSpPr>
          <p:nvPr>
            <p:ph type="ftr" sz="quarter" idx="33"/>
          </p:nvPr>
        </p:nvSpPr>
        <p:spPr/>
        <p:txBody>
          <a:bodyPr/>
          <a:lstStyle/>
          <a:p>
            <a:endParaRPr kumimoji="0" lang="es-ES"/>
          </a:p>
        </p:txBody>
      </p:sp>
    </p:spTree>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4: en horizontal con títulos">
    <p:spTree>
      <p:nvGrpSpPr>
        <p:cNvPr id="1" name=""/>
        <p:cNvGrpSpPr/>
        <p:nvPr/>
      </p:nvGrpSpPr>
      <p:grpSpPr>
        <a:xfrm>
          <a:off x="0" y="0"/>
          <a:ext cx="0" cy="0"/>
          <a:chOff x="0" y="0"/>
          <a:chExt cx="0" cy="0"/>
        </a:xfrm>
      </p:grpSpPr>
      <p:sp>
        <p:nvSpPr>
          <p:cNvPr id="24" name="Picture Placeholder 23"/>
          <p:cNvSpPr>
            <a:spLocks noGrp="1"/>
          </p:cNvSpPr>
          <p:nvPr>
            <p:ph type="pic" sz="quarter" idx="14"/>
          </p:nvPr>
        </p:nvSpPr>
        <p:spPr>
          <a:xfrm>
            <a:off x="533400" y="685800"/>
            <a:ext cx="3653297" cy="2743200"/>
          </a:xfrm>
          <a:prstGeom prst="rect">
            <a:avLst/>
          </a:prstGeo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smtClean="0"/>
              <a:t>Haga clic en el icono para agregar una imagen</a:t>
            </a:r>
            <a:endParaRPr/>
          </a:p>
        </p:txBody>
      </p:sp>
      <p:sp>
        <p:nvSpPr>
          <p:cNvPr id="27" name="Text Placeholder 26"/>
          <p:cNvSpPr>
            <a:spLocks noGrp="1"/>
          </p:cNvSpPr>
          <p:nvPr>
            <p:ph type="body" sz="quarter" idx="16" hasCustomPrompt="1"/>
          </p:nvPr>
        </p:nvSpPr>
        <p:spPr>
          <a:xfrm>
            <a:off x="533400" y="6324600"/>
            <a:ext cx="3657600" cy="304800"/>
          </a:xfrm>
        </p:spPr>
        <p:txBody>
          <a:bodyPr anchor="t" anchorCtr="0"/>
          <a:lstStyle>
            <a:lvl1pPr marL="0" marR="0" indent="0" algn="l" eaLnBrk="1" latinLnBrk="0" hangingPunct="1">
              <a:buFontTx/>
              <a:buNone/>
              <a:defRPr kumimoji="0" lang="es-ES" sz="1600" baseline="0"/>
            </a:lvl1pPr>
            <a:extLst/>
          </a:lstStyle>
          <a:p>
            <a:pPr lvl="0"/>
            <a:r>
              <a:rPr kumimoji="0" lang="es-ES"/>
              <a:t>Haga clic para agregar el título</a:t>
            </a:r>
          </a:p>
        </p:txBody>
      </p:sp>
      <p:sp>
        <p:nvSpPr>
          <p:cNvPr id="3" name="Picture Placeholder 2"/>
          <p:cNvSpPr>
            <a:spLocks noGrp="1"/>
          </p:cNvSpPr>
          <p:nvPr>
            <p:ph type="pic" sz="quarter" idx="17"/>
          </p:nvPr>
        </p:nvSpPr>
        <p:spPr>
          <a:xfrm>
            <a:off x="4267200" y="685800"/>
            <a:ext cx="3657600" cy="2743200"/>
          </a:xfrm>
          <a:prstGeom prst="rect">
            <a:avLst/>
          </a:prstGeo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smtClean="0"/>
              <a:t>Haga clic en el icono para agregar una imagen</a:t>
            </a:r>
            <a:endParaRPr/>
          </a:p>
        </p:txBody>
      </p:sp>
      <p:sp>
        <p:nvSpPr>
          <p:cNvPr id="21" name="Picture Placeholder 20"/>
          <p:cNvSpPr>
            <a:spLocks noGrp="1"/>
          </p:cNvSpPr>
          <p:nvPr>
            <p:ph type="pic" sz="quarter" idx="18"/>
          </p:nvPr>
        </p:nvSpPr>
        <p:spPr>
          <a:xfrm>
            <a:off x="533400" y="3505200"/>
            <a:ext cx="3657600" cy="2743200"/>
          </a:xfrm>
          <a:prstGeom prst="rect">
            <a:avLst/>
          </a:prstGeo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smtClean="0"/>
              <a:t>Haga clic en el icono para agregar una imagen</a:t>
            </a:r>
            <a:endParaRPr/>
          </a:p>
        </p:txBody>
      </p:sp>
      <p:sp>
        <p:nvSpPr>
          <p:cNvPr id="6" name="Picture Placeholder 5"/>
          <p:cNvSpPr>
            <a:spLocks noGrp="1"/>
          </p:cNvSpPr>
          <p:nvPr>
            <p:ph type="pic" sz="quarter" idx="19"/>
          </p:nvPr>
        </p:nvSpPr>
        <p:spPr>
          <a:xfrm>
            <a:off x="4267200" y="3505200"/>
            <a:ext cx="3657600" cy="2743200"/>
          </a:xfrm>
          <a:prstGeom prst="rect">
            <a:avLst/>
          </a:prstGeo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smtClean="0"/>
              <a:t>Haga clic en el icono para agregar una imagen</a:t>
            </a:r>
            <a:endParaRPr/>
          </a:p>
        </p:txBody>
      </p:sp>
      <p:sp>
        <p:nvSpPr>
          <p:cNvPr id="18" name="Text Placeholder 17"/>
          <p:cNvSpPr>
            <a:spLocks noGrp="1"/>
          </p:cNvSpPr>
          <p:nvPr>
            <p:ph type="body" sz="quarter" idx="22" hasCustomPrompt="1"/>
          </p:nvPr>
        </p:nvSpPr>
        <p:spPr>
          <a:xfrm>
            <a:off x="533400" y="304800"/>
            <a:ext cx="3657600" cy="304800"/>
          </a:xfrm>
        </p:spPr>
        <p:txBody>
          <a:bodyPr anchor="t" anchorCtr="0"/>
          <a:lstStyle>
            <a:lvl1pPr marL="0" marR="0" indent="0" algn="l" eaLnBrk="1" latinLnBrk="0" hangingPunct="1">
              <a:buFontTx/>
              <a:buNone/>
              <a:defRPr kumimoji="0" lang="es-ES" sz="1600" baseline="0"/>
            </a:lvl1pPr>
            <a:extLst/>
          </a:lstStyle>
          <a:p>
            <a:pPr lvl="0"/>
            <a:r>
              <a:rPr kumimoji="0" lang="es-ES"/>
              <a:t>Haga clic para agregar el título</a:t>
            </a:r>
          </a:p>
        </p:txBody>
      </p:sp>
      <p:sp>
        <p:nvSpPr>
          <p:cNvPr id="5" name="Text Placeholder 4"/>
          <p:cNvSpPr>
            <a:spLocks noGrp="1"/>
          </p:cNvSpPr>
          <p:nvPr>
            <p:ph type="body" sz="quarter" idx="23" hasCustomPrompt="1"/>
          </p:nvPr>
        </p:nvSpPr>
        <p:spPr>
          <a:xfrm>
            <a:off x="4267200" y="6324600"/>
            <a:ext cx="3657600" cy="304800"/>
          </a:xfrm>
        </p:spPr>
        <p:txBody>
          <a:bodyPr anchor="t" anchorCtr="0"/>
          <a:lstStyle>
            <a:lvl1pPr marL="0" marR="0" indent="0" algn="l" eaLnBrk="1" latinLnBrk="0" hangingPunct="1">
              <a:buFontTx/>
              <a:buNone/>
              <a:defRPr kumimoji="0" lang="es-ES" sz="1600" baseline="0"/>
            </a:lvl1pPr>
            <a:extLst/>
          </a:lstStyle>
          <a:p>
            <a:pPr lvl="0"/>
            <a:r>
              <a:rPr kumimoji="0" lang="es-ES"/>
              <a:t>Haga clic para agregar el título</a:t>
            </a:r>
          </a:p>
        </p:txBody>
      </p:sp>
      <p:sp>
        <p:nvSpPr>
          <p:cNvPr id="4" name="Text Placeholder 3"/>
          <p:cNvSpPr>
            <a:spLocks noGrp="1"/>
          </p:cNvSpPr>
          <p:nvPr>
            <p:ph type="body" sz="quarter" idx="24" hasCustomPrompt="1"/>
          </p:nvPr>
        </p:nvSpPr>
        <p:spPr>
          <a:xfrm>
            <a:off x="4267200" y="304800"/>
            <a:ext cx="3657600" cy="304800"/>
          </a:xfrm>
        </p:spPr>
        <p:txBody>
          <a:bodyPr anchor="t" anchorCtr="0"/>
          <a:lstStyle>
            <a:lvl1pPr marL="0" marR="0" indent="0" algn="l" eaLnBrk="1" latinLnBrk="0" hangingPunct="1">
              <a:buFontTx/>
              <a:buNone/>
              <a:defRPr kumimoji="0" lang="es-ES" sz="1600" baseline="0"/>
            </a:lvl1pPr>
            <a:extLst/>
          </a:lstStyle>
          <a:p>
            <a:pPr lvl="0"/>
            <a:r>
              <a:rPr kumimoji="0" lang="es-ES"/>
              <a:t>Haga clic para agregar el título</a:t>
            </a:r>
          </a:p>
        </p:txBody>
      </p:sp>
      <p:sp>
        <p:nvSpPr>
          <p:cNvPr id="10" name="Rectangle 9"/>
          <p:cNvSpPr>
            <a:spLocks noGrp="1"/>
          </p:cNvSpPr>
          <p:nvPr>
            <p:ph type="dt" sz="half" idx="25"/>
          </p:nvPr>
        </p:nvSpPr>
        <p:spPr/>
        <p:txBody>
          <a:bodyPr/>
          <a:lstStyle/>
          <a:p>
            <a:pPr algn="r"/>
            <a:fld id="{9668B50E-0B48-4566-8609-C51CF752A7DF}" type="datetimeFigureOut">
              <a:rPr kumimoji="0" lang="es-ES">
                <a:solidFill>
                  <a:schemeClr val="bg1"/>
                </a:solidFill>
              </a:rPr>
              <a:pPr algn="r"/>
              <a:t>11/06/2017</a:t>
            </a:fld>
            <a:endParaRPr kumimoji="0" lang="es-ES"/>
          </a:p>
        </p:txBody>
      </p:sp>
      <p:sp>
        <p:nvSpPr>
          <p:cNvPr id="11" name="Rectangle 10"/>
          <p:cNvSpPr>
            <a:spLocks noGrp="1"/>
          </p:cNvSpPr>
          <p:nvPr>
            <p:ph type="sldNum" sz="quarter" idx="26"/>
          </p:nvPr>
        </p:nvSpPr>
        <p:spPr/>
        <p:txBody>
          <a:bodyPr/>
          <a:lstStyle/>
          <a:p>
            <a:fld id="{8A4431D5-1B33-458B-8AFD-CECCB0FA18CB}" type="slidenum">
              <a:rPr kumimoji="0" lang="es-ES">
                <a:solidFill>
                  <a:srgbClr val="FFFFFF"/>
                </a:solidFill>
              </a:rPr>
              <a:pPr/>
              <a:t>‹#›</a:t>
            </a:fld>
            <a:endParaRPr kumimoji="0" lang="es-ES"/>
          </a:p>
        </p:txBody>
      </p:sp>
      <p:sp>
        <p:nvSpPr>
          <p:cNvPr id="12" name="Rectangle 11"/>
          <p:cNvSpPr>
            <a:spLocks noGrp="1"/>
          </p:cNvSpPr>
          <p:nvPr>
            <p:ph type="ftr" sz="quarter" idx="27"/>
          </p:nvPr>
        </p:nvSpPr>
        <p:spPr/>
        <p:txBody>
          <a:bodyPr/>
          <a:lstStyle/>
          <a:p>
            <a:endParaRPr kumimoji="0" lang="es-ES"/>
          </a:p>
        </p:txBody>
      </p:sp>
    </p:spTree>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4: en vertical con título grande">
    <p:spTree>
      <p:nvGrpSpPr>
        <p:cNvPr id="1" name=""/>
        <p:cNvGrpSpPr/>
        <p:nvPr/>
      </p:nvGrpSpPr>
      <p:grpSpPr>
        <a:xfrm>
          <a:off x="0" y="0"/>
          <a:ext cx="0" cy="0"/>
          <a:chOff x="0" y="0"/>
          <a:chExt cx="0" cy="0"/>
        </a:xfrm>
      </p:grpSpPr>
      <p:sp>
        <p:nvSpPr>
          <p:cNvPr id="22" name="Picture Placeholder 21"/>
          <p:cNvSpPr>
            <a:spLocks noGrp="1" noChangeAspect="1"/>
          </p:cNvSpPr>
          <p:nvPr>
            <p:ph type="pic" sz="quarter" idx="14"/>
          </p:nvPr>
        </p:nvSpPr>
        <p:spPr>
          <a:xfrm>
            <a:off x="228600" y="416356"/>
            <a:ext cx="2006651" cy="2675534"/>
          </a:xfrm>
          <a:prstGeom prst="rect">
            <a:avLst/>
          </a:prstGeo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smtClean="0"/>
              <a:t>Haga clic en el icono para agregar una imagen</a:t>
            </a:r>
            <a:endParaRPr/>
          </a:p>
        </p:txBody>
      </p:sp>
      <p:sp>
        <p:nvSpPr>
          <p:cNvPr id="28" name="Picture Placeholder 27"/>
          <p:cNvSpPr>
            <a:spLocks noGrp="1" noChangeAspect="1"/>
          </p:cNvSpPr>
          <p:nvPr>
            <p:ph type="pic" sz="quarter" idx="31"/>
          </p:nvPr>
        </p:nvSpPr>
        <p:spPr>
          <a:xfrm>
            <a:off x="4343400" y="416356"/>
            <a:ext cx="2006651" cy="2675534"/>
          </a:xfrm>
          <a:prstGeom prst="rect">
            <a:avLst/>
          </a:prstGeo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smtClean="0"/>
              <a:t>Haga clic en el icono para agregar una imagen</a:t>
            </a:r>
            <a:endParaRPr/>
          </a:p>
        </p:txBody>
      </p:sp>
      <p:sp>
        <p:nvSpPr>
          <p:cNvPr id="4" name="Picture Placeholder 3"/>
          <p:cNvSpPr>
            <a:spLocks noGrp="1" noChangeAspect="1"/>
          </p:cNvSpPr>
          <p:nvPr>
            <p:ph type="pic" sz="quarter" idx="30"/>
          </p:nvPr>
        </p:nvSpPr>
        <p:spPr>
          <a:xfrm>
            <a:off x="2286000" y="416356"/>
            <a:ext cx="2006651" cy="2675534"/>
          </a:xfrm>
          <a:prstGeom prst="rect">
            <a:avLst/>
          </a:prstGeo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smtClean="0"/>
              <a:t>Haga clic en el icono para agregar una imagen</a:t>
            </a:r>
            <a:endParaRPr/>
          </a:p>
        </p:txBody>
      </p:sp>
      <p:sp>
        <p:nvSpPr>
          <p:cNvPr id="6" name="Picture Placeholder 5"/>
          <p:cNvSpPr>
            <a:spLocks noGrp="1" noChangeAspect="1"/>
          </p:cNvSpPr>
          <p:nvPr>
            <p:ph type="pic" sz="quarter" idx="32"/>
          </p:nvPr>
        </p:nvSpPr>
        <p:spPr>
          <a:xfrm>
            <a:off x="6400800" y="416356"/>
            <a:ext cx="2006651" cy="2675534"/>
          </a:xfrm>
          <a:prstGeom prst="rect">
            <a:avLst/>
          </a:prstGeo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smtClean="0"/>
              <a:t>Haga clic en el icono para agregar una imagen</a:t>
            </a:r>
            <a:endParaRPr/>
          </a:p>
        </p:txBody>
      </p:sp>
      <p:sp>
        <p:nvSpPr>
          <p:cNvPr id="31" name="Text Placeholder 30"/>
          <p:cNvSpPr>
            <a:spLocks noGrp="1"/>
          </p:cNvSpPr>
          <p:nvPr>
            <p:ph type="body" sz="quarter" idx="29" hasCustomPrompt="1"/>
          </p:nvPr>
        </p:nvSpPr>
        <p:spPr>
          <a:xfrm>
            <a:off x="228600" y="3352800"/>
            <a:ext cx="8153400" cy="3048000"/>
          </a:xfrm>
        </p:spPr>
        <p:txBody>
          <a:bodyPr anchor="t" anchorCtr="0"/>
          <a:lstStyle>
            <a:lvl1pPr marL="0" marR="0" indent="0" algn="l" eaLnBrk="1" latinLnBrk="0" hangingPunct="1">
              <a:buFontTx/>
              <a:buNone/>
              <a:defRPr kumimoji="0" lang="es-ES" sz="2800" baseline="0"/>
            </a:lvl1pPr>
            <a:extLst/>
          </a:lstStyle>
          <a:p>
            <a:pPr lvl="0"/>
            <a:r>
              <a:rPr kumimoji="0" lang="es-ES"/>
              <a:t>Haga clic para agregar el título</a:t>
            </a:r>
          </a:p>
        </p:txBody>
      </p:sp>
      <p:sp>
        <p:nvSpPr>
          <p:cNvPr id="7" name="Rectangle 6"/>
          <p:cNvSpPr>
            <a:spLocks noGrp="1"/>
          </p:cNvSpPr>
          <p:nvPr>
            <p:ph type="dt" sz="half" idx="33"/>
          </p:nvPr>
        </p:nvSpPr>
        <p:spPr/>
        <p:txBody>
          <a:bodyPr/>
          <a:lstStyle/>
          <a:p>
            <a:pPr algn="r"/>
            <a:fld id="{9668B50E-0B48-4566-8609-C51CF752A7DF}" type="datetimeFigureOut">
              <a:rPr kumimoji="0" lang="es-ES">
                <a:solidFill>
                  <a:schemeClr val="bg1"/>
                </a:solidFill>
              </a:rPr>
              <a:pPr algn="r"/>
              <a:t>11/06/2017</a:t>
            </a:fld>
            <a:endParaRPr kumimoji="0" lang="es-ES"/>
          </a:p>
        </p:txBody>
      </p:sp>
      <p:sp>
        <p:nvSpPr>
          <p:cNvPr id="8" name="Rectangle 7"/>
          <p:cNvSpPr>
            <a:spLocks noGrp="1"/>
          </p:cNvSpPr>
          <p:nvPr>
            <p:ph type="sldNum" sz="quarter" idx="34"/>
          </p:nvPr>
        </p:nvSpPr>
        <p:spPr/>
        <p:txBody>
          <a:bodyPr/>
          <a:lstStyle/>
          <a:p>
            <a:fld id="{8A4431D5-1B33-458B-8AFD-CECCB0FA18CB}" type="slidenum">
              <a:rPr kumimoji="0" lang="es-ES">
                <a:solidFill>
                  <a:srgbClr val="FFFFFF"/>
                </a:solidFill>
              </a:rPr>
              <a:pPr/>
              <a:t>‹#›</a:t>
            </a:fld>
            <a:endParaRPr kumimoji="0" lang="es-ES"/>
          </a:p>
        </p:txBody>
      </p:sp>
      <p:sp>
        <p:nvSpPr>
          <p:cNvPr id="9" name="Rectangle 8"/>
          <p:cNvSpPr>
            <a:spLocks noGrp="1"/>
          </p:cNvSpPr>
          <p:nvPr>
            <p:ph type="ftr" sz="quarter" idx="35"/>
          </p:nvPr>
        </p:nvSpPr>
        <p:spPr/>
        <p:txBody>
          <a:bodyPr/>
          <a:lstStyle/>
          <a:p>
            <a:endParaRPr kumimoji="0" lang="es-ES"/>
          </a:p>
        </p:txBody>
      </p:sp>
    </p:spTree>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4: 1 en vertical y 3 en horizontal">
    <p:spTree>
      <p:nvGrpSpPr>
        <p:cNvPr id="1" name=""/>
        <p:cNvGrpSpPr/>
        <p:nvPr/>
      </p:nvGrpSpPr>
      <p:grpSpPr>
        <a:xfrm>
          <a:off x="0" y="0"/>
          <a:ext cx="0" cy="0"/>
          <a:chOff x="0" y="0"/>
          <a:chExt cx="0" cy="0"/>
        </a:xfrm>
      </p:grpSpPr>
      <p:sp>
        <p:nvSpPr>
          <p:cNvPr id="3" name="Picture Placeholder 2"/>
          <p:cNvSpPr>
            <a:spLocks noGrp="1"/>
          </p:cNvSpPr>
          <p:nvPr>
            <p:ph type="pic" sz="quarter" idx="14"/>
          </p:nvPr>
        </p:nvSpPr>
        <p:spPr>
          <a:xfrm>
            <a:off x="343292" y="257665"/>
            <a:ext cx="4764388" cy="6352520"/>
          </a:xfrm>
          <a:prstGeom prst="rect">
            <a:avLst/>
          </a:prstGeo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smtClean="0"/>
              <a:t>Haga clic en el icono para agregar una imagen</a:t>
            </a:r>
            <a:endParaRPr/>
          </a:p>
        </p:txBody>
      </p:sp>
      <p:sp>
        <p:nvSpPr>
          <p:cNvPr id="26" name="Picture Placeholder 25"/>
          <p:cNvSpPr>
            <a:spLocks noGrp="1"/>
          </p:cNvSpPr>
          <p:nvPr>
            <p:ph type="pic" sz="quarter" idx="18"/>
          </p:nvPr>
        </p:nvSpPr>
        <p:spPr>
          <a:xfrm>
            <a:off x="5446340" y="257665"/>
            <a:ext cx="2670050" cy="2002536"/>
          </a:xfrm>
          <a:prstGeom prst="rect">
            <a:avLst/>
          </a:prstGeo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smtClean="0"/>
              <a:t>Haga clic en el icono para agregar una imagen</a:t>
            </a:r>
            <a:endParaRPr/>
          </a:p>
        </p:txBody>
      </p:sp>
      <p:sp>
        <p:nvSpPr>
          <p:cNvPr id="14" name="Picture Placeholder 13"/>
          <p:cNvSpPr>
            <a:spLocks noGrp="1"/>
          </p:cNvSpPr>
          <p:nvPr>
            <p:ph type="pic" sz="quarter" idx="22"/>
          </p:nvPr>
        </p:nvSpPr>
        <p:spPr>
          <a:xfrm>
            <a:off x="5446340" y="2432657"/>
            <a:ext cx="2670050" cy="2002536"/>
          </a:xfrm>
          <a:prstGeom prst="rect">
            <a:avLst/>
          </a:prstGeo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smtClean="0"/>
              <a:t>Haga clic en el icono para agregar una imagen</a:t>
            </a:r>
            <a:endParaRPr/>
          </a:p>
        </p:txBody>
      </p:sp>
      <p:sp>
        <p:nvSpPr>
          <p:cNvPr id="13" name="Picture Placeholder 12"/>
          <p:cNvSpPr>
            <a:spLocks noGrp="1"/>
          </p:cNvSpPr>
          <p:nvPr>
            <p:ph type="pic" sz="quarter" idx="23"/>
          </p:nvPr>
        </p:nvSpPr>
        <p:spPr>
          <a:xfrm>
            <a:off x="5446340" y="4607649"/>
            <a:ext cx="2670050" cy="2002536"/>
          </a:xfrm>
          <a:prstGeom prst="rect">
            <a:avLst/>
          </a:prstGeo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smtClean="0"/>
              <a:t>Haga clic en el icono para agregar una imagen</a:t>
            </a:r>
            <a:endParaRPr/>
          </a:p>
        </p:txBody>
      </p:sp>
      <p:sp>
        <p:nvSpPr>
          <p:cNvPr id="6" name="Rectangle 5"/>
          <p:cNvSpPr>
            <a:spLocks noGrp="1"/>
          </p:cNvSpPr>
          <p:nvPr>
            <p:ph type="dt" sz="half" idx="24"/>
          </p:nvPr>
        </p:nvSpPr>
        <p:spPr/>
        <p:txBody>
          <a:bodyPr/>
          <a:lstStyle/>
          <a:p>
            <a:pPr algn="r"/>
            <a:fld id="{9668B50E-0B48-4566-8609-C51CF752A7DF}" type="datetimeFigureOut">
              <a:rPr kumimoji="0" lang="es-ES">
                <a:solidFill>
                  <a:schemeClr val="bg1"/>
                </a:solidFill>
              </a:rPr>
              <a:pPr algn="r"/>
              <a:t>11/06/2017</a:t>
            </a:fld>
            <a:endParaRPr kumimoji="0" lang="es-ES"/>
          </a:p>
        </p:txBody>
      </p:sp>
      <p:sp>
        <p:nvSpPr>
          <p:cNvPr id="7" name="Rectangle 6"/>
          <p:cNvSpPr>
            <a:spLocks noGrp="1"/>
          </p:cNvSpPr>
          <p:nvPr>
            <p:ph type="sldNum" sz="quarter" idx="25"/>
          </p:nvPr>
        </p:nvSpPr>
        <p:spPr/>
        <p:txBody>
          <a:bodyPr/>
          <a:lstStyle/>
          <a:p>
            <a:fld id="{8A4431D5-1B33-458B-8AFD-CECCB0FA18CB}" type="slidenum">
              <a:rPr kumimoji="0" lang="es-ES">
                <a:solidFill>
                  <a:srgbClr val="FFFFFF"/>
                </a:solidFill>
              </a:rPr>
              <a:pPr/>
              <a:t>‹#›</a:t>
            </a:fld>
            <a:endParaRPr kumimoji="0" lang="es-ES"/>
          </a:p>
        </p:txBody>
      </p:sp>
      <p:sp>
        <p:nvSpPr>
          <p:cNvPr id="8" name="Rectangle 7"/>
          <p:cNvSpPr>
            <a:spLocks noGrp="1"/>
          </p:cNvSpPr>
          <p:nvPr>
            <p:ph type="ftr" sz="quarter" idx="26"/>
          </p:nvPr>
        </p:nvSpPr>
        <p:spPr/>
        <p:txBody>
          <a:bodyPr/>
          <a:lstStyle/>
          <a:p>
            <a:endParaRPr kumimoji="0" lang="es-ES"/>
          </a:p>
        </p:txBody>
      </p:sp>
    </p:spTree>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5: 3 en horizontal y 2 en vertical">
    <p:spTree>
      <p:nvGrpSpPr>
        <p:cNvPr id="1" name=""/>
        <p:cNvGrpSpPr/>
        <p:nvPr/>
      </p:nvGrpSpPr>
      <p:grpSpPr>
        <a:xfrm>
          <a:off x="0" y="0"/>
          <a:ext cx="0" cy="0"/>
          <a:chOff x="0" y="0"/>
          <a:chExt cx="0" cy="0"/>
        </a:xfrm>
      </p:grpSpPr>
      <p:sp>
        <p:nvSpPr>
          <p:cNvPr id="19" name="Picture Placeholder 18"/>
          <p:cNvSpPr>
            <a:spLocks noGrp="1"/>
          </p:cNvSpPr>
          <p:nvPr>
            <p:ph type="pic" sz="quarter" idx="14"/>
          </p:nvPr>
        </p:nvSpPr>
        <p:spPr>
          <a:xfrm>
            <a:off x="228600" y="3429000"/>
            <a:ext cx="2070154" cy="3124200"/>
          </a:xfrm>
          <a:prstGeom prst="rect">
            <a:avLst/>
          </a:prstGeo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smtClean="0"/>
              <a:t>Haga clic en el icono para agregar una imagen</a:t>
            </a:r>
            <a:endParaRPr/>
          </a:p>
        </p:txBody>
      </p:sp>
      <p:sp>
        <p:nvSpPr>
          <p:cNvPr id="12" name="Picture Placeholder 11"/>
          <p:cNvSpPr>
            <a:spLocks noGrp="1"/>
          </p:cNvSpPr>
          <p:nvPr>
            <p:ph type="pic" sz="quarter" idx="17"/>
          </p:nvPr>
        </p:nvSpPr>
        <p:spPr>
          <a:xfrm>
            <a:off x="2438400" y="228600"/>
            <a:ext cx="5562600" cy="4171950"/>
          </a:xfrm>
          <a:prstGeom prst="rect">
            <a:avLst/>
          </a:prstGeo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smtClean="0"/>
              <a:t>Haga clic en el icono para agregar una imagen</a:t>
            </a:r>
            <a:endParaRPr/>
          </a:p>
        </p:txBody>
      </p:sp>
      <p:sp>
        <p:nvSpPr>
          <p:cNvPr id="15" name="Picture Placeholder 14"/>
          <p:cNvSpPr>
            <a:spLocks noGrp="1"/>
          </p:cNvSpPr>
          <p:nvPr>
            <p:ph type="pic" sz="quarter" idx="26"/>
          </p:nvPr>
        </p:nvSpPr>
        <p:spPr>
          <a:xfrm>
            <a:off x="228600" y="228600"/>
            <a:ext cx="2070154" cy="3124200"/>
          </a:xfrm>
          <a:prstGeom prst="rect">
            <a:avLst/>
          </a:prstGeo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smtClean="0"/>
              <a:t>Haga clic en el icono para agregar una imagen</a:t>
            </a:r>
            <a:endParaRPr/>
          </a:p>
        </p:txBody>
      </p:sp>
      <p:sp>
        <p:nvSpPr>
          <p:cNvPr id="31" name="Picture Placeholder 30"/>
          <p:cNvSpPr>
            <a:spLocks noGrp="1"/>
          </p:cNvSpPr>
          <p:nvPr>
            <p:ph type="pic" sz="quarter" idx="27"/>
          </p:nvPr>
        </p:nvSpPr>
        <p:spPr>
          <a:xfrm>
            <a:off x="5257800" y="4495800"/>
            <a:ext cx="2743200" cy="2057400"/>
          </a:xfrm>
          <a:prstGeom prst="rect">
            <a:avLst/>
          </a:prstGeo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smtClean="0"/>
              <a:t>Haga clic en el icono para agregar una imagen</a:t>
            </a:r>
            <a:endParaRPr/>
          </a:p>
        </p:txBody>
      </p:sp>
      <p:sp>
        <p:nvSpPr>
          <p:cNvPr id="17" name="Picture Placeholder 16"/>
          <p:cNvSpPr>
            <a:spLocks noGrp="1"/>
          </p:cNvSpPr>
          <p:nvPr>
            <p:ph type="pic" sz="quarter" idx="28"/>
          </p:nvPr>
        </p:nvSpPr>
        <p:spPr>
          <a:xfrm>
            <a:off x="2438400" y="4495800"/>
            <a:ext cx="2743200" cy="2057400"/>
          </a:xfrm>
          <a:prstGeom prst="rect">
            <a:avLst/>
          </a:prstGeo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smtClean="0"/>
              <a:t>Haga clic en el icono para agregar una imagen</a:t>
            </a:r>
            <a:endParaRPr/>
          </a:p>
        </p:txBody>
      </p:sp>
      <p:sp>
        <p:nvSpPr>
          <p:cNvPr id="7" name="Rectangle 6"/>
          <p:cNvSpPr>
            <a:spLocks noGrp="1"/>
          </p:cNvSpPr>
          <p:nvPr>
            <p:ph type="dt" sz="half" idx="29"/>
          </p:nvPr>
        </p:nvSpPr>
        <p:spPr/>
        <p:txBody>
          <a:bodyPr/>
          <a:lstStyle/>
          <a:p>
            <a:pPr algn="r"/>
            <a:fld id="{9668B50E-0B48-4566-8609-C51CF752A7DF}" type="datetimeFigureOut">
              <a:rPr kumimoji="0" lang="es-ES">
                <a:solidFill>
                  <a:schemeClr val="bg1"/>
                </a:solidFill>
              </a:rPr>
              <a:pPr algn="r"/>
              <a:t>11/06/2017</a:t>
            </a:fld>
            <a:endParaRPr kumimoji="0" lang="es-ES"/>
          </a:p>
        </p:txBody>
      </p:sp>
      <p:sp>
        <p:nvSpPr>
          <p:cNvPr id="8" name="Rectangle 7"/>
          <p:cNvSpPr>
            <a:spLocks noGrp="1"/>
          </p:cNvSpPr>
          <p:nvPr>
            <p:ph type="sldNum" sz="quarter" idx="30"/>
          </p:nvPr>
        </p:nvSpPr>
        <p:spPr/>
        <p:txBody>
          <a:bodyPr/>
          <a:lstStyle/>
          <a:p>
            <a:fld id="{8A4431D5-1B33-458B-8AFD-CECCB0FA18CB}" type="slidenum">
              <a:rPr kumimoji="0" lang="es-ES">
                <a:solidFill>
                  <a:srgbClr val="FFFFFF"/>
                </a:solidFill>
              </a:rPr>
              <a:pPr/>
              <a:t>‹#›</a:t>
            </a:fld>
            <a:endParaRPr kumimoji="0" lang="es-ES"/>
          </a:p>
        </p:txBody>
      </p:sp>
      <p:sp>
        <p:nvSpPr>
          <p:cNvPr id="9" name="Rectangle 8"/>
          <p:cNvSpPr>
            <a:spLocks noGrp="1"/>
          </p:cNvSpPr>
          <p:nvPr>
            <p:ph type="ftr" sz="quarter" idx="31"/>
          </p:nvPr>
        </p:nvSpPr>
        <p:spPr/>
        <p:txBody>
          <a:bodyPr/>
          <a:lstStyle/>
          <a:p>
            <a:endParaRPr kumimoji="0" lang="es-ES"/>
          </a:p>
        </p:txBody>
      </p:sp>
    </p:spTree>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5: 2 en horizontal y 3 en vertical">
    <p:spTree>
      <p:nvGrpSpPr>
        <p:cNvPr id="1" name=""/>
        <p:cNvGrpSpPr/>
        <p:nvPr/>
      </p:nvGrpSpPr>
      <p:grpSpPr>
        <a:xfrm>
          <a:off x="0" y="0"/>
          <a:ext cx="0" cy="0"/>
          <a:chOff x="0" y="0"/>
          <a:chExt cx="0" cy="0"/>
        </a:xfrm>
      </p:grpSpPr>
      <p:sp>
        <p:nvSpPr>
          <p:cNvPr id="9" name="Picture Placeholder 8"/>
          <p:cNvSpPr>
            <a:spLocks noGrp="1"/>
          </p:cNvSpPr>
          <p:nvPr>
            <p:ph type="pic" sz="quarter" idx="26"/>
          </p:nvPr>
        </p:nvSpPr>
        <p:spPr>
          <a:xfrm>
            <a:off x="228600" y="228600"/>
            <a:ext cx="2606040" cy="3474720"/>
          </a:xfrm>
          <a:prstGeom prst="rect">
            <a:avLst/>
          </a:prstGeo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smtClean="0"/>
              <a:t>Haga clic en el icono para agregar una imagen</a:t>
            </a:r>
            <a:endParaRPr/>
          </a:p>
        </p:txBody>
      </p:sp>
      <p:sp>
        <p:nvSpPr>
          <p:cNvPr id="7" name="Picture Placeholder 6"/>
          <p:cNvSpPr>
            <a:spLocks noGrp="1"/>
          </p:cNvSpPr>
          <p:nvPr>
            <p:ph type="pic" sz="quarter" idx="29"/>
          </p:nvPr>
        </p:nvSpPr>
        <p:spPr>
          <a:xfrm>
            <a:off x="228600" y="3867150"/>
            <a:ext cx="3962400" cy="2743200"/>
          </a:xfrm>
          <a:prstGeom prst="rect">
            <a:avLst/>
          </a:prstGeo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smtClean="0"/>
              <a:t>Haga clic en el icono para agregar una imagen</a:t>
            </a:r>
            <a:endParaRPr/>
          </a:p>
        </p:txBody>
      </p:sp>
      <p:sp>
        <p:nvSpPr>
          <p:cNvPr id="27" name="Picture Placeholder 26"/>
          <p:cNvSpPr>
            <a:spLocks noGrp="1"/>
          </p:cNvSpPr>
          <p:nvPr>
            <p:ph type="pic" sz="quarter" idx="30"/>
          </p:nvPr>
        </p:nvSpPr>
        <p:spPr>
          <a:xfrm>
            <a:off x="4419600" y="3867150"/>
            <a:ext cx="3962400" cy="2743200"/>
          </a:xfrm>
          <a:prstGeom prst="rect">
            <a:avLst/>
          </a:prstGeo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smtClean="0"/>
              <a:t>Haga clic en el icono para agregar una imagen</a:t>
            </a:r>
            <a:endParaRPr/>
          </a:p>
        </p:txBody>
      </p:sp>
      <p:sp>
        <p:nvSpPr>
          <p:cNvPr id="14" name="Picture Placeholder 13"/>
          <p:cNvSpPr>
            <a:spLocks noGrp="1"/>
          </p:cNvSpPr>
          <p:nvPr>
            <p:ph type="pic" sz="quarter" idx="27"/>
          </p:nvPr>
        </p:nvSpPr>
        <p:spPr>
          <a:xfrm>
            <a:off x="3009900" y="228600"/>
            <a:ext cx="2606040" cy="3474720"/>
          </a:xfrm>
          <a:prstGeom prst="rect">
            <a:avLst/>
          </a:prstGeo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smtClean="0"/>
              <a:t>Haga clic en el icono para agregar una imagen</a:t>
            </a:r>
            <a:endParaRPr/>
          </a:p>
        </p:txBody>
      </p:sp>
      <p:sp>
        <p:nvSpPr>
          <p:cNvPr id="12" name="Picture Placeholder 11"/>
          <p:cNvSpPr>
            <a:spLocks noGrp="1"/>
          </p:cNvSpPr>
          <p:nvPr>
            <p:ph type="pic" sz="quarter" idx="28"/>
          </p:nvPr>
        </p:nvSpPr>
        <p:spPr>
          <a:xfrm>
            <a:off x="5791200" y="228600"/>
            <a:ext cx="2606040" cy="3474720"/>
          </a:xfrm>
          <a:prstGeom prst="rect">
            <a:avLst/>
          </a:prstGeo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smtClean="0"/>
              <a:t>Haga clic en el icono para agregar una imagen</a:t>
            </a:r>
            <a:endParaRPr/>
          </a:p>
        </p:txBody>
      </p:sp>
      <p:sp>
        <p:nvSpPr>
          <p:cNvPr id="8" name="Rectangle 7"/>
          <p:cNvSpPr>
            <a:spLocks noGrp="1"/>
          </p:cNvSpPr>
          <p:nvPr>
            <p:ph type="dt" sz="half" idx="31"/>
          </p:nvPr>
        </p:nvSpPr>
        <p:spPr/>
        <p:txBody>
          <a:bodyPr/>
          <a:lstStyle/>
          <a:p>
            <a:pPr algn="r"/>
            <a:fld id="{9668B50E-0B48-4566-8609-C51CF752A7DF}" type="datetimeFigureOut">
              <a:rPr kumimoji="0" lang="es-ES">
                <a:solidFill>
                  <a:schemeClr val="bg1"/>
                </a:solidFill>
              </a:rPr>
              <a:pPr algn="r"/>
              <a:t>11/06/2017</a:t>
            </a:fld>
            <a:endParaRPr kumimoji="0" lang="es-ES"/>
          </a:p>
        </p:txBody>
      </p:sp>
      <p:sp>
        <p:nvSpPr>
          <p:cNvPr id="10" name="Rectangle 9"/>
          <p:cNvSpPr>
            <a:spLocks noGrp="1"/>
          </p:cNvSpPr>
          <p:nvPr>
            <p:ph type="sldNum" sz="quarter" idx="32"/>
          </p:nvPr>
        </p:nvSpPr>
        <p:spPr/>
        <p:txBody>
          <a:bodyPr/>
          <a:lstStyle/>
          <a:p>
            <a:fld id="{8A4431D5-1B33-458B-8AFD-CECCB0FA18CB}" type="slidenum">
              <a:rPr kumimoji="0" lang="es-ES">
                <a:solidFill>
                  <a:srgbClr val="FFFFFF"/>
                </a:solidFill>
              </a:rPr>
              <a:pPr/>
              <a:t>‹#›</a:t>
            </a:fld>
            <a:endParaRPr kumimoji="0" lang="es-ES"/>
          </a:p>
        </p:txBody>
      </p:sp>
      <p:sp>
        <p:nvSpPr>
          <p:cNvPr id="11" name="Rectangle 10"/>
          <p:cNvSpPr>
            <a:spLocks noGrp="1"/>
          </p:cNvSpPr>
          <p:nvPr>
            <p:ph type="ftr" sz="quarter" idx="33"/>
          </p:nvPr>
        </p:nvSpPr>
        <p:spPr/>
        <p:txBody>
          <a:bodyPr/>
          <a:lstStyle/>
          <a:p>
            <a:endParaRPr kumimoji="0" lang="es-ES"/>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Horizontal principal">
    <p:spTree>
      <p:nvGrpSpPr>
        <p:cNvPr id="1" name=""/>
        <p:cNvGrpSpPr/>
        <p:nvPr/>
      </p:nvGrpSpPr>
      <p:grpSpPr>
        <a:xfrm>
          <a:off x="0" y="0"/>
          <a:ext cx="0" cy="0"/>
          <a:chOff x="0" y="0"/>
          <a:chExt cx="0" cy="0"/>
        </a:xfrm>
      </p:grpSpPr>
      <p:sp>
        <p:nvSpPr>
          <p:cNvPr id="17" name="Rectangle 16"/>
          <p:cNvSpPr/>
          <p:nvPr/>
        </p:nvSpPr>
        <p:spPr>
          <a:xfrm rot="10800000" flipV="1">
            <a:off x="-5" y="6237312"/>
            <a:ext cx="8820473" cy="620688"/>
          </a:xfrm>
          <a:prstGeom prst="rect">
            <a:avLst/>
          </a:prstGeom>
          <a:solidFill>
            <a:schemeClr val="bg1"/>
          </a:solidFill>
          <a:ln w="3492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s-ES"/>
          </a:p>
        </p:txBody>
      </p:sp>
      <p:sp>
        <p:nvSpPr>
          <p:cNvPr id="22" name="Rectangle 21"/>
          <p:cNvSpPr/>
          <p:nvPr userDrawn="1"/>
        </p:nvSpPr>
        <p:spPr>
          <a:xfrm>
            <a:off x="0" y="0"/>
            <a:ext cx="8748464" cy="1124744"/>
          </a:xfrm>
          <a:prstGeom prst="rect">
            <a:avLst/>
          </a:prstGeom>
          <a:solidFill>
            <a:schemeClr val="accent1">
              <a:lumMod val="40000"/>
              <a:lumOff val="60000"/>
            </a:schemeClr>
          </a:solidFill>
          <a:ln w="3492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s-ES"/>
          </a:p>
        </p:txBody>
      </p:sp>
      <p:sp>
        <p:nvSpPr>
          <p:cNvPr id="16" name="Rectangle 6"/>
          <p:cNvSpPr txBox="1">
            <a:spLocks noChangeArrowheads="1"/>
          </p:cNvSpPr>
          <p:nvPr userDrawn="1"/>
        </p:nvSpPr>
        <p:spPr>
          <a:xfrm>
            <a:off x="0" y="0"/>
            <a:ext cx="8748464" cy="980728"/>
          </a:xfrm>
          <a:prstGeom prst="rect">
            <a:avLst/>
          </a:prstGeom>
          <a:noFill/>
          <a:ln w="25400" cap="flat" cmpd="sng"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3"/>
          </a:lnRef>
          <a:fillRef idx="1">
            <a:schemeClr val="lt1"/>
          </a:fillRef>
          <a:effectRef idx="0">
            <a:schemeClr val="accent3"/>
          </a:effectRef>
          <a:fontRef idx="minor">
            <a:schemeClr val="dk1"/>
          </a:fontRef>
        </p:style>
        <p:txBody>
          <a:bodyPr/>
          <a:lstStyle/>
          <a:p>
            <a:pPr marL="342900" marR="0" lvl="0" indent="-342900" algn="l" defTabSz="914400" rtl="0" eaLnBrk="1" fontAlgn="auto" latinLnBrk="0" hangingPunct="1">
              <a:lnSpc>
                <a:spcPct val="100000"/>
              </a:lnSpc>
              <a:spcBef>
                <a:spcPct val="20000"/>
              </a:spcBef>
              <a:spcAft>
                <a:spcPts val="0"/>
              </a:spcAft>
              <a:buClrTx/>
              <a:buSzTx/>
              <a:buFontTx/>
              <a:buNone/>
              <a:tabLst/>
              <a:defRPr/>
            </a:pPr>
            <a:endParaRPr kumimoji="0" lang="en-GB" sz="1600" b="1" i="0" u="none" strike="noStrike" kern="1200" cap="none" spc="0" normalizeH="0" baseline="0" noProof="0" dirty="0" smtClean="0">
              <a:ln>
                <a:noFill/>
              </a:ln>
              <a:solidFill>
                <a:schemeClr val="accent2">
                  <a:lumMod val="75000"/>
                </a:schemeClr>
              </a:solidFill>
              <a:effectLst/>
              <a:uLnTx/>
              <a:uFillTx/>
              <a:latin typeface="Arial Narrow" pitchFamily="34" charset="0"/>
              <a:ea typeface="+mn-ea"/>
              <a:cs typeface="+mn-cs"/>
            </a:endParaRPr>
          </a:p>
          <a:p>
            <a:pPr marL="342900" marR="0" lvl="0" indent="-342900" algn="ctr"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smtClean="0">
                <a:ln>
                  <a:noFill/>
                </a:ln>
                <a:solidFill>
                  <a:schemeClr val="accent2">
                    <a:lumMod val="75000"/>
                  </a:schemeClr>
                </a:solidFill>
                <a:effectLst/>
                <a:uLnTx/>
                <a:uFillTx/>
                <a:latin typeface="Arial Narrow" pitchFamily="34" charset="0"/>
                <a:ea typeface="+mn-ea"/>
                <a:cs typeface="+mn-cs"/>
              </a:rPr>
              <a:t>CAPACITY BUILDING </a:t>
            </a:r>
            <a:r>
              <a:rPr kumimoji="0" lang="en-US" sz="1200" b="1" i="0" u="none" strike="noStrike" kern="1200" cap="none" spc="0" normalizeH="0" baseline="0" noProof="0" dirty="0" smtClean="0">
                <a:ln>
                  <a:noFill/>
                </a:ln>
                <a:solidFill>
                  <a:schemeClr val="accent2">
                    <a:lumMod val="75000"/>
                  </a:schemeClr>
                </a:solidFill>
                <a:effectLst/>
                <a:uLnTx/>
                <a:uFillTx/>
                <a:latin typeface="Arial Narrow" pitchFamily="34" charset="0"/>
                <a:ea typeface="+mn-ea"/>
                <a:cs typeface="+mn-cs"/>
              </a:rPr>
              <a:t>IN THE AREAS OF COMPETITION,</a:t>
            </a:r>
          </a:p>
          <a:p>
            <a:pPr marL="342900" marR="0" lvl="0" indent="-34290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schemeClr val="accent2">
                    <a:lumMod val="75000"/>
                  </a:schemeClr>
                </a:solidFill>
                <a:effectLst/>
                <a:uLnTx/>
                <a:uFillTx/>
                <a:latin typeface="Arial Narrow" pitchFamily="34" charset="0"/>
                <a:ea typeface="+mn-ea"/>
                <a:cs typeface="+mn-cs"/>
              </a:rPr>
              <a:t>PUBLIC PROCUREMENT AND</a:t>
            </a:r>
          </a:p>
          <a:p>
            <a:pPr marL="342900" marR="0" lvl="0" indent="-34290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schemeClr val="accent2">
                    <a:lumMod val="75000"/>
                  </a:schemeClr>
                </a:solidFill>
                <a:effectLst/>
                <a:uLnTx/>
                <a:uFillTx/>
                <a:latin typeface="Arial Narrow" pitchFamily="34" charset="0"/>
                <a:ea typeface="+mn-ea"/>
                <a:cs typeface="+mn-cs"/>
              </a:rPr>
              <a:t>CUSTOMS AND TRADE FACILITATION</a:t>
            </a:r>
            <a:r>
              <a:rPr kumimoji="0" lang="en-US" sz="1600" b="1" i="0" u="none" strike="noStrike" kern="1200" cap="none" spc="0" normalizeH="0" baseline="0" noProof="0" dirty="0" smtClean="0">
                <a:ln>
                  <a:noFill/>
                </a:ln>
                <a:solidFill>
                  <a:schemeClr val="accent2">
                    <a:lumMod val="75000"/>
                  </a:schemeClr>
                </a:solidFill>
                <a:effectLst/>
                <a:uLnTx/>
                <a:uFillTx/>
                <a:latin typeface="Arial Narrow" pitchFamily="34" charset="0"/>
                <a:ea typeface="+mn-ea"/>
                <a:cs typeface="+mn-cs"/>
              </a:rPr>
              <a:t/>
            </a:r>
            <a:br>
              <a:rPr kumimoji="0" lang="en-US" sz="1600" b="1" i="0" u="none" strike="noStrike" kern="1200" cap="none" spc="0" normalizeH="0" baseline="0" noProof="0" dirty="0" smtClean="0">
                <a:ln>
                  <a:noFill/>
                </a:ln>
                <a:solidFill>
                  <a:schemeClr val="accent2">
                    <a:lumMod val="75000"/>
                  </a:schemeClr>
                </a:solidFill>
                <a:effectLst/>
                <a:uLnTx/>
                <a:uFillTx/>
                <a:latin typeface="Arial Narrow" pitchFamily="34" charset="0"/>
                <a:ea typeface="+mn-ea"/>
                <a:cs typeface="+mn-cs"/>
              </a:rPr>
            </a:br>
            <a:endParaRPr kumimoji="0" lang="en-US" sz="1600" b="1" i="0" u="none" strike="noStrike" kern="1200" cap="none" spc="0" normalizeH="0" baseline="0" noProof="0" dirty="0" smtClean="0">
              <a:ln>
                <a:noFill/>
              </a:ln>
              <a:solidFill>
                <a:schemeClr val="accent2">
                  <a:lumMod val="75000"/>
                </a:schemeClr>
              </a:solidFill>
              <a:effectLst/>
              <a:uLnTx/>
              <a:uFillTx/>
              <a:latin typeface="Arial Narrow" pitchFamily="34" charset="0"/>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Tx/>
              <a:buNone/>
              <a:tabLst/>
              <a:defRPr/>
            </a:pPr>
            <a:endParaRPr kumimoji="0" lang="en-US" sz="1800" b="0" i="1" u="none" strike="noStrike" kern="1200" cap="none" spc="0" normalizeH="0" baseline="0" noProof="0" dirty="0" smtClean="0">
              <a:ln>
                <a:noFill/>
              </a:ln>
              <a:solidFill>
                <a:schemeClr val="dk1"/>
              </a:solidFill>
              <a:effectLst/>
              <a:uLnTx/>
              <a:uFillTx/>
              <a:latin typeface="Arial Narrow" pitchFamily="34" charset="0"/>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Tx/>
              <a:buNone/>
              <a:tabLst/>
              <a:defRPr/>
            </a:pPr>
            <a:endParaRPr kumimoji="0" lang="en-US" sz="1400" b="1" i="0" u="none" strike="noStrike" kern="1200" cap="none" spc="0" normalizeH="0" baseline="0" noProof="0" dirty="0" smtClean="0">
              <a:ln>
                <a:noFill/>
              </a:ln>
              <a:solidFill>
                <a:schemeClr val="dk1"/>
              </a:solidFill>
              <a:effectLst/>
              <a:uLnTx/>
              <a:uFillTx/>
              <a:latin typeface="Arial Narrow" pitchFamily="34" charset="0"/>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Tx/>
              <a:buNone/>
              <a:tabLst/>
              <a:defRPr/>
            </a:pPr>
            <a:endParaRPr kumimoji="0" lang="en-US" sz="2000" b="0" i="0" u="none" strike="noStrike" kern="1200" cap="none" spc="0" normalizeH="0" baseline="0" noProof="0" dirty="0" smtClean="0">
              <a:ln>
                <a:noFill/>
              </a:ln>
              <a:solidFill>
                <a:schemeClr val="dk1"/>
              </a:solidFill>
              <a:effectLst/>
              <a:uLnTx/>
              <a:uFillTx/>
              <a:latin typeface="+mn-lt"/>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Tx/>
              <a:buNone/>
              <a:tabLst>
                <a:tab pos="1887538" algn="ctr"/>
                <a:tab pos="3860800" algn="ctr"/>
              </a:tabLst>
              <a:defRPr/>
            </a:pPr>
            <a:r>
              <a:rPr kumimoji="0" lang="en-US" sz="2000" b="0" i="0" u="none" strike="noStrike" kern="1200" cap="none" spc="0" normalizeH="0" baseline="0" noProof="0" dirty="0" smtClean="0">
                <a:ln>
                  <a:noFill/>
                </a:ln>
                <a:solidFill>
                  <a:schemeClr val="dk1"/>
                </a:solidFill>
                <a:effectLst/>
                <a:uLnTx/>
                <a:uFillTx/>
                <a:latin typeface="+mn-lt"/>
                <a:ea typeface="+mn-ea"/>
                <a:cs typeface="+mn-cs"/>
              </a:rPr>
              <a:t>		</a:t>
            </a:r>
          </a:p>
          <a:p>
            <a:pPr marL="342900" marR="0" lvl="0" indent="-342900" algn="just" defTabSz="914400" rtl="0" eaLnBrk="1" fontAlgn="auto" latinLnBrk="0" hangingPunct="1">
              <a:lnSpc>
                <a:spcPct val="100000"/>
              </a:lnSpc>
              <a:spcBef>
                <a:spcPct val="20000"/>
              </a:spcBef>
              <a:spcAft>
                <a:spcPts val="0"/>
              </a:spcAft>
              <a:buClrTx/>
              <a:buSzTx/>
              <a:buFontTx/>
              <a:buNone/>
              <a:tabLst/>
              <a:defRPr/>
            </a:pPr>
            <a:endParaRPr kumimoji="0" lang="en-US" sz="1100" b="0" i="0" u="none" strike="noStrike" kern="1200" cap="none" spc="0" normalizeH="0" baseline="0" noProof="0" dirty="0" smtClean="0">
              <a:ln>
                <a:noFill/>
              </a:ln>
              <a:solidFill>
                <a:schemeClr val="dk1"/>
              </a:solidFill>
              <a:effectLst/>
              <a:uLnTx/>
              <a:uFillTx/>
              <a:latin typeface="+mn-lt"/>
              <a:ea typeface="+mn-ea"/>
              <a:cs typeface="+mn-cs"/>
            </a:endParaRPr>
          </a:p>
          <a:p>
            <a:pPr marL="342900" marR="0" lvl="0" indent="-342900" algn="r" defTabSz="914400" rtl="0" eaLnBrk="1" fontAlgn="auto" latinLnBrk="0" hangingPunct="1">
              <a:lnSpc>
                <a:spcPct val="100000"/>
              </a:lnSpc>
              <a:spcBef>
                <a:spcPct val="20000"/>
              </a:spcBef>
              <a:spcAft>
                <a:spcPts val="0"/>
              </a:spcAft>
              <a:buClrTx/>
              <a:buSzTx/>
              <a:buFontTx/>
              <a:buNone/>
              <a:tabLst/>
              <a:defRPr/>
            </a:pPr>
            <a:r>
              <a:rPr kumimoji="0" lang="en-US" sz="1100" b="0" i="0" u="none" strike="noStrike" kern="1200" cap="none" spc="0" normalizeH="0" baseline="0" noProof="0" dirty="0" smtClean="0">
                <a:ln>
                  <a:noFill/>
                </a:ln>
                <a:solidFill>
                  <a:schemeClr val="dk1"/>
                </a:solidFill>
                <a:effectLst/>
                <a:uLnTx/>
                <a:uFillTx/>
                <a:latin typeface="+mn-lt"/>
                <a:ea typeface="+mn-ea"/>
                <a:cs typeface="+mn-cs"/>
              </a:rPr>
              <a:t>		</a:t>
            </a: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sz="1100" b="0" i="0" u="none" strike="noStrike" kern="1200" cap="none" spc="0" normalizeH="0" baseline="0" noProof="0" dirty="0" smtClean="0">
                <a:ln>
                  <a:noFill/>
                </a:ln>
                <a:solidFill>
                  <a:schemeClr val="dk1"/>
                </a:solidFill>
                <a:effectLst/>
                <a:uLnTx/>
                <a:uFillTx/>
                <a:latin typeface="+mn-lt"/>
                <a:ea typeface="+mn-ea"/>
                <a:cs typeface="+mn-cs"/>
              </a:rPr>
              <a:t> </a:t>
            </a:r>
          </a:p>
        </p:txBody>
      </p:sp>
      <p:pic>
        <p:nvPicPr>
          <p:cNvPr id="25" name="il_fi" descr="http://www.wereurope.eu/bilder/eu.jp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683568" y="188640"/>
            <a:ext cx="792163" cy="528637"/>
          </a:xfrm>
          <a:prstGeom prst="rect">
            <a:avLst/>
          </a:prstGeom>
          <a:noFill/>
          <a:ln w="9525">
            <a:noFill/>
            <a:miter lim="800000"/>
            <a:headEnd/>
            <a:tailEnd/>
          </a:ln>
        </p:spPr>
      </p:pic>
      <p:sp>
        <p:nvSpPr>
          <p:cNvPr id="26" name="7 CuadroTexto"/>
          <p:cNvSpPr txBox="1">
            <a:spLocks noChangeArrowheads="1"/>
          </p:cNvSpPr>
          <p:nvPr userDrawn="1"/>
        </p:nvSpPr>
        <p:spPr bwMode="auto">
          <a:xfrm>
            <a:off x="467668" y="677590"/>
            <a:ext cx="1223963" cy="369332"/>
          </a:xfrm>
          <a:prstGeom prst="rect">
            <a:avLst/>
          </a:prstGeom>
          <a:noFill/>
          <a:ln w="9525">
            <a:noFill/>
            <a:miter lim="800000"/>
            <a:headEnd/>
            <a:tailEnd/>
          </a:ln>
        </p:spPr>
        <p:txBody>
          <a:bodyPr wrap="square">
            <a:spAutoFit/>
          </a:bodyPr>
          <a:lstStyle/>
          <a:p>
            <a:pPr algn="ctr"/>
            <a:r>
              <a:rPr lang="es-ES" sz="900" dirty="0" smtClean="0">
                <a:latin typeface="Arial" charset="0"/>
                <a:cs typeface="Arial" charset="0"/>
              </a:rPr>
              <a:t>Project </a:t>
            </a:r>
            <a:r>
              <a:rPr lang="es-ES" sz="900" dirty="0" err="1" smtClean="0">
                <a:latin typeface="Arial" charset="0"/>
                <a:cs typeface="Arial" charset="0"/>
              </a:rPr>
              <a:t>funded</a:t>
            </a:r>
            <a:r>
              <a:rPr lang="es-ES" sz="900" dirty="0" smtClean="0">
                <a:latin typeface="Arial" charset="0"/>
                <a:cs typeface="Arial" charset="0"/>
              </a:rPr>
              <a:t> </a:t>
            </a:r>
            <a:r>
              <a:rPr lang="es-ES" sz="900" dirty="0" err="1" smtClean="0">
                <a:latin typeface="Arial" charset="0"/>
                <a:cs typeface="Arial" charset="0"/>
              </a:rPr>
              <a:t>by</a:t>
            </a:r>
            <a:r>
              <a:rPr lang="es-ES" sz="900" dirty="0" smtClean="0">
                <a:latin typeface="Arial" charset="0"/>
                <a:cs typeface="Arial" charset="0"/>
              </a:rPr>
              <a:t> </a:t>
            </a:r>
            <a:r>
              <a:rPr lang="es-ES" sz="900" dirty="0" err="1" smtClean="0">
                <a:latin typeface="Arial" charset="0"/>
                <a:cs typeface="Arial" charset="0"/>
              </a:rPr>
              <a:t>the</a:t>
            </a:r>
            <a:r>
              <a:rPr lang="es-ES" sz="900" dirty="0" smtClean="0">
                <a:latin typeface="Arial" charset="0"/>
                <a:cs typeface="Arial" charset="0"/>
              </a:rPr>
              <a:t> </a:t>
            </a:r>
            <a:r>
              <a:rPr lang="es-ES" sz="900" dirty="0" err="1" smtClean="0">
                <a:latin typeface="Arial" charset="0"/>
                <a:cs typeface="Arial" charset="0"/>
              </a:rPr>
              <a:t>European</a:t>
            </a:r>
            <a:r>
              <a:rPr lang="es-ES" sz="900" dirty="0" smtClean="0">
                <a:latin typeface="Arial" charset="0"/>
                <a:cs typeface="Arial" charset="0"/>
              </a:rPr>
              <a:t> </a:t>
            </a:r>
            <a:r>
              <a:rPr lang="es-ES" sz="900" dirty="0" err="1">
                <a:latin typeface="Arial" charset="0"/>
                <a:cs typeface="Arial" charset="0"/>
              </a:rPr>
              <a:t>Union</a:t>
            </a:r>
            <a:endParaRPr lang="es-ES" sz="900" dirty="0">
              <a:latin typeface="Arial" charset="0"/>
              <a:cs typeface="Arial" charset="0"/>
            </a:endParaRPr>
          </a:p>
        </p:txBody>
      </p:sp>
      <p:pic>
        <p:nvPicPr>
          <p:cNvPr id="27" name="9 Imagen" descr="Cariforum logo"/>
          <p:cNvPicPr>
            <a:picLocks noChangeAspect="1" noChangeArrowheads="1"/>
          </p:cNvPicPr>
          <p:nvPr userDrawn="1"/>
        </p:nvPicPr>
        <p:blipFill>
          <a:blip r:embed="rId3" cstate="screen">
            <a:extLst>
              <a:ext uri="{28A0092B-C50C-407E-A947-70E740481C1C}">
                <a14:useLocalDpi xmlns:a14="http://schemas.microsoft.com/office/drawing/2010/main"/>
              </a:ext>
            </a:extLst>
          </a:blip>
          <a:srcRect/>
          <a:stretch>
            <a:fillRect/>
          </a:stretch>
        </p:blipFill>
        <p:spPr bwMode="auto">
          <a:xfrm>
            <a:off x="6732240" y="404664"/>
            <a:ext cx="1765300" cy="344487"/>
          </a:xfrm>
          <a:prstGeom prst="rect">
            <a:avLst/>
          </a:prstGeom>
          <a:noFill/>
          <a:ln w="9525">
            <a:noFill/>
            <a:miter lim="800000"/>
            <a:headEnd/>
            <a:tailEnd/>
          </a:ln>
        </p:spPr>
      </p:pic>
      <p:sp>
        <p:nvSpPr>
          <p:cNvPr id="28" name="Rectangle 14"/>
          <p:cNvSpPr>
            <a:spLocks noChangeArrowheads="1"/>
          </p:cNvSpPr>
          <p:nvPr userDrawn="1"/>
        </p:nvSpPr>
        <p:spPr bwMode="auto">
          <a:xfrm>
            <a:off x="2340496" y="6346081"/>
            <a:ext cx="1295400" cy="371475"/>
          </a:xfrm>
          <a:prstGeom prst="rect">
            <a:avLst/>
          </a:prstGeom>
          <a:noFill/>
          <a:ln w="12700" cap="sq">
            <a:noFill/>
            <a:miter lim="800000"/>
            <a:headEnd type="none" w="sm" len="sm"/>
            <a:tailEnd type="none" w="sm" len="sm"/>
          </a:ln>
        </p:spPr>
        <p:txBody>
          <a:bodyPr anchor="ctr">
            <a:spAutoFit/>
          </a:bodyPr>
          <a:lstStyle/>
          <a:p>
            <a:pPr algn="r" eaLnBrk="0" hangingPunct="0"/>
            <a:r>
              <a:rPr lang="en-GB" sz="900" dirty="0">
                <a:latin typeface="Calibri" pitchFamily="34" charset="0"/>
                <a:ea typeface="Calibri" pitchFamily="34" charset="0"/>
                <a:cs typeface="Arial" charset="0"/>
              </a:rPr>
              <a:t>A project </a:t>
            </a:r>
            <a:br>
              <a:rPr lang="en-GB" sz="900" dirty="0">
                <a:latin typeface="Calibri" pitchFamily="34" charset="0"/>
                <a:ea typeface="Calibri" pitchFamily="34" charset="0"/>
                <a:cs typeface="Arial" charset="0"/>
              </a:rPr>
            </a:br>
            <a:r>
              <a:rPr lang="en-GB" sz="900" dirty="0">
                <a:latin typeface="Calibri" pitchFamily="34" charset="0"/>
                <a:ea typeface="Calibri" pitchFamily="34" charset="0"/>
                <a:cs typeface="Arial" charset="0"/>
              </a:rPr>
              <a:t>implemented by:</a:t>
            </a:r>
            <a:endParaRPr lang="es-ES" sz="1600" dirty="0">
              <a:ea typeface="Calibri" pitchFamily="34" charset="0"/>
              <a:cs typeface="Arial" charset="0"/>
            </a:endParaRPr>
          </a:p>
        </p:txBody>
      </p:sp>
      <p:grpSp>
        <p:nvGrpSpPr>
          <p:cNvPr id="30" name="21 Grupo"/>
          <p:cNvGrpSpPr>
            <a:grpSpLocks/>
          </p:cNvGrpSpPr>
          <p:nvPr userDrawn="1"/>
        </p:nvGrpSpPr>
        <p:grpSpPr bwMode="auto">
          <a:xfrm>
            <a:off x="3635896" y="6360368"/>
            <a:ext cx="5111750" cy="381000"/>
            <a:chOff x="2483768" y="5768274"/>
            <a:chExt cx="5111055" cy="380927"/>
          </a:xfrm>
        </p:grpSpPr>
        <p:pic>
          <p:nvPicPr>
            <p:cNvPr id="31" name="Imagen 57" descr="logopeque3"/>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2483768" y="5805264"/>
              <a:ext cx="1800200" cy="306947"/>
            </a:xfrm>
            <a:prstGeom prst="rect">
              <a:avLst/>
            </a:prstGeom>
            <a:noFill/>
            <a:ln w="9525">
              <a:noFill/>
              <a:miter lim="800000"/>
              <a:headEnd/>
              <a:tailEnd/>
            </a:ln>
          </p:spPr>
        </p:pic>
        <p:pic>
          <p:nvPicPr>
            <p:cNvPr id="32" name="Imagen 58" descr="cid:image001.jpg@01CF9544.2D65E140"/>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4523102" y="5815012"/>
              <a:ext cx="1080120" cy="287451"/>
            </a:xfrm>
            <a:prstGeom prst="rect">
              <a:avLst/>
            </a:prstGeom>
            <a:noFill/>
            <a:ln w="9525">
              <a:noFill/>
              <a:miter lim="800000"/>
              <a:headEnd/>
              <a:tailEnd/>
            </a:ln>
          </p:spPr>
        </p:pic>
        <p:pic>
          <p:nvPicPr>
            <p:cNvPr id="33" name="Imagen 59" descr="þÿ"/>
            <p:cNvPicPr>
              <a:picLocks noChangeAspect="1" noChangeArrowheads="1"/>
            </p:cNvPicPr>
            <p:nvPr/>
          </p:nvPicPr>
          <p:blipFill>
            <a:blip r:embed="rId6" cstate="screen">
              <a:extLst>
                <a:ext uri="{28A0092B-C50C-407E-A947-70E740481C1C}">
                  <a14:useLocalDpi xmlns:a14="http://schemas.microsoft.com/office/drawing/2010/main"/>
                </a:ext>
              </a:extLst>
            </a:blip>
            <a:srcRect/>
            <a:stretch>
              <a:fillRect/>
            </a:stretch>
          </p:blipFill>
          <p:spPr bwMode="auto">
            <a:xfrm>
              <a:off x="5842356" y="5797164"/>
              <a:ext cx="794767" cy="323147"/>
            </a:xfrm>
            <a:prstGeom prst="rect">
              <a:avLst/>
            </a:prstGeom>
            <a:noFill/>
            <a:ln w="9525">
              <a:noFill/>
              <a:miter lim="800000"/>
              <a:headEnd/>
              <a:tailEnd/>
            </a:ln>
          </p:spPr>
        </p:pic>
        <p:pic>
          <p:nvPicPr>
            <p:cNvPr id="34" name="Imagen 60" descr="þÿ"/>
            <p:cNvPicPr>
              <a:picLocks noChangeAspect="1" noChangeArrowheads="1"/>
            </p:cNvPicPr>
            <p:nvPr/>
          </p:nvPicPr>
          <p:blipFill>
            <a:blip r:embed="rId7" cstate="screen">
              <a:extLst>
                <a:ext uri="{28A0092B-C50C-407E-A947-70E740481C1C}">
                  <a14:useLocalDpi xmlns:a14="http://schemas.microsoft.com/office/drawing/2010/main"/>
                </a:ext>
              </a:extLst>
            </a:blip>
            <a:srcRect/>
            <a:stretch>
              <a:fillRect/>
            </a:stretch>
          </p:blipFill>
          <p:spPr bwMode="auto">
            <a:xfrm>
              <a:off x="6876256" y="5768274"/>
              <a:ext cx="718567" cy="380927"/>
            </a:xfrm>
            <a:prstGeom prst="rect">
              <a:avLst/>
            </a:prstGeom>
            <a:noFill/>
            <a:ln w="9525">
              <a:noFill/>
              <a:miter lim="800000"/>
              <a:headEnd/>
              <a:tailEnd/>
            </a:ln>
          </p:spPr>
        </p:pic>
      </p:grpSp>
      <p:sp>
        <p:nvSpPr>
          <p:cNvPr id="21" name="Rectangle 14"/>
          <p:cNvSpPr/>
          <p:nvPr userDrawn="1"/>
        </p:nvSpPr>
        <p:spPr>
          <a:xfrm rot="16200000">
            <a:off x="5479484" y="3268980"/>
            <a:ext cx="6858000" cy="320040"/>
          </a:xfrm>
          <a:prstGeom prst="rect">
            <a:avLst/>
          </a:prstGeom>
          <a:solidFill>
            <a:schemeClr val="accent5"/>
          </a:solidFill>
          <a:ln w="34925" cap="rnd" cmpd="sng"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a:endParaRPr kumimoji="0" lang="es-ES"/>
          </a:p>
        </p:txBody>
      </p:sp>
      <p:sp>
        <p:nvSpPr>
          <p:cNvPr id="29" name="Rectangle 22"/>
          <p:cNvSpPr/>
          <p:nvPr userDrawn="1"/>
        </p:nvSpPr>
        <p:spPr>
          <a:xfrm rot="16200000">
            <a:off x="5589240" y="3302507"/>
            <a:ext cx="6858000" cy="251520"/>
          </a:xfrm>
          <a:prstGeom prst="rect">
            <a:avLst/>
          </a:prstGeom>
          <a:solidFill>
            <a:schemeClr val="accent3"/>
          </a:solidFill>
          <a:ln w="34925" cap="rnd" cmpd="sng"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a:endParaRPr kumimoji="0" lang="es-ES" sz="1400" dirty="0"/>
          </a:p>
        </p:txBody>
      </p:sp>
      <p:sp>
        <p:nvSpPr>
          <p:cNvPr id="37" name="Rectangle 23"/>
          <p:cNvSpPr/>
          <p:nvPr userDrawn="1"/>
        </p:nvSpPr>
        <p:spPr>
          <a:xfrm>
            <a:off x="8820472" y="-733"/>
            <a:ext cx="76200" cy="6858000"/>
          </a:xfrm>
          <a:prstGeom prst="rect">
            <a:avLst/>
          </a:prstGeom>
          <a:solidFill>
            <a:schemeClr val="accent6"/>
          </a:solidFill>
          <a:ln w="3492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s-ES"/>
          </a:p>
        </p:txBody>
      </p:sp>
      <p:sp>
        <p:nvSpPr>
          <p:cNvPr id="39" name="Text Placeholder 1"/>
          <p:cNvSpPr>
            <a:spLocks noGrp="1"/>
          </p:cNvSpPr>
          <p:nvPr>
            <p:ph type="body" sz="quarter" idx="14" hasCustomPrompt="1"/>
          </p:nvPr>
        </p:nvSpPr>
        <p:spPr>
          <a:xfrm>
            <a:off x="683568" y="1268760"/>
            <a:ext cx="7416824" cy="525760"/>
          </a:xfrm>
        </p:spPr>
        <p:txBody>
          <a:bodyPr anchor="t" anchorCtr="0">
            <a:noAutofit/>
          </a:bodyPr>
          <a:lstStyle>
            <a:lvl1pPr marL="0" marR="0" indent="0" algn="l" eaLnBrk="1" latinLnBrk="0" hangingPunct="1">
              <a:buFontTx/>
              <a:buNone/>
              <a:defRPr kumimoji="0" lang="es-ES" sz="1600" b="1" baseline="0"/>
            </a:lvl1pPr>
            <a:extLst/>
          </a:lstStyle>
          <a:p>
            <a:pPr lvl="0"/>
            <a:r>
              <a:rPr kumimoji="0" lang="es-ES" dirty="0"/>
              <a:t>Haga clic para agregar el título</a:t>
            </a:r>
          </a:p>
        </p:txBody>
      </p:sp>
      <p:sp>
        <p:nvSpPr>
          <p:cNvPr id="40" name="Picture Placeholder 7"/>
          <p:cNvSpPr>
            <a:spLocks noGrp="1" noChangeAspect="1"/>
          </p:cNvSpPr>
          <p:nvPr>
            <p:ph type="pic" sz="quarter" idx="16"/>
          </p:nvPr>
        </p:nvSpPr>
        <p:spPr>
          <a:xfrm>
            <a:off x="683568" y="1916832"/>
            <a:ext cx="7416824" cy="3384376"/>
          </a:xfrm>
          <a:prstGeom prst="rect">
            <a:avLst/>
          </a:prstGeo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smtClean="0"/>
              <a:t>Haga clic en el icono para agregar una imagen</a:t>
            </a:r>
            <a:endParaRPr/>
          </a:p>
        </p:txBody>
      </p:sp>
      <p:sp>
        <p:nvSpPr>
          <p:cNvPr id="41" name="Text Placeholder 23"/>
          <p:cNvSpPr>
            <a:spLocks noGrp="1"/>
          </p:cNvSpPr>
          <p:nvPr>
            <p:ph type="body" sz="quarter" idx="17" hasCustomPrompt="1"/>
          </p:nvPr>
        </p:nvSpPr>
        <p:spPr>
          <a:xfrm>
            <a:off x="683568" y="5517232"/>
            <a:ext cx="7416824" cy="647750"/>
          </a:xfrm>
        </p:spPr>
        <p:txBody>
          <a:bodyPr anchor="t">
            <a:normAutofit/>
          </a:bodyPr>
          <a:lstStyle>
            <a:lvl1pPr marL="0" marR="0" indent="0" algn="l" eaLnBrk="1" latinLnBrk="0" hangingPunct="1">
              <a:buFontTx/>
              <a:buNone/>
              <a:defRPr kumimoji="0" lang="es-ES" sz="1200" i="1" baseline="0"/>
            </a:lvl1pPr>
            <a:extLst/>
          </a:lstStyle>
          <a:p>
            <a:pPr lvl="0"/>
            <a:r>
              <a:rPr kumimoji="0" lang="es-ES" dirty="0"/>
              <a:t>Haga clic para agregar el título</a:t>
            </a:r>
          </a:p>
        </p:txBody>
      </p:sp>
      <p:sp>
        <p:nvSpPr>
          <p:cNvPr id="42" name="Text Placeholder 1"/>
          <p:cNvSpPr>
            <a:spLocks noGrp="1"/>
          </p:cNvSpPr>
          <p:nvPr>
            <p:ph type="body" sz="quarter" idx="19" hasCustomPrompt="1"/>
          </p:nvPr>
        </p:nvSpPr>
        <p:spPr>
          <a:xfrm rot="16200000">
            <a:off x="6981192" y="3036032"/>
            <a:ext cx="4038600" cy="216024"/>
          </a:xfrm>
        </p:spPr>
        <p:txBody>
          <a:bodyPr anchor="t">
            <a:noAutofit/>
          </a:bodyPr>
          <a:lstStyle>
            <a:lvl1pPr marL="0" marR="0" indent="0" algn="r" eaLnBrk="1" latinLnBrk="0" hangingPunct="1">
              <a:buFontTx/>
              <a:buNone/>
              <a:defRPr kumimoji="0" lang="es-ES" sz="1400" baseline="0">
                <a:solidFill>
                  <a:schemeClr val="bg1"/>
                </a:solidFill>
              </a:defRPr>
            </a:lvl1pPr>
            <a:extLst/>
          </a:lstStyle>
          <a:p>
            <a:pPr lvl="0"/>
            <a:r>
              <a:rPr kumimoji="0" lang="es-ES" dirty="0"/>
              <a:t>Haga clic para agregar el título</a:t>
            </a:r>
          </a:p>
        </p:txBody>
      </p:sp>
    </p:spTree>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Cuadrado con título">
    <p:spTree>
      <p:nvGrpSpPr>
        <p:cNvPr id="1" name=""/>
        <p:cNvGrpSpPr/>
        <p:nvPr/>
      </p:nvGrpSpPr>
      <p:grpSpPr>
        <a:xfrm>
          <a:off x="0" y="0"/>
          <a:ext cx="0" cy="0"/>
          <a:chOff x="0" y="0"/>
          <a:chExt cx="0" cy="0"/>
        </a:xfrm>
      </p:grpSpPr>
      <p:sp>
        <p:nvSpPr>
          <p:cNvPr id="6" name="Picture Placeholder 5"/>
          <p:cNvSpPr>
            <a:spLocks noGrp="1" noChangeAspect="1"/>
          </p:cNvSpPr>
          <p:nvPr>
            <p:ph type="pic" sz="quarter" idx="13"/>
          </p:nvPr>
        </p:nvSpPr>
        <p:spPr>
          <a:xfrm>
            <a:off x="2133600" y="762000"/>
            <a:ext cx="4873334" cy="4876800"/>
          </a:xfr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vert="horz" anchor="t">
            <a:normAutofit/>
          </a:bodyPr>
          <a:lstStyle>
            <a:lvl1pPr marL="342900" marR="0" indent="-342900" algn="ctr" rtl="0" eaLnBrk="1" latinLnBrk="0" hangingPunct="1">
              <a:spcBef>
                <a:spcPct val="20000"/>
              </a:spcBef>
              <a:buFontTx/>
              <a:buNone/>
              <a:defRPr kumimoji="0" lang="es-ES" sz="2000" i="0">
                <a:solidFill>
                  <a:schemeClr val="tx2"/>
                </a:solidFill>
                <a:latin typeface="+mn-lt"/>
                <a:ea typeface="+mn-ea"/>
                <a:cs typeface="+mn-cs"/>
              </a:defRPr>
            </a:lvl1pPr>
            <a:extLst/>
          </a:lstStyle>
          <a:p>
            <a:pPr marL="0" marR="0" indent="1588" algn="ctr" eaLnBrk="1" latinLnBrk="0" hangingPunct="1"/>
            <a:r>
              <a:rPr lang="es-ES" smtClean="0"/>
              <a:t>Haga clic en el icono para agregar una imagen</a:t>
            </a:r>
            <a:endParaRPr/>
          </a:p>
        </p:txBody>
      </p:sp>
      <p:sp>
        <p:nvSpPr>
          <p:cNvPr id="7" name="Text Placeholder 6"/>
          <p:cNvSpPr>
            <a:spLocks noGrp="1"/>
          </p:cNvSpPr>
          <p:nvPr>
            <p:ph type="body" sz="quarter" idx="15" hasCustomPrompt="1"/>
          </p:nvPr>
        </p:nvSpPr>
        <p:spPr>
          <a:xfrm>
            <a:off x="2133600" y="5715000"/>
            <a:ext cx="4876800" cy="838200"/>
          </a:xfrm>
        </p:spPr>
        <p:txBody>
          <a:bodyPr tIns="91440" rIns="9144" bIns="91440" anchor="t"/>
          <a:lstStyle>
            <a:lvl1pPr marL="0" marR="0" indent="0" algn="l" eaLnBrk="1" latinLnBrk="0" hangingPunct="1">
              <a:buFontTx/>
              <a:buNone/>
              <a:defRPr kumimoji="0" lang="es-ES" sz="2000" i="0"/>
            </a:lvl1pPr>
            <a:extLst/>
          </a:lstStyle>
          <a:p>
            <a:pPr lvl="0"/>
            <a:r>
              <a:rPr kumimoji="0" lang="es-ES"/>
              <a:t>Haga clic para agregar el título</a:t>
            </a:r>
          </a:p>
        </p:txBody>
      </p:sp>
      <p:sp>
        <p:nvSpPr>
          <p:cNvPr id="8" name="Rectangle 7"/>
          <p:cNvSpPr>
            <a:spLocks noGrp="1"/>
          </p:cNvSpPr>
          <p:nvPr>
            <p:ph type="dt" sz="half" idx="16"/>
          </p:nvPr>
        </p:nvSpPr>
        <p:spPr/>
        <p:txBody>
          <a:bodyPr/>
          <a:lstStyle/>
          <a:p>
            <a:pPr algn="r"/>
            <a:fld id="{9668B50E-0B48-4566-8609-C51CF752A7DF}" type="datetimeFigureOut">
              <a:rPr kumimoji="0" lang="es-ES">
                <a:solidFill>
                  <a:schemeClr val="bg1"/>
                </a:solidFill>
              </a:rPr>
              <a:pPr algn="r"/>
              <a:t>11/06/2017</a:t>
            </a:fld>
            <a:endParaRPr kumimoji="0" lang="es-ES"/>
          </a:p>
        </p:txBody>
      </p:sp>
      <p:sp>
        <p:nvSpPr>
          <p:cNvPr id="9" name="Rectangle 8"/>
          <p:cNvSpPr>
            <a:spLocks noGrp="1"/>
          </p:cNvSpPr>
          <p:nvPr>
            <p:ph type="sldNum" sz="quarter" idx="17"/>
          </p:nvPr>
        </p:nvSpPr>
        <p:spPr/>
        <p:txBody>
          <a:bodyPr/>
          <a:lstStyle/>
          <a:p>
            <a:fld id="{8A4431D5-1B33-458B-8AFD-CECCB0FA18CB}" type="slidenum">
              <a:rPr kumimoji="0" lang="es-ES">
                <a:solidFill>
                  <a:srgbClr val="FFFFFF"/>
                </a:solidFill>
              </a:rPr>
              <a:pPr/>
              <a:t>‹#›</a:t>
            </a:fld>
            <a:endParaRPr kumimoji="0" lang="es-ES"/>
          </a:p>
        </p:txBody>
      </p:sp>
      <p:sp>
        <p:nvSpPr>
          <p:cNvPr id="10" name="Rectangle 9"/>
          <p:cNvSpPr>
            <a:spLocks noGrp="1"/>
          </p:cNvSpPr>
          <p:nvPr>
            <p:ph type="ftr" sz="quarter" idx="18"/>
          </p:nvPr>
        </p:nvSpPr>
        <p:spPr/>
        <p:txBody>
          <a:bodyPr/>
          <a:lstStyle/>
          <a:p>
            <a:endParaRPr kumimoji="0" lang="es-ES"/>
          </a:p>
        </p:txBody>
      </p:sp>
    </p:spTree>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2: cuadrado con título">
    <p:spTree>
      <p:nvGrpSpPr>
        <p:cNvPr id="1" name=""/>
        <p:cNvGrpSpPr/>
        <p:nvPr/>
      </p:nvGrpSpPr>
      <p:grpSpPr>
        <a:xfrm>
          <a:off x="0" y="0"/>
          <a:ext cx="0" cy="0"/>
          <a:chOff x="0" y="0"/>
          <a:chExt cx="0" cy="0"/>
        </a:xfrm>
      </p:grpSpPr>
      <p:sp>
        <p:nvSpPr>
          <p:cNvPr id="6" name="Picture Placeholder 5"/>
          <p:cNvSpPr>
            <a:spLocks noGrp="1" noChangeAspect="1"/>
          </p:cNvSpPr>
          <p:nvPr>
            <p:ph type="pic" sz="quarter" idx="13"/>
          </p:nvPr>
        </p:nvSpPr>
        <p:spPr>
          <a:xfrm>
            <a:off x="4955273" y="1371600"/>
            <a:ext cx="3198127" cy="3200400"/>
          </a:xfr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vert="horz" anchor="t">
            <a:normAutofit/>
          </a:bodyPr>
          <a:lstStyle>
            <a:lvl1pPr marL="0" marR="0" indent="1588" algn="ctr" rtl="0" eaLnBrk="1" latinLnBrk="0" hangingPunct="1">
              <a:spcBef>
                <a:spcPct val="20000"/>
              </a:spcBef>
              <a:buFontTx/>
              <a:buNone/>
              <a:defRPr kumimoji="0" lang="es-ES" sz="2400" i="0">
                <a:solidFill>
                  <a:schemeClr val="tx2"/>
                </a:solidFill>
                <a:latin typeface="+mn-lt"/>
                <a:ea typeface="+mn-ea"/>
                <a:cs typeface="+mn-cs"/>
              </a:defRPr>
            </a:lvl1pPr>
            <a:extLst/>
          </a:lstStyle>
          <a:p>
            <a:pPr marL="0" marR="0" indent="1588" algn="ctr" eaLnBrk="1" latinLnBrk="0" hangingPunct="1"/>
            <a:r>
              <a:rPr lang="es-ES" smtClean="0"/>
              <a:t>Haga clic en el icono para agregar una imagen</a:t>
            </a:r>
            <a:endParaRPr/>
          </a:p>
        </p:txBody>
      </p:sp>
      <p:sp>
        <p:nvSpPr>
          <p:cNvPr id="7" name="Picture Placeholder 6"/>
          <p:cNvSpPr>
            <a:spLocks noGrp="1" noChangeAspect="1"/>
          </p:cNvSpPr>
          <p:nvPr>
            <p:ph type="pic" sz="quarter" idx="14"/>
          </p:nvPr>
        </p:nvSpPr>
        <p:spPr>
          <a:xfrm>
            <a:off x="1145273" y="1371600"/>
            <a:ext cx="3198127" cy="3200400"/>
          </a:xfr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vert="horz" anchor="t">
            <a:normAutofit/>
          </a:bodyPr>
          <a:lstStyle>
            <a:lvl1pPr marL="342900" marR="0" indent="-342900" algn="ctr" rtl="0" eaLnBrk="1" latinLnBrk="0" hangingPunct="1">
              <a:spcBef>
                <a:spcPct val="20000"/>
              </a:spcBef>
              <a:buFontTx/>
              <a:buNone/>
              <a:defRPr kumimoji="0" lang="es-ES" sz="2000" i="0">
                <a:solidFill>
                  <a:schemeClr val="tx2"/>
                </a:solidFill>
                <a:latin typeface="+mn-lt"/>
                <a:ea typeface="+mn-ea"/>
                <a:cs typeface="+mn-cs"/>
              </a:defRPr>
            </a:lvl1pPr>
            <a:extLst/>
          </a:lstStyle>
          <a:p>
            <a:pPr marL="0" marR="0" indent="1588" algn="ctr" eaLnBrk="1" latinLnBrk="0" hangingPunct="1"/>
            <a:r>
              <a:rPr lang="es-ES" smtClean="0"/>
              <a:t>Haga clic en el icono para agregar una imagen</a:t>
            </a:r>
            <a:endParaRPr/>
          </a:p>
        </p:txBody>
      </p:sp>
      <p:sp>
        <p:nvSpPr>
          <p:cNvPr id="8" name="Text Placeholder 7"/>
          <p:cNvSpPr>
            <a:spLocks noGrp="1"/>
          </p:cNvSpPr>
          <p:nvPr>
            <p:ph type="body" sz="quarter" idx="15" hasCustomPrompt="1"/>
          </p:nvPr>
        </p:nvSpPr>
        <p:spPr>
          <a:xfrm>
            <a:off x="4953000" y="4648200"/>
            <a:ext cx="3200400" cy="1295400"/>
          </a:xfrm>
        </p:spPr>
        <p:txBody>
          <a:bodyPr tIns="91440" rIns="9144" bIns="91440" anchor="t"/>
          <a:lstStyle>
            <a:lvl1pPr marL="0" marR="0" indent="0" algn="l" eaLnBrk="1" latinLnBrk="0" hangingPunct="1">
              <a:buFontTx/>
              <a:buNone/>
              <a:defRPr kumimoji="0" lang="es-ES" sz="2000" i="0"/>
            </a:lvl1pPr>
            <a:extLst/>
          </a:lstStyle>
          <a:p>
            <a:pPr lvl="0"/>
            <a:r>
              <a:rPr kumimoji="0" lang="es-ES"/>
              <a:t>Haga clic para agregar el título</a:t>
            </a:r>
          </a:p>
        </p:txBody>
      </p:sp>
      <p:sp>
        <p:nvSpPr>
          <p:cNvPr id="9" name="Text Placeholder 8"/>
          <p:cNvSpPr>
            <a:spLocks noGrp="1"/>
          </p:cNvSpPr>
          <p:nvPr>
            <p:ph type="body" sz="quarter" idx="16" hasCustomPrompt="1"/>
          </p:nvPr>
        </p:nvSpPr>
        <p:spPr>
          <a:xfrm>
            <a:off x="1143000" y="4648200"/>
            <a:ext cx="3200400" cy="1295400"/>
          </a:xfrm>
        </p:spPr>
        <p:txBody>
          <a:bodyPr tIns="91440" rIns="9144" bIns="91440" anchor="t"/>
          <a:lstStyle>
            <a:lvl1pPr marL="0" marR="0" indent="0" algn="l" eaLnBrk="1" latinLnBrk="0" hangingPunct="1">
              <a:buFontTx/>
              <a:buNone/>
              <a:defRPr kumimoji="0" lang="es-ES" sz="2000" i="0"/>
            </a:lvl1pPr>
            <a:extLst/>
          </a:lstStyle>
          <a:p>
            <a:pPr lvl="0"/>
            <a:r>
              <a:rPr kumimoji="0" lang="es-ES"/>
              <a:t>Haga clic para agregar el título</a:t>
            </a:r>
          </a:p>
        </p:txBody>
      </p:sp>
      <p:sp>
        <p:nvSpPr>
          <p:cNvPr id="10" name="Rectangle 9"/>
          <p:cNvSpPr>
            <a:spLocks noGrp="1"/>
          </p:cNvSpPr>
          <p:nvPr>
            <p:ph type="dt" sz="half" idx="17"/>
          </p:nvPr>
        </p:nvSpPr>
        <p:spPr/>
        <p:txBody>
          <a:bodyPr/>
          <a:lstStyle/>
          <a:p>
            <a:pPr algn="r"/>
            <a:fld id="{9668B50E-0B48-4566-8609-C51CF752A7DF}" type="datetimeFigureOut">
              <a:rPr kumimoji="0" lang="es-ES">
                <a:solidFill>
                  <a:schemeClr val="bg1"/>
                </a:solidFill>
              </a:rPr>
              <a:pPr algn="r"/>
              <a:t>11/06/2017</a:t>
            </a:fld>
            <a:endParaRPr kumimoji="0" lang="es-ES"/>
          </a:p>
        </p:txBody>
      </p:sp>
      <p:sp>
        <p:nvSpPr>
          <p:cNvPr id="11" name="Rectangle 10"/>
          <p:cNvSpPr>
            <a:spLocks noGrp="1"/>
          </p:cNvSpPr>
          <p:nvPr>
            <p:ph type="sldNum" sz="quarter" idx="18"/>
          </p:nvPr>
        </p:nvSpPr>
        <p:spPr/>
        <p:txBody>
          <a:bodyPr/>
          <a:lstStyle/>
          <a:p>
            <a:fld id="{8A4431D5-1B33-458B-8AFD-CECCB0FA18CB}" type="slidenum">
              <a:rPr kumimoji="0" lang="es-ES">
                <a:solidFill>
                  <a:srgbClr val="FFFFFF"/>
                </a:solidFill>
              </a:rPr>
              <a:pPr/>
              <a:t>‹#›</a:t>
            </a:fld>
            <a:endParaRPr kumimoji="0" lang="es-ES"/>
          </a:p>
        </p:txBody>
      </p:sp>
      <p:sp>
        <p:nvSpPr>
          <p:cNvPr id="12" name="Rectangle 11"/>
          <p:cNvSpPr>
            <a:spLocks noGrp="1"/>
          </p:cNvSpPr>
          <p:nvPr>
            <p:ph type="ftr" sz="quarter" idx="19"/>
          </p:nvPr>
        </p:nvSpPr>
        <p:spPr/>
        <p:txBody>
          <a:bodyPr/>
          <a:lstStyle/>
          <a:p>
            <a:endParaRPr kumimoji="0" lang="es-ES"/>
          </a:p>
        </p:txBody>
      </p:sp>
    </p:spTree>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Panorámica con título">
    <p:spTree>
      <p:nvGrpSpPr>
        <p:cNvPr id="1" name=""/>
        <p:cNvGrpSpPr/>
        <p:nvPr/>
      </p:nvGrpSpPr>
      <p:grpSpPr>
        <a:xfrm>
          <a:off x="0" y="0"/>
          <a:ext cx="0" cy="0"/>
          <a:chOff x="0" y="0"/>
          <a:chExt cx="0" cy="0"/>
        </a:xfrm>
      </p:grpSpPr>
      <p:sp>
        <p:nvSpPr>
          <p:cNvPr id="6" name="Picture Placeholder 5"/>
          <p:cNvSpPr>
            <a:spLocks noGrp="1"/>
          </p:cNvSpPr>
          <p:nvPr>
            <p:ph type="pic" sz="quarter" idx="30"/>
          </p:nvPr>
        </p:nvSpPr>
        <p:spPr>
          <a:xfrm>
            <a:off x="228600" y="1524000"/>
            <a:ext cx="8229600" cy="2743200"/>
          </a:xfrm>
          <a:prstGeom prst="rect">
            <a:avLst/>
          </a:prstGeo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vert="horz" anchor="t">
            <a:normAutofit/>
          </a:bodyPr>
          <a:lstStyle>
            <a:lvl1pPr marL="342900" marR="0" indent="-342900" algn="ctr" rtl="0" eaLnBrk="1" latinLnBrk="0" hangingPunct="1">
              <a:spcBef>
                <a:spcPct val="20000"/>
              </a:spcBef>
              <a:buFontTx/>
              <a:buNone/>
              <a:defRPr kumimoji="0" lang="es-ES" sz="2000" i="0">
                <a:solidFill>
                  <a:schemeClr val="tx2"/>
                </a:solidFill>
                <a:latin typeface="+mn-lt"/>
                <a:ea typeface="+mn-ea"/>
                <a:cs typeface="+mn-cs"/>
              </a:defRPr>
            </a:lvl1pPr>
            <a:extLst/>
          </a:lstStyle>
          <a:p>
            <a:pPr marL="0" marR="0" indent="0" algn="ctr" eaLnBrk="1" latinLnBrk="0" hangingPunct="1"/>
            <a:r>
              <a:rPr lang="es-ES" smtClean="0"/>
              <a:t>Haga clic en el icono para agregar una imagen</a:t>
            </a:r>
            <a:endParaRPr/>
          </a:p>
        </p:txBody>
      </p:sp>
      <p:sp>
        <p:nvSpPr>
          <p:cNvPr id="7" name="Text Placeholder 6"/>
          <p:cNvSpPr>
            <a:spLocks noGrp="1"/>
          </p:cNvSpPr>
          <p:nvPr>
            <p:ph type="body" sz="quarter" idx="31" hasCustomPrompt="1"/>
          </p:nvPr>
        </p:nvSpPr>
        <p:spPr>
          <a:xfrm>
            <a:off x="228600" y="4343400"/>
            <a:ext cx="8229600" cy="1676400"/>
          </a:xfrm>
        </p:spPr>
        <p:txBody>
          <a:bodyPr tIns="91440" rIns="9144" bIns="91440" anchor="t"/>
          <a:lstStyle>
            <a:lvl1pPr marL="0" marR="0" indent="0" algn="r" eaLnBrk="1" latinLnBrk="0" hangingPunct="1">
              <a:buFontTx/>
              <a:buNone/>
              <a:defRPr kumimoji="0" lang="es-ES" sz="2000" i="0"/>
            </a:lvl1pPr>
            <a:extLst/>
          </a:lstStyle>
          <a:p>
            <a:pPr lvl="0"/>
            <a:r>
              <a:rPr kumimoji="0" lang="es-ES"/>
              <a:t>Haga clic para agregar el título</a:t>
            </a:r>
          </a:p>
        </p:txBody>
      </p:sp>
      <p:sp>
        <p:nvSpPr>
          <p:cNvPr id="8" name="Rectangle 7"/>
          <p:cNvSpPr>
            <a:spLocks noGrp="1"/>
          </p:cNvSpPr>
          <p:nvPr>
            <p:ph type="dt" sz="half" idx="32"/>
          </p:nvPr>
        </p:nvSpPr>
        <p:spPr/>
        <p:txBody>
          <a:bodyPr/>
          <a:lstStyle/>
          <a:p>
            <a:pPr algn="r"/>
            <a:fld id="{9668B50E-0B48-4566-8609-C51CF752A7DF}" type="datetimeFigureOut">
              <a:rPr kumimoji="0" lang="es-ES">
                <a:solidFill>
                  <a:schemeClr val="bg1"/>
                </a:solidFill>
              </a:rPr>
              <a:pPr algn="r"/>
              <a:t>11/06/2017</a:t>
            </a:fld>
            <a:endParaRPr kumimoji="0" lang="es-ES"/>
          </a:p>
        </p:txBody>
      </p:sp>
      <p:sp>
        <p:nvSpPr>
          <p:cNvPr id="9" name="Rectangle 8"/>
          <p:cNvSpPr>
            <a:spLocks noGrp="1"/>
          </p:cNvSpPr>
          <p:nvPr>
            <p:ph type="sldNum" sz="quarter" idx="33"/>
          </p:nvPr>
        </p:nvSpPr>
        <p:spPr/>
        <p:txBody>
          <a:bodyPr/>
          <a:lstStyle/>
          <a:p>
            <a:fld id="{8A4431D5-1B33-458B-8AFD-CECCB0FA18CB}" type="slidenum">
              <a:rPr kumimoji="0" lang="es-ES">
                <a:solidFill>
                  <a:srgbClr val="FFFFFF"/>
                </a:solidFill>
              </a:rPr>
              <a:pPr/>
              <a:t>‹#›</a:t>
            </a:fld>
            <a:endParaRPr kumimoji="0" lang="es-ES"/>
          </a:p>
        </p:txBody>
      </p:sp>
      <p:sp>
        <p:nvSpPr>
          <p:cNvPr id="10" name="Rectangle 9"/>
          <p:cNvSpPr>
            <a:spLocks noGrp="1"/>
          </p:cNvSpPr>
          <p:nvPr>
            <p:ph type="ftr" sz="quarter" idx="34"/>
          </p:nvPr>
        </p:nvSpPr>
        <p:spPr/>
        <p:txBody>
          <a:bodyPr/>
          <a:lstStyle/>
          <a:p>
            <a:endParaRPr kumimoji="0" lang="es-ES"/>
          </a:p>
        </p:txBody>
      </p:sp>
    </p:spTree>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latinLnBrk="0" hangingPunct="1"/>
            <a:r>
              <a:rPr lang="es-ES" smtClean="0"/>
              <a:t>Haga clic para modificar el estilo de título del patrón</a:t>
            </a:r>
            <a:endParaRPr/>
          </a:p>
        </p:txBody>
      </p:sp>
      <p:sp>
        <p:nvSpPr>
          <p:cNvPr id="3" name="Content Placeholder 2"/>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a:p>
        </p:txBody>
      </p:sp>
      <p:sp>
        <p:nvSpPr>
          <p:cNvPr id="4" name="Date Placeholder 3"/>
          <p:cNvSpPr>
            <a:spLocks noGrp="1"/>
          </p:cNvSpPr>
          <p:nvPr>
            <p:ph type="dt" sz="half" idx="10"/>
          </p:nvPr>
        </p:nvSpPr>
        <p:spPr/>
        <p:txBody>
          <a:bodyPr/>
          <a:lstStyle/>
          <a:p>
            <a:fld id="{9668B50E-0B48-4566-8609-C51CF752A7DF}" type="datetimeFigureOut">
              <a:rPr lang="en-US"/>
              <a:pPr/>
              <a:t>6/11/2017</a:t>
            </a:fld>
            <a:endParaRPr kumimoji="0" lang="es-ES"/>
          </a:p>
        </p:txBody>
      </p:sp>
      <p:sp>
        <p:nvSpPr>
          <p:cNvPr id="5" name="Footer Placeholder 4"/>
          <p:cNvSpPr>
            <a:spLocks noGrp="1"/>
          </p:cNvSpPr>
          <p:nvPr>
            <p:ph type="ftr" sz="quarter" idx="11"/>
          </p:nvPr>
        </p:nvSpPr>
        <p:spPr/>
        <p:txBody>
          <a:bodyPr/>
          <a:lstStyle/>
          <a:p>
            <a:endParaRPr kumimoji="0" lang="es-ES"/>
          </a:p>
        </p:txBody>
      </p:sp>
      <p:sp>
        <p:nvSpPr>
          <p:cNvPr id="6" name="Slide Number Placeholder 5"/>
          <p:cNvSpPr>
            <a:spLocks noGrp="1"/>
          </p:cNvSpPr>
          <p:nvPr>
            <p:ph type="sldNum" sz="quarter" idx="12"/>
          </p:nvPr>
        </p:nvSpPr>
        <p:spPr/>
        <p:txBody>
          <a:bodyPr/>
          <a:lstStyle/>
          <a:p>
            <a:fld id="{8A4431D5-1B33-458B-8AFD-CECCB0FA18CB}" type="slidenum">
              <a:rPr/>
              <a:pPr/>
              <a:t>‹#›</a:t>
            </a:fld>
            <a:endParaRPr kumimoji="0" lang="es-E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68B50E-0B48-4566-8609-C51CF752A7DF}" type="datetimeFigureOut">
              <a:rPr lang="en-US"/>
              <a:pPr/>
              <a:t>6/11/2017</a:t>
            </a:fld>
            <a:endParaRPr kumimoji="0" lang="es-ES"/>
          </a:p>
        </p:txBody>
      </p:sp>
      <p:sp>
        <p:nvSpPr>
          <p:cNvPr id="3" name="Footer Placeholder 2"/>
          <p:cNvSpPr>
            <a:spLocks noGrp="1"/>
          </p:cNvSpPr>
          <p:nvPr>
            <p:ph type="ftr" sz="quarter" idx="11"/>
          </p:nvPr>
        </p:nvSpPr>
        <p:spPr/>
        <p:txBody>
          <a:bodyPr/>
          <a:lstStyle/>
          <a:p>
            <a:endParaRPr kumimoji="0" lang="es-ES"/>
          </a:p>
        </p:txBody>
      </p:sp>
      <p:sp>
        <p:nvSpPr>
          <p:cNvPr id="4" name="Slide Number Placeholder 3"/>
          <p:cNvSpPr>
            <a:spLocks noGrp="1"/>
          </p:cNvSpPr>
          <p:nvPr>
            <p:ph type="sldNum" sz="quarter" idx="12"/>
          </p:nvPr>
        </p:nvSpPr>
        <p:spPr/>
        <p:txBody>
          <a:bodyPr/>
          <a:lstStyle/>
          <a:p>
            <a:fld id="{8A4431D5-1B33-458B-8AFD-CECCB0FA18CB}" type="slidenum">
              <a:rPr/>
              <a:pPr/>
              <a:t>‹#›</a:t>
            </a:fld>
            <a:endParaRPr kumimoji="0"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1_Horizontal principal">
    <p:spTree>
      <p:nvGrpSpPr>
        <p:cNvPr id="1" name=""/>
        <p:cNvGrpSpPr/>
        <p:nvPr/>
      </p:nvGrpSpPr>
      <p:grpSpPr>
        <a:xfrm>
          <a:off x="0" y="0"/>
          <a:ext cx="0" cy="0"/>
          <a:chOff x="0" y="0"/>
          <a:chExt cx="0" cy="0"/>
        </a:xfrm>
      </p:grpSpPr>
      <p:sp>
        <p:nvSpPr>
          <p:cNvPr id="17" name="Rectangle 16"/>
          <p:cNvSpPr/>
          <p:nvPr/>
        </p:nvSpPr>
        <p:spPr>
          <a:xfrm rot="10800000" flipV="1">
            <a:off x="-5" y="6237312"/>
            <a:ext cx="8820473" cy="620688"/>
          </a:xfrm>
          <a:prstGeom prst="rect">
            <a:avLst/>
          </a:prstGeom>
          <a:solidFill>
            <a:schemeClr val="bg1"/>
          </a:solidFill>
          <a:ln w="3492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s-ES"/>
          </a:p>
        </p:txBody>
      </p:sp>
      <p:sp>
        <p:nvSpPr>
          <p:cNvPr id="15" name="Rectangle 14"/>
          <p:cNvSpPr/>
          <p:nvPr userDrawn="1"/>
        </p:nvSpPr>
        <p:spPr>
          <a:xfrm rot="16200000">
            <a:off x="5479484" y="3268980"/>
            <a:ext cx="6858000" cy="320040"/>
          </a:xfrm>
          <a:prstGeom prst="rect">
            <a:avLst/>
          </a:prstGeom>
          <a:solidFill>
            <a:schemeClr val="accent5"/>
          </a:solidFill>
          <a:ln w="34925" cap="rnd" cmpd="sng"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a:endParaRPr kumimoji="0" lang="es-ES"/>
          </a:p>
        </p:txBody>
      </p:sp>
      <p:sp>
        <p:nvSpPr>
          <p:cNvPr id="23" name="Rectangle 22"/>
          <p:cNvSpPr/>
          <p:nvPr userDrawn="1"/>
        </p:nvSpPr>
        <p:spPr>
          <a:xfrm rot="16200000">
            <a:off x="5589240" y="3302507"/>
            <a:ext cx="6858000" cy="251520"/>
          </a:xfrm>
          <a:prstGeom prst="rect">
            <a:avLst/>
          </a:prstGeom>
          <a:solidFill>
            <a:schemeClr val="accent3"/>
          </a:solidFill>
          <a:ln w="34925" cap="rnd" cmpd="sng"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a:endParaRPr kumimoji="0" lang="es-ES" sz="1400" dirty="0"/>
          </a:p>
        </p:txBody>
      </p:sp>
      <p:sp>
        <p:nvSpPr>
          <p:cNvPr id="24" name="Rectangle 23"/>
          <p:cNvSpPr/>
          <p:nvPr userDrawn="1"/>
        </p:nvSpPr>
        <p:spPr>
          <a:xfrm>
            <a:off x="8820472" y="-733"/>
            <a:ext cx="76200" cy="6858000"/>
          </a:xfrm>
          <a:prstGeom prst="rect">
            <a:avLst/>
          </a:prstGeom>
          <a:solidFill>
            <a:schemeClr val="accent6"/>
          </a:solidFill>
          <a:ln w="3492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s-ES"/>
          </a:p>
        </p:txBody>
      </p:sp>
      <p:sp>
        <p:nvSpPr>
          <p:cNvPr id="22" name="Rectangle 21"/>
          <p:cNvSpPr/>
          <p:nvPr userDrawn="1"/>
        </p:nvSpPr>
        <p:spPr>
          <a:xfrm>
            <a:off x="0" y="0"/>
            <a:ext cx="8748464" cy="1124744"/>
          </a:xfrm>
          <a:prstGeom prst="rect">
            <a:avLst/>
          </a:prstGeom>
          <a:solidFill>
            <a:schemeClr val="accent1">
              <a:lumMod val="40000"/>
              <a:lumOff val="60000"/>
            </a:schemeClr>
          </a:solidFill>
          <a:ln w="3492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s-ES"/>
          </a:p>
        </p:txBody>
      </p:sp>
      <p:sp>
        <p:nvSpPr>
          <p:cNvPr id="16" name="Rectangle 6"/>
          <p:cNvSpPr txBox="1">
            <a:spLocks noChangeArrowheads="1"/>
          </p:cNvSpPr>
          <p:nvPr userDrawn="1"/>
        </p:nvSpPr>
        <p:spPr>
          <a:xfrm>
            <a:off x="0" y="0"/>
            <a:ext cx="8748464" cy="980728"/>
          </a:xfrm>
          <a:prstGeom prst="rect">
            <a:avLst/>
          </a:prstGeom>
          <a:noFill/>
          <a:ln w="25400" cap="flat" cmpd="sng"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3"/>
          </a:lnRef>
          <a:fillRef idx="1">
            <a:schemeClr val="lt1"/>
          </a:fillRef>
          <a:effectRef idx="0">
            <a:schemeClr val="accent3"/>
          </a:effectRef>
          <a:fontRef idx="minor">
            <a:schemeClr val="dk1"/>
          </a:fontRef>
        </p:style>
        <p:txBody>
          <a:bodyPr/>
          <a:lstStyle/>
          <a:p>
            <a:pPr marL="342900" marR="0" lvl="0" indent="-342900" algn="l" defTabSz="914400" rtl="0" eaLnBrk="1" fontAlgn="auto" latinLnBrk="0" hangingPunct="1">
              <a:lnSpc>
                <a:spcPct val="100000"/>
              </a:lnSpc>
              <a:spcBef>
                <a:spcPct val="20000"/>
              </a:spcBef>
              <a:spcAft>
                <a:spcPts val="0"/>
              </a:spcAft>
              <a:buClrTx/>
              <a:buSzTx/>
              <a:buFontTx/>
              <a:buNone/>
              <a:tabLst/>
              <a:defRPr/>
            </a:pPr>
            <a:endParaRPr kumimoji="0" lang="en-GB" sz="1600" b="1" i="0" u="none" strike="noStrike" kern="1200" cap="none" spc="0" normalizeH="0" baseline="0" noProof="0" dirty="0" smtClean="0">
              <a:ln>
                <a:noFill/>
              </a:ln>
              <a:solidFill>
                <a:schemeClr val="accent2">
                  <a:lumMod val="75000"/>
                </a:schemeClr>
              </a:solidFill>
              <a:effectLst/>
              <a:uLnTx/>
              <a:uFillTx/>
              <a:latin typeface="Arial Narrow" pitchFamily="34" charset="0"/>
              <a:ea typeface="+mn-ea"/>
              <a:cs typeface="+mn-cs"/>
            </a:endParaRPr>
          </a:p>
          <a:p>
            <a:pPr marL="342900" marR="0" lvl="0" indent="-342900" algn="ctr"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smtClean="0">
                <a:ln>
                  <a:noFill/>
                </a:ln>
                <a:solidFill>
                  <a:schemeClr val="accent2">
                    <a:lumMod val="75000"/>
                  </a:schemeClr>
                </a:solidFill>
                <a:effectLst/>
                <a:uLnTx/>
                <a:uFillTx/>
                <a:latin typeface="Arial Narrow" pitchFamily="34" charset="0"/>
                <a:ea typeface="+mn-ea"/>
                <a:cs typeface="+mn-cs"/>
              </a:rPr>
              <a:t>CAPACITY BUILDING </a:t>
            </a:r>
            <a:r>
              <a:rPr kumimoji="0" lang="en-US" sz="1200" b="1" i="0" u="none" strike="noStrike" kern="1200" cap="none" spc="0" normalizeH="0" baseline="0" noProof="0" dirty="0" smtClean="0">
                <a:ln>
                  <a:noFill/>
                </a:ln>
                <a:solidFill>
                  <a:schemeClr val="accent2">
                    <a:lumMod val="75000"/>
                  </a:schemeClr>
                </a:solidFill>
                <a:effectLst/>
                <a:uLnTx/>
                <a:uFillTx/>
                <a:latin typeface="Arial Narrow" pitchFamily="34" charset="0"/>
                <a:ea typeface="+mn-ea"/>
                <a:cs typeface="+mn-cs"/>
              </a:rPr>
              <a:t>IN THE AREAS OF COMPETITION,</a:t>
            </a:r>
          </a:p>
          <a:p>
            <a:pPr marL="342900" marR="0" lvl="0" indent="-34290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schemeClr val="accent2">
                    <a:lumMod val="75000"/>
                  </a:schemeClr>
                </a:solidFill>
                <a:effectLst/>
                <a:uLnTx/>
                <a:uFillTx/>
                <a:latin typeface="Arial Narrow" pitchFamily="34" charset="0"/>
                <a:ea typeface="+mn-ea"/>
                <a:cs typeface="+mn-cs"/>
              </a:rPr>
              <a:t>PUBLIC PROCUREMENT AND</a:t>
            </a:r>
          </a:p>
          <a:p>
            <a:pPr marL="342900" marR="0" lvl="0" indent="-34290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schemeClr val="accent2">
                    <a:lumMod val="75000"/>
                  </a:schemeClr>
                </a:solidFill>
                <a:effectLst/>
                <a:uLnTx/>
                <a:uFillTx/>
                <a:latin typeface="Arial Narrow" pitchFamily="34" charset="0"/>
                <a:ea typeface="+mn-ea"/>
                <a:cs typeface="+mn-cs"/>
              </a:rPr>
              <a:t>CUSTOMS AND TRADE FACILITATION</a:t>
            </a:r>
            <a:r>
              <a:rPr kumimoji="0" lang="en-US" sz="1600" b="1" i="0" u="none" strike="noStrike" kern="1200" cap="none" spc="0" normalizeH="0" baseline="0" noProof="0" dirty="0" smtClean="0">
                <a:ln>
                  <a:noFill/>
                </a:ln>
                <a:solidFill>
                  <a:schemeClr val="accent2">
                    <a:lumMod val="75000"/>
                  </a:schemeClr>
                </a:solidFill>
                <a:effectLst/>
                <a:uLnTx/>
                <a:uFillTx/>
                <a:latin typeface="Arial Narrow" pitchFamily="34" charset="0"/>
                <a:ea typeface="+mn-ea"/>
                <a:cs typeface="+mn-cs"/>
              </a:rPr>
              <a:t/>
            </a:r>
            <a:br>
              <a:rPr kumimoji="0" lang="en-US" sz="1600" b="1" i="0" u="none" strike="noStrike" kern="1200" cap="none" spc="0" normalizeH="0" baseline="0" noProof="0" dirty="0" smtClean="0">
                <a:ln>
                  <a:noFill/>
                </a:ln>
                <a:solidFill>
                  <a:schemeClr val="accent2">
                    <a:lumMod val="75000"/>
                  </a:schemeClr>
                </a:solidFill>
                <a:effectLst/>
                <a:uLnTx/>
                <a:uFillTx/>
                <a:latin typeface="Arial Narrow" pitchFamily="34" charset="0"/>
                <a:ea typeface="+mn-ea"/>
                <a:cs typeface="+mn-cs"/>
              </a:rPr>
            </a:br>
            <a:endParaRPr kumimoji="0" lang="en-US" sz="1600" b="1" i="0" u="none" strike="noStrike" kern="1200" cap="none" spc="0" normalizeH="0" baseline="0" noProof="0" dirty="0" smtClean="0">
              <a:ln>
                <a:noFill/>
              </a:ln>
              <a:solidFill>
                <a:schemeClr val="accent2">
                  <a:lumMod val="75000"/>
                </a:schemeClr>
              </a:solidFill>
              <a:effectLst/>
              <a:uLnTx/>
              <a:uFillTx/>
              <a:latin typeface="Arial Narrow" pitchFamily="34" charset="0"/>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Tx/>
              <a:buNone/>
              <a:tabLst/>
              <a:defRPr/>
            </a:pPr>
            <a:endParaRPr kumimoji="0" lang="en-US" sz="1800" b="0" i="1" u="none" strike="noStrike" kern="1200" cap="none" spc="0" normalizeH="0" baseline="0" noProof="0" dirty="0" smtClean="0">
              <a:ln>
                <a:noFill/>
              </a:ln>
              <a:solidFill>
                <a:schemeClr val="dk1"/>
              </a:solidFill>
              <a:effectLst/>
              <a:uLnTx/>
              <a:uFillTx/>
              <a:latin typeface="Arial Narrow" pitchFamily="34" charset="0"/>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Tx/>
              <a:buNone/>
              <a:tabLst/>
              <a:defRPr/>
            </a:pPr>
            <a:endParaRPr kumimoji="0" lang="en-US" sz="1400" b="1" i="0" u="none" strike="noStrike" kern="1200" cap="none" spc="0" normalizeH="0" baseline="0" noProof="0" dirty="0" smtClean="0">
              <a:ln>
                <a:noFill/>
              </a:ln>
              <a:solidFill>
                <a:schemeClr val="dk1"/>
              </a:solidFill>
              <a:effectLst/>
              <a:uLnTx/>
              <a:uFillTx/>
              <a:latin typeface="Arial Narrow" pitchFamily="34" charset="0"/>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Tx/>
              <a:buNone/>
              <a:tabLst/>
              <a:defRPr/>
            </a:pPr>
            <a:endParaRPr kumimoji="0" lang="en-US" sz="2000" b="0" i="0" u="none" strike="noStrike" kern="1200" cap="none" spc="0" normalizeH="0" baseline="0" noProof="0" dirty="0" smtClean="0">
              <a:ln>
                <a:noFill/>
              </a:ln>
              <a:solidFill>
                <a:schemeClr val="dk1"/>
              </a:solidFill>
              <a:effectLst/>
              <a:uLnTx/>
              <a:uFillTx/>
              <a:latin typeface="+mn-lt"/>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Tx/>
              <a:buNone/>
              <a:tabLst>
                <a:tab pos="1887538" algn="ctr"/>
                <a:tab pos="3860800" algn="ctr"/>
              </a:tabLst>
              <a:defRPr/>
            </a:pPr>
            <a:r>
              <a:rPr kumimoji="0" lang="en-US" sz="2000" b="0" i="0" u="none" strike="noStrike" kern="1200" cap="none" spc="0" normalizeH="0" baseline="0" noProof="0" dirty="0" smtClean="0">
                <a:ln>
                  <a:noFill/>
                </a:ln>
                <a:solidFill>
                  <a:schemeClr val="dk1"/>
                </a:solidFill>
                <a:effectLst/>
                <a:uLnTx/>
                <a:uFillTx/>
                <a:latin typeface="+mn-lt"/>
                <a:ea typeface="+mn-ea"/>
                <a:cs typeface="+mn-cs"/>
              </a:rPr>
              <a:t>		</a:t>
            </a:r>
          </a:p>
          <a:p>
            <a:pPr marL="342900" marR="0" lvl="0" indent="-342900" algn="just" defTabSz="914400" rtl="0" eaLnBrk="1" fontAlgn="auto" latinLnBrk="0" hangingPunct="1">
              <a:lnSpc>
                <a:spcPct val="100000"/>
              </a:lnSpc>
              <a:spcBef>
                <a:spcPct val="20000"/>
              </a:spcBef>
              <a:spcAft>
                <a:spcPts val="0"/>
              </a:spcAft>
              <a:buClrTx/>
              <a:buSzTx/>
              <a:buFontTx/>
              <a:buNone/>
              <a:tabLst/>
              <a:defRPr/>
            </a:pPr>
            <a:endParaRPr kumimoji="0" lang="en-US" sz="1100" b="0" i="0" u="none" strike="noStrike" kern="1200" cap="none" spc="0" normalizeH="0" baseline="0" noProof="0" dirty="0" smtClean="0">
              <a:ln>
                <a:noFill/>
              </a:ln>
              <a:solidFill>
                <a:schemeClr val="dk1"/>
              </a:solidFill>
              <a:effectLst/>
              <a:uLnTx/>
              <a:uFillTx/>
              <a:latin typeface="+mn-lt"/>
              <a:ea typeface="+mn-ea"/>
              <a:cs typeface="+mn-cs"/>
            </a:endParaRPr>
          </a:p>
          <a:p>
            <a:pPr marL="342900" marR="0" lvl="0" indent="-342900" algn="r" defTabSz="914400" rtl="0" eaLnBrk="1" fontAlgn="auto" latinLnBrk="0" hangingPunct="1">
              <a:lnSpc>
                <a:spcPct val="100000"/>
              </a:lnSpc>
              <a:spcBef>
                <a:spcPct val="20000"/>
              </a:spcBef>
              <a:spcAft>
                <a:spcPts val="0"/>
              </a:spcAft>
              <a:buClrTx/>
              <a:buSzTx/>
              <a:buFontTx/>
              <a:buNone/>
              <a:tabLst/>
              <a:defRPr/>
            </a:pPr>
            <a:r>
              <a:rPr kumimoji="0" lang="en-US" sz="1100" b="0" i="0" u="none" strike="noStrike" kern="1200" cap="none" spc="0" normalizeH="0" baseline="0" noProof="0" dirty="0" smtClean="0">
                <a:ln>
                  <a:noFill/>
                </a:ln>
                <a:solidFill>
                  <a:schemeClr val="dk1"/>
                </a:solidFill>
                <a:effectLst/>
                <a:uLnTx/>
                <a:uFillTx/>
                <a:latin typeface="+mn-lt"/>
                <a:ea typeface="+mn-ea"/>
                <a:cs typeface="+mn-cs"/>
              </a:rPr>
              <a:t>		</a:t>
            </a: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sz="1100" b="0" i="0" u="none" strike="noStrike" kern="1200" cap="none" spc="0" normalizeH="0" baseline="0" noProof="0" dirty="0" smtClean="0">
                <a:ln>
                  <a:noFill/>
                </a:ln>
                <a:solidFill>
                  <a:schemeClr val="dk1"/>
                </a:solidFill>
                <a:effectLst/>
                <a:uLnTx/>
                <a:uFillTx/>
                <a:latin typeface="+mn-lt"/>
                <a:ea typeface="+mn-ea"/>
                <a:cs typeface="+mn-cs"/>
              </a:rPr>
              <a:t> </a:t>
            </a:r>
          </a:p>
        </p:txBody>
      </p:sp>
      <p:pic>
        <p:nvPicPr>
          <p:cNvPr id="25" name="il_fi" descr="http://www.wereurope.eu/bilder/eu.jp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683568" y="188640"/>
            <a:ext cx="792163" cy="528637"/>
          </a:xfrm>
          <a:prstGeom prst="rect">
            <a:avLst/>
          </a:prstGeom>
          <a:noFill/>
          <a:ln w="9525">
            <a:noFill/>
            <a:miter lim="800000"/>
            <a:headEnd/>
            <a:tailEnd/>
          </a:ln>
        </p:spPr>
      </p:pic>
      <p:sp>
        <p:nvSpPr>
          <p:cNvPr id="26" name="7 CuadroTexto"/>
          <p:cNvSpPr txBox="1">
            <a:spLocks noChangeArrowheads="1"/>
          </p:cNvSpPr>
          <p:nvPr userDrawn="1"/>
        </p:nvSpPr>
        <p:spPr bwMode="auto">
          <a:xfrm>
            <a:off x="467668" y="677590"/>
            <a:ext cx="1223963" cy="369332"/>
          </a:xfrm>
          <a:prstGeom prst="rect">
            <a:avLst/>
          </a:prstGeom>
          <a:noFill/>
          <a:ln w="9525">
            <a:noFill/>
            <a:miter lim="800000"/>
            <a:headEnd/>
            <a:tailEnd/>
          </a:ln>
        </p:spPr>
        <p:txBody>
          <a:bodyPr wrap="square">
            <a:spAutoFit/>
          </a:bodyPr>
          <a:lstStyle/>
          <a:p>
            <a:pPr algn="ctr"/>
            <a:r>
              <a:rPr lang="es-ES" sz="900" dirty="0" smtClean="0">
                <a:latin typeface="Arial" charset="0"/>
                <a:cs typeface="Arial" charset="0"/>
              </a:rPr>
              <a:t>Project </a:t>
            </a:r>
            <a:r>
              <a:rPr lang="es-ES" sz="900" dirty="0" err="1" smtClean="0">
                <a:latin typeface="Arial" charset="0"/>
                <a:cs typeface="Arial" charset="0"/>
              </a:rPr>
              <a:t>funded</a:t>
            </a:r>
            <a:r>
              <a:rPr lang="es-ES" sz="900" dirty="0" smtClean="0">
                <a:latin typeface="Arial" charset="0"/>
                <a:cs typeface="Arial" charset="0"/>
              </a:rPr>
              <a:t> </a:t>
            </a:r>
            <a:r>
              <a:rPr lang="es-ES" sz="900" dirty="0" err="1" smtClean="0">
                <a:latin typeface="Arial" charset="0"/>
                <a:cs typeface="Arial" charset="0"/>
              </a:rPr>
              <a:t>by</a:t>
            </a:r>
            <a:r>
              <a:rPr lang="es-ES" sz="900" dirty="0" smtClean="0">
                <a:latin typeface="Arial" charset="0"/>
                <a:cs typeface="Arial" charset="0"/>
              </a:rPr>
              <a:t> </a:t>
            </a:r>
            <a:r>
              <a:rPr lang="es-ES" sz="900" dirty="0" err="1" smtClean="0">
                <a:latin typeface="Arial" charset="0"/>
                <a:cs typeface="Arial" charset="0"/>
              </a:rPr>
              <a:t>the</a:t>
            </a:r>
            <a:r>
              <a:rPr lang="es-ES" sz="900" dirty="0" smtClean="0">
                <a:latin typeface="Arial" charset="0"/>
                <a:cs typeface="Arial" charset="0"/>
              </a:rPr>
              <a:t> </a:t>
            </a:r>
            <a:r>
              <a:rPr lang="es-ES" sz="900" dirty="0" err="1" smtClean="0">
                <a:latin typeface="Arial" charset="0"/>
                <a:cs typeface="Arial" charset="0"/>
              </a:rPr>
              <a:t>European</a:t>
            </a:r>
            <a:r>
              <a:rPr lang="es-ES" sz="900" dirty="0" smtClean="0">
                <a:latin typeface="Arial" charset="0"/>
                <a:cs typeface="Arial" charset="0"/>
              </a:rPr>
              <a:t> </a:t>
            </a:r>
            <a:r>
              <a:rPr lang="es-ES" sz="900" dirty="0" err="1">
                <a:latin typeface="Arial" charset="0"/>
                <a:cs typeface="Arial" charset="0"/>
              </a:rPr>
              <a:t>Union</a:t>
            </a:r>
            <a:endParaRPr lang="es-ES" sz="900" dirty="0">
              <a:latin typeface="Arial" charset="0"/>
              <a:cs typeface="Arial" charset="0"/>
            </a:endParaRPr>
          </a:p>
        </p:txBody>
      </p:sp>
      <p:sp>
        <p:nvSpPr>
          <p:cNvPr id="28" name="Rectangle 14"/>
          <p:cNvSpPr>
            <a:spLocks noChangeArrowheads="1"/>
          </p:cNvSpPr>
          <p:nvPr userDrawn="1"/>
        </p:nvSpPr>
        <p:spPr bwMode="auto">
          <a:xfrm>
            <a:off x="2340496" y="6346081"/>
            <a:ext cx="1295400" cy="371475"/>
          </a:xfrm>
          <a:prstGeom prst="rect">
            <a:avLst/>
          </a:prstGeom>
          <a:noFill/>
          <a:ln w="12700" cap="sq">
            <a:noFill/>
            <a:miter lim="800000"/>
            <a:headEnd type="none" w="sm" len="sm"/>
            <a:tailEnd type="none" w="sm" len="sm"/>
          </a:ln>
        </p:spPr>
        <p:txBody>
          <a:bodyPr anchor="ctr">
            <a:spAutoFit/>
          </a:bodyPr>
          <a:lstStyle/>
          <a:p>
            <a:pPr algn="r" eaLnBrk="0" hangingPunct="0"/>
            <a:r>
              <a:rPr lang="en-GB" sz="900" dirty="0">
                <a:latin typeface="Calibri" pitchFamily="34" charset="0"/>
                <a:ea typeface="Calibri" pitchFamily="34" charset="0"/>
                <a:cs typeface="Arial" charset="0"/>
              </a:rPr>
              <a:t>A project </a:t>
            </a:r>
            <a:br>
              <a:rPr lang="en-GB" sz="900" dirty="0">
                <a:latin typeface="Calibri" pitchFamily="34" charset="0"/>
                <a:ea typeface="Calibri" pitchFamily="34" charset="0"/>
                <a:cs typeface="Arial" charset="0"/>
              </a:rPr>
            </a:br>
            <a:r>
              <a:rPr lang="en-GB" sz="900" dirty="0">
                <a:latin typeface="Calibri" pitchFamily="34" charset="0"/>
                <a:ea typeface="Calibri" pitchFamily="34" charset="0"/>
                <a:cs typeface="Arial" charset="0"/>
              </a:rPr>
              <a:t>implemented by:</a:t>
            </a:r>
            <a:endParaRPr lang="es-ES" sz="1600" dirty="0">
              <a:ea typeface="Calibri" pitchFamily="34" charset="0"/>
              <a:cs typeface="Arial" charset="0"/>
            </a:endParaRPr>
          </a:p>
        </p:txBody>
      </p:sp>
      <p:grpSp>
        <p:nvGrpSpPr>
          <p:cNvPr id="2" name="21 Grupo"/>
          <p:cNvGrpSpPr>
            <a:grpSpLocks/>
          </p:cNvGrpSpPr>
          <p:nvPr userDrawn="1"/>
        </p:nvGrpSpPr>
        <p:grpSpPr bwMode="auto">
          <a:xfrm>
            <a:off x="3635896" y="6360368"/>
            <a:ext cx="5111750" cy="381000"/>
            <a:chOff x="2483768" y="5768274"/>
            <a:chExt cx="5111055" cy="380927"/>
          </a:xfrm>
        </p:grpSpPr>
        <p:pic>
          <p:nvPicPr>
            <p:cNvPr id="31" name="Imagen 57" descr="logopeque3"/>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2483768" y="5805264"/>
              <a:ext cx="1800200" cy="306947"/>
            </a:xfrm>
            <a:prstGeom prst="rect">
              <a:avLst/>
            </a:prstGeom>
            <a:noFill/>
            <a:ln w="9525">
              <a:noFill/>
              <a:miter lim="800000"/>
              <a:headEnd/>
              <a:tailEnd/>
            </a:ln>
          </p:spPr>
        </p:pic>
        <p:pic>
          <p:nvPicPr>
            <p:cNvPr id="32" name="Imagen 58" descr="cid:image001.jpg@01CF9544.2D65E140"/>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4523102" y="5815012"/>
              <a:ext cx="1080120" cy="287451"/>
            </a:xfrm>
            <a:prstGeom prst="rect">
              <a:avLst/>
            </a:prstGeom>
            <a:noFill/>
            <a:ln w="9525">
              <a:noFill/>
              <a:miter lim="800000"/>
              <a:headEnd/>
              <a:tailEnd/>
            </a:ln>
          </p:spPr>
        </p:pic>
        <p:pic>
          <p:nvPicPr>
            <p:cNvPr id="33" name="Imagen 59" descr="þÿ"/>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5842356" y="5797164"/>
              <a:ext cx="794767" cy="323147"/>
            </a:xfrm>
            <a:prstGeom prst="rect">
              <a:avLst/>
            </a:prstGeom>
            <a:noFill/>
            <a:ln w="9525">
              <a:noFill/>
              <a:miter lim="800000"/>
              <a:headEnd/>
              <a:tailEnd/>
            </a:ln>
          </p:spPr>
        </p:pic>
        <p:pic>
          <p:nvPicPr>
            <p:cNvPr id="34" name="Imagen 60" descr="þÿ"/>
            <p:cNvPicPr>
              <a:picLocks noChangeAspect="1" noChangeArrowheads="1"/>
            </p:cNvPicPr>
            <p:nvPr/>
          </p:nvPicPr>
          <p:blipFill>
            <a:blip r:embed="rId6" cstate="screen">
              <a:extLst>
                <a:ext uri="{28A0092B-C50C-407E-A947-70E740481C1C}">
                  <a14:useLocalDpi xmlns:a14="http://schemas.microsoft.com/office/drawing/2010/main"/>
                </a:ext>
              </a:extLst>
            </a:blip>
            <a:srcRect/>
            <a:stretch>
              <a:fillRect/>
            </a:stretch>
          </p:blipFill>
          <p:spPr bwMode="auto">
            <a:xfrm>
              <a:off x="6876256" y="5768274"/>
              <a:ext cx="718567" cy="380927"/>
            </a:xfrm>
            <a:prstGeom prst="rect">
              <a:avLst/>
            </a:prstGeom>
            <a:noFill/>
            <a:ln w="9525">
              <a:noFill/>
              <a:miter lim="800000"/>
              <a:headEnd/>
              <a:tailEnd/>
            </a:ln>
          </p:spPr>
        </p:pic>
      </p:grpSp>
      <p:sp>
        <p:nvSpPr>
          <p:cNvPr id="36" name="Text Placeholder 1"/>
          <p:cNvSpPr>
            <a:spLocks noGrp="1"/>
          </p:cNvSpPr>
          <p:nvPr>
            <p:ph type="body" sz="quarter" idx="14" hasCustomPrompt="1"/>
          </p:nvPr>
        </p:nvSpPr>
        <p:spPr>
          <a:xfrm>
            <a:off x="683568" y="1268760"/>
            <a:ext cx="7416824" cy="525760"/>
          </a:xfrm>
        </p:spPr>
        <p:txBody>
          <a:bodyPr anchor="t" anchorCtr="0">
            <a:noAutofit/>
          </a:bodyPr>
          <a:lstStyle>
            <a:lvl1pPr marL="0" marR="0" indent="0" algn="l" eaLnBrk="1" latinLnBrk="0" hangingPunct="1">
              <a:buFontTx/>
              <a:buNone/>
              <a:defRPr kumimoji="0" lang="es-ES" sz="1600" b="1" baseline="0"/>
            </a:lvl1pPr>
            <a:extLst/>
          </a:lstStyle>
          <a:p>
            <a:pPr lvl="0"/>
            <a:r>
              <a:rPr kumimoji="0" lang="es-ES" dirty="0"/>
              <a:t>Haga clic para agregar el título</a:t>
            </a:r>
          </a:p>
        </p:txBody>
      </p:sp>
      <p:sp>
        <p:nvSpPr>
          <p:cNvPr id="20" name="Picture Placeholder 30"/>
          <p:cNvSpPr>
            <a:spLocks noGrp="1" noChangeAspect="1"/>
          </p:cNvSpPr>
          <p:nvPr>
            <p:ph type="pic" sz="quarter" idx="15"/>
          </p:nvPr>
        </p:nvSpPr>
        <p:spPr>
          <a:xfrm>
            <a:off x="4572000" y="1916832"/>
            <a:ext cx="4038600" cy="3028950"/>
          </a:xfrm>
          <a:prstGeom prst="rect">
            <a:avLst/>
          </a:prstGeo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smtClean="0"/>
              <a:t>Haga clic en el icono para agregar una imagen</a:t>
            </a:r>
            <a:endParaRPr/>
          </a:p>
        </p:txBody>
      </p:sp>
      <p:sp>
        <p:nvSpPr>
          <p:cNvPr id="21" name="Picture Placeholder 7"/>
          <p:cNvSpPr>
            <a:spLocks noGrp="1" noChangeAspect="1"/>
          </p:cNvSpPr>
          <p:nvPr>
            <p:ph type="pic" sz="quarter" idx="16"/>
          </p:nvPr>
        </p:nvSpPr>
        <p:spPr>
          <a:xfrm>
            <a:off x="381000" y="1916832"/>
            <a:ext cx="4038600" cy="3028950"/>
          </a:xfrm>
          <a:prstGeom prst="rect">
            <a:avLst/>
          </a:prstGeo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smtClean="0"/>
              <a:t>Haga clic en el icono para agregar una imagen</a:t>
            </a:r>
            <a:endParaRPr/>
          </a:p>
        </p:txBody>
      </p:sp>
      <p:sp>
        <p:nvSpPr>
          <p:cNvPr id="29" name="Text Placeholder 23"/>
          <p:cNvSpPr>
            <a:spLocks noGrp="1"/>
          </p:cNvSpPr>
          <p:nvPr>
            <p:ph type="body" sz="quarter" idx="17" hasCustomPrompt="1"/>
          </p:nvPr>
        </p:nvSpPr>
        <p:spPr>
          <a:xfrm>
            <a:off x="381000" y="5098182"/>
            <a:ext cx="4038600" cy="1066800"/>
          </a:xfrm>
        </p:spPr>
        <p:txBody>
          <a:bodyPr anchor="t">
            <a:normAutofit/>
          </a:bodyPr>
          <a:lstStyle>
            <a:lvl1pPr marL="0" marR="0" indent="0" algn="l" eaLnBrk="1" latinLnBrk="0" hangingPunct="1">
              <a:buFontTx/>
              <a:buNone/>
              <a:defRPr kumimoji="0" lang="es-ES" sz="1200" i="1" baseline="0"/>
            </a:lvl1pPr>
            <a:extLst/>
          </a:lstStyle>
          <a:p>
            <a:pPr lvl="0"/>
            <a:r>
              <a:rPr kumimoji="0" lang="es-ES" dirty="0"/>
              <a:t>Haga clic para agregar el título</a:t>
            </a:r>
          </a:p>
        </p:txBody>
      </p:sp>
      <p:sp>
        <p:nvSpPr>
          <p:cNvPr id="30" name="Text Placeholder 1"/>
          <p:cNvSpPr>
            <a:spLocks noGrp="1"/>
          </p:cNvSpPr>
          <p:nvPr>
            <p:ph type="body" sz="quarter" idx="18" hasCustomPrompt="1"/>
          </p:nvPr>
        </p:nvSpPr>
        <p:spPr>
          <a:xfrm>
            <a:off x="4572000" y="5098182"/>
            <a:ext cx="4038600" cy="1066800"/>
          </a:xfrm>
        </p:spPr>
        <p:txBody>
          <a:bodyPr anchor="t">
            <a:normAutofit/>
          </a:bodyPr>
          <a:lstStyle>
            <a:lvl1pPr marL="0" marR="0" indent="0" algn="l" eaLnBrk="1" latinLnBrk="0" hangingPunct="1">
              <a:buFontTx/>
              <a:buNone/>
              <a:defRPr kumimoji="0" lang="es-ES" sz="1200" i="1" baseline="0"/>
            </a:lvl1pPr>
            <a:extLst/>
          </a:lstStyle>
          <a:p>
            <a:pPr lvl="0"/>
            <a:r>
              <a:rPr kumimoji="0" lang="es-ES" dirty="0"/>
              <a:t>Haga clic para agregar el título</a:t>
            </a:r>
          </a:p>
        </p:txBody>
      </p:sp>
      <p:sp>
        <p:nvSpPr>
          <p:cNvPr id="38" name="Text Placeholder 1"/>
          <p:cNvSpPr>
            <a:spLocks noGrp="1"/>
          </p:cNvSpPr>
          <p:nvPr>
            <p:ph type="body" sz="quarter" idx="19" hasCustomPrompt="1"/>
          </p:nvPr>
        </p:nvSpPr>
        <p:spPr>
          <a:xfrm rot="16200000">
            <a:off x="6981192" y="3036032"/>
            <a:ext cx="4038600" cy="216024"/>
          </a:xfrm>
        </p:spPr>
        <p:txBody>
          <a:bodyPr anchor="t">
            <a:normAutofit/>
          </a:bodyPr>
          <a:lstStyle>
            <a:lvl1pPr marL="0" marR="0" indent="0" algn="r" eaLnBrk="1" latinLnBrk="0" hangingPunct="1">
              <a:buFontTx/>
              <a:buNone/>
              <a:defRPr kumimoji="0" lang="es-ES" sz="1400" baseline="0">
                <a:solidFill>
                  <a:schemeClr val="bg1"/>
                </a:solidFill>
              </a:defRPr>
            </a:lvl1pPr>
            <a:extLst/>
          </a:lstStyle>
          <a:p>
            <a:pPr lvl="0"/>
            <a:r>
              <a:rPr kumimoji="0" lang="es-ES" dirty="0"/>
              <a:t>Haga clic para agregar el título</a:t>
            </a:r>
          </a:p>
        </p:txBody>
      </p:sp>
      <p:pic>
        <p:nvPicPr>
          <p:cNvPr id="35" name="9 Imagen" descr="Cariforum logo"/>
          <p:cNvPicPr>
            <a:picLocks noChangeAspect="1" noChangeArrowheads="1"/>
          </p:cNvPicPr>
          <p:nvPr userDrawn="1"/>
        </p:nvPicPr>
        <p:blipFill>
          <a:blip r:embed="rId7" cstate="screen">
            <a:extLst>
              <a:ext uri="{28A0092B-C50C-407E-A947-70E740481C1C}">
                <a14:useLocalDpi xmlns:a14="http://schemas.microsoft.com/office/drawing/2010/main"/>
              </a:ext>
            </a:extLst>
          </a:blip>
          <a:srcRect/>
          <a:stretch>
            <a:fillRect/>
          </a:stretch>
        </p:blipFill>
        <p:spPr bwMode="auto">
          <a:xfrm>
            <a:off x="6732240" y="404664"/>
            <a:ext cx="1765300" cy="344487"/>
          </a:xfrm>
          <a:prstGeom prst="rect">
            <a:avLst/>
          </a:prstGeom>
          <a:noFill/>
          <a:ln w="9525">
            <a:noFill/>
            <a:miter lim="800000"/>
            <a:headEnd/>
            <a:tailEnd/>
          </a:ln>
        </p:spPr>
      </p:pic>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2_Horizontal principal">
    <p:spTree>
      <p:nvGrpSpPr>
        <p:cNvPr id="1" name=""/>
        <p:cNvGrpSpPr/>
        <p:nvPr/>
      </p:nvGrpSpPr>
      <p:grpSpPr>
        <a:xfrm>
          <a:off x="0" y="0"/>
          <a:ext cx="0" cy="0"/>
          <a:chOff x="0" y="0"/>
          <a:chExt cx="0" cy="0"/>
        </a:xfrm>
      </p:grpSpPr>
      <p:sp>
        <p:nvSpPr>
          <p:cNvPr id="15" name="Rectangle 14"/>
          <p:cNvSpPr/>
          <p:nvPr userDrawn="1"/>
        </p:nvSpPr>
        <p:spPr>
          <a:xfrm rot="16200000">
            <a:off x="5479484" y="3268980"/>
            <a:ext cx="6858000" cy="320040"/>
          </a:xfrm>
          <a:prstGeom prst="rect">
            <a:avLst/>
          </a:prstGeom>
          <a:solidFill>
            <a:schemeClr val="accent5"/>
          </a:solidFill>
          <a:ln w="34925" cap="rnd" cmpd="sng"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a:endParaRPr kumimoji="0" lang="es-ES"/>
          </a:p>
        </p:txBody>
      </p:sp>
      <p:sp>
        <p:nvSpPr>
          <p:cNvPr id="23" name="Rectangle 22"/>
          <p:cNvSpPr/>
          <p:nvPr userDrawn="1"/>
        </p:nvSpPr>
        <p:spPr>
          <a:xfrm rot="16200000">
            <a:off x="5589240" y="3302507"/>
            <a:ext cx="6858000" cy="251520"/>
          </a:xfrm>
          <a:prstGeom prst="rect">
            <a:avLst/>
          </a:prstGeom>
          <a:solidFill>
            <a:schemeClr val="accent3"/>
          </a:solidFill>
          <a:ln w="34925" cap="rnd" cmpd="sng"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a:endParaRPr kumimoji="0" lang="es-ES" sz="1400" dirty="0"/>
          </a:p>
        </p:txBody>
      </p:sp>
      <p:sp>
        <p:nvSpPr>
          <p:cNvPr id="24" name="Rectangle 23"/>
          <p:cNvSpPr/>
          <p:nvPr userDrawn="1"/>
        </p:nvSpPr>
        <p:spPr>
          <a:xfrm>
            <a:off x="8820472" y="-733"/>
            <a:ext cx="76200" cy="6858000"/>
          </a:xfrm>
          <a:prstGeom prst="rect">
            <a:avLst/>
          </a:prstGeom>
          <a:solidFill>
            <a:schemeClr val="accent6"/>
          </a:solidFill>
          <a:ln w="3492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s-ES"/>
          </a:p>
        </p:txBody>
      </p:sp>
      <p:sp>
        <p:nvSpPr>
          <p:cNvPr id="17" name="Rectangle 16"/>
          <p:cNvSpPr/>
          <p:nvPr/>
        </p:nvSpPr>
        <p:spPr>
          <a:xfrm rot="10800000" flipV="1">
            <a:off x="-5" y="6237312"/>
            <a:ext cx="8820473" cy="620688"/>
          </a:xfrm>
          <a:prstGeom prst="rect">
            <a:avLst/>
          </a:prstGeom>
          <a:solidFill>
            <a:schemeClr val="bg1"/>
          </a:solidFill>
          <a:ln w="3492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s-ES"/>
          </a:p>
        </p:txBody>
      </p:sp>
      <p:sp>
        <p:nvSpPr>
          <p:cNvPr id="22" name="Rectangle 21"/>
          <p:cNvSpPr/>
          <p:nvPr userDrawn="1"/>
        </p:nvSpPr>
        <p:spPr>
          <a:xfrm>
            <a:off x="0" y="0"/>
            <a:ext cx="8748464" cy="1124744"/>
          </a:xfrm>
          <a:prstGeom prst="rect">
            <a:avLst/>
          </a:prstGeom>
          <a:solidFill>
            <a:schemeClr val="accent1">
              <a:lumMod val="40000"/>
              <a:lumOff val="60000"/>
            </a:schemeClr>
          </a:solidFill>
          <a:ln w="3492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s-ES"/>
          </a:p>
        </p:txBody>
      </p:sp>
      <p:sp>
        <p:nvSpPr>
          <p:cNvPr id="16" name="Rectangle 6"/>
          <p:cNvSpPr txBox="1">
            <a:spLocks noChangeArrowheads="1"/>
          </p:cNvSpPr>
          <p:nvPr userDrawn="1"/>
        </p:nvSpPr>
        <p:spPr>
          <a:xfrm>
            <a:off x="0" y="0"/>
            <a:ext cx="8748464" cy="980728"/>
          </a:xfrm>
          <a:prstGeom prst="rect">
            <a:avLst/>
          </a:prstGeom>
          <a:noFill/>
          <a:ln w="25400" cap="flat" cmpd="sng"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3"/>
          </a:lnRef>
          <a:fillRef idx="1">
            <a:schemeClr val="lt1"/>
          </a:fillRef>
          <a:effectRef idx="0">
            <a:schemeClr val="accent3"/>
          </a:effectRef>
          <a:fontRef idx="minor">
            <a:schemeClr val="dk1"/>
          </a:fontRef>
        </p:style>
        <p:txBody>
          <a:bodyPr/>
          <a:lstStyle/>
          <a:p>
            <a:pPr marL="342900" marR="0" lvl="0" indent="-342900" algn="l" defTabSz="914400" rtl="0" eaLnBrk="1" fontAlgn="auto" latinLnBrk="0" hangingPunct="1">
              <a:lnSpc>
                <a:spcPct val="100000"/>
              </a:lnSpc>
              <a:spcBef>
                <a:spcPct val="20000"/>
              </a:spcBef>
              <a:spcAft>
                <a:spcPts val="0"/>
              </a:spcAft>
              <a:buClrTx/>
              <a:buSzTx/>
              <a:buFontTx/>
              <a:buNone/>
              <a:tabLst/>
              <a:defRPr/>
            </a:pPr>
            <a:endParaRPr kumimoji="0" lang="en-GB" sz="1600" b="1" i="0" u="none" strike="noStrike" kern="1200" cap="none" spc="0" normalizeH="0" baseline="0" noProof="0" dirty="0" smtClean="0">
              <a:ln>
                <a:noFill/>
              </a:ln>
              <a:solidFill>
                <a:schemeClr val="accent2">
                  <a:lumMod val="75000"/>
                </a:schemeClr>
              </a:solidFill>
              <a:effectLst/>
              <a:uLnTx/>
              <a:uFillTx/>
              <a:latin typeface="Arial Narrow" pitchFamily="34" charset="0"/>
              <a:ea typeface="+mn-ea"/>
              <a:cs typeface="+mn-cs"/>
            </a:endParaRPr>
          </a:p>
          <a:p>
            <a:pPr marL="342900" marR="0" lvl="0" indent="-342900" algn="ctr"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smtClean="0">
                <a:ln>
                  <a:noFill/>
                </a:ln>
                <a:solidFill>
                  <a:schemeClr val="accent2">
                    <a:lumMod val="75000"/>
                  </a:schemeClr>
                </a:solidFill>
                <a:effectLst/>
                <a:uLnTx/>
                <a:uFillTx/>
                <a:latin typeface="Arial Narrow" pitchFamily="34" charset="0"/>
                <a:ea typeface="+mn-ea"/>
                <a:cs typeface="+mn-cs"/>
              </a:rPr>
              <a:t>CAPACITY BUILDING </a:t>
            </a:r>
            <a:r>
              <a:rPr kumimoji="0" lang="en-US" sz="1200" b="1" i="0" u="none" strike="noStrike" kern="1200" cap="none" spc="0" normalizeH="0" baseline="0" noProof="0" dirty="0" smtClean="0">
                <a:ln>
                  <a:noFill/>
                </a:ln>
                <a:solidFill>
                  <a:schemeClr val="accent2">
                    <a:lumMod val="75000"/>
                  </a:schemeClr>
                </a:solidFill>
                <a:effectLst/>
                <a:uLnTx/>
                <a:uFillTx/>
                <a:latin typeface="Arial Narrow" pitchFamily="34" charset="0"/>
                <a:ea typeface="+mn-ea"/>
                <a:cs typeface="+mn-cs"/>
              </a:rPr>
              <a:t>IN THE AREAS OF COMPETITION,</a:t>
            </a:r>
          </a:p>
          <a:p>
            <a:pPr marL="342900" marR="0" lvl="0" indent="-34290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schemeClr val="accent2">
                    <a:lumMod val="75000"/>
                  </a:schemeClr>
                </a:solidFill>
                <a:effectLst/>
                <a:uLnTx/>
                <a:uFillTx/>
                <a:latin typeface="Arial Narrow" pitchFamily="34" charset="0"/>
                <a:ea typeface="+mn-ea"/>
                <a:cs typeface="+mn-cs"/>
              </a:rPr>
              <a:t>PUBLIC PROCUREMENT AND</a:t>
            </a:r>
          </a:p>
          <a:p>
            <a:pPr marL="342900" marR="0" lvl="0" indent="-34290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schemeClr val="accent2">
                    <a:lumMod val="75000"/>
                  </a:schemeClr>
                </a:solidFill>
                <a:effectLst/>
                <a:uLnTx/>
                <a:uFillTx/>
                <a:latin typeface="Arial Narrow" pitchFamily="34" charset="0"/>
                <a:ea typeface="+mn-ea"/>
                <a:cs typeface="+mn-cs"/>
              </a:rPr>
              <a:t>CUSTOMS AND TRADE FACILITATION</a:t>
            </a:r>
            <a:r>
              <a:rPr kumimoji="0" lang="en-US" sz="1600" b="1" i="0" u="none" strike="noStrike" kern="1200" cap="none" spc="0" normalizeH="0" baseline="0" noProof="0" dirty="0" smtClean="0">
                <a:ln>
                  <a:noFill/>
                </a:ln>
                <a:solidFill>
                  <a:schemeClr val="accent2">
                    <a:lumMod val="75000"/>
                  </a:schemeClr>
                </a:solidFill>
                <a:effectLst/>
                <a:uLnTx/>
                <a:uFillTx/>
                <a:latin typeface="Arial Narrow" pitchFamily="34" charset="0"/>
                <a:ea typeface="+mn-ea"/>
                <a:cs typeface="+mn-cs"/>
              </a:rPr>
              <a:t/>
            </a:r>
            <a:br>
              <a:rPr kumimoji="0" lang="en-US" sz="1600" b="1" i="0" u="none" strike="noStrike" kern="1200" cap="none" spc="0" normalizeH="0" baseline="0" noProof="0" dirty="0" smtClean="0">
                <a:ln>
                  <a:noFill/>
                </a:ln>
                <a:solidFill>
                  <a:schemeClr val="accent2">
                    <a:lumMod val="75000"/>
                  </a:schemeClr>
                </a:solidFill>
                <a:effectLst/>
                <a:uLnTx/>
                <a:uFillTx/>
                <a:latin typeface="Arial Narrow" pitchFamily="34" charset="0"/>
                <a:ea typeface="+mn-ea"/>
                <a:cs typeface="+mn-cs"/>
              </a:rPr>
            </a:br>
            <a:endParaRPr kumimoji="0" lang="en-US" sz="1600" b="1" i="0" u="none" strike="noStrike" kern="1200" cap="none" spc="0" normalizeH="0" baseline="0" noProof="0" dirty="0" smtClean="0">
              <a:ln>
                <a:noFill/>
              </a:ln>
              <a:solidFill>
                <a:schemeClr val="accent2">
                  <a:lumMod val="75000"/>
                </a:schemeClr>
              </a:solidFill>
              <a:effectLst/>
              <a:uLnTx/>
              <a:uFillTx/>
              <a:latin typeface="Arial Narrow" pitchFamily="34" charset="0"/>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Tx/>
              <a:buNone/>
              <a:tabLst/>
              <a:defRPr/>
            </a:pPr>
            <a:endParaRPr kumimoji="0" lang="en-US" sz="1800" b="0" i="1" u="none" strike="noStrike" kern="1200" cap="none" spc="0" normalizeH="0" baseline="0" noProof="0" dirty="0" smtClean="0">
              <a:ln>
                <a:noFill/>
              </a:ln>
              <a:solidFill>
                <a:schemeClr val="dk1"/>
              </a:solidFill>
              <a:effectLst/>
              <a:uLnTx/>
              <a:uFillTx/>
              <a:latin typeface="Arial Narrow" pitchFamily="34" charset="0"/>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Tx/>
              <a:buNone/>
              <a:tabLst/>
              <a:defRPr/>
            </a:pPr>
            <a:endParaRPr kumimoji="0" lang="en-US" sz="1400" b="1" i="0" u="none" strike="noStrike" kern="1200" cap="none" spc="0" normalizeH="0" baseline="0" noProof="0" dirty="0" smtClean="0">
              <a:ln>
                <a:noFill/>
              </a:ln>
              <a:solidFill>
                <a:schemeClr val="dk1"/>
              </a:solidFill>
              <a:effectLst/>
              <a:uLnTx/>
              <a:uFillTx/>
              <a:latin typeface="Arial Narrow" pitchFamily="34" charset="0"/>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Tx/>
              <a:buNone/>
              <a:tabLst/>
              <a:defRPr/>
            </a:pPr>
            <a:endParaRPr kumimoji="0" lang="en-US" sz="2000" b="0" i="0" u="none" strike="noStrike" kern="1200" cap="none" spc="0" normalizeH="0" baseline="0" noProof="0" dirty="0" smtClean="0">
              <a:ln>
                <a:noFill/>
              </a:ln>
              <a:solidFill>
                <a:schemeClr val="dk1"/>
              </a:solidFill>
              <a:effectLst/>
              <a:uLnTx/>
              <a:uFillTx/>
              <a:latin typeface="+mn-lt"/>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Tx/>
              <a:buNone/>
              <a:tabLst>
                <a:tab pos="1887538" algn="ctr"/>
                <a:tab pos="3860800" algn="ctr"/>
              </a:tabLst>
              <a:defRPr/>
            </a:pPr>
            <a:r>
              <a:rPr kumimoji="0" lang="en-US" sz="2000" b="0" i="0" u="none" strike="noStrike" kern="1200" cap="none" spc="0" normalizeH="0" baseline="0" noProof="0" dirty="0" smtClean="0">
                <a:ln>
                  <a:noFill/>
                </a:ln>
                <a:solidFill>
                  <a:schemeClr val="dk1"/>
                </a:solidFill>
                <a:effectLst/>
                <a:uLnTx/>
                <a:uFillTx/>
                <a:latin typeface="+mn-lt"/>
                <a:ea typeface="+mn-ea"/>
                <a:cs typeface="+mn-cs"/>
              </a:rPr>
              <a:t>		</a:t>
            </a:r>
          </a:p>
          <a:p>
            <a:pPr marL="342900" marR="0" lvl="0" indent="-342900" algn="just" defTabSz="914400" rtl="0" eaLnBrk="1" fontAlgn="auto" latinLnBrk="0" hangingPunct="1">
              <a:lnSpc>
                <a:spcPct val="100000"/>
              </a:lnSpc>
              <a:spcBef>
                <a:spcPct val="20000"/>
              </a:spcBef>
              <a:spcAft>
                <a:spcPts val="0"/>
              </a:spcAft>
              <a:buClrTx/>
              <a:buSzTx/>
              <a:buFontTx/>
              <a:buNone/>
              <a:tabLst/>
              <a:defRPr/>
            </a:pPr>
            <a:endParaRPr kumimoji="0" lang="en-US" sz="1100" b="0" i="0" u="none" strike="noStrike" kern="1200" cap="none" spc="0" normalizeH="0" baseline="0" noProof="0" dirty="0" smtClean="0">
              <a:ln>
                <a:noFill/>
              </a:ln>
              <a:solidFill>
                <a:schemeClr val="dk1"/>
              </a:solidFill>
              <a:effectLst/>
              <a:uLnTx/>
              <a:uFillTx/>
              <a:latin typeface="+mn-lt"/>
              <a:ea typeface="+mn-ea"/>
              <a:cs typeface="+mn-cs"/>
            </a:endParaRPr>
          </a:p>
          <a:p>
            <a:pPr marL="342900" marR="0" lvl="0" indent="-342900" algn="r" defTabSz="914400" rtl="0" eaLnBrk="1" fontAlgn="auto" latinLnBrk="0" hangingPunct="1">
              <a:lnSpc>
                <a:spcPct val="100000"/>
              </a:lnSpc>
              <a:spcBef>
                <a:spcPct val="20000"/>
              </a:spcBef>
              <a:spcAft>
                <a:spcPts val="0"/>
              </a:spcAft>
              <a:buClrTx/>
              <a:buSzTx/>
              <a:buFontTx/>
              <a:buNone/>
              <a:tabLst/>
              <a:defRPr/>
            </a:pPr>
            <a:r>
              <a:rPr kumimoji="0" lang="en-US" sz="1100" b="0" i="0" u="none" strike="noStrike" kern="1200" cap="none" spc="0" normalizeH="0" baseline="0" noProof="0" dirty="0" smtClean="0">
                <a:ln>
                  <a:noFill/>
                </a:ln>
                <a:solidFill>
                  <a:schemeClr val="dk1"/>
                </a:solidFill>
                <a:effectLst/>
                <a:uLnTx/>
                <a:uFillTx/>
                <a:latin typeface="+mn-lt"/>
                <a:ea typeface="+mn-ea"/>
                <a:cs typeface="+mn-cs"/>
              </a:rPr>
              <a:t>		</a:t>
            </a: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sz="1100" b="0" i="0" u="none" strike="noStrike" kern="1200" cap="none" spc="0" normalizeH="0" baseline="0" noProof="0" dirty="0" smtClean="0">
                <a:ln>
                  <a:noFill/>
                </a:ln>
                <a:solidFill>
                  <a:schemeClr val="dk1"/>
                </a:solidFill>
                <a:effectLst/>
                <a:uLnTx/>
                <a:uFillTx/>
                <a:latin typeface="+mn-lt"/>
                <a:ea typeface="+mn-ea"/>
                <a:cs typeface="+mn-cs"/>
              </a:rPr>
              <a:t> </a:t>
            </a:r>
          </a:p>
        </p:txBody>
      </p:sp>
      <p:pic>
        <p:nvPicPr>
          <p:cNvPr id="25" name="il_fi" descr="http://www.wereurope.eu/bilder/eu.jp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683568" y="188640"/>
            <a:ext cx="792163" cy="528637"/>
          </a:xfrm>
          <a:prstGeom prst="rect">
            <a:avLst/>
          </a:prstGeom>
          <a:noFill/>
          <a:ln w="9525">
            <a:noFill/>
            <a:miter lim="800000"/>
            <a:headEnd/>
            <a:tailEnd/>
          </a:ln>
        </p:spPr>
      </p:pic>
      <p:sp>
        <p:nvSpPr>
          <p:cNvPr id="26" name="7 CuadroTexto"/>
          <p:cNvSpPr txBox="1">
            <a:spLocks noChangeArrowheads="1"/>
          </p:cNvSpPr>
          <p:nvPr userDrawn="1"/>
        </p:nvSpPr>
        <p:spPr bwMode="auto">
          <a:xfrm>
            <a:off x="467668" y="677590"/>
            <a:ext cx="1223963" cy="369332"/>
          </a:xfrm>
          <a:prstGeom prst="rect">
            <a:avLst/>
          </a:prstGeom>
          <a:noFill/>
          <a:ln w="9525">
            <a:noFill/>
            <a:miter lim="800000"/>
            <a:headEnd/>
            <a:tailEnd/>
          </a:ln>
        </p:spPr>
        <p:txBody>
          <a:bodyPr wrap="square">
            <a:spAutoFit/>
          </a:bodyPr>
          <a:lstStyle/>
          <a:p>
            <a:pPr algn="ctr"/>
            <a:r>
              <a:rPr lang="es-ES" sz="900" dirty="0" smtClean="0">
                <a:latin typeface="Arial" charset="0"/>
                <a:cs typeface="Arial" charset="0"/>
              </a:rPr>
              <a:t>Project </a:t>
            </a:r>
            <a:r>
              <a:rPr lang="es-ES" sz="900" dirty="0" err="1" smtClean="0">
                <a:latin typeface="Arial" charset="0"/>
                <a:cs typeface="Arial" charset="0"/>
              </a:rPr>
              <a:t>funded</a:t>
            </a:r>
            <a:r>
              <a:rPr lang="es-ES" sz="900" dirty="0" smtClean="0">
                <a:latin typeface="Arial" charset="0"/>
                <a:cs typeface="Arial" charset="0"/>
              </a:rPr>
              <a:t> </a:t>
            </a:r>
            <a:r>
              <a:rPr lang="es-ES" sz="900" dirty="0" err="1" smtClean="0">
                <a:latin typeface="Arial" charset="0"/>
                <a:cs typeface="Arial" charset="0"/>
              </a:rPr>
              <a:t>by</a:t>
            </a:r>
            <a:r>
              <a:rPr lang="es-ES" sz="900" dirty="0" smtClean="0">
                <a:latin typeface="Arial" charset="0"/>
                <a:cs typeface="Arial" charset="0"/>
              </a:rPr>
              <a:t> </a:t>
            </a:r>
            <a:r>
              <a:rPr lang="es-ES" sz="900" dirty="0" err="1" smtClean="0">
                <a:latin typeface="Arial" charset="0"/>
                <a:cs typeface="Arial" charset="0"/>
              </a:rPr>
              <a:t>the</a:t>
            </a:r>
            <a:r>
              <a:rPr lang="es-ES" sz="900" dirty="0" smtClean="0">
                <a:latin typeface="Arial" charset="0"/>
                <a:cs typeface="Arial" charset="0"/>
              </a:rPr>
              <a:t> </a:t>
            </a:r>
            <a:r>
              <a:rPr lang="es-ES" sz="900" dirty="0" err="1" smtClean="0">
                <a:latin typeface="Arial" charset="0"/>
                <a:cs typeface="Arial" charset="0"/>
              </a:rPr>
              <a:t>European</a:t>
            </a:r>
            <a:r>
              <a:rPr lang="es-ES" sz="900" dirty="0" smtClean="0">
                <a:latin typeface="Arial" charset="0"/>
                <a:cs typeface="Arial" charset="0"/>
              </a:rPr>
              <a:t> </a:t>
            </a:r>
            <a:r>
              <a:rPr lang="es-ES" sz="900" dirty="0" err="1">
                <a:latin typeface="Arial" charset="0"/>
                <a:cs typeface="Arial" charset="0"/>
              </a:rPr>
              <a:t>Union</a:t>
            </a:r>
            <a:endParaRPr lang="es-ES" sz="900" dirty="0">
              <a:latin typeface="Arial" charset="0"/>
              <a:cs typeface="Arial" charset="0"/>
            </a:endParaRPr>
          </a:p>
        </p:txBody>
      </p:sp>
      <p:pic>
        <p:nvPicPr>
          <p:cNvPr id="27" name="9 Imagen" descr="Cariforum logo"/>
          <p:cNvPicPr>
            <a:picLocks noChangeAspect="1" noChangeArrowheads="1"/>
          </p:cNvPicPr>
          <p:nvPr userDrawn="1"/>
        </p:nvPicPr>
        <p:blipFill>
          <a:blip r:embed="rId3" cstate="screen">
            <a:extLst>
              <a:ext uri="{28A0092B-C50C-407E-A947-70E740481C1C}">
                <a14:useLocalDpi xmlns:a14="http://schemas.microsoft.com/office/drawing/2010/main"/>
              </a:ext>
            </a:extLst>
          </a:blip>
          <a:srcRect/>
          <a:stretch>
            <a:fillRect/>
          </a:stretch>
        </p:blipFill>
        <p:spPr bwMode="auto">
          <a:xfrm>
            <a:off x="6516216" y="404664"/>
            <a:ext cx="1765300" cy="344487"/>
          </a:xfrm>
          <a:prstGeom prst="rect">
            <a:avLst/>
          </a:prstGeom>
          <a:noFill/>
          <a:ln w="9525">
            <a:noFill/>
            <a:miter lim="800000"/>
            <a:headEnd/>
            <a:tailEnd/>
          </a:ln>
        </p:spPr>
      </p:pic>
      <p:sp>
        <p:nvSpPr>
          <p:cNvPr id="28" name="Rectangle 14"/>
          <p:cNvSpPr>
            <a:spLocks noChangeArrowheads="1"/>
          </p:cNvSpPr>
          <p:nvPr userDrawn="1"/>
        </p:nvSpPr>
        <p:spPr bwMode="auto">
          <a:xfrm>
            <a:off x="2340496" y="6346081"/>
            <a:ext cx="1295400" cy="371475"/>
          </a:xfrm>
          <a:prstGeom prst="rect">
            <a:avLst/>
          </a:prstGeom>
          <a:noFill/>
          <a:ln w="12700" cap="sq">
            <a:noFill/>
            <a:miter lim="800000"/>
            <a:headEnd type="none" w="sm" len="sm"/>
            <a:tailEnd type="none" w="sm" len="sm"/>
          </a:ln>
        </p:spPr>
        <p:txBody>
          <a:bodyPr anchor="ctr">
            <a:spAutoFit/>
          </a:bodyPr>
          <a:lstStyle/>
          <a:p>
            <a:pPr algn="r" eaLnBrk="0" hangingPunct="0"/>
            <a:r>
              <a:rPr lang="en-GB" sz="900" dirty="0">
                <a:latin typeface="Calibri" pitchFamily="34" charset="0"/>
                <a:ea typeface="Calibri" pitchFamily="34" charset="0"/>
                <a:cs typeface="Arial" charset="0"/>
              </a:rPr>
              <a:t>A project </a:t>
            </a:r>
            <a:br>
              <a:rPr lang="en-GB" sz="900" dirty="0">
                <a:latin typeface="Calibri" pitchFamily="34" charset="0"/>
                <a:ea typeface="Calibri" pitchFamily="34" charset="0"/>
                <a:cs typeface="Arial" charset="0"/>
              </a:rPr>
            </a:br>
            <a:r>
              <a:rPr lang="en-GB" sz="900" dirty="0">
                <a:latin typeface="Calibri" pitchFamily="34" charset="0"/>
                <a:ea typeface="Calibri" pitchFamily="34" charset="0"/>
                <a:cs typeface="Arial" charset="0"/>
              </a:rPr>
              <a:t>implemented by:</a:t>
            </a:r>
            <a:endParaRPr lang="es-ES" sz="1600" dirty="0">
              <a:ea typeface="Calibri" pitchFamily="34" charset="0"/>
              <a:cs typeface="Arial" charset="0"/>
            </a:endParaRPr>
          </a:p>
        </p:txBody>
      </p:sp>
      <p:grpSp>
        <p:nvGrpSpPr>
          <p:cNvPr id="2" name="21 Grupo"/>
          <p:cNvGrpSpPr>
            <a:grpSpLocks/>
          </p:cNvGrpSpPr>
          <p:nvPr userDrawn="1"/>
        </p:nvGrpSpPr>
        <p:grpSpPr bwMode="auto">
          <a:xfrm>
            <a:off x="3635896" y="6360368"/>
            <a:ext cx="5111750" cy="381000"/>
            <a:chOff x="2483768" y="5768274"/>
            <a:chExt cx="5111055" cy="380927"/>
          </a:xfrm>
        </p:grpSpPr>
        <p:pic>
          <p:nvPicPr>
            <p:cNvPr id="31" name="Imagen 57" descr="logopeque3"/>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2483768" y="5805264"/>
              <a:ext cx="1800200" cy="306947"/>
            </a:xfrm>
            <a:prstGeom prst="rect">
              <a:avLst/>
            </a:prstGeom>
            <a:noFill/>
            <a:ln w="9525">
              <a:noFill/>
              <a:miter lim="800000"/>
              <a:headEnd/>
              <a:tailEnd/>
            </a:ln>
          </p:spPr>
        </p:pic>
        <p:pic>
          <p:nvPicPr>
            <p:cNvPr id="32" name="Imagen 58" descr="cid:image001.jpg@01CF9544.2D65E140"/>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4523102" y="5815012"/>
              <a:ext cx="1080120" cy="287451"/>
            </a:xfrm>
            <a:prstGeom prst="rect">
              <a:avLst/>
            </a:prstGeom>
            <a:noFill/>
            <a:ln w="9525">
              <a:noFill/>
              <a:miter lim="800000"/>
              <a:headEnd/>
              <a:tailEnd/>
            </a:ln>
          </p:spPr>
        </p:pic>
        <p:pic>
          <p:nvPicPr>
            <p:cNvPr id="33" name="Imagen 59" descr="þÿ"/>
            <p:cNvPicPr>
              <a:picLocks noChangeAspect="1" noChangeArrowheads="1"/>
            </p:cNvPicPr>
            <p:nvPr/>
          </p:nvPicPr>
          <p:blipFill>
            <a:blip r:embed="rId6" cstate="screen">
              <a:extLst>
                <a:ext uri="{28A0092B-C50C-407E-A947-70E740481C1C}">
                  <a14:useLocalDpi xmlns:a14="http://schemas.microsoft.com/office/drawing/2010/main"/>
                </a:ext>
              </a:extLst>
            </a:blip>
            <a:srcRect/>
            <a:stretch>
              <a:fillRect/>
            </a:stretch>
          </p:blipFill>
          <p:spPr bwMode="auto">
            <a:xfrm>
              <a:off x="5842356" y="5797164"/>
              <a:ext cx="794767" cy="323147"/>
            </a:xfrm>
            <a:prstGeom prst="rect">
              <a:avLst/>
            </a:prstGeom>
            <a:noFill/>
            <a:ln w="9525">
              <a:noFill/>
              <a:miter lim="800000"/>
              <a:headEnd/>
              <a:tailEnd/>
            </a:ln>
          </p:spPr>
        </p:pic>
        <p:pic>
          <p:nvPicPr>
            <p:cNvPr id="34" name="Imagen 60" descr="þÿ"/>
            <p:cNvPicPr>
              <a:picLocks noChangeAspect="1" noChangeArrowheads="1"/>
            </p:cNvPicPr>
            <p:nvPr/>
          </p:nvPicPr>
          <p:blipFill>
            <a:blip r:embed="rId7" cstate="screen">
              <a:extLst>
                <a:ext uri="{28A0092B-C50C-407E-A947-70E740481C1C}">
                  <a14:useLocalDpi xmlns:a14="http://schemas.microsoft.com/office/drawing/2010/main"/>
                </a:ext>
              </a:extLst>
            </a:blip>
            <a:srcRect/>
            <a:stretch>
              <a:fillRect/>
            </a:stretch>
          </p:blipFill>
          <p:spPr bwMode="auto">
            <a:xfrm>
              <a:off x="6876256" y="5768274"/>
              <a:ext cx="718567" cy="380927"/>
            </a:xfrm>
            <a:prstGeom prst="rect">
              <a:avLst/>
            </a:prstGeom>
            <a:noFill/>
            <a:ln w="9525">
              <a:noFill/>
              <a:miter lim="800000"/>
              <a:headEnd/>
              <a:tailEnd/>
            </a:ln>
          </p:spPr>
        </p:pic>
      </p:grpSp>
      <p:sp>
        <p:nvSpPr>
          <p:cNvPr id="36" name="Text Placeholder 1"/>
          <p:cNvSpPr>
            <a:spLocks noGrp="1"/>
          </p:cNvSpPr>
          <p:nvPr>
            <p:ph type="body" sz="quarter" idx="14" hasCustomPrompt="1"/>
          </p:nvPr>
        </p:nvSpPr>
        <p:spPr>
          <a:xfrm>
            <a:off x="683568" y="1268760"/>
            <a:ext cx="7416824" cy="525760"/>
          </a:xfrm>
        </p:spPr>
        <p:txBody>
          <a:bodyPr anchor="t" anchorCtr="0">
            <a:noAutofit/>
          </a:bodyPr>
          <a:lstStyle>
            <a:lvl1pPr marL="0" marR="0" indent="0" algn="l" eaLnBrk="1" latinLnBrk="0" hangingPunct="1">
              <a:buFontTx/>
              <a:buNone/>
              <a:defRPr kumimoji="0" lang="es-ES" sz="1600" b="1" baseline="0"/>
            </a:lvl1pPr>
            <a:extLst/>
          </a:lstStyle>
          <a:p>
            <a:pPr lvl="0"/>
            <a:r>
              <a:rPr kumimoji="0" lang="es-ES" dirty="0"/>
              <a:t>Haga clic para agregar el título</a:t>
            </a:r>
          </a:p>
        </p:txBody>
      </p:sp>
      <p:sp>
        <p:nvSpPr>
          <p:cNvPr id="21" name="Picture Placeholder 7"/>
          <p:cNvSpPr>
            <a:spLocks noGrp="1" noChangeAspect="1"/>
          </p:cNvSpPr>
          <p:nvPr>
            <p:ph type="pic" sz="quarter" idx="16"/>
          </p:nvPr>
        </p:nvSpPr>
        <p:spPr>
          <a:xfrm>
            <a:off x="521701" y="2348880"/>
            <a:ext cx="2502429" cy="1876822"/>
          </a:xfrm>
          <a:prstGeom prst="rect">
            <a:avLst/>
          </a:prstGeo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dirty="0" smtClean="0"/>
              <a:t>Haga clic en el icono para agregar una imagen</a:t>
            </a:r>
            <a:endParaRPr dirty="0"/>
          </a:p>
        </p:txBody>
      </p:sp>
      <p:sp>
        <p:nvSpPr>
          <p:cNvPr id="29" name="Text Placeholder 23"/>
          <p:cNvSpPr>
            <a:spLocks noGrp="1"/>
          </p:cNvSpPr>
          <p:nvPr>
            <p:ph type="body" sz="quarter" idx="17" hasCustomPrompt="1"/>
          </p:nvPr>
        </p:nvSpPr>
        <p:spPr>
          <a:xfrm>
            <a:off x="467544" y="4653136"/>
            <a:ext cx="2520280" cy="1066800"/>
          </a:xfrm>
        </p:spPr>
        <p:txBody>
          <a:bodyPr anchor="t">
            <a:normAutofit/>
          </a:bodyPr>
          <a:lstStyle>
            <a:lvl1pPr marL="0" marR="0" indent="0" algn="l" eaLnBrk="1" latinLnBrk="0" hangingPunct="1">
              <a:buFontTx/>
              <a:buNone/>
              <a:defRPr kumimoji="0" lang="es-ES" sz="1200" i="1" baseline="0"/>
            </a:lvl1pPr>
            <a:extLst/>
          </a:lstStyle>
          <a:p>
            <a:pPr lvl="0"/>
            <a:r>
              <a:rPr kumimoji="0" lang="es-ES" dirty="0"/>
              <a:t>Haga clic para agregar el título</a:t>
            </a:r>
          </a:p>
        </p:txBody>
      </p:sp>
      <p:sp>
        <p:nvSpPr>
          <p:cNvPr id="38" name="Text Placeholder 1"/>
          <p:cNvSpPr>
            <a:spLocks noGrp="1"/>
          </p:cNvSpPr>
          <p:nvPr>
            <p:ph type="body" sz="quarter" idx="19" hasCustomPrompt="1"/>
          </p:nvPr>
        </p:nvSpPr>
        <p:spPr>
          <a:xfrm rot="16200000">
            <a:off x="6981192" y="3036032"/>
            <a:ext cx="4038600" cy="216024"/>
          </a:xfrm>
        </p:spPr>
        <p:txBody>
          <a:bodyPr anchor="t">
            <a:normAutofit/>
          </a:bodyPr>
          <a:lstStyle>
            <a:lvl1pPr marL="0" marR="0" indent="0" algn="r" eaLnBrk="1" latinLnBrk="0" hangingPunct="1">
              <a:buFontTx/>
              <a:buNone/>
              <a:defRPr kumimoji="0" lang="es-ES" sz="1400" baseline="0">
                <a:solidFill>
                  <a:schemeClr val="bg1"/>
                </a:solidFill>
              </a:defRPr>
            </a:lvl1pPr>
            <a:extLst/>
          </a:lstStyle>
          <a:p>
            <a:pPr lvl="0"/>
            <a:r>
              <a:rPr kumimoji="0" lang="es-ES" dirty="0"/>
              <a:t>Haga clic para agregar el título</a:t>
            </a:r>
          </a:p>
        </p:txBody>
      </p:sp>
      <p:sp>
        <p:nvSpPr>
          <p:cNvPr id="35" name="Picture Placeholder 7"/>
          <p:cNvSpPr>
            <a:spLocks noGrp="1" noChangeAspect="1"/>
          </p:cNvSpPr>
          <p:nvPr>
            <p:ph type="pic" sz="quarter" idx="20"/>
          </p:nvPr>
        </p:nvSpPr>
        <p:spPr>
          <a:xfrm>
            <a:off x="5940152" y="2348880"/>
            <a:ext cx="2502429" cy="1876822"/>
          </a:xfrm>
          <a:prstGeom prst="rect">
            <a:avLst/>
          </a:prstGeo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dirty="0" smtClean="0"/>
              <a:t>Haga clic en el icono para agregar una imagen</a:t>
            </a:r>
            <a:endParaRPr dirty="0"/>
          </a:p>
        </p:txBody>
      </p:sp>
      <p:sp>
        <p:nvSpPr>
          <p:cNvPr id="37" name="Picture Placeholder 7"/>
          <p:cNvSpPr>
            <a:spLocks noGrp="1" noChangeAspect="1"/>
          </p:cNvSpPr>
          <p:nvPr>
            <p:ph type="pic" sz="quarter" idx="21"/>
          </p:nvPr>
        </p:nvSpPr>
        <p:spPr>
          <a:xfrm>
            <a:off x="3230926" y="2348880"/>
            <a:ext cx="2502429" cy="1876822"/>
          </a:xfrm>
          <a:prstGeom prst="rect">
            <a:avLst/>
          </a:prstGeo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dirty="0" smtClean="0"/>
              <a:t>Haga clic en el icono para agregar una imagen</a:t>
            </a:r>
            <a:endParaRPr dirty="0"/>
          </a:p>
        </p:txBody>
      </p:sp>
      <p:sp>
        <p:nvSpPr>
          <p:cNvPr id="39" name="Text Placeholder 23"/>
          <p:cNvSpPr>
            <a:spLocks noGrp="1"/>
          </p:cNvSpPr>
          <p:nvPr>
            <p:ph type="body" sz="quarter" idx="22" hasCustomPrompt="1"/>
          </p:nvPr>
        </p:nvSpPr>
        <p:spPr>
          <a:xfrm>
            <a:off x="3304592" y="4653136"/>
            <a:ext cx="2419536" cy="1066800"/>
          </a:xfrm>
        </p:spPr>
        <p:txBody>
          <a:bodyPr anchor="t">
            <a:normAutofit/>
          </a:bodyPr>
          <a:lstStyle>
            <a:lvl1pPr marL="0" marR="0" indent="0" algn="l" eaLnBrk="1" latinLnBrk="0" hangingPunct="1">
              <a:buFontTx/>
              <a:buNone/>
              <a:defRPr kumimoji="0" lang="es-ES" sz="1200" i="1" baseline="0"/>
            </a:lvl1pPr>
            <a:extLst/>
          </a:lstStyle>
          <a:p>
            <a:pPr lvl="0"/>
            <a:r>
              <a:rPr kumimoji="0" lang="es-ES" dirty="0"/>
              <a:t>Haga clic para agregar el título</a:t>
            </a:r>
          </a:p>
        </p:txBody>
      </p:sp>
      <p:sp>
        <p:nvSpPr>
          <p:cNvPr id="40" name="Text Placeholder 23"/>
          <p:cNvSpPr>
            <a:spLocks noGrp="1"/>
          </p:cNvSpPr>
          <p:nvPr>
            <p:ph type="body" sz="quarter" idx="23" hasCustomPrompt="1"/>
          </p:nvPr>
        </p:nvSpPr>
        <p:spPr>
          <a:xfrm>
            <a:off x="5997624" y="4653136"/>
            <a:ext cx="2390800" cy="1066800"/>
          </a:xfrm>
        </p:spPr>
        <p:txBody>
          <a:bodyPr anchor="t">
            <a:normAutofit/>
          </a:bodyPr>
          <a:lstStyle>
            <a:lvl1pPr marL="0" marR="0" indent="0" algn="l" eaLnBrk="1" latinLnBrk="0" hangingPunct="1">
              <a:buFontTx/>
              <a:buNone/>
              <a:defRPr kumimoji="0" lang="es-ES" sz="1200" i="1" baseline="0"/>
            </a:lvl1pPr>
            <a:extLst/>
          </a:lstStyle>
          <a:p>
            <a:pPr lvl="0"/>
            <a:r>
              <a:rPr kumimoji="0" lang="es-ES" dirty="0"/>
              <a:t>Haga clic para agregar el título</a:t>
            </a:r>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Horizontal con título">
    <p:spTree>
      <p:nvGrpSpPr>
        <p:cNvPr id="1" name=""/>
        <p:cNvGrpSpPr/>
        <p:nvPr/>
      </p:nvGrpSpPr>
      <p:grpSpPr>
        <a:xfrm>
          <a:off x="0" y="0"/>
          <a:ext cx="0" cy="0"/>
          <a:chOff x="0" y="0"/>
          <a:chExt cx="0" cy="0"/>
        </a:xfrm>
      </p:grpSpPr>
      <p:sp>
        <p:nvSpPr>
          <p:cNvPr id="16" name="Picture Placeholder 15"/>
          <p:cNvSpPr>
            <a:spLocks noGrp="1" noChangeAspect="1"/>
          </p:cNvSpPr>
          <p:nvPr>
            <p:ph type="pic" sz="quarter" idx="10"/>
          </p:nvPr>
        </p:nvSpPr>
        <p:spPr>
          <a:xfrm>
            <a:off x="533400" y="218390"/>
            <a:ext cx="7467600" cy="5600700"/>
          </a:xfr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nchor="t"/>
          <a:lstStyle>
            <a:lvl1pPr marL="0" indent="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smtClean="0"/>
              <a:t>Haga clic en el icono para agregar una imagen</a:t>
            </a:r>
            <a:endParaRPr/>
          </a:p>
        </p:txBody>
      </p:sp>
      <p:sp>
        <p:nvSpPr>
          <p:cNvPr id="19" name="Text Placeholder 18"/>
          <p:cNvSpPr>
            <a:spLocks noGrp="1"/>
          </p:cNvSpPr>
          <p:nvPr>
            <p:ph type="body" sz="quarter" idx="11" hasCustomPrompt="1"/>
          </p:nvPr>
        </p:nvSpPr>
        <p:spPr>
          <a:xfrm>
            <a:off x="533400" y="5943600"/>
            <a:ext cx="7467600" cy="762000"/>
          </a:xfrm>
        </p:spPr>
        <p:txBody>
          <a:bodyPr anchor="t" anchorCtr="0"/>
          <a:lstStyle>
            <a:lvl1pPr marL="0" marR="0" indent="0" algn="r" eaLnBrk="1" latinLnBrk="0" hangingPunct="1">
              <a:buFontTx/>
              <a:buNone/>
              <a:defRPr kumimoji="0" lang="es-ES" sz="2400" i="0" baseline="0"/>
            </a:lvl1pPr>
            <a:extLst/>
          </a:lstStyle>
          <a:p>
            <a:pPr lvl="0"/>
            <a:r>
              <a:rPr kumimoji="0" lang="es-ES"/>
              <a:t>Haga clic para agregar el título</a:t>
            </a:r>
          </a:p>
        </p:txBody>
      </p:sp>
      <p:sp>
        <p:nvSpPr>
          <p:cNvPr id="7" name="Rectangle 6"/>
          <p:cNvSpPr>
            <a:spLocks noGrp="1"/>
          </p:cNvSpPr>
          <p:nvPr>
            <p:ph type="dt" sz="half" idx="12"/>
          </p:nvPr>
        </p:nvSpPr>
        <p:spPr/>
        <p:txBody>
          <a:bodyPr/>
          <a:lstStyle/>
          <a:p>
            <a:pPr algn="r"/>
            <a:fld id="{9668B50E-0B48-4566-8609-C51CF752A7DF}" type="datetimeFigureOut">
              <a:rPr kumimoji="0" lang="es-ES">
                <a:solidFill>
                  <a:schemeClr val="bg1"/>
                </a:solidFill>
              </a:rPr>
              <a:pPr algn="r"/>
              <a:t>11/06/2017</a:t>
            </a:fld>
            <a:endParaRPr kumimoji="0" lang="es-ES"/>
          </a:p>
        </p:txBody>
      </p:sp>
      <p:sp>
        <p:nvSpPr>
          <p:cNvPr id="8" name="Rectangle 7"/>
          <p:cNvSpPr>
            <a:spLocks noGrp="1"/>
          </p:cNvSpPr>
          <p:nvPr>
            <p:ph type="sldNum" sz="quarter" idx="13"/>
          </p:nvPr>
        </p:nvSpPr>
        <p:spPr/>
        <p:txBody>
          <a:bodyPr/>
          <a:lstStyle/>
          <a:p>
            <a:fld id="{8A4431D5-1B33-458B-8AFD-CECCB0FA18CB}" type="slidenum">
              <a:rPr kumimoji="0" lang="es-ES">
                <a:solidFill>
                  <a:srgbClr val="FFFFFF"/>
                </a:solidFill>
              </a:rPr>
              <a:pPr/>
              <a:t>‹#›</a:t>
            </a:fld>
            <a:endParaRPr kumimoji="0" lang="es-ES"/>
          </a:p>
        </p:txBody>
      </p:sp>
      <p:sp>
        <p:nvSpPr>
          <p:cNvPr id="9" name="Rectangle 8"/>
          <p:cNvSpPr>
            <a:spLocks noGrp="1"/>
          </p:cNvSpPr>
          <p:nvPr>
            <p:ph type="ftr" sz="quarter" idx="14"/>
          </p:nvPr>
        </p:nvSpPr>
        <p:spPr/>
        <p:txBody>
          <a:bodyPr/>
          <a:lstStyle/>
          <a:p>
            <a:endParaRPr kumimoji="0" lang="es-ES"/>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Vertical con título">
    <p:spTree>
      <p:nvGrpSpPr>
        <p:cNvPr id="1" name=""/>
        <p:cNvGrpSpPr/>
        <p:nvPr/>
      </p:nvGrpSpPr>
      <p:grpSpPr>
        <a:xfrm>
          <a:off x="0" y="0"/>
          <a:ext cx="0" cy="0"/>
          <a:chOff x="0" y="0"/>
          <a:chExt cx="0" cy="0"/>
        </a:xfrm>
      </p:grpSpPr>
      <p:sp>
        <p:nvSpPr>
          <p:cNvPr id="24" name="Picture Placeholder 23"/>
          <p:cNvSpPr>
            <a:spLocks noGrp="1"/>
          </p:cNvSpPr>
          <p:nvPr>
            <p:ph type="pic" sz="quarter" idx="10"/>
          </p:nvPr>
        </p:nvSpPr>
        <p:spPr>
          <a:xfrm>
            <a:off x="304800" y="228600"/>
            <a:ext cx="4754880" cy="6324600"/>
          </a:xfr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anchor="t"/>
          <a:lstStyle>
            <a:lvl1pPr marL="0" indent="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smtClean="0"/>
              <a:t>Haga clic en el icono para agregar una imagen</a:t>
            </a:r>
            <a:endParaRPr/>
          </a:p>
        </p:txBody>
      </p:sp>
      <p:sp>
        <p:nvSpPr>
          <p:cNvPr id="25" name="Text Placeholder 24"/>
          <p:cNvSpPr>
            <a:spLocks noGrp="1"/>
          </p:cNvSpPr>
          <p:nvPr>
            <p:ph type="body" sz="quarter" idx="11" hasCustomPrompt="1"/>
          </p:nvPr>
        </p:nvSpPr>
        <p:spPr>
          <a:xfrm>
            <a:off x="5105400" y="228600"/>
            <a:ext cx="3200400" cy="3810000"/>
          </a:xfrm>
        </p:spPr>
        <p:txBody>
          <a:bodyPr tIns="91440" bIns="91440" anchor="t"/>
          <a:lstStyle>
            <a:lvl1pPr marL="0" marR="0" indent="0" algn="l" eaLnBrk="1" latinLnBrk="0" hangingPunct="1">
              <a:buFontTx/>
              <a:buNone/>
              <a:defRPr kumimoji="0" lang="es-ES" sz="2000" i="0"/>
            </a:lvl1pPr>
            <a:extLst/>
          </a:lstStyle>
          <a:p>
            <a:pPr lvl="0"/>
            <a:r>
              <a:rPr kumimoji="0" lang="es-ES"/>
              <a:t>Haga clic para agregar el título</a:t>
            </a:r>
          </a:p>
        </p:txBody>
      </p:sp>
      <p:sp>
        <p:nvSpPr>
          <p:cNvPr id="7" name="Rectangle 6"/>
          <p:cNvSpPr>
            <a:spLocks noGrp="1"/>
          </p:cNvSpPr>
          <p:nvPr>
            <p:ph type="dt" sz="half" idx="12"/>
          </p:nvPr>
        </p:nvSpPr>
        <p:spPr/>
        <p:txBody>
          <a:bodyPr/>
          <a:lstStyle/>
          <a:p>
            <a:pPr algn="r"/>
            <a:fld id="{9668B50E-0B48-4566-8609-C51CF752A7DF}" type="datetimeFigureOut">
              <a:rPr kumimoji="0" lang="es-ES">
                <a:solidFill>
                  <a:schemeClr val="bg1"/>
                </a:solidFill>
              </a:rPr>
              <a:pPr algn="r"/>
              <a:t>11/06/2017</a:t>
            </a:fld>
            <a:endParaRPr kumimoji="0" lang="es-ES"/>
          </a:p>
        </p:txBody>
      </p:sp>
      <p:sp>
        <p:nvSpPr>
          <p:cNvPr id="8" name="Rectangle 7"/>
          <p:cNvSpPr>
            <a:spLocks noGrp="1"/>
          </p:cNvSpPr>
          <p:nvPr>
            <p:ph type="sldNum" sz="quarter" idx="13"/>
          </p:nvPr>
        </p:nvSpPr>
        <p:spPr/>
        <p:txBody>
          <a:bodyPr/>
          <a:lstStyle/>
          <a:p>
            <a:fld id="{8A4431D5-1B33-458B-8AFD-CECCB0FA18CB}" type="slidenum">
              <a:rPr kumimoji="0" lang="es-ES">
                <a:solidFill>
                  <a:srgbClr val="FFFFFF"/>
                </a:solidFill>
              </a:rPr>
              <a:pPr/>
              <a:t>‹#›</a:t>
            </a:fld>
            <a:endParaRPr kumimoji="0" lang="es-ES"/>
          </a:p>
        </p:txBody>
      </p:sp>
      <p:sp>
        <p:nvSpPr>
          <p:cNvPr id="9" name="Rectangle 8"/>
          <p:cNvSpPr>
            <a:spLocks noGrp="1"/>
          </p:cNvSpPr>
          <p:nvPr>
            <p:ph type="ftr" sz="quarter" idx="14"/>
          </p:nvPr>
        </p:nvSpPr>
        <p:spPr/>
        <p:txBody>
          <a:bodyPr/>
          <a:lstStyle/>
          <a:p>
            <a:endParaRPr kumimoji="0" lang="es-ES"/>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Pantalla completa horizontal">
    <p:spTree>
      <p:nvGrpSpPr>
        <p:cNvPr id="1" name=""/>
        <p:cNvGrpSpPr/>
        <p:nvPr/>
      </p:nvGrpSpPr>
      <p:grpSpPr>
        <a:xfrm>
          <a:off x="0" y="0"/>
          <a:ext cx="0" cy="0"/>
          <a:chOff x="0" y="0"/>
          <a:chExt cx="0" cy="0"/>
        </a:xfrm>
      </p:grpSpPr>
      <p:sp>
        <p:nvSpPr>
          <p:cNvPr id="14" name="Picture Placeholder 13"/>
          <p:cNvSpPr>
            <a:spLocks noGrp="1" noChangeAspect="1"/>
          </p:cNvSpPr>
          <p:nvPr>
            <p:ph type="pic" sz="quarter" idx="10" hasCustomPrompt="1"/>
          </p:nvPr>
        </p:nvSpPr>
        <p:spPr>
          <a:xfrm>
            <a:off x="0" y="0"/>
            <a:ext cx="9144000" cy="6858000"/>
          </a:xfrm>
        </p:spPr>
        <p:txBody>
          <a:bodyPr anchor="t"/>
          <a:lstStyle/>
          <a:p>
            <a:pPr marL="0" marR="0" indent="0" algn="ctr">
              <a:buFontTx/>
              <a:buNone/>
            </a:pPr>
            <a:r>
              <a:rPr kumimoji="0" lang="es-ES" i="0"/>
              <a:t>Haga clic en el icono para agregar una imagen a página completa</a:t>
            </a:r>
            <a:endParaRPr kumimoji="0" lang="es-ES" i="0" baseline="0"/>
          </a:p>
        </p:txBody>
      </p:sp>
      <p:sp>
        <p:nvSpPr>
          <p:cNvPr id="6" name="Rectangle 5"/>
          <p:cNvSpPr>
            <a:spLocks noGrp="1"/>
          </p:cNvSpPr>
          <p:nvPr>
            <p:ph type="dt" sz="half" idx="11"/>
          </p:nvPr>
        </p:nvSpPr>
        <p:spPr/>
        <p:txBody>
          <a:bodyPr/>
          <a:lstStyle/>
          <a:p>
            <a:pPr algn="r"/>
            <a:fld id="{9668B50E-0B48-4566-8609-C51CF752A7DF}" type="datetimeFigureOut">
              <a:rPr kumimoji="0" lang="es-ES">
                <a:solidFill>
                  <a:schemeClr val="bg1"/>
                </a:solidFill>
              </a:rPr>
              <a:pPr algn="r"/>
              <a:t>11/06/2017</a:t>
            </a:fld>
            <a:endParaRPr kumimoji="0" lang="es-ES"/>
          </a:p>
        </p:txBody>
      </p:sp>
      <p:sp>
        <p:nvSpPr>
          <p:cNvPr id="7" name="Rectangle 6"/>
          <p:cNvSpPr>
            <a:spLocks noGrp="1"/>
          </p:cNvSpPr>
          <p:nvPr>
            <p:ph type="sldNum" sz="quarter" idx="12"/>
          </p:nvPr>
        </p:nvSpPr>
        <p:spPr/>
        <p:txBody>
          <a:bodyPr/>
          <a:lstStyle/>
          <a:p>
            <a:fld id="{8A4431D5-1B33-458B-8AFD-CECCB0FA18CB}" type="slidenum">
              <a:rPr kumimoji="0" lang="es-ES">
                <a:solidFill>
                  <a:srgbClr val="FFFFFF"/>
                </a:solidFill>
              </a:rPr>
              <a:pPr/>
              <a:t>‹#›</a:t>
            </a:fld>
            <a:endParaRPr kumimoji="0" lang="es-ES"/>
          </a:p>
        </p:txBody>
      </p:sp>
      <p:sp>
        <p:nvSpPr>
          <p:cNvPr id="8" name="Rectangle 7"/>
          <p:cNvSpPr>
            <a:spLocks noGrp="1"/>
          </p:cNvSpPr>
          <p:nvPr>
            <p:ph type="ftr" sz="quarter" idx="13"/>
          </p:nvPr>
        </p:nvSpPr>
        <p:spPr/>
        <p:txBody>
          <a:bodyPr/>
          <a:lstStyle/>
          <a:p>
            <a:endParaRPr kumimoji="0" lang="es-E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 en vertical con títulos">
    <p:spTree>
      <p:nvGrpSpPr>
        <p:cNvPr id="1" name=""/>
        <p:cNvGrpSpPr/>
        <p:nvPr/>
      </p:nvGrpSpPr>
      <p:grpSpPr>
        <a:xfrm>
          <a:off x="0" y="0"/>
          <a:ext cx="0" cy="0"/>
          <a:chOff x="0" y="0"/>
          <a:chExt cx="0" cy="0"/>
        </a:xfrm>
      </p:grpSpPr>
      <p:sp>
        <p:nvSpPr>
          <p:cNvPr id="28" name="Picture Placeholder 27"/>
          <p:cNvSpPr>
            <a:spLocks noGrp="1" noChangeAspect="1"/>
          </p:cNvSpPr>
          <p:nvPr>
            <p:ph type="pic" sz="quarter" idx="10"/>
          </p:nvPr>
        </p:nvSpPr>
        <p:spPr>
          <a:xfrm>
            <a:off x="4341047" y="533400"/>
            <a:ext cx="3431353" cy="4575141"/>
          </a:xfr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nchor="t"/>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smtClean="0"/>
              <a:t>Haga clic en el icono para agregar una imagen</a:t>
            </a:r>
            <a:endParaRPr/>
          </a:p>
        </p:txBody>
      </p:sp>
      <p:sp>
        <p:nvSpPr>
          <p:cNvPr id="31" name="Picture Placeholder 30"/>
          <p:cNvSpPr>
            <a:spLocks noGrp="1" noChangeAspect="1"/>
          </p:cNvSpPr>
          <p:nvPr>
            <p:ph type="pic" sz="quarter" idx="11"/>
          </p:nvPr>
        </p:nvSpPr>
        <p:spPr>
          <a:xfrm>
            <a:off x="685800" y="533400"/>
            <a:ext cx="3429000" cy="4572000"/>
          </a:xfr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nchor="t"/>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smtClean="0"/>
              <a:t>Haga clic en el icono para agregar una imagen</a:t>
            </a:r>
            <a:endParaRPr/>
          </a:p>
        </p:txBody>
      </p:sp>
      <p:sp>
        <p:nvSpPr>
          <p:cNvPr id="8" name="Text Placeholder 7"/>
          <p:cNvSpPr>
            <a:spLocks noGrp="1"/>
          </p:cNvSpPr>
          <p:nvPr>
            <p:ph type="body" sz="quarter" idx="14" hasCustomPrompt="1"/>
          </p:nvPr>
        </p:nvSpPr>
        <p:spPr>
          <a:xfrm>
            <a:off x="685800" y="5257800"/>
            <a:ext cx="3429000" cy="1219200"/>
          </a:xfrm>
        </p:spPr>
        <p:txBody>
          <a:bodyPr anchor="t"/>
          <a:lstStyle>
            <a:lvl1pPr marL="0" marR="0" indent="0" algn="r" eaLnBrk="1" latinLnBrk="0" hangingPunct="1">
              <a:buFontTx/>
              <a:buNone/>
              <a:defRPr kumimoji="0" lang="es-ES" sz="1800" baseline="0"/>
            </a:lvl1pPr>
            <a:extLst/>
          </a:lstStyle>
          <a:p>
            <a:pPr lvl="0"/>
            <a:r>
              <a:rPr kumimoji="0" lang="es-ES" dirty="0"/>
              <a:t>Haga clic </a:t>
            </a:r>
            <a:r>
              <a:rPr kumimoji="0" lang="es-ES" dirty="0" smtClean="0"/>
              <a:t>para </a:t>
            </a:r>
            <a:r>
              <a:rPr kumimoji="0" lang="es-ES" dirty="0"/>
              <a:t>agregar el título</a:t>
            </a:r>
          </a:p>
        </p:txBody>
      </p:sp>
      <p:sp>
        <p:nvSpPr>
          <p:cNvPr id="14" name="Text Placeholder 13"/>
          <p:cNvSpPr>
            <a:spLocks noGrp="1"/>
          </p:cNvSpPr>
          <p:nvPr>
            <p:ph type="body" sz="quarter" idx="15" hasCustomPrompt="1"/>
          </p:nvPr>
        </p:nvSpPr>
        <p:spPr>
          <a:xfrm>
            <a:off x="4343400" y="5257800"/>
            <a:ext cx="3429000" cy="1219200"/>
          </a:xfrm>
        </p:spPr>
        <p:txBody>
          <a:bodyPr anchor="t"/>
          <a:lstStyle>
            <a:lvl1pPr marL="0" marR="0" indent="0" algn="r" eaLnBrk="1" latinLnBrk="0" hangingPunct="1">
              <a:buFontTx/>
              <a:buNone/>
              <a:defRPr kumimoji="0" lang="es-ES" sz="1800" baseline="0"/>
            </a:lvl1pPr>
            <a:extLst/>
          </a:lstStyle>
          <a:p>
            <a:pPr lvl="0"/>
            <a:r>
              <a:rPr kumimoji="0" lang="es-ES"/>
              <a:t>Haga clic para agregar el título</a:t>
            </a:r>
          </a:p>
        </p:txBody>
      </p:sp>
      <p:sp>
        <p:nvSpPr>
          <p:cNvPr id="6" name="Rectangle 5"/>
          <p:cNvSpPr>
            <a:spLocks noGrp="1"/>
          </p:cNvSpPr>
          <p:nvPr>
            <p:ph type="dt" sz="half" idx="16"/>
          </p:nvPr>
        </p:nvSpPr>
        <p:spPr/>
        <p:txBody>
          <a:bodyPr/>
          <a:lstStyle/>
          <a:p>
            <a:pPr algn="r"/>
            <a:fld id="{9668B50E-0B48-4566-8609-C51CF752A7DF}" type="datetimeFigureOut">
              <a:rPr kumimoji="0" lang="es-ES">
                <a:solidFill>
                  <a:schemeClr val="bg1"/>
                </a:solidFill>
              </a:rPr>
              <a:pPr algn="r"/>
              <a:t>11/06/2017</a:t>
            </a:fld>
            <a:endParaRPr kumimoji="0" lang="es-ES"/>
          </a:p>
        </p:txBody>
      </p:sp>
      <p:sp>
        <p:nvSpPr>
          <p:cNvPr id="7" name="Rectangle 6"/>
          <p:cNvSpPr>
            <a:spLocks noGrp="1"/>
          </p:cNvSpPr>
          <p:nvPr>
            <p:ph type="sldNum" sz="quarter" idx="17"/>
          </p:nvPr>
        </p:nvSpPr>
        <p:spPr/>
        <p:txBody>
          <a:bodyPr/>
          <a:lstStyle/>
          <a:p>
            <a:fld id="{8A4431D5-1B33-458B-8AFD-CECCB0FA18CB}" type="slidenum">
              <a:rPr kumimoji="0" lang="es-ES">
                <a:solidFill>
                  <a:srgbClr val="FFFFFF"/>
                </a:solidFill>
              </a:rPr>
              <a:pPr/>
              <a:t>‹#›</a:t>
            </a:fld>
            <a:endParaRPr kumimoji="0" lang="es-ES"/>
          </a:p>
        </p:txBody>
      </p:sp>
      <p:sp>
        <p:nvSpPr>
          <p:cNvPr id="9" name="Rectangle 8"/>
          <p:cNvSpPr>
            <a:spLocks noGrp="1"/>
          </p:cNvSpPr>
          <p:nvPr>
            <p:ph type="ftr" sz="quarter" idx="18"/>
          </p:nvPr>
        </p:nvSpPr>
        <p:spPr/>
        <p:txBody>
          <a:bodyPr/>
          <a:lstStyle/>
          <a:p>
            <a:endParaRPr kumimoji="0" lang="es-ES"/>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en horizontal con títulos">
    <p:spTree>
      <p:nvGrpSpPr>
        <p:cNvPr id="1" name=""/>
        <p:cNvGrpSpPr/>
        <p:nvPr/>
      </p:nvGrpSpPr>
      <p:grpSpPr>
        <a:xfrm>
          <a:off x="0" y="0"/>
          <a:ext cx="0" cy="0"/>
          <a:chOff x="0" y="0"/>
          <a:chExt cx="0" cy="0"/>
        </a:xfrm>
      </p:grpSpPr>
      <p:sp>
        <p:nvSpPr>
          <p:cNvPr id="31" name="Picture Placeholder 30"/>
          <p:cNvSpPr>
            <a:spLocks noGrp="1" noChangeAspect="1"/>
          </p:cNvSpPr>
          <p:nvPr>
            <p:ph type="pic" sz="quarter" idx="13"/>
          </p:nvPr>
        </p:nvSpPr>
        <p:spPr>
          <a:xfrm>
            <a:off x="4343400" y="1085850"/>
            <a:ext cx="4038600" cy="3028950"/>
          </a:xfrm>
          <a:prstGeom prst="rect">
            <a:avLst/>
          </a:prstGeo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smtClean="0"/>
              <a:t>Haga clic en el icono para agregar una imagen</a:t>
            </a:r>
            <a:endParaRPr/>
          </a:p>
        </p:txBody>
      </p:sp>
      <p:sp>
        <p:nvSpPr>
          <p:cNvPr id="8" name="Picture Placeholder 7"/>
          <p:cNvSpPr>
            <a:spLocks noGrp="1" noChangeAspect="1"/>
          </p:cNvSpPr>
          <p:nvPr>
            <p:ph type="pic" sz="quarter" idx="14"/>
          </p:nvPr>
        </p:nvSpPr>
        <p:spPr>
          <a:xfrm>
            <a:off x="152400" y="1085850"/>
            <a:ext cx="4038600" cy="3028950"/>
          </a:xfrm>
          <a:prstGeom prst="rect">
            <a:avLst/>
          </a:prstGeo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smtClean="0"/>
              <a:t>Haga clic en el icono para agregar una imagen</a:t>
            </a:r>
            <a:endParaRPr/>
          </a:p>
        </p:txBody>
      </p:sp>
      <p:sp>
        <p:nvSpPr>
          <p:cNvPr id="24" name="Text Placeholder 23"/>
          <p:cNvSpPr>
            <a:spLocks noGrp="1"/>
          </p:cNvSpPr>
          <p:nvPr>
            <p:ph type="body" sz="quarter" idx="16" hasCustomPrompt="1"/>
          </p:nvPr>
        </p:nvSpPr>
        <p:spPr>
          <a:xfrm>
            <a:off x="152400" y="4267200"/>
            <a:ext cx="4038600" cy="1066800"/>
          </a:xfrm>
        </p:spPr>
        <p:txBody>
          <a:bodyPr anchor="t"/>
          <a:lstStyle>
            <a:lvl1pPr marL="0" marR="0" indent="0" algn="r" eaLnBrk="1" latinLnBrk="0" hangingPunct="1">
              <a:buFontTx/>
              <a:buNone/>
              <a:defRPr kumimoji="0" lang="es-ES" sz="1800" baseline="0"/>
            </a:lvl1pPr>
            <a:extLst/>
          </a:lstStyle>
          <a:p>
            <a:pPr lvl="0"/>
            <a:r>
              <a:rPr kumimoji="0" lang="es-ES"/>
              <a:t>Haga clic para agregar el título</a:t>
            </a:r>
          </a:p>
        </p:txBody>
      </p:sp>
      <p:sp>
        <p:nvSpPr>
          <p:cNvPr id="2" name="Text Placeholder 1"/>
          <p:cNvSpPr>
            <a:spLocks noGrp="1"/>
          </p:cNvSpPr>
          <p:nvPr>
            <p:ph type="body" sz="quarter" idx="17" hasCustomPrompt="1"/>
          </p:nvPr>
        </p:nvSpPr>
        <p:spPr>
          <a:xfrm>
            <a:off x="4343400" y="4267200"/>
            <a:ext cx="4038600" cy="1066800"/>
          </a:xfrm>
        </p:spPr>
        <p:txBody>
          <a:bodyPr anchor="t"/>
          <a:lstStyle>
            <a:lvl1pPr marL="0" marR="0" indent="0" algn="r" eaLnBrk="1" latinLnBrk="0" hangingPunct="1">
              <a:buFontTx/>
              <a:buNone/>
              <a:defRPr kumimoji="0" lang="es-ES" sz="1800" baseline="0"/>
            </a:lvl1pPr>
            <a:extLst/>
          </a:lstStyle>
          <a:p>
            <a:pPr lvl="0"/>
            <a:r>
              <a:rPr kumimoji="0" lang="es-ES"/>
              <a:t>Haga clic para agregar el título</a:t>
            </a:r>
          </a:p>
        </p:txBody>
      </p:sp>
      <p:sp>
        <p:nvSpPr>
          <p:cNvPr id="6" name="Rectangle 5"/>
          <p:cNvSpPr>
            <a:spLocks noGrp="1"/>
          </p:cNvSpPr>
          <p:nvPr>
            <p:ph type="dt" sz="half" idx="18"/>
          </p:nvPr>
        </p:nvSpPr>
        <p:spPr/>
        <p:txBody>
          <a:bodyPr/>
          <a:lstStyle/>
          <a:p>
            <a:pPr algn="r"/>
            <a:fld id="{9668B50E-0B48-4566-8609-C51CF752A7DF}" type="datetimeFigureOut">
              <a:rPr kumimoji="0" lang="es-ES">
                <a:solidFill>
                  <a:schemeClr val="bg1"/>
                </a:solidFill>
              </a:rPr>
              <a:pPr algn="r"/>
              <a:t>11/06/2017</a:t>
            </a:fld>
            <a:endParaRPr kumimoji="0" lang="es-ES"/>
          </a:p>
        </p:txBody>
      </p:sp>
      <p:sp>
        <p:nvSpPr>
          <p:cNvPr id="7" name="Rectangle 6"/>
          <p:cNvSpPr>
            <a:spLocks noGrp="1"/>
          </p:cNvSpPr>
          <p:nvPr>
            <p:ph type="sldNum" sz="quarter" idx="19"/>
          </p:nvPr>
        </p:nvSpPr>
        <p:spPr/>
        <p:txBody>
          <a:bodyPr/>
          <a:lstStyle/>
          <a:p>
            <a:fld id="{8A4431D5-1B33-458B-8AFD-CECCB0FA18CB}" type="slidenum">
              <a:rPr kumimoji="0" lang="es-ES">
                <a:solidFill>
                  <a:srgbClr val="FFFFFF"/>
                </a:solidFill>
              </a:rPr>
              <a:pPr/>
              <a:t>‹#›</a:t>
            </a:fld>
            <a:endParaRPr kumimoji="0" lang="es-ES"/>
          </a:p>
        </p:txBody>
      </p:sp>
      <p:sp>
        <p:nvSpPr>
          <p:cNvPr id="9" name="Rectangle 8"/>
          <p:cNvSpPr>
            <a:spLocks noGrp="1"/>
          </p:cNvSpPr>
          <p:nvPr>
            <p:ph type="ftr" sz="quarter" idx="20"/>
          </p:nvPr>
        </p:nvSpPr>
        <p:spPr/>
        <p:txBody>
          <a:bodyPr/>
          <a:lstStyle/>
          <a:p>
            <a:endParaRPr kumimoji="0" lang="es-ES"/>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9" name="Rectangle 8"/>
          <p:cNvSpPr/>
          <p:nvPr/>
        </p:nvSpPr>
        <p:spPr>
          <a:xfrm rot="16200000">
            <a:off x="5315559" y="3268980"/>
            <a:ext cx="6858000" cy="320040"/>
          </a:xfrm>
          <a:prstGeom prst="rect">
            <a:avLst/>
          </a:prstGeom>
          <a:solidFill>
            <a:schemeClr val="accent6"/>
          </a:solidFill>
          <a:ln w="34925" cap="rnd" cmpd="sng"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a:endParaRPr kumimoji="0" lang="es-ES"/>
          </a:p>
        </p:txBody>
      </p:sp>
      <p:sp>
        <p:nvSpPr>
          <p:cNvPr id="8" name="Rectangle 7"/>
          <p:cNvSpPr/>
          <p:nvPr/>
        </p:nvSpPr>
        <p:spPr>
          <a:xfrm rot="16200000">
            <a:off x="5628132" y="3341399"/>
            <a:ext cx="6858000" cy="173736"/>
          </a:xfrm>
          <a:prstGeom prst="rect">
            <a:avLst/>
          </a:prstGeom>
          <a:solidFill>
            <a:schemeClr val="accent3"/>
          </a:solidFill>
          <a:ln w="34925" cap="rnd" cmpd="sng"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a:endParaRPr kumimoji="0" lang="es-ES"/>
          </a:p>
        </p:txBody>
      </p:sp>
      <p:sp>
        <p:nvSpPr>
          <p:cNvPr id="2" name="Title Placeholder 1"/>
          <p:cNvSpPr>
            <a:spLocks noGrp="1"/>
          </p:cNvSpPr>
          <p:nvPr>
            <p:ph type="title"/>
          </p:nvPr>
        </p:nvSpPr>
        <p:spPr>
          <a:xfrm>
            <a:off x="457200" y="274638"/>
            <a:ext cx="7848600" cy="1143000"/>
          </a:xfrm>
          <a:prstGeom prst="rect">
            <a:avLst/>
          </a:prstGeom>
        </p:spPr>
        <p:txBody>
          <a:bodyPr vert="horz" rtlCol="0" anchor="ctr">
            <a:normAutofit/>
          </a:bodyPr>
          <a:lstStyle/>
          <a:p>
            <a:pPr eaLnBrk="1" latinLnBrk="0" hangingPunct="1"/>
            <a:r>
              <a:rPr kumimoji="0" lang="es-ES" smtClean="0"/>
              <a:t>Haga clic para modificar el estilo de título del patrón</a:t>
            </a:r>
            <a:endParaRPr kumimoji="0" lang="en-US" smtClean="0"/>
          </a:p>
        </p:txBody>
      </p:sp>
      <p:sp>
        <p:nvSpPr>
          <p:cNvPr id="3" name="Text Placeholder 2"/>
          <p:cNvSpPr>
            <a:spLocks noGrp="1"/>
          </p:cNvSpPr>
          <p:nvPr>
            <p:ph type="body" idx="1"/>
          </p:nvPr>
        </p:nvSpPr>
        <p:spPr>
          <a:xfrm>
            <a:off x="457200" y="1600201"/>
            <a:ext cx="7848600" cy="4525963"/>
          </a:xfrm>
          <a:prstGeom prst="rect">
            <a:avLst/>
          </a:prstGeom>
        </p:spPr>
        <p:txBody>
          <a:bodyPr vert="horz" rtlCol="0">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4" name="Date Placeholder 3"/>
          <p:cNvSpPr>
            <a:spLocks noGrp="1"/>
          </p:cNvSpPr>
          <p:nvPr>
            <p:ph type="dt" sz="half" idx="2"/>
          </p:nvPr>
        </p:nvSpPr>
        <p:spPr>
          <a:xfrm rot="16200000">
            <a:off x="7696200" y="1012825"/>
            <a:ext cx="2133600" cy="365125"/>
          </a:xfrm>
          <a:prstGeom prst="rect">
            <a:avLst/>
          </a:prstGeom>
        </p:spPr>
        <p:txBody>
          <a:bodyPr vert="horz" rtlCol="0" anchor="ctr"/>
          <a:lstStyle>
            <a:lvl1pPr algn="r" eaLnBrk="1" latinLnBrk="0" hangingPunct="1">
              <a:defRPr kumimoji="0" lang="es-ES" sz="1200">
                <a:solidFill>
                  <a:schemeClr val="bg1"/>
                </a:solidFill>
              </a:defRPr>
            </a:lvl1pPr>
            <a:extLst/>
          </a:lstStyle>
          <a:p>
            <a:pPr algn="r"/>
            <a:fld id="{9668B50E-0B48-4566-8609-C51CF752A7DF}" type="datetimeFigureOut">
              <a:rPr kumimoji="0" lang="es-ES">
                <a:solidFill>
                  <a:schemeClr val="bg1"/>
                </a:solidFill>
              </a:rPr>
              <a:pPr algn="r"/>
              <a:t>11/06/2017</a:t>
            </a:fld>
            <a:endParaRPr kumimoji="0" lang="es-ES">
              <a:solidFill>
                <a:schemeClr val="bg1"/>
              </a:solidFill>
            </a:endParaRPr>
          </a:p>
        </p:txBody>
      </p:sp>
      <p:sp>
        <p:nvSpPr>
          <p:cNvPr id="5" name="Footer Placeholder 4"/>
          <p:cNvSpPr>
            <a:spLocks noGrp="1"/>
          </p:cNvSpPr>
          <p:nvPr>
            <p:ph type="ftr" sz="quarter" idx="3"/>
          </p:nvPr>
        </p:nvSpPr>
        <p:spPr>
          <a:xfrm rot="16200000">
            <a:off x="7162800" y="3832226"/>
            <a:ext cx="3200400" cy="365125"/>
          </a:xfrm>
          <a:prstGeom prst="rect">
            <a:avLst/>
          </a:prstGeom>
        </p:spPr>
        <p:txBody>
          <a:bodyPr vert="horz" rtlCol="0" anchor="ctr"/>
          <a:lstStyle>
            <a:lvl1pPr algn="l" eaLnBrk="1" latinLnBrk="0" hangingPunct="1">
              <a:defRPr kumimoji="0" lang="es-ES" sz="1200">
                <a:solidFill>
                  <a:schemeClr val="bg1"/>
                </a:solidFill>
              </a:defRPr>
            </a:lvl1pPr>
            <a:extLst/>
          </a:lstStyle>
          <a:p>
            <a:pPr algn="l"/>
            <a:endParaRPr kumimoji="0" lang="es-ES">
              <a:solidFill>
                <a:schemeClr val="bg1"/>
              </a:solidFill>
            </a:endParaRPr>
          </a:p>
        </p:txBody>
      </p:sp>
      <p:sp>
        <p:nvSpPr>
          <p:cNvPr id="6" name="Slide Number Placeholder 5"/>
          <p:cNvSpPr>
            <a:spLocks noGrp="1"/>
          </p:cNvSpPr>
          <p:nvPr>
            <p:ph type="sldNum" sz="quarter" idx="4"/>
          </p:nvPr>
        </p:nvSpPr>
        <p:spPr>
          <a:xfrm rot="5400000">
            <a:off x="8278813" y="5962650"/>
            <a:ext cx="968375" cy="365125"/>
          </a:xfrm>
          <a:prstGeom prst="rect">
            <a:avLst/>
          </a:prstGeom>
        </p:spPr>
        <p:txBody>
          <a:bodyPr vert="horz" rtlCol="0" anchor="ctr"/>
          <a:lstStyle>
            <a:lvl1pPr algn="r" eaLnBrk="1" latinLnBrk="0" hangingPunct="1">
              <a:defRPr kumimoji="0" lang="es-ES" sz="1200">
                <a:solidFill>
                  <a:schemeClr val="bg1"/>
                </a:solidFill>
              </a:defRPr>
            </a:lvl1pPr>
            <a:extLst/>
          </a:lstStyle>
          <a:p>
            <a:fld id="{8A4431D5-1B33-458B-8AFD-CECCB0FA18CB}" type="slidenum">
              <a:rPr kumimoji="0" lang="es-ES">
                <a:solidFill>
                  <a:schemeClr val="bg1"/>
                </a:solidFill>
              </a:rPr>
              <a:pPr/>
              <a:t>‹#›</a:t>
            </a:fld>
            <a:endParaRPr kumimoji="0" lang="es-ES">
              <a:solidFill>
                <a:schemeClr val="bg1"/>
              </a:solidFill>
            </a:endParaRPr>
          </a:p>
        </p:txBody>
      </p:sp>
      <p:sp>
        <p:nvSpPr>
          <p:cNvPr id="7" name="Rectangle 6"/>
          <p:cNvSpPr/>
          <p:nvPr/>
        </p:nvSpPr>
        <p:spPr>
          <a:xfrm>
            <a:off x="8895749" y="-733"/>
            <a:ext cx="76200" cy="6858000"/>
          </a:xfrm>
          <a:prstGeom prst="rect">
            <a:avLst/>
          </a:prstGeom>
          <a:solidFill>
            <a:schemeClr val="accent1"/>
          </a:solidFill>
          <a:ln w="3492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s-ES"/>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71" r:id="rId3"/>
    <p:sldLayoutId id="2147483672" r:id="rId4"/>
    <p:sldLayoutId id="2147483650" r:id="rId5"/>
    <p:sldLayoutId id="2147483651" r:id="rId6"/>
    <p:sldLayoutId id="2147483652" r:id="rId7"/>
    <p:sldLayoutId id="2147483654" r:id="rId8"/>
    <p:sldLayoutId id="2147483655" r:id="rId9"/>
    <p:sldLayoutId id="2147483656" r:id="rId10"/>
    <p:sldLayoutId id="2147483657" r:id="rId11"/>
    <p:sldLayoutId id="2147483658" r:id="rId12"/>
    <p:sldLayoutId id="2147483659" r:id="rId13"/>
    <p:sldLayoutId id="2147483660" r:id="rId14"/>
    <p:sldLayoutId id="2147483661" r:id="rId15"/>
    <p:sldLayoutId id="2147483662" r:id="rId16"/>
    <p:sldLayoutId id="2147483663" r:id="rId17"/>
    <p:sldLayoutId id="2147483664" r:id="rId18"/>
    <p:sldLayoutId id="2147483665" r:id="rId19"/>
    <p:sldLayoutId id="2147483666" r:id="rId20"/>
    <p:sldLayoutId id="2147483667" r:id="rId21"/>
    <p:sldLayoutId id="2147483668" r:id="rId22"/>
    <p:sldLayoutId id="2147483669" r:id="rId23"/>
    <p:sldLayoutId id="2147483670" r:id="rId24"/>
  </p:sldLayoutIdLst>
  <p:transition>
    <p:fade/>
  </p:transition>
  <p:timing>
    <p:tnLst>
      <p:par>
        <p:cTn id="1" dur="indefinite" restart="never" nodeType="tmRoot"/>
      </p:par>
    </p:tnLst>
  </p:timing>
  <p:txStyles>
    <p:titleStyle>
      <a:lvl1pPr algn="ctr" rtl="0" eaLnBrk="1" latinLnBrk="0" hangingPunct="1">
        <a:spcBef>
          <a:spcPct val="0"/>
        </a:spcBef>
        <a:buNone/>
        <a:defRPr kumimoji="0" lang="es-ES" sz="4400" kern="1200">
          <a:solidFill>
            <a:schemeClr val="tx2"/>
          </a:solidFill>
          <a:latin typeface="+mj-lt"/>
          <a:ea typeface="+mj-ea"/>
          <a:cs typeface="+mj-cs"/>
        </a:defRPr>
      </a:lvl1pPr>
      <a:extLst/>
    </p:titleStyle>
    <p:bodyStyle>
      <a:lvl1pPr marL="342900" indent="-342900" algn="l" rtl="0" eaLnBrk="1" latinLnBrk="0" hangingPunct="1">
        <a:spcBef>
          <a:spcPct val="20000"/>
        </a:spcBef>
        <a:buFont typeface="Arial"/>
        <a:buChar char="•"/>
        <a:defRPr kumimoji="0" lang="es-ES" sz="3200" kern="1200">
          <a:solidFill>
            <a:schemeClr val="tx2"/>
          </a:solidFill>
          <a:latin typeface="+mn-lt"/>
          <a:ea typeface="+mn-ea"/>
          <a:cs typeface="+mn-cs"/>
        </a:defRPr>
      </a:lvl1pPr>
      <a:lvl2pPr marL="742950" indent="-285750" algn="l" rtl="0" eaLnBrk="1" latinLnBrk="0" hangingPunct="1">
        <a:spcBef>
          <a:spcPct val="20000"/>
        </a:spcBef>
        <a:buFont typeface="Arial"/>
        <a:buChar char="–"/>
        <a:defRPr kumimoji="0" lang="es-ES" sz="2800" kern="1200">
          <a:solidFill>
            <a:schemeClr val="tx2"/>
          </a:solidFill>
          <a:latin typeface="+mn-lt"/>
          <a:ea typeface="+mn-ea"/>
          <a:cs typeface="+mn-cs"/>
        </a:defRPr>
      </a:lvl2pPr>
      <a:lvl3pPr marL="1143000" indent="-228600" algn="l" rtl="0" eaLnBrk="1" latinLnBrk="0" hangingPunct="1">
        <a:spcBef>
          <a:spcPct val="20000"/>
        </a:spcBef>
        <a:buFont typeface="Arial"/>
        <a:buChar char="•"/>
        <a:defRPr kumimoji="0" lang="es-ES" sz="2400" kern="1200">
          <a:solidFill>
            <a:schemeClr val="tx2"/>
          </a:solidFill>
          <a:latin typeface="+mn-lt"/>
          <a:ea typeface="+mn-ea"/>
          <a:cs typeface="+mn-cs"/>
        </a:defRPr>
      </a:lvl3pPr>
      <a:lvl4pPr marL="1600200" indent="-228600" algn="l" rtl="0" eaLnBrk="1" latinLnBrk="0" hangingPunct="1">
        <a:spcBef>
          <a:spcPct val="20000"/>
        </a:spcBef>
        <a:buFont typeface="Arial"/>
        <a:buChar char="–"/>
        <a:defRPr kumimoji="0" lang="es-ES" sz="2000" kern="1200">
          <a:solidFill>
            <a:schemeClr val="tx2"/>
          </a:solidFill>
          <a:latin typeface="+mn-lt"/>
          <a:ea typeface="+mn-ea"/>
          <a:cs typeface="+mn-cs"/>
        </a:defRPr>
      </a:lvl4pPr>
      <a:lvl5pPr marL="2057400" indent="-228600" algn="l" rtl="0" eaLnBrk="1" latinLnBrk="0" hangingPunct="1">
        <a:spcBef>
          <a:spcPct val="20000"/>
        </a:spcBef>
        <a:buFont typeface="Arial"/>
        <a:buChar char="»"/>
        <a:defRPr kumimoji="0" lang="es-ES" sz="2000" kern="1200">
          <a:solidFill>
            <a:schemeClr val="tx2"/>
          </a:solidFill>
          <a:latin typeface="+mn-lt"/>
          <a:ea typeface="+mn-ea"/>
          <a:cs typeface="+mn-cs"/>
        </a:defRPr>
      </a:lvl5pPr>
      <a:lvl6pPr marL="2514600" indent="-228600" algn="l" rtl="0" eaLnBrk="1" latinLnBrk="0" hangingPunct="1">
        <a:spcBef>
          <a:spcPct val="20000"/>
        </a:spcBef>
        <a:buFont typeface="Arial"/>
        <a:buChar char="•"/>
        <a:defRPr kumimoji="0" lang="es-ES"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0" lang="es-ES"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0" lang="es-ES"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0" lang="es-ES" sz="2000" kern="1200">
          <a:solidFill>
            <a:schemeClr val="tx1"/>
          </a:solidFill>
          <a:latin typeface="+mn-lt"/>
          <a:ea typeface="+mn-ea"/>
          <a:cs typeface="+mn-cs"/>
        </a:defRPr>
      </a:lvl9pPr>
      <a:extLst/>
    </p:bodyStyle>
    <p:otherStyle>
      <a:lvl1pPr marL="0" algn="l" rtl="0" eaLnBrk="1" latinLnBrk="0" hangingPunct="1">
        <a:defRPr kumimoji="0" lang="es-ES" kern="1200">
          <a:solidFill>
            <a:schemeClr val="tx1"/>
          </a:solidFill>
          <a:latin typeface="+mn-lt"/>
          <a:ea typeface="+mn-ea"/>
          <a:cs typeface="+mn-cs"/>
        </a:defRPr>
      </a:lvl1pPr>
      <a:lvl2pPr marL="457200" algn="l" rtl="0" eaLnBrk="1" latinLnBrk="0" hangingPunct="1">
        <a:defRPr kumimoji="0" lang="es-ES" kern="1200">
          <a:solidFill>
            <a:schemeClr val="tx1"/>
          </a:solidFill>
          <a:latin typeface="+mn-lt"/>
          <a:ea typeface="+mn-ea"/>
          <a:cs typeface="+mn-cs"/>
        </a:defRPr>
      </a:lvl2pPr>
      <a:lvl3pPr marL="914400" algn="l" rtl="0" eaLnBrk="1" latinLnBrk="0" hangingPunct="1">
        <a:defRPr kumimoji="0" lang="es-ES" kern="1200">
          <a:solidFill>
            <a:schemeClr val="tx1"/>
          </a:solidFill>
          <a:latin typeface="+mn-lt"/>
          <a:ea typeface="+mn-ea"/>
          <a:cs typeface="+mn-cs"/>
        </a:defRPr>
      </a:lvl3pPr>
      <a:lvl4pPr marL="1371600" algn="l" rtl="0" eaLnBrk="1" latinLnBrk="0" hangingPunct="1">
        <a:defRPr kumimoji="0" lang="es-ES" kern="1200">
          <a:solidFill>
            <a:schemeClr val="tx1"/>
          </a:solidFill>
          <a:latin typeface="+mn-lt"/>
          <a:ea typeface="+mn-ea"/>
          <a:cs typeface="+mn-cs"/>
        </a:defRPr>
      </a:lvl4pPr>
      <a:lvl5pPr marL="1828800" algn="l" rtl="0" eaLnBrk="1" latinLnBrk="0" hangingPunct="1">
        <a:defRPr kumimoji="0" lang="es-ES" kern="1200">
          <a:solidFill>
            <a:schemeClr val="tx1"/>
          </a:solidFill>
          <a:latin typeface="+mn-lt"/>
          <a:ea typeface="+mn-ea"/>
          <a:cs typeface="+mn-cs"/>
        </a:defRPr>
      </a:lvl5pPr>
      <a:lvl6pPr marL="2286000" algn="l" rtl="0" eaLnBrk="1" latinLnBrk="0" hangingPunct="1">
        <a:defRPr kumimoji="0" lang="es-ES" kern="1200">
          <a:solidFill>
            <a:schemeClr val="tx1"/>
          </a:solidFill>
          <a:latin typeface="+mn-lt"/>
          <a:ea typeface="+mn-ea"/>
          <a:cs typeface="+mn-cs"/>
        </a:defRPr>
      </a:lvl6pPr>
      <a:lvl7pPr marL="2743200" algn="l" rtl="0" eaLnBrk="1" latinLnBrk="0" hangingPunct="1">
        <a:defRPr kumimoji="0" lang="es-ES" kern="1200">
          <a:solidFill>
            <a:schemeClr val="tx1"/>
          </a:solidFill>
          <a:latin typeface="+mn-lt"/>
          <a:ea typeface="+mn-ea"/>
          <a:cs typeface="+mn-cs"/>
        </a:defRPr>
      </a:lvl7pPr>
      <a:lvl8pPr marL="3200400" algn="l" rtl="0" eaLnBrk="1" latinLnBrk="0" hangingPunct="1">
        <a:defRPr kumimoji="0" lang="es-ES" kern="1200">
          <a:solidFill>
            <a:schemeClr val="tx1"/>
          </a:solidFill>
          <a:latin typeface="+mn-lt"/>
          <a:ea typeface="+mn-ea"/>
          <a:cs typeface="+mn-cs"/>
        </a:defRPr>
      </a:lvl8pPr>
      <a:lvl9pPr marL="3657600" algn="l" rtl="0" eaLnBrk="1" latinLnBrk="0" hangingPunct="1">
        <a:defRPr kumimoji="0" lang="es-ES"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image" Target="../media/image6.jpeg"/><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3.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3.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3.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3.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image" Target="../media/image6.jpeg"/><Relationship Id="rId4" Type="http://schemas.openxmlformats.org/officeDocument/2006/relationships/image" Target="../media/image5.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3.xml"/><Relationship Id="rId1" Type="http://schemas.openxmlformats.org/officeDocument/2006/relationships/slideLayout" Target="../slideLayouts/slideLayout23.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Marcador de texto"/>
          <p:cNvSpPr>
            <a:spLocks noGrp="1"/>
          </p:cNvSpPr>
          <p:nvPr>
            <p:ph type="body" sz="quarter" idx="10"/>
          </p:nvPr>
        </p:nvSpPr>
        <p:spPr>
          <a:xfrm>
            <a:off x="0" y="5013176"/>
            <a:ext cx="8964488" cy="1238250"/>
          </a:xfrm>
        </p:spPr>
        <p:txBody>
          <a:bodyPr/>
          <a:lstStyle/>
          <a:p>
            <a:r>
              <a:rPr lang="es-ES" dirty="0" smtClean="0"/>
              <a:t>Final </a:t>
            </a:r>
            <a:r>
              <a:rPr lang="es-ES" dirty="0" err="1" smtClean="0"/>
              <a:t>Event</a:t>
            </a:r>
            <a:endParaRPr lang="es-ES" dirty="0"/>
          </a:p>
        </p:txBody>
      </p:sp>
      <p:sp>
        <p:nvSpPr>
          <p:cNvPr id="10" name="9 Marcador de texto"/>
          <p:cNvSpPr>
            <a:spLocks noGrp="1"/>
          </p:cNvSpPr>
          <p:nvPr>
            <p:ph type="body" sz="quarter" idx="15"/>
          </p:nvPr>
        </p:nvSpPr>
        <p:spPr>
          <a:xfrm rot="16200000">
            <a:off x="6013648" y="2527176"/>
            <a:ext cx="5181600" cy="432048"/>
          </a:xfrm>
        </p:spPr>
        <p:txBody>
          <a:bodyPr/>
          <a:lstStyle/>
          <a:p>
            <a:r>
              <a:rPr lang="es-ES" dirty="0" smtClean="0"/>
              <a:t>Port of </a:t>
            </a:r>
            <a:r>
              <a:rPr lang="es-ES" dirty="0" err="1" smtClean="0"/>
              <a:t>Spain</a:t>
            </a:r>
            <a:r>
              <a:rPr lang="es-ES" dirty="0" smtClean="0"/>
              <a:t> - June 5 &amp; 6, 2017</a:t>
            </a:r>
            <a:endParaRPr lang="es-ES" dirty="0"/>
          </a:p>
        </p:txBody>
      </p:sp>
      <p:sp>
        <p:nvSpPr>
          <p:cNvPr id="11" name="10 CuadroTexto"/>
          <p:cNvSpPr txBox="1"/>
          <p:nvPr/>
        </p:nvSpPr>
        <p:spPr>
          <a:xfrm>
            <a:off x="395536" y="1268760"/>
            <a:ext cx="6552728" cy="1477328"/>
          </a:xfrm>
          <a:prstGeom prst="rect">
            <a:avLst/>
          </a:prstGeom>
          <a:noFill/>
        </p:spPr>
        <p:txBody>
          <a:bodyPr wrap="square" rtlCol="0">
            <a:spAutoFit/>
          </a:bodyPr>
          <a:lstStyle/>
          <a:p>
            <a:pPr algn="r"/>
            <a:r>
              <a:rPr lang="en-GB" i="1" dirty="0" smtClean="0"/>
              <a:t>Capacity Building Within the Caribbean Forum of the African, Caribbean and Pacific Group of States (CARIFORUM) in the Areas of Competition, Public Procurement, and Customs and Trade Facilitation in support of the Implementation of the CARIFORUM-EU Economic Partnership Agreement (EPA).</a:t>
            </a:r>
            <a:endParaRPr lang="es-ES" dirty="0" smtClean="0"/>
          </a:p>
        </p:txBody>
      </p:sp>
      <p:sp>
        <p:nvSpPr>
          <p:cNvPr id="12" name="Rectangle 16"/>
          <p:cNvSpPr/>
          <p:nvPr/>
        </p:nvSpPr>
        <p:spPr>
          <a:xfrm rot="10800000" flipV="1">
            <a:off x="-7" y="6237312"/>
            <a:ext cx="8964494" cy="620688"/>
          </a:xfrm>
          <a:prstGeom prst="rect">
            <a:avLst/>
          </a:prstGeom>
          <a:solidFill>
            <a:schemeClr val="bg1"/>
          </a:solidFill>
          <a:ln w="3492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s-ES"/>
          </a:p>
        </p:txBody>
      </p:sp>
      <p:sp>
        <p:nvSpPr>
          <p:cNvPr id="13" name="Rectangle 14"/>
          <p:cNvSpPr>
            <a:spLocks noChangeArrowheads="1"/>
          </p:cNvSpPr>
          <p:nvPr/>
        </p:nvSpPr>
        <p:spPr bwMode="auto">
          <a:xfrm>
            <a:off x="2340496" y="6346081"/>
            <a:ext cx="1295400" cy="371475"/>
          </a:xfrm>
          <a:prstGeom prst="rect">
            <a:avLst/>
          </a:prstGeom>
          <a:noFill/>
          <a:ln w="12700" cap="sq">
            <a:noFill/>
            <a:miter lim="800000"/>
            <a:headEnd type="none" w="sm" len="sm"/>
            <a:tailEnd type="none" w="sm" len="sm"/>
          </a:ln>
        </p:spPr>
        <p:txBody>
          <a:bodyPr anchor="ctr">
            <a:spAutoFit/>
          </a:bodyPr>
          <a:lstStyle/>
          <a:p>
            <a:pPr algn="r" eaLnBrk="0" hangingPunct="0"/>
            <a:r>
              <a:rPr lang="en-GB" sz="900" dirty="0">
                <a:latin typeface="Calibri" pitchFamily="34" charset="0"/>
                <a:ea typeface="Calibri" pitchFamily="34" charset="0"/>
                <a:cs typeface="Arial" charset="0"/>
              </a:rPr>
              <a:t>A project </a:t>
            </a:r>
            <a:br>
              <a:rPr lang="en-GB" sz="900" dirty="0">
                <a:latin typeface="Calibri" pitchFamily="34" charset="0"/>
                <a:ea typeface="Calibri" pitchFamily="34" charset="0"/>
                <a:cs typeface="Arial" charset="0"/>
              </a:rPr>
            </a:br>
            <a:r>
              <a:rPr lang="en-GB" sz="900" dirty="0">
                <a:latin typeface="Calibri" pitchFamily="34" charset="0"/>
                <a:ea typeface="Calibri" pitchFamily="34" charset="0"/>
                <a:cs typeface="Arial" charset="0"/>
              </a:rPr>
              <a:t>implemented by:</a:t>
            </a:r>
            <a:endParaRPr lang="es-ES" sz="1600" dirty="0">
              <a:ea typeface="Calibri" pitchFamily="34" charset="0"/>
              <a:cs typeface="Arial" charset="0"/>
            </a:endParaRPr>
          </a:p>
        </p:txBody>
      </p:sp>
      <p:grpSp>
        <p:nvGrpSpPr>
          <p:cNvPr id="14" name="21 Grupo"/>
          <p:cNvGrpSpPr>
            <a:grpSpLocks/>
          </p:cNvGrpSpPr>
          <p:nvPr/>
        </p:nvGrpSpPr>
        <p:grpSpPr bwMode="auto">
          <a:xfrm>
            <a:off x="3635896" y="6360368"/>
            <a:ext cx="5111750" cy="381000"/>
            <a:chOff x="2483768" y="5768274"/>
            <a:chExt cx="5111055" cy="380927"/>
          </a:xfrm>
        </p:grpSpPr>
        <p:pic>
          <p:nvPicPr>
            <p:cNvPr id="15" name="Imagen 57" descr="logopeque3"/>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2483768" y="5805264"/>
              <a:ext cx="1800200" cy="306947"/>
            </a:xfrm>
            <a:prstGeom prst="rect">
              <a:avLst/>
            </a:prstGeom>
            <a:noFill/>
            <a:ln w="9525">
              <a:noFill/>
              <a:miter lim="800000"/>
              <a:headEnd/>
              <a:tailEnd/>
            </a:ln>
          </p:spPr>
        </p:pic>
        <p:pic>
          <p:nvPicPr>
            <p:cNvPr id="16" name="Imagen 58" descr="cid:image001.jpg@01CF9544.2D65E140"/>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4523102" y="5815012"/>
              <a:ext cx="1080120" cy="287451"/>
            </a:xfrm>
            <a:prstGeom prst="rect">
              <a:avLst/>
            </a:prstGeom>
            <a:noFill/>
            <a:ln w="9525">
              <a:noFill/>
              <a:miter lim="800000"/>
              <a:headEnd/>
              <a:tailEnd/>
            </a:ln>
          </p:spPr>
        </p:pic>
        <p:pic>
          <p:nvPicPr>
            <p:cNvPr id="17" name="Imagen 59" descr="þÿ"/>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5842356" y="5797164"/>
              <a:ext cx="794767" cy="323147"/>
            </a:xfrm>
            <a:prstGeom prst="rect">
              <a:avLst/>
            </a:prstGeom>
            <a:noFill/>
            <a:ln w="9525">
              <a:noFill/>
              <a:miter lim="800000"/>
              <a:headEnd/>
              <a:tailEnd/>
            </a:ln>
          </p:spPr>
        </p:pic>
        <p:pic>
          <p:nvPicPr>
            <p:cNvPr id="18" name="Imagen 60" descr="þÿ"/>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6876256" y="5768274"/>
              <a:ext cx="718567" cy="380927"/>
            </a:xfrm>
            <a:prstGeom prst="rect">
              <a:avLst/>
            </a:prstGeom>
            <a:noFill/>
            <a:ln w="9525">
              <a:noFill/>
              <a:miter lim="800000"/>
              <a:headEnd/>
              <a:tailEnd/>
            </a:ln>
          </p:spPr>
        </p:pic>
      </p:grpSp>
      <p:pic>
        <p:nvPicPr>
          <p:cNvPr id="19" name="il_fi" descr="http://www.wereurope.eu/bilder/eu.jpg"/>
          <p:cNvPicPr>
            <a:picLocks noChangeAspect="1" noChangeArrowheads="1"/>
          </p:cNvPicPr>
          <p:nvPr/>
        </p:nvPicPr>
        <p:blipFill>
          <a:blip r:embed="rId6" cstate="screen">
            <a:extLst>
              <a:ext uri="{28A0092B-C50C-407E-A947-70E740481C1C}">
                <a14:useLocalDpi xmlns:a14="http://schemas.microsoft.com/office/drawing/2010/main"/>
              </a:ext>
            </a:extLst>
          </a:blip>
          <a:srcRect/>
          <a:stretch>
            <a:fillRect/>
          </a:stretch>
        </p:blipFill>
        <p:spPr bwMode="auto">
          <a:xfrm>
            <a:off x="683568" y="188640"/>
            <a:ext cx="792163" cy="528637"/>
          </a:xfrm>
          <a:prstGeom prst="rect">
            <a:avLst/>
          </a:prstGeom>
          <a:noFill/>
          <a:ln w="9525">
            <a:noFill/>
            <a:miter lim="800000"/>
            <a:headEnd/>
            <a:tailEnd/>
          </a:ln>
        </p:spPr>
      </p:pic>
      <p:sp>
        <p:nvSpPr>
          <p:cNvPr id="20" name="7 CuadroTexto"/>
          <p:cNvSpPr txBox="1">
            <a:spLocks noChangeArrowheads="1"/>
          </p:cNvSpPr>
          <p:nvPr/>
        </p:nvSpPr>
        <p:spPr bwMode="auto">
          <a:xfrm>
            <a:off x="467668" y="677590"/>
            <a:ext cx="1223963" cy="369332"/>
          </a:xfrm>
          <a:prstGeom prst="rect">
            <a:avLst/>
          </a:prstGeom>
          <a:noFill/>
          <a:ln w="9525">
            <a:noFill/>
            <a:miter lim="800000"/>
            <a:headEnd/>
            <a:tailEnd/>
          </a:ln>
        </p:spPr>
        <p:txBody>
          <a:bodyPr wrap="square">
            <a:spAutoFit/>
          </a:bodyPr>
          <a:lstStyle/>
          <a:p>
            <a:pPr algn="ctr"/>
            <a:r>
              <a:rPr lang="es-ES" sz="900" dirty="0" smtClean="0">
                <a:latin typeface="Arial" charset="0"/>
                <a:cs typeface="Arial" charset="0"/>
              </a:rPr>
              <a:t>Project </a:t>
            </a:r>
            <a:r>
              <a:rPr lang="es-ES" sz="900" dirty="0" err="1" smtClean="0">
                <a:latin typeface="Arial" charset="0"/>
                <a:cs typeface="Arial" charset="0"/>
              </a:rPr>
              <a:t>funded</a:t>
            </a:r>
            <a:r>
              <a:rPr lang="es-ES" sz="900" dirty="0" smtClean="0">
                <a:latin typeface="Arial" charset="0"/>
                <a:cs typeface="Arial" charset="0"/>
              </a:rPr>
              <a:t> </a:t>
            </a:r>
            <a:r>
              <a:rPr lang="es-ES" sz="900" dirty="0" err="1" smtClean="0">
                <a:latin typeface="Arial" charset="0"/>
                <a:cs typeface="Arial" charset="0"/>
              </a:rPr>
              <a:t>by</a:t>
            </a:r>
            <a:r>
              <a:rPr lang="es-ES" sz="900" dirty="0" smtClean="0">
                <a:latin typeface="Arial" charset="0"/>
                <a:cs typeface="Arial" charset="0"/>
              </a:rPr>
              <a:t> </a:t>
            </a:r>
            <a:r>
              <a:rPr lang="es-ES" sz="900" dirty="0" err="1" smtClean="0">
                <a:latin typeface="Arial" charset="0"/>
                <a:cs typeface="Arial" charset="0"/>
              </a:rPr>
              <a:t>the</a:t>
            </a:r>
            <a:r>
              <a:rPr lang="es-ES" sz="900" dirty="0" smtClean="0">
                <a:latin typeface="Arial" charset="0"/>
                <a:cs typeface="Arial" charset="0"/>
              </a:rPr>
              <a:t> </a:t>
            </a:r>
            <a:r>
              <a:rPr lang="es-ES" sz="900" dirty="0" err="1" smtClean="0">
                <a:latin typeface="Arial" charset="0"/>
                <a:cs typeface="Arial" charset="0"/>
              </a:rPr>
              <a:t>European</a:t>
            </a:r>
            <a:r>
              <a:rPr lang="es-ES" sz="900" dirty="0" smtClean="0">
                <a:latin typeface="Arial" charset="0"/>
                <a:cs typeface="Arial" charset="0"/>
              </a:rPr>
              <a:t> </a:t>
            </a:r>
            <a:r>
              <a:rPr lang="es-ES" sz="900" dirty="0" err="1">
                <a:latin typeface="Arial" charset="0"/>
                <a:cs typeface="Arial" charset="0"/>
              </a:rPr>
              <a:t>Union</a:t>
            </a:r>
            <a:endParaRPr lang="es-ES" sz="900" dirty="0">
              <a:latin typeface="Arial" charset="0"/>
              <a:cs typeface="Arial" charset="0"/>
            </a:endParaRPr>
          </a:p>
        </p:txBody>
      </p:sp>
      <p:pic>
        <p:nvPicPr>
          <p:cNvPr id="21" name="9 Imagen" descr="Cariforum logo"/>
          <p:cNvPicPr>
            <a:picLocks noChangeAspect="1" noChangeArrowheads="1"/>
          </p:cNvPicPr>
          <p:nvPr/>
        </p:nvPicPr>
        <p:blipFill>
          <a:blip r:embed="rId7" cstate="screen">
            <a:extLst>
              <a:ext uri="{28A0092B-C50C-407E-A947-70E740481C1C}">
                <a14:useLocalDpi xmlns:a14="http://schemas.microsoft.com/office/drawing/2010/main"/>
              </a:ext>
            </a:extLst>
          </a:blip>
          <a:srcRect/>
          <a:stretch>
            <a:fillRect/>
          </a:stretch>
        </p:blipFill>
        <p:spPr bwMode="auto">
          <a:xfrm>
            <a:off x="5076056" y="404664"/>
            <a:ext cx="1765300" cy="344487"/>
          </a:xfrm>
          <a:prstGeom prst="rect">
            <a:avLst/>
          </a:prstGeom>
          <a:noFill/>
          <a:ln w="9525">
            <a:noFill/>
            <a:miter lim="800000"/>
            <a:headEnd/>
            <a:tailEnd/>
          </a:ln>
        </p:spPr>
      </p:pic>
      <p:sp>
        <p:nvSpPr>
          <p:cNvPr id="22" name="21 CuadroTexto"/>
          <p:cNvSpPr txBox="1"/>
          <p:nvPr/>
        </p:nvSpPr>
        <p:spPr>
          <a:xfrm>
            <a:off x="1259632" y="3212976"/>
            <a:ext cx="5688632" cy="646331"/>
          </a:xfrm>
          <a:prstGeom prst="rect">
            <a:avLst/>
          </a:prstGeom>
          <a:noFill/>
        </p:spPr>
        <p:txBody>
          <a:bodyPr wrap="square" rtlCol="0">
            <a:spAutoFit/>
          </a:bodyPr>
          <a:lstStyle/>
          <a:p>
            <a:pPr algn="r"/>
            <a:r>
              <a:rPr lang="en-GB" sz="1200" dirty="0" smtClean="0"/>
              <a:t>Antigua and Barbuda, The Bahamas, Barbados, Belize, Dominica, the Dominican Republic, Grenada, Guyana, Haiti, Jamaica, St. Kitts and Nevis, Saint Lucia, St. Vincent and the Grenadines, Suriname, and Trinidad and Tobago</a:t>
            </a:r>
            <a:endParaRPr lang="es-ES" sz="1200" dirty="0"/>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229600" cy="533400"/>
          </a:xfrm>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r>
              <a:rPr lang="en-US" dirty="0" smtClean="0"/>
              <a:t>Organization of Delivery</a:t>
            </a:r>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398665750"/>
              </p:ext>
            </p:extLst>
          </p:nvPr>
        </p:nvGraphicFramePr>
        <p:xfrm>
          <a:off x="251520" y="747052"/>
          <a:ext cx="8610600" cy="5867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1167285" y="3311420"/>
            <a:ext cx="2095501" cy="369332"/>
          </a:xfrm>
          <a:prstGeom prst="rect">
            <a:avLst/>
          </a:prstGeom>
          <a:noFill/>
        </p:spPr>
        <p:txBody>
          <a:bodyPr wrap="square" rtlCol="0">
            <a:spAutoFit/>
          </a:bodyPr>
          <a:lstStyle/>
          <a:p>
            <a:r>
              <a:rPr lang="en-US" b="1" dirty="0" smtClean="0">
                <a:solidFill>
                  <a:srgbClr val="FFC000"/>
                </a:solidFill>
              </a:rPr>
              <a:t>University Lecturers</a:t>
            </a:r>
            <a:endParaRPr lang="en-GB" b="1" dirty="0">
              <a:solidFill>
                <a:srgbClr val="FFC000"/>
              </a:solidFill>
            </a:endParaRPr>
          </a:p>
        </p:txBody>
      </p:sp>
      <p:sp>
        <p:nvSpPr>
          <p:cNvPr id="6" name="TextBox 5"/>
          <p:cNvSpPr txBox="1"/>
          <p:nvPr/>
        </p:nvSpPr>
        <p:spPr>
          <a:xfrm>
            <a:off x="6300192" y="3154740"/>
            <a:ext cx="1929407" cy="2400657"/>
          </a:xfrm>
          <a:prstGeom prst="rect">
            <a:avLst/>
          </a:prstGeom>
          <a:noFill/>
        </p:spPr>
        <p:txBody>
          <a:bodyPr wrap="square" rtlCol="0">
            <a:spAutoFit/>
          </a:bodyPr>
          <a:lstStyle/>
          <a:p>
            <a:r>
              <a:rPr lang="en-US" b="1" dirty="0" smtClean="0">
                <a:solidFill>
                  <a:srgbClr val="FFFF00"/>
                </a:solidFill>
              </a:rPr>
              <a:t>Training of </a:t>
            </a:r>
          </a:p>
          <a:p>
            <a:r>
              <a:rPr lang="en-US" b="1" dirty="0" smtClean="0">
                <a:solidFill>
                  <a:srgbClr val="FFFF00"/>
                </a:solidFill>
              </a:rPr>
              <a:t>Trainers : </a:t>
            </a:r>
          </a:p>
          <a:p>
            <a:r>
              <a:rPr lang="en-US" sz="1600" b="1" dirty="0" smtClean="0">
                <a:solidFill>
                  <a:schemeClr val="bg2"/>
                </a:solidFill>
              </a:rPr>
              <a:t>Senior staff of CCC; JFTC;  BFTC; DR  Commission Used as Apprentice Trainers in General Workshops</a:t>
            </a:r>
          </a:p>
          <a:p>
            <a:endParaRPr lang="en-US" dirty="0" smtClean="0"/>
          </a:p>
        </p:txBody>
      </p:sp>
      <p:sp>
        <p:nvSpPr>
          <p:cNvPr id="7" name="TextBox 6"/>
          <p:cNvSpPr txBox="1"/>
          <p:nvPr/>
        </p:nvSpPr>
        <p:spPr>
          <a:xfrm>
            <a:off x="1560124" y="4601290"/>
            <a:ext cx="1237393" cy="1200329"/>
          </a:xfrm>
          <a:prstGeom prst="rect">
            <a:avLst/>
          </a:prstGeom>
          <a:noFill/>
        </p:spPr>
        <p:txBody>
          <a:bodyPr wrap="square" rtlCol="0">
            <a:spAutoFit/>
          </a:bodyPr>
          <a:lstStyle/>
          <a:p>
            <a:r>
              <a:rPr lang="en-US" b="1" dirty="0" smtClean="0">
                <a:solidFill>
                  <a:srgbClr val="FFFF00"/>
                </a:solidFill>
              </a:rPr>
              <a:t>Haiti &amp; </a:t>
            </a:r>
          </a:p>
          <a:p>
            <a:r>
              <a:rPr lang="en-US" b="1" dirty="0" smtClean="0">
                <a:solidFill>
                  <a:srgbClr val="FFFF00"/>
                </a:solidFill>
              </a:rPr>
              <a:t>DR given </a:t>
            </a:r>
            <a:endParaRPr lang="en-US" b="1" dirty="0">
              <a:solidFill>
                <a:srgbClr val="FFFF00"/>
              </a:solidFill>
            </a:endParaRPr>
          </a:p>
          <a:p>
            <a:r>
              <a:rPr lang="en-US" b="1" dirty="0" smtClean="0">
                <a:solidFill>
                  <a:srgbClr val="FFFF00"/>
                </a:solidFill>
              </a:rPr>
              <a:t>Individual </a:t>
            </a:r>
          </a:p>
          <a:p>
            <a:r>
              <a:rPr lang="en-US" b="1" dirty="0" smtClean="0">
                <a:solidFill>
                  <a:srgbClr val="FFFF00"/>
                </a:solidFill>
              </a:rPr>
              <a:t>attention</a:t>
            </a:r>
            <a:endParaRPr lang="en-GB" b="1" dirty="0">
              <a:solidFill>
                <a:srgbClr val="FFFF00"/>
              </a:solidFill>
            </a:endParaRPr>
          </a:p>
        </p:txBody>
      </p:sp>
      <p:sp>
        <p:nvSpPr>
          <p:cNvPr id="8" name="TextBox 7"/>
          <p:cNvSpPr txBox="1"/>
          <p:nvPr/>
        </p:nvSpPr>
        <p:spPr>
          <a:xfrm flipH="1">
            <a:off x="1132426" y="4149785"/>
            <a:ext cx="1191674" cy="369332"/>
          </a:xfrm>
          <a:prstGeom prst="rect">
            <a:avLst/>
          </a:prstGeom>
          <a:noFill/>
        </p:spPr>
        <p:txBody>
          <a:bodyPr wrap="square" rtlCol="0">
            <a:spAutoFit/>
          </a:bodyPr>
          <a:lstStyle/>
          <a:p>
            <a:r>
              <a:rPr lang="en-US" b="1" dirty="0" smtClean="0">
                <a:solidFill>
                  <a:srgbClr val="FFC000"/>
                </a:solidFill>
              </a:rPr>
              <a:t>Regulators</a:t>
            </a:r>
            <a:endParaRPr lang="en-GB" b="1" dirty="0">
              <a:solidFill>
                <a:srgbClr val="FFC000"/>
              </a:solidFill>
            </a:endParaRPr>
          </a:p>
        </p:txBody>
      </p:sp>
      <p:sp>
        <p:nvSpPr>
          <p:cNvPr id="11" name="TextBox 10"/>
          <p:cNvSpPr txBox="1"/>
          <p:nvPr/>
        </p:nvSpPr>
        <p:spPr>
          <a:xfrm>
            <a:off x="1200130" y="3680752"/>
            <a:ext cx="1585664" cy="369332"/>
          </a:xfrm>
          <a:prstGeom prst="rect">
            <a:avLst/>
          </a:prstGeom>
          <a:noFill/>
        </p:spPr>
        <p:txBody>
          <a:bodyPr wrap="square" rtlCol="0">
            <a:spAutoFit/>
          </a:bodyPr>
          <a:lstStyle/>
          <a:p>
            <a:r>
              <a:rPr lang="en-US" b="1" dirty="0" smtClean="0">
                <a:solidFill>
                  <a:srgbClr val="FFC000"/>
                </a:solidFill>
              </a:rPr>
              <a:t>Public officials</a:t>
            </a:r>
            <a:endParaRPr lang="en-GB" b="1" dirty="0">
              <a:solidFill>
                <a:srgbClr val="FFC000"/>
              </a:solidFill>
            </a:endParaRPr>
          </a:p>
        </p:txBody>
      </p:sp>
      <p:sp>
        <p:nvSpPr>
          <p:cNvPr id="12" name="TextBox 11"/>
          <p:cNvSpPr txBox="1"/>
          <p:nvPr/>
        </p:nvSpPr>
        <p:spPr>
          <a:xfrm>
            <a:off x="1095493" y="3021172"/>
            <a:ext cx="2800062" cy="369332"/>
          </a:xfrm>
          <a:prstGeom prst="rect">
            <a:avLst/>
          </a:prstGeom>
          <a:noFill/>
        </p:spPr>
        <p:txBody>
          <a:bodyPr wrap="none" rtlCol="0">
            <a:spAutoFit/>
          </a:bodyPr>
          <a:lstStyle/>
          <a:p>
            <a:r>
              <a:rPr lang="en-US" b="1" dirty="0" smtClean="0">
                <a:solidFill>
                  <a:srgbClr val="FFC000"/>
                </a:solidFill>
              </a:rPr>
              <a:t>Staff of young commissions</a:t>
            </a:r>
            <a:endParaRPr lang="en-GB" b="1" dirty="0">
              <a:solidFill>
                <a:srgbClr val="FFC000"/>
              </a:solidFill>
            </a:endParaRPr>
          </a:p>
        </p:txBody>
      </p:sp>
      <p:sp>
        <p:nvSpPr>
          <p:cNvPr id="14" name="TextBox 13"/>
          <p:cNvSpPr txBox="1"/>
          <p:nvPr/>
        </p:nvSpPr>
        <p:spPr>
          <a:xfrm>
            <a:off x="2083347" y="2290464"/>
            <a:ext cx="1428340" cy="646331"/>
          </a:xfrm>
          <a:prstGeom prst="rect">
            <a:avLst/>
          </a:prstGeom>
          <a:noFill/>
        </p:spPr>
        <p:txBody>
          <a:bodyPr wrap="none" rtlCol="0">
            <a:spAutoFit/>
          </a:bodyPr>
          <a:lstStyle/>
          <a:p>
            <a:r>
              <a:rPr lang="en-US" b="1" dirty="0" smtClean="0">
                <a:solidFill>
                  <a:srgbClr val="FFFF00"/>
                </a:solidFill>
              </a:rPr>
              <a:t>Intermediate</a:t>
            </a:r>
          </a:p>
          <a:p>
            <a:r>
              <a:rPr lang="en-US" b="1" dirty="0" smtClean="0">
                <a:solidFill>
                  <a:srgbClr val="FFFF00"/>
                </a:solidFill>
              </a:rPr>
              <a:t>Workshops</a:t>
            </a:r>
            <a:endParaRPr lang="en-GB" b="1" dirty="0">
              <a:solidFill>
                <a:srgbClr val="FFFF00"/>
              </a:solidFill>
            </a:endParaRPr>
          </a:p>
        </p:txBody>
      </p:sp>
      <p:sp>
        <p:nvSpPr>
          <p:cNvPr id="3" name="TextBox 2"/>
          <p:cNvSpPr txBox="1"/>
          <p:nvPr/>
        </p:nvSpPr>
        <p:spPr>
          <a:xfrm>
            <a:off x="1728263" y="1505634"/>
            <a:ext cx="1534523" cy="646331"/>
          </a:xfrm>
          <a:prstGeom prst="rect">
            <a:avLst/>
          </a:prstGeom>
          <a:noFill/>
        </p:spPr>
        <p:txBody>
          <a:bodyPr wrap="none" rtlCol="0">
            <a:spAutoFit/>
          </a:bodyPr>
          <a:lstStyle/>
          <a:p>
            <a:r>
              <a:rPr lang="en-US" b="1" dirty="0" smtClean="0">
                <a:solidFill>
                  <a:schemeClr val="bg1"/>
                </a:solidFill>
              </a:rPr>
              <a:t>I day national </a:t>
            </a:r>
          </a:p>
          <a:p>
            <a:r>
              <a:rPr lang="en-US" b="1" dirty="0" smtClean="0">
                <a:solidFill>
                  <a:schemeClr val="bg1"/>
                </a:solidFill>
              </a:rPr>
              <a:t>workshops</a:t>
            </a:r>
            <a:endParaRPr lang="en-GB" b="1" dirty="0">
              <a:solidFill>
                <a:schemeClr val="bg1"/>
              </a:solidFill>
            </a:endParaRPr>
          </a:p>
        </p:txBody>
      </p:sp>
      <p:sp>
        <p:nvSpPr>
          <p:cNvPr id="9" name="TextBox 8"/>
          <p:cNvSpPr txBox="1"/>
          <p:nvPr/>
        </p:nvSpPr>
        <p:spPr>
          <a:xfrm>
            <a:off x="6070396" y="1367134"/>
            <a:ext cx="1321003" cy="923330"/>
          </a:xfrm>
          <a:prstGeom prst="rect">
            <a:avLst/>
          </a:prstGeom>
          <a:noFill/>
        </p:spPr>
        <p:txBody>
          <a:bodyPr wrap="none" rtlCol="0">
            <a:spAutoFit/>
          </a:bodyPr>
          <a:lstStyle/>
          <a:p>
            <a:r>
              <a:rPr lang="en-US" b="1" dirty="0" smtClean="0">
                <a:solidFill>
                  <a:schemeClr val="bg1"/>
                </a:solidFill>
              </a:rPr>
              <a:t>National </a:t>
            </a:r>
          </a:p>
          <a:p>
            <a:r>
              <a:rPr lang="en-US" b="1" dirty="0" smtClean="0">
                <a:solidFill>
                  <a:schemeClr val="bg1"/>
                </a:solidFill>
              </a:rPr>
              <a:t>Parliaments</a:t>
            </a:r>
          </a:p>
          <a:p>
            <a:endParaRPr lang="en-GB" dirty="0"/>
          </a:p>
        </p:txBody>
      </p:sp>
      <p:sp>
        <p:nvSpPr>
          <p:cNvPr id="13" name="TextBox 12"/>
          <p:cNvSpPr txBox="1"/>
          <p:nvPr/>
        </p:nvSpPr>
        <p:spPr>
          <a:xfrm>
            <a:off x="5468799" y="4460870"/>
            <a:ext cx="506614" cy="369332"/>
          </a:xfrm>
          <a:prstGeom prst="rect">
            <a:avLst/>
          </a:prstGeom>
          <a:noFill/>
        </p:spPr>
        <p:txBody>
          <a:bodyPr wrap="none" rtlCol="0">
            <a:spAutoFit/>
          </a:bodyPr>
          <a:lstStyle/>
          <a:p>
            <a:r>
              <a:rPr lang="en-US" dirty="0" smtClean="0"/>
              <a:t>CCJ</a:t>
            </a:r>
            <a:endParaRPr lang="en-GB" dirty="0"/>
          </a:p>
        </p:txBody>
      </p:sp>
      <p:sp>
        <p:nvSpPr>
          <p:cNvPr id="15" name="TextBox 14"/>
          <p:cNvSpPr txBox="1"/>
          <p:nvPr/>
        </p:nvSpPr>
        <p:spPr>
          <a:xfrm>
            <a:off x="2895611" y="4195951"/>
            <a:ext cx="893193" cy="923330"/>
          </a:xfrm>
          <a:prstGeom prst="rect">
            <a:avLst/>
          </a:prstGeom>
          <a:noFill/>
        </p:spPr>
        <p:txBody>
          <a:bodyPr wrap="none" rtlCol="0">
            <a:spAutoFit/>
          </a:bodyPr>
          <a:lstStyle/>
          <a:p>
            <a:r>
              <a:rPr lang="en-US" dirty="0" smtClean="0"/>
              <a:t>Appeal </a:t>
            </a:r>
          </a:p>
          <a:p>
            <a:r>
              <a:rPr lang="en-US" dirty="0" smtClean="0"/>
              <a:t>Court</a:t>
            </a:r>
          </a:p>
          <a:p>
            <a:r>
              <a:rPr lang="en-US" dirty="0" smtClean="0"/>
              <a:t>Judges</a:t>
            </a:r>
            <a:endParaRPr lang="en-GB" dirty="0"/>
          </a:p>
        </p:txBody>
      </p:sp>
      <p:sp>
        <p:nvSpPr>
          <p:cNvPr id="16" name="TextBox 15"/>
          <p:cNvSpPr txBox="1"/>
          <p:nvPr/>
        </p:nvSpPr>
        <p:spPr>
          <a:xfrm>
            <a:off x="3830440" y="3782446"/>
            <a:ext cx="1608967" cy="369332"/>
          </a:xfrm>
          <a:prstGeom prst="rect">
            <a:avLst/>
          </a:prstGeom>
          <a:noFill/>
        </p:spPr>
        <p:txBody>
          <a:bodyPr wrap="none" rtlCol="0">
            <a:spAutoFit/>
          </a:bodyPr>
          <a:lstStyle/>
          <a:p>
            <a:r>
              <a:rPr lang="en-US" dirty="0" smtClean="0"/>
              <a:t>Commissioners</a:t>
            </a:r>
            <a:endParaRPr lang="en-GB" dirty="0"/>
          </a:p>
        </p:txBody>
      </p:sp>
      <p:sp>
        <p:nvSpPr>
          <p:cNvPr id="17" name="TextBox 16"/>
          <p:cNvSpPr txBox="1"/>
          <p:nvPr/>
        </p:nvSpPr>
        <p:spPr>
          <a:xfrm>
            <a:off x="3870432" y="4091538"/>
            <a:ext cx="1470211" cy="369332"/>
          </a:xfrm>
          <a:prstGeom prst="rect">
            <a:avLst/>
          </a:prstGeom>
          <a:noFill/>
        </p:spPr>
        <p:txBody>
          <a:bodyPr wrap="none" rtlCol="0">
            <a:spAutoFit/>
          </a:bodyPr>
          <a:lstStyle/>
          <a:p>
            <a:r>
              <a:rPr lang="en-US" dirty="0" smtClean="0"/>
              <a:t>TT High Court</a:t>
            </a:r>
            <a:endParaRPr lang="en-GB" dirty="0"/>
          </a:p>
        </p:txBody>
      </p:sp>
    </p:spTree>
    <p:extLst>
      <p:ext uri="{BB962C8B-B14F-4D97-AF65-F5344CB8AC3E}">
        <p14:creationId xmlns:p14="http://schemas.microsoft.com/office/powerpoint/2010/main" val="39810686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848600" cy="994122"/>
          </a:xfrm>
        </p:spPr>
        <p:style>
          <a:lnRef idx="2">
            <a:schemeClr val="accent1">
              <a:shade val="50000"/>
            </a:schemeClr>
          </a:lnRef>
          <a:fillRef idx="1">
            <a:schemeClr val="accent1"/>
          </a:fillRef>
          <a:effectRef idx="0">
            <a:schemeClr val="accent1"/>
          </a:effectRef>
          <a:fontRef idx="minor">
            <a:schemeClr val="lt1"/>
          </a:fontRef>
        </p:style>
        <p:txBody>
          <a:bodyPr/>
          <a:lstStyle/>
          <a:p>
            <a:r>
              <a:rPr lang="en-US" dirty="0" smtClean="0"/>
              <a:t>Design of Programme</a:t>
            </a:r>
            <a:endParaRPr lang="en-GB" dirty="0"/>
          </a:p>
        </p:txBody>
      </p:sp>
      <p:sp>
        <p:nvSpPr>
          <p:cNvPr id="3" name="Content Placeholder 2"/>
          <p:cNvSpPr>
            <a:spLocks noGrp="1"/>
          </p:cNvSpPr>
          <p:nvPr>
            <p:ph idx="1"/>
          </p:nvPr>
        </p:nvSpPr>
        <p:spPr>
          <a:xfrm>
            <a:off x="107504" y="1268760"/>
            <a:ext cx="8579296" cy="5472608"/>
          </a:xfrm>
        </p:spPr>
        <p:txBody>
          <a:bodyPr>
            <a:normAutofit fontScale="92500" lnSpcReduction="10000"/>
          </a:bodyPr>
          <a:lstStyle/>
          <a:p>
            <a:pPr marL="0" lvl="1" indent="0">
              <a:buNone/>
            </a:pPr>
            <a:r>
              <a:rPr lang="en-US" b="1" dirty="0" smtClean="0">
                <a:solidFill>
                  <a:srgbClr val="FF0000"/>
                </a:solidFill>
              </a:rPr>
              <a:t>Level 1</a:t>
            </a:r>
            <a:r>
              <a:rPr lang="en-US" dirty="0" smtClean="0">
                <a:solidFill>
                  <a:srgbClr val="FF0000"/>
                </a:solidFill>
              </a:rPr>
              <a:t>: </a:t>
            </a:r>
            <a:r>
              <a:rPr lang="en-US" sz="2600" b="1" dirty="0" smtClean="0"/>
              <a:t>1 day (all CARIFORUM MS) </a:t>
            </a:r>
            <a:r>
              <a:rPr lang="en-US" b="1" dirty="0" smtClean="0"/>
              <a:t>Manual produced; </a:t>
            </a:r>
            <a:r>
              <a:rPr lang="en-US" sz="2600" b="1" dirty="0" smtClean="0"/>
              <a:t>Lectures/ interactive </a:t>
            </a:r>
          </a:p>
          <a:p>
            <a:pPr marL="742950" lvl="2" indent="-342900"/>
            <a:r>
              <a:rPr lang="en-US" sz="2200" b="1" dirty="0" smtClean="0"/>
              <a:t>Provide basic understanding of the law and benefits of enforcement for consumers; </a:t>
            </a:r>
          </a:p>
          <a:p>
            <a:pPr marL="742950" lvl="2" indent="-342900"/>
            <a:r>
              <a:rPr lang="en-US" sz="2200" b="1" dirty="0" smtClean="0"/>
              <a:t>Explain how the regional and national regimes interact and function; </a:t>
            </a:r>
          </a:p>
          <a:p>
            <a:pPr marL="742950" lvl="2" indent="-342900"/>
            <a:r>
              <a:rPr lang="en-US" sz="2200" b="1" dirty="0" smtClean="0"/>
              <a:t>Explain the role of consumers/media/private sector in enforcement</a:t>
            </a:r>
          </a:p>
          <a:p>
            <a:pPr marL="0" lvl="1" indent="0">
              <a:buNone/>
            </a:pPr>
            <a:r>
              <a:rPr lang="en-US" b="1" dirty="0" smtClean="0">
                <a:solidFill>
                  <a:srgbClr val="FF0000"/>
                </a:solidFill>
              </a:rPr>
              <a:t>Level 2</a:t>
            </a:r>
            <a:r>
              <a:rPr lang="en-US" dirty="0" smtClean="0"/>
              <a:t>: </a:t>
            </a:r>
            <a:r>
              <a:rPr lang="en-US" sz="2600" b="1" dirty="0" smtClean="0">
                <a:solidFill>
                  <a:srgbClr val="FF0000"/>
                </a:solidFill>
              </a:rPr>
              <a:t>4 Intermediate Workshops (5 days) </a:t>
            </a:r>
            <a:r>
              <a:rPr lang="en-US" sz="2600" b="1" dirty="0" smtClean="0"/>
              <a:t>combining countries: </a:t>
            </a:r>
            <a:r>
              <a:rPr lang="en-US" sz="2900" b="1" dirty="0" smtClean="0"/>
              <a:t>Manual produced.</a:t>
            </a:r>
          </a:p>
          <a:p>
            <a:pPr marL="742950" lvl="2" indent="-342900"/>
            <a:r>
              <a:rPr lang="en-US" sz="2600" b="1" dirty="0" smtClean="0"/>
              <a:t>Training from basics to intermediate technical knowledge on provisions of law, investigative tools; institutional design; international dimensions</a:t>
            </a:r>
            <a:endParaRPr lang="en-US" sz="2200" b="1" dirty="0" smtClean="0"/>
          </a:p>
          <a:p>
            <a:pPr marL="742950" lvl="2" indent="-342900"/>
            <a:r>
              <a:rPr lang="en-US" sz="2600" b="1" dirty="0"/>
              <a:t>I</a:t>
            </a:r>
            <a:r>
              <a:rPr lang="en-US" sz="2600" b="1" dirty="0" smtClean="0"/>
              <a:t>nteractive;  Practical exercises: case studies and hypothetical cases designed for use each day. Use of local laws. All docs uploaded to Moodle webpage.</a:t>
            </a:r>
            <a:endParaRPr lang="en-US" sz="2600" b="1" dirty="0"/>
          </a:p>
        </p:txBody>
      </p:sp>
    </p:spTree>
    <p:extLst>
      <p:ext uri="{BB962C8B-B14F-4D97-AF65-F5344CB8AC3E}">
        <p14:creationId xmlns:p14="http://schemas.microsoft.com/office/powerpoint/2010/main" val="32355599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04664"/>
            <a:ext cx="7848600" cy="1012974"/>
          </a:xfrm>
        </p:spPr>
        <p:txBody>
          <a:bodyPr/>
          <a:lstStyle/>
          <a:p>
            <a:r>
              <a:rPr lang="en-US" dirty="0" smtClean="0"/>
              <a:t>Level 2</a:t>
            </a:r>
            <a:endParaRPr lang="en-GB" dirty="0"/>
          </a:p>
        </p:txBody>
      </p:sp>
      <p:sp>
        <p:nvSpPr>
          <p:cNvPr id="3" name="Content Placeholder 2"/>
          <p:cNvSpPr>
            <a:spLocks noGrp="1"/>
          </p:cNvSpPr>
          <p:nvPr>
            <p:ph idx="1"/>
          </p:nvPr>
        </p:nvSpPr>
        <p:spPr/>
        <p:txBody>
          <a:bodyPr>
            <a:normAutofit fontScale="55000" lnSpcReduction="20000"/>
          </a:bodyPr>
          <a:lstStyle/>
          <a:p>
            <a:pPr marL="457200" lvl="1" indent="0">
              <a:buNone/>
            </a:pPr>
            <a:r>
              <a:rPr lang="en-US" sz="4000" b="1" dirty="0" smtClean="0">
                <a:solidFill>
                  <a:srgbClr val="FF0000"/>
                </a:solidFill>
              </a:rPr>
              <a:t>JUDGES:</a:t>
            </a:r>
          </a:p>
          <a:p>
            <a:pPr marL="457200" lvl="1" indent="0">
              <a:buNone/>
            </a:pPr>
            <a:r>
              <a:rPr lang="en-US" sz="4400" b="1" dirty="0" smtClean="0">
                <a:solidFill>
                  <a:srgbClr val="FF0000"/>
                </a:solidFill>
              </a:rPr>
              <a:t>2 </a:t>
            </a:r>
            <a:r>
              <a:rPr lang="en-US" sz="4400" b="1" dirty="0">
                <a:solidFill>
                  <a:srgbClr val="FF0000"/>
                </a:solidFill>
              </a:rPr>
              <a:t>workshops for Judges </a:t>
            </a:r>
            <a:r>
              <a:rPr lang="en-US" sz="4400" dirty="0"/>
              <a:t>in CARICOM (Haiti &amp; DR not done)</a:t>
            </a:r>
          </a:p>
          <a:p>
            <a:pPr lvl="1"/>
            <a:r>
              <a:rPr lang="en-US" sz="4400" b="1" dirty="0"/>
              <a:t>(</a:t>
            </a:r>
            <a:r>
              <a:rPr lang="en-US" sz="4400" b="1" dirty="0">
                <a:solidFill>
                  <a:srgbClr val="FF0000"/>
                </a:solidFill>
              </a:rPr>
              <a:t>+ 1 </a:t>
            </a:r>
            <a:r>
              <a:rPr lang="en-US" sz="4400" b="1" dirty="0"/>
              <a:t>organized by OECS Dir.: </a:t>
            </a:r>
            <a:r>
              <a:rPr lang="en-US" sz="4400" b="1" dirty="0" smtClean="0"/>
              <a:t>33 CARICOM </a:t>
            </a:r>
            <a:r>
              <a:rPr lang="en-US" sz="4400" b="1" dirty="0"/>
              <a:t>Judges &amp; </a:t>
            </a:r>
            <a:r>
              <a:rPr lang="en-US" sz="4400" b="1" dirty="0" smtClean="0"/>
              <a:t>30 OECS </a:t>
            </a:r>
            <a:r>
              <a:rPr lang="en-US" sz="4400" b="1" dirty="0"/>
              <a:t>Magistrates </a:t>
            </a:r>
          </a:p>
          <a:p>
            <a:pPr lvl="1"/>
            <a:r>
              <a:rPr lang="en-US" sz="4400" b="1" dirty="0"/>
              <a:t>using same expert and design of training): Lectures/interaction/discussions /use of local laws; </a:t>
            </a:r>
          </a:p>
          <a:p>
            <a:r>
              <a:rPr lang="en-US" sz="4400" b="1" dirty="0"/>
              <a:t>1 day session </a:t>
            </a:r>
            <a:r>
              <a:rPr lang="en-US" sz="4400" dirty="0"/>
              <a:t>with </a:t>
            </a:r>
            <a:r>
              <a:rPr lang="en-US" sz="4400" b="1" dirty="0">
                <a:solidFill>
                  <a:srgbClr val="FF0000"/>
                </a:solidFill>
              </a:rPr>
              <a:t>Judges of  CCJ- Evolution of EU jurisprudence: towards a more economic approach. </a:t>
            </a:r>
            <a:r>
              <a:rPr lang="en-US" sz="4400" b="1" dirty="0">
                <a:solidFill>
                  <a:srgbClr val="0070C0"/>
                </a:solidFill>
              </a:rPr>
              <a:t>Delivery: lecture/discussion</a:t>
            </a:r>
            <a:endParaRPr lang="en-US" sz="4400" b="1" dirty="0">
              <a:solidFill>
                <a:srgbClr val="FF0000"/>
              </a:solidFill>
            </a:endParaRPr>
          </a:p>
          <a:p>
            <a:r>
              <a:rPr lang="en-US" sz="4400" b="1" dirty="0"/>
              <a:t>1 day session </a:t>
            </a:r>
            <a:r>
              <a:rPr lang="en-US" sz="4400" dirty="0"/>
              <a:t>with </a:t>
            </a:r>
            <a:r>
              <a:rPr lang="en-US" sz="4400" b="1" dirty="0">
                <a:solidFill>
                  <a:srgbClr val="FF0000"/>
                </a:solidFill>
              </a:rPr>
              <a:t>Commissioners of CCC- same topic as CCJ</a:t>
            </a:r>
            <a:r>
              <a:rPr lang="en-US" sz="4400" b="1" dirty="0">
                <a:solidFill>
                  <a:srgbClr val="0070C0"/>
                </a:solidFill>
              </a:rPr>
              <a:t> lecture/discussion</a:t>
            </a:r>
            <a:endParaRPr lang="en-US" sz="4400" b="1" dirty="0">
              <a:solidFill>
                <a:srgbClr val="FF0000"/>
              </a:solidFill>
            </a:endParaRPr>
          </a:p>
          <a:p>
            <a:pPr marL="0" indent="0">
              <a:buNone/>
            </a:pPr>
            <a:r>
              <a:rPr lang="en-US" sz="4400" b="1" dirty="0">
                <a:solidFill>
                  <a:srgbClr val="FF0000"/>
                </a:solidFill>
              </a:rPr>
              <a:t>Level 3</a:t>
            </a:r>
            <a:r>
              <a:rPr lang="en-US" sz="4400" dirty="0"/>
              <a:t>: </a:t>
            </a:r>
            <a:r>
              <a:rPr lang="en-US" sz="4400" b="1" dirty="0"/>
              <a:t>on-line advanced CL course delivered through UWI</a:t>
            </a:r>
          </a:p>
          <a:p>
            <a:endParaRPr lang="en-GB" dirty="0"/>
          </a:p>
        </p:txBody>
      </p:sp>
    </p:spTree>
    <p:extLst>
      <p:ext uri="{BB962C8B-B14F-4D97-AF65-F5344CB8AC3E}">
        <p14:creationId xmlns:p14="http://schemas.microsoft.com/office/powerpoint/2010/main" val="31768907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7848600" cy="720080"/>
          </a:xfrm>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r>
              <a:rPr lang="en-US" dirty="0" smtClean="0"/>
              <a:t>Level 1 Delivery: 535 trained</a:t>
            </a:r>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42322566"/>
              </p:ext>
            </p:extLst>
          </p:nvPr>
        </p:nvGraphicFramePr>
        <p:xfrm>
          <a:off x="251520" y="1196752"/>
          <a:ext cx="8229600" cy="51845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5620878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lstStyle/>
          <a:p>
            <a:r>
              <a:rPr lang="en-US" dirty="0" smtClean="0"/>
              <a:t>Level 2 Delivery: 228 trained+63</a:t>
            </a:r>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17389166"/>
              </p:ext>
            </p:extLst>
          </p:nvPr>
        </p:nvGraphicFramePr>
        <p:xfrm>
          <a:off x="457200" y="1600200"/>
          <a:ext cx="8147248"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4640190" y="3731242"/>
            <a:ext cx="1694182" cy="646331"/>
          </a:xfrm>
          <a:prstGeom prst="rect">
            <a:avLst/>
          </a:prstGeom>
          <a:noFill/>
        </p:spPr>
        <p:txBody>
          <a:bodyPr wrap="none" rtlCol="0">
            <a:spAutoFit/>
          </a:bodyPr>
          <a:lstStyle/>
          <a:p>
            <a:r>
              <a:rPr lang="en-US" b="1" dirty="0" smtClean="0">
                <a:solidFill>
                  <a:srgbClr val="FFFF00"/>
                </a:solidFill>
              </a:rPr>
              <a:t>INVESTIGATORS</a:t>
            </a:r>
          </a:p>
          <a:p>
            <a:r>
              <a:rPr lang="en-US" b="1" dirty="0" smtClean="0">
                <a:solidFill>
                  <a:srgbClr val="C00000"/>
                </a:solidFill>
              </a:rPr>
              <a:t>(94)</a:t>
            </a:r>
            <a:endParaRPr lang="en-GB" b="1" dirty="0">
              <a:solidFill>
                <a:srgbClr val="C00000"/>
              </a:solidFill>
            </a:endParaRPr>
          </a:p>
        </p:txBody>
      </p:sp>
      <p:sp>
        <p:nvSpPr>
          <p:cNvPr id="6" name="TextBox 5"/>
          <p:cNvSpPr txBox="1"/>
          <p:nvPr/>
        </p:nvSpPr>
        <p:spPr>
          <a:xfrm>
            <a:off x="2051720" y="2709096"/>
            <a:ext cx="1317092" cy="369332"/>
          </a:xfrm>
          <a:prstGeom prst="rect">
            <a:avLst/>
          </a:prstGeom>
          <a:noFill/>
        </p:spPr>
        <p:txBody>
          <a:bodyPr wrap="none" rtlCol="0">
            <a:spAutoFit/>
          </a:bodyPr>
          <a:lstStyle/>
          <a:p>
            <a:r>
              <a:rPr lang="en-US" b="1" dirty="0" smtClean="0"/>
              <a:t>Judges: </a:t>
            </a:r>
            <a:r>
              <a:rPr lang="en-US" b="1" dirty="0" smtClean="0">
                <a:solidFill>
                  <a:srgbClr val="C00000"/>
                </a:solidFill>
              </a:rPr>
              <a:t>(41)</a:t>
            </a:r>
          </a:p>
        </p:txBody>
      </p:sp>
      <p:sp>
        <p:nvSpPr>
          <p:cNvPr id="8" name="TextBox 7"/>
          <p:cNvSpPr txBox="1"/>
          <p:nvPr/>
        </p:nvSpPr>
        <p:spPr>
          <a:xfrm>
            <a:off x="1063838" y="2714425"/>
            <a:ext cx="821122" cy="369332"/>
          </a:xfrm>
          <a:prstGeom prst="rect">
            <a:avLst/>
          </a:prstGeom>
          <a:noFill/>
        </p:spPr>
        <p:txBody>
          <a:bodyPr wrap="none" rtlCol="0">
            <a:spAutoFit/>
          </a:bodyPr>
          <a:lstStyle/>
          <a:p>
            <a:r>
              <a:rPr lang="en-US" b="1" dirty="0" smtClean="0"/>
              <a:t>CCJ </a:t>
            </a:r>
            <a:r>
              <a:rPr lang="en-US" b="1" dirty="0" smtClean="0">
                <a:solidFill>
                  <a:srgbClr val="C00000"/>
                </a:solidFill>
              </a:rPr>
              <a:t>(8)</a:t>
            </a:r>
            <a:endParaRPr lang="en-GB" b="1" dirty="0">
              <a:solidFill>
                <a:srgbClr val="C00000"/>
              </a:solidFill>
            </a:endParaRPr>
          </a:p>
        </p:txBody>
      </p:sp>
      <p:sp>
        <p:nvSpPr>
          <p:cNvPr id="9" name="TextBox 8"/>
          <p:cNvSpPr txBox="1"/>
          <p:nvPr/>
        </p:nvSpPr>
        <p:spPr>
          <a:xfrm>
            <a:off x="971600" y="3084911"/>
            <a:ext cx="2553265" cy="369332"/>
          </a:xfrm>
          <a:prstGeom prst="rect">
            <a:avLst/>
          </a:prstGeom>
          <a:noFill/>
        </p:spPr>
        <p:txBody>
          <a:bodyPr wrap="square" rtlCol="0">
            <a:spAutoFit/>
          </a:bodyPr>
          <a:lstStyle/>
          <a:p>
            <a:r>
              <a:rPr lang="en-US" b="1" dirty="0" smtClean="0"/>
              <a:t>CCC Commissioners </a:t>
            </a:r>
            <a:r>
              <a:rPr lang="en-US" b="1" dirty="0" smtClean="0">
                <a:solidFill>
                  <a:srgbClr val="C00000"/>
                </a:solidFill>
              </a:rPr>
              <a:t>(3)</a:t>
            </a:r>
            <a:endParaRPr lang="en-GB" b="1" dirty="0">
              <a:solidFill>
                <a:srgbClr val="C00000"/>
              </a:solidFill>
            </a:endParaRPr>
          </a:p>
        </p:txBody>
      </p:sp>
      <p:sp>
        <p:nvSpPr>
          <p:cNvPr id="3" name="TextBox 2"/>
          <p:cNvSpPr txBox="1"/>
          <p:nvPr/>
        </p:nvSpPr>
        <p:spPr>
          <a:xfrm>
            <a:off x="7640413" y="3084911"/>
            <a:ext cx="1058303" cy="1200329"/>
          </a:xfrm>
          <a:prstGeom prst="rect">
            <a:avLst/>
          </a:prstGeom>
          <a:noFill/>
        </p:spPr>
        <p:txBody>
          <a:bodyPr wrap="none" rtlCol="0">
            <a:spAutoFit/>
          </a:bodyPr>
          <a:lstStyle/>
          <a:p>
            <a:r>
              <a:rPr lang="en-US" b="1" dirty="0" smtClean="0">
                <a:solidFill>
                  <a:srgbClr val="C00000"/>
                </a:solidFill>
              </a:rPr>
              <a:t>Blended </a:t>
            </a:r>
          </a:p>
          <a:p>
            <a:r>
              <a:rPr lang="en-US" b="1" dirty="0" smtClean="0">
                <a:solidFill>
                  <a:srgbClr val="C00000"/>
                </a:solidFill>
              </a:rPr>
              <a:t>Learning </a:t>
            </a:r>
          </a:p>
          <a:p>
            <a:r>
              <a:rPr lang="en-US" b="1" dirty="0" smtClean="0">
                <a:solidFill>
                  <a:srgbClr val="C00000"/>
                </a:solidFill>
              </a:rPr>
              <a:t>Using </a:t>
            </a:r>
          </a:p>
          <a:p>
            <a:r>
              <a:rPr lang="en-US" b="1" dirty="0" smtClean="0">
                <a:solidFill>
                  <a:srgbClr val="C00000"/>
                </a:solidFill>
              </a:rPr>
              <a:t>Moodle</a:t>
            </a:r>
            <a:endParaRPr lang="en-GB" b="1" dirty="0">
              <a:solidFill>
                <a:srgbClr val="C00000"/>
              </a:solidFill>
            </a:endParaRPr>
          </a:p>
        </p:txBody>
      </p:sp>
      <p:cxnSp>
        <p:nvCxnSpPr>
          <p:cNvPr id="11" name="Elbow Connector 10"/>
          <p:cNvCxnSpPr/>
          <p:nvPr/>
        </p:nvCxnSpPr>
        <p:spPr>
          <a:xfrm>
            <a:off x="7255165" y="3269577"/>
            <a:ext cx="914400" cy="914400"/>
          </a:xfrm>
          <a:prstGeom prst="bentConnector3">
            <a:avLst/>
          </a:prstGeom>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1050700" y="3860811"/>
            <a:ext cx="2952328" cy="646331"/>
          </a:xfrm>
          <a:prstGeom prst="rect">
            <a:avLst/>
          </a:prstGeom>
          <a:noFill/>
        </p:spPr>
        <p:txBody>
          <a:bodyPr wrap="square" rtlCol="0">
            <a:spAutoFit/>
          </a:bodyPr>
          <a:lstStyle/>
          <a:p>
            <a:r>
              <a:rPr lang="en-US" b="1" dirty="0" smtClean="0"/>
              <a:t>+ OECS Comm. : Judges: </a:t>
            </a:r>
            <a:r>
              <a:rPr lang="en-US" b="1" dirty="0" smtClean="0">
                <a:solidFill>
                  <a:srgbClr val="C00000"/>
                </a:solidFill>
              </a:rPr>
              <a:t>(33)</a:t>
            </a:r>
          </a:p>
          <a:p>
            <a:r>
              <a:rPr lang="en-US" b="1" dirty="0" smtClean="0"/>
              <a:t>Magistrates  </a:t>
            </a:r>
            <a:r>
              <a:rPr lang="en-US" b="1" dirty="0" smtClean="0">
                <a:solidFill>
                  <a:srgbClr val="C00000"/>
                </a:solidFill>
              </a:rPr>
              <a:t>(30)</a:t>
            </a:r>
            <a:endParaRPr lang="en-GB" b="1" dirty="0">
              <a:solidFill>
                <a:srgbClr val="C00000"/>
              </a:solidFill>
            </a:endParaRPr>
          </a:p>
        </p:txBody>
      </p:sp>
      <p:sp>
        <p:nvSpPr>
          <p:cNvPr id="12" name="TextBox 11"/>
          <p:cNvSpPr txBox="1"/>
          <p:nvPr/>
        </p:nvSpPr>
        <p:spPr>
          <a:xfrm>
            <a:off x="2142951" y="3454243"/>
            <a:ext cx="1808508" cy="369332"/>
          </a:xfrm>
          <a:prstGeom prst="rect">
            <a:avLst/>
          </a:prstGeom>
          <a:noFill/>
        </p:spPr>
        <p:txBody>
          <a:bodyPr wrap="none" rtlCol="0">
            <a:spAutoFit/>
          </a:bodyPr>
          <a:lstStyle/>
          <a:p>
            <a:r>
              <a:rPr lang="en-US" b="1" dirty="0" smtClean="0">
                <a:solidFill>
                  <a:srgbClr val="FFFF00"/>
                </a:solidFill>
              </a:rPr>
              <a:t>Grand Total: 114 </a:t>
            </a:r>
            <a:endParaRPr lang="en-GB" b="1" dirty="0">
              <a:solidFill>
                <a:srgbClr val="FFFF00"/>
              </a:solidFill>
            </a:endParaRPr>
          </a:p>
        </p:txBody>
      </p:sp>
      <p:sp>
        <p:nvSpPr>
          <p:cNvPr id="10" name="TextBox 9"/>
          <p:cNvSpPr txBox="1"/>
          <p:nvPr/>
        </p:nvSpPr>
        <p:spPr>
          <a:xfrm>
            <a:off x="2987907" y="4653136"/>
            <a:ext cx="1444754" cy="584775"/>
          </a:xfrm>
          <a:prstGeom prst="rect">
            <a:avLst/>
          </a:prstGeom>
          <a:noFill/>
        </p:spPr>
        <p:txBody>
          <a:bodyPr wrap="none" rtlCol="0">
            <a:spAutoFit/>
          </a:bodyPr>
          <a:lstStyle/>
          <a:p>
            <a:r>
              <a:rPr lang="en-US" sz="1600" b="1" dirty="0" smtClean="0"/>
              <a:t>Public officials</a:t>
            </a:r>
          </a:p>
          <a:p>
            <a:r>
              <a:rPr lang="en-US" sz="1600" b="1" dirty="0" smtClean="0"/>
              <a:t>Staff of CDNC </a:t>
            </a:r>
            <a:endParaRPr lang="en-GB" sz="1600" b="1" dirty="0">
              <a:solidFill>
                <a:srgbClr val="C00000"/>
              </a:solidFill>
            </a:endParaRPr>
          </a:p>
        </p:txBody>
      </p:sp>
      <p:sp>
        <p:nvSpPr>
          <p:cNvPr id="13" name="TextBox 12"/>
          <p:cNvSpPr txBox="1"/>
          <p:nvPr/>
        </p:nvSpPr>
        <p:spPr>
          <a:xfrm>
            <a:off x="3047205" y="5702496"/>
            <a:ext cx="1407758" cy="338554"/>
          </a:xfrm>
          <a:prstGeom prst="rect">
            <a:avLst/>
          </a:prstGeom>
          <a:noFill/>
        </p:spPr>
        <p:txBody>
          <a:bodyPr wrap="none" rtlCol="0">
            <a:spAutoFit/>
          </a:bodyPr>
          <a:lstStyle/>
          <a:p>
            <a:r>
              <a:rPr lang="en-US" sz="1600" b="1" dirty="0" smtClean="0"/>
              <a:t>Public officials</a:t>
            </a:r>
            <a:endParaRPr lang="en-GB" sz="1600" b="1" dirty="0"/>
          </a:p>
        </p:txBody>
      </p:sp>
    </p:spTree>
    <p:extLst>
      <p:ext uri="{BB962C8B-B14F-4D97-AF65-F5344CB8AC3E}">
        <p14:creationId xmlns:p14="http://schemas.microsoft.com/office/powerpoint/2010/main" val="180441417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lang="en-US" sz="3200" dirty="0" smtClean="0"/>
              <a:t>LEVEL 2: DELIVERY OF TECHNICAL TRAINING</a:t>
            </a:r>
            <a:endParaRPr lang="en-GB"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017931515"/>
              </p:ext>
            </p:extLst>
          </p:nvPr>
        </p:nvGraphicFramePr>
        <p:xfrm>
          <a:off x="467544" y="1124744"/>
          <a:ext cx="8229600" cy="5105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153932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7848600" cy="490066"/>
          </a:xfrm>
        </p:spPr>
        <p:txBody>
          <a:bodyPr>
            <a:noAutofit/>
          </a:bodyPr>
          <a:lstStyle/>
          <a:p>
            <a:pPr>
              <a:lnSpc>
                <a:spcPct val="107000"/>
              </a:lnSpc>
              <a:spcBef>
                <a:spcPts val="0"/>
              </a:spcBef>
              <a:spcAft>
                <a:spcPts val="800"/>
              </a:spcAft>
            </a:pPr>
            <a:r>
              <a:rPr lang="en-US" sz="3200" b="1" dirty="0">
                <a:ea typeface="Calibri"/>
                <a:cs typeface="Times New Roman"/>
              </a:rPr>
              <a:t>Differences in Training </a:t>
            </a:r>
            <a:r>
              <a:rPr lang="en-US" sz="3200" b="1" dirty="0" smtClean="0">
                <a:ea typeface="Calibri"/>
                <a:cs typeface="Times New Roman"/>
              </a:rPr>
              <a:t>Content at Level 2</a:t>
            </a:r>
            <a:endParaRPr lang="en-GB" sz="32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918806128"/>
              </p:ext>
            </p:extLst>
          </p:nvPr>
        </p:nvGraphicFramePr>
        <p:xfrm>
          <a:off x="539552" y="1124744"/>
          <a:ext cx="7920880" cy="6154397"/>
        </p:xfrm>
        <a:graphic>
          <a:graphicData uri="http://schemas.openxmlformats.org/drawingml/2006/table">
            <a:tbl>
              <a:tblPr firstRow="1" firstCol="1" bandRow="1"/>
              <a:tblGrid>
                <a:gridCol w="3072899"/>
                <a:gridCol w="1832597"/>
                <a:gridCol w="3015384"/>
              </a:tblGrid>
              <a:tr h="283949">
                <a:tc>
                  <a:txBody>
                    <a:bodyPr/>
                    <a:lstStyle/>
                    <a:p>
                      <a:pPr marL="0" marR="0" algn="ctr">
                        <a:lnSpc>
                          <a:spcPct val="107000"/>
                        </a:lnSpc>
                        <a:spcBef>
                          <a:spcPts val="0"/>
                        </a:spcBef>
                        <a:spcAft>
                          <a:spcPts val="0"/>
                        </a:spcAft>
                      </a:pPr>
                      <a:r>
                        <a:rPr lang="en-US" sz="1600" b="1" dirty="0">
                          <a:effectLst/>
                          <a:latin typeface="Calibri"/>
                          <a:ea typeface="Calibri"/>
                          <a:cs typeface="Times New Roman"/>
                        </a:rPr>
                        <a:t>Intermediate </a:t>
                      </a:r>
                      <a:r>
                        <a:rPr lang="en-US" sz="1600" b="1" dirty="0" smtClean="0">
                          <a:effectLst/>
                          <a:latin typeface="Calibri"/>
                          <a:ea typeface="Calibri"/>
                          <a:cs typeface="Times New Roman"/>
                        </a:rPr>
                        <a:t>CL</a:t>
                      </a:r>
                      <a:endParaRPr lang="en-GB" sz="16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600" b="1">
                          <a:effectLst/>
                          <a:latin typeface="Calibri"/>
                          <a:ea typeface="Calibri"/>
                          <a:cs typeface="Times New Roman"/>
                        </a:rPr>
                        <a:t>Judiciary</a:t>
                      </a:r>
                      <a:endParaRPr lang="en-GB" sz="16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600" b="1" dirty="0">
                          <a:effectLst/>
                          <a:latin typeface="Calibri"/>
                          <a:ea typeface="Calibri"/>
                          <a:cs typeface="Times New Roman"/>
                        </a:rPr>
                        <a:t>CCJ/CCC</a:t>
                      </a:r>
                      <a:endParaRPr lang="en-GB" sz="16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44643">
                <a:tc>
                  <a:txBody>
                    <a:bodyPr/>
                    <a:lstStyle/>
                    <a:p>
                      <a:pPr marL="0" marR="0">
                        <a:lnSpc>
                          <a:spcPct val="107000"/>
                        </a:lnSpc>
                        <a:spcBef>
                          <a:spcPts val="0"/>
                        </a:spcBef>
                        <a:spcAft>
                          <a:spcPts val="0"/>
                        </a:spcAft>
                      </a:pPr>
                      <a:r>
                        <a:rPr lang="en-US" sz="1800" b="1" dirty="0">
                          <a:effectLst/>
                          <a:latin typeface="Calibri"/>
                          <a:ea typeface="Calibri"/>
                          <a:cs typeface="Times New Roman"/>
                        </a:rPr>
                        <a:t> </a:t>
                      </a:r>
                      <a:r>
                        <a:rPr lang="en-US" sz="2000" b="1" dirty="0" smtClean="0">
                          <a:effectLst/>
                          <a:latin typeface="Calibri"/>
                          <a:ea typeface="Calibri"/>
                          <a:cs typeface="Times New Roman"/>
                        </a:rPr>
                        <a:t>Intro</a:t>
                      </a:r>
                      <a:r>
                        <a:rPr lang="en-US" sz="2000" b="1" dirty="0">
                          <a:effectLst/>
                          <a:latin typeface="Calibri"/>
                          <a:ea typeface="Calibri"/>
                          <a:cs typeface="Times New Roman"/>
                        </a:rPr>
                        <a:t>. to </a:t>
                      </a:r>
                      <a:r>
                        <a:rPr lang="en-US" sz="2000" b="1" dirty="0" smtClean="0">
                          <a:effectLst/>
                          <a:latin typeface="Calibri"/>
                          <a:ea typeface="Calibri"/>
                          <a:cs typeface="Times New Roman"/>
                        </a:rPr>
                        <a:t> substantive</a:t>
                      </a:r>
                      <a:r>
                        <a:rPr lang="en-US" sz="2000" b="1" baseline="0" dirty="0" smtClean="0">
                          <a:effectLst/>
                          <a:latin typeface="Calibri"/>
                          <a:ea typeface="Calibri"/>
                          <a:cs typeface="Times New Roman"/>
                        </a:rPr>
                        <a:t> provisions of CL</a:t>
                      </a:r>
                      <a:endParaRPr lang="en-GB" sz="2000" b="1" dirty="0">
                        <a:effectLst/>
                        <a:latin typeface="Calibri"/>
                        <a:ea typeface="Calibri"/>
                        <a:cs typeface="Times New Roman"/>
                      </a:endParaRPr>
                    </a:p>
                    <a:p>
                      <a:pPr marL="0" marR="0">
                        <a:lnSpc>
                          <a:spcPct val="107000"/>
                        </a:lnSpc>
                        <a:spcBef>
                          <a:spcPts val="0"/>
                        </a:spcBef>
                        <a:spcAft>
                          <a:spcPts val="0"/>
                        </a:spcAft>
                      </a:pPr>
                      <a:r>
                        <a:rPr lang="en-US" sz="2000" b="1" dirty="0">
                          <a:effectLst/>
                          <a:latin typeface="Calibri"/>
                          <a:ea typeface="Calibri"/>
                          <a:cs typeface="Times New Roman"/>
                        </a:rPr>
                        <a:t> </a:t>
                      </a:r>
                      <a:endParaRPr lang="en-GB" sz="2000" b="1" dirty="0">
                        <a:effectLst/>
                        <a:latin typeface="Calibri"/>
                        <a:ea typeface="Calibri"/>
                        <a:cs typeface="Times New Roman"/>
                      </a:endParaRPr>
                    </a:p>
                    <a:p>
                      <a:pPr marL="0" marR="0">
                        <a:lnSpc>
                          <a:spcPct val="107000"/>
                        </a:lnSpc>
                        <a:spcBef>
                          <a:spcPts val="0"/>
                        </a:spcBef>
                        <a:spcAft>
                          <a:spcPts val="0"/>
                        </a:spcAft>
                      </a:pPr>
                      <a:r>
                        <a:rPr lang="en-US" sz="2000" b="1" dirty="0" smtClean="0">
                          <a:effectLst/>
                          <a:latin typeface="Calibri"/>
                          <a:ea typeface="Calibri"/>
                          <a:cs typeface="Times New Roman"/>
                        </a:rPr>
                        <a:t>Procedure for</a:t>
                      </a:r>
                      <a:r>
                        <a:rPr lang="en-US" sz="2000" b="1" baseline="0" dirty="0" smtClean="0">
                          <a:effectLst/>
                          <a:latin typeface="Calibri"/>
                          <a:ea typeface="Calibri"/>
                          <a:cs typeface="Times New Roman"/>
                        </a:rPr>
                        <a:t> </a:t>
                      </a:r>
                      <a:r>
                        <a:rPr lang="en-US" sz="2000" b="1" dirty="0" smtClean="0">
                          <a:effectLst/>
                          <a:latin typeface="Calibri"/>
                          <a:ea typeface="Calibri"/>
                          <a:cs typeface="Times New Roman"/>
                        </a:rPr>
                        <a:t>Determining </a:t>
                      </a:r>
                      <a:r>
                        <a:rPr lang="en-US" sz="2000" b="1" dirty="0">
                          <a:effectLst/>
                          <a:latin typeface="Calibri"/>
                          <a:ea typeface="Calibri"/>
                          <a:cs typeface="Times New Roman"/>
                        </a:rPr>
                        <a:t>dominance</a:t>
                      </a:r>
                      <a:r>
                        <a:rPr lang="en-US" sz="2000" b="1" dirty="0" smtClean="0">
                          <a:effectLst/>
                          <a:latin typeface="Calibri"/>
                          <a:ea typeface="Calibri"/>
                          <a:cs typeface="Times New Roman"/>
                        </a:rPr>
                        <a:t>; Investigating cartels; MCR</a:t>
                      </a:r>
                      <a:endParaRPr lang="en-GB" sz="2000" b="1" dirty="0">
                        <a:effectLst/>
                        <a:latin typeface="Calibri"/>
                        <a:ea typeface="Calibri"/>
                        <a:cs typeface="Times New Roman"/>
                      </a:endParaRPr>
                    </a:p>
                    <a:p>
                      <a:pPr marL="0" marR="0">
                        <a:lnSpc>
                          <a:spcPct val="107000"/>
                        </a:lnSpc>
                        <a:spcBef>
                          <a:spcPts val="0"/>
                        </a:spcBef>
                        <a:spcAft>
                          <a:spcPts val="0"/>
                        </a:spcAft>
                      </a:pPr>
                      <a:r>
                        <a:rPr lang="en-US" sz="2000" b="1" dirty="0">
                          <a:effectLst/>
                          <a:latin typeface="Calibri"/>
                          <a:ea typeface="Calibri"/>
                          <a:cs typeface="Times New Roman"/>
                        </a:rPr>
                        <a:t> </a:t>
                      </a:r>
                      <a:endParaRPr lang="en-GB" sz="2000" b="1" dirty="0">
                        <a:effectLst/>
                        <a:latin typeface="Calibri"/>
                        <a:ea typeface="Calibri"/>
                        <a:cs typeface="Times New Roman"/>
                      </a:endParaRPr>
                    </a:p>
                    <a:p>
                      <a:pPr marL="0" marR="0">
                        <a:lnSpc>
                          <a:spcPct val="107000"/>
                        </a:lnSpc>
                        <a:spcBef>
                          <a:spcPts val="0"/>
                        </a:spcBef>
                        <a:spcAft>
                          <a:spcPts val="0"/>
                        </a:spcAft>
                      </a:pPr>
                      <a:r>
                        <a:rPr lang="en-US" sz="2000" b="1" dirty="0">
                          <a:effectLst/>
                          <a:latin typeface="Calibri"/>
                          <a:ea typeface="Calibri"/>
                          <a:cs typeface="Times New Roman"/>
                        </a:rPr>
                        <a:t>Dealing with Cross border anticompetitive conduct;</a:t>
                      </a:r>
                      <a:endParaRPr lang="en-GB" sz="2000" b="1" dirty="0">
                        <a:effectLst/>
                        <a:latin typeface="Calibri"/>
                        <a:ea typeface="Calibri"/>
                        <a:cs typeface="Times New Roman"/>
                      </a:endParaRPr>
                    </a:p>
                    <a:p>
                      <a:pPr marL="0" marR="0">
                        <a:lnSpc>
                          <a:spcPct val="107000"/>
                        </a:lnSpc>
                        <a:spcBef>
                          <a:spcPts val="0"/>
                        </a:spcBef>
                        <a:spcAft>
                          <a:spcPts val="0"/>
                        </a:spcAft>
                      </a:pPr>
                      <a:r>
                        <a:rPr lang="en-US" sz="2000" b="1" dirty="0">
                          <a:effectLst/>
                          <a:latin typeface="Calibri"/>
                          <a:ea typeface="Calibri"/>
                          <a:cs typeface="Times New Roman"/>
                        </a:rPr>
                        <a:t> </a:t>
                      </a:r>
                      <a:endParaRPr lang="en-GB" sz="2000" b="1" dirty="0">
                        <a:effectLst/>
                        <a:latin typeface="Calibri"/>
                        <a:ea typeface="Calibri"/>
                        <a:cs typeface="Times New Roman"/>
                      </a:endParaRPr>
                    </a:p>
                    <a:p>
                      <a:pPr marL="0" marR="0">
                        <a:lnSpc>
                          <a:spcPct val="107000"/>
                        </a:lnSpc>
                        <a:spcBef>
                          <a:spcPts val="0"/>
                        </a:spcBef>
                        <a:spcAft>
                          <a:spcPts val="0"/>
                        </a:spcAft>
                      </a:pPr>
                      <a:r>
                        <a:rPr lang="en-US" sz="2000" b="1" dirty="0">
                          <a:effectLst/>
                          <a:latin typeface="Calibri"/>
                          <a:ea typeface="Calibri"/>
                          <a:cs typeface="Times New Roman"/>
                        </a:rPr>
                        <a:t>Cooperation Agreements;</a:t>
                      </a:r>
                      <a:endParaRPr lang="en-GB" sz="2000" b="1" dirty="0">
                        <a:effectLst/>
                        <a:latin typeface="Calibri"/>
                        <a:ea typeface="Calibri"/>
                        <a:cs typeface="Times New Roman"/>
                      </a:endParaRPr>
                    </a:p>
                    <a:p>
                      <a:pPr marL="0" marR="0">
                        <a:lnSpc>
                          <a:spcPct val="107000"/>
                        </a:lnSpc>
                        <a:spcBef>
                          <a:spcPts val="0"/>
                        </a:spcBef>
                        <a:spcAft>
                          <a:spcPts val="0"/>
                        </a:spcAft>
                      </a:pPr>
                      <a:r>
                        <a:rPr lang="en-US" sz="2000" b="1" dirty="0">
                          <a:effectLst/>
                          <a:latin typeface="Calibri"/>
                          <a:ea typeface="Calibri"/>
                          <a:cs typeface="Times New Roman"/>
                        </a:rPr>
                        <a:t> </a:t>
                      </a:r>
                      <a:endParaRPr lang="en-GB" sz="2000" b="1" dirty="0">
                        <a:effectLst/>
                        <a:latin typeface="Calibri"/>
                        <a:ea typeface="Calibri"/>
                        <a:cs typeface="Times New Roman"/>
                      </a:endParaRPr>
                    </a:p>
                    <a:p>
                      <a:pPr marL="0" marR="0">
                        <a:lnSpc>
                          <a:spcPct val="107000"/>
                        </a:lnSpc>
                        <a:spcBef>
                          <a:spcPts val="0"/>
                        </a:spcBef>
                        <a:spcAft>
                          <a:spcPts val="0"/>
                        </a:spcAft>
                      </a:pPr>
                      <a:r>
                        <a:rPr lang="en-US" sz="2000" b="1" dirty="0">
                          <a:effectLst/>
                          <a:latin typeface="Calibri"/>
                          <a:ea typeface="Calibri"/>
                          <a:cs typeface="Times New Roman"/>
                        </a:rPr>
                        <a:t>Intro. to conducting market study;</a:t>
                      </a:r>
                      <a:endParaRPr lang="en-GB" sz="2000" b="1" dirty="0">
                        <a:effectLst/>
                        <a:latin typeface="Calibri"/>
                        <a:ea typeface="Calibri"/>
                        <a:cs typeface="Times New Roman"/>
                      </a:endParaRPr>
                    </a:p>
                    <a:p>
                      <a:pPr marL="0" marR="0">
                        <a:lnSpc>
                          <a:spcPct val="107000"/>
                        </a:lnSpc>
                        <a:spcBef>
                          <a:spcPts val="0"/>
                        </a:spcBef>
                        <a:spcAft>
                          <a:spcPts val="0"/>
                        </a:spcAft>
                      </a:pPr>
                      <a:r>
                        <a:rPr lang="en-US" sz="2000" b="1" dirty="0">
                          <a:effectLst/>
                          <a:latin typeface="Calibri"/>
                          <a:ea typeface="Calibri"/>
                          <a:cs typeface="Times New Roman"/>
                        </a:rPr>
                        <a:t> </a:t>
                      </a:r>
                      <a:endParaRPr lang="en-GB" sz="2000" b="1" dirty="0">
                        <a:effectLst/>
                        <a:latin typeface="Calibri"/>
                        <a:ea typeface="Calibri"/>
                        <a:cs typeface="Times New Roman"/>
                      </a:endParaRPr>
                    </a:p>
                    <a:p>
                      <a:pPr marL="0" marR="0">
                        <a:lnSpc>
                          <a:spcPct val="107000"/>
                        </a:lnSpc>
                        <a:spcBef>
                          <a:spcPts val="0"/>
                        </a:spcBef>
                        <a:spcAft>
                          <a:spcPts val="0"/>
                        </a:spcAft>
                      </a:pPr>
                      <a:r>
                        <a:rPr lang="en-US" sz="2000" b="1" dirty="0">
                          <a:effectLst/>
                          <a:latin typeface="Calibri"/>
                          <a:ea typeface="Calibri"/>
                          <a:cs typeface="Times New Roman"/>
                        </a:rPr>
                        <a:t>Intro. to Institutional Design</a:t>
                      </a:r>
                      <a:endParaRPr lang="en-GB" sz="2000" b="1" dirty="0">
                        <a:effectLst/>
                        <a:latin typeface="Calibri"/>
                        <a:ea typeface="Calibri"/>
                        <a:cs typeface="Times New Roman"/>
                      </a:endParaRPr>
                    </a:p>
                    <a:p>
                      <a:pPr marL="0" marR="0">
                        <a:lnSpc>
                          <a:spcPct val="107000"/>
                        </a:lnSpc>
                        <a:spcBef>
                          <a:spcPts val="0"/>
                        </a:spcBef>
                        <a:spcAft>
                          <a:spcPts val="0"/>
                        </a:spcAft>
                      </a:pPr>
                      <a:r>
                        <a:rPr lang="en-US" sz="2000" b="1" dirty="0">
                          <a:effectLst/>
                          <a:latin typeface="Calibri"/>
                          <a:ea typeface="Calibri"/>
                          <a:cs typeface="Times New Roman"/>
                        </a:rPr>
                        <a:t> </a:t>
                      </a:r>
                      <a:endParaRPr lang="en-GB" sz="20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800" b="1" dirty="0">
                          <a:effectLst/>
                          <a:latin typeface="Calibri"/>
                          <a:ea typeface="Calibri"/>
                          <a:cs typeface="Times New Roman"/>
                        </a:rPr>
                        <a:t>Fundamentals of CL</a:t>
                      </a:r>
                      <a:r>
                        <a:rPr lang="en-US" sz="1800" b="1" dirty="0" smtClean="0">
                          <a:effectLst/>
                          <a:latin typeface="Calibri"/>
                          <a:ea typeface="Calibri"/>
                          <a:cs typeface="Times New Roman"/>
                        </a:rPr>
                        <a:t>;</a:t>
                      </a:r>
                      <a:r>
                        <a:rPr lang="en-US" sz="1800" b="1" dirty="0">
                          <a:effectLst/>
                          <a:latin typeface="Calibri"/>
                          <a:ea typeface="Calibri"/>
                          <a:cs typeface="Times New Roman"/>
                        </a:rPr>
                        <a:t> </a:t>
                      </a:r>
                      <a:endParaRPr lang="en-GB" sz="1800" b="1" dirty="0">
                        <a:effectLst/>
                        <a:latin typeface="Calibri"/>
                        <a:ea typeface="Calibri"/>
                        <a:cs typeface="Times New Roman"/>
                      </a:endParaRPr>
                    </a:p>
                    <a:p>
                      <a:pPr marL="0" marR="0">
                        <a:lnSpc>
                          <a:spcPct val="107000"/>
                        </a:lnSpc>
                        <a:spcBef>
                          <a:spcPts val="0"/>
                        </a:spcBef>
                        <a:spcAft>
                          <a:spcPts val="0"/>
                        </a:spcAft>
                      </a:pPr>
                      <a:r>
                        <a:rPr lang="en-US" sz="1800" b="1" dirty="0">
                          <a:effectLst/>
                          <a:latin typeface="Calibri"/>
                          <a:ea typeface="Calibri"/>
                          <a:cs typeface="Times New Roman"/>
                        </a:rPr>
                        <a:t>Econ. tools for Judicial enforcement;</a:t>
                      </a:r>
                      <a:endParaRPr lang="en-GB" sz="1800" b="1" dirty="0">
                        <a:effectLst/>
                        <a:latin typeface="Calibri"/>
                        <a:ea typeface="Calibri"/>
                        <a:cs typeface="Times New Roman"/>
                      </a:endParaRPr>
                    </a:p>
                    <a:p>
                      <a:pPr marL="0" marR="0">
                        <a:lnSpc>
                          <a:spcPct val="107000"/>
                        </a:lnSpc>
                        <a:spcBef>
                          <a:spcPts val="0"/>
                        </a:spcBef>
                        <a:spcAft>
                          <a:spcPts val="0"/>
                        </a:spcAft>
                      </a:pPr>
                      <a:r>
                        <a:rPr lang="en-US" sz="1800" b="1" dirty="0">
                          <a:effectLst/>
                          <a:latin typeface="Calibri"/>
                          <a:ea typeface="Calibri"/>
                          <a:cs typeface="Times New Roman"/>
                        </a:rPr>
                        <a:t> </a:t>
                      </a:r>
                      <a:endParaRPr lang="en-GB" sz="1800" b="1" dirty="0">
                        <a:effectLst/>
                        <a:latin typeface="Calibri"/>
                        <a:ea typeface="Calibri"/>
                        <a:cs typeface="Times New Roman"/>
                      </a:endParaRPr>
                    </a:p>
                    <a:p>
                      <a:pPr marL="0" marR="0">
                        <a:lnSpc>
                          <a:spcPct val="107000"/>
                        </a:lnSpc>
                        <a:spcBef>
                          <a:spcPts val="0"/>
                        </a:spcBef>
                        <a:spcAft>
                          <a:spcPts val="0"/>
                        </a:spcAft>
                      </a:pPr>
                      <a:r>
                        <a:rPr lang="en-US" sz="1800" b="1" dirty="0">
                          <a:effectLst/>
                          <a:latin typeface="Calibri"/>
                          <a:ea typeface="Calibri"/>
                          <a:cs typeface="Times New Roman"/>
                        </a:rPr>
                        <a:t>Std. of Proof &amp; Burden of Proof;</a:t>
                      </a:r>
                      <a:endParaRPr lang="en-GB" sz="1800" b="1" dirty="0">
                        <a:effectLst/>
                        <a:latin typeface="Calibri"/>
                        <a:ea typeface="Calibri"/>
                        <a:cs typeface="Times New Roman"/>
                      </a:endParaRPr>
                    </a:p>
                    <a:p>
                      <a:pPr marL="0" marR="0">
                        <a:lnSpc>
                          <a:spcPct val="107000"/>
                        </a:lnSpc>
                        <a:spcBef>
                          <a:spcPts val="0"/>
                        </a:spcBef>
                        <a:spcAft>
                          <a:spcPts val="0"/>
                        </a:spcAft>
                      </a:pPr>
                      <a:r>
                        <a:rPr lang="en-US" sz="1800" b="1" dirty="0">
                          <a:effectLst/>
                          <a:latin typeface="Calibri"/>
                          <a:ea typeface="Calibri"/>
                          <a:cs typeface="Times New Roman"/>
                        </a:rPr>
                        <a:t> </a:t>
                      </a:r>
                      <a:endParaRPr lang="en-GB" sz="1800" b="1" dirty="0">
                        <a:effectLst/>
                        <a:latin typeface="Calibri"/>
                        <a:ea typeface="Calibri"/>
                        <a:cs typeface="Times New Roman"/>
                      </a:endParaRPr>
                    </a:p>
                    <a:p>
                      <a:pPr marL="0" marR="0">
                        <a:lnSpc>
                          <a:spcPct val="107000"/>
                        </a:lnSpc>
                        <a:spcBef>
                          <a:spcPts val="0"/>
                        </a:spcBef>
                        <a:spcAft>
                          <a:spcPts val="0"/>
                        </a:spcAft>
                      </a:pPr>
                      <a:r>
                        <a:rPr lang="en-US" sz="1800" b="1" dirty="0">
                          <a:effectLst/>
                          <a:latin typeface="Calibri"/>
                          <a:ea typeface="Calibri"/>
                          <a:cs typeface="Times New Roman"/>
                        </a:rPr>
                        <a:t>Econ. &amp; legal issues in sanctioning &amp; compensation for damages;</a:t>
                      </a:r>
                      <a:endParaRPr lang="en-GB" sz="1800" b="1" dirty="0">
                        <a:effectLst/>
                        <a:latin typeface="Calibri"/>
                        <a:ea typeface="Calibri"/>
                        <a:cs typeface="Times New Roman"/>
                      </a:endParaRPr>
                    </a:p>
                    <a:p>
                      <a:pPr marL="0" marR="0">
                        <a:lnSpc>
                          <a:spcPct val="107000"/>
                        </a:lnSpc>
                        <a:spcBef>
                          <a:spcPts val="0"/>
                        </a:spcBef>
                        <a:spcAft>
                          <a:spcPts val="0"/>
                        </a:spcAft>
                      </a:pPr>
                      <a:r>
                        <a:rPr lang="en-US" sz="1800" b="1" dirty="0">
                          <a:effectLst/>
                          <a:latin typeface="Calibri"/>
                          <a:ea typeface="Calibri"/>
                          <a:cs typeface="Times New Roman"/>
                        </a:rPr>
                        <a:t> </a:t>
                      </a:r>
                      <a:endParaRPr lang="en-GB" sz="1800" b="1" dirty="0">
                        <a:effectLst/>
                        <a:latin typeface="Calibri"/>
                        <a:ea typeface="Calibri"/>
                        <a:cs typeface="Times New Roman"/>
                      </a:endParaRPr>
                    </a:p>
                    <a:p>
                      <a:pPr marL="0" marR="0">
                        <a:lnSpc>
                          <a:spcPct val="107000"/>
                        </a:lnSpc>
                        <a:spcBef>
                          <a:spcPts val="0"/>
                        </a:spcBef>
                        <a:spcAft>
                          <a:spcPts val="0"/>
                        </a:spcAft>
                      </a:pPr>
                      <a:r>
                        <a:rPr lang="en-US" sz="1800" b="1" dirty="0" smtClean="0">
                          <a:effectLst/>
                          <a:latin typeface="Calibri"/>
                          <a:ea typeface="Calibri"/>
                          <a:cs typeface="Times New Roman"/>
                        </a:rPr>
                        <a:t>Handling econ</a:t>
                      </a:r>
                      <a:r>
                        <a:rPr lang="en-US" sz="1800" b="1" dirty="0">
                          <a:effectLst/>
                          <a:latin typeface="Calibri"/>
                          <a:ea typeface="Calibri"/>
                          <a:cs typeface="Times New Roman"/>
                        </a:rPr>
                        <a:t>. evidence in court.</a:t>
                      </a:r>
                      <a:endParaRPr lang="en-GB" sz="18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800" b="1" dirty="0">
                          <a:effectLst/>
                          <a:latin typeface="Calibri"/>
                          <a:ea typeface="Calibri"/>
                          <a:cs typeface="Times New Roman"/>
                        </a:rPr>
                        <a:t>Evolution of Jurisprudence in enforcement:</a:t>
                      </a:r>
                      <a:endParaRPr lang="en-GB" sz="1800" b="1" dirty="0">
                        <a:effectLst/>
                        <a:latin typeface="Calibri"/>
                        <a:ea typeface="Calibri"/>
                        <a:cs typeface="Times New Roman"/>
                      </a:endParaRPr>
                    </a:p>
                    <a:p>
                      <a:pPr marL="0" marR="0">
                        <a:lnSpc>
                          <a:spcPct val="107000"/>
                        </a:lnSpc>
                        <a:spcBef>
                          <a:spcPts val="0"/>
                        </a:spcBef>
                        <a:spcAft>
                          <a:spcPts val="0"/>
                        </a:spcAft>
                      </a:pPr>
                      <a:endParaRPr lang="en-US" sz="1800" b="1" dirty="0" smtClean="0">
                        <a:effectLst/>
                        <a:latin typeface="Calibri"/>
                        <a:ea typeface="Calibri"/>
                        <a:cs typeface="Times New Roman"/>
                      </a:endParaRPr>
                    </a:p>
                    <a:p>
                      <a:pPr marL="0" marR="0">
                        <a:lnSpc>
                          <a:spcPct val="107000"/>
                        </a:lnSpc>
                        <a:spcBef>
                          <a:spcPts val="0"/>
                        </a:spcBef>
                        <a:spcAft>
                          <a:spcPts val="0"/>
                        </a:spcAft>
                      </a:pPr>
                      <a:r>
                        <a:rPr lang="en-US" sz="1800" b="1" dirty="0" smtClean="0">
                          <a:effectLst/>
                          <a:latin typeface="Calibri"/>
                          <a:ea typeface="Calibri"/>
                          <a:cs typeface="Times New Roman"/>
                        </a:rPr>
                        <a:t>The </a:t>
                      </a:r>
                      <a:r>
                        <a:rPr lang="en-US" sz="1800" b="1" dirty="0">
                          <a:effectLst/>
                          <a:latin typeface="Calibri"/>
                          <a:ea typeface="Calibri"/>
                          <a:cs typeface="Times New Roman"/>
                        </a:rPr>
                        <a:t>shift away from an approach of </a:t>
                      </a:r>
                      <a:r>
                        <a:rPr lang="en-US" sz="1800" b="1" dirty="0" smtClean="0">
                          <a:effectLst/>
                          <a:latin typeface="Calibri"/>
                          <a:ea typeface="Calibri"/>
                          <a:cs typeface="Times New Roman"/>
                        </a:rPr>
                        <a:t>enforcing </a:t>
                      </a:r>
                      <a:r>
                        <a:rPr lang="en-US" sz="1800" b="1" dirty="0">
                          <a:effectLst/>
                          <a:latin typeface="Calibri"/>
                          <a:ea typeface="Calibri"/>
                          <a:cs typeface="Times New Roman"/>
                        </a:rPr>
                        <a:t>the provisions of the law once dominance is proven, to one of using economic tools to </a:t>
                      </a:r>
                      <a:r>
                        <a:rPr lang="en-US" sz="1800" b="1" dirty="0" smtClean="0">
                          <a:effectLst/>
                          <a:latin typeface="Calibri"/>
                          <a:ea typeface="Calibri"/>
                          <a:cs typeface="Times New Roman"/>
                        </a:rPr>
                        <a:t>prove that</a:t>
                      </a:r>
                      <a:r>
                        <a:rPr lang="en-US" sz="1800" b="1" baseline="0" dirty="0" smtClean="0">
                          <a:effectLst/>
                          <a:latin typeface="Calibri"/>
                          <a:ea typeface="Calibri"/>
                          <a:cs typeface="Times New Roman"/>
                        </a:rPr>
                        <a:t> the conduct caused</a:t>
                      </a:r>
                      <a:r>
                        <a:rPr lang="en-US" sz="1800" b="1" dirty="0" smtClean="0">
                          <a:effectLst/>
                          <a:latin typeface="Calibri"/>
                          <a:ea typeface="Calibri"/>
                          <a:cs typeface="Times New Roman"/>
                        </a:rPr>
                        <a:t> harm.</a:t>
                      </a:r>
                    </a:p>
                    <a:p>
                      <a:pPr marL="0" marR="0">
                        <a:lnSpc>
                          <a:spcPct val="107000"/>
                        </a:lnSpc>
                        <a:spcBef>
                          <a:spcPts val="0"/>
                        </a:spcBef>
                        <a:spcAft>
                          <a:spcPts val="0"/>
                        </a:spcAft>
                      </a:pPr>
                      <a:endParaRPr lang="en-GB" sz="1800" b="1" dirty="0">
                        <a:effectLst/>
                        <a:latin typeface="Calibri"/>
                        <a:ea typeface="Calibri"/>
                        <a:cs typeface="Times New Roman"/>
                      </a:endParaRPr>
                    </a:p>
                    <a:p>
                      <a:pPr marL="0" marR="0">
                        <a:lnSpc>
                          <a:spcPct val="107000"/>
                        </a:lnSpc>
                        <a:spcBef>
                          <a:spcPts val="0"/>
                        </a:spcBef>
                        <a:spcAft>
                          <a:spcPts val="0"/>
                        </a:spcAft>
                      </a:pPr>
                      <a:r>
                        <a:rPr lang="en-US" sz="1800" b="1" dirty="0">
                          <a:effectLst/>
                          <a:latin typeface="Calibri"/>
                          <a:ea typeface="Calibri"/>
                          <a:cs typeface="Times New Roman"/>
                        </a:rPr>
                        <a:t>EU &amp; US Jurisprudence covered.</a:t>
                      </a:r>
                      <a:endParaRPr lang="en-GB" sz="18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3156480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lang="en-US" sz="3600" dirty="0" smtClean="0"/>
              <a:t>Delivery of Level 3: 20 candidates</a:t>
            </a:r>
            <a:endParaRPr lang="en-GB" sz="3600" dirty="0"/>
          </a:p>
        </p:txBody>
      </p:sp>
      <p:sp>
        <p:nvSpPr>
          <p:cNvPr id="3" name="Content Placeholder 2"/>
          <p:cNvSpPr>
            <a:spLocks noGrp="1"/>
          </p:cNvSpPr>
          <p:nvPr>
            <p:ph idx="1"/>
          </p:nvPr>
        </p:nvSpPr>
        <p:spPr>
          <a:xfrm>
            <a:off x="457200" y="955964"/>
            <a:ext cx="8229600" cy="5867400"/>
          </a:xfrm>
        </p:spPr>
        <p:txBody>
          <a:bodyPr>
            <a:normAutofit fontScale="92500"/>
          </a:bodyPr>
          <a:lstStyle/>
          <a:p>
            <a:pPr marL="0" indent="0">
              <a:buNone/>
            </a:pPr>
            <a:r>
              <a:rPr lang="en-US" b="1" dirty="0" smtClean="0">
                <a:solidFill>
                  <a:srgbClr val="C00000"/>
                </a:solidFill>
              </a:rPr>
              <a:t>Level 3: delivery  Fully On-line:</a:t>
            </a:r>
          </a:p>
          <a:p>
            <a:pPr marL="0" indent="0">
              <a:buNone/>
            </a:pPr>
            <a:r>
              <a:rPr lang="en-US" b="1" dirty="0" smtClean="0">
                <a:solidFill>
                  <a:srgbClr val="C00000"/>
                </a:solidFill>
              </a:rPr>
              <a:t> </a:t>
            </a:r>
            <a:r>
              <a:rPr lang="en-US" sz="3200" dirty="0" smtClean="0"/>
              <a:t>Design of course, development of tutorial materials, development of continuous assessment questions/quizzes/discussion topics and upload of materials onto Moodle webpage: </a:t>
            </a:r>
            <a:r>
              <a:rPr lang="en-US" sz="3200" dirty="0" smtClean="0">
                <a:solidFill>
                  <a:srgbClr val="C00000"/>
                </a:solidFill>
              </a:rPr>
              <a:t>Dr. Stewart; </a:t>
            </a:r>
          </a:p>
          <a:p>
            <a:pPr lvl="1"/>
            <a:r>
              <a:rPr lang="en-US" sz="3200" dirty="0" smtClean="0"/>
              <a:t>Lecture notes &amp; lectures: </a:t>
            </a:r>
            <a:r>
              <a:rPr lang="en-US" sz="3200" dirty="0" smtClean="0">
                <a:solidFill>
                  <a:srgbClr val="C00000"/>
                </a:solidFill>
              </a:rPr>
              <a:t>Prof. Frederic Jenny; Recorded and uploaded to </a:t>
            </a:r>
            <a:r>
              <a:rPr lang="en-US" sz="3200" b="1" dirty="0" smtClean="0">
                <a:solidFill>
                  <a:srgbClr val="7030A0"/>
                </a:solidFill>
              </a:rPr>
              <a:t>Moodle</a:t>
            </a:r>
          </a:p>
          <a:p>
            <a:pPr lvl="1"/>
            <a:r>
              <a:rPr lang="en-US" sz="3200" dirty="0" smtClean="0"/>
              <a:t>Live Tutorials (using </a:t>
            </a:r>
            <a:r>
              <a:rPr lang="en-US" sz="3200" b="1" dirty="0" smtClean="0">
                <a:solidFill>
                  <a:srgbClr val="7030A0"/>
                </a:solidFill>
              </a:rPr>
              <a:t>Zoom</a:t>
            </a:r>
            <a:r>
              <a:rPr lang="en-US" sz="3200" dirty="0" smtClean="0"/>
              <a:t> software managed by CETL, UWI) Tutors: </a:t>
            </a:r>
            <a:r>
              <a:rPr lang="en-US" dirty="0" smtClean="0">
                <a:solidFill>
                  <a:srgbClr val="C00000"/>
                </a:solidFill>
              </a:rPr>
              <a:t>Professor Simon Roberts </a:t>
            </a:r>
            <a:r>
              <a:rPr lang="en-US" dirty="0" smtClean="0"/>
              <a:t>with some sessions and marking by </a:t>
            </a:r>
            <a:r>
              <a:rPr lang="en-US" dirty="0" smtClean="0">
                <a:solidFill>
                  <a:srgbClr val="C00000"/>
                </a:solidFill>
              </a:rPr>
              <a:t>Dr. Stewart </a:t>
            </a:r>
          </a:p>
          <a:p>
            <a:pPr lvl="1"/>
            <a:r>
              <a:rPr lang="en-US" dirty="0" smtClean="0"/>
              <a:t>(for medical reasons, Dr. Stewart to hand over live tutorials to Professor Roberts).</a:t>
            </a:r>
            <a:r>
              <a:rPr lang="en-US" dirty="0"/>
              <a:t>	</a:t>
            </a:r>
            <a:endParaRPr lang="en-GB" dirty="0"/>
          </a:p>
        </p:txBody>
      </p:sp>
    </p:spTree>
    <p:extLst>
      <p:ext uri="{BB962C8B-B14F-4D97-AF65-F5344CB8AC3E}">
        <p14:creationId xmlns:p14="http://schemas.microsoft.com/office/powerpoint/2010/main" val="355546390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848600" cy="1282154"/>
          </a:xfrm>
        </p:spPr>
        <p:style>
          <a:lnRef idx="2">
            <a:schemeClr val="accent1">
              <a:shade val="50000"/>
            </a:schemeClr>
          </a:lnRef>
          <a:fillRef idx="1">
            <a:schemeClr val="accent1"/>
          </a:fillRef>
          <a:effectRef idx="0">
            <a:schemeClr val="accent1"/>
          </a:effectRef>
          <a:fontRef idx="minor">
            <a:schemeClr val="lt1"/>
          </a:fontRef>
        </p:style>
        <p:txBody>
          <a:bodyPr/>
          <a:lstStyle/>
          <a:p>
            <a:r>
              <a:rPr lang="en-US" dirty="0" smtClean="0"/>
              <a:t>Topics covered in Level 3 </a:t>
            </a:r>
            <a:r>
              <a:rPr lang="en-US" b="1" dirty="0" smtClean="0">
                <a:solidFill>
                  <a:srgbClr val="FFFF00"/>
                </a:solidFill>
              </a:rPr>
              <a:t>and ToT</a:t>
            </a:r>
            <a:endParaRPr lang="en-GB" b="1" dirty="0">
              <a:solidFill>
                <a:srgbClr val="FFFF00"/>
              </a:solidFill>
            </a:endParaRPr>
          </a:p>
        </p:txBody>
      </p:sp>
      <p:sp>
        <p:nvSpPr>
          <p:cNvPr id="3" name="Content Placeholder 2"/>
          <p:cNvSpPr>
            <a:spLocks noGrp="1"/>
          </p:cNvSpPr>
          <p:nvPr>
            <p:ph idx="1"/>
          </p:nvPr>
        </p:nvSpPr>
        <p:spPr>
          <a:xfrm>
            <a:off x="457200" y="1700808"/>
            <a:ext cx="7848600" cy="4752527"/>
          </a:xfrm>
        </p:spPr>
        <p:txBody>
          <a:bodyPr>
            <a:normAutofit fontScale="92500" lnSpcReduction="10000"/>
          </a:bodyPr>
          <a:lstStyle/>
          <a:p>
            <a:r>
              <a:rPr lang="en-US" sz="2800" dirty="0" smtClean="0"/>
              <a:t>Basics of competition economics</a:t>
            </a:r>
          </a:p>
          <a:p>
            <a:r>
              <a:rPr lang="en-US" sz="2800" dirty="0" smtClean="0"/>
              <a:t>Market Definition &amp; Market Power/ Two –sided market</a:t>
            </a:r>
          </a:p>
          <a:p>
            <a:r>
              <a:rPr lang="en-US" sz="2800" dirty="0" smtClean="0"/>
              <a:t>Abuse of Dominance: Exploitative; Exclusionary</a:t>
            </a:r>
          </a:p>
          <a:p>
            <a:r>
              <a:rPr lang="en-US" sz="2800" dirty="0" smtClean="0"/>
              <a:t>Towards an Effects-based Approach to Abuse of Dom. </a:t>
            </a:r>
          </a:p>
          <a:p>
            <a:r>
              <a:rPr lang="en-US" sz="2800" dirty="0" smtClean="0"/>
              <a:t>The Economics of </a:t>
            </a:r>
            <a:r>
              <a:rPr lang="en-US" sz="2800" dirty="0"/>
              <a:t>V</a:t>
            </a:r>
            <a:r>
              <a:rPr lang="en-US" sz="2800" dirty="0" smtClean="0"/>
              <a:t>ertical Restraints</a:t>
            </a:r>
          </a:p>
          <a:p>
            <a:r>
              <a:rPr lang="en-US" sz="2800" dirty="0" smtClean="0"/>
              <a:t>The Logic of Cartels </a:t>
            </a:r>
          </a:p>
          <a:p>
            <a:r>
              <a:rPr lang="en-US" sz="2800" dirty="0" smtClean="0"/>
              <a:t>Merger Control Regulation</a:t>
            </a:r>
          </a:p>
          <a:p>
            <a:r>
              <a:rPr lang="en-US" sz="2800" dirty="0" smtClean="0"/>
              <a:t>Using Economic Evidence in Court </a:t>
            </a:r>
          </a:p>
          <a:p>
            <a:r>
              <a:rPr lang="en-US" sz="2800" dirty="0" smtClean="0"/>
              <a:t>Use of Cases throughout the programme, and local laws used in tutorials</a:t>
            </a:r>
          </a:p>
          <a:p>
            <a:endParaRPr lang="en-US" sz="2800" dirty="0" smtClean="0"/>
          </a:p>
          <a:p>
            <a:endParaRPr lang="en-US" dirty="0" smtClean="0"/>
          </a:p>
          <a:p>
            <a:endParaRPr lang="en-GB" dirty="0"/>
          </a:p>
        </p:txBody>
      </p:sp>
    </p:spTree>
    <p:extLst>
      <p:ext uri="{BB962C8B-B14F-4D97-AF65-F5344CB8AC3E}">
        <p14:creationId xmlns:p14="http://schemas.microsoft.com/office/powerpoint/2010/main" val="20474681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832520"/>
          </a:xfrm>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lang="en-US" sz="3200" dirty="0" smtClean="0"/>
              <a:t>Results: Level 1</a:t>
            </a:r>
            <a:r>
              <a:rPr lang="en-US" sz="3200" dirty="0" smtClean="0">
                <a:solidFill>
                  <a:schemeClr val="bg1"/>
                </a:solidFill>
              </a:rPr>
              <a:t>: </a:t>
            </a:r>
            <a:r>
              <a:rPr lang="en-GB" sz="3200" dirty="0" smtClean="0">
                <a:solidFill>
                  <a:schemeClr val="bg1"/>
                </a:solidFill>
              </a:rPr>
              <a:t>535 </a:t>
            </a:r>
            <a:r>
              <a:rPr lang="en-GB" sz="3200" dirty="0">
                <a:solidFill>
                  <a:schemeClr val="bg1"/>
                </a:solidFill>
              </a:rPr>
              <a:t>participants were sensitized </a:t>
            </a:r>
          </a:p>
        </p:txBody>
      </p:sp>
      <p:sp>
        <p:nvSpPr>
          <p:cNvPr id="3" name="Content Placeholder 2"/>
          <p:cNvSpPr>
            <a:spLocks noGrp="1"/>
          </p:cNvSpPr>
          <p:nvPr>
            <p:ph idx="1"/>
          </p:nvPr>
        </p:nvSpPr>
        <p:spPr>
          <a:xfrm>
            <a:off x="304800" y="908720"/>
            <a:ext cx="8299648" cy="5400600"/>
          </a:xfrm>
        </p:spPr>
        <p:txBody>
          <a:bodyPr>
            <a:normAutofit fontScale="55000" lnSpcReduction="20000"/>
          </a:bodyPr>
          <a:lstStyle/>
          <a:p>
            <a:pPr marL="0" indent="0">
              <a:buNone/>
            </a:pPr>
            <a:r>
              <a:rPr lang="en-GB" sz="4400" b="1" dirty="0" smtClean="0"/>
              <a:t>CARICOM: CCC Staff delivered. Stakeholders response:</a:t>
            </a:r>
            <a:endParaRPr lang="en-GB" sz="4400" dirty="0" smtClean="0"/>
          </a:p>
          <a:p>
            <a:r>
              <a:rPr lang="en-US" sz="4400" dirty="0" smtClean="0"/>
              <a:t>Heightened awareness of CL and benefits of enforcement</a:t>
            </a:r>
            <a:endParaRPr lang="en-US" sz="4400" dirty="0"/>
          </a:p>
          <a:p>
            <a:r>
              <a:rPr lang="en-US" sz="4400" dirty="0" smtClean="0"/>
              <a:t> </a:t>
            </a:r>
            <a:r>
              <a:rPr lang="en-US" sz="4400" dirty="0" smtClean="0">
                <a:solidFill>
                  <a:srgbClr val="FF0000"/>
                </a:solidFill>
              </a:rPr>
              <a:t>welcomed an </a:t>
            </a:r>
            <a:r>
              <a:rPr lang="en-GB" sz="4400" dirty="0" smtClean="0">
                <a:solidFill>
                  <a:srgbClr val="FF0000"/>
                </a:solidFill>
              </a:rPr>
              <a:t>unbiased </a:t>
            </a:r>
            <a:r>
              <a:rPr lang="en-GB" sz="4400" dirty="0">
                <a:solidFill>
                  <a:srgbClr val="FF0000"/>
                </a:solidFill>
              </a:rPr>
              <a:t>regulatory body </a:t>
            </a:r>
            <a:endParaRPr lang="en-GB" sz="4400" dirty="0" smtClean="0">
              <a:solidFill>
                <a:srgbClr val="FF0000"/>
              </a:solidFill>
            </a:endParaRPr>
          </a:p>
          <a:p>
            <a:r>
              <a:rPr lang="en-GB" sz="4400" dirty="0" smtClean="0"/>
              <a:t>r</a:t>
            </a:r>
            <a:r>
              <a:rPr lang="en-GB" sz="4400" dirty="0" smtClean="0">
                <a:solidFill>
                  <a:srgbClr val="FF0000"/>
                </a:solidFill>
              </a:rPr>
              <a:t>equested further </a:t>
            </a:r>
            <a:r>
              <a:rPr lang="en-GB" sz="4400" dirty="0">
                <a:solidFill>
                  <a:srgbClr val="FF0000"/>
                </a:solidFill>
              </a:rPr>
              <a:t>training </a:t>
            </a:r>
            <a:endParaRPr lang="en-GB" sz="4400" dirty="0" smtClean="0">
              <a:solidFill>
                <a:srgbClr val="FF0000"/>
              </a:solidFill>
            </a:endParaRPr>
          </a:p>
          <a:p>
            <a:pPr marL="0" indent="0">
              <a:buNone/>
            </a:pPr>
            <a:r>
              <a:rPr lang="en-GB" sz="4400" b="1" dirty="0" smtClean="0">
                <a:solidFill>
                  <a:srgbClr val="002060"/>
                </a:solidFill>
              </a:rPr>
              <a:t>Haiti: </a:t>
            </a:r>
          </a:p>
          <a:p>
            <a:r>
              <a:rPr lang="en-GB" sz="4400" dirty="0" err="1" smtClean="0">
                <a:solidFill>
                  <a:srgbClr val="002060"/>
                </a:solidFill>
              </a:rPr>
              <a:t>Prof</a:t>
            </a:r>
            <a:r>
              <a:rPr lang="en-GB" sz="4400" b="1" dirty="0" err="1" smtClean="0">
                <a:solidFill>
                  <a:srgbClr val="002060"/>
                </a:solidFill>
              </a:rPr>
              <a:t>.</a:t>
            </a:r>
            <a:r>
              <a:rPr lang="en-GB" sz="4400" b="1" dirty="0" smtClean="0">
                <a:solidFill>
                  <a:srgbClr val="002060"/>
                </a:solidFill>
              </a:rPr>
              <a:t> </a:t>
            </a:r>
            <a:r>
              <a:rPr lang="en-GB" sz="4400" dirty="0" smtClean="0">
                <a:solidFill>
                  <a:srgbClr val="002060"/>
                </a:solidFill>
              </a:rPr>
              <a:t>Jenny succeeded in raising awareness, and excited interest in competition law; </a:t>
            </a:r>
          </a:p>
          <a:p>
            <a:r>
              <a:rPr lang="en-GB" sz="4400" dirty="0" smtClean="0">
                <a:solidFill>
                  <a:srgbClr val="002060"/>
                </a:solidFill>
              </a:rPr>
              <a:t>Participants </a:t>
            </a:r>
            <a:r>
              <a:rPr lang="en-GB" sz="4400" dirty="0" smtClean="0">
                <a:solidFill>
                  <a:srgbClr val="FF0000"/>
                </a:solidFill>
              </a:rPr>
              <a:t>recognized its relevance given the stranglehold of the import business by a few businesses/families in Haiti.</a:t>
            </a:r>
            <a:endParaRPr lang="en-US" sz="4400" b="1" dirty="0" smtClean="0">
              <a:solidFill>
                <a:srgbClr val="002060"/>
              </a:solidFill>
            </a:endParaRPr>
          </a:p>
          <a:p>
            <a:pPr marL="0" indent="0">
              <a:buNone/>
            </a:pPr>
            <a:r>
              <a:rPr lang="en-US" sz="4400" b="1" dirty="0" smtClean="0">
                <a:solidFill>
                  <a:srgbClr val="002060"/>
                </a:solidFill>
              </a:rPr>
              <a:t>DR: </a:t>
            </a:r>
            <a:r>
              <a:rPr lang="en-US" sz="4400" dirty="0" smtClean="0">
                <a:solidFill>
                  <a:srgbClr val="002060"/>
                </a:solidFill>
              </a:rPr>
              <a:t>Mr. Perez Motta sensitized stakeholders</a:t>
            </a:r>
            <a:r>
              <a:rPr lang="en-US" sz="4400" dirty="0">
                <a:solidFill>
                  <a:srgbClr val="002060"/>
                </a:solidFill>
              </a:rPr>
              <a:t> </a:t>
            </a:r>
            <a:r>
              <a:rPr lang="en-US" sz="4400" dirty="0" smtClean="0">
                <a:solidFill>
                  <a:srgbClr val="002060"/>
                </a:solidFill>
              </a:rPr>
              <a:t>using similar content to CARICOM sessions, and discussions were lively;</a:t>
            </a:r>
            <a:endParaRPr lang="en-GB" sz="4400" dirty="0" smtClean="0">
              <a:solidFill>
                <a:srgbClr val="002060"/>
              </a:solidFill>
            </a:endParaRPr>
          </a:p>
          <a:p>
            <a:pPr marL="0" indent="0">
              <a:buNone/>
            </a:pPr>
            <a:r>
              <a:rPr lang="en-US" sz="4400" b="1" dirty="0" smtClean="0">
                <a:solidFill>
                  <a:srgbClr val="002060"/>
                </a:solidFill>
              </a:rPr>
              <a:t>Caribbean Judges </a:t>
            </a:r>
            <a:r>
              <a:rPr lang="en-US" sz="4400" dirty="0" smtClean="0">
                <a:solidFill>
                  <a:srgbClr val="002060"/>
                </a:solidFill>
              </a:rPr>
              <a:t>made aware of CL and need for training, given their role in enforcement;</a:t>
            </a:r>
          </a:p>
          <a:p>
            <a:pPr marL="0" indent="0">
              <a:buNone/>
            </a:pPr>
            <a:r>
              <a:rPr lang="en-GB" sz="4400" b="1" dirty="0" smtClean="0">
                <a:solidFill>
                  <a:srgbClr val="002060"/>
                </a:solidFill>
              </a:rPr>
              <a:t>Parliamentary</a:t>
            </a:r>
            <a:r>
              <a:rPr lang="en-GB" sz="4400" dirty="0" smtClean="0">
                <a:solidFill>
                  <a:srgbClr val="002060"/>
                </a:solidFill>
              </a:rPr>
              <a:t> session held in Guyana was well received. </a:t>
            </a:r>
          </a:p>
          <a:p>
            <a:pPr marL="0" indent="0">
              <a:buNone/>
            </a:pPr>
            <a:endParaRPr lang="en-US" sz="2000" b="1" dirty="0" smtClean="0">
              <a:solidFill>
                <a:srgbClr val="0070C0"/>
              </a:solidFill>
            </a:endParaRPr>
          </a:p>
          <a:p>
            <a:pPr marL="0" indent="0">
              <a:buNone/>
            </a:pPr>
            <a:endParaRPr lang="en-GB" sz="2000" b="1" dirty="0">
              <a:solidFill>
                <a:srgbClr val="0070C0"/>
              </a:solidFill>
            </a:endParaRPr>
          </a:p>
          <a:p>
            <a:pPr marL="0" indent="0">
              <a:buNone/>
            </a:pPr>
            <a:endParaRPr lang="en-GB" dirty="0"/>
          </a:p>
          <a:p>
            <a:endParaRPr lang="en-US" dirty="0" smtClean="0"/>
          </a:p>
          <a:p>
            <a:pPr lvl="1"/>
            <a:endParaRPr lang="en-GB" dirty="0"/>
          </a:p>
        </p:txBody>
      </p:sp>
    </p:spTree>
    <p:extLst>
      <p:ext uri="{BB962C8B-B14F-4D97-AF65-F5344CB8AC3E}">
        <p14:creationId xmlns:p14="http://schemas.microsoft.com/office/powerpoint/2010/main" val="42092765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Marcador de texto"/>
          <p:cNvSpPr>
            <a:spLocks noGrp="1"/>
          </p:cNvSpPr>
          <p:nvPr>
            <p:ph type="body" sz="quarter" idx="10"/>
          </p:nvPr>
        </p:nvSpPr>
        <p:spPr>
          <a:xfrm>
            <a:off x="0" y="5013176"/>
            <a:ext cx="8964488" cy="1238250"/>
          </a:xfrm>
        </p:spPr>
        <p:txBody>
          <a:bodyPr/>
          <a:lstStyle/>
          <a:p>
            <a:r>
              <a:rPr lang="en-US" sz="2800" b="1" dirty="0"/>
              <a:t>Competition: Reflections, Results and Recommendations</a:t>
            </a:r>
            <a:endParaRPr lang="es-ES" sz="2800" dirty="0"/>
          </a:p>
        </p:txBody>
      </p:sp>
      <p:sp>
        <p:nvSpPr>
          <p:cNvPr id="10" name="9 Marcador de texto"/>
          <p:cNvSpPr>
            <a:spLocks noGrp="1"/>
          </p:cNvSpPr>
          <p:nvPr>
            <p:ph type="body" sz="quarter" idx="15"/>
          </p:nvPr>
        </p:nvSpPr>
        <p:spPr>
          <a:xfrm rot="16200000">
            <a:off x="6013648" y="2527176"/>
            <a:ext cx="5181600" cy="432048"/>
          </a:xfrm>
        </p:spPr>
        <p:txBody>
          <a:bodyPr/>
          <a:lstStyle/>
          <a:p>
            <a:endParaRPr lang="es-ES" dirty="0"/>
          </a:p>
        </p:txBody>
      </p:sp>
      <p:sp>
        <p:nvSpPr>
          <p:cNvPr id="11" name="10 CuadroTexto"/>
          <p:cNvSpPr txBox="1"/>
          <p:nvPr/>
        </p:nvSpPr>
        <p:spPr>
          <a:xfrm>
            <a:off x="442213" y="1916832"/>
            <a:ext cx="6552728" cy="2062103"/>
          </a:xfrm>
          <a:prstGeom prst="rect">
            <a:avLst/>
          </a:prstGeom>
          <a:noFill/>
        </p:spPr>
        <p:txBody>
          <a:bodyPr wrap="square" rtlCol="0">
            <a:spAutoFit/>
          </a:bodyPr>
          <a:lstStyle/>
          <a:p>
            <a:pPr algn="r"/>
            <a:r>
              <a:rPr lang="en-GB" sz="3200" i="1" dirty="0"/>
              <a:t>Project Results and the Way Forward: Technical Presentations by </a:t>
            </a:r>
            <a:r>
              <a:rPr lang="en-GB" sz="3200" i="1" dirty="0" smtClean="0"/>
              <a:t/>
            </a:r>
            <a:br>
              <a:rPr lang="en-GB" sz="3200" i="1" dirty="0" smtClean="0"/>
            </a:br>
            <a:r>
              <a:rPr lang="en-GB" sz="3200" i="1" dirty="0" smtClean="0"/>
              <a:t>Project </a:t>
            </a:r>
            <a:r>
              <a:rPr lang="en-GB" sz="3200" i="1" dirty="0"/>
              <a:t>Experts</a:t>
            </a:r>
          </a:p>
          <a:p>
            <a:pPr algn="r"/>
            <a:endParaRPr lang="es-ES" sz="3200" dirty="0" smtClean="0"/>
          </a:p>
        </p:txBody>
      </p:sp>
      <p:sp>
        <p:nvSpPr>
          <p:cNvPr id="12" name="Rectangle 16"/>
          <p:cNvSpPr/>
          <p:nvPr/>
        </p:nvSpPr>
        <p:spPr>
          <a:xfrm rot="10800000" flipV="1">
            <a:off x="-7" y="6237312"/>
            <a:ext cx="8964494" cy="620688"/>
          </a:xfrm>
          <a:prstGeom prst="rect">
            <a:avLst/>
          </a:prstGeom>
          <a:solidFill>
            <a:schemeClr val="bg1"/>
          </a:solidFill>
          <a:ln w="3492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s-ES"/>
          </a:p>
        </p:txBody>
      </p:sp>
      <p:sp>
        <p:nvSpPr>
          <p:cNvPr id="13" name="Rectangle 14"/>
          <p:cNvSpPr>
            <a:spLocks noChangeArrowheads="1"/>
          </p:cNvSpPr>
          <p:nvPr/>
        </p:nvSpPr>
        <p:spPr bwMode="auto">
          <a:xfrm>
            <a:off x="2340496" y="6346081"/>
            <a:ext cx="1295400" cy="371475"/>
          </a:xfrm>
          <a:prstGeom prst="rect">
            <a:avLst/>
          </a:prstGeom>
          <a:noFill/>
          <a:ln w="12700" cap="sq">
            <a:noFill/>
            <a:miter lim="800000"/>
            <a:headEnd type="none" w="sm" len="sm"/>
            <a:tailEnd type="none" w="sm" len="sm"/>
          </a:ln>
        </p:spPr>
        <p:txBody>
          <a:bodyPr anchor="ctr">
            <a:spAutoFit/>
          </a:bodyPr>
          <a:lstStyle/>
          <a:p>
            <a:pPr algn="r" eaLnBrk="0" hangingPunct="0"/>
            <a:r>
              <a:rPr lang="en-GB" sz="900" dirty="0">
                <a:latin typeface="Calibri" pitchFamily="34" charset="0"/>
                <a:ea typeface="Calibri" pitchFamily="34" charset="0"/>
                <a:cs typeface="Arial" charset="0"/>
              </a:rPr>
              <a:t>A project </a:t>
            </a:r>
            <a:br>
              <a:rPr lang="en-GB" sz="900" dirty="0">
                <a:latin typeface="Calibri" pitchFamily="34" charset="0"/>
                <a:ea typeface="Calibri" pitchFamily="34" charset="0"/>
                <a:cs typeface="Arial" charset="0"/>
              </a:rPr>
            </a:br>
            <a:r>
              <a:rPr lang="en-GB" sz="900" dirty="0">
                <a:latin typeface="Calibri" pitchFamily="34" charset="0"/>
                <a:ea typeface="Calibri" pitchFamily="34" charset="0"/>
                <a:cs typeface="Arial" charset="0"/>
              </a:rPr>
              <a:t>implemented by:</a:t>
            </a:r>
            <a:endParaRPr lang="es-ES" sz="1600" dirty="0">
              <a:ea typeface="Calibri" pitchFamily="34" charset="0"/>
              <a:cs typeface="Arial" charset="0"/>
            </a:endParaRPr>
          </a:p>
        </p:txBody>
      </p:sp>
      <p:grpSp>
        <p:nvGrpSpPr>
          <p:cNvPr id="14" name="21 Grupo"/>
          <p:cNvGrpSpPr>
            <a:grpSpLocks/>
          </p:cNvGrpSpPr>
          <p:nvPr/>
        </p:nvGrpSpPr>
        <p:grpSpPr bwMode="auto">
          <a:xfrm>
            <a:off x="3635896" y="6360368"/>
            <a:ext cx="5111750" cy="381000"/>
            <a:chOff x="2483768" y="5768274"/>
            <a:chExt cx="5111055" cy="380927"/>
          </a:xfrm>
        </p:grpSpPr>
        <p:pic>
          <p:nvPicPr>
            <p:cNvPr id="15" name="Imagen 57" descr="logopeque3"/>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2483768" y="5805264"/>
              <a:ext cx="1800200" cy="306947"/>
            </a:xfrm>
            <a:prstGeom prst="rect">
              <a:avLst/>
            </a:prstGeom>
            <a:noFill/>
            <a:ln w="9525">
              <a:noFill/>
              <a:miter lim="800000"/>
              <a:headEnd/>
              <a:tailEnd/>
            </a:ln>
          </p:spPr>
        </p:pic>
        <p:pic>
          <p:nvPicPr>
            <p:cNvPr id="16" name="Imagen 58" descr="cid:image001.jpg@01CF9544.2D65E140"/>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4523102" y="5815012"/>
              <a:ext cx="1080120" cy="287451"/>
            </a:xfrm>
            <a:prstGeom prst="rect">
              <a:avLst/>
            </a:prstGeom>
            <a:noFill/>
            <a:ln w="9525">
              <a:noFill/>
              <a:miter lim="800000"/>
              <a:headEnd/>
              <a:tailEnd/>
            </a:ln>
          </p:spPr>
        </p:pic>
        <p:pic>
          <p:nvPicPr>
            <p:cNvPr id="17" name="Imagen 59" descr="þÿ"/>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5842356" y="5797164"/>
              <a:ext cx="794767" cy="323147"/>
            </a:xfrm>
            <a:prstGeom prst="rect">
              <a:avLst/>
            </a:prstGeom>
            <a:noFill/>
            <a:ln w="9525">
              <a:noFill/>
              <a:miter lim="800000"/>
              <a:headEnd/>
              <a:tailEnd/>
            </a:ln>
          </p:spPr>
        </p:pic>
        <p:pic>
          <p:nvPicPr>
            <p:cNvPr id="18" name="Imagen 60" descr="þÿ"/>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6876256" y="5768274"/>
              <a:ext cx="718567" cy="380927"/>
            </a:xfrm>
            <a:prstGeom prst="rect">
              <a:avLst/>
            </a:prstGeom>
            <a:noFill/>
            <a:ln w="9525">
              <a:noFill/>
              <a:miter lim="800000"/>
              <a:headEnd/>
              <a:tailEnd/>
            </a:ln>
          </p:spPr>
        </p:pic>
      </p:grpSp>
      <p:pic>
        <p:nvPicPr>
          <p:cNvPr id="19" name="il_fi" descr="http://www.wereurope.eu/bilder/eu.jpg"/>
          <p:cNvPicPr>
            <a:picLocks noChangeAspect="1" noChangeArrowheads="1"/>
          </p:cNvPicPr>
          <p:nvPr/>
        </p:nvPicPr>
        <p:blipFill>
          <a:blip r:embed="rId6" cstate="screen">
            <a:extLst>
              <a:ext uri="{28A0092B-C50C-407E-A947-70E740481C1C}">
                <a14:useLocalDpi xmlns:a14="http://schemas.microsoft.com/office/drawing/2010/main"/>
              </a:ext>
            </a:extLst>
          </a:blip>
          <a:srcRect/>
          <a:stretch>
            <a:fillRect/>
          </a:stretch>
        </p:blipFill>
        <p:spPr bwMode="auto">
          <a:xfrm>
            <a:off x="683568" y="188640"/>
            <a:ext cx="792163" cy="528637"/>
          </a:xfrm>
          <a:prstGeom prst="rect">
            <a:avLst/>
          </a:prstGeom>
          <a:noFill/>
          <a:ln w="9525">
            <a:noFill/>
            <a:miter lim="800000"/>
            <a:headEnd/>
            <a:tailEnd/>
          </a:ln>
        </p:spPr>
      </p:pic>
      <p:sp>
        <p:nvSpPr>
          <p:cNvPr id="20" name="7 CuadroTexto"/>
          <p:cNvSpPr txBox="1">
            <a:spLocks noChangeArrowheads="1"/>
          </p:cNvSpPr>
          <p:nvPr/>
        </p:nvSpPr>
        <p:spPr bwMode="auto">
          <a:xfrm>
            <a:off x="467668" y="677590"/>
            <a:ext cx="1223963" cy="369332"/>
          </a:xfrm>
          <a:prstGeom prst="rect">
            <a:avLst/>
          </a:prstGeom>
          <a:noFill/>
          <a:ln w="9525">
            <a:noFill/>
            <a:miter lim="800000"/>
            <a:headEnd/>
            <a:tailEnd/>
          </a:ln>
        </p:spPr>
        <p:txBody>
          <a:bodyPr wrap="square">
            <a:spAutoFit/>
          </a:bodyPr>
          <a:lstStyle/>
          <a:p>
            <a:pPr algn="ctr"/>
            <a:r>
              <a:rPr lang="es-ES" sz="900" dirty="0" smtClean="0">
                <a:latin typeface="Arial" charset="0"/>
                <a:cs typeface="Arial" charset="0"/>
              </a:rPr>
              <a:t>Project </a:t>
            </a:r>
            <a:r>
              <a:rPr lang="es-ES" sz="900" dirty="0" err="1" smtClean="0">
                <a:latin typeface="Arial" charset="0"/>
                <a:cs typeface="Arial" charset="0"/>
              </a:rPr>
              <a:t>funded</a:t>
            </a:r>
            <a:r>
              <a:rPr lang="es-ES" sz="900" dirty="0" smtClean="0">
                <a:latin typeface="Arial" charset="0"/>
                <a:cs typeface="Arial" charset="0"/>
              </a:rPr>
              <a:t> </a:t>
            </a:r>
            <a:r>
              <a:rPr lang="es-ES" sz="900" dirty="0" err="1" smtClean="0">
                <a:latin typeface="Arial" charset="0"/>
                <a:cs typeface="Arial" charset="0"/>
              </a:rPr>
              <a:t>by</a:t>
            </a:r>
            <a:r>
              <a:rPr lang="es-ES" sz="900" dirty="0" smtClean="0">
                <a:latin typeface="Arial" charset="0"/>
                <a:cs typeface="Arial" charset="0"/>
              </a:rPr>
              <a:t> </a:t>
            </a:r>
            <a:r>
              <a:rPr lang="es-ES" sz="900" dirty="0" err="1" smtClean="0">
                <a:latin typeface="Arial" charset="0"/>
                <a:cs typeface="Arial" charset="0"/>
              </a:rPr>
              <a:t>the</a:t>
            </a:r>
            <a:r>
              <a:rPr lang="es-ES" sz="900" dirty="0" smtClean="0">
                <a:latin typeface="Arial" charset="0"/>
                <a:cs typeface="Arial" charset="0"/>
              </a:rPr>
              <a:t> </a:t>
            </a:r>
            <a:r>
              <a:rPr lang="es-ES" sz="900" dirty="0" err="1" smtClean="0">
                <a:latin typeface="Arial" charset="0"/>
                <a:cs typeface="Arial" charset="0"/>
              </a:rPr>
              <a:t>European</a:t>
            </a:r>
            <a:r>
              <a:rPr lang="es-ES" sz="900" dirty="0" smtClean="0">
                <a:latin typeface="Arial" charset="0"/>
                <a:cs typeface="Arial" charset="0"/>
              </a:rPr>
              <a:t> </a:t>
            </a:r>
            <a:r>
              <a:rPr lang="es-ES" sz="900" dirty="0" err="1">
                <a:latin typeface="Arial" charset="0"/>
                <a:cs typeface="Arial" charset="0"/>
              </a:rPr>
              <a:t>Union</a:t>
            </a:r>
            <a:endParaRPr lang="es-ES" sz="900" dirty="0">
              <a:latin typeface="Arial" charset="0"/>
              <a:cs typeface="Arial" charset="0"/>
            </a:endParaRPr>
          </a:p>
        </p:txBody>
      </p:sp>
      <p:pic>
        <p:nvPicPr>
          <p:cNvPr id="21" name="9 Imagen" descr="Cariforum logo"/>
          <p:cNvPicPr>
            <a:picLocks noChangeAspect="1" noChangeArrowheads="1"/>
          </p:cNvPicPr>
          <p:nvPr/>
        </p:nvPicPr>
        <p:blipFill>
          <a:blip r:embed="rId7" cstate="screen">
            <a:extLst>
              <a:ext uri="{28A0092B-C50C-407E-A947-70E740481C1C}">
                <a14:useLocalDpi xmlns:a14="http://schemas.microsoft.com/office/drawing/2010/main"/>
              </a:ext>
            </a:extLst>
          </a:blip>
          <a:srcRect/>
          <a:stretch>
            <a:fillRect/>
          </a:stretch>
        </p:blipFill>
        <p:spPr bwMode="auto">
          <a:xfrm>
            <a:off x="5076056" y="404664"/>
            <a:ext cx="1765300" cy="344487"/>
          </a:xfrm>
          <a:prstGeom prst="rect">
            <a:avLst/>
          </a:prstGeom>
          <a:noFill/>
          <a:ln w="9525">
            <a:noFill/>
            <a:miter lim="800000"/>
            <a:headEnd/>
            <a:tailEnd/>
          </a:ln>
        </p:spPr>
      </p:pic>
      <p:sp>
        <p:nvSpPr>
          <p:cNvPr id="23" name="21 CuadroTexto"/>
          <p:cNvSpPr txBox="1"/>
          <p:nvPr/>
        </p:nvSpPr>
        <p:spPr>
          <a:xfrm>
            <a:off x="1306309" y="3959057"/>
            <a:ext cx="5688632" cy="400110"/>
          </a:xfrm>
          <a:prstGeom prst="rect">
            <a:avLst/>
          </a:prstGeom>
          <a:noFill/>
        </p:spPr>
        <p:txBody>
          <a:bodyPr wrap="square" rtlCol="0">
            <a:spAutoFit/>
          </a:bodyPr>
          <a:lstStyle/>
          <a:p>
            <a:pPr algn="r"/>
            <a:r>
              <a:rPr lang="en-GB" sz="2000" i="1" dirty="0" err="1" smtClean="0"/>
              <a:t>Dr.</a:t>
            </a:r>
            <a:r>
              <a:rPr lang="en-GB" sz="2000" i="1" dirty="0" smtClean="0"/>
              <a:t> Taimoon Stewart</a:t>
            </a:r>
            <a:endParaRPr lang="es-ES" sz="2000" i="1" dirty="0"/>
          </a:p>
        </p:txBody>
      </p:sp>
    </p:spTree>
    <p:extLst>
      <p:ext uri="{BB962C8B-B14F-4D97-AF65-F5344CB8AC3E}">
        <p14:creationId xmlns:p14="http://schemas.microsoft.com/office/powerpoint/2010/main" val="1196763904"/>
      </p:ext>
    </p:extLst>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404664"/>
            <a:ext cx="8136904" cy="609600"/>
          </a:xfrm>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r>
              <a:rPr lang="en-US" dirty="0" smtClean="0"/>
              <a:t>Results: Objectives met in Level 2 &amp; 3</a:t>
            </a:r>
            <a:endParaRPr lang="en-GB" dirty="0"/>
          </a:p>
        </p:txBody>
      </p:sp>
      <p:sp>
        <p:nvSpPr>
          <p:cNvPr id="3" name="Content Placeholder 2"/>
          <p:cNvSpPr>
            <a:spLocks noGrp="1"/>
          </p:cNvSpPr>
          <p:nvPr>
            <p:ph idx="1"/>
          </p:nvPr>
        </p:nvSpPr>
        <p:spPr>
          <a:xfrm>
            <a:off x="251520" y="1052736"/>
            <a:ext cx="8280920" cy="5400600"/>
          </a:xfrm>
        </p:spPr>
        <p:txBody>
          <a:bodyPr>
            <a:normAutofit fontScale="92500" lnSpcReduction="10000"/>
          </a:bodyPr>
          <a:lstStyle/>
          <a:p>
            <a:pPr marL="0" indent="0">
              <a:buNone/>
            </a:pPr>
            <a:r>
              <a:rPr lang="en-US" sz="2800" b="1" dirty="0" smtClean="0">
                <a:solidFill>
                  <a:srgbClr val="C00000"/>
                </a:solidFill>
              </a:rPr>
              <a:t>Levels 2 </a:t>
            </a:r>
            <a:endParaRPr lang="en-US" sz="2800" b="1" dirty="0" smtClean="0">
              <a:solidFill>
                <a:srgbClr val="0070C0"/>
              </a:solidFill>
            </a:endParaRPr>
          </a:p>
          <a:p>
            <a:pPr marL="0" indent="0">
              <a:buNone/>
            </a:pPr>
            <a:r>
              <a:rPr lang="en-US" sz="2800" b="1" dirty="0" smtClean="0">
                <a:solidFill>
                  <a:srgbClr val="7030A0"/>
                </a:solidFill>
              </a:rPr>
              <a:t>Intermediate Training</a:t>
            </a:r>
            <a:r>
              <a:rPr lang="en-US" sz="2800" b="1" dirty="0" smtClean="0">
                <a:solidFill>
                  <a:srgbClr val="0070C0"/>
                </a:solidFill>
              </a:rPr>
              <a:t>: Total trained: </a:t>
            </a:r>
            <a:r>
              <a:rPr lang="en-US" sz="2800" b="1" dirty="0" smtClean="0">
                <a:solidFill>
                  <a:srgbClr val="FF0000"/>
                </a:solidFill>
              </a:rPr>
              <a:t>94 officials </a:t>
            </a:r>
            <a:r>
              <a:rPr lang="en-US" sz="2800" b="1" dirty="0" smtClean="0">
                <a:solidFill>
                  <a:srgbClr val="0070C0"/>
                </a:solidFill>
              </a:rPr>
              <a:t>with sufficient understanding of CL and its benefits to inform gov’t policy and to be hired as staff of commissions (but need further training at Level 3);</a:t>
            </a:r>
          </a:p>
          <a:p>
            <a:pPr marL="0" indent="0">
              <a:buNone/>
            </a:pPr>
            <a:r>
              <a:rPr lang="en-US" sz="2800" b="1" dirty="0" smtClean="0">
                <a:solidFill>
                  <a:srgbClr val="7030A0"/>
                </a:solidFill>
              </a:rPr>
              <a:t>Adjudicators: </a:t>
            </a:r>
            <a:r>
              <a:rPr lang="en-US" sz="2800" b="1" dirty="0" smtClean="0">
                <a:solidFill>
                  <a:srgbClr val="FF0000"/>
                </a:solidFill>
              </a:rPr>
              <a:t>43 trained. </a:t>
            </a:r>
          </a:p>
          <a:p>
            <a:pPr marL="0" indent="0">
              <a:buNone/>
            </a:pPr>
            <a:r>
              <a:rPr lang="en-US" sz="2800" b="1" dirty="0" smtClean="0">
                <a:solidFill>
                  <a:srgbClr val="7030A0"/>
                </a:solidFill>
              </a:rPr>
              <a:t> In collaboration with OECS Directorate: Total trained in region</a:t>
            </a:r>
            <a:r>
              <a:rPr lang="en-US" sz="2800" b="1" dirty="0" smtClean="0">
                <a:solidFill>
                  <a:srgbClr val="FF0000"/>
                </a:solidFill>
              </a:rPr>
              <a:t>: Judges: 76: Magistrates: 30</a:t>
            </a:r>
          </a:p>
          <a:p>
            <a:pPr marL="0" indent="0">
              <a:buNone/>
            </a:pPr>
            <a:r>
              <a:rPr lang="en-US" sz="2800" b="1" dirty="0" smtClean="0">
                <a:solidFill>
                  <a:srgbClr val="C00000"/>
                </a:solidFill>
              </a:rPr>
              <a:t>Level 3: </a:t>
            </a:r>
            <a:r>
              <a:rPr lang="en-US" sz="2800" b="1" dirty="0" smtClean="0">
                <a:solidFill>
                  <a:srgbClr val="FF0000"/>
                </a:solidFill>
              </a:rPr>
              <a:t>Advanced CL: 20 trained + 12 ToT</a:t>
            </a:r>
          </a:p>
          <a:p>
            <a:pPr marL="0" indent="0">
              <a:buNone/>
            </a:pPr>
            <a:r>
              <a:rPr lang="en-US" sz="2800" b="1" dirty="0" smtClean="0">
                <a:solidFill>
                  <a:srgbClr val="0070C0"/>
                </a:solidFill>
              </a:rPr>
              <a:t>Of 21 candidates admitted to Advanced CL course, </a:t>
            </a:r>
          </a:p>
          <a:p>
            <a:pPr marL="0" indent="0">
              <a:buNone/>
            </a:pPr>
            <a:r>
              <a:rPr lang="en-US" sz="2800" b="1" dirty="0" smtClean="0">
                <a:solidFill>
                  <a:srgbClr val="0070C0"/>
                </a:solidFill>
              </a:rPr>
              <a:t>13 As;  2 B+; 1 B; 2 Cs  &amp; 2 failures).  18 graduating.</a:t>
            </a:r>
          </a:p>
          <a:p>
            <a:pPr marL="0" indent="0">
              <a:buNone/>
            </a:pPr>
            <a:r>
              <a:rPr lang="en-US" sz="2800" b="1" i="1" dirty="0" smtClean="0">
                <a:solidFill>
                  <a:srgbClr val="00B050"/>
                </a:solidFill>
              </a:rPr>
              <a:t>One registered candidate  never participated. </a:t>
            </a:r>
          </a:p>
          <a:p>
            <a:pPr marL="0" indent="0">
              <a:buNone/>
            </a:pPr>
            <a:r>
              <a:rPr lang="en-US" sz="2400" b="1" dirty="0" smtClean="0">
                <a:solidFill>
                  <a:srgbClr val="0070C0"/>
                </a:solidFill>
              </a:rPr>
              <a:t>. </a:t>
            </a:r>
          </a:p>
          <a:p>
            <a:pPr marL="0" indent="0">
              <a:buNone/>
            </a:pPr>
            <a:endParaRPr lang="en-GB" sz="2000" b="1" dirty="0">
              <a:solidFill>
                <a:srgbClr val="0070C0"/>
              </a:solidFill>
            </a:endParaRPr>
          </a:p>
          <a:p>
            <a:pPr marL="0" indent="0">
              <a:buNone/>
            </a:pPr>
            <a:endParaRPr lang="en-GB" dirty="0"/>
          </a:p>
          <a:p>
            <a:endParaRPr lang="en-US" dirty="0" smtClean="0"/>
          </a:p>
          <a:p>
            <a:pPr lvl="1"/>
            <a:endParaRPr lang="en-GB" dirty="0"/>
          </a:p>
        </p:txBody>
      </p:sp>
    </p:spTree>
    <p:extLst>
      <p:ext uri="{BB962C8B-B14F-4D97-AF65-F5344CB8AC3E}">
        <p14:creationId xmlns:p14="http://schemas.microsoft.com/office/powerpoint/2010/main" val="209607245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style>
          <a:lnRef idx="2">
            <a:schemeClr val="accent1">
              <a:shade val="50000"/>
            </a:schemeClr>
          </a:lnRef>
          <a:fillRef idx="1">
            <a:schemeClr val="accent1"/>
          </a:fillRef>
          <a:effectRef idx="0">
            <a:schemeClr val="accent1"/>
          </a:effectRef>
          <a:fontRef idx="minor">
            <a:schemeClr val="lt1"/>
          </a:fontRef>
        </p:style>
        <p:txBody>
          <a:bodyPr>
            <a:noAutofit/>
          </a:bodyPr>
          <a:lstStyle/>
          <a:p>
            <a:r>
              <a:rPr lang="en-US" sz="3600" dirty="0" smtClean="0"/>
              <a:t>Changes since March 2015:</a:t>
            </a:r>
            <a:br>
              <a:rPr lang="en-US" sz="3600" dirty="0" smtClean="0"/>
            </a:br>
            <a:r>
              <a:rPr lang="en-US" sz="3600" dirty="0" smtClean="0"/>
              <a:t>Law </a:t>
            </a:r>
            <a:r>
              <a:rPr lang="en-US" sz="3600" dirty="0"/>
              <a:t>and </a:t>
            </a:r>
            <a:r>
              <a:rPr lang="en-US" sz="3600" dirty="0" smtClean="0"/>
              <a:t>Institution </a:t>
            </a:r>
            <a:endParaRPr lang="en-GB" sz="3600" dirty="0"/>
          </a:p>
        </p:txBody>
      </p:sp>
      <p:sp>
        <p:nvSpPr>
          <p:cNvPr id="3" name="Content Placeholder 2"/>
          <p:cNvSpPr>
            <a:spLocks noGrp="1"/>
          </p:cNvSpPr>
          <p:nvPr>
            <p:ph idx="1"/>
          </p:nvPr>
        </p:nvSpPr>
        <p:spPr>
          <a:xfrm>
            <a:off x="457200" y="1600200"/>
            <a:ext cx="8147248" cy="5257800"/>
          </a:xfrm>
        </p:spPr>
        <p:txBody>
          <a:bodyPr>
            <a:normAutofit fontScale="92500" lnSpcReduction="20000"/>
          </a:bodyPr>
          <a:lstStyle/>
          <a:p>
            <a:r>
              <a:rPr lang="en-US" dirty="0" smtClean="0">
                <a:solidFill>
                  <a:srgbClr val="FF0000"/>
                </a:solidFill>
              </a:rPr>
              <a:t>Enact CL</a:t>
            </a:r>
            <a:r>
              <a:rPr lang="en-US" dirty="0" smtClean="0"/>
              <a:t>: </a:t>
            </a:r>
            <a:r>
              <a:rPr lang="en-US" dirty="0" smtClean="0">
                <a:solidFill>
                  <a:srgbClr val="FF0000"/>
                </a:solidFill>
              </a:rPr>
              <a:t> </a:t>
            </a:r>
            <a:r>
              <a:rPr lang="en-US" b="1" dirty="0" smtClean="0">
                <a:solidFill>
                  <a:srgbClr val="FF0000"/>
                </a:solidFill>
              </a:rPr>
              <a:t>SAME</a:t>
            </a:r>
          </a:p>
          <a:p>
            <a:r>
              <a:rPr lang="en-US" dirty="0" smtClean="0">
                <a:solidFill>
                  <a:srgbClr val="FF0000"/>
                </a:solidFill>
              </a:rPr>
              <a:t>Institutions:</a:t>
            </a:r>
            <a:r>
              <a:rPr lang="en-US" dirty="0" smtClean="0"/>
              <a:t> </a:t>
            </a:r>
            <a:r>
              <a:rPr lang="en-US" b="1" dirty="0" smtClean="0">
                <a:solidFill>
                  <a:srgbClr val="FF0000"/>
                </a:solidFill>
              </a:rPr>
              <a:t>SAME</a:t>
            </a:r>
          </a:p>
          <a:p>
            <a:r>
              <a:rPr lang="en-US" dirty="0" smtClean="0">
                <a:solidFill>
                  <a:srgbClr val="FF0000"/>
                </a:solidFill>
              </a:rPr>
              <a:t>2 New Commissions</a:t>
            </a:r>
            <a:r>
              <a:rPr lang="en-US" dirty="0" smtClean="0"/>
              <a:t>: </a:t>
            </a:r>
          </a:p>
          <a:p>
            <a:pPr lvl="1"/>
            <a:r>
              <a:rPr lang="en-US" dirty="0" smtClean="0">
                <a:solidFill>
                  <a:srgbClr val="FF0000"/>
                </a:solidFill>
              </a:rPr>
              <a:t>GCCC: </a:t>
            </a:r>
            <a:r>
              <a:rPr lang="en-US" dirty="0" smtClean="0"/>
              <a:t>All staff trained at level 2, and three staff did advanced CL. One staff: topped class with 93%.</a:t>
            </a:r>
          </a:p>
          <a:p>
            <a:pPr lvl="1"/>
            <a:r>
              <a:rPr lang="en-US" dirty="0" smtClean="0">
                <a:solidFill>
                  <a:srgbClr val="FF0000"/>
                </a:solidFill>
              </a:rPr>
              <a:t>TTFTC: </a:t>
            </a:r>
            <a:r>
              <a:rPr lang="en-US" dirty="0" smtClean="0"/>
              <a:t>New Commissioners being appointed; </a:t>
            </a:r>
          </a:p>
          <a:p>
            <a:pPr lvl="1"/>
            <a:r>
              <a:rPr lang="en-US" dirty="0" smtClean="0"/>
              <a:t>Advanced Level CL:  FTC 1 staff (and 1 temp. but assignment finished): 1 RIC Staff; 1 telecom. staff</a:t>
            </a:r>
          </a:p>
          <a:p>
            <a:pPr lvl="1"/>
            <a:r>
              <a:rPr lang="en-US" dirty="0" smtClean="0"/>
              <a:t>law still not fully proclaimed and not being enforced</a:t>
            </a:r>
          </a:p>
          <a:p>
            <a:r>
              <a:rPr lang="en-US" dirty="0" smtClean="0">
                <a:solidFill>
                  <a:srgbClr val="0070C0"/>
                </a:solidFill>
              </a:rPr>
              <a:t>Non-compliance: Same; But</a:t>
            </a:r>
            <a:r>
              <a:rPr lang="en-US" dirty="0" smtClean="0">
                <a:solidFill>
                  <a:srgbClr val="FF0000"/>
                </a:solidFill>
              </a:rPr>
              <a:t>, OECS </a:t>
            </a:r>
            <a:r>
              <a:rPr lang="en-US" dirty="0" smtClean="0">
                <a:solidFill>
                  <a:srgbClr val="0070C0"/>
                </a:solidFill>
              </a:rPr>
              <a:t>advanced in  draft law and institutional design; </a:t>
            </a:r>
            <a:r>
              <a:rPr lang="en-US" dirty="0" smtClean="0">
                <a:solidFill>
                  <a:srgbClr val="FF0000"/>
                </a:solidFill>
              </a:rPr>
              <a:t>Suriname</a:t>
            </a:r>
            <a:r>
              <a:rPr lang="en-US" dirty="0" smtClean="0">
                <a:solidFill>
                  <a:srgbClr val="0070C0"/>
                </a:solidFill>
              </a:rPr>
              <a:t> also made progress; </a:t>
            </a:r>
            <a:r>
              <a:rPr lang="en-US" dirty="0" smtClean="0">
                <a:solidFill>
                  <a:srgbClr val="FF0000"/>
                </a:solidFill>
              </a:rPr>
              <a:t>Bahamas</a:t>
            </a:r>
            <a:r>
              <a:rPr lang="en-US" dirty="0" smtClean="0">
                <a:solidFill>
                  <a:srgbClr val="0070C0"/>
                </a:solidFill>
              </a:rPr>
              <a:t> has just hired a consultant to draft law</a:t>
            </a:r>
            <a:endParaRPr lang="en-US" dirty="0" smtClean="0"/>
          </a:p>
          <a:p>
            <a:endParaRPr lang="en-US" dirty="0" smtClean="0"/>
          </a:p>
          <a:p>
            <a:endParaRPr lang="en-GB" dirty="0"/>
          </a:p>
        </p:txBody>
      </p:sp>
    </p:spTree>
    <p:extLst>
      <p:ext uri="{BB962C8B-B14F-4D97-AF65-F5344CB8AC3E}">
        <p14:creationId xmlns:p14="http://schemas.microsoft.com/office/powerpoint/2010/main" val="410713743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rPr>
              <a:t>Run quickly to stay in the same place</a:t>
            </a:r>
            <a:endParaRPr lang="en-GB" b="1" dirty="0">
              <a:solidFill>
                <a:srgbClr val="FF0000"/>
              </a:solidFill>
            </a:endParaRPr>
          </a:p>
        </p:txBody>
      </p:sp>
      <p:sp>
        <p:nvSpPr>
          <p:cNvPr id="3" name="Content Placeholder 2"/>
          <p:cNvSpPr>
            <a:spLocks noGrp="1"/>
          </p:cNvSpPr>
          <p:nvPr>
            <p:ph idx="1"/>
          </p:nvPr>
        </p:nvSpPr>
        <p:spPr/>
        <p:txBody>
          <a:bodyPr>
            <a:normAutofit fontScale="92500" lnSpcReduction="10000"/>
          </a:bodyPr>
          <a:lstStyle/>
          <a:p>
            <a:r>
              <a:rPr lang="en-US" b="1" i="1" dirty="0">
                <a:solidFill>
                  <a:srgbClr val="0070C0"/>
                </a:solidFill>
              </a:rPr>
              <a:t>Result: We have a g</a:t>
            </a:r>
            <a:r>
              <a:rPr lang="en-US" b="1" dirty="0">
                <a:solidFill>
                  <a:srgbClr val="0070C0"/>
                </a:solidFill>
              </a:rPr>
              <a:t>ood cadre of </a:t>
            </a:r>
            <a:r>
              <a:rPr lang="en-US" b="1" dirty="0">
                <a:solidFill>
                  <a:srgbClr val="FF0000"/>
                </a:solidFill>
              </a:rPr>
              <a:t>highly trained personnel</a:t>
            </a:r>
            <a:r>
              <a:rPr lang="en-US" b="1" dirty="0">
                <a:solidFill>
                  <a:srgbClr val="0070C0"/>
                </a:solidFill>
              </a:rPr>
              <a:t> ready to perform investigative tasks in new Commissions to be established and in Regulatory </a:t>
            </a:r>
            <a:r>
              <a:rPr lang="en-US" b="1" dirty="0" smtClean="0">
                <a:solidFill>
                  <a:srgbClr val="0070C0"/>
                </a:solidFill>
              </a:rPr>
              <a:t>Authorities</a:t>
            </a:r>
          </a:p>
          <a:p>
            <a:r>
              <a:rPr lang="en-US" b="1" dirty="0" smtClean="0">
                <a:solidFill>
                  <a:srgbClr val="FF0000"/>
                </a:solidFill>
              </a:rPr>
              <a:t>ToT</a:t>
            </a:r>
            <a:r>
              <a:rPr lang="en-US" b="1" dirty="0" smtClean="0">
                <a:solidFill>
                  <a:srgbClr val="0070C0"/>
                </a:solidFill>
              </a:rPr>
              <a:t>: 10 trainers ready to start Level 2 training; plus support from at least 10 from Level 3 candidates.</a:t>
            </a:r>
          </a:p>
          <a:p>
            <a:r>
              <a:rPr lang="en-US" b="1" dirty="0" smtClean="0">
                <a:solidFill>
                  <a:srgbClr val="0070C0"/>
                </a:solidFill>
              </a:rPr>
              <a:t>CCC advancing in </a:t>
            </a:r>
            <a:r>
              <a:rPr lang="en-US" b="1" dirty="0" smtClean="0">
                <a:solidFill>
                  <a:srgbClr val="FF0000"/>
                </a:solidFill>
              </a:rPr>
              <a:t>regional network </a:t>
            </a:r>
            <a:r>
              <a:rPr lang="en-US" b="1" dirty="0" smtClean="0">
                <a:solidFill>
                  <a:srgbClr val="0070C0"/>
                </a:solidFill>
              </a:rPr>
              <a:t>project</a:t>
            </a:r>
          </a:p>
          <a:p>
            <a:r>
              <a:rPr lang="en-US" b="1" dirty="0" smtClean="0">
                <a:solidFill>
                  <a:srgbClr val="0070C0"/>
                </a:solidFill>
              </a:rPr>
              <a:t>Supreme Court Judge did Level 3, and now advocating to other Judges to do the course.</a:t>
            </a:r>
            <a:endParaRPr lang="en-GB" dirty="0"/>
          </a:p>
        </p:txBody>
      </p:sp>
    </p:spTree>
    <p:extLst>
      <p:ext uri="{BB962C8B-B14F-4D97-AF65-F5344CB8AC3E}">
        <p14:creationId xmlns:p14="http://schemas.microsoft.com/office/powerpoint/2010/main" val="21788370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476672"/>
            <a:ext cx="7766248" cy="940966"/>
          </a:xfrm>
        </p:spPr>
        <p:style>
          <a:lnRef idx="2">
            <a:schemeClr val="accent1">
              <a:shade val="50000"/>
            </a:schemeClr>
          </a:lnRef>
          <a:fillRef idx="1">
            <a:schemeClr val="accent1"/>
          </a:fillRef>
          <a:effectRef idx="0">
            <a:schemeClr val="accent1"/>
          </a:effectRef>
          <a:fontRef idx="minor">
            <a:schemeClr val="lt1"/>
          </a:fontRef>
        </p:style>
        <p:txBody>
          <a:bodyPr/>
          <a:lstStyle/>
          <a:p>
            <a:r>
              <a:rPr lang="en-US" b="1" dirty="0">
                <a:solidFill>
                  <a:schemeClr val="bg1"/>
                </a:solidFill>
              </a:rPr>
              <a:t>Increased </a:t>
            </a:r>
            <a:r>
              <a:rPr lang="en-US" b="1" dirty="0" smtClean="0">
                <a:solidFill>
                  <a:schemeClr val="bg1"/>
                </a:solidFill>
              </a:rPr>
              <a:t>sustainability </a:t>
            </a:r>
            <a:endParaRPr lang="en-GB" dirty="0">
              <a:solidFill>
                <a:schemeClr val="bg1"/>
              </a:solidFill>
            </a:endParaRPr>
          </a:p>
        </p:txBody>
      </p:sp>
      <p:sp>
        <p:nvSpPr>
          <p:cNvPr id="3" name="Content Placeholder 2"/>
          <p:cNvSpPr>
            <a:spLocks noGrp="1"/>
          </p:cNvSpPr>
          <p:nvPr>
            <p:ph idx="1"/>
          </p:nvPr>
        </p:nvSpPr>
        <p:spPr/>
        <p:txBody>
          <a:bodyPr>
            <a:normAutofit fontScale="85000" lnSpcReduction="20000"/>
          </a:bodyPr>
          <a:lstStyle/>
          <a:p>
            <a:pPr marL="0" indent="0">
              <a:buNone/>
            </a:pPr>
            <a:r>
              <a:rPr lang="en-US" b="1" dirty="0" smtClean="0">
                <a:solidFill>
                  <a:srgbClr val="C00000"/>
                </a:solidFill>
              </a:rPr>
              <a:t>Strengthening </a:t>
            </a:r>
            <a:r>
              <a:rPr lang="en-US" b="1" dirty="0">
                <a:solidFill>
                  <a:srgbClr val="C00000"/>
                </a:solidFill>
              </a:rPr>
              <a:t>of regional capacity for training:</a:t>
            </a:r>
          </a:p>
          <a:p>
            <a:pPr marL="457200" indent="-457200">
              <a:buFont typeface="+mj-lt"/>
              <a:buAutoNum type="arabicPeriod"/>
            </a:pPr>
            <a:r>
              <a:rPr lang="en-US" b="1" dirty="0">
                <a:solidFill>
                  <a:srgbClr val="FF0000"/>
                </a:solidFill>
              </a:rPr>
              <a:t>UWI Mona Law Faculty </a:t>
            </a:r>
            <a:r>
              <a:rPr lang="en-US" b="1" dirty="0">
                <a:solidFill>
                  <a:srgbClr val="0070C0"/>
                </a:solidFill>
              </a:rPr>
              <a:t>introducing CL in 2017-2018 academic year as a direct result of the attendance of the Deputy Dean at the Trinidad workshop: </a:t>
            </a:r>
          </a:p>
          <a:p>
            <a:pPr marL="457200" indent="-457200">
              <a:buFont typeface="+mj-lt"/>
              <a:buAutoNum type="arabicPeriod"/>
            </a:pPr>
            <a:r>
              <a:rPr lang="en-US" b="1" dirty="0">
                <a:solidFill>
                  <a:srgbClr val="0070C0"/>
                </a:solidFill>
              </a:rPr>
              <a:t>6 </a:t>
            </a:r>
            <a:r>
              <a:rPr lang="en-US" b="1" dirty="0">
                <a:solidFill>
                  <a:srgbClr val="FF0000"/>
                </a:solidFill>
              </a:rPr>
              <a:t>ToT candidates </a:t>
            </a:r>
            <a:r>
              <a:rPr lang="en-US" b="1" dirty="0">
                <a:solidFill>
                  <a:srgbClr val="0070C0"/>
                </a:solidFill>
              </a:rPr>
              <a:t>were trainers in General Workshops and performed excellently; </a:t>
            </a:r>
            <a:endParaRPr lang="en-US" b="1" dirty="0" smtClean="0">
              <a:solidFill>
                <a:srgbClr val="0070C0"/>
              </a:solidFill>
            </a:endParaRPr>
          </a:p>
          <a:p>
            <a:pPr marL="857250" lvl="1" indent="-457200">
              <a:buFont typeface="+mj-lt"/>
              <a:buAutoNum type="arabicPeriod"/>
            </a:pPr>
            <a:r>
              <a:rPr lang="en-US" b="1" dirty="0" smtClean="0">
                <a:solidFill>
                  <a:srgbClr val="0070C0"/>
                </a:solidFill>
              </a:rPr>
              <a:t>(</a:t>
            </a:r>
            <a:r>
              <a:rPr lang="en-US" b="1" dirty="0">
                <a:solidFill>
                  <a:srgbClr val="0070C0"/>
                </a:solidFill>
              </a:rPr>
              <a:t>add to this the excellent cadre of candidates in Level 3 who are now sufficiently knowledgeable to assist in training at level 2).</a:t>
            </a:r>
          </a:p>
          <a:p>
            <a:pPr marL="457200" indent="-457200">
              <a:buFont typeface="+mj-lt"/>
              <a:buAutoNum type="arabicPeriod"/>
            </a:pPr>
            <a:r>
              <a:rPr lang="en-US" b="1" dirty="0">
                <a:solidFill>
                  <a:schemeClr val="tx1"/>
                </a:solidFill>
              </a:rPr>
              <a:t>UWI SRC </a:t>
            </a:r>
            <a:r>
              <a:rPr lang="en-US" b="1" dirty="0">
                <a:solidFill>
                  <a:srgbClr val="0070C0"/>
                </a:solidFill>
              </a:rPr>
              <a:t>to continue offering the advanced </a:t>
            </a:r>
            <a:r>
              <a:rPr lang="en-US" b="1" dirty="0">
                <a:solidFill>
                  <a:srgbClr val="FF0000"/>
                </a:solidFill>
              </a:rPr>
              <a:t>competition law on-line. </a:t>
            </a:r>
          </a:p>
          <a:p>
            <a:endParaRPr lang="en-GB" dirty="0"/>
          </a:p>
        </p:txBody>
      </p:sp>
    </p:spTree>
    <p:extLst>
      <p:ext uri="{BB962C8B-B14F-4D97-AF65-F5344CB8AC3E}">
        <p14:creationId xmlns:p14="http://schemas.microsoft.com/office/powerpoint/2010/main" val="6827692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7848600" cy="864096"/>
          </a:xfrm>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lang="en-US" sz="2800" dirty="0" smtClean="0"/>
              <a:t>Successful Collaboration with Regional Institutions</a:t>
            </a:r>
            <a:endParaRPr lang="en-GB" sz="2800" dirty="0"/>
          </a:p>
        </p:txBody>
      </p:sp>
      <p:sp>
        <p:nvSpPr>
          <p:cNvPr id="3" name="Content Placeholder 2"/>
          <p:cNvSpPr>
            <a:spLocks noGrp="1"/>
          </p:cNvSpPr>
          <p:nvPr>
            <p:ph idx="1"/>
          </p:nvPr>
        </p:nvSpPr>
        <p:spPr/>
        <p:txBody>
          <a:bodyPr>
            <a:normAutofit fontScale="92500" lnSpcReduction="20000"/>
          </a:bodyPr>
          <a:lstStyle/>
          <a:p>
            <a:pPr marL="514350" indent="-514350">
              <a:buFont typeface="+mj-lt"/>
              <a:buAutoNum type="arabicPeriod"/>
            </a:pPr>
            <a:r>
              <a:rPr lang="en-US" b="1" dirty="0" smtClean="0">
                <a:solidFill>
                  <a:srgbClr val="FF0000"/>
                </a:solidFill>
              </a:rPr>
              <a:t>CARICOM </a:t>
            </a:r>
            <a:r>
              <a:rPr lang="en-US" b="1" dirty="0">
                <a:solidFill>
                  <a:srgbClr val="FF0000"/>
                </a:solidFill>
              </a:rPr>
              <a:t>Competition Commission</a:t>
            </a:r>
            <a:r>
              <a:rPr lang="en-US" b="1" dirty="0">
                <a:solidFill>
                  <a:srgbClr val="0070C0"/>
                </a:solidFill>
              </a:rPr>
              <a:t>: </a:t>
            </a:r>
            <a:r>
              <a:rPr lang="en-US" b="1" dirty="0" smtClean="0">
                <a:solidFill>
                  <a:srgbClr val="0070C0"/>
                </a:solidFill>
              </a:rPr>
              <a:t>Delivered Level 1 training in CARICOM (except Haiti)</a:t>
            </a:r>
          </a:p>
          <a:p>
            <a:pPr marL="514350" indent="-514350">
              <a:buFont typeface="+mj-lt"/>
              <a:buAutoNum type="arabicPeriod"/>
            </a:pPr>
            <a:r>
              <a:rPr lang="en-US" b="1" dirty="0" smtClean="0">
                <a:solidFill>
                  <a:srgbClr val="FF0000"/>
                </a:solidFill>
              </a:rPr>
              <a:t>OECS Directorate</a:t>
            </a:r>
            <a:r>
              <a:rPr lang="en-US" b="1" dirty="0" smtClean="0">
                <a:solidFill>
                  <a:srgbClr val="0070C0"/>
                </a:solidFill>
              </a:rPr>
              <a:t>: combined resources of EU funding with project resources to build capacity in OECS: collaboration in delivery of Level 2 workshop in OECS &amp; conducted training of OECS Judges &amp; Magistrates</a:t>
            </a:r>
          </a:p>
          <a:p>
            <a:pPr marL="514350" indent="-514350">
              <a:buFont typeface="+mj-lt"/>
              <a:buAutoNum type="arabicPeriod"/>
            </a:pPr>
            <a:r>
              <a:rPr lang="en-US" b="1" dirty="0" smtClean="0">
                <a:solidFill>
                  <a:srgbClr val="FF0000"/>
                </a:solidFill>
              </a:rPr>
              <a:t>US FTC </a:t>
            </a:r>
            <a:r>
              <a:rPr lang="en-US" b="1" dirty="0" smtClean="0">
                <a:solidFill>
                  <a:srgbClr val="0070C0"/>
                </a:solidFill>
              </a:rPr>
              <a:t>sent one expert to OECS workshop </a:t>
            </a:r>
          </a:p>
          <a:p>
            <a:pPr marL="514350" indent="-514350">
              <a:buFont typeface="+mj-lt"/>
              <a:buAutoNum type="arabicPeriod"/>
            </a:pPr>
            <a:r>
              <a:rPr lang="en-US" b="1" dirty="0" smtClean="0">
                <a:solidFill>
                  <a:srgbClr val="FF0000"/>
                </a:solidFill>
              </a:rPr>
              <a:t>University </a:t>
            </a:r>
            <a:r>
              <a:rPr lang="en-US" b="1" dirty="0">
                <a:solidFill>
                  <a:srgbClr val="FF0000"/>
                </a:solidFill>
              </a:rPr>
              <a:t>of the West </a:t>
            </a:r>
            <a:r>
              <a:rPr lang="en-US" b="1" dirty="0" smtClean="0">
                <a:solidFill>
                  <a:srgbClr val="FF0000"/>
                </a:solidFill>
              </a:rPr>
              <a:t>Indies</a:t>
            </a:r>
            <a:r>
              <a:rPr lang="en-US" b="1" dirty="0" smtClean="0">
                <a:solidFill>
                  <a:srgbClr val="0070C0"/>
                </a:solidFill>
              </a:rPr>
              <a:t>: facilitated delivery of Level 3 on-line course.</a:t>
            </a:r>
            <a:endParaRPr lang="en-US" b="1" dirty="0">
              <a:solidFill>
                <a:srgbClr val="FF0000"/>
              </a:solidFill>
            </a:endParaRPr>
          </a:p>
          <a:p>
            <a:pPr marL="0" indent="0">
              <a:buNone/>
            </a:pPr>
            <a:endParaRPr lang="en-US" b="1" dirty="0">
              <a:solidFill>
                <a:srgbClr val="0070C0"/>
              </a:solidFill>
            </a:endParaRPr>
          </a:p>
          <a:p>
            <a:endParaRPr lang="en-GB" dirty="0"/>
          </a:p>
        </p:txBody>
      </p:sp>
    </p:spTree>
    <p:extLst>
      <p:ext uri="{BB962C8B-B14F-4D97-AF65-F5344CB8AC3E}">
        <p14:creationId xmlns:p14="http://schemas.microsoft.com/office/powerpoint/2010/main" val="16765421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style>
          <a:lnRef idx="2">
            <a:schemeClr val="accent1">
              <a:shade val="50000"/>
            </a:schemeClr>
          </a:lnRef>
          <a:fillRef idx="1">
            <a:schemeClr val="accent1"/>
          </a:fillRef>
          <a:effectRef idx="0">
            <a:schemeClr val="accent1"/>
          </a:effectRef>
          <a:fontRef idx="minor">
            <a:schemeClr val="lt1"/>
          </a:fontRef>
        </p:style>
        <p:txBody>
          <a:bodyPr/>
          <a:lstStyle/>
          <a:p>
            <a:r>
              <a:rPr lang="en-US" dirty="0" smtClean="0"/>
              <a:t>Results: Shortfalls</a:t>
            </a:r>
            <a:endParaRPr lang="en-GB" dirty="0"/>
          </a:p>
        </p:txBody>
      </p:sp>
      <p:sp>
        <p:nvSpPr>
          <p:cNvPr id="3" name="Content Placeholder 2"/>
          <p:cNvSpPr>
            <a:spLocks noGrp="1"/>
          </p:cNvSpPr>
          <p:nvPr>
            <p:ph idx="1"/>
          </p:nvPr>
        </p:nvSpPr>
        <p:spPr>
          <a:xfrm>
            <a:off x="467544" y="1196752"/>
            <a:ext cx="8219256" cy="5661248"/>
          </a:xfrm>
        </p:spPr>
        <p:txBody>
          <a:bodyPr>
            <a:normAutofit fontScale="77500" lnSpcReduction="20000"/>
          </a:bodyPr>
          <a:lstStyle/>
          <a:p>
            <a:pPr marL="0" indent="0">
              <a:buNone/>
            </a:pPr>
            <a:r>
              <a:rPr lang="en-US" b="1" dirty="0" smtClean="0"/>
              <a:t>Level 1: </a:t>
            </a:r>
            <a:r>
              <a:rPr lang="en-US" dirty="0" smtClean="0"/>
              <a:t>insufficient participation of journalists and police not sensitized; </a:t>
            </a:r>
          </a:p>
          <a:p>
            <a:pPr marL="0" indent="0">
              <a:buNone/>
            </a:pPr>
            <a:r>
              <a:rPr lang="en-US" dirty="0" smtClean="0"/>
              <a:t>Bahamas unable to facilitate workshop before end of Project.</a:t>
            </a:r>
          </a:p>
          <a:p>
            <a:pPr marL="0" indent="0">
              <a:buNone/>
            </a:pPr>
            <a:r>
              <a:rPr lang="en-US" b="1" dirty="0" smtClean="0"/>
              <a:t>Level 2</a:t>
            </a:r>
            <a:r>
              <a:rPr lang="en-US" dirty="0" smtClean="0"/>
              <a:t>:</a:t>
            </a:r>
          </a:p>
          <a:p>
            <a:r>
              <a:rPr lang="en-US" dirty="0" smtClean="0">
                <a:solidFill>
                  <a:srgbClr val="FF0000"/>
                </a:solidFill>
              </a:rPr>
              <a:t>Training of Commissioners omitted</a:t>
            </a:r>
            <a:r>
              <a:rPr lang="en-US" dirty="0" smtClean="0"/>
              <a:t> because of perceived lack of funds </a:t>
            </a:r>
          </a:p>
          <a:p>
            <a:r>
              <a:rPr lang="en-US" dirty="0" smtClean="0">
                <a:solidFill>
                  <a:srgbClr val="FF0000"/>
                </a:solidFill>
              </a:rPr>
              <a:t>DR</a:t>
            </a:r>
            <a:r>
              <a:rPr lang="en-US" dirty="0" smtClean="0"/>
              <a:t> </a:t>
            </a:r>
            <a:r>
              <a:rPr lang="en-US" dirty="0" smtClean="0">
                <a:solidFill>
                  <a:srgbClr val="FF0000"/>
                </a:solidFill>
              </a:rPr>
              <a:t>cancelled arrangements </a:t>
            </a:r>
            <a:r>
              <a:rPr lang="en-US" dirty="0" smtClean="0"/>
              <a:t>four times, and so did not benefit from 5 day workshop, and Judges training;</a:t>
            </a:r>
          </a:p>
          <a:p>
            <a:r>
              <a:rPr lang="en-US" dirty="0" smtClean="0">
                <a:solidFill>
                  <a:srgbClr val="FF0000"/>
                </a:solidFill>
              </a:rPr>
              <a:t>Difficulty in organizing at MS level:  Haiti; Suriname</a:t>
            </a:r>
          </a:p>
          <a:p>
            <a:pPr lvl="1"/>
            <a:r>
              <a:rPr lang="en-US" dirty="0" smtClean="0"/>
              <a:t>Parliamentarian sessions:  only 1 MS benefitted; </a:t>
            </a:r>
          </a:p>
          <a:p>
            <a:r>
              <a:rPr lang="en-US" dirty="0" smtClean="0">
                <a:solidFill>
                  <a:srgbClr val="FF0000"/>
                </a:solidFill>
              </a:rPr>
              <a:t>Non-participation of relevant stakeholders</a:t>
            </a:r>
            <a:r>
              <a:rPr lang="en-US" dirty="0" smtClean="0"/>
              <a:t>: Regulators not included in Suriname delegation to Level 2 workshop. </a:t>
            </a:r>
          </a:p>
          <a:p>
            <a:r>
              <a:rPr lang="en-US" dirty="0" smtClean="0">
                <a:solidFill>
                  <a:srgbClr val="FF0000"/>
                </a:solidFill>
              </a:rPr>
              <a:t>MS system failure</a:t>
            </a:r>
            <a:r>
              <a:rPr lang="en-US" dirty="0" smtClean="0"/>
              <a:t>: Invitation to CARICOM Judges Workshop not passed on to Belize </a:t>
            </a:r>
            <a:r>
              <a:rPr lang="en-US" dirty="0"/>
              <a:t>Supreme </a:t>
            </a:r>
            <a:r>
              <a:rPr lang="en-US" dirty="0" smtClean="0"/>
              <a:t>Court. Bahamas did not participate.</a:t>
            </a:r>
          </a:p>
          <a:p>
            <a:endParaRPr lang="en-US" dirty="0" smtClean="0"/>
          </a:p>
          <a:p>
            <a:endParaRPr lang="en-US" dirty="0" smtClean="0"/>
          </a:p>
          <a:p>
            <a:endParaRPr lang="en-US" dirty="0" smtClean="0"/>
          </a:p>
          <a:p>
            <a:endParaRPr lang="en-US" dirty="0" smtClean="0"/>
          </a:p>
          <a:p>
            <a:endParaRPr lang="en-GB" dirty="0"/>
          </a:p>
        </p:txBody>
      </p:sp>
    </p:spTree>
    <p:extLst>
      <p:ext uri="{BB962C8B-B14F-4D97-AF65-F5344CB8AC3E}">
        <p14:creationId xmlns:p14="http://schemas.microsoft.com/office/powerpoint/2010/main" val="386434371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332656"/>
            <a:ext cx="8229600" cy="576064"/>
          </a:xfrm>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r>
              <a:rPr lang="en-US" dirty="0" smtClean="0"/>
              <a:t>Recommendations for Future work</a:t>
            </a:r>
            <a:endParaRPr lang="en-GB"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911744848"/>
              </p:ext>
            </p:extLst>
          </p:nvPr>
        </p:nvGraphicFramePr>
        <p:xfrm>
          <a:off x="395536" y="836712"/>
          <a:ext cx="8064896" cy="59046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9373869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Future work</a:t>
            </a:r>
            <a:endParaRPr lang="en-GB" dirty="0"/>
          </a:p>
        </p:txBody>
      </p:sp>
      <p:sp>
        <p:nvSpPr>
          <p:cNvPr id="3" name="Content Placeholder 2"/>
          <p:cNvSpPr>
            <a:spLocks noGrp="1"/>
          </p:cNvSpPr>
          <p:nvPr>
            <p:ph idx="1"/>
          </p:nvPr>
        </p:nvSpPr>
        <p:spPr/>
        <p:txBody>
          <a:bodyPr/>
          <a:lstStyle/>
          <a:p>
            <a:r>
              <a:rPr lang="en-US" dirty="0" smtClean="0"/>
              <a:t>Reconsider design of delivery of level 1</a:t>
            </a:r>
            <a:endParaRPr lang="en-GB" dirty="0" smtClean="0"/>
          </a:p>
          <a:p>
            <a:r>
              <a:rPr lang="en-US" dirty="0" smtClean="0"/>
              <a:t>Revise manuals to update </a:t>
            </a:r>
          </a:p>
          <a:p>
            <a:r>
              <a:rPr lang="en-US" dirty="0" smtClean="0"/>
              <a:t>Focus on MCR</a:t>
            </a:r>
          </a:p>
          <a:p>
            <a:r>
              <a:rPr lang="en-US" dirty="0" smtClean="0"/>
              <a:t>All laws in region need to be critically evaluated and revised: there should be coordination in revisions in CSME</a:t>
            </a:r>
          </a:p>
          <a:p>
            <a:endParaRPr lang="en-US" dirty="0" smtClean="0"/>
          </a:p>
          <a:p>
            <a:endParaRPr lang="en-US" dirty="0" smtClean="0"/>
          </a:p>
          <a:p>
            <a:endParaRPr lang="en-US" dirty="0" smtClean="0"/>
          </a:p>
        </p:txBody>
      </p:sp>
    </p:spTree>
    <p:extLst>
      <p:ext uri="{BB962C8B-B14F-4D97-AF65-F5344CB8AC3E}">
        <p14:creationId xmlns:p14="http://schemas.microsoft.com/office/powerpoint/2010/main" val="9774137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88640"/>
            <a:ext cx="8229600" cy="936104"/>
          </a:xfrm>
        </p:spPr>
        <p:style>
          <a:lnRef idx="2">
            <a:schemeClr val="accent1">
              <a:shade val="50000"/>
            </a:schemeClr>
          </a:lnRef>
          <a:fillRef idx="1">
            <a:schemeClr val="accent1"/>
          </a:fillRef>
          <a:effectRef idx="0">
            <a:schemeClr val="accent1"/>
          </a:effectRef>
          <a:fontRef idx="minor">
            <a:schemeClr val="lt1"/>
          </a:fontRef>
        </p:style>
        <p:txBody>
          <a:bodyPr/>
          <a:lstStyle/>
          <a:p>
            <a:r>
              <a:rPr lang="en-US" dirty="0" smtClean="0"/>
              <a:t>Policy Recommendations</a:t>
            </a:r>
            <a:endParaRPr lang="en-GB" dirty="0"/>
          </a:p>
        </p:txBody>
      </p:sp>
      <p:sp>
        <p:nvSpPr>
          <p:cNvPr id="3" name="Content Placeholder 2"/>
          <p:cNvSpPr>
            <a:spLocks noGrp="1"/>
          </p:cNvSpPr>
          <p:nvPr>
            <p:ph idx="1"/>
          </p:nvPr>
        </p:nvSpPr>
        <p:spPr>
          <a:xfrm>
            <a:off x="457200" y="1196752"/>
            <a:ext cx="8229600" cy="5400600"/>
          </a:xfrm>
        </p:spPr>
        <p:txBody>
          <a:bodyPr>
            <a:normAutofit fontScale="92500" lnSpcReduction="10000"/>
          </a:bodyPr>
          <a:lstStyle/>
          <a:p>
            <a:r>
              <a:rPr lang="en-US" dirty="0" smtClean="0"/>
              <a:t>Recognize and </a:t>
            </a:r>
            <a:r>
              <a:rPr lang="en-US" dirty="0" smtClean="0">
                <a:solidFill>
                  <a:srgbClr val="FF0000"/>
                </a:solidFill>
              </a:rPr>
              <a:t>use the skills available </a:t>
            </a:r>
            <a:r>
              <a:rPr lang="en-US" dirty="0" smtClean="0"/>
              <a:t>for filling positions in new commissions; DISAPPEAR INTO MAZE OF CIVIL SERVICE</a:t>
            </a:r>
          </a:p>
          <a:p>
            <a:r>
              <a:rPr lang="en-US" dirty="0"/>
              <a:t>E</a:t>
            </a:r>
            <a:r>
              <a:rPr lang="en-US" dirty="0" smtClean="0"/>
              <a:t>nsure </a:t>
            </a:r>
            <a:r>
              <a:rPr lang="en-US" dirty="0" smtClean="0">
                <a:solidFill>
                  <a:srgbClr val="FF0000"/>
                </a:solidFill>
              </a:rPr>
              <a:t>synergy </a:t>
            </a:r>
            <a:r>
              <a:rPr lang="en-US" dirty="0" smtClean="0"/>
              <a:t>between competition provisions and other gov’t policies;</a:t>
            </a:r>
          </a:p>
          <a:p>
            <a:r>
              <a:rPr lang="en-US" dirty="0" smtClean="0"/>
              <a:t>Develop instruments for deep collaboration between </a:t>
            </a:r>
            <a:r>
              <a:rPr lang="en-US" dirty="0" smtClean="0">
                <a:solidFill>
                  <a:srgbClr val="FF0000"/>
                </a:solidFill>
              </a:rPr>
              <a:t>Regulators and Competition Commission</a:t>
            </a:r>
            <a:r>
              <a:rPr lang="en-US" dirty="0" smtClean="0"/>
              <a:t>;</a:t>
            </a:r>
          </a:p>
          <a:p>
            <a:r>
              <a:rPr lang="en-US" dirty="0" smtClean="0"/>
              <a:t>Recognize the importance of </a:t>
            </a:r>
            <a:r>
              <a:rPr lang="en-US" dirty="0" smtClean="0">
                <a:solidFill>
                  <a:srgbClr val="FF0000"/>
                </a:solidFill>
              </a:rPr>
              <a:t>independence of the Competition Commission</a:t>
            </a:r>
            <a:r>
              <a:rPr lang="en-US" dirty="0" smtClean="0"/>
              <a:t>;</a:t>
            </a:r>
          </a:p>
          <a:p>
            <a:r>
              <a:rPr lang="en-US" dirty="0" smtClean="0"/>
              <a:t>Provide </a:t>
            </a:r>
            <a:r>
              <a:rPr lang="en-US" dirty="0" smtClean="0">
                <a:solidFill>
                  <a:srgbClr val="FF0000"/>
                </a:solidFill>
              </a:rPr>
              <a:t>political support </a:t>
            </a:r>
            <a:r>
              <a:rPr lang="en-US" dirty="0" smtClean="0"/>
              <a:t>for competition regime to ensure its success.</a:t>
            </a:r>
            <a:endParaRPr lang="en-GB" dirty="0"/>
          </a:p>
        </p:txBody>
      </p:sp>
    </p:spTree>
    <p:extLst>
      <p:ext uri="{BB962C8B-B14F-4D97-AF65-F5344CB8AC3E}">
        <p14:creationId xmlns:p14="http://schemas.microsoft.com/office/powerpoint/2010/main" val="36776009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lstStyle/>
          <a:p>
            <a:r>
              <a:rPr lang="en-US" dirty="0" smtClean="0"/>
              <a:t> Outline of Presentation</a:t>
            </a:r>
            <a:endParaRPr lang="en-GB" dirty="0"/>
          </a:p>
        </p:txBody>
      </p:sp>
      <p:sp>
        <p:nvSpPr>
          <p:cNvPr id="3" name="Content Placeholder 2"/>
          <p:cNvSpPr>
            <a:spLocks noGrp="1"/>
          </p:cNvSpPr>
          <p:nvPr>
            <p:ph idx="1"/>
          </p:nvPr>
        </p:nvSpPr>
        <p:spPr/>
        <p:txBody>
          <a:bodyPr>
            <a:normAutofit fontScale="92500" lnSpcReduction="20000"/>
          </a:bodyPr>
          <a:lstStyle/>
          <a:p>
            <a:r>
              <a:rPr lang="en-US" dirty="0" smtClean="0">
                <a:solidFill>
                  <a:srgbClr val="C00000"/>
                </a:solidFill>
              </a:rPr>
              <a:t>Reflections</a:t>
            </a:r>
          </a:p>
          <a:p>
            <a:pPr lvl="1"/>
            <a:r>
              <a:rPr lang="en-US" dirty="0" smtClean="0"/>
              <a:t>Objectives of training;  </a:t>
            </a:r>
          </a:p>
          <a:p>
            <a:pPr lvl="1"/>
            <a:r>
              <a:rPr lang="en-US" dirty="0"/>
              <a:t>S</a:t>
            </a:r>
            <a:r>
              <a:rPr lang="en-US" dirty="0" smtClean="0"/>
              <a:t>tate of play - March 2015</a:t>
            </a:r>
          </a:p>
          <a:p>
            <a:pPr lvl="1"/>
            <a:r>
              <a:rPr lang="en-US" dirty="0" smtClean="0"/>
              <a:t>The challenges of organizing training in competition: </a:t>
            </a:r>
          </a:p>
          <a:p>
            <a:pPr lvl="2"/>
            <a:r>
              <a:rPr lang="en-US" dirty="0" smtClean="0"/>
              <a:t>New to region: blank page in most countries</a:t>
            </a:r>
          </a:p>
          <a:p>
            <a:pPr lvl="2"/>
            <a:r>
              <a:rPr lang="en-US" dirty="0" smtClean="0"/>
              <a:t>Who are the stakeholders? Who are the enforcers? Whom do we train at Level 2? </a:t>
            </a:r>
          </a:p>
          <a:p>
            <a:pPr lvl="1"/>
            <a:r>
              <a:rPr lang="en-US" dirty="0" smtClean="0"/>
              <a:t>Design </a:t>
            </a:r>
            <a:r>
              <a:rPr lang="en-US" dirty="0"/>
              <a:t>&amp; </a:t>
            </a:r>
            <a:r>
              <a:rPr lang="en-US" dirty="0" smtClean="0"/>
              <a:t>delivery of training</a:t>
            </a:r>
          </a:p>
          <a:p>
            <a:r>
              <a:rPr lang="en-US" dirty="0" smtClean="0">
                <a:solidFill>
                  <a:srgbClr val="C00000"/>
                </a:solidFill>
              </a:rPr>
              <a:t>Results</a:t>
            </a:r>
            <a:r>
              <a:rPr lang="en-US" dirty="0" smtClean="0"/>
              <a:t>: </a:t>
            </a:r>
            <a:r>
              <a:rPr lang="en-US" dirty="0"/>
              <a:t>O</a:t>
            </a:r>
            <a:r>
              <a:rPr lang="en-US" dirty="0" smtClean="0"/>
              <a:t>bjectives met; shortfalls;</a:t>
            </a:r>
          </a:p>
          <a:p>
            <a:r>
              <a:rPr lang="en-US" dirty="0" smtClean="0">
                <a:solidFill>
                  <a:srgbClr val="C00000"/>
                </a:solidFill>
              </a:rPr>
              <a:t>Recommendations</a:t>
            </a:r>
            <a:r>
              <a:rPr lang="en-US" dirty="0" smtClean="0"/>
              <a:t>: What remains to be done</a:t>
            </a:r>
          </a:p>
          <a:p>
            <a:endParaRPr lang="en-GB" dirty="0"/>
          </a:p>
        </p:txBody>
      </p:sp>
    </p:spTree>
    <p:extLst>
      <p:ext uri="{BB962C8B-B14F-4D97-AF65-F5344CB8AC3E}">
        <p14:creationId xmlns:p14="http://schemas.microsoft.com/office/powerpoint/2010/main" val="21991539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r>
              <a:rPr lang="en-US" sz="3200" dirty="0" smtClean="0"/>
              <a:t>Objectives: Build Capacity To Meet the Obligations in the EPA chapter on Competition</a:t>
            </a:r>
            <a:endParaRPr lang="en-GB" sz="3200" dirty="0"/>
          </a:p>
        </p:txBody>
      </p:sp>
      <p:sp>
        <p:nvSpPr>
          <p:cNvPr id="3" name="Content Placeholder 2"/>
          <p:cNvSpPr>
            <a:spLocks noGrp="1"/>
          </p:cNvSpPr>
          <p:nvPr>
            <p:ph idx="1"/>
          </p:nvPr>
        </p:nvSpPr>
        <p:spPr>
          <a:xfrm>
            <a:off x="323528" y="1447800"/>
            <a:ext cx="8352928" cy="5410200"/>
          </a:xfrm>
        </p:spPr>
        <p:txBody>
          <a:bodyPr>
            <a:normAutofit fontScale="92500" lnSpcReduction="20000"/>
          </a:bodyPr>
          <a:lstStyle/>
          <a:p>
            <a:pPr marL="0" indent="0">
              <a:buNone/>
            </a:pPr>
            <a:r>
              <a:rPr lang="en-US" dirty="0" smtClean="0"/>
              <a:t>Primary obligations: MS are to: </a:t>
            </a:r>
          </a:p>
          <a:p>
            <a:pPr lvl="1"/>
            <a:r>
              <a:rPr lang="en-US" dirty="0" smtClean="0">
                <a:solidFill>
                  <a:srgbClr val="FF0000"/>
                </a:solidFill>
              </a:rPr>
              <a:t>enact competition law; </a:t>
            </a:r>
          </a:p>
          <a:p>
            <a:pPr lvl="1"/>
            <a:r>
              <a:rPr lang="en-US" dirty="0" smtClean="0">
                <a:solidFill>
                  <a:srgbClr val="FF0000"/>
                </a:solidFill>
              </a:rPr>
              <a:t>establish enforcement institution; </a:t>
            </a:r>
            <a:r>
              <a:rPr lang="en-US" dirty="0" smtClean="0">
                <a:solidFill>
                  <a:schemeClr val="tx1"/>
                </a:solidFill>
              </a:rPr>
              <a:t>(EPA requires: CCC, DR, Bahamas);  but CCC functions together with national institutions in the CSME and RTC require national commissions; </a:t>
            </a:r>
          </a:p>
          <a:p>
            <a:pPr lvl="1"/>
            <a:r>
              <a:rPr lang="en-US" dirty="0">
                <a:solidFill>
                  <a:srgbClr val="FF0000"/>
                </a:solidFill>
              </a:rPr>
              <a:t>e</a:t>
            </a:r>
            <a:r>
              <a:rPr lang="en-US" dirty="0" smtClean="0">
                <a:solidFill>
                  <a:srgbClr val="FF0000"/>
                </a:solidFill>
              </a:rPr>
              <a:t>ffectively enforce the law; </a:t>
            </a:r>
          </a:p>
          <a:p>
            <a:r>
              <a:rPr lang="en-US" i="1" dirty="0" smtClean="0">
                <a:solidFill>
                  <a:srgbClr val="00B0F0"/>
                </a:solidFill>
              </a:rPr>
              <a:t>Same obligations in RTC for CSME countries</a:t>
            </a:r>
            <a:endParaRPr lang="en-US" i="1" u="sng" dirty="0" smtClean="0">
              <a:solidFill>
                <a:srgbClr val="FF0000"/>
              </a:solidFill>
            </a:endParaRPr>
          </a:p>
          <a:p>
            <a:r>
              <a:rPr lang="en-US" dirty="0" smtClean="0"/>
              <a:t>Project focused on </a:t>
            </a:r>
          </a:p>
          <a:p>
            <a:pPr lvl="1"/>
            <a:r>
              <a:rPr lang="en-US" dirty="0" smtClean="0">
                <a:solidFill>
                  <a:srgbClr val="FF0000"/>
                </a:solidFill>
              </a:rPr>
              <a:t>developing human resource skills </a:t>
            </a:r>
            <a:r>
              <a:rPr lang="en-US" dirty="0" smtClean="0"/>
              <a:t>to fulfill the above, and </a:t>
            </a:r>
          </a:p>
          <a:p>
            <a:pPr lvl="1"/>
            <a:r>
              <a:rPr lang="en-US" dirty="0" smtClean="0">
                <a:solidFill>
                  <a:srgbClr val="FF0000"/>
                </a:solidFill>
              </a:rPr>
              <a:t>Ensuring sustainability </a:t>
            </a:r>
            <a:r>
              <a:rPr lang="en-US" dirty="0" smtClean="0"/>
              <a:t>of capacity building in region after project ends.</a:t>
            </a:r>
          </a:p>
          <a:p>
            <a:endParaRPr lang="en-US" dirty="0" smtClean="0"/>
          </a:p>
          <a:p>
            <a:endParaRPr lang="en-GB" dirty="0"/>
          </a:p>
        </p:txBody>
      </p:sp>
    </p:spTree>
    <p:extLst>
      <p:ext uri="{BB962C8B-B14F-4D97-AF65-F5344CB8AC3E}">
        <p14:creationId xmlns:p14="http://schemas.microsoft.com/office/powerpoint/2010/main" val="30315903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style>
          <a:lnRef idx="2">
            <a:schemeClr val="accent1">
              <a:shade val="50000"/>
            </a:schemeClr>
          </a:lnRef>
          <a:fillRef idx="1">
            <a:schemeClr val="accent1"/>
          </a:fillRef>
          <a:effectRef idx="0">
            <a:schemeClr val="accent1"/>
          </a:effectRef>
          <a:fontRef idx="minor">
            <a:schemeClr val="lt1"/>
          </a:fontRef>
        </p:style>
        <p:txBody>
          <a:bodyPr>
            <a:noAutofit/>
          </a:bodyPr>
          <a:lstStyle/>
          <a:p>
            <a:r>
              <a:rPr lang="en-US" sz="3600" dirty="0" smtClean="0"/>
              <a:t>State of Play in March 2015:</a:t>
            </a:r>
            <a:br>
              <a:rPr lang="en-US" sz="3600" dirty="0" smtClean="0"/>
            </a:br>
            <a:r>
              <a:rPr lang="en-US" sz="3600" dirty="0" smtClean="0"/>
              <a:t>Law </a:t>
            </a:r>
            <a:r>
              <a:rPr lang="en-US" sz="3600" dirty="0"/>
              <a:t>and </a:t>
            </a:r>
            <a:r>
              <a:rPr lang="en-US" sz="3600" dirty="0" smtClean="0"/>
              <a:t>Institution </a:t>
            </a:r>
            <a:endParaRPr lang="en-GB" sz="3600" dirty="0"/>
          </a:p>
        </p:txBody>
      </p:sp>
      <p:sp>
        <p:nvSpPr>
          <p:cNvPr id="3" name="Content Placeholder 2"/>
          <p:cNvSpPr>
            <a:spLocks noGrp="1"/>
          </p:cNvSpPr>
          <p:nvPr>
            <p:ph idx="1"/>
          </p:nvPr>
        </p:nvSpPr>
        <p:spPr>
          <a:xfrm>
            <a:off x="457200" y="1600200"/>
            <a:ext cx="8229600" cy="5105400"/>
          </a:xfrm>
        </p:spPr>
        <p:txBody>
          <a:bodyPr>
            <a:normAutofit fontScale="85000" lnSpcReduction="10000"/>
          </a:bodyPr>
          <a:lstStyle/>
          <a:p>
            <a:r>
              <a:rPr lang="en-US" dirty="0" smtClean="0">
                <a:solidFill>
                  <a:srgbClr val="FF0000"/>
                </a:solidFill>
              </a:rPr>
              <a:t>Enact CL</a:t>
            </a:r>
            <a:r>
              <a:rPr lang="en-US" dirty="0" smtClean="0"/>
              <a:t>: Jamaica; Barbados; DR; T&amp;T; Guyana   (5 MS met obligation)</a:t>
            </a:r>
          </a:p>
          <a:p>
            <a:r>
              <a:rPr lang="en-US" dirty="0" smtClean="0">
                <a:solidFill>
                  <a:srgbClr val="FF0000"/>
                </a:solidFill>
              </a:rPr>
              <a:t>Institutions:</a:t>
            </a:r>
            <a:r>
              <a:rPr lang="en-US" dirty="0" smtClean="0"/>
              <a:t> </a:t>
            </a:r>
            <a:r>
              <a:rPr lang="en-US" dirty="0">
                <a:solidFill>
                  <a:srgbClr val="FF0000"/>
                </a:solidFill>
              </a:rPr>
              <a:t>5</a:t>
            </a:r>
            <a:r>
              <a:rPr lang="en-US" dirty="0" smtClean="0">
                <a:solidFill>
                  <a:srgbClr val="FF0000"/>
                </a:solidFill>
              </a:rPr>
              <a:t> fully functioning commissions</a:t>
            </a:r>
          </a:p>
          <a:p>
            <a:pPr lvl="1"/>
            <a:r>
              <a:rPr lang="en-US" dirty="0" smtClean="0"/>
              <a:t>CARICOM Competition Commission (Regional)</a:t>
            </a:r>
          </a:p>
          <a:p>
            <a:pPr lvl="1"/>
            <a:r>
              <a:rPr lang="en-US" dirty="0"/>
              <a:t>4</a:t>
            </a:r>
            <a:r>
              <a:rPr lang="en-US" dirty="0" smtClean="0"/>
              <a:t> National Commissions (JFTC; BFTC; GCCC; DR);</a:t>
            </a:r>
          </a:p>
          <a:p>
            <a:r>
              <a:rPr lang="en-US" dirty="0" smtClean="0">
                <a:solidFill>
                  <a:srgbClr val="FF0000"/>
                </a:solidFill>
              </a:rPr>
              <a:t>2 New Commissions</a:t>
            </a:r>
            <a:r>
              <a:rPr lang="en-US" dirty="0" smtClean="0"/>
              <a:t>: </a:t>
            </a:r>
          </a:p>
          <a:p>
            <a:pPr lvl="1"/>
            <a:r>
              <a:rPr lang="en-US" dirty="0" smtClean="0"/>
              <a:t>GCCC: 2 staff appointed but 1 </a:t>
            </a:r>
            <a:r>
              <a:rPr lang="en-US" dirty="0" smtClean="0">
                <a:solidFill>
                  <a:srgbClr val="FF0000"/>
                </a:solidFill>
              </a:rPr>
              <a:t>untrained</a:t>
            </a:r>
            <a:r>
              <a:rPr lang="en-US" dirty="0" smtClean="0"/>
              <a:t>; </a:t>
            </a:r>
          </a:p>
          <a:p>
            <a:pPr lvl="1"/>
            <a:r>
              <a:rPr lang="en-US" dirty="0" smtClean="0"/>
              <a:t>TTFTC: 3 Commissioners; no staff except CEO; </a:t>
            </a:r>
          </a:p>
          <a:p>
            <a:pPr lvl="1"/>
            <a:r>
              <a:rPr lang="en-US" dirty="0" smtClean="0"/>
              <a:t>law not fully proclaimed and not being enforced</a:t>
            </a:r>
          </a:p>
          <a:p>
            <a:r>
              <a:rPr lang="en-US" dirty="0" smtClean="0">
                <a:solidFill>
                  <a:srgbClr val="0070C0"/>
                </a:solidFill>
              </a:rPr>
              <a:t>Non-compliance: </a:t>
            </a:r>
            <a:r>
              <a:rPr lang="en-US" dirty="0" smtClean="0">
                <a:solidFill>
                  <a:srgbClr val="FF0000"/>
                </a:solidFill>
              </a:rPr>
              <a:t>10 MS without law and institution:</a:t>
            </a:r>
          </a:p>
          <a:p>
            <a:pPr lvl="1"/>
            <a:r>
              <a:rPr lang="en-US" dirty="0" smtClean="0">
                <a:solidFill>
                  <a:srgbClr val="FF0000"/>
                </a:solidFill>
              </a:rPr>
              <a:t>OECS (6) &amp; Suriname (have drafts); Belize; Bahamas; Haiti; </a:t>
            </a:r>
          </a:p>
          <a:p>
            <a:pPr lvl="1"/>
            <a:r>
              <a:rPr lang="en-US" dirty="0">
                <a:solidFill>
                  <a:srgbClr val="FF0000"/>
                </a:solidFill>
              </a:rPr>
              <a:t>(+ T&amp;T</a:t>
            </a:r>
            <a:r>
              <a:rPr lang="en-US" dirty="0" smtClean="0">
                <a:solidFill>
                  <a:srgbClr val="FF0000"/>
                </a:solidFill>
              </a:rPr>
              <a:t>) 11 MS not enforcing law</a:t>
            </a:r>
            <a:endParaRPr lang="en-US" dirty="0" smtClean="0"/>
          </a:p>
          <a:p>
            <a:endParaRPr lang="en-US" dirty="0" smtClean="0"/>
          </a:p>
          <a:p>
            <a:endParaRPr lang="en-US" dirty="0" smtClean="0"/>
          </a:p>
          <a:p>
            <a:endParaRPr lang="en-GB" dirty="0"/>
          </a:p>
        </p:txBody>
      </p:sp>
    </p:spTree>
    <p:extLst>
      <p:ext uri="{BB962C8B-B14F-4D97-AF65-F5344CB8AC3E}">
        <p14:creationId xmlns:p14="http://schemas.microsoft.com/office/powerpoint/2010/main" val="9752765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r>
              <a:rPr lang="en-US" dirty="0">
                <a:solidFill>
                  <a:schemeClr val="bg1"/>
                </a:solidFill>
              </a:rPr>
              <a:t>Capacity to </a:t>
            </a:r>
            <a:r>
              <a:rPr lang="en-US" dirty="0" smtClean="0">
                <a:solidFill>
                  <a:schemeClr val="bg1"/>
                </a:solidFill>
              </a:rPr>
              <a:t>Implement and enforce?</a:t>
            </a:r>
            <a:endParaRPr lang="en-GB" dirty="0">
              <a:solidFill>
                <a:schemeClr val="bg1"/>
              </a:solidFill>
            </a:endParaRPr>
          </a:p>
        </p:txBody>
      </p:sp>
      <p:sp>
        <p:nvSpPr>
          <p:cNvPr id="3" name="Content Placeholder 2"/>
          <p:cNvSpPr>
            <a:spLocks noGrp="1"/>
          </p:cNvSpPr>
          <p:nvPr>
            <p:ph idx="1"/>
          </p:nvPr>
        </p:nvSpPr>
        <p:spPr>
          <a:xfrm>
            <a:off x="457200" y="1219200"/>
            <a:ext cx="8229600" cy="5257800"/>
          </a:xfrm>
        </p:spPr>
        <p:txBody>
          <a:bodyPr>
            <a:normAutofit fontScale="70000" lnSpcReduction="20000"/>
          </a:bodyPr>
          <a:lstStyle/>
          <a:p>
            <a:r>
              <a:rPr lang="en-US" sz="3100" dirty="0"/>
              <a:t>M</a:t>
            </a:r>
            <a:r>
              <a:rPr lang="en-US" sz="3100" dirty="0" smtClean="0"/>
              <a:t>ajority of MS officials lack of knowledge of competition law to effectively </a:t>
            </a:r>
          </a:p>
          <a:p>
            <a:pPr lvl="1"/>
            <a:r>
              <a:rPr lang="en-US" sz="3100" b="1" dirty="0" smtClean="0">
                <a:solidFill>
                  <a:srgbClr val="FF0000"/>
                </a:solidFill>
              </a:rPr>
              <a:t>scrutinize draft laws </a:t>
            </a:r>
          </a:p>
          <a:p>
            <a:pPr lvl="1"/>
            <a:r>
              <a:rPr lang="en-US" sz="3100" b="1" dirty="0" smtClean="0">
                <a:solidFill>
                  <a:srgbClr val="FF0000"/>
                </a:solidFill>
              </a:rPr>
              <a:t>take </a:t>
            </a:r>
            <a:r>
              <a:rPr lang="en-US" sz="3100" b="1" dirty="0">
                <a:solidFill>
                  <a:srgbClr val="FF0000"/>
                </a:solidFill>
              </a:rPr>
              <a:t>law through legislative </a:t>
            </a:r>
            <a:r>
              <a:rPr lang="en-US" sz="3100" b="1" dirty="0" smtClean="0">
                <a:solidFill>
                  <a:srgbClr val="FF0000"/>
                </a:solidFill>
              </a:rPr>
              <a:t>process </a:t>
            </a:r>
          </a:p>
          <a:p>
            <a:pPr lvl="1"/>
            <a:r>
              <a:rPr lang="en-US" sz="3100" dirty="0" smtClean="0"/>
              <a:t>Design an effective competition  </a:t>
            </a:r>
            <a:r>
              <a:rPr lang="en-US" sz="3100" b="1" dirty="0" smtClean="0">
                <a:solidFill>
                  <a:srgbClr val="FF0000"/>
                </a:solidFill>
              </a:rPr>
              <a:t>institution </a:t>
            </a:r>
          </a:p>
          <a:p>
            <a:r>
              <a:rPr lang="en-US" sz="3100" b="1" dirty="0" smtClean="0">
                <a:solidFill>
                  <a:srgbClr val="0070C0"/>
                </a:solidFill>
              </a:rPr>
              <a:t>Policy makers </a:t>
            </a:r>
            <a:r>
              <a:rPr lang="en-US" sz="3100" b="1" dirty="0" smtClean="0">
                <a:solidFill>
                  <a:srgbClr val="FF0000"/>
                </a:solidFill>
              </a:rPr>
              <a:t>lack understanding of benefits of supporting CL </a:t>
            </a:r>
            <a:endParaRPr lang="en-US" sz="3100" dirty="0" smtClean="0">
              <a:solidFill>
                <a:srgbClr val="FF0000"/>
              </a:solidFill>
            </a:endParaRPr>
          </a:p>
          <a:p>
            <a:r>
              <a:rPr lang="en-US" sz="3100" dirty="0" smtClean="0"/>
              <a:t>Little </a:t>
            </a:r>
            <a:r>
              <a:rPr lang="en-US" sz="3100" dirty="0"/>
              <a:t>or </a:t>
            </a:r>
            <a:r>
              <a:rPr lang="en-US" sz="3100" b="1" dirty="0">
                <a:solidFill>
                  <a:srgbClr val="FF0000"/>
                </a:solidFill>
              </a:rPr>
              <a:t>no skilled personnel to staff commissions </a:t>
            </a:r>
            <a:endParaRPr lang="en-US" sz="3100" b="1" dirty="0" smtClean="0">
              <a:solidFill>
                <a:srgbClr val="FF0000"/>
              </a:solidFill>
            </a:endParaRPr>
          </a:p>
          <a:p>
            <a:pPr lvl="1"/>
            <a:r>
              <a:rPr lang="en-US" sz="3100" dirty="0" smtClean="0"/>
              <a:t>except </a:t>
            </a:r>
            <a:r>
              <a:rPr lang="en-US" sz="3100" dirty="0"/>
              <a:t>in Jamaica, </a:t>
            </a:r>
            <a:r>
              <a:rPr lang="en-US" sz="3100" dirty="0" err="1"/>
              <a:t>B’dos</a:t>
            </a:r>
            <a:r>
              <a:rPr lang="en-US" sz="3100" dirty="0"/>
              <a:t>, &amp; </a:t>
            </a:r>
            <a:r>
              <a:rPr lang="en-US" sz="3100" dirty="0" smtClean="0"/>
              <a:t>CCC, and possibly DR</a:t>
            </a:r>
            <a:endParaRPr lang="en-US" sz="3100" dirty="0"/>
          </a:p>
          <a:p>
            <a:r>
              <a:rPr lang="en-US" sz="3100" dirty="0"/>
              <a:t>Most </a:t>
            </a:r>
            <a:r>
              <a:rPr lang="en-US" sz="3100" b="1" dirty="0">
                <a:solidFill>
                  <a:srgbClr val="FF0000"/>
                </a:solidFill>
              </a:rPr>
              <a:t>Commissioners</a:t>
            </a:r>
            <a:r>
              <a:rPr lang="en-US" sz="3100" b="1" dirty="0"/>
              <a:t> </a:t>
            </a:r>
            <a:r>
              <a:rPr lang="en-US" sz="3100" dirty="0" smtClean="0"/>
              <a:t>(especially in </a:t>
            </a:r>
            <a:r>
              <a:rPr lang="en-US" sz="3100" dirty="0"/>
              <a:t>new </a:t>
            </a:r>
            <a:r>
              <a:rPr lang="en-US" sz="3100" dirty="0" smtClean="0"/>
              <a:t>Commissions) untrained in CL; Lack of trained personnel to become Commissioners;</a:t>
            </a:r>
            <a:endParaRPr lang="en-US" sz="3100" dirty="0"/>
          </a:p>
          <a:p>
            <a:r>
              <a:rPr lang="en-US" sz="3100" dirty="0" smtClean="0">
                <a:solidFill>
                  <a:srgbClr val="FF0000"/>
                </a:solidFill>
              </a:rPr>
              <a:t>Majority of </a:t>
            </a:r>
            <a:r>
              <a:rPr lang="en-US" sz="3100" b="1" dirty="0" smtClean="0">
                <a:solidFill>
                  <a:srgbClr val="FF0000"/>
                </a:solidFill>
              </a:rPr>
              <a:t>Judiciary</a:t>
            </a:r>
            <a:r>
              <a:rPr lang="en-US" sz="3100" dirty="0" smtClean="0"/>
              <a:t> </a:t>
            </a:r>
            <a:r>
              <a:rPr lang="en-US" sz="3100" dirty="0"/>
              <a:t>untrained in CL</a:t>
            </a:r>
            <a:r>
              <a:rPr lang="en-US" sz="3100" dirty="0" smtClean="0"/>
              <a:t>; (except CCJ)</a:t>
            </a:r>
            <a:endParaRPr lang="en-US" sz="3100" dirty="0"/>
          </a:p>
          <a:p>
            <a:r>
              <a:rPr lang="en-US" sz="3100" dirty="0"/>
              <a:t>Only </a:t>
            </a:r>
            <a:r>
              <a:rPr lang="en-US" sz="3100" b="1" dirty="0">
                <a:solidFill>
                  <a:srgbClr val="FF0000"/>
                </a:solidFill>
              </a:rPr>
              <a:t>university</a:t>
            </a:r>
            <a:r>
              <a:rPr lang="en-US" sz="3100" dirty="0">
                <a:solidFill>
                  <a:srgbClr val="FF0000"/>
                </a:solidFill>
              </a:rPr>
              <a:t> </a:t>
            </a:r>
            <a:r>
              <a:rPr lang="en-US" sz="3100" dirty="0"/>
              <a:t>in CARIFORUM teaching </a:t>
            </a:r>
            <a:r>
              <a:rPr lang="en-US" sz="3100" dirty="0" smtClean="0"/>
              <a:t>CL: </a:t>
            </a:r>
            <a:r>
              <a:rPr lang="en-US" sz="3100" dirty="0"/>
              <a:t>UWI Cave </a:t>
            </a:r>
            <a:r>
              <a:rPr lang="en-US" sz="3100" dirty="0" smtClean="0"/>
              <a:t>Hill: Lack of sustainability of capacity building </a:t>
            </a:r>
            <a:endParaRPr lang="en-US" sz="3100" dirty="0"/>
          </a:p>
          <a:p>
            <a:r>
              <a:rPr lang="en-US" sz="3100" b="1" dirty="0"/>
              <a:t>Little </a:t>
            </a:r>
            <a:r>
              <a:rPr lang="en-US" sz="3100" b="1" dirty="0">
                <a:solidFill>
                  <a:srgbClr val="FF0000"/>
                </a:solidFill>
              </a:rPr>
              <a:t>public knowledge </a:t>
            </a:r>
            <a:r>
              <a:rPr lang="en-US" sz="3100" dirty="0"/>
              <a:t>of CL and benefits of </a:t>
            </a:r>
            <a:r>
              <a:rPr lang="en-US" sz="3100" dirty="0" smtClean="0"/>
              <a:t>enforcement: lack of competition culture</a:t>
            </a:r>
            <a:endParaRPr lang="en-US" sz="3100" dirty="0"/>
          </a:p>
          <a:p>
            <a:pPr marL="0" indent="0">
              <a:buNone/>
            </a:pPr>
            <a:endParaRPr lang="en-US" dirty="0"/>
          </a:p>
          <a:p>
            <a:endParaRPr lang="en-GB" dirty="0"/>
          </a:p>
        </p:txBody>
      </p:sp>
    </p:spTree>
    <p:extLst>
      <p:ext uri="{BB962C8B-B14F-4D97-AF65-F5344CB8AC3E}">
        <p14:creationId xmlns:p14="http://schemas.microsoft.com/office/powerpoint/2010/main" val="3091148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7848600" cy="1152128"/>
          </a:xfrm>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r>
              <a:rPr lang="en-US" dirty="0" smtClean="0"/>
              <a:t>Challenge of Training in Competition</a:t>
            </a:r>
            <a:endParaRPr lang="en-GB" dirty="0"/>
          </a:p>
        </p:txBody>
      </p:sp>
      <p:sp>
        <p:nvSpPr>
          <p:cNvPr id="3" name="Content Placeholder 2"/>
          <p:cNvSpPr>
            <a:spLocks noGrp="1"/>
          </p:cNvSpPr>
          <p:nvPr>
            <p:ph idx="1"/>
          </p:nvPr>
        </p:nvSpPr>
        <p:spPr>
          <a:xfrm>
            <a:off x="457200" y="1412776"/>
            <a:ext cx="7848600" cy="5184575"/>
          </a:xfrm>
        </p:spPr>
        <p:txBody>
          <a:bodyPr>
            <a:noAutofit/>
          </a:bodyPr>
          <a:lstStyle/>
          <a:p>
            <a:r>
              <a:rPr lang="en-US" sz="2400" b="1" dirty="0" smtClean="0">
                <a:solidFill>
                  <a:srgbClr val="FF0000"/>
                </a:solidFill>
              </a:rPr>
              <a:t>Level 1 </a:t>
            </a:r>
            <a:r>
              <a:rPr lang="en-US" sz="2400" dirty="0" smtClean="0"/>
              <a:t>sensitization: starting with a </a:t>
            </a:r>
            <a:r>
              <a:rPr lang="en-US" sz="2400" i="1" dirty="0" smtClean="0">
                <a:solidFill>
                  <a:srgbClr val="FF0000"/>
                </a:solidFill>
              </a:rPr>
              <a:t>blank page</a:t>
            </a:r>
            <a:r>
              <a:rPr lang="en-US" sz="2400" dirty="0" smtClean="0"/>
              <a:t> in majority of countries; </a:t>
            </a:r>
          </a:p>
          <a:p>
            <a:pPr lvl="1"/>
            <a:r>
              <a:rPr lang="en-US" sz="2400" b="1" i="1" dirty="0" smtClean="0">
                <a:solidFill>
                  <a:srgbClr val="0070C0"/>
                </a:solidFill>
              </a:rPr>
              <a:t>[Customs and PP are generally understood</a:t>
            </a:r>
            <a:r>
              <a:rPr lang="en-US" sz="2400" i="1" dirty="0" smtClean="0">
                <a:solidFill>
                  <a:srgbClr val="0070C0"/>
                </a:solidFill>
              </a:rPr>
              <a:t>]</a:t>
            </a:r>
          </a:p>
          <a:p>
            <a:r>
              <a:rPr lang="en-US" sz="2400" b="1" dirty="0" smtClean="0">
                <a:solidFill>
                  <a:srgbClr val="FF0000"/>
                </a:solidFill>
              </a:rPr>
              <a:t>Level 2</a:t>
            </a:r>
            <a:r>
              <a:rPr lang="en-US" sz="2400" dirty="0" smtClean="0"/>
              <a:t>:  </a:t>
            </a:r>
            <a:r>
              <a:rPr lang="en-US" sz="2400" dirty="0" smtClean="0">
                <a:solidFill>
                  <a:srgbClr val="FF0000"/>
                </a:solidFill>
              </a:rPr>
              <a:t>No staff </a:t>
            </a:r>
            <a:r>
              <a:rPr lang="en-US" sz="2400" dirty="0" smtClean="0"/>
              <a:t>who could be trained in 11  out of 15 MS </a:t>
            </a:r>
          </a:p>
          <a:p>
            <a:pPr lvl="1"/>
            <a:r>
              <a:rPr lang="en-US" sz="2400" b="1" i="1" dirty="0" smtClean="0">
                <a:solidFill>
                  <a:srgbClr val="0070C0"/>
                </a:solidFill>
              </a:rPr>
              <a:t>[PP and Customs have identifiable staff with experience in implementation]</a:t>
            </a:r>
          </a:p>
          <a:p>
            <a:pPr lvl="1"/>
            <a:r>
              <a:rPr lang="en-US" sz="2000" b="1" dirty="0" smtClean="0">
                <a:solidFill>
                  <a:srgbClr val="FF0000"/>
                </a:solidFill>
              </a:rPr>
              <a:t>Multiplicity of enforcers </a:t>
            </a:r>
            <a:r>
              <a:rPr lang="en-US" sz="2000" dirty="0" smtClean="0"/>
              <a:t>with little </a:t>
            </a:r>
            <a:r>
              <a:rPr lang="en-US" sz="2000" dirty="0"/>
              <a:t>or </a:t>
            </a:r>
            <a:r>
              <a:rPr lang="en-US" sz="2000" dirty="0">
                <a:solidFill>
                  <a:srgbClr val="FF0000"/>
                </a:solidFill>
              </a:rPr>
              <a:t>no prior knowledge </a:t>
            </a:r>
            <a:endParaRPr lang="en-US" sz="2000" dirty="0" smtClean="0">
              <a:solidFill>
                <a:srgbClr val="FF0000"/>
              </a:solidFill>
            </a:endParaRPr>
          </a:p>
          <a:p>
            <a:pPr lvl="1"/>
            <a:r>
              <a:rPr lang="en-US" sz="2400" b="1" i="1" dirty="0" smtClean="0">
                <a:solidFill>
                  <a:srgbClr val="0070C0"/>
                </a:solidFill>
              </a:rPr>
              <a:t>[unlike PP and Customs</a:t>
            </a:r>
            <a:r>
              <a:rPr lang="en-US" sz="2400" dirty="0">
                <a:solidFill>
                  <a:srgbClr val="0070C0"/>
                </a:solidFill>
              </a:rPr>
              <a:t>]</a:t>
            </a:r>
            <a:endParaRPr lang="en-US" sz="2400" dirty="0" smtClean="0">
              <a:solidFill>
                <a:srgbClr val="0070C0"/>
              </a:solidFill>
            </a:endParaRPr>
          </a:p>
          <a:p>
            <a:r>
              <a:rPr lang="en-US" sz="2400" b="1" dirty="0" smtClean="0">
                <a:solidFill>
                  <a:srgbClr val="FF0000"/>
                </a:solidFill>
              </a:rPr>
              <a:t>Level 3 designed as cumulative learning: </a:t>
            </a:r>
          </a:p>
          <a:p>
            <a:pPr lvl="1"/>
            <a:r>
              <a:rPr lang="en-US" sz="2400" dirty="0" smtClean="0"/>
              <a:t>candidates to be drawn from </a:t>
            </a:r>
            <a:r>
              <a:rPr lang="en-US" sz="2400" b="1" dirty="0" smtClean="0">
                <a:solidFill>
                  <a:srgbClr val="FF0000"/>
                </a:solidFill>
              </a:rPr>
              <a:t>Level 2 participants &amp; staff of more mature commissions</a:t>
            </a:r>
            <a:r>
              <a:rPr lang="en-US" sz="2400" dirty="0" smtClean="0"/>
              <a:t> (with prior knowledge &amp; experience).</a:t>
            </a:r>
          </a:p>
        </p:txBody>
      </p:sp>
    </p:spTree>
    <p:extLst>
      <p:ext uri="{BB962C8B-B14F-4D97-AF65-F5344CB8AC3E}">
        <p14:creationId xmlns:p14="http://schemas.microsoft.com/office/powerpoint/2010/main" val="5172135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04664"/>
            <a:ext cx="8229600" cy="639762"/>
          </a:xfrm>
        </p:spPr>
        <p:style>
          <a:lnRef idx="2">
            <a:schemeClr val="accent1">
              <a:shade val="50000"/>
            </a:schemeClr>
          </a:lnRef>
          <a:fillRef idx="1">
            <a:schemeClr val="accent1"/>
          </a:fillRef>
          <a:effectRef idx="0">
            <a:schemeClr val="accent1"/>
          </a:effectRef>
          <a:fontRef idx="minor">
            <a:schemeClr val="lt1"/>
          </a:fontRef>
        </p:style>
        <p:txBody>
          <a:bodyPr>
            <a:noAutofit/>
          </a:bodyPr>
          <a:lstStyle/>
          <a:p>
            <a:r>
              <a:rPr lang="en-US" sz="3200" dirty="0" smtClean="0"/>
              <a:t>How did we identify the Stakeholders?</a:t>
            </a:r>
            <a:endParaRPr lang="en-GB" sz="32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933790735"/>
              </p:ext>
            </p:extLst>
          </p:nvPr>
        </p:nvGraphicFramePr>
        <p:xfrm>
          <a:off x="457200" y="1066800"/>
          <a:ext cx="8229600" cy="5562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892422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6800" y="404664"/>
            <a:ext cx="8229600" cy="487362"/>
          </a:xfrm>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r>
              <a:rPr lang="en-US" dirty="0" smtClean="0"/>
              <a:t>Stakeholders identified</a:t>
            </a:r>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54159180"/>
              </p:ext>
            </p:extLst>
          </p:nvPr>
        </p:nvGraphicFramePr>
        <p:xfrm>
          <a:off x="533400" y="1143000"/>
          <a:ext cx="7924800" cy="49831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p:cNvSpPr txBox="1"/>
          <p:nvPr/>
        </p:nvSpPr>
        <p:spPr>
          <a:xfrm>
            <a:off x="914399" y="2438400"/>
            <a:ext cx="1371601" cy="646331"/>
          </a:xfrm>
          <a:prstGeom prst="rect">
            <a:avLst/>
          </a:prstGeom>
          <a:noFill/>
        </p:spPr>
        <p:txBody>
          <a:bodyPr wrap="square" rtlCol="0">
            <a:spAutoFit/>
          </a:bodyPr>
          <a:lstStyle/>
          <a:p>
            <a:r>
              <a:rPr lang="en-US" b="1" dirty="0" smtClean="0">
                <a:solidFill>
                  <a:schemeClr val="bg1"/>
                </a:solidFill>
              </a:rPr>
              <a:t>Consumer/</a:t>
            </a:r>
          </a:p>
          <a:p>
            <a:r>
              <a:rPr lang="en-US" b="1" dirty="0" smtClean="0">
                <a:solidFill>
                  <a:schemeClr val="bg1"/>
                </a:solidFill>
              </a:rPr>
              <a:t>Civil Society</a:t>
            </a:r>
            <a:endParaRPr lang="en-GB" b="1" dirty="0">
              <a:solidFill>
                <a:schemeClr val="bg1"/>
              </a:solidFill>
            </a:endParaRPr>
          </a:p>
        </p:txBody>
      </p:sp>
      <p:sp>
        <p:nvSpPr>
          <p:cNvPr id="7" name="TextBox 6"/>
          <p:cNvSpPr txBox="1"/>
          <p:nvPr/>
        </p:nvSpPr>
        <p:spPr>
          <a:xfrm>
            <a:off x="1143000" y="3276600"/>
            <a:ext cx="956340" cy="646331"/>
          </a:xfrm>
          <a:prstGeom prst="rect">
            <a:avLst/>
          </a:prstGeom>
          <a:noFill/>
        </p:spPr>
        <p:txBody>
          <a:bodyPr wrap="square" rtlCol="0">
            <a:spAutoFit/>
          </a:bodyPr>
          <a:lstStyle/>
          <a:p>
            <a:r>
              <a:rPr lang="en-US" b="1" dirty="0" smtClean="0">
                <a:solidFill>
                  <a:schemeClr val="bg1"/>
                </a:solidFill>
              </a:rPr>
              <a:t>The Media</a:t>
            </a:r>
          </a:p>
        </p:txBody>
      </p:sp>
      <p:sp>
        <p:nvSpPr>
          <p:cNvPr id="10" name="TextBox 9"/>
          <p:cNvSpPr txBox="1"/>
          <p:nvPr/>
        </p:nvSpPr>
        <p:spPr>
          <a:xfrm>
            <a:off x="914400" y="4038600"/>
            <a:ext cx="908903" cy="646331"/>
          </a:xfrm>
          <a:prstGeom prst="rect">
            <a:avLst/>
          </a:prstGeom>
          <a:noFill/>
        </p:spPr>
        <p:txBody>
          <a:bodyPr wrap="none" rtlCol="0">
            <a:spAutoFit/>
          </a:bodyPr>
          <a:lstStyle/>
          <a:p>
            <a:r>
              <a:rPr lang="en-US" b="1" dirty="0" smtClean="0">
                <a:solidFill>
                  <a:schemeClr val="bg1"/>
                </a:solidFill>
              </a:rPr>
              <a:t>Private </a:t>
            </a:r>
          </a:p>
          <a:p>
            <a:r>
              <a:rPr lang="en-US" b="1" dirty="0" smtClean="0">
                <a:solidFill>
                  <a:schemeClr val="bg1"/>
                </a:solidFill>
              </a:rPr>
              <a:t>Sector</a:t>
            </a:r>
            <a:endParaRPr lang="en-GB" b="1" dirty="0">
              <a:solidFill>
                <a:schemeClr val="bg1"/>
              </a:solidFill>
            </a:endParaRPr>
          </a:p>
        </p:txBody>
      </p:sp>
      <p:sp>
        <p:nvSpPr>
          <p:cNvPr id="12" name="TextBox 11"/>
          <p:cNvSpPr txBox="1"/>
          <p:nvPr/>
        </p:nvSpPr>
        <p:spPr>
          <a:xfrm>
            <a:off x="7010400" y="2590800"/>
            <a:ext cx="990599" cy="646331"/>
          </a:xfrm>
          <a:prstGeom prst="rect">
            <a:avLst/>
          </a:prstGeom>
          <a:noFill/>
        </p:spPr>
        <p:txBody>
          <a:bodyPr wrap="square" rtlCol="0">
            <a:spAutoFit/>
          </a:bodyPr>
          <a:lstStyle/>
          <a:p>
            <a:r>
              <a:rPr lang="en-US" b="1" dirty="0" smtClean="0">
                <a:solidFill>
                  <a:schemeClr val="bg1"/>
                </a:solidFill>
              </a:rPr>
              <a:t>Public Officials</a:t>
            </a:r>
            <a:endParaRPr lang="en-GB" b="1" dirty="0">
              <a:solidFill>
                <a:schemeClr val="bg1"/>
              </a:solidFill>
            </a:endParaRPr>
          </a:p>
        </p:txBody>
      </p:sp>
      <p:sp>
        <p:nvSpPr>
          <p:cNvPr id="13" name="TextBox 12"/>
          <p:cNvSpPr txBox="1"/>
          <p:nvPr/>
        </p:nvSpPr>
        <p:spPr>
          <a:xfrm>
            <a:off x="7239000" y="3429000"/>
            <a:ext cx="1219200" cy="646331"/>
          </a:xfrm>
          <a:prstGeom prst="rect">
            <a:avLst/>
          </a:prstGeom>
          <a:noFill/>
        </p:spPr>
        <p:txBody>
          <a:bodyPr wrap="square" rtlCol="0">
            <a:spAutoFit/>
          </a:bodyPr>
          <a:lstStyle/>
          <a:p>
            <a:r>
              <a:rPr lang="en-US" b="1" dirty="0" smtClean="0">
                <a:solidFill>
                  <a:schemeClr val="bg1"/>
                </a:solidFill>
              </a:rPr>
              <a:t>Regulators</a:t>
            </a:r>
          </a:p>
          <a:p>
            <a:endParaRPr lang="en-GB" dirty="0"/>
          </a:p>
        </p:txBody>
      </p:sp>
      <p:sp>
        <p:nvSpPr>
          <p:cNvPr id="14" name="TextBox 13"/>
          <p:cNvSpPr txBox="1"/>
          <p:nvPr/>
        </p:nvSpPr>
        <p:spPr>
          <a:xfrm>
            <a:off x="1106017" y="4724400"/>
            <a:ext cx="751616" cy="369332"/>
          </a:xfrm>
          <a:prstGeom prst="rect">
            <a:avLst/>
          </a:prstGeom>
          <a:noFill/>
        </p:spPr>
        <p:txBody>
          <a:bodyPr wrap="none" rtlCol="0">
            <a:spAutoFit/>
          </a:bodyPr>
          <a:lstStyle/>
          <a:p>
            <a:r>
              <a:rPr lang="en-US" b="1" dirty="0" smtClean="0">
                <a:solidFill>
                  <a:schemeClr val="bg1"/>
                </a:solidFill>
              </a:rPr>
              <a:t>Police</a:t>
            </a:r>
            <a:endParaRPr lang="en-GB" b="1" dirty="0">
              <a:solidFill>
                <a:schemeClr val="bg1"/>
              </a:solidFill>
            </a:endParaRPr>
          </a:p>
        </p:txBody>
      </p:sp>
      <p:sp>
        <p:nvSpPr>
          <p:cNvPr id="16" name="TextBox 15"/>
          <p:cNvSpPr txBox="1"/>
          <p:nvPr/>
        </p:nvSpPr>
        <p:spPr>
          <a:xfrm>
            <a:off x="2099340" y="3429000"/>
            <a:ext cx="1101060" cy="1754326"/>
          </a:xfrm>
          <a:prstGeom prst="rect">
            <a:avLst/>
          </a:prstGeom>
          <a:noFill/>
        </p:spPr>
        <p:txBody>
          <a:bodyPr wrap="square" rtlCol="0">
            <a:spAutoFit/>
          </a:bodyPr>
          <a:lstStyle/>
          <a:p>
            <a:r>
              <a:rPr lang="en-US" b="1" dirty="0" smtClean="0">
                <a:solidFill>
                  <a:schemeClr val="bg1"/>
                </a:solidFill>
              </a:rPr>
              <a:t>Public</a:t>
            </a:r>
          </a:p>
          <a:p>
            <a:r>
              <a:rPr lang="en-US" b="1" dirty="0" smtClean="0">
                <a:solidFill>
                  <a:schemeClr val="bg1"/>
                </a:solidFill>
              </a:rPr>
              <a:t>Officials:  to staff future</a:t>
            </a:r>
          </a:p>
          <a:p>
            <a:r>
              <a:rPr lang="en-US" b="1" dirty="0" smtClean="0">
                <a:solidFill>
                  <a:schemeClr val="bg1"/>
                </a:solidFill>
              </a:rPr>
              <a:t>  FTCs</a:t>
            </a:r>
          </a:p>
          <a:p>
            <a:r>
              <a:rPr lang="en-US" dirty="0" smtClean="0"/>
              <a:t> </a:t>
            </a:r>
            <a:endParaRPr lang="en-GB" dirty="0"/>
          </a:p>
        </p:txBody>
      </p:sp>
      <p:sp>
        <p:nvSpPr>
          <p:cNvPr id="17" name="TextBox 16"/>
          <p:cNvSpPr txBox="1"/>
          <p:nvPr/>
        </p:nvSpPr>
        <p:spPr>
          <a:xfrm>
            <a:off x="5791201" y="2830397"/>
            <a:ext cx="1447799" cy="923330"/>
          </a:xfrm>
          <a:prstGeom prst="rect">
            <a:avLst/>
          </a:prstGeom>
          <a:noFill/>
        </p:spPr>
        <p:txBody>
          <a:bodyPr wrap="square" rtlCol="0">
            <a:spAutoFit/>
          </a:bodyPr>
          <a:lstStyle/>
          <a:p>
            <a:r>
              <a:rPr lang="en-US" b="1" dirty="0" smtClean="0">
                <a:solidFill>
                  <a:schemeClr val="bg1"/>
                </a:solidFill>
              </a:rPr>
              <a:t>University </a:t>
            </a:r>
          </a:p>
          <a:p>
            <a:r>
              <a:rPr lang="en-US" b="1" dirty="0" smtClean="0">
                <a:solidFill>
                  <a:schemeClr val="bg1"/>
                </a:solidFill>
              </a:rPr>
              <a:t>Staff: (Econ; Law</a:t>
            </a:r>
            <a:endParaRPr lang="en-US" i="1" dirty="0" smtClean="0">
              <a:solidFill>
                <a:schemeClr val="bg1"/>
              </a:solidFill>
            </a:endParaRPr>
          </a:p>
        </p:txBody>
      </p:sp>
      <p:sp>
        <p:nvSpPr>
          <p:cNvPr id="18" name="TextBox 17"/>
          <p:cNvSpPr txBox="1"/>
          <p:nvPr/>
        </p:nvSpPr>
        <p:spPr>
          <a:xfrm>
            <a:off x="2438400" y="2907268"/>
            <a:ext cx="1251971" cy="369332"/>
          </a:xfrm>
          <a:prstGeom prst="rect">
            <a:avLst/>
          </a:prstGeom>
          <a:noFill/>
        </p:spPr>
        <p:txBody>
          <a:bodyPr wrap="square" rtlCol="0">
            <a:spAutoFit/>
          </a:bodyPr>
          <a:lstStyle/>
          <a:p>
            <a:r>
              <a:rPr lang="en-US" b="1" dirty="0" smtClean="0">
                <a:solidFill>
                  <a:schemeClr val="bg1"/>
                </a:solidFill>
              </a:rPr>
              <a:t>Regulators</a:t>
            </a:r>
            <a:endParaRPr lang="en-GB" b="1" dirty="0">
              <a:solidFill>
                <a:schemeClr val="bg1"/>
              </a:solidFill>
            </a:endParaRPr>
          </a:p>
        </p:txBody>
      </p:sp>
      <p:sp>
        <p:nvSpPr>
          <p:cNvPr id="20" name="TextBox 19"/>
          <p:cNvSpPr txBox="1"/>
          <p:nvPr/>
        </p:nvSpPr>
        <p:spPr>
          <a:xfrm>
            <a:off x="6093120" y="3735977"/>
            <a:ext cx="1222080" cy="646331"/>
          </a:xfrm>
          <a:prstGeom prst="rect">
            <a:avLst/>
          </a:prstGeom>
          <a:noFill/>
        </p:spPr>
        <p:txBody>
          <a:bodyPr wrap="square" rtlCol="0">
            <a:spAutoFit/>
          </a:bodyPr>
          <a:lstStyle/>
          <a:p>
            <a:r>
              <a:rPr lang="en-US" b="1" dirty="0" smtClean="0">
                <a:solidFill>
                  <a:schemeClr val="bg1"/>
                </a:solidFill>
              </a:rPr>
              <a:t>Staff of </a:t>
            </a:r>
          </a:p>
          <a:p>
            <a:r>
              <a:rPr lang="en-US" b="1" dirty="0" smtClean="0">
                <a:solidFill>
                  <a:schemeClr val="bg1"/>
                </a:solidFill>
              </a:rPr>
              <a:t>New FTCs</a:t>
            </a:r>
            <a:endParaRPr lang="en-GB" b="1" dirty="0">
              <a:solidFill>
                <a:schemeClr val="bg1"/>
              </a:solidFill>
            </a:endParaRPr>
          </a:p>
        </p:txBody>
      </p:sp>
      <p:sp>
        <p:nvSpPr>
          <p:cNvPr id="22" name="TextBox 21"/>
          <p:cNvSpPr txBox="1"/>
          <p:nvPr/>
        </p:nvSpPr>
        <p:spPr>
          <a:xfrm>
            <a:off x="3064385" y="3752165"/>
            <a:ext cx="1149663" cy="646331"/>
          </a:xfrm>
          <a:prstGeom prst="rect">
            <a:avLst/>
          </a:prstGeom>
          <a:noFill/>
        </p:spPr>
        <p:txBody>
          <a:bodyPr wrap="square" rtlCol="0">
            <a:spAutoFit/>
          </a:bodyPr>
          <a:lstStyle/>
          <a:p>
            <a:r>
              <a:rPr lang="en-US" b="1" dirty="0" smtClean="0"/>
              <a:t>  </a:t>
            </a:r>
            <a:r>
              <a:rPr lang="en-US" b="1" dirty="0" smtClean="0">
                <a:solidFill>
                  <a:schemeClr val="bg1"/>
                </a:solidFill>
              </a:rPr>
              <a:t>High </a:t>
            </a:r>
          </a:p>
          <a:p>
            <a:r>
              <a:rPr lang="en-US" b="1" dirty="0" smtClean="0">
                <a:solidFill>
                  <a:schemeClr val="bg1"/>
                </a:solidFill>
              </a:rPr>
              <a:t>Court</a:t>
            </a:r>
            <a:endParaRPr lang="en-GB" b="1" dirty="0">
              <a:solidFill>
                <a:schemeClr val="bg1"/>
              </a:solidFill>
            </a:endParaRPr>
          </a:p>
        </p:txBody>
      </p:sp>
      <p:sp>
        <p:nvSpPr>
          <p:cNvPr id="23" name="TextBox 22"/>
          <p:cNvSpPr txBox="1"/>
          <p:nvPr/>
        </p:nvSpPr>
        <p:spPr>
          <a:xfrm>
            <a:off x="3064385" y="4419370"/>
            <a:ext cx="898014" cy="646331"/>
          </a:xfrm>
          <a:prstGeom prst="rect">
            <a:avLst/>
          </a:prstGeom>
          <a:noFill/>
        </p:spPr>
        <p:txBody>
          <a:bodyPr wrap="square" rtlCol="0">
            <a:spAutoFit/>
          </a:bodyPr>
          <a:lstStyle/>
          <a:p>
            <a:r>
              <a:rPr lang="en-US" b="1" dirty="0" smtClean="0">
                <a:solidFill>
                  <a:schemeClr val="bg1"/>
                </a:solidFill>
              </a:rPr>
              <a:t>Appeal</a:t>
            </a:r>
          </a:p>
          <a:p>
            <a:r>
              <a:rPr lang="en-US" b="1" dirty="0" smtClean="0">
                <a:solidFill>
                  <a:schemeClr val="bg1"/>
                </a:solidFill>
              </a:rPr>
              <a:t>Court</a:t>
            </a:r>
            <a:endParaRPr lang="en-GB" b="1" dirty="0">
              <a:solidFill>
                <a:schemeClr val="bg1"/>
              </a:solidFill>
            </a:endParaRPr>
          </a:p>
        </p:txBody>
      </p:sp>
      <p:sp>
        <p:nvSpPr>
          <p:cNvPr id="25" name="TextBox 24"/>
          <p:cNvSpPr txBox="1"/>
          <p:nvPr/>
        </p:nvSpPr>
        <p:spPr>
          <a:xfrm>
            <a:off x="3851563" y="3922931"/>
            <a:ext cx="1761367" cy="369332"/>
          </a:xfrm>
          <a:prstGeom prst="rect">
            <a:avLst/>
          </a:prstGeom>
          <a:noFill/>
        </p:spPr>
        <p:txBody>
          <a:bodyPr wrap="square" rtlCol="0">
            <a:spAutoFit/>
          </a:bodyPr>
          <a:lstStyle/>
          <a:p>
            <a:r>
              <a:rPr lang="en-US" b="1" dirty="0" smtClean="0">
                <a:solidFill>
                  <a:schemeClr val="bg1"/>
                </a:solidFill>
              </a:rPr>
              <a:t>Commissioners</a:t>
            </a:r>
            <a:endParaRPr lang="en-GB" b="1" dirty="0">
              <a:solidFill>
                <a:schemeClr val="bg1"/>
              </a:solidFill>
            </a:endParaRPr>
          </a:p>
        </p:txBody>
      </p:sp>
      <p:sp>
        <p:nvSpPr>
          <p:cNvPr id="27" name="TextBox 26"/>
          <p:cNvSpPr txBox="1"/>
          <p:nvPr/>
        </p:nvSpPr>
        <p:spPr>
          <a:xfrm>
            <a:off x="7315200" y="4050038"/>
            <a:ext cx="1022459" cy="369332"/>
          </a:xfrm>
          <a:prstGeom prst="rect">
            <a:avLst/>
          </a:prstGeom>
          <a:noFill/>
        </p:spPr>
        <p:txBody>
          <a:bodyPr wrap="none" rtlCol="0">
            <a:spAutoFit/>
          </a:bodyPr>
          <a:lstStyle/>
          <a:p>
            <a:r>
              <a:rPr lang="en-US" b="1" dirty="0" smtClean="0">
                <a:solidFill>
                  <a:schemeClr val="bg1"/>
                </a:solidFill>
              </a:rPr>
              <a:t>Judiciary</a:t>
            </a:r>
            <a:endParaRPr lang="en-GB" b="1" dirty="0">
              <a:solidFill>
                <a:schemeClr val="bg1"/>
              </a:solidFill>
            </a:endParaRPr>
          </a:p>
        </p:txBody>
      </p:sp>
      <p:sp>
        <p:nvSpPr>
          <p:cNvPr id="3" name="TextBox 2"/>
          <p:cNvSpPr txBox="1"/>
          <p:nvPr/>
        </p:nvSpPr>
        <p:spPr>
          <a:xfrm>
            <a:off x="3962398" y="4202668"/>
            <a:ext cx="1198405" cy="369332"/>
          </a:xfrm>
          <a:prstGeom prst="rect">
            <a:avLst/>
          </a:prstGeom>
          <a:noFill/>
        </p:spPr>
        <p:txBody>
          <a:bodyPr wrap="none" rtlCol="0">
            <a:spAutoFit/>
          </a:bodyPr>
          <a:lstStyle/>
          <a:p>
            <a:r>
              <a:rPr lang="en-US" b="1" dirty="0" smtClean="0">
                <a:solidFill>
                  <a:schemeClr val="bg1"/>
                </a:solidFill>
              </a:rPr>
              <a:t>Regulators</a:t>
            </a:r>
            <a:endParaRPr lang="en-GB" b="1" dirty="0">
              <a:solidFill>
                <a:schemeClr val="bg1"/>
              </a:solidFill>
            </a:endParaRPr>
          </a:p>
        </p:txBody>
      </p:sp>
      <p:sp>
        <p:nvSpPr>
          <p:cNvPr id="5" name="TextBox 4"/>
          <p:cNvSpPr txBox="1"/>
          <p:nvPr/>
        </p:nvSpPr>
        <p:spPr>
          <a:xfrm>
            <a:off x="5698025" y="1944469"/>
            <a:ext cx="1807674" cy="646331"/>
          </a:xfrm>
          <a:prstGeom prst="rect">
            <a:avLst/>
          </a:prstGeom>
          <a:noFill/>
        </p:spPr>
        <p:txBody>
          <a:bodyPr wrap="none" rtlCol="0">
            <a:spAutoFit/>
          </a:bodyPr>
          <a:lstStyle/>
          <a:p>
            <a:r>
              <a:rPr lang="en-US" b="1" dirty="0" smtClean="0">
                <a:solidFill>
                  <a:schemeClr val="bg1"/>
                </a:solidFill>
              </a:rPr>
              <a:t>Parliamentarians</a:t>
            </a:r>
          </a:p>
          <a:p>
            <a:endParaRPr lang="en-GB" b="1" dirty="0">
              <a:solidFill>
                <a:schemeClr val="bg1"/>
              </a:solidFill>
            </a:endParaRPr>
          </a:p>
        </p:txBody>
      </p:sp>
      <p:sp>
        <p:nvSpPr>
          <p:cNvPr id="8" name="TextBox 7"/>
          <p:cNvSpPr txBox="1"/>
          <p:nvPr/>
        </p:nvSpPr>
        <p:spPr>
          <a:xfrm>
            <a:off x="6020447" y="4510646"/>
            <a:ext cx="1326389" cy="923330"/>
          </a:xfrm>
          <a:prstGeom prst="rect">
            <a:avLst/>
          </a:prstGeom>
          <a:noFill/>
        </p:spPr>
        <p:txBody>
          <a:bodyPr wrap="none" rtlCol="0">
            <a:spAutoFit/>
          </a:bodyPr>
          <a:lstStyle/>
          <a:p>
            <a:r>
              <a:rPr lang="en-US" b="1" dirty="0" smtClean="0">
                <a:solidFill>
                  <a:srgbClr val="FFC000"/>
                </a:solidFill>
              </a:rPr>
              <a:t>ToT </a:t>
            </a:r>
          </a:p>
          <a:p>
            <a:r>
              <a:rPr lang="en-US" b="1" dirty="0" smtClean="0">
                <a:solidFill>
                  <a:srgbClr val="FFC000"/>
                </a:solidFill>
              </a:rPr>
              <a:t>Senior staff </a:t>
            </a:r>
          </a:p>
          <a:p>
            <a:r>
              <a:rPr lang="en-US" b="1" dirty="0" smtClean="0">
                <a:solidFill>
                  <a:srgbClr val="FFC000"/>
                </a:solidFill>
              </a:rPr>
              <a:t>Of FTCs</a:t>
            </a:r>
            <a:endParaRPr lang="en-GB" b="1" dirty="0">
              <a:solidFill>
                <a:srgbClr val="FFC000"/>
              </a:solidFill>
            </a:endParaRPr>
          </a:p>
        </p:txBody>
      </p:sp>
    </p:spTree>
    <p:extLst>
      <p:ext uri="{BB962C8B-B14F-4D97-AF65-F5344CB8AC3E}">
        <p14:creationId xmlns:p14="http://schemas.microsoft.com/office/powerpoint/2010/main" val="3499132756"/>
      </p:ext>
    </p:extLst>
  </p:cSld>
  <p:clrMapOvr>
    <a:masterClrMapping/>
  </p:clrMapOvr>
  <p:timing>
    <p:tnLst>
      <p:par>
        <p:cTn id="1" dur="indefinite" restart="never" nodeType="tmRoot"/>
      </p:par>
    </p:tnLst>
  </p:timing>
</p:sld>
</file>

<file path=ppt/theme/theme1.xml><?xml version="1.0" encoding="utf-8"?>
<a:theme xmlns:a="http://schemas.openxmlformats.org/drawingml/2006/main" name="ContemporaryPhotoAlbum">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Grek" typeface=""/>
        <a:font script="Cyrl" typeface=""/>
        <a:font script="Jpan" typeface="ＭＳ Ｐゴシック"/>
        <a:font script="Hang" typeface="맑은 고딕"/>
        <a:font script="Hans" typeface="宋体"/>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Grek" typeface=""/>
        <a:font script="Cyrl"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hade val="98000"/>
                <a:satMod val="300000"/>
              </a:schemeClr>
            </a:gs>
            <a:gs pos="25000">
              <a:schemeClr val="phClr">
                <a:tint val="37000"/>
                <a:shade val="98000"/>
                <a:satMod val="300000"/>
              </a:schemeClr>
            </a:gs>
            <a:gs pos="100000">
              <a:schemeClr val="phClr">
                <a:tint val="5000"/>
                <a:satMod val="350000"/>
              </a:schemeClr>
            </a:gs>
          </a:gsLst>
          <a:lin ang="16200000" scaled="1"/>
        </a:gradFill>
        <a:gradFill rotWithShape="1">
          <a:gsLst>
            <a:gs pos="0">
              <a:schemeClr val="phClr">
                <a:shade val="75000"/>
                <a:satMod val="160000"/>
              </a:schemeClr>
            </a:gs>
            <a:gs pos="62000">
              <a:schemeClr val="phClr">
                <a:satMod val="125000"/>
              </a:schemeClr>
            </a:gs>
            <a:gs pos="100000">
              <a:schemeClr val="phClr">
                <a:tint val="80000"/>
                <a:satMod val="140000"/>
              </a:schemeClr>
            </a:gs>
          </a:gsLst>
          <a:lin ang="16200000" scaled="0"/>
        </a:gradFill>
      </a:fillStyleLst>
      <a:lnStyleLst>
        <a:ln w="6350" cap="rnd" cmpd="sng" algn="ctr">
          <a:solidFill>
            <a:schemeClr val="ph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63500" dist="25400" dir="5400000">
              <a:srgbClr val="000000">
                <a:alpha val="43137"/>
              </a:srgbClr>
            </a:outerShdw>
          </a:effectLst>
        </a:effectStyle>
        <a:effectStyle>
          <a:effectLst>
            <a:outerShdw blurRad="50800" dist="38100" dir="5400000">
              <a:srgbClr val="000000">
                <a:alpha val="45882"/>
              </a:srgbClr>
            </a:outerShdw>
          </a:effectLst>
          <a:scene3d>
            <a:camera prst="orthographicFront" fov="0">
              <a:rot lat="0" lon="0" rev="0"/>
            </a:camera>
            <a:lightRig rig="contrasting" dir="t">
              <a:rot lat="0" lon="0" rev="16500000"/>
            </a:lightRig>
          </a:scene3d>
          <a:sp3d contourW="12700" prstMaterial="powder">
            <a:bevelT h="50800"/>
            <a:contourClr>
              <a:schemeClr val="phClr"/>
            </a:contourClr>
          </a:sp3d>
        </a:effectStyle>
        <a:effectStyle>
          <a:effectLst>
            <a:reflection blurRad="12700" stA="25000" endPos="28000" dist="38100" dir="5400000" sy="-100000"/>
          </a:effectLst>
          <a:scene3d>
            <a:camera prst="orthographicFront" fov="0">
              <a:rot lat="0" lon="0" rev="0"/>
            </a:camera>
            <a:lightRig rig="threePt" dir="t">
              <a:rot lat="0" lon="0" rev="0"/>
            </a:lightRig>
          </a:scene3d>
          <a:sp3d>
            <a:bevelT w="139700" h="38100"/>
            <a:contourClr>
              <a:schemeClr val="phClr"/>
            </a:contourClr>
          </a:sp3d>
        </a:effectStyle>
      </a:effectStyleLst>
      <a:bgFillStyleLst>
        <a:solidFill>
          <a:schemeClr val="phClr"/>
        </a:solidFill>
        <a:gradFill rotWithShape="1">
          <a:gsLst>
            <a:gs pos="0">
              <a:schemeClr val="phClr">
                <a:shade val="75000"/>
                <a:satMod val="250000"/>
              </a:schemeClr>
            </a:gs>
            <a:gs pos="20000">
              <a:schemeClr val="phClr">
                <a:shade val="85000"/>
                <a:satMod val="175000"/>
              </a:schemeClr>
            </a:gs>
            <a:gs pos="100000">
              <a:schemeClr val="phClr">
                <a:tint val="70000"/>
                <a:satMod val="175000"/>
              </a:schemeClr>
            </a:gs>
          </a:gsLst>
          <a:lin ang="16200000" scaled="1"/>
        </a:gradFill>
        <a:gradFill rotWithShape="1">
          <a:gsLst>
            <a:gs pos="0">
              <a:schemeClr val="phClr">
                <a:shade val="50000"/>
                <a:satMod val="145000"/>
              </a:schemeClr>
            </a:gs>
            <a:gs pos="30000">
              <a:schemeClr val="phClr">
                <a:shade val="65000"/>
                <a:satMod val="155000"/>
              </a:schemeClr>
            </a:gs>
            <a:gs pos="100000">
              <a:schemeClr val="phClr">
                <a:tint val="60000"/>
                <a:satMod val="170000"/>
              </a:schemeClr>
            </a:gs>
          </a:gsLst>
          <a:lin ang="16200000" scaled="1"/>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Grek" typeface=""/>
        <a:font script="Cyrl" typeface=""/>
        <a:font script="Jpan" typeface="ＭＳ Ｐゴシック"/>
        <a:font script="Hang" typeface="맑은 고딕"/>
        <a:font script="Hans" typeface="宋体"/>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Grek" typeface=""/>
        <a:font script="Cyrl"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hade val="98000"/>
                <a:satMod val="300000"/>
              </a:schemeClr>
            </a:gs>
            <a:gs pos="25000">
              <a:schemeClr val="phClr">
                <a:tint val="37000"/>
                <a:shade val="98000"/>
                <a:satMod val="300000"/>
              </a:schemeClr>
            </a:gs>
            <a:gs pos="100000">
              <a:schemeClr val="phClr">
                <a:tint val="5000"/>
                <a:satMod val="350000"/>
              </a:schemeClr>
            </a:gs>
          </a:gsLst>
          <a:lin ang="16200000" scaled="1"/>
        </a:gradFill>
        <a:gradFill rotWithShape="1">
          <a:gsLst>
            <a:gs pos="0">
              <a:schemeClr val="phClr">
                <a:shade val="75000"/>
                <a:satMod val="160000"/>
              </a:schemeClr>
            </a:gs>
            <a:gs pos="62000">
              <a:schemeClr val="phClr">
                <a:satMod val="125000"/>
              </a:schemeClr>
            </a:gs>
            <a:gs pos="100000">
              <a:schemeClr val="phClr">
                <a:tint val="80000"/>
                <a:satMod val="140000"/>
              </a:schemeClr>
            </a:gs>
          </a:gsLst>
          <a:lin ang="16200000" scaled="0"/>
        </a:gradFill>
      </a:fillStyleLst>
      <a:lnStyleLst>
        <a:ln w="6350" cap="rnd" cmpd="sng" algn="ctr">
          <a:solidFill>
            <a:schemeClr val="ph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63500" dist="25400" dir="5400000">
              <a:srgbClr val="000000">
                <a:alpha val="43137"/>
              </a:srgbClr>
            </a:outerShdw>
          </a:effectLst>
        </a:effectStyle>
        <a:effectStyle>
          <a:effectLst>
            <a:outerShdw blurRad="50800" dist="38100" dir="5400000">
              <a:srgbClr val="000000">
                <a:alpha val="45882"/>
              </a:srgbClr>
            </a:outerShdw>
          </a:effectLst>
          <a:scene3d>
            <a:camera prst="orthographicFront" fov="0">
              <a:rot lat="0" lon="0" rev="0"/>
            </a:camera>
            <a:lightRig rig="contrasting" dir="t">
              <a:rot lat="0" lon="0" rev="16500000"/>
            </a:lightRig>
          </a:scene3d>
          <a:sp3d contourW="12700" prstMaterial="powder">
            <a:bevelT h="50800"/>
            <a:contourClr>
              <a:schemeClr val="phClr"/>
            </a:contourClr>
          </a:sp3d>
        </a:effectStyle>
        <a:effectStyle>
          <a:effectLst>
            <a:reflection blurRad="12700" stA="25000" endPos="28000" dist="38100" dir="5400000" sy="-100000"/>
          </a:effectLst>
          <a:scene3d>
            <a:camera prst="orthographicFront" fov="0">
              <a:rot lat="0" lon="0" rev="0"/>
            </a:camera>
            <a:lightRig rig="threePt" dir="t">
              <a:rot lat="0" lon="0" rev="0"/>
            </a:lightRig>
          </a:scene3d>
          <a:sp3d>
            <a:bevelT w="139700" h="38100"/>
            <a:contourClr>
              <a:schemeClr val="phClr"/>
            </a:contourClr>
          </a:sp3d>
        </a:effectStyle>
      </a:effectStyleLst>
      <a:bgFillStyleLst>
        <a:solidFill>
          <a:schemeClr val="phClr"/>
        </a:solidFill>
        <a:gradFill rotWithShape="1">
          <a:gsLst>
            <a:gs pos="0">
              <a:schemeClr val="phClr">
                <a:shade val="75000"/>
                <a:satMod val="250000"/>
              </a:schemeClr>
            </a:gs>
            <a:gs pos="20000">
              <a:schemeClr val="phClr">
                <a:shade val="85000"/>
                <a:satMod val="175000"/>
              </a:schemeClr>
            </a:gs>
            <a:gs pos="100000">
              <a:schemeClr val="phClr">
                <a:tint val="70000"/>
                <a:satMod val="175000"/>
              </a:schemeClr>
            </a:gs>
          </a:gsLst>
          <a:lin ang="16200000" scaled="1"/>
        </a:gradFill>
        <a:gradFill rotWithShape="1">
          <a:gsLst>
            <a:gs pos="0">
              <a:schemeClr val="phClr">
                <a:shade val="50000"/>
                <a:satMod val="145000"/>
              </a:schemeClr>
            </a:gs>
            <a:gs pos="30000">
              <a:schemeClr val="phClr">
                <a:shade val="65000"/>
                <a:satMod val="155000"/>
              </a:schemeClr>
            </a:gs>
            <a:gs pos="100000">
              <a:schemeClr val="phClr">
                <a:tint val="60000"/>
                <a:satMod val="170000"/>
              </a:schemeClr>
            </a:gs>
          </a:gsLst>
          <a:lin ang="16200000" scaled="1"/>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ContemporaryPhotoAlbum</Template>
  <TotalTime>0</TotalTime>
  <Words>2667</Words>
  <Application>Microsoft Office PowerPoint</Application>
  <PresentationFormat>On-screen Show (4:3)</PresentationFormat>
  <Paragraphs>385</Paragraphs>
  <Slides>28</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Arial</vt:lpstr>
      <vt:lpstr>Arial Narrow</vt:lpstr>
      <vt:lpstr>Calibri</vt:lpstr>
      <vt:lpstr>Times New Roman</vt:lpstr>
      <vt:lpstr>ContemporaryPhotoAlbum</vt:lpstr>
      <vt:lpstr>PowerPoint Presentation</vt:lpstr>
      <vt:lpstr>PowerPoint Presentation</vt:lpstr>
      <vt:lpstr> Outline of Presentation</vt:lpstr>
      <vt:lpstr>Objectives: Build Capacity To Meet the Obligations in the EPA chapter on Competition</vt:lpstr>
      <vt:lpstr>State of Play in March 2015: Law and Institution </vt:lpstr>
      <vt:lpstr>Capacity to Implement and enforce?</vt:lpstr>
      <vt:lpstr>Challenge of Training in Competition</vt:lpstr>
      <vt:lpstr>How did we identify the Stakeholders?</vt:lpstr>
      <vt:lpstr>Stakeholders identified</vt:lpstr>
      <vt:lpstr>Organization of Delivery</vt:lpstr>
      <vt:lpstr>Design of Programme</vt:lpstr>
      <vt:lpstr>Level 2</vt:lpstr>
      <vt:lpstr>Level 1 Delivery: 535 trained</vt:lpstr>
      <vt:lpstr>Level 2 Delivery: 228 trained+63</vt:lpstr>
      <vt:lpstr>LEVEL 2: DELIVERY OF TECHNICAL TRAINING</vt:lpstr>
      <vt:lpstr>Differences in Training Content at Level 2</vt:lpstr>
      <vt:lpstr>Delivery of Level 3: 20 candidates</vt:lpstr>
      <vt:lpstr>Topics covered in Level 3 and ToT</vt:lpstr>
      <vt:lpstr>Results: Level 1: 535 participants were sensitized </vt:lpstr>
      <vt:lpstr>Results: Objectives met in Level 2 &amp; 3</vt:lpstr>
      <vt:lpstr>Changes since March 2015: Law and Institution </vt:lpstr>
      <vt:lpstr>Run quickly to stay in the same place</vt:lpstr>
      <vt:lpstr>Increased sustainability </vt:lpstr>
      <vt:lpstr>Successful Collaboration with Regional Institutions</vt:lpstr>
      <vt:lpstr>Results: Shortfalls</vt:lpstr>
      <vt:lpstr>Recommendations for Future work</vt:lpstr>
      <vt:lpstr>Future work</vt:lpstr>
      <vt:lpstr>Policy Recommendations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2016-12-09T10:45:54Z</dcterms:created>
  <dcterms:modified xsi:type="dcterms:W3CDTF">2017-06-12T02:52:19Z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LCID">
    <vt:i4>3082</vt:i4>
  </property>
  <property fmtid="{D5CDD505-2E9C-101B-9397-08002B2CF9AE}" pid="3" name="_Version">
    <vt:lpwstr>12.0.4518</vt:lpwstr>
  </property>
</Properties>
</file>