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7"/>
  </p:notesMasterIdLst>
  <p:handoutMasterIdLst>
    <p:handoutMasterId r:id="rId18"/>
  </p:handoutMasterIdLst>
  <p:sldIdLst>
    <p:sldId id="323" r:id="rId2"/>
    <p:sldId id="331" r:id="rId3"/>
    <p:sldId id="332" r:id="rId4"/>
    <p:sldId id="333" r:id="rId5"/>
    <p:sldId id="334" r:id="rId6"/>
    <p:sldId id="358" r:id="rId7"/>
    <p:sldId id="362" r:id="rId8"/>
    <p:sldId id="359" r:id="rId9"/>
    <p:sldId id="360" r:id="rId10"/>
    <p:sldId id="361" r:id="rId11"/>
    <p:sldId id="350" r:id="rId12"/>
    <p:sldId id="363" r:id="rId13"/>
    <p:sldId id="352" r:id="rId14"/>
    <p:sldId id="353" r:id="rId15"/>
    <p:sldId id="366" r:id="rId16"/>
  </p:sldIdLst>
  <p:sldSz cx="9144000" cy="6858000" type="screen4x3"/>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1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8577" autoAdjust="0"/>
  </p:normalViewPr>
  <p:slideViewPr>
    <p:cSldViewPr>
      <p:cViewPr varScale="1">
        <p:scale>
          <a:sx n="74" d="100"/>
          <a:sy n="74" d="100"/>
        </p:scale>
        <p:origin x="12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E148A-4957-48BC-8A41-22CF94F1690C}"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JM"/>
        </a:p>
      </dgm:t>
    </dgm:pt>
    <dgm:pt modelId="{5F64E6C6-3297-4B88-A5A1-D5A691C21634}">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t>The EPA</a:t>
          </a:r>
        </a:p>
        <a:p>
          <a:pPr lvl="0" defTabSz="2044700">
            <a:lnSpc>
              <a:spcPct val="90000"/>
            </a:lnSpc>
            <a:spcBef>
              <a:spcPct val="0"/>
            </a:spcBef>
            <a:spcAft>
              <a:spcPct val="35000"/>
            </a:spcAft>
          </a:pPr>
          <a:endParaRPr lang="en-JM" sz="1400" b="1" dirty="0"/>
        </a:p>
      </dgm:t>
    </dgm:pt>
    <dgm:pt modelId="{8227EC7C-34D1-495D-B080-6E27882F7C13}" type="parTrans" cxnId="{0636FE64-01EB-4780-8C72-379F5E3EB752}">
      <dgm:prSet/>
      <dgm:spPr/>
      <dgm:t>
        <a:bodyPr/>
        <a:lstStyle/>
        <a:p>
          <a:endParaRPr lang="en-JM"/>
        </a:p>
      </dgm:t>
    </dgm:pt>
    <dgm:pt modelId="{FE52C626-61B7-41B8-B59F-91EBF1E781C5}" type="sibTrans" cxnId="{0636FE64-01EB-4780-8C72-379F5E3EB752}">
      <dgm:prSet/>
      <dgm:spPr/>
      <dgm:t>
        <a:bodyPr/>
        <a:lstStyle/>
        <a:p>
          <a:endParaRPr lang="en-JM"/>
        </a:p>
      </dgm:t>
    </dgm:pt>
    <dgm:pt modelId="{D06B9845-251A-47F8-AB75-F080A72530B5}">
      <dgm:prSet phldrT="[Text]" custT="1"/>
      <dgm:spPr/>
      <dgm:t>
        <a:bodyPr/>
        <a:lstStyle/>
        <a:p>
          <a:pPr marL="114300" lvl="1" indent="0" algn="just"/>
          <a:r>
            <a:rPr lang="en-US" sz="1400" b="1" dirty="0" smtClean="0"/>
            <a:t>The ultimate goal is to facilitate the ease of trade and investment for people and businesses from the two regions, and thereby spur development across the Caribbean.</a:t>
          </a:r>
        </a:p>
      </dgm:t>
    </dgm:pt>
    <dgm:pt modelId="{B5D8483F-293C-44F8-BE74-2BB81A8F8C0D}" type="parTrans" cxnId="{F5B0C4B5-0FE7-4F79-B6E6-FD4CA7EC4EE8}">
      <dgm:prSet/>
      <dgm:spPr/>
      <dgm:t>
        <a:bodyPr/>
        <a:lstStyle/>
        <a:p>
          <a:endParaRPr lang="en-JM"/>
        </a:p>
      </dgm:t>
    </dgm:pt>
    <dgm:pt modelId="{B8846B73-77CB-431C-BEE9-64DBF8C9EAFD}" type="sibTrans" cxnId="{F5B0C4B5-0FE7-4F79-B6E6-FD4CA7EC4EE8}">
      <dgm:prSet/>
      <dgm:spPr/>
      <dgm:t>
        <a:bodyPr/>
        <a:lstStyle/>
        <a:p>
          <a:endParaRPr lang="en-JM"/>
        </a:p>
      </dgm:t>
    </dgm:pt>
    <dgm:pt modelId="{F6A35D5A-461A-4D7D-A645-81C133AC320E}">
      <dgm:prSet phldrT="[Text]" custT="1"/>
      <dgm:spPr/>
      <dgm:t>
        <a:bodyPr/>
        <a:lstStyle/>
        <a:p>
          <a:pPr algn="just"/>
          <a:r>
            <a:rPr lang="en-JM" sz="1400" b="1" dirty="0" smtClean="0"/>
            <a:t>The CSME</a:t>
          </a:r>
        </a:p>
        <a:p>
          <a:pPr algn="just"/>
          <a:endParaRPr lang="en-JM" sz="1400" b="1" dirty="0" smtClean="0"/>
        </a:p>
        <a:p>
          <a:pPr lvl="1" algn="just"/>
          <a:r>
            <a:rPr lang="en-US" sz="1400" b="1" dirty="0" smtClean="0"/>
            <a:t>Conceptually, it provides the foundation for growth and development through the creation of a single economic space.</a:t>
          </a:r>
        </a:p>
        <a:p>
          <a:pPr lvl="1" algn="just"/>
          <a:r>
            <a:rPr lang="en-US" sz="1400" b="1" u="sng" dirty="0" smtClean="0"/>
            <a:t>CSME Legal Framework </a:t>
          </a:r>
        </a:p>
        <a:p>
          <a:pPr lvl="1" algn="just"/>
          <a:r>
            <a:rPr lang="en-US" sz="1400" b="1" dirty="0" smtClean="0"/>
            <a:t>- Predominantly common law system.</a:t>
          </a:r>
        </a:p>
        <a:p>
          <a:pPr marL="120650" lvl="2" indent="-120650" algn="just"/>
          <a:r>
            <a:rPr lang="en-US" sz="1400" b="1" dirty="0" smtClean="0"/>
            <a:t>- Public Procurement is rooted in regulations and administrative guidelines - exception Guyana.</a:t>
          </a:r>
        </a:p>
        <a:p>
          <a:pPr lvl="1" algn="just"/>
          <a:r>
            <a:rPr lang="en-US" sz="1400" b="1" u="sng" dirty="0" smtClean="0"/>
            <a:t>CSME Operational Framework  </a:t>
          </a:r>
        </a:p>
        <a:p>
          <a:pPr marL="53975" lvl="2" indent="-53975" algn="just"/>
          <a:r>
            <a:rPr lang="en-US" sz="1400" b="1" dirty="0" smtClean="0"/>
            <a:t>-Procurement Standard Operating Procedures (drafted and ready for approval).</a:t>
          </a:r>
        </a:p>
        <a:p>
          <a:pPr lvl="2" algn="just"/>
          <a:r>
            <a:rPr lang="en-US" sz="1400" b="1" dirty="0" smtClean="0"/>
            <a:t>- Standard Forms. </a:t>
          </a:r>
        </a:p>
        <a:p>
          <a:pPr marL="120650" lvl="2" indent="-120650" algn="just"/>
          <a:r>
            <a:rPr lang="en-US" sz="1400" b="1" dirty="0" smtClean="0"/>
            <a:t>- Community Procurement Notice Board (ready to function).</a:t>
          </a:r>
          <a:endParaRPr lang="en-JM" sz="1400" b="1" dirty="0" smtClean="0"/>
        </a:p>
        <a:p>
          <a:endParaRPr lang="en-JM" dirty="0"/>
        </a:p>
      </dgm:t>
    </dgm:pt>
    <dgm:pt modelId="{0BCE38FF-2DF9-4FD2-B229-A79AD61B7111}" type="parTrans" cxnId="{1947A0C2-FD0F-4A6C-BD6F-D14930EF0639}">
      <dgm:prSet/>
      <dgm:spPr/>
      <dgm:t>
        <a:bodyPr/>
        <a:lstStyle/>
        <a:p>
          <a:endParaRPr lang="en-JM"/>
        </a:p>
      </dgm:t>
    </dgm:pt>
    <dgm:pt modelId="{EDC3D78B-1ACA-411F-9046-909FAD5DF443}" type="sibTrans" cxnId="{1947A0C2-FD0F-4A6C-BD6F-D14930EF0639}">
      <dgm:prSet/>
      <dgm:spPr/>
      <dgm:t>
        <a:bodyPr/>
        <a:lstStyle/>
        <a:p>
          <a:endParaRPr lang="en-JM"/>
        </a:p>
      </dgm:t>
    </dgm:pt>
    <dgm:pt modelId="{BA295B19-9FF7-478E-8645-39AC3BFA419A}">
      <dgm:prSet phldrT="[Text]" custT="1"/>
      <dgm:spPr/>
      <dgm:t>
        <a:bodyPr/>
        <a:lstStyle/>
        <a:p>
          <a:pPr marL="114300" lvl="1" indent="0" algn="just"/>
          <a:endParaRPr lang="en-US" sz="1400" b="1" dirty="0" smtClean="0"/>
        </a:p>
      </dgm:t>
    </dgm:pt>
    <dgm:pt modelId="{07163CE9-0DCA-4BAD-8375-D2FA16D082F5}" type="parTrans" cxnId="{C57AB9C9-C2BF-40E9-951D-1AA85CFD2010}">
      <dgm:prSet/>
      <dgm:spPr/>
      <dgm:t>
        <a:bodyPr/>
        <a:lstStyle/>
        <a:p>
          <a:endParaRPr lang="en-JM"/>
        </a:p>
      </dgm:t>
    </dgm:pt>
    <dgm:pt modelId="{9F2AEC0E-F9C5-4609-9075-9FA80160E484}" type="sibTrans" cxnId="{C57AB9C9-C2BF-40E9-951D-1AA85CFD2010}">
      <dgm:prSet/>
      <dgm:spPr/>
      <dgm:t>
        <a:bodyPr/>
        <a:lstStyle/>
        <a:p>
          <a:endParaRPr lang="en-JM"/>
        </a:p>
      </dgm:t>
    </dgm:pt>
    <dgm:pt modelId="{C666CA62-3B2A-4D92-9EA6-911EDD519348}">
      <dgm:prSet phldrT="[Text]" custT="1"/>
      <dgm:spPr/>
      <dgm:t>
        <a:bodyPr/>
        <a:lstStyle/>
        <a:p>
          <a:pPr marL="114300" lvl="1" indent="0" algn="just"/>
          <a:r>
            <a:rPr lang="en-US" sz="1400" b="1" dirty="0" smtClean="0"/>
            <a:t>Supports the establishment of a planned Caribbean procurement market that has assumed a high profile and significant role in the efforts towards the realization of the CSME.</a:t>
          </a:r>
        </a:p>
      </dgm:t>
    </dgm:pt>
    <dgm:pt modelId="{8329C755-C9AD-4850-9EEA-AD864F311076}" type="parTrans" cxnId="{2CAC898D-7421-49DA-8018-1C9058D81818}">
      <dgm:prSet/>
      <dgm:spPr/>
      <dgm:t>
        <a:bodyPr/>
        <a:lstStyle/>
        <a:p>
          <a:endParaRPr lang="en-US"/>
        </a:p>
      </dgm:t>
    </dgm:pt>
    <dgm:pt modelId="{302C33C7-079C-4776-B7D3-EF9C3EDF53BE}" type="sibTrans" cxnId="{2CAC898D-7421-49DA-8018-1C9058D81818}">
      <dgm:prSet/>
      <dgm:spPr/>
      <dgm:t>
        <a:bodyPr/>
        <a:lstStyle/>
        <a:p>
          <a:endParaRPr lang="en-US"/>
        </a:p>
      </dgm:t>
    </dgm:pt>
    <dgm:pt modelId="{CF9E8369-D340-46CA-A184-B3C5D7A1586C}">
      <dgm:prSet phldrT="[Text]" custT="1"/>
      <dgm:spPr/>
      <dgm:t>
        <a:bodyPr/>
        <a:lstStyle/>
        <a:p>
          <a:pPr marL="114300" lvl="1" indent="0" algn="just"/>
          <a:endParaRPr lang="en-US" sz="1400" b="1" dirty="0" smtClean="0"/>
        </a:p>
      </dgm:t>
    </dgm:pt>
    <dgm:pt modelId="{F26F85AA-CF4C-4569-87E4-CC5224AE125C}" type="parTrans" cxnId="{96E2B766-CF61-460E-9FD9-CB83BB2DF9D0}">
      <dgm:prSet/>
      <dgm:spPr/>
      <dgm:t>
        <a:bodyPr/>
        <a:lstStyle/>
        <a:p>
          <a:endParaRPr lang="en-US"/>
        </a:p>
      </dgm:t>
    </dgm:pt>
    <dgm:pt modelId="{B17E580F-6CC9-4C37-8520-8116BEC3E0CB}" type="sibTrans" cxnId="{96E2B766-CF61-460E-9FD9-CB83BB2DF9D0}">
      <dgm:prSet/>
      <dgm:spPr/>
      <dgm:t>
        <a:bodyPr/>
        <a:lstStyle/>
        <a:p>
          <a:endParaRPr lang="en-US"/>
        </a:p>
      </dgm:t>
    </dgm:pt>
    <dgm:pt modelId="{234EF4E0-4CE9-4C48-9656-C4EE71F48C2F}" type="pres">
      <dgm:prSet presAssocID="{BFFE148A-4957-48BC-8A41-22CF94F1690C}" presName="Name0" presStyleCnt="0">
        <dgm:presLayoutVars>
          <dgm:dir/>
          <dgm:resizeHandles val="exact"/>
        </dgm:presLayoutVars>
      </dgm:prSet>
      <dgm:spPr/>
      <dgm:t>
        <a:bodyPr/>
        <a:lstStyle/>
        <a:p>
          <a:endParaRPr lang="en-JM"/>
        </a:p>
      </dgm:t>
    </dgm:pt>
    <dgm:pt modelId="{A99173D7-45E0-4F38-8D5A-A3A6CF56D1DD}" type="pres">
      <dgm:prSet presAssocID="{5F64E6C6-3297-4B88-A5A1-D5A691C21634}" presName="node" presStyleLbl="node1" presStyleIdx="0" presStyleCnt="2" custScaleX="123887" custLinFactNeighborX="28863" custLinFactNeighborY="-2143">
        <dgm:presLayoutVars>
          <dgm:bulletEnabled val="1"/>
        </dgm:presLayoutVars>
      </dgm:prSet>
      <dgm:spPr/>
      <dgm:t>
        <a:bodyPr/>
        <a:lstStyle/>
        <a:p>
          <a:endParaRPr lang="en-JM"/>
        </a:p>
      </dgm:t>
    </dgm:pt>
    <dgm:pt modelId="{640EC600-1960-4AE1-9209-CE92CD3BE9A2}" type="pres">
      <dgm:prSet presAssocID="{FE52C626-61B7-41B8-B59F-91EBF1E781C5}" presName="sibTrans" presStyleCnt="0"/>
      <dgm:spPr/>
    </dgm:pt>
    <dgm:pt modelId="{19CB4AB1-6C69-4A79-8079-BEB2A7C13DCB}" type="pres">
      <dgm:prSet presAssocID="{F6A35D5A-461A-4D7D-A645-81C133AC320E}" presName="node" presStyleLbl="node1" presStyleIdx="1" presStyleCnt="2" custScaleX="123824" custLinFactNeighborX="26182" custLinFactNeighborY="0">
        <dgm:presLayoutVars>
          <dgm:bulletEnabled val="1"/>
        </dgm:presLayoutVars>
      </dgm:prSet>
      <dgm:spPr/>
      <dgm:t>
        <a:bodyPr/>
        <a:lstStyle/>
        <a:p>
          <a:endParaRPr lang="en-JM"/>
        </a:p>
      </dgm:t>
    </dgm:pt>
  </dgm:ptLst>
  <dgm:cxnLst>
    <dgm:cxn modelId="{C57AB9C9-C2BF-40E9-951D-1AA85CFD2010}" srcId="{5F64E6C6-3297-4B88-A5A1-D5A691C21634}" destId="{BA295B19-9FF7-478E-8645-39AC3BFA419A}" srcOrd="3" destOrd="0" parTransId="{07163CE9-0DCA-4BAD-8375-D2FA16D082F5}" sibTransId="{9F2AEC0E-F9C5-4609-9075-9FA80160E484}"/>
    <dgm:cxn modelId="{F5B0C4B5-0FE7-4F79-B6E6-FD4CA7EC4EE8}" srcId="{5F64E6C6-3297-4B88-A5A1-D5A691C21634}" destId="{D06B9845-251A-47F8-AB75-F080A72530B5}" srcOrd="0" destOrd="0" parTransId="{B5D8483F-293C-44F8-BE74-2BB81A8F8C0D}" sibTransId="{B8846B73-77CB-431C-BEE9-64DBF8C9EAFD}"/>
    <dgm:cxn modelId="{96E2B766-CF61-460E-9FD9-CB83BB2DF9D0}" srcId="{5F64E6C6-3297-4B88-A5A1-D5A691C21634}" destId="{CF9E8369-D340-46CA-A184-B3C5D7A1586C}" srcOrd="1" destOrd="0" parTransId="{F26F85AA-CF4C-4569-87E4-CC5224AE125C}" sibTransId="{B17E580F-6CC9-4C37-8520-8116BEC3E0CB}"/>
    <dgm:cxn modelId="{F64A1F3F-6D48-49FE-8C23-839ACB1684B0}" type="presOf" srcId="{5F64E6C6-3297-4B88-A5A1-D5A691C21634}" destId="{A99173D7-45E0-4F38-8D5A-A3A6CF56D1DD}" srcOrd="0" destOrd="0" presId="urn:microsoft.com/office/officeart/2005/8/layout/hList6"/>
    <dgm:cxn modelId="{750DC836-3A0D-49A0-B71A-34A4C832E7E5}" type="presOf" srcId="{BFFE148A-4957-48BC-8A41-22CF94F1690C}" destId="{234EF4E0-4CE9-4C48-9656-C4EE71F48C2F}" srcOrd="0" destOrd="0" presId="urn:microsoft.com/office/officeart/2005/8/layout/hList6"/>
    <dgm:cxn modelId="{0636FE64-01EB-4780-8C72-379F5E3EB752}" srcId="{BFFE148A-4957-48BC-8A41-22CF94F1690C}" destId="{5F64E6C6-3297-4B88-A5A1-D5A691C21634}" srcOrd="0" destOrd="0" parTransId="{8227EC7C-34D1-495D-B080-6E27882F7C13}" sibTransId="{FE52C626-61B7-41B8-B59F-91EBF1E781C5}"/>
    <dgm:cxn modelId="{27037594-FB55-4B0B-8A44-078E36D5A903}" type="presOf" srcId="{CF9E8369-D340-46CA-A184-B3C5D7A1586C}" destId="{A99173D7-45E0-4F38-8D5A-A3A6CF56D1DD}" srcOrd="0" destOrd="2" presId="urn:microsoft.com/office/officeart/2005/8/layout/hList6"/>
    <dgm:cxn modelId="{090ADB28-B3F2-4D97-8324-B72E0395BEFB}" type="presOf" srcId="{C666CA62-3B2A-4D92-9EA6-911EDD519348}" destId="{A99173D7-45E0-4F38-8D5A-A3A6CF56D1DD}" srcOrd="0" destOrd="3" presId="urn:microsoft.com/office/officeart/2005/8/layout/hList6"/>
    <dgm:cxn modelId="{1947A0C2-FD0F-4A6C-BD6F-D14930EF0639}" srcId="{BFFE148A-4957-48BC-8A41-22CF94F1690C}" destId="{F6A35D5A-461A-4D7D-A645-81C133AC320E}" srcOrd="1" destOrd="0" parTransId="{0BCE38FF-2DF9-4FD2-B229-A79AD61B7111}" sibTransId="{EDC3D78B-1ACA-411F-9046-909FAD5DF443}"/>
    <dgm:cxn modelId="{1A120D45-7C3F-44C0-A85A-006960F22B96}" type="presOf" srcId="{F6A35D5A-461A-4D7D-A645-81C133AC320E}" destId="{19CB4AB1-6C69-4A79-8079-BEB2A7C13DCB}" srcOrd="0" destOrd="0" presId="urn:microsoft.com/office/officeart/2005/8/layout/hList6"/>
    <dgm:cxn modelId="{C13799F9-D37E-4D34-91BD-2C06C88474D9}" type="presOf" srcId="{D06B9845-251A-47F8-AB75-F080A72530B5}" destId="{A99173D7-45E0-4F38-8D5A-A3A6CF56D1DD}" srcOrd="0" destOrd="1" presId="urn:microsoft.com/office/officeart/2005/8/layout/hList6"/>
    <dgm:cxn modelId="{2CAC898D-7421-49DA-8018-1C9058D81818}" srcId="{5F64E6C6-3297-4B88-A5A1-D5A691C21634}" destId="{C666CA62-3B2A-4D92-9EA6-911EDD519348}" srcOrd="2" destOrd="0" parTransId="{8329C755-C9AD-4850-9EEA-AD864F311076}" sibTransId="{302C33C7-079C-4776-B7D3-EF9C3EDF53BE}"/>
    <dgm:cxn modelId="{F8B14D84-E9B5-41C4-A309-46319D55819A}" type="presOf" srcId="{BA295B19-9FF7-478E-8645-39AC3BFA419A}" destId="{A99173D7-45E0-4F38-8D5A-A3A6CF56D1DD}" srcOrd="0" destOrd="4" presId="urn:microsoft.com/office/officeart/2005/8/layout/hList6"/>
    <dgm:cxn modelId="{030F0D71-04AA-43AC-A3AE-C5996AB7B451}" type="presParOf" srcId="{234EF4E0-4CE9-4C48-9656-C4EE71F48C2F}" destId="{A99173D7-45E0-4F38-8D5A-A3A6CF56D1DD}" srcOrd="0" destOrd="0" presId="urn:microsoft.com/office/officeart/2005/8/layout/hList6"/>
    <dgm:cxn modelId="{02B28EA5-914D-4CDA-9381-10A3F6AAB646}" type="presParOf" srcId="{234EF4E0-4CE9-4C48-9656-C4EE71F48C2F}" destId="{640EC600-1960-4AE1-9209-CE92CD3BE9A2}" srcOrd="1" destOrd="0" presId="urn:microsoft.com/office/officeart/2005/8/layout/hList6"/>
    <dgm:cxn modelId="{60E08616-1786-4AAD-80E3-FC609575EF33}" type="presParOf" srcId="{234EF4E0-4CE9-4C48-9656-C4EE71F48C2F}" destId="{19CB4AB1-6C69-4A79-8079-BEB2A7C13DC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88C961-3293-4B27-8952-6B6225CEA2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JM"/>
        </a:p>
      </dgm:t>
    </dgm:pt>
    <dgm:pt modelId="{D777C3AC-EEC7-4AF1-9520-3E8C11E41AED}">
      <dgm:prSet phldrT="[Text]" custT="1"/>
      <dgm:spPr/>
      <dgm:t>
        <a:bodyPr/>
        <a:lstStyle/>
        <a:p>
          <a:r>
            <a:rPr lang="en-JM" sz="1500" dirty="0" smtClean="0">
              <a:latin typeface="+mn-lt"/>
              <a:ea typeface="Batang" panose="02030600000101010101" pitchFamily="18" charset="-127"/>
            </a:rPr>
            <a:t>Level I</a:t>
          </a:r>
          <a:endParaRPr lang="en-JM" sz="1500" dirty="0">
            <a:latin typeface="+mn-lt"/>
            <a:ea typeface="Batang" panose="02030600000101010101" pitchFamily="18" charset="-127"/>
          </a:endParaRPr>
        </a:p>
      </dgm:t>
    </dgm:pt>
    <dgm:pt modelId="{4308E4F4-3295-48AD-80A5-60EB53B98A4F}" type="parTrans" cxnId="{7798CB6F-1489-4AAA-9E26-B632A54D1257}">
      <dgm:prSet/>
      <dgm:spPr/>
      <dgm:t>
        <a:bodyPr/>
        <a:lstStyle/>
        <a:p>
          <a:endParaRPr lang="en-JM">
            <a:latin typeface="Batang" panose="02030600000101010101" pitchFamily="18" charset="-127"/>
            <a:ea typeface="Batang" panose="02030600000101010101" pitchFamily="18" charset="-127"/>
          </a:endParaRPr>
        </a:p>
      </dgm:t>
    </dgm:pt>
    <dgm:pt modelId="{124D0D6F-ABAD-42A5-A063-814AE63AB315}" type="sibTrans" cxnId="{7798CB6F-1489-4AAA-9E26-B632A54D1257}">
      <dgm:prSet/>
      <dgm:spPr/>
      <dgm:t>
        <a:bodyPr/>
        <a:lstStyle/>
        <a:p>
          <a:endParaRPr lang="en-JM">
            <a:latin typeface="Batang" panose="02030600000101010101" pitchFamily="18" charset="-127"/>
            <a:ea typeface="Batang" panose="02030600000101010101" pitchFamily="18" charset="-127"/>
          </a:endParaRPr>
        </a:p>
      </dgm:t>
    </dgm:pt>
    <dgm:pt modelId="{EB11285D-13E9-40CF-9C72-E597C59D287E}">
      <dgm:prSet phldrT="[Text]" custT="1"/>
      <dgm:spPr/>
      <dgm:t>
        <a:bodyPr/>
        <a:lstStyle/>
        <a:p>
          <a:r>
            <a:rPr lang="en-US" sz="1500" dirty="0" smtClean="0">
              <a:latin typeface="+mn-lt"/>
              <a:ea typeface="Batang" panose="02030600000101010101" pitchFamily="18" charset="-127"/>
            </a:rPr>
            <a:t>Level II </a:t>
          </a:r>
          <a:endParaRPr lang="en-JM" sz="1500" dirty="0">
            <a:latin typeface="+mn-lt"/>
            <a:ea typeface="Batang" panose="02030600000101010101" pitchFamily="18" charset="-127"/>
          </a:endParaRPr>
        </a:p>
      </dgm:t>
    </dgm:pt>
    <dgm:pt modelId="{655F1611-F461-42FB-9FD4-625635C244F3}" type="parTrans" cxnId="{154ABE05-B5BA-4082-8939-4D21D06DC91D}">
      <dgm:prSet/>
      <dgm:spPr/>
      <dgm:t>
        <a:bodyPr/>
        <a:lstStyle/>
        <a:p>
          <a:endParaRPr lang="en-JM">
            <a:latin typeface="Batang" panose="02030600000101010101" pitchFamily="18" charset="-127"/>
            <a:ea typeface="Batang" panose="02030600000101010101" pitchFamily="18" charset="-127"/>
          </a:endParaRPr>
        </a:p>
      </dgm:t>
    </dgm:pt>
    <dgm:pt modelId="{1850BA34-144B-413F-B533-F9E476648C6B}" type="sibTrans" cxnId="{154ABE05-B5BA-4082-8939-4D21D06DC91D}">
      <dgm:prSet/>
      <dgm:spPr/>
      <dgm:t>
        <a:bodyPr/>
        <a:lstStyle/>
        <a:p>
          <a:endParaRPr lang="en-JM">
            <a:latin typeface="Batang" panose="02030600000101010101" pitchFamily="18" charset="-127"/>
            <a:ea typeface="Batang" panose="02030600000101010101" pitchFamily="18" charset="-127"/>
          </a:endParaRPr>
        </a:p>
      </dgm:t>
    </dgm:pt>
    <dgm:pt modelId="{22A8DA3C-0125-4EB3-ACF3-E13611A775CB}">
      <dgm:prSet phldrT="[Text]" custT="1"/>
      <dgm:spPr/>
      <dgm:t>
        <a:bodyPr/>
        <a:lstStyle/>
        <a:p>
          <a:r>
            <a:rPr lang="en-US" sz="1500" dirty="0" smtClean="0">
              <a:latin typeface="+mn-lt"/>
              <a:ea typeface="Batang" panose="02030600000101010101" pitchFamily="18" charset="-127"/>
            </a:rPr>
            <a:t>Level III </a:t>
          </a:r>
          <a:endParaRPr lang="en-JM" sz="1500" dirty="0">
            <a:latin typeface="+mn-lt"/>
            <a:ea typeface="Batang" panose="02030600000101010101" pitchFamily="18" charset="-127"/>
          </a:endParaRPr>
        </a:p>
      </dgm:t>
    </dgm:pt>
    <dgm:pt modelId="{4508BF1A-8F1E-4105-9826-6450D4F3F52E}" type="parTrans" cxnId="{046E8E9A-ADD6-445D-AEBC-79083D6FFEBD}">
      <dgm:prSet/>
      <dgm:spPr/>
      <dgm:t>
        <a:bodyPr/>
        <a:lstStyle/>
        <a:p>
          <a:endParaRPr lang="en-JM">
            <a:latin typeface="Batang" panose="02030600000101010101" pitchFamily="18" charset="-127"/>
            <a:ea typeface="Batang" panose="02030600000101010101" pitchFamily="18" charset="-127"/>
          </a:endParaRPr>
        </a:p>
      </dgm:t>
    </dgm:pt>
    <dgm:pt modelId="{2038193F-B2E0-4F11-8BE3-B8F5FB6B0FEF}" type="sibTrans" cxnId="{046E8E9A-ADD6-445D-AEBC-79083D6FFEBD}">
      <dgm:prSet/>
      <dgm:spPr/>
      <dgm:t>
        <a:bodyPr/>
        <a:lstStyle/>
        <a:p>
          <a:endParaRPr lang="en-JM">
            <a:latin typeface="Batang" panose="02030600000101010101" pitchFamily="18" charset="-127"/>
            <a:ea typeface="Batang" panose="02030600000101010101" pitchFamily="18" charset="-127"/>
          </a:endParaRPr>
        </a:p>
      </dgm:t>
    </dgm:pt>
    <dgm:pt modelId="{01ADDF4C-F8E5-4172-BCC5-4E364961D993}">
      <dgm:prSet custT="1"/>
      <dgm:spPr/>
      <dgm:t>
        <a:bodyPr/>
        <a:lstStyle/>
        <a:p>
          <a:r>
            <a:rPr lang="en-US" sz="1600" dirty="0" smtClean="0">
              <a:latin typeface="+mn-lt"/>
              <a:ea typeface="Batang" panose="02030600000101010101" pitchFamily="18" charset="-127"/>
            </a:rPr>
            <a:t>A basic </a:t>
          </a:r>
          <a:r>
            <a:rPr lang="en-US" sz="1600" smtClean="0">
              <a:latin typeface="+mn-lt"/>
              <a:ea typeface="Batang" panose="02030600000101010101" pitchFamily="18" charset="-127"/>
            </a:rPr>
            <a:t>sensitization session.</a:t>
          </a:r>
          <a:endParaRPr lang="en-JM" sz="1600" dirty="0">
            <a:latin typeface="+mn-lt"/>
            <a:ea typeface="Batang" panose="02030600000101010101" pitchFamily="18" charset="-127"/>
          </a:endParaRPr>
        </a:p>
      </dgm:t>
    </dgm:pt>
    <dgm:pt modelId="{50C70301-F981-42F5-ACA1-FAEE3E29EC46}" type="parTrans" cxnId="{FC5BE36D-13D8-4A84-8961-D683F82B3F36}">
      <dgm:prSet/>
      <dgm:spPr/>
      <dgm:t>
        <a:bodyPr/>
        <a:lstStyle/>
        <a:p>
          <a:endParaRPr lang="en-JM">
            <a:latin typeface="Batang" panose="02030600000101010101" pitchFamily="18" charset="-127"/>
            <a:ea typeface="Batang" panose="02030600000101010101" pitchFamily="18" charset="-127"/>
          </a:endParaRPr>
        </a:p>
      </dgm:t>
    </dgm:pt>
    <dgm:pt modelId="{1F96DB54-ED0F-4334-93F0-96A34DB2B1CF}" type="sibTrans" cxnId="{FC5BE36D-13D8-4A84-8961-D683F82B3F36}">
      <dgm:prSet/>
      <dgm:spPr/>
      <dgm:t>
        <a:bodyPr/>
        <a:lstStyle/>
        <a:p>
          <a:endParaRPr lang="en-JM">
            <a:latin typeface="Batang" panose="02030600000101010101" pitchFamily="18" charset="-127"/>
            <a:ea typeface="Batang" panose="02030600000101010101" pitchFamily="18" charset="-127"/>
          </a:endParaRPr>
        </a:p>
      </dgm:t>
    </dgm:pt>
    <dgm:pt modelId="{C4F81D59-CBC4-47A6-A173-FE242DEC58C2}">
      <dgm:prSet custT="1"/>
      <dgm:spPr/>
      <dgm:t>
        <a:bodyPr/>
        <a:lstStyle/>
        <a:p>
          <a:r>
            <a:rPr lang="en-US" sz="1600" dirty="0" smtClean="0">
              <a:latin typeface="+mn-lt"/>
              <a:ea typeface="Batang" panose="02030600000101010101" pitchFamily="18" charset="-127"/>
            </a:rPr>
            <a:t>A 5 day intensive and interactive session covering some of the big topics in Procurement.</a:t>
          </a:r>
          <a:endParaRPr lang="en-JM" sz="1600" dirty="0">
            <a:latin typeface="+mn-lt"/>
            <a:ea typeface="Batang" panose="02030600000101010101" pitchFamily="18" charset="-127"/>
          </a:endParaRPr>
        </a:p>
      </dgm:t>
    </dgm:pt>
    <dgm:pt modelId="{5F74EBC6-ACE5-41DC-A122-6ED715BA672E}" type="parTrans" cxnId="{F6C7D6D4-AC55-4768-8155-AD7EEE829E8E}">
      <dgm:prSet/>
      <dgm:spPr/>
      <dgm:t>
        <a:bodyPr/>
        <a:lstStyle/>
        <a:p>
          <a:endParaRPr lang="en-JM">
            <a:latin typeface="Batang" panose="02030600000101010101" pitchFamily="18" charset="-127"/>
            <a:ea typeface="Batang" panose="02030600000101010101" pitchFamily="18" charset="-127"/>
          </a:endParaRPr>
        </a:p>
      </dgm:t>
    </dgm:pt>
    <dgm:pt modelId="{7ADF6813-B2C5-44E3-9057-8093160B1665}" type="sibTrans" cxnId="{F6C7D6D4-AC55-4768-8155-AD7EEE829E8E}">
      <dgm:prSet/>
      <dgm:spPr/>
      <dgm:t>
        <a:bodyPr/>
        <a:lstStyle/>
        <a:p>
          <a:endParaRPr lang="en-JM">
            <a:latin typeface="Batang" panose="02030600000101010101" pitchFamily="18" charset="-127"/>
            <a:ea typeface="Batang" panose="02030600000101010101" pitchFamily="18" charset="-127"/>
          </a:endParaRPr>
        </a:p>
      </dgm:t>
    </dgm:pt>
    <dgm:pt modelId="{1F67E57E-6395-4559-AAEA-46480439DE82}">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JM" sz="1600" dirty="0" smtClean="0">
              <a:latin typeface="+mn-lt"/>
              <a:ea typeface="Batang" panose="02030600000101010101" pitchFamily="18" charset="-127"/>
            </a:rPr>
            <a:t>A Post Graduate course in Public Sector Procurement offered by the University of </a:t>
          </a:r>
          <a:r>
            <a:rPr lang="en-JM" sz="1600" dirty="0" smtClean="0">
              <a:latin typeface="+mn-lt"/>
              <a:ea typeface="Batang" panose="02030600000101010101"/>
            </a:rPr>
            <a:t>the West Indies, Cave Hill campus. </a:t>
          </a:r>
          <a:endParaRPr lang="en-JM" sz="1600" dirty="0">
            <a:latin typeface="+mn-lt"/>
            <a:ea typeface="Batang" panose="02030600000101010101"/>
          </a:endParaRPr>
        </a:p>
      </dgm:t>
    </dgm:pt>
    <dgm:pt modelId="{F5F8CCCF-4DCE-47CD-B581-9FDFDDC453FF}" type="parTrans" cxnId="{17E9C66E-1F6F-4CE3-93F2-1E03BD2DAF31}">
      <dgm:prSet/>
      <dgm:spPr/>
      <dgm:t>
        <a:bodyPr/>
        <a:lstStyle/>
        <a:p>
          <a:endParaRPr lang="en-JM">
            <a:latin typeface="Batang" panose="02030600000101010101" pitchFamily="18" charset="-127"/>
            <a:ea typeface="Batang" panose="02030600000101010101" pitchFamily="18" charset="-127"/>
          </a:endParaRPr>
        </a:p>
      </dgm:t>
    </dgm:pt>
    <dgm:pt modelId="{76E1FEF2-2FEE-4E06-BF5D-60F7DE993B8A}" type="sibTrans" cxnId="{17E9C66E-1F6F-4CE3-93F2-1E03BD2DAF31}">
      <dgm:prSet/>
      <dgm:spPr/>
      <dgm:t>
        <a:bodyPr/>
        <a:lstStyle/>
        <a:p>
          <a:endParaRPr lang="en-JM">
            <a:latin typeface="Batang" panose="02030600000101010101" pitchFamily="18" charset="-127"/>
            <a:ea typeface="Batang" panose="02030600000101010101" pitchFamily="18" charset="-127"/>
          </a:endParaRPr>
        </a:p>
      </dgm:t>
    </dgm:pt>
    <dgm:pt modelId="{C72FD5D2-FCC8-428D-820B-05E03B3BED2F}">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JM" sz="1600" dirty="0" smtClean="0">
              <a:latin typeface="+mn-lt"/>
              <a:ea typeface="Batang" panose="02030600000101010101"/>
            </a:rPr>
            <a:t>Topics covered were based on the primary text book edited by Ms. Patrice Pratt,   Managing Director of the International Procurement Institute (INPRI) Limited, Kingston, Jamaica.</a:t>
          </a:r>
          <a:endParaRPr lang="en-JM" sz="1600" dirty="0">
            <a:latin typeface="+mn-lt"/>
            <a:ea typeface="Batang" panose="02030600000101010101"/>
          </a:endParaRPr>
        </a:p>
      </dgm:t>
    </dgm:pt>
    <dgm:pt modelId="{EC997BFC-424B-4B1A-8763-E992B30BFECC}" type="sibTrans" cxnId="{6473FD25-7298-458F-ABAA-AA6D6DD69236}">
      <dgm:prSet/>
      <dgm:spPr/>
      <dgm:t>
        <a:bodyPr/>
        <a:lstStyle/>
        <a:p>
          <a:endParaRPr lang="en-US"/>
        </a:p>
      </dgm:t>
    </dgm:pt>
    <dgm:pt modelId="{DEFEF1AD-6512-4925-9072-456E61BBB50F}" type="parTrans" cxnId="{6473FD25-7298-458F-ABAA-AA6D6DD69236}">
      <dgm:prSet/>
      <dgm:spPr/>
      <dgm:t>
        <a:bodyPr/>
        <a:lstStyle/>
        <a:p>
          <a:endParaRPr lang="en-US"/>
        </a:p>
      </dgm:t>
    </dgm:pt>
    <dgm:pt modelId="{D0A00C84-6CCA-4E4E-80A6-A156066EF6F6}" type="pres">
      <dgm:prSet presAssocID="{D388C961-3293-4B27-8952-6B6225CEA2A6}" presName="linear" presStyleCnt="0">
        <dgm:presLayoutVars>
          <dgm:dir/>
          <dgm:animLvl val="lvl"/>
          <dgm:resizeHandles val="exact"/>
        </dgm:presLayoutVars>
      </dgm:prSet>
      <dgm:spPr/>
      <dgm:t>
        <a:bodyPr/>
        <a:lstStyle/>
        <a:p>
          <a:endParaRPr lang="en-JM"/>
        </a:p>
      </dgm:t>
    </dgm:pt>
    <dgm:pt modelId="{EC742B11-9311-4AB2-908D-99830FC2B2F7}" type="pres">
      <dgm:prSet presAssocID="{D777C3AC-EEC7-4AF1-9520-3E8C11E41AED}" presName="parentLin" presStyleCnt="0"/>
      <dgm:spPr/>
    </dgm:pt>
    <dgm:pt modelId="{87761329-CADF-4113-8711-BC4FD2E31466}" type="pres">
      <dgm:prSet presAssocID="{D777C3AC-EEC7-4AF1-9520-3E8C11E41AED}" presName="parentLeftMargin" presStyleLbl="node1" presStyleIdx="0" presStyleCnt="3"/>
      <dgm:spPr/>
      <dgm:t>
        <a:bodyPr/>
        <a:lstStyle/>
        <a:p>
          <a:endParaRPr lang="en-JM"/>
        </a:p>
      </dgm:t>
    </dgm:pt>
    <dgm:pt modelId="{2244C931-88F9-4F56-9AEF-92DEDC9F9340}" type="pres">
      <dgm:prSet presAssocID="{D777C3AC-EEC7-4AF1-9520-3E8C11E41AED}" presName="parentText" presStyleLbl="node1" presStyleIdx="0" presStyleCnt="3" custLinFactNeighborX="-12233" custLinFactNeighborY="7432">
        <dgm:presLayoutVars>
          <dgm:chMax val="0"/>
          <dgm:bulletEnabled val="1"/>
        </dgm:presLayoutVars>
      </dgm:prSet>
      <dgm:spPr/>
      <dgm:t>
        <a:bodyPr/>
        <a:lstStyle/>
        <a:p>
          <a:endParaRPr lang="en-JM"/>
        </a:p>
      </dgm:t>
    </dgm:pt>
    <dgm:pt modelId="{8632C92A-8DB4-48F6-882E-9B94569561A5}" type="pres">
      <dgm:prSet presAssocID="{D777C3AC-EEC7-4AF1-9520-3E8C11E41AED}" presName="negativeSpace" presStyleCnt="0"/>
      <dgm:spPr/>
    </dgm:pt>
    <dgm:pt modelId="{A874D285-66F8-4EC0-9607-C991BB97EE31}" type="pres">
      <dgm:prSet presAssocID="{D777C3AC-EEC7-4AF1-9520-3E8C11E41AED}" presName="childText" presStyleLbl="conFgAcc1" presStyleIdx="0" presStyleCnt="3" custLinFactNeighborX="-688" custLinFactNeighborY="-38733">
        <dgm:presLayoutVars>
          <dgm:bulletEnabled val="1"/>
        </dgm:presLayoutVars>
      </dgm:prSet>
      <dgm:spPr/>
      <dgm:t>
        <a:bodyPr/>
        <a:lstStyle/>
        <a:p>
          <a:endParaRPr lang="en-JM"/>
        </a:p>
      </dgm:t>
    </dgm:pt>
    <dgm:pt modelId="{2D44F0D8-A52F-40AE-9ED6-E708721638F9}" type="pres">
      <dgm:prSet presAssocID="{124D0D6F-ABAD-42A5-A063-814AE63AB315}" presName="spaceBetweenRectangles" presStyleCnt="0"/>
      <dgm:spPr/>
    </dgm:pt>
    <dgm:pt modelId="{2F2F38FE-0F9D-406B-8CAD-60E61F7270C6}" type="pres">
      <dgm:prSet presAssocID="{EB11285D-13E9-40CF-9C72-E597C59D287E}" presName="parentLin" presStyleCnt="0"/>
      <dgm:spPr/>
    </dgm:pt>
    <dgm:pt modelId="{0FAF05F3-9364-4573-9641-6DD2C178A5B7}" type="pres">
      <dgm:prSet presAssocID="{EB11285D-13E9-40CF-9C72-E597C59D287E}" presName="parentLeftMargin" presStyleLbl="node1" presStyleIdx="0" presStyleCnt="3"/>
      <dgm:spPr/>
      <dgm:t>
        <a:bodyPr/>
        <a:lstStyle/>
        <a:p>
          <a:endParaRPr lang="en-JM"/>
        </a:p>
      </dgm:t>
    </dgm:pt>
    <dgm:pt modelId="{0D6614B3-1442-4336-BF49-7F09124FAF61}" type="pres">
      <dgm:prSet presAssocID="{EB11285D-13E9-40CF-9C72-E597C59D287E}" presName="parentText" presStyleLbl="node1" presStyleIdx="1" presStyleCnt="3" custLinFactNeighborX="5472" custLinFactNeighborY="-2153">
        <dgm:presLayoutVars>
          <dgm:chMax val="0"/>
          <dgm:bulletEnabled val="1"/>
        </dgm:presLayoutVars>
      </dgm:prSet>
      <dgm:spPr/>
      <dgm:t>
        <a:bodyPr/>
        <a:lstStyle/>
        <a:p>
          <a:endParaRPr lang="en-JM"/>
        </a:p>
      </dgm:t>
    </dgm:pt>
    <dgm:pt modelId="{1D76CB07-547D-4280-B30E-2134D37A0CC2}" type="pres">
      <dgm:prSet presAssocID="{EB11285D-13E9-40CF-9C72-E597C59D287E}" presName="negativeSpace" presStyleCnt="0"/>
      <dgm:spPr/>
    </dgm:pt>
    <dgm:pt modelId="{074B630E-C624-4B24-AE61-FB50D1B3E854}" type="pres">
      <dgm:prSet presAssocID="{EB11285D-13E9-40CF-9C72-E597C59D287E}" presName="childText" presStyleLbl="conFgAcc1" presStyleIdx="1" presStyleCnt="3">
        <dgm:presLayoutVars>
          <dgm:bulletEnabled val="1"/>
        </dgm:presLayoutVars>
      </dgm:prSet>
      <dgm:spPr/>
      <dgm:t>
        <a:bodyPr/>
        <a:lstStyle/>
        <a:p>
          <a:endParaRPr lang="en-JM"/>
        </a:p>
      </dgm:t>
    </dgm:pt>
    <dgm:pt modelId="{43E34AD8-25BB-4366-B53B-ECAAEF697892}" type="pres">
      <dgm:prSet presAssocID="{1850BA34-144B-413F-B533-F9E476648C6B}" presName="spaceBetweenRectangles" presStyleCnt="0"/>
      <dgm:spPr/>
    </dgm:pt>
    <dgm:pt modelId="{185792FE-4B34-4E49-8051-52C294B88755}" type="pres">
      <dgm:prSet presAssocID="{22A8DA3C-0125-4EB3-ACF3-E13611A775CB}" presName="parentLin" presStyleCnt="0"/>
      <dgm:spPr/>
    </dgm:pt>
    <dgm:pt modelId="{EE72A5F2-C94A-473F-9BA4-A8367CCB438C}" type="pres">
      <dgm:prSet presAssocID="{22A8DA3C-0125-4EB3-ACF3-E13611A775CB}" presName="parentLeftMargin" presStyleLbl="node1" presStyleIdx="1" presStyleCnt="3"/>
      <dgm:spPr/>
      <dgm:t>
        <a:bodyPr/>
        <a:lstStyle/>
        <a:p>
          <a:endParaRPr lang="en-JM"/>
        </a:p>
      </dgm:t>
    </dgm:pt>
    <dgm:pt modelId="{31BFDCC3-02AA-449C-AF97-F44A1AEAF0CE}" type="pres">
      <dgm:prSet presAssocID="{22A8DA3C-0125-4EB3-ACF3-E13611A775CB}" presName="parentText" presStyleLbl="node1" presStyleIdx="2" presStyleCnt="3">
        <dgm:presLayoutVars>
          <dgm:chMax val="0"/>
          <dgm:bulletEnabled val="1"/>
        </dgm:presLayoutVars>
      </dgm:prSet>
      <dgm:spPr/>
      <dgm:t>
        <a:bodyPr/>
        <a:lstStyle/>
        <a:p>
          <a:endParaRPr lang="en-JM"/>
        </a:p>
      </dgm:t>
    </dgm:pt>
    <dgm:pt modelId="{9F7B7E42-6F46-4FE0-AA23-CC73F00169B7}" type="pres">
      <dgm:prSet presAssocID="{22A8DA3C-0125-4EB3-ACF3-E13611A775CB}" presName="negativeSpace" presStyleCnt="0"/>
      <dgm:spPr/>
    </dgm:pt>
    <dgm:pt modelId="{401C8DA8-7E72-4C9A-9368-56E90CCA4729}" type="pres">
      <dgm:prSet presAssocID="{22A8DA3C-0125-4EB3-ACF3-E13611A775CB}" presName="childText" presStyleLbl="conFgAcc1" presStyleIdx="2" presStyleCnt="3">
        <dgm:presLayoutVars>
          <dgm:bulletEnabled val="1"/>
        </dgm:presLayoutVars>
      </dgm:prSet>
      <dgm:spPr/>
      <dgm:t>
        <a:bodyPr/>
        <a:lstStyle/>
        <a:p>
          <a:endParaRPr lang="en-JM"/>
        </a:p>
      </dgm:t>
    </dgm:pt>
  </dgm:ptLst>
  <dgm:cxnLst>
    <dgm:cxn modelId="{7798CB6F-1489-4AAA-9E26-B632A54D1257}" srcId="{D388C961-3293-4B27-8952-6B6225CEA2A6}" destId="{D777C3AC-EEC7-4AF1-9520-3E8C11E41AED}" srcOrd="0" destOrd="0" parTransId="{4308E4F4-3295-48AD-80A5-60EB53B98A4F}" sibTransId="{124D0D6F-ABAD-42A5-A063-814AE63AB315}"/>
    <dgm:cxn modelId="{21B4D53F-694E-490E-9021-D04D38C6EE47}" type="presOf" srcId="{C72FD5D2-FCC8-428D-820B-05E03B3BED2F}" destId="{401C8DA8-7E72-4C9A-9368-56E90CCA4729}" srcOrd="0" destOrd="1" presId="urn:microsoft.com/office/officeart/2005/8/layout/list1"/>
    <dgm:cxn modelId="{6473FD25-7298-458F-ABAA-AA6D6DD69236}" srcId="{22A8DA3C-0125-4EB3-ACF3-E13611A775CB}" destId="{C72FD5D2-FCC8-428D-820B-05E03B3BED2F}" srcOrd="1" destOrd="0" parTransId="{DEFEF1AD-6512-4925-9072-456E61BBB50F}" sibTransId="{EC997BFC-424B-4B1A-8763-E992B30BFECC}"/>
    <dgm:cxn modelId="{3C127761-F972-480B-AEFE-2971C0FB6A15}" type="presOf" srcId="{D777C3AC-EEC7-4AF1-9520-3E8C11E41AED}" destId="{87761329-CADF-4113-8711-BC4FD2E31466}" srcOrd="0" destOrd="0" presId="urn:microsoft.com/office/officeart/2005/8/layout/list1"/>
    <dgm:cxn modelId="{6B383843-001F-4AA5-A581-D2A280501120}" type="presOf" srcId="{22A8DA3C-0125-4EB3-ACF3-E13611A775CB}" destId="{31BFDCC3-02AA-449C-AF97-F44A1AEAF0CE}" srcOrd="1" destOrd="0" presId="urn:microsoft.com/office/officeart/2005/8/layout/list1"/>
    <dgm:cxn modelId="{154ABE05-B5BA-4082-8939-4D21D06DC91D}" srcId="{D388C961-3293-4B27-8952-6B6225CEA2A6}" destId="{EB11285D-13E9-40CF-9C72-E597C59D287E}" srcOrd="1" destOrd="0" parTransId="{655F1611-F461-42FB-9FD4-625635C244F3}" sibTransId="{1850BA34-144B-413F-B533-F9E476648C6B}"/>
    <dgm:cxn modelId="{9AFE41BC-46CA-40DF-93CA-D38790EA0252}" type="presOf" srcId="{EB11285D-13E9-40CF-9C72-E597C59D287E}" destId="{0D6614B3-1442-4336-BF49-7F09124FAF61}" srcOrd="1" destOrd="0" presId="urn:microsoft.com/office/officeart/2005/8/layout/list1"/>
    <dgm:cxn modelId="{C1E490F8-CF4B-4D1F-A544-B6AEB72C3381}" type="presOf" srcId="{C4F81D59-CBC4-47A6-A173-FE242DEC58C2}" destId="{074B630E-C624-4B24-AE61-FB50D1B3E854}" srcOrd="0" destOrd="0" presId="urn:microsoft.com/office/officeart/2005/8/layout/list1"/>
    <dgm:cxn modelId="{046E8E9A-ADD6-445D-AEBC-79083D6FFEBD}" srcId="{D388C961-3293-4B27-8952-6B6225CEA2A6}" destId="{22A8DA3C-0125-4EB3-ACF3-E13611A775CB}" srcOrd="2" destOrd="0" parTransId="{4508BF1A-8F1E-4105-9826-6450D4F3F52E}" sibTransId="{2038193F-B2E0-4F11-8BE3-B8F5FB6B0FEF}"/>
    <dgm:cxn modelId="{CD516B5B-8AAE-4C2D-A517-0E1073EB465B}" type="presOf" srcId="{D777C3AC-EEC7-4AF1-9520-3E8C11E41AED}" destId="{2244C931-88F9-4F56-9AEF-92DEDC9F9340}" srcOrd="1" destOrd="0" presId="urn:microsoft.com/office/officeart/2005/8/layout/list1"/>
    <dgm:cxn modelId="{8E86D593-8295-4473-B3A3-C6EEB4563409}" type="presOf" srcId="{01ADDF4C-F8E5-4172-BCC5-4E364961D993}" destId="{A874D285-66F8-4EC0-9607-C991BB97EE31}" srcOrd="0" destOrd="0" presId="urn:microsoft.com/office/officeart/2005/8/layout/list1"/>
    <dgm:cxn modelId="{FC5BE36D-13D8-4A84-8961-D683F82B3F36}" srcId="{D777C3AC-EEC7-4AF1-9520-3E8C11E41AED}" destId="{01ADDF4C-F8E5-4172-BCC5-4E364961D993}" srcOrd="0" destOrd="0" parTransId="{50C70301-F981-42F5-ACA1-FAEE3E29EC46}" sibTransId="{1F96DB54-ED0F-4334-93F0-96A34DB2B1CF}"/>
    <dgm:cxn modelId="{388C6928-BC94-453A-9059-3C35047A87E1}" type="presOf" srcId="{D388C961-3293-4B27-8952-6B6225CEA2A6}" destId="{D0A00C84-6CCA-4E4E-80A6-A156066EF6F6}" srcOrd="0" destOrd="0" presId="urn:microsoft.com/office/officeart/2005/8/layout/list1"/>
    <dgm:cxn modelId="{F6C7D6D4-AC55-4768-8155-AD7EEE829E8E}" srcId="{EB11285D-13E9-40CF-9C72-E597C59D287E}" destId="{C4F81D59-CBC4-47A6-A173-FE242DEC58C2}" srcOrd="0" destOrd="0" parTransId="{5F74EBC6-ACE5-41DC-A122-6ED715BA672E}" sibTransId="{7ADF6813-B2C5-44E3-9057-8093160B1665}"/>
    <dgm:cxn modelId="{AB9AC1E0-7FB2-4A17-8F82-420F8D7B2CDA}" type="presOf" srcId="{22A8DA3C-0125-4EB3-ACF3-E13611A775CB}" destId="{EE72A5F2-C94A-473F-9BA4-A8367CCB438C}" srcOrd="0" destOrd="0" presId="urn:microsoft.com/office/officeart/2005/8/layout/list1"/>
    <dgm:cxn modelId="{17E9C66E-1F6F-4CE3-93F2-1E03BD2DAF31}" srcId="{22A8DA3C-0125-4EB3-ACF3-E13611A775CB}" destId="{1F67E57E-6395-4559-AAEA-46480439DE82}" srcOrd="0" destOrd="0" parTransId="{F5F8CCCF-4DCE-47CD-B581-9FDFDDC453FF}" sibTransId="{76E1FEF2-2FEE-4E06-BF5D-60F7DE993B8A}"/>
    <dgm:cxn modelId="{03A5C22B-47AD-4342-A869-09496BE1FC68}" type="presOf" srcId="{1F67E57E-6395-4559-AAEA-46480439DE82}" destId="{401C8DA8-7E72-4C9A-9368-56E90CCA4729}" srcOrd="0" destOrd="0" presId="urn:microsoft.com/office/officeart/2005/8/layout/list1"/>
    <dgm:cxn modelId="{B5ADB6D8-42B4-4ADE-B825-BB7D483D1506}" type="presOf" srcId="{EB11285D-13E9-40CF-9C72-E597C59D287E}" destId="{0FAF05F3-9364-4573-9641-6DD2C178A5B7}" srcOrd="0" destOrd="0" presId="urn:microsoft.com/office/officeart/2005/8/layout/list1"/>
    <dgm:cxn modelId="{EF5A3094-9DB9-47BC-A4D9-686DC02B3A0C}" type="presParOf" srcId="{D0A00C84-6CCA-4E4E-80A6-A156066EF6F6}" destId="{EC742B11-9311-4AB2-908D-99830FC2B2F7}" srcOrd="0" destOrd="0" presId="urn:microsoft.com/office/officeart/2005/8/layout/list1"/>
    <dgm:cxn modelId="{679BA5CB-B29D-44D0-87BA-9D8A168922C8}" type="presParOf" srcId="{EC742B11-9311-4AB2-908D-99830FC2B2F7}" destId="{87761329-CADF-4113-8711-BC4FD2E31466}" srcOrd="0" destOrd="0" presId="urn:microsoft.com/office/officeart/2005/8/layout/list1"/>
    <dgm:cxn modelId="{9E73310D-7CA0-4F13-9752-CE3BE317AF82}" type="presParOf" srcId="{EC742B11-9311-4AB2-908D-99830FC2B2F7}" destId="{2244C931-88F9-4F56-9AEF-92DEDC9F9340}" srcOrd="1" destOrd="0" presId="urn:microsoft.com/office/officeart/2005/8/layout/list1"/>
    <dgm:cxn modelId="{3875ADE5-664A-4DFD-B438-3531284F4F2A}" type="presParOf" srcId="{D0A00C84-6CCA-4E4E-80A6-A156066EF6F6}" destId="{8632C92A-8DB4-48F6-882E-9B94569561A5}" srcOrd="1" destOrd="0" presId="urn:microsoft.com/office/officeart/2005/8/layout/list1"/>
    <dgm:cxn modelId="{C76010B0-D2BC-4A62-9BC9-6BD5C2579297}" type="presParOf" srcId="{D0A00C84-6CCA-4E4E-80A6-A156066EF6F6}" destId="{A874D285-66F8-4EC0-9607-C991BB97EE31}" srcOrd="2" destOrd="0" presId="urn:microsoft.com/office/officeart/2005/8/layout/list1"/>
    <dgm:cxn modelId="{99CB0C66-04C8-4EBC-9666-A7C4A33DBB26}" type="presParOf" srcId="{D0A00C84-6CCA-4E4E-80A6-A156066EF6F6}" destId="{2D44F0D8-A52F-40AE-9ED6-E708721638F9}" srcOrd="3" destOrd="0" presId="urn:microsoft.com/office/officeart/2005/8/layout/list1"/>
    <dgm:cxn modelId="{5DE3CE24-468E-4AD3-ADCE-1D6D56F3EA72}" type="presParOf" srcId="{D0A00C84-6CCA-4E4E-80A6-A156066EF6F6}" destId="{2F2F38FE-0F9D-406B-8CAD-60E61F7270C6}" srcOrd="4" destOrd="0" presId="urn:microsoft.com/office/officeart/2005/8/layout/list1"/>
    <dgm:cxn modelId="{CC6D1692-F2A7-4318-B26B-AD3D36291524}" type="presParOf" srcId="{2F2F38FE-0F9D-406B-8CAD-60E61F7270C6}" destId="{0FAF05F3-9364-4573-9641-6DD2C178A5B7}" srcOrd="0" destOrd="0" presId="urn:microsoft.com/office/officeart/2005/8/layout/list1"/>
    <dgm:cxn modelId="{B382F7AE-8DCF-4B68-8759-C8DF4FDBE4DD}" type="presParOf" srcId="{2F2F38FE-0F9D-406B-8CAD-60E61F7270C6}" destId="{0D6614B3-1442-4336-BF49-7F09124FAF61}" srcOrd="1" destOrd="0" presId="urn:microsoft.com/office/officeart/2005/8/layout/list1"/>
    <dgm:cxn modelId="{0AD0B338-1AAE-4506-B098-3BB8A9F307AC}" type="presParOf" srcId="{D0A00C84-6CCA-4E4E-80A6-A156066EF6F6}" destId="{1D76CB07-547D-4280-B30E-2134D37A0CC2}" srcOrd="5" destOrd="0" presId="urn:microsoft.com/office/officeart/2005/8/layout/list1"/>
    <dgm:cxn modelId="{D4F52F5D-E2B7-4E9B-9F37-CC8E918EB646}" type="presParOf" srcId="{D0A00C84-6CCA-4E4E-80A6-A156066EF6F6}" destId="{074B630E-C624-4B24-AE61-FB50D1B3E854}" srcOrd="6" destOrd="0" presId="urn:microsoft.com/office/officeart/2005/8/layout/list1"/>
    <dgm:cxn modelId="{C27AF758-3263-4C60-B9CF-938ED3709029}" type="presParOf" srcId="{D0A00C84-6CCA-4E4E-80A6-A156066EF6F6}" destId="{43E34AD8-25BB-4366-B53B-ECAAEF697892}" srcOrd="7" destOrd="0" presId="urn:microsoft.com/office/officeart/2005/8/layout/list1"/>
    <dgm:cxn modelId="{FCA7A013-E52B-4E04-8D11-791C39008181}" type="presParOf" srcId="{D0A00C84-6CCA-4E4E-80A6-A156066EF6F6}" destId="{185792FE-4B34-4E49-8051-52C294B88755}" srcOrd="8" destOrd="0" presId="urn:microsoft.com/office/officeart/2005/8/layout/list1"/>
    <dgm:cxn modelId="{9B6E132C-084A-4827-A783-9B7EBDF8D94E}" type="presParOf" srcId="{185792FE-4B34-4E49-8051-52C294B88755}" destId="{EE72A5F2-C94A-473F-9BA4-A8367CCB438C}" srcOrd="0" destOrd="0" presId="urn:microsoft.com/office/officeart/2005/8/layout/list1"/>
    <dgm:cxn modelId="{397CB118-D411-4CD5-A38A-4638C60CEEA1}" type="presParOf" srcId="{185792FE-4B34-4E49-8051-52C294B88755}" destId="{31BFDCC3-02AA-449C-AF97-F44A1AEAF0CE}" srcOrd="1" destOrd="0" presId="urn:microsoft.com/office/officeart/2005/8/layout/list1"/>
    <dgm:cxn modelId="{993C3220-3A5A-4E31-9D4D-71201F8F4249}" type="presParOf" srcId="{D0A00C84-6CCA-4E4E-80A6-A156066EF6F6}" destId="{9F7B7E42-6F46-4FE0-AA23-CC73F00169B7}" srcOrd="9" destOrd="0" presId="urn:microsoft.com/office/officeart/2005/8/layout/list1"/>
    <dgm:cxn modelId="{C6F85B92-6511-4C1C-9046-FD661E5DB204}" type="presParOf" srcId="{D0A00C84-6CCA-4E4E-80A6-A156066EF6F6}" destId="{401C8DA8-7E72-4C9A-9368-56E90CCA472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028AF2-A999-4BE7-987C-AFC6391724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JM"/>
        </a:p>
      </dgm:t>
    </dgm:pt>
    <dgm:pt modelId="{BDBA362F-B194-4D78-981A-BC590BAC42B6}">
      <dgm:prSet phldrT="[Text]" custT="1"/>
      <dgm:spPr/>
      <dgm:t>
        <a:bodyPr/>
        <a:lstStyle/>
        <a:p>
          <a:r>
            <a:rPr lang="en-JM" sz="1500" dirty="0" err="1" smtClean="0">
              <a:latin typeface="+mn-lt"/>
              <a:ea typeface="Batang" panose="02030600000101010101"/>
            </a:rPr>
            <a:t>TtT</a:t>
          </a:r>
          <a:endParaRPr lang="en-JM" sz="1500" dirty="0">
            <a:latin typeface="+mn-lt"/>
            <a:ea typeface="Batang" panose="02030600000101010101"/>
          </a:endParaRPr>
        </a:p>
      </dgm:t>
    </dgm:pt>
    <dgm:pt modelId="{FE0E1F5E-2EFC-4DF5-973E-E0DFF03EDEC3}" type="parTrans" cxnId="{99FA94D6-DB7C-4070-B97F-61D7F4CF5246}">
      <dgm:prSet/>
      <dgm:spPr/>
      <dgm:t>
        <a:bodyPr/>
        <a:lstStyle/>
        <a:p>
          <a:endParaRPr lang="en-JM">
            <a:latin typeface="Batang" panose="02030600000101010101" pitchFamily="18" charset="-127"/>
            <a:ea typeface="Batang" panose="02030600000101010101" pitchFamily="18" charset="-127"/>
          </a:endParaRPr>
        </a:p>
      </dgm:t>
    </dgm:pt>
    <dgm:pt modelId="{B33A850F-00A6-44DE-A0E3-1C67B746E495}" type="sibTrans" cxnId="{99FA94D6-DB7C-4070-B97F-61D7F4CF5246}">
      <dgm:prSet/>
      <dgm:spPr/>
      <dgm:t>
        <a:bodyPr/>
        <a:lstStyle/>
        <a:p>
          <a:endParaRPr lang="en-JM">
            <a:latin typeface="Batang" panose="02030600000101010101" pitchFamily="18" charset="-127"/>
            <a:ea typeface="Batang" panose="02030600000101010101" pitchFamily="18" charset="-127"/>
          </a:endParaRPr>
        </a:p>
      </dgm:t>
    </dgm:pt>
    <dgm:pt modelId="{9E862128-4D65-489E-805B-A118CADA9D2A}">
      <dgm:prSet custT="1"/>
      <dgm:spPr/>
      <dgm:t>
        <a:bodyPr/>
        <a:lstStyle/>
        <a:p>
          <a:r>
            <a:rPr lang="en-US" sz="1600" dirty="0" smtClean="0">
              <a:latin typeface="+mn-lt"/>
              <a:ea typeface="Batang" panose="02030600000101010101"/>
            </a:rPr>
            <a:t>A Train the Trainer program aimed at building the capacity of Potential Trainers of Procurement in the region.</a:t>
          </a:r>
          <a:endParaRPr lang="en-JM" sz="1600" dirty="0">
            <a:latin typeface="+mn-lt"/>
            <a:ea typeface="Batang" panose="02030600000101010101"/>
          </a:endParaRPr>
        </a:p>
      </dgm:t>
    </dgm:pt>
    <dgm:pt modelId="{9C3E1C9C-2C5C-4425-B6AE-786554404B85}" type="parTrans" cxnId="{1D1F2646-2A50-4AF5-985A-9D64B31F835D}">
      <dgm:prSet/>
      <dgm:spPr/>
      <dgm:t>
        <a:bodyPr/>
        <a:lstStyle/>
        <a:p>
          <a:endParaRPr lang="en-JM">
            <a:latin typeface="Batang" panose="02030600000101010101" pitchFamily="18" charset="-127"/>
            <a:ea typeface="Batang" panose="02030600000101010101" pitchFamily="18" charset="-127"/>
          </a:endParaRPr>
        </a:p>
      </dgm:t>
    </dgm:pt>
    <dgm:pt modelId="{8EACD205-1BD3-46D3-AE57-700285446274}" type="sibTrans" cxnId="{1D1F2646-2A50-4AF5-985A-9D64B31F835D}">
      <dgm:prSet/>
      <dgm:spPr/>
      <dgm:t>
        <a:bodyPr/>
        <a:lstStyle/>
        <a:p>
          <a:endParaRPr lang="en-JM">
            <a:latin typeface="Batang" panose="02030600000101010101" pitchFamily="18" charset="-127"/>
            <a:ea typeface="Batang" panose="02030600000101010101" pitchFamily="18" charset="-127"/>
          </a:endParaRPr>
        </a:p>
      </dgm:t>
    </dgm:pt>
    <dgm:pt modelId="{6AB66BCC-BCFD-4B01-A2CD-877BAE91F53D}" type="pres">
      <dgm:prSet presAssocID="{43028AF2-A999-4BE7-987C-AFC6391724C0}" presName="linear" presStyleCnt="0">
        <dgm:presLayoutVars>
          <dgm:dir/>
          <dgm:animLvl val="lvl"/>
          <dgm:resizeHandles val="exact"/>
        </dgm:presLayoutVars>
      </dgm:prSet>
      <dgm:spPr/>
      <dgm:t>
        <a:bodyPr/>
        <a:lstStyle/>
        <a:p>
          <a:endParaRPr lang="en-JM"/>
        </a:p>
      </dgm:t>
    </dgm:pt>
    <dgm:pt modelId="{0FD98AF0-AA76-4095-94B5-A5632F49BB66}" type="pres">
      <dgm:prSet presAssocID="{BDBA362F-B194-4D78-981A-BC590BAC42B6}" presName="parentLin" presStyleCnt="0"/>
      <dgm:spPr/>
    </dgm:pt>
    <dgm:pt modelId="{BB89B8EA-B9E1-4DE9-A35F-938DC3BE076F}" type="pres">
      <dgm:prSet presAssocID="{BDBA362F-B194-4D78-981A-BC590BAC42B6}" presName="parentLeftMargin" presStyleLbl="node1" presStyleIdx="0" presStyleCnt="1"/>
      <dgm:spPr/>
      <dgm:t>
        <a:bodyPr/>
        <a:lstStyle/>
        <a:p>
          <a:endParaRPr lang="en-JM"/>
        </a:p>
      </dgm:t>
    </dgm:pt>
    <dgm:pt modelId="{4ECFB826-13C7-4B76-8799-1E804CA5A923}" type="pres">
      <dgm:prSet presAssocID="{BDBA362F-B194-4D78-981A-BC590BAC42B6}" presName="parentText" presStyleLbl="node1" presStyleIdx="0" presStyleCnt="1" custScaleY="53972">
        <dgm:presLayoutVars>
          <dgm:chMax val="0"/>
          <dgm:bulletEnabled val="1"/>
        </dgm:presLayoutVars>
      </dgm:prSet>
      <dgm:spPr/>
      <dgm:t>
        <a:bodyPr/>
        <a:lstStyle/>
        <a:p>
          <a:endParaRPr lang="en-JM"/>
        </a:p>
      </dgm:t>
    </dgm:pt>
    <dgm:pt modelId="{28164E26-2725-4B0B-B514-D9EC77C28A37}" type="pres">
      <dgm:prSet presAssocID="{BDBA362F-B194-4D78-981A-BC590BAC42B6}" presName="negativeSpace" presStyleCnt="0"/>
      <dgm:spPr/>
    </dgm:pt>
    <dgm:pt modelId="{89B6412B-DAA9-4E0C-A76F-3B84A3B6C738}" type="pres">
      <dgm:prSet presAssocID="{BDBA362F-B194-4D78-981A-BC590BAC42B6}" presName="childText" presStyleLbl="conFgAcc1" presStyleIdx="0" presStyleCnt="1" custLinFactNeighborY="-38323">
        <dgm:presLayoutVars>
          <dgm:bulletEnabled val="1"/>
        </dgm:presLayoutVars>
      </dgm:prSet>
      <dgm:spPr/>
      <dgm:t>
        <a:bodyPr/>
        <a:lstStyle/>
        <a:p>
          <a:endParaRPr lang="en-JM"/>
        </a:p>
      </dgm:t>
    </dgm:pt>
  </dgm:ptLst>
  <dgm:cxnLst>
    <dgm:cxn modelId="{1A062B00-655B-4A76-BDD7-B3402D9F26E2}" type="presOf" srcId="{BDBA362F-B194-4D78-981A-BC590BAC42B6}" destId="{BB89B8EA-B9E1-4DE9-A35F-938DC3BE076F}" srcOrd="0" destOrd="0" presId="urn:microsoft.com/office/officeart/2005/8/layout/list1"/>
    <dgm:cxn modelId="{20D1B039-70F3-46B4-A504-49E0017357D1}" type="presOf" srcId="{9E862128-4D65-489E-805B-A118CADA9D2A}" destId="{89B6412B-DAA9-4E0C-A76F-3B84A3B6C738}" srcOrd="0" destOrd="0" presId="urn:microsoft.com/office/officeart/2005/8/layout/list1"/>
    <dgm:cxn modelId="{07118B8A-1F8D-4FBC-9F91-DD478FD78A8B}" type="presOf" srcId="{43028AF2-A999-4BE7-987C-AFC6391724C0}" destId="{6AB66BCC-BCFD-4B01-A2CD-877BAE91F53D}" srcOrd="0" destOrd="0" presId="urn:microsoft.com/office/officeart/2005/8/layout/list1"/>
    <dgm:cxn modelId="{A16AE0EE-4C13-45E9-A033-1B33AF981F5B}" type="presOf" srcId="{BDBA362F-B194-4D78-981A-BC590BAC42B6}" destId="{4ECFB826-13C7-4B76-8799-1E804CA5A923}" srcOrd="1" destOrd="0" presId="urn:microsoft.com/office/officeart/2005/8/layout/list1"/>
    <dgm:cxn modelId="{99FA94D6-DB7C-4070-B97F-61D7F4CF5246}" srcId="{43028AF2-A999-4BE7-987C-AFC6391724C0}" destId="{BDBA362F-B194-4D78-981A-BC590BAC42B6}" srcOrd="0" destOrd="0" parTransId="{FE0E1F5E-2EFC-4DF5-973E-E0DFF03EDEC3}" sibTransId="{B33A850F-00A6-44DE-A0E3-1C67B746E495}"/>
    <dgm:cxn modelId="{1D1F2646-2A50-4AF5-985A-9D64B31F835D}" srcId="{BDBA362F-B194-4D78-981A-BC590BAC42B6}" destId="{9E862128-4D65-489E-805B-A118CADA9D2A}" srcOrd="0" destOrd="0" parTransId="{9C3E1C9C-2C5C-4425-B6AE-786554404B85}" sibTransId="{8EACD205-1BD3-46D3-AE57-700285446274}"/>
    <dgm:cxn modelId="{18B1C3E5-FB7B-4AFE-8B40-E9519298A2CF}" type="presParOf" srcId="{6AB66BCC-BCFD-4B01-A2CD-877BAE91F53D}" destId="{0FD98AF0-AA76-4095-94B5-A5632F49BB66}" srcOrd="0" destOrd="0" presId="urn:microsoft.com/office/officeart/2005/8/layout/list1"/>
    <dgm:cxn modelId="{E672B349-866B-41F3-8FB3-F2FEDAEE5256}" type="presParOf" srcId="{0FD98AF0-AA76-4095-94B5-A5632F49BB66}" destId="{BB89B8EA-B9E1-4DE9-A35F-938DC3BE076F}" srcOrd="0" destOrd="0" presId="urn:microsoft.com/office/officeart/2005/8/layout/list1"/>
    <dgm:cxn modelId="{ECE5C90B-0180-4326-86FD-5BB3784CEE69}" type="presParOf" srcId="{0FD98AF0-AA76-4095-94B5-A5632F49BB66}" destId="{4ECFB826-13C7-4B76-8799-1E804CA5A923}" srcOrd="1" destOrd="0" presId="urn:microsoft.com/office/officeart/2005/8/layout/list1"/>
    <dgm:cxn modelId="{8F4E7446-CC15-4930-9D4C-D0217E9DEF51}" type="presParOf" srcId="{6AB66BCC-BCFD-4B01-A2CD-877BAE91F53D}" destId="{28164E26-2725-4B0B-B514-D9EC77C28A37}" srcOrd="1" destOrd="0" presId="urn:microsoft.com/office/officeart/2005/8/layout/list1"/>
    <dgm:cxn modelId="{4CF20736-DED5-4AFE-BA7A-DC20012BCBB1}" type="presParOf" srcId="{6AB66BCC-BCFD-4B01-A2CD-877BAE91F53D}" destId="{89B6412B-DAA9-4E0C-A76F-3B84A3B6C738}"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es-ES" sz="1200"/>
            </a:lvl1pPr>
            <a:extLst/>
          </a:lstStyle>
          <a:p>
            <a:fld id="{6E7D018D-748F-47BF-843A-40349A141CAC}" type="datetimeFigureOut">
              <a:rPr lang="es-ES" smtClean="0"/>
              <a:pPr/>
              <a:t>11/06/2017</a:t>
            </a:fld>
            <a:endParaRPr lang="es-E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es-ES" sz="1200"/>
            </a:lvl1pPr>
            <a:extLst/>
          </a:lstStyle>
          <a:p>
            <a:fld id="{04AC5213-BACC-41AB-9B61-B40CF6C5296E}" type="slidenum">
              <a:rPr lang="es-ES" smtClean="0"/>
              <a:pPr/>
              <a:t>‹#›</a:t>
            </a:fld>
            <a:endParaRPr lang="es-ES"/>
          </a:p>
        </p:txBody>
      </p:sp>
    </p:spTree>
    <p:extLst>
      <p:ext uri="{BB962C8B-B14F-4D97-AF65-F5344CB8AC3E}">
        <p14:creationId xmlns:p14="http://schemas.microsoft.com/office/powerpoint/2010/main" val="111196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23E9B8FB-2ABD-42C9-A6DA-A6789EAF441D}" type="datetimeFigureOut">
              <a:rPr lang="en-US"/>
              <a:pPr/>
              <a:t>6/11/2017</a:t>
            </a:fld>
            <a:endParaRPr lang="es-E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s-E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BE2A7042-DEED-4AA1-9E89-4A16B2572577}" type="slidenum">
              <a:rPr/>
              <a:pPr/>
              <a:t>‹#›</a:t>
            </a:fld>
            <a:endParaRPr lang="es-ES"/>
          </a:p>
        </p:txBody>
      </p:sp>
    </p:spTree>
    <p:extLst>
      <p:ext uri="{BB962C8B-B14F-4D97-AF65-F5344CB8AC3E}">
        <p14:creationId xmlns:p14="http://schemas.microsoft.com/office/powerpoint/2010/main" val="3128054869"/>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419" tIns="44710" rIns="89419" bIns="44710"/>
          <a:lstStyle/>
          <a:p>
            <a:endParaRPr lang="en-GB" dirty="0"/>
          </a:p>
        </p:txBody>
      </p:sp>
      <p:sp>
        <p:nvSpPr>
          <p:cNvPr id="4" name="Slide Number Placeholder 3"/>
          <p:cNvSpPr>
            <a:spLocks noGrp="1"/>
          </p:cNvSpPr>
          <p:nvPr>
            <p:ph type="sldNum" sz="quarter" idx="10"/>
          </p:nvPr>
        </p:nvSpPr>
        <p:spPr/>
        <p:txBody>
          <a:bodyPr lIns="89419" tIns="44710" rIns="89419" bIns="44710"/>
          <a:lstStyle/>
          <a:p>
            <a:fld id="{DCAFCF78-DC2E-4A22-96C2-D2D5ED3C8205}" type="slidenum">
              <a:rPr lang="en-GB" smtClean="0"/>
              <a:t>4</a:t>
            </a:fld>
            <a:endParaRPr lang="en-GB"/>
          </a:p>
        </p:txBody>
      </p:sp>
    </p:spTree>
    <p:extLst>
      <p:ext uri="{BB962C8B-B14F-4D97-AF65-F5344CB8AC3E}">
        <p14:creationId xmlns:p14="http://schemas.microsoft.com/office/powerpoint/2010/main" val="323516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ortada del álbum">
    <p:spTree>
      <p:nvGrpSpPr>
        <p:cNvPr id="1" name=""/>
        <p:cNvGrpSpPr/>
        <p:nvPr/>
      </p:nvGrpSpPr>
      <p:grpSpPr>
        <a:xfrm>
          <a:off x="0" y="0"/>
          <a:ext cx="0" cy="0"/>
          <a:chOff x="0" y="0"/>
          <a:chExt cx="0" cy="0"/>
        </a:xfrm>
      </p:grpSpPr>
      <p:sp>
        <p:nvSpPr>
          <p:cNvPr id="10" name="Rectangle 9"/>
          <p:cNvSpPr/>
          <p:nvPr userDrawn="1"/>
        </p:nvSpPr>
        <p:spPr>
          <a:xfrm>
            <a:off x="7812360" y="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15" name="Rectangle 14"/>
          <p:cNvSpPr/>
          <p:nvPr userDrawn="1"/>
        </p:nvSpPr>
        <p:spPr>
          <a:xfrm>
            <a:off x="8100392" y="0"/>
            <a:ext cx="864096" cy="539115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eaLnBrk="1" latinLnBrk="0" hangingPunct="1">
              <a:buFontTx/>
              <a:buNone/>
              <a:defRPr kumimoji="0" lang="es-ES" sz="4800" baseline="0">
                <a:solidFill>
                  <a:schemeClr val="bg1"/>
                </a:solidFill>
              </a:defRPr>
            </a:lvl1pPr>
            <a:extLst/>
          </a:lstStyle>
          <a:p>
            <a:pPr lvl="0"/>
            <a:r>
              <a:rPr kumimoji="0" lang="es-ES"/>
              <a:t>Haga clic para agregar el título del álbum de fotografías</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1" name="Rectangle 10"/>
          <p:cNvSpPr>
            <a:spLocks noGrp="1"/>
          </p:cNvSpPr>
          <p:nvPr>
            <p:ph type="dt" sz="half" idx="12"/>
          </p:nvPr>
        </p:nvSpPr>
        <p:spPr/>
        <p:txBody>
          <a:bodyPr/>
          <a:lstStyle/>
          <a:p>
            <a:pPr algn="r"/>
            <a:fld id="{9668B50E-0B48-4566-8609-C51CF752A7DF}" type="datetimeFigureOut">
              <a:rPr kumimoji="0" lang="es-ES">
                <a:solidFill>
                  <a:schemeClr val="bg1"/>
                </a:solidFill>
              </a:rPr>
              <a:pPr algn="r"/>
              <a:t>11/06/2017</a:t>
            </a:fld>
            <a:endParaRPr kumimoji="0" lang="es-ES" dirty="0"/>
          </a:p>
        </p:txBody>
      </p:sp>
      <p:sp>
        <p:nvSpPr>
          <p:cNvPr id="13" name="Rectangle 12"/>
          <p:cNvSpPr>
            <a:spLocks noGrp="1"/>
          </p:cNvSpPr>
          <p:nvPr>
            <p:ph type="sldNum" sz="quarter" idx="13"/>
          </p:nvPr>
        </p:nvSpPr>
        <p:spPr/>
        <p:txBody>
          <a:bodyPr/>
          <a:lstStyle/>
          <a:p>
            <a:fld id="{8A4431D5-1B33-458B-8AFD-CECCB0FA18CB}" type="slidenum">
              <a:rPr kumimoji="0" lang="es-ES">
                <a:solidFill>
                  <a:schemeClr val="bg1"/>
                </a:solidFill>
              </a:rPr>
              <a:pPr/>
              <a:t>‹#›</a:t>
            </a:fld>
            <a:endParaRPr kumimoji="0" lang="es-ES"/>
          </a:p>
        </p:txBody>
      </p:sp>
      <p:sp>
        <p:nvSpPr>
          <p:cNvPr id="14" name="Rectangle 13"/>
          <p:cNvSpPr>
            <a:spLocks noGrp="1"/>
          </p:cNvSpPr>
          <p:nvPr>
            <p:ph type="ftr" sz="quarter" idx="14"/>
          </p:nvPr>
        </p:nvSpPr>
        <p:spPr>
          <a:xfrm rot="16200000">
            <a:off x="7296150" y="3698878"/>
            <a:ext cx="2933700" cy="365125"/>
          </a:xfrm>
        </p:spPr>
        <p:txBody>
          <a:bodyPr/>
          <a:lstStyle/>
          <a:p>
            <a:endParaRPr kumimoji="0" lang="es-ES"/>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eaLnBrk="1" latinLnBrk="0" hangingPunct="1">
              <a:buNone/>
              <a:defRPr kumimoji="0" lang="es-ES" sz="2000">
                <a:solidFill>
                  <a:srgbClr val="FFFFFF"/>
                </a:solidFill>
              </a:defRPr>
            </a:lvl1pPr>
          </a:lstStyle>
          <a:p>
            <a:pPr lvl="0"/>
            <a:r>
              <a:rPr kumimoji="0" lang="es-ES"/>
              <a:t>Haga clic para agregar la fecha u otros detalles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mixto con título">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5" name="Rectangle 4"/>
          <p:cNvSpPr>
            <a:spLocks noGrp="1"/>
          </p:cNvSpPr>
          <p:nvPr>
            <p:ph type="dt" sz="half" idx="14"/>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6" name="Rectangle 5"/>
          <p:cNvSpPr>
            <a:spLocks noGrp="1"/>
          </p:cNvSpPr>
          <p:nvPr>
            <p:ph type="sldNum" sz="quarter" idx="15"/>
          </p:nvPr>
        </p:nvSpPr>
        <p:spPr/>
        <p:txBody>
          <a:bodyPr/>
          <a:lstStyle/>
          <a:p>
            <a:fld id="{8A4431D5-1B33-458B-8AFD-CECCB0FA18CB}" type="slidenum">
              <a:rPr kumimoji="0" lang="es-ES">
                <a:solidFill>
                  <a:srgbClr val="FFFFFF"/>
                </a:solidFill>
              </a:rPr>
              <a:pPr/>
              <a:t>‹#›</a:t>
            </a:fld>
            <a:endParaRPr kumimoji="0" lang="es-ES"/>
          </a:p>
        </p:txBody>
      </p:sp>
      <p:sp>
        <p:nvSpPr>
          <p:cNvPr id="7" name="Rectangle 6"/>
          <p:cNvSpPr>
            <a:spLocks noGrp="1"/>
          </p:cNvSpPr>
          <p:nvPr>
            <p:ph type="ftr" sz="quarter" idx="16"/>
          </p:nvPr>
        </p:nvSpPr>
        <p:spPr/>
        <p:txBody>
          <a:bodyPr/>
          <a:lstStyle/>
          <a:p>
            <a:endParaRPr kumimoji="0" lang="es-E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en vertical con título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a:spLocks noGrp="1"/>
          </p:cNvSpPr>
          <p:nvPr>
            <p:ph type="dt" sz="half" idx="16"/>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11" name="Rectangle 10"/>
          <p:cNvSpPr>
            <a:spLocks noGrp="1"/>
          </p:cNvSpPr>
          <p:nvPr>
            <p:ph type="sldNum" sz="quarter" idx="17"/>
          </p:nvPr>
        </p:nvSpPr>
        <p:spPr/>
        <p:txBody>
          <a:bodyPr/>
          <a:lstStyle/>
          <a:p>
            <a:fld id="{8A4431D5-1B33-458B-8AFD-CECCB0FA18CB}" type="slidenum">
              <a:rPr kumimoji="0" lang="es-ES">
                <a:solidFill>
                  <a:srgbClr val="FFFFFF"/>
                </a:solidFill>
              </a:rPr>
              <a:pPr/>
              <a:t>‹#›</a:t>
            </a:fld>
            <a:endParaRPr kumimoji="0" lang="es-ES"/>
          </a:p>
        </p:txBody>
      </p:sp>
      <p:sp>
        <p:nvSpPr>
          <p:cNvPr id="12" name="Rectangle 11"/>
          <p:cNvSpPr>
            <a:spLocks noGrp="1"/>
          </p:cNvSpPr>
          <p:nvPr>
            <p:ph type="ftr" sz="quarter" idx="18"/>
          </p:nvPr>
        </p:nvSpPr>
        <p:spPr/>
        <p:txBody>
          <a:bodyPr/>
          <a:lstStyle/>
          <a:p>
            <a:endParaRPr kumimoji="0"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en horizontal con títul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eaLnBrk="1" latinLnBrk="0" hangingPunct="1">
              <a:buFontTx/>
              <a:buNone/>
              <a:defRPr kumimoji="0" lang="es-ES" sz="2000" i="0"/>
            </a:lvl1pPr>
            <a:extLst/>
          </a:lstStyle>
          <a:p>
            <a:pPr lvl="0"/>
            <a:r>
              <a:rPr kumimoji="0" lang="es-ES"/>
              <a:t>Haga clic para agregar el título</a:t>
            </a:r>
          </a:p>
        </p:txBody>
      </p:sp>
      <p:sp>
        <p:nvSpPr>
          <p:cNvPr id="6" name="Rectangle 5"/>
          <p:cNvSpPr>
            <a:spLocks noGrp="1"/>
          </p:cNvSpPr>
          <p:nvPr>
            <p:ph type="dt" sz="half" idx="15"/>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7" name="Rectangle 6"/>
          <p:cNvSpPr>
            <a:spLocks noGrp="1"/>
          </p:cNvSpPr>
          <p:nvPr>
            <p:ph type="sldNum" sz="quarter" idx="16"/>
          </p:nvPr>
        </p:nvSpPr>
        <p:spPr/>
        <p:txBody>
          <a:bodyPr/>
          <a:lstStyle/>
          <a:p>
            <a:fld id="{8A4431D5-1B33-458B-8AFD-CECCB0FA18CB}" type="slidenum">
              <a:rPr kumimoji="0" lang="es-ES">
                <a:solidFill>
                  <a:srgbClr val="FFFFFF"/>
                </a:solidFill>
              </a:rPr>
              <a:pPr/>
              <a:t>‹#›</a:t>
            </a:fld>
            <a:endParaRPr kumimoji="0" lang="es-ES"/>
          </a:p>
        </p:txBody>
      </p:sp>
      <p:sp>
        <p:nvSpPr>
          <p:cNvPr id="8" name="Rectangle 7"/>
          <p:cNvSpPr>
            <a:spLocks noGrp="1"/>
          </p:cNvSpPr>
          <p:nvPr>
            <p:ph type="ftr" sz="quarter" idx="17"/>
          </p:nvPr>
        </p:nvSpPr>
        <p:spPr/>
        <p:txBody>
          <a:bodyPr/>
          <a:lstStyle/>
          <a:p>
            <a:endParaRPr kumimoji="0" lang="es-E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mixto">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5" name="Rectangle 4"/>
          <p:cNvSpPr>
            <a:spLocks noGrp="1"/>
          </p:cNvSpPr>
          <p:nvPr>
            <p:ph type="dt" sz="half" idx="14"/>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7" name="Rectangle 6"/>
          <p:cNvSpPr>
            <a:spLocks noGrp="1"/>
          </p:cNvSpPr>
          <p:nvPr>
            <p:ph type="sldNum" sz="quarter" idx="15"/>
          </p:nvPr>
        </p:nvSpPr>
        <p:spPr/>
        <p:txBody>
          <a:bodyPr/>
          <a:lstStyle/>
          <a:p>
            <a:fld id="{8A4431D5-1B33-458B-8AFD-CECCB0FA18CB}" type="slidenum">
              <a:rPr kumimoji="0" lang="es-ES">
                <a:solidFill>
                  <a:srgbClr val="FFFFFF"/>
                </a:solidFill>
              </a:rPr>
              <a:pPr/>
              <a:t>‹#›</a:t>
            </a:fld>
            <a:endParaRPr kumimoji="0" lang="es-ES"/>
          </a:p>
        </p:txBody>
      </p:sp>
      <p:sp>
        <p:nvSpPr>
          <p:cNvPr id="8" name="Rectangle 7"/>
          <p:cNvSpPr>
            <a:spLocks noGrp="1"/>
          </p:cNvSpPr>
          <p:nvPr>
            <p:ph type="ftr" sz="quarter" idx="16"/>
          </p:nvPr>
        </p:nvSpPr>
        <p:spPr/>
        <p:txBody>
          <a:bodyPr/>
          <a:lstStyle/>
          <a:p>
            <a:endParaRPr kumimoji="0" lang="es-E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en vertical con título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31"/>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11" name="Rectangle 10"/>
          <p:cNvSpPr>
            <a:spLocks noGrp="1"/>
          </p:cNvSpPr>
          <p:nvPr>
            <p:ph type="sldNum" sz="quarter" idx="32"/>
          </p:nvPr>
        </p:nvSpPr>
        <p:spPr/>
        <p:txBody>
          <a:bodyPr/>
          <a:lstStyle/>
          <a:p>
            <a:fld id="{8A4431D5-1B33-458B-8AFD-CECCB0FA18CB}" type="slidenum">
              <a:rPr kumimoji="0" lang="es-ES">
                <a:solidFill>
                  <a:srgbClr val="FFFFFF"/>
                </a:solidFill>
              </a:rPr>
              <a:pPr/>
              <a:t>‹#›</a:t>
            </a:fld>
            <a:endParaRPr kumimoji="0" lang="es-ES"/>
          </a:p>
        </p:txBody>
      </p:sp>
      <p:sp>
        <p:nvSpPr>
          <p:cNvPr id="12" name="Rectangle 11"/>
          <p:cNvSpPr>
            <a:spLocks noGrp="1"/>
          </p:cNvSpPr>
          <p:nvPr>
            <p:ph type="ftr" sz="quarter" idx="33"/>
          </p:nvPr>
        </p:nvSpPr>
        <p:spPr/>
        <p:txBody>
          <a:bodyPr/>
          <a:lstStyle/>
          <a:p>
            <a:endParaRPr kumimoji="0" lang="es-E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en horizontal con título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25"/>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11" name="Rectangle 10"/>
          <p:cNvSpPr>
            <a:spLocks noGrp="1"/>
          </p:cNvSpPr>
          <p:nvPr>
            <p:ph type="sldNum" sz="quarter" idx="26"/>
          </p:nvPr>
        </p:nvSpPr>
        <p:spPr/>
        <p:txBody>
          <a:bodyPr/>
          <a:lstStyle/>
          <a:p>
            <a:fld id="{8A4431D5-1B33-458B-8AFD-CECCB0FA18CB}" type="slidenum">
              <a:rPr kumimoji="0" lang="es-ES">
                <a:solidFill>
                  <a:srgbClr val="FFFFFF"/>
                </a:solidFill>
              </a:rPr>
              <a:pPr/>
              <a:t>‹#›</a:t>
            </a:fld>
            <a:endParaRPr kumimoji="0" lang="es-ES"/>
          </a:p>
        </p:txBody>
      </p:sp>
      <p:sp>
        <p:nvSpPr>
          <p:cNvPr id="12" name="Rectangle 11"/>
          <p:cNvSpPr>
            <a:spLocks noGrp="1"/>
          </p:cNvSpPr>
          <p:nvPr>
            <p:ph type="ftr" sz="quarter" idx="27"/>
          </p:nvPr>
        </p:nvSpPr>
        <p:spPr/>
        <p:txBody>
          <a:bodyPr/>
          <a:lstStyle/>
          <a:p>
            <a:endParaRPr kumimoji="0" lang="es-E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en vertical con título grande">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eaLnBrk="1" latinLnBrk="0" hangingPunct="1">
              <a:buFontTx/>
              <a:buNone/>
              <a:defRPr kumimoji="0" lang="es-ES" sz="2800" baseline="0"/>
            </a:lvl1pPr>
            <a:extLst/>
          </a:lstStyle>
          <a:p>
            <a:pPr lvl="0"/>
            <a:r>
              <a:rPr kumimoji="0" lang="es-ES"/>
              <a:t>Haga clic para agregar el título</a:t>
            </a:r>
          </a:p>
        </p:txBody>
      </p:sp>
      <p:sp>
        <p:nvSpPr>
          <p:cNvPr id="7" name="Rectangle 6"/>
          <p:cNvSpPr>
            <a:spLocks noGrp="1"/>
          </p:cNvSpPr>
          <p:nvPr>
            <p:ph type="dt" sz="half" idx="33"/>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8" name="Rectangle 7"/>
          <p:cNvSpPr>
            <a:spLocks noGrp="1"/>
          </p:cNvSpPr>
          <p:nvPr>
            <p:ph type="sldNum" sz="quarter" idx="34"/>
          </p:nvPr>
        </p:nvSpPr>
        <p:spPr/>
        <p:txBody>
          <a:bodyPr/>
          <a:lstStyle/>
          <a:p>
            <a:fld id="{8A4431D5-1B33-458B-8AFD-CECCB0FA18CB}" type="slidenum">
              <a:rPr kumimoji="0" lang="es-ES">
                <a:solidFill>
                  <a:srgbClr val="FFFFFF"/>
                </a:solidFill>
              </a:rPr>
              <a:pPr/>
              <a:t>‹#›</a:t>
            </a:fld>
            <a:endParaRPr kumimoji="0" lang="es-ES"/>
          </a:p>
        </p:txBody>
      </p:sp>
      <p:sp>
        <p:nvSpPr>
          <p:cNvPr id="9" name="Rectangle 8"/>
          <p:cNvSpPr>
            <a:spLocks noGrp="1"/>
          </p:cNvSpPr>
          <p:nvPr>
            <p:ph type="ftr" sz="quarter" idx="35"/>
          </p:nvPr>
        </p:nvSpPr>
        <p:spPr/>
        <p:txBody>
          <a:bodyPr/>
          <a:lstStyle/>
          <a:p>
            <a:endParaRPr kumimoji="0" lang="es-E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1 en vertical y 3 en horizontal">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6" name="Rectangle 5"/>
          <p:cNvSpPr>
            <a:spLocks noGrp="1"/>
          </p:cNvSpPr>
          <p:nvPr>
            <p:ph type="dt" sz="half" idx="24"/>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7" name="Rectangle 6"/>
          <p:cNvSpPr>
            <a:spLocks noGrp="1"/>
          </p:cNvSpPr>
          <p:nvPr>
            <p:ph type="sldNum" sz="quarter" idx="25"/>
          </p:nvPr>
        </p:nvSpPr>
        <p:spPr/>
        <p:txBody>
          <a:bodyPr/>
          <a:lstStyle/>
          <a:p>
            <a:fld id="{8A4431D5-1B33-458B-8AFD-CECCB0FA18CB}" type="slidenum">
              <a:rPr kumimoji="0" lang="es-ES">
                <a:solidFill>
                  <a:srgbClr val="FFFFFF"/>
                </a:solidFill>
              </a:rPr>
              <a:pPr/>
              <a:t>‹#›</a:t>
            </a:fld>
            <a:endParaRPr kumimoji="0" lang="es-ES"/>
          </a:p>
        </p:txBody>
      </p:sp>
      <p:sp>
        <p:nvSpPr>
          <p:cNvPr id="8" name="Rectangle 7"/>
          <p:cNvSpPr>
            <a:spLocks noGrp="1"/>
          </p:cNvSpPr>
          <p:nvPr>
            <p:ph type="ftr" sz="quarter" idx="26"/>
          </p:nvPr>
        </p:nvSpPr>
        <p:spPr/>
        <p:txBody>
          <a:bodyPr/>
          <a:lstStyle/>
          <a:p>
            <a:endParaRPr kumimoji="0" lang="es-E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 3 en horizontal y 2 en vertical">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7" name="Rectangle 6"/>
          <p:cNvSpPr>
            <a:spLocks noGrp="1"/>
          </p:cNvSpPr>
          <p:nvPr>
            <p:ph type="dt" sz="half" idx="29"/>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8" name="Rectangle 7"/>
          <p:cNvSpPr>
            <a:spLocks noGrp="1"/>
          </p:cNvSpPr>
          <p:nvPr>
            <p:ph type="sldNum" sz="quarter" idx="30"/>
          </p:nvPr>
        </p:nvSpPr>
        <p:spPr/>
        <p:txBody>
          <a:bodyPr/>
          <a:lstStyle/>
          <a:p>
            <a:fld id="{8A4431D5-1B33-458B-8AFD-CECCB0FA18CB}" type="slidenum">
              <a:rPr kumimoji="0" lang="es-ES">
                <a:solidFill>
                  <a:srgbClr val="FFFFFF"/>
                </a:solidFill>
              </a:rPr>
              <a:pPr/>
              <a:t>‹#›</a:t>
            </a:fld>
            <a:endParaRPr kumimoji="0" lang="es-ES"/>
          </a:p>
        </p:txBody>
      </p:sp>
      <p:sp>
        <p:nvSpPr>
          <p:cNvPr id="9" name="Rectangle 8"/>
          <p:cNvSpPr>
            <a:spLocks noGrp="1"/>
          </p:cNvSpPr>
          <p:nvPr>
            <p:ph type="ftr" sz="quarter" idx="31"/>
          </p:nvPr>
        </p:nvSpPr>
        <p:spPr/>
        <p:txBody>
          <a:bodyPr/>
          <a:lstStyle/>
          <a:p>
            <a:endParaRPr kumimoji="0" lang="es-E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2 en horizontal y 3 en vertical">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8" name="Rectangle 7"/>
          <p:cNvSpPr>
            <a:spLocks noGrp="1"/>
          </p:cNvSpPr>
          <p:nvPr>
            <p:ph type="dt" sz="half" idx="31"/>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10" name="Rectangle 9"/>
          <p:cNvSpPr>
            <a:spLocks noGrp="1"/>
          </p:cNvSpPr>
          <p:nvPr>
            <p:ph type="sldNum" sz="quarter" idx="32"/>
          </p:nvPr>
        </p:nvSpPr>
        <p:spPr/>
        <p:txBody>
          <a:bodyPr/>
          <a:lstStyle/>
          <a:p>
            <a:fld id="{8A4431D5-1B33-458B-8AFD-CECCB0FA18CB}" type="slidenum">
              <a:rPr kumimoji="0" lang="es-ES">
                <a:solidFill>
                  <a:srgbClr val="FFFFFF"/>
                </a:solidFill>
              </a:rPr>
              <a:pPr/>
              <a:t>‹#›</a:t>
            </a:fld>
            <a:endParaRPr kumimoji="0" lang="es-ES"/>
          </a:p>
        </p:txBody>
      </p:sp>
      <p:sp>
        <p:nvSpPr>
          <p:cNvPr id="11" name="Rectangle 10"/>
          <p:cNvSpPr>
            <a:spLocks noGrp="1"/>
          </p:cNvSpPr>
          <p:nvPr>
            <p:ph type="ftr" sz="quarter" idx="33"/>
          </p:nvPr>
        </p:nvSpPr>
        <p:spPr/>
        <p:txBody>
          <a:bodyPr/>
          <a:lstStyle/>
          <a:p>
            <a:endParaRPr kumimoji="0"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orizontal principal">
    <p:spTree>
      <p:nvGrpSpPr>
        <p:cNvPr id="1" name=""/>
        <p:cNvGrpSpPr/>
        <p:nvPr/>
      </p:nvGrpSpPr>
      <p:grpSpPr>
        <a:xfrm>
          <a:off x="0" y="0"/>
          <a:ext cx="0" cy="0"/>
          <a:chOff x="0" y="0"/>
          <a:chExt cx="0" cy="0"/>
        </a:xfrm>
      </p:grpSpPr>
      <p:sp>
        <p:nvSpPr>
          <p:cNvPr id="17" name="Rectangle 16"/>
          <p:cNvSpPr/>
          <p:nvPr/>
        </p:nvSpPr>
        <p:spPr>
          <a:xfrm rot="10800000" flipV="1">
            <a:off x="-5" y="6237312"/>
            <a:ext cx="8820473" cy="620688"/>
          </a:xfrm>
          <a:prstGeom prst="rect">
            <a:avLst/>
          </a:prstGeom>
          <a:solidFill>
            <a:schemeClr val="bg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2" name="Rectangle 21"/>
          <p:cNvSpPr/>
          <p:nvPr userDrawn="1"/>
        </p:nvSpPr>
        <p:spPr>
          <a:xfrm>
            <a:off x="0" y="0"/>
            <a:ext cx="8748464" cy="1124744"/>
          </a:xfrm>
          <a:prstGeom prst="rect">
            <a:avLst/>
          </a:prstGeom>
          <a:solidFill>
            <a:schemeClr val="accent1">
              <a:lumMod val="40000"/>
              <a:lumOff val="60000"/>
            </a:schemeClr>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6" name="Rectangle 6"/>
          <p:cNvSpPr txBox="1">
            <a:spLocks noChangeArrowheads="1"/>
          </p:cNvSpPr>
          <p:nvPr userDrawn="1"/>
        </p:nvSpPr>
        <p:spPr>
          <a:xfrm>
            <a:off x="0" y="0"/>
            <a:ext cx="8748464" cy="980728"/>
          </a:xfrm>
          <a:prstGeom prst="rect">
            <a:avLst/>
          </a:prstGeom>
          <a:no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GB"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CAPACITY BUILDING </a:t>
            </a:r>
            <a:r>
              <a:rPr kumimoji="0" lang="en-US"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IN THE AREAS OF COMPETITION,</a:t>
            </a: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PUBLIC PROCUREMENT AND</a:t>
            </a: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CUSTOMS AND TRADE FACILITATION</a:t>
            </a:r>
            <a:r>
              <a:rPr kumimoji="0" lang="en-US"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
            </a:r>
            <a:br>
              <a:rPr kumimoji="0" lang="en-US"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br>
            <a:endParaRPr kumimoji="0" lang="en-US"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800" b="0" i="1" u="none" strike="noStrike" kern="1200" cap="none" spc="0" normalizeH="0" baseline="0" noProof="0" dirty="0" smtClean="0">
              <a:ln>
                <a:noFill/>
              </a:ln>
              <a:solidFill>
                <a:schemeClr val="dk1"/>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400" b="1" i="0" u="none" strike="noStrike" kern="1200" cap="none" spc="0" normalizeH="0" baseline="0" noProof="0" dirty="0" smtClean="0">
              <a:ln>
                <a:noFill/>
              </a:ln>
              <a:solidFill>
                <a:schemeClr val="dk1"/>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tab pos="1887538" algn="ctr"/>
                <a:tab pos="3860800" algn="ctr"/>
              </a:tabLst>
              <a:defRPr/>
            </a:pPr>
            <a:r>
              <a:rPr kumimoji="0" lang="en-US" sz="20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n-US" sz="11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100" b="0" i="0" u="none" strike="noStrike" kern="1200" cap="none" spc="0" normalizeH="0" baseline="0" noProof="0" dirty="0" smtClean="0">
                <a:ln>
                  <a:noFill/>
                </a:ln>
                <a:solidFill>
                  <a:schemeClr val="dk1"/>
                </a:solidFill>
                <a:effectLst/>
                <a:uLnTx/>
                <a:uFillTx/>
                <a:latin typeface="+mn-lt"/>
                <a:ea typeface="+mn-ea"/>
                <a:cs typeface="+mn-cs"/>
              </a:rPr>
              <a:t> </a:t>
            </a:r>
          </a:p>
        </p:txBody>
      </p:sp>
      <p:pic>
        <p:nvPicPr>
          <p:cNvPr id="25" name="il_fi" descr="http://www.wereurope.eu/bilder/eu.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568" y="188640"/>
            <a:ext cx="792163" cy="528637"/>
          </a:xfrm>
          <a:prstGeom prst="rect">
            <a:avLst/>
          </a:prstGeom>
          <a:noFill/>
          <a:ln w="9525">
            <a:noFill/>
            <a:miter lim="800000"/>
            <a:headEnd/>
            <a:tailEnd/>
          </a:ln>
        </p:spPr>
      </p:pic>
      <p:sp>
        <p:nvSpPr>
          <p:cNvPr id="26" name="7 CuadroTexto"/>
          <p:cNvSpPr txBox="1">
            <a:spLocks noChangeArrowheads="1"/>
          </p:cNvSpPr>
          <p:nvPr userDrawn="1"/>
        </p:nvSpPr>
        <p:spPr bwMode="auto">
          <a:xfrm>
            <a:off x="467668" y="677590"/>
            <a:ext cx="1223963" cy="369332"/>
          </a:xfrm>
          <a:prstGeom prst="rect">
            <a:avLst/>
          </a:prstGeom>
          <a:noFill/>
          <a:ln w="9525">
            <a:noFill/>
            <a:miter lim="800000"/>
            <a:headEnd/>
            <a:tailEnd/>
          </a:ln>
        </p:spPr>
        <p:txBody>
          <a:bodyPr wrap="square">
            <a:spAutoFit/>
          </a:bodyPr>
          <a:lstStyle/>
          <a:p>
            <a:pPr algn="ctr"/>
            <a:r>
              <a:rPr lang="es-ES" sz="900" dirty="0" smtClean="0">
                <a:latin typeface="Arial" charset="0"/>
                <a:cs typeface="Arial" charset="0"/>
              </a:rPr>
              <a:t>Project </a:t>
            </a:r>
            <a:r>
              <a:rPr lang="es-ES" sz="900" dirty="0" err="1" smtClean="0">
                <a:latin typeface="Arial" charset="0"/>
                <a:cs typeface="Arial" charset="0"/>
              </a:rPr>
              <a:t>funded</a:t>
            </a:r>
            <a:r>
              <a:rPr lang="es-ES" sz="900" dirty="0" smtClean="0">
                <a:latin typeface="Arial" charset="0"/>
                <a:cs typeface="Arial" charset="0"/>
              </a:rPr>
              <a:t> </a:t>
            </a:r>
            <a:r>
              <a:rPr lang="es-ES" sz="900" dirty="0" err="1" smtClean="0">
                <a:latin typeface="Arial" charset="0"/>
                <a:cs typeface="Arial" charset="0"/>
              </a:rPr>
              <a:t>by</a:t>
            </a:r>
            <a:r>
              <a:rPr lang="es-ES" sz="900" dirty="0" smtClean="0">
                <a:latin typeface="Arial" charset="0"/>
                <a:cs typeface="Arial" charset="0"/>
              </a:rPr>
              <a:t> </a:t>
            </a:r>
            <a:r>
              <a:rPr lang="es-ES" sz="900" dirty="0" err="1" smtClean="0">
                <a:latin typeface="Arial" charset="0"/>
                <a:cs typeface="Arial" charset="0"/>
              </a:rPr>
              <a:t>the</a:t>
            </a:r>
            <a:r>
              <a:rPr lang="es-ES" sz="900" dirty="0" smtClean="0">
                <a:latin typeface="Arial" charset="0"/>
                <a:cs typeface="Arial" charset="0"/>
              </a:rPr>
              <a:t> </a:t>
            </a:r>
            <a:r>
              <a:rPr lang="es-ES" sz="900" dirty="0" err="1" smtClean="0">
                <a:latin typeface="Arial" charset="0"/>
                <a:cs typeface="Arial" charset="0"/>
              </a:rPr>
              <a:t>European</a:t>
            </a:r>
            <a:r>
              <a:rPr lang="es-ES" sz="900" dirty="0" smtClean="0">
                <a:latin typeface="Arial" charset="0"/>
                <a:cs typeface="Arial" charset="0"/>
              </a:rPr>
              <a:t> </a:t>
            </a:r>
            <a:r>
              <a:rPr lang="es-ES" sz="900" dirty="0" err="1">
                <a:latin typeface="Arial" charset="0"/>
                <a:cs typeface="Arial" charset="0"/>
              </a:rPr>
              <a:t>Union</a:t>
            </a:r>
            <a:endParaRPr lang="es-ES" sz="900" dirty="0">
              <a:latin typeface="Arial" charset="0"/>
              <a:cs typeface="Arial" charset="0"/>
            </a:endParaRPr>
          </a:p>
        </p:txBody>
      </p:sp>
      <p:pic>
        <p:nvPicPr>
          <p:cNvPr id="27" name="9 Imagen" descr="Cariforum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732240" y="404664"/>
            <a:ext cx="1765300" cy="344487"/>
          </a:xfrm>
          <a:prstGeom prst="rect">
            <a:avLst/>
          </a:prstGeom>
          <a:noFill/>
          <a:ln w="9525">
            <a:noFill/>
            <a:miter lim="800000"/>
            <a:headEnd/>
            <a:tailEnd/>
          </a:ln>
        </p:spPr>
      </p:pic>
      <p:sp>
        <p:nvSpPr>
          <p:cNvPr id="28" name="Rectangle 14"/>
          <p:cNvSpPr>
            <a:spLocks noChangeArrowheads="1"/>
          </p:cNvSpPr>
          <p:nvPr userDrawn="1"/>
        </p:nvSpPr>
        <p:spPr bwMode="auto">
          <a:xfrm>
            <a:off x="2340496" y="6346081"/>
            <a:ext cx="1295400" cy="371475"/>
          </a:xfrm>
          <a:prstGeom prst="rect">
            <a:avLst/>
          </a:prstGeom>
          <a:noFill/>
          <a:ln w="12700" cap="sq">
            <a:noFill/>
            <a:miter lim="800000"/>
            <a:headEnd type="none" w="sm" len="sm"/>
            <a:tailEnd type="none" w="sm" len="sm"/>
          </a:ln>
        </p:spPr>
        <p:txBody>
          <a:bodyPr anchor="ctr">
            <a:spAutoFit/>
          </a:bodyPr>
          <a:lstStyle/>
          <a:p>
            <a:pPr algn="r" eaLnBrk="0" hangingPunct="0"/>
            <a:r>
              <a:rPr lang="en-GB" sz="900" dirty="0">
                <a:latin typeface="Calibri" pitchFamily="34" charset="0"/>
                <a:ea typeface="Calibri" pitchFamily="34" charset="0"/>
                <a:cs typeface="Arial" charset="0"/>
              </a:rPr>
              <a:t>A project </a:t>
            </a:r>
            <a:br>
              <a:rPr lang="en-GB" sz="900" dirty="0">
                <a:latin typeface="Calibri" pitchFamily="34" charset="0"/>
                <a:ea typeface="Calibri" pitchFamily="34" charset="0"/>
                <a:cs typeface="Arial" charset="0"/>
              </a:rPr>
            </a:br>
            <a:r>
              <a:rPr lang="en-GB" sz="900" dirty="0">
                <a:latin typeface="Calibri" pitchFamily="34" charset="0"/>
                <a:ea typeface="Calibri" pitchFamily="34" charset="0"/>
                <a:cs typeface="Arial" charset="0"/>
              </a:rPr>
              <a:t>implemented by:</a:t>
            </a:r>
            <a:endParaRPr lang="es-ES" sz="1600" dirty="0">
              <a:ea typeface="Calibri" pitchFamily="34" charset="0"/>
              <a:cs typeface="Arial" charset="0"/>
            </a:endParaRPr>
          </a:p>
        </p:txBody>
      </p:sp>
      <p:grpSp>
        <p:nvGrpSpPr>
          <p:cNvPr id="30" name="21 Grupo"/>
          <p:cNvGrpSpPr>
            <a:grpSpLocks/>
          </p:cNvGrpSpPr>
          <p:nvPr userDrawn="1"/>
        </p:nvGrpSpPr>
        <p:grpSpPr bwMode="auto">
          <a:xfrm>
            <a:off x="3635896" y="6360368"/>
            <a:ext cx="5111750" cy="381000"/>
            <a:chOff x="2483768" y="5768274"/>
            <a:chExt cx="5111055" cy="380927"/>
          </a:xfrm>
        </p:grpSpPr>
        <p:pic>
          <p:nvPicPr>
            <p:cNvPr id="31" name="Imagen 57" descr="logopeque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83768" y="5805264"/>
              <a:ext cx="1800200" cy="306947"/>
            </a:xfrm>
            <a:prstGeom prst="rect">
              <a:avLst/>
            </a:prstGeom>
            <a:noFill/>
            <a:ln w="9525">
              <a:noFill/>
              <a:miter lim="800000"/>
              <a:headEnd/>
              <a:tailEnd/>
            </a:ln>
          </p:spPr>
        </p:pic>
        <p:pic>
          <p:nvPicPr>
            <p:cNvPr id="32" name="Imagen 58" descr="cid:image001.jpg@01CF9544.2D65E14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23102" y="5815012"/>
              <a:ext cx="1080120" cy="287451"/>
            </a:xfrm>
            <a:prstGeom prst="rect">
              <a:avLst/>
            </a:prstGeom>
            <a:noFill/>
            <a:ln w="9525">
              <a:noFill/>
              <a:miter lim="800000"/>
              <a:headEnd/>
              <a:tailEnd/>
            </a:ln>
          </p:spPr>
        </p:pic>
        <p:pic>
          <p:nvPicPr>
            <p:cNvPr id="33" name="Imagen 59" descr="þÿ"/>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42356" y="5797164"/>
              <a:ext cx="794767" cy="323147"/>
            </a:xfrm>
            <a:prstGeom prst="rect">
              <a:avLst/>
            </a:prstGeom>
            <a:noFill/>
            <a:ln w="9525">
              <a:noFill/>
              <a:miter lim="800000"/>
              <a:headEnd/>
              <a:tailEnd/>
            </a:ln>
          </p:spPr>
        </p:pic>
        <p:pic>
          <p:nvPicPr>
            <p:cNvPr id="34" name="Imagen 60" descr="þÿ"/>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76256" y="5768274"/>
              <a:ext cx="718567" cy="380927"/>
            </a:xfrm>
            <a:prstGeom prst="rect">
              <a:avLst/>
            </a:prstGeom>
            <a:noFill/>
            <a:ln w="9525">
              <a:noFill/>
              <a:miter lim="800000"/>
              <a:headEnd/>
              <a:tailEnd/>
            </a:ln>
          </p:spPr>
        </p:pic>
      </p:grpSp>
      <p:sp>
        <p:nvSpPr>
          <p:cNvPr id="21" name="Rectangle 14"/>
          <p:cNvSpPr/>
          <p:nvPr userDrawn="1"/>
        </p:nvSpPr>
        <p:spPr>
          <a:xfrm rot="16200000">
            <a:off x="5479484"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s-ES"/>
          </a:p>
        </p:txBody>
      </p:sp>
      <p:sp>
        <p:nvSpPr>
          <p:cNvPr id="29" name="Rectangle 22"/>
          <p:cNvSpPr/>
          <p:nvPr userDrawn="1"/>
        </p:nvSpPr>
        <p:spPr>
          <a:xfrm rot="16200000">
            <a:off x="5589240" y="3302507"/>
            <a:ext cx="6858000" cy="251520"/>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s-ES" sz="1400" dirty="0"/>
          </a:p>
        </p:txBody>
      </p:sp>
      <p:sp>
        <p:nvSpPr>
          <p:cNvPr id="37" name="Rectangle 23"/>
          <p:cNvSpPr/>
          <p:nvPr userDrawn="1"/>
        </p:nvSpPr>
        <p:spPr>
          <a:xfrm>
            <a:off x="8820472"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39" name="Text Placeholder 1"/>
          <p:cNvSpPr>
            <a:spLocks noGrp="1"/>
          </p:cNvSpPr>
          <p:nvPr>
            <p:ph type="body" sz="quarter" idx="14" hasCustomPrompt="1"/>
          </p:nvPr>
        </p:nvSpPr>
        <p:spPr>
          <a:xfrm>
            <a:off x="683568" y="1268760"/>
            <a:ext cx="7416824" cy="525760"/>
          </a:xfrm>
        </p:spPr>
        <p:txBody>
          <a:bodyPr anchor="t" anchorCtr="0">
            <a:noAutofit/>
          </a:bodyPr>
          <a:lstStyle>
            <a:lvl1pPr marL="0" marR="0" indent="0" algn="l" eaLnBrk="1" latinLnBrk="0" hangingPunct="1">
              <a:buFontTx/>
              <a:buNone/>
              <a:defRPr kumimoji="0" lang="es-ES" sz="1600" b="1" baseline="0"/>
            </a:lvl1pPr>
            <a:extLst/>
          </a:lstStyle>
          <a:p>
            <a:pPr lvl="0"/>
            <a:r>
              <a:rPr kumimoji="0" lang="es-ES" dirty="0"/>
              <a:t>Haga clic para agregar el título</a:t>
            </a:r>
          </a:p>
        </p:txBody>
      </p:sp>
      <p:sp>
        <p:nvSpPr>
          <p:cNvPr id="40" name="Picture Placeholder 7"/>
          <p:cNvSpPr>
            <a:spLocks noGrp="1" noChangeAspect="1"/>
          </p:cNvSpPr>
          <p:nvPr>
            <p:ph type="pic" sz="quarter" idx="16"/>
          </p:nvPr>
        </p:nvSpPr>
        <p:spPr>
          <a:xfrm>
            <a:off x="683568" y="1916832"/>
            <a:ext cx="7416824" cy="3384376"/>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41" name="Text Placeholder 23"/>
          <p:cNvSpPr>
            <a:spLocks noGrp="1"/>
          </p:cNvSpPr>
          <p:nvPr>
            <p:ph type="body" sz="quarter" idx="17" hasCustomPrompt="1"/>
          </p:nvPr>
        </p:nvSpPr>
        <p:spPr>
          <a:xfrm>
            <a:off x="683568" y="5517232"/>
            <a:ext cx="7416824" cy="647750"/>
          </a:xfrm>
        </p:spPr>
        <p:txBody>
          <a:bodyPr anchor="t">
            <a:normAutofit/>
          </a:bodyPr>
          <a:lstStyle>
            <a:lvl1pPr marL="0" marR="0" indent="0" algn="l" eaLnBrk="1" latinLnBrk="0" hangingPunct="1">
              <a:buFontTx/>
              <a:buNone/>
              <a:defRPr kumimoji="0" lang="es-ES" sz="1200" i="1" baseline="0"/>
            </a:lvl1pPr>
            <a:extLst/>
          </a:lstStyle>
          <a:p>
            <a:pPr lvl="0"/>
            <a:r>
              <a:rPr kumimoji="0" lang="es-ES" dirty="0"/>
              <a:t>Haga clic para agregar el título</a:t>
            </a:r>
          </a:p>
        </p:txBody>
      </p:sp>
      <p:sp>
        <p:nvSpPr>
          <p:cNvPr id="42" name="Text Placeholder 1"/>
          <p:cNvSpPr>
            <a:spLocks noGrp="1"/>
          </p:cNvSpPr>
          <p:nvPr>
            <p:ph type="body" sz="quarter" idx="19" hasCustomPrompt="1"/>
          </p:nvPr>
        </p:nvSpPr>
        <p:spPr>
          <a:xfrm rot="16200000">
            <a:off x="6981192" y="3036032"/>
            <a:ext cx="4038600" cy="216024"/>
          </a:xfrm>
        </p:spPr>
        <p:txBody>
          <a:bodyPr anchor="t">
            <a:noAutofit/>
          </a:bodyPr>
          <a:lstStyle>
            <a:lvl1pPr marL="0" marR="0" indent="0" algn="r" eaLnBrk="1" latinLnBrk="0" hangingPunct="1">
              <a:buFontTx/>
              <a:buNone/>
              <a:defRPr kumimoji="0" lang="es-ES" sz="1400" baseline="0">
                <a:solidFill>
                  <a:schemeClr val="bg1"/>
                </a:solidFill>
              </a:defRPr>
            </a:lvl1pPr>
            <a:extLst/>
          </a:lstStyle>
          <a:p>
            <a:pPr lvl="0"/>
            <a:r>
              <a:rPr kumimoji="0" lang="es-ES" dirty="0"/>
              <a:t>Haga clic para agregar el título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adrado con título">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1588" algn="ctr" eaLnBrk="1" latinLnBrk="0" hangingPunct="1"/>
            <a:r>
              <a:rPr lang="es-ES" smtClean="0"/>
              <a:t>Haga clic en el icono para agregar una imagen</a:t>
            </a:r>
            <a:endParaRPr/>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8" name="Rectangle 7"/>
          <p:cNvSpPr>
            <a:spLocks noGrp="1"/>
          </p:cNvSpPr>
          <p:nvPr>
            <p:ph type="dt" sz="half" idx="16"/>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9" name="Rectangle 8"/>
          <p:cNvSpPr>
            <a:spLocks noGrp="1"/>
          </p:cNvSpPr>
          <p:nvPr>
            <p:ph type="sldNum" sz="quarter" idx="17"/>
          </p:nvPr>
        </p:nvSpPr>
        <p:spPr/>
        <p:txBody>
          <a:bodyPr/>
          <a:lstStyle/>
          <a:p>
            <a:fld id="{8A4431D5-1B33-458B-8AFD-CECCB0FA18CB}" type="slidenum">
              <a:rPr kumimoji="0" lang="es-ES">
                <a:solidFill>
                  <a:srgbClr val="FFFFFF"/>
                </a:solidFill>
              </a:rPr>
              <a:pPr/>
              <a:t>‹#›</a:t>
            </a:fld>
            <a:endParaRPr kumimoji="0" lang="es-ES"/>
          </a:p>
        </p:txBody>
      </p:sp>
      <p:sp>
        <p:nvSpPr>
          <p:cNvPr id="10" name="Rectangle 9"/>
          <p:cNvSpPr>
            <a:spLocks noGrp="1"/>
          </p:cNvSpPr>
          <p:nvPr>
            <p:ph type="ftr" sz="quarter" idx="18"/>
          </p:nvPr>
        </p:nvSpPr>
        <p:spPr/>
        <p:txBody>
          <a:bodyPr/>
          <a:lstStyle/>
          <a:p>
            <a:endParaRPr kumimoji="0" lang="es-E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uadrado con título">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s-ES" sz="2400" i="0">
                <a:solidFill>
                  <a:schemeClr val="tx2"/>
                </a:solidFill>
                <a:latin typeface="+mn-lt"/>
                <a:ea typeface="+mn-ea"/>
                <a:cs typeface="+mn-cs"/>
              </a:defRPr>
            </a:lvl1pPr>
            <a:extLst/>
          </a:lstStyle>
          <a:p>
            <a:pPr marL="0" marR="0" indent="1588" algn="ctr" eaLnBrk="1" latinLnBrk="0" hangingPunct="1"/>
            <a:r>
              <a:rPr lang="es-ES" smtClean="0"/>
              <a:t>Haga clic en el icono para agregar una imagen</a:t>
            </a:r>
            <a:endParaRPr/>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1588" algn="ctr" eaLnBrk="1" latinLnBrk="0" hangingPunct="1"/>
            <a:r>
              <a:rPr lang="es-ES" smtClean="0"/>
              <a:t>Haga clic en el icono para agregar una imagen</a:t>
            </a:r>
            <a:endParaRPr/>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10" name="Rectangle 9"/>
          <p:cNvSpPr>
            <a:spLocks noGrp="1"/>
          </p:cNvSpPr>
          <p:nvPr>
            <p:ph type="dt" sz="half" idx="17"/>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11" name="Rectangle 10"/>
          <p:cNvSpPr>
            <a:spLocks noGrp="1"/>
          </p:cNvSpPr>
          <p:nvPr>
            <p:ph type="sldNum" sz="quarter" idx="18"/>
          </p:nvPr>
        </p:nvSpPr>
        <p:spPr/>
        <p:txBody>
          <a:bodyPr/>
          <a:lstStyle/>
          <a:p>
            <a:fld id="{8A4431D5-1B33-458B-8AFD-CECCB0FA18CB}" type="slidenum">
              <a:rPr kumimoji="0" lang="es-ES">
                <a:solidFill>
                  <a:srgbClr val="FFFFFF"/>
                </a:solidFill>
              </a:rPr>
              <a:pPr/>
              <a:t>‹#›</a:t>
            </a:fld>
            <a:endParaRPr kumimoji="0" lang="es-ES"/>
          </a:p>
        </p:txBody>
      </p:sp>
      <p:sp>
        <p:nvSpPr>
          <p:cNvPr id="12" name="Rectangle 11"/>
          <p:cNvSpPr>
            <a:spLocks noGrp="1"/>
          </p:cNvSpPr>
          <p:nvPr>
            <p:ph type="ftr" sz="quarter" idx="19"/>
          </p:nvPr>
        </p:nvSpPr>
        <p:spPr/>
        <p:txBody>
          <a:bodyPr/>
          <a:lstStyle/>
          <a:p>
            <a:endParaRPr kumimoji="0" lang="es-E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ámica con título">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0" algn="ctr" eaLnBrk="1" latinLnBrk="0" hangingPunct="1"/>
            <a:r>
              <a:rPr lang="es-ES" smtClean="0"/>
              <a:t>Haga clic en el icono para agregar una imagen</a:t>
            </a:r>
            <a:endParaRP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lang="es-ES" sz="2000" i="0"/>
            </a:lvl1pPr>
            <a:extLst/>
          </a:lstStyle>
          <a:p>
            <a:pPr lvl="0"/>
            <a:r>
              <a:rPr kumimoji="0" lang="es-ES"/>
              <a:t>Haga clic para agregar el título</a:t>
            </a:r>
          </a:p>
        </p:txBody>
      </p:sp>
      <p:sp>
        <p:nvSpPr>
          <p:cNvPr id="8" name="Rectangle 7"/>
          <p:cNvSpPr>
            <a:spLocks noGrp="1"/>
          </p:cNvSpPr>
          <p:nvPr>
            <p:ph type="dt" sz="half" idx="32"/>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9" name="Rectangle 8"/>
          <p:cNvSpPr>
            <a:spLocks noGrp="1"/>
          </p:cNvSpPr>
          <p:nvPr>
            <p:ph type="sldNum" sz="quarter" idx="33"/>
          </p:nvPr>
        </p:nvSpPr>
        <p:spPr/>
        <p:txBody>
          <a:bodyPr/>
          <a:lstStyle/>
          <a:p>
            <a:fld id="{8A4431D5-1B33-458B-8AFD-CECCB0FA18CB}" type="slidenum">
              <a:rPr kumimoji="0" lang="es-ES">
                <a:solidFill>
                  <a:srgbClr val="FFFFFF"/>
                </a:solidFill>
              </a:rPr>
              <a:pPr/>
              <a:t>‹#›</a:t>
            </a:fld>
            <a:endParaRPr kumimoji="0" lang="es-ES"/>
          </a:p>
        </p:txBody>
      </p:sp>
      <p:sp>
        <p:nvSpPr>
          <p:cNvPr id="10" name="Rectangle 9"/>
          <p:cNvSpPr>
            <a:spLocks noGrp="1"/>
          </p:cNvSpPr>
          <p:nvPr>
            <p:ph type="ftr" sz="quarter" idx="34"/>
          </p:nvPr>
        </p:nvSpPr>
        <p:spPr/>
        <p:txBody>
          <a:bodyPr/>
          <a:lstStyle/>
          <a:p>
            <a:endParaRPr kumimoji="0" lang="es-E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9668B50E-0B48-4566-8609-C51CF752A7DF}" type="datetimeFigureOut">
              <a:rPr lang="en-US"/>
              <a:pPr/>
              <a:t>6/11/2017</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8A4431D5-1B33-458B-8AFD-CECCB0FA18CB}" type="slidenum">
              <a:rPr/>
              <a:pPr/>
              <a:t>‹#›</a:t>
            </a:fld>
            <a:endParaRPr kumimoji="0"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a:pPr/>
              <a:t>6/11/2017</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8A4431D5-1B33-458B-8AFD-CECCB0FA18CB}" type="slidenum">
              <a:rPr/>
              <a:pPr/>
              <a:t>‹#›</a:t>
            </a:fld>
            <a:endParaRPr kumimoji="0"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Horizontal principal">
    <p:spTree>
      <p:nvGrpSpPr>
        <p:cNvPr id="1" name=""/>
        <p:cNvGrpSpPr/>
        <p:nvPr/>
      </p:nvGrpSpPr>
      <p:grpSpPr>
        <a:xfrm>
          <a:off x="0" y="0"/>
          <a:ext cx="0" cy="0"/>
          <a:chOff x="0" y="0"/>
          <a:chExt cx="0" cy="0"/>
        </a:xfrm>
      </p:grpSpPr>
      <p:sp>
        <p:nvSpPr>
          <p:cNvPr id="17" name="Rectangle 16"/>
          <p:cNvSpPr/>
          <p:nvPr/>
        </p:nvSpPr>
        <p:spPr>
          <a:xfrm rot="10800000" flipV="1">
            <a:off x="-5" y="6237312"/>
            <a:ext cx="8820473" cy="620688"/>
          </a:xfrm>
          <a:prstGeom prst="rect">
            <a:avLst/>
          </a:prstGeom>
          <a:solidFill>
            <a:schemeClr val="bg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5" name="Rectangle 14"/>
          <p:cNvSpPr/>
          <p:nvPr userDrawn="1"/>
        </p:nvSpPr>
        <p:spPr>
          <a:xfrm rot="16200000">
            <a:off x="5479484"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s-ES"/>
          </a:p>
        </p:txBody>
      </p:sp>
      <p:sp>
        <p:nvSpPr>
          <p:cNvPr id="23" name="Rectangle 22"/>
          <p:cNvSpPr/>
          <p:nvPr userDrawn="1"/>
        </p:nvSpPr>
        <p:spPr>
          <a:xfrm rot="16200000">
            <a:off x="5589240" y="3302507"/>
            <a:ext cx="6858000" cy="251520"/>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s-ES" sz="1400" dirty="0"/>
          </a:p>
        </p:txBody>
      </p:sp>
      <p:sp>
        <p:nvSpPr>
          <p:cNvPr id="24" name="Rectangle 23"/>
          <p:cNvSpPr/>
          <p:nvPr userDrawn="1"/>
        </p:nvSpPr>
        <p:spPr>
          <a:xfrm>
            <a:off x="8820472"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2" name="Rectangle 21"/>
          <p:cNvSpPr/>
          <p:nvPr userDrawn="1"/>
        </p:nvSpPr>
        <p:spPr>
          <a:xfrm>
            <a:off x="0" y="0"/>
            <a:ext cx="8748464" cy="1124744"/>
          </a:xfrm>
          <a:prstGeom prst="rect">
            <a:avLst/>
          </a:prstGeom>
          <a:solidFill>
            <a:schemeClr val="accent1">
              <a:lumMod val="40000"/>
              <a:lumOff val="60000"/>
            </a:schemeClr>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6" name="Rectangle 6"/>
          <p:cNvSpPr txBox="1">
            <a:spLocks noChangeArrowheads="1"/>
          </p:cNvSpPr>
          <p:nvPr userDrawn="1"/>
        </p:nvSpPr>
        <p:spPr>
          <a:xfrm>
            <a:off x="0" y="0"/>
            <a:ext cx="8748464" cy="980728"/>
          </a:xfrm>
          <a:prstGeom prst="rect">
            <a:avLst/>
          </a:prstGeom>
          <a:no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GB"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CAPACITY BUILDING </a:t>
            </a:r>
            <a:r>
              <a:rPr kumimoji="0" lang="en-US"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IN THE AREAS OF COMPETITION,</a:t>
            </a: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PUBLIC PROCUREMENT AND</a:t>
            </a: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CUSTOMS AND TRADE FACILITATION</a:t>
            </a:r>
            <a:r>
              <a:rPr kumimoji="0" lang="en-US"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
            </a:r>
            <a:br>
              <a:rPr kumimoji="0" lang="en-US"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br>
            <a:endParaRPr kumimoji="0" lang="en-US"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800" b="0" i="1" u="none" strike="noStrike" kern="1200" cap="none" spc="0" normalizeH="0" baseline="0" noProof="0" dirty="0" smtClean="0">
              <a:ln>
                <a:noFill/>
              </a:ln>
              <a:solidFill>
                <a:schemeClr val="dk1"/>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400" b="1" i="0" u="none" strike="noStrike" kern="1200" cap="none" spc="0" normalizeH="0" baseline="0" noProof="0" dirty="0" smtClean="0">
              <a:ln>
                <a:noFill/>
              </a:ln>
              <a:solidFill>
                <a:schemeClr val="dk1"/>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tab pos="1887538" algn="ctr"/>
                <a:tab pos="3860800" algn="ctr"/>
              </a:tabLst>
              <a:defRPr/>
            </a:pPr>
            <a:r>
              <a:rPr kumimoji="0" lang="en-US" sz="20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n-US" sz="11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100" b="0" i="0" u="none" strike="noStrike" kern="1200" cap="none" spc="0" normalizeH="0" baseline="0" noProof="0" dirty="0" smtClean="0">
                <a:ln>
                  <a:noFill/>
                </a:ln>
                <a:solidFill>
                  <a:schemeClr val="dk1"/>
                </a:solidFill>
                <a:effectLst/>
                <a:uLnTx/>
                <a:uFillTx/>
                <a:latin typeface="+mn-lt"/>
                <a:ea typeface="+mn-ea"/>
                <a:cs typeface="+mn-cs"/>
              </a:rPr>
              <a:t> </a:t>
            </a:r>
          </a:p>
        </p:txBody>
      </p:sp>
      <p:pic>
        <p:nvPicPr>
          <p:cNvPr id="25" name="il_fi" descr="http://www.wereurope.eu/bilder/eu.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568" y="188640"/>
            <a:ext cx="792163" cy="528637"/>
          </a:xfrm>
          <a:prstGeom prst="rect">
            <a:avLst/>
          </a:prstGeom>
          <a:noFill/>
          <a:ln w="9525">
            <a:noFill/>
            <a:miter lim="800000"/>
            <a:headEnd/>
            <a:tailEnd/>
          </a:ln>
        </p:spPr>
      </p:pic>
      <p:sp>
        <p:nvSpPr>
          <p:cNvPr id="26" name="7 CuadroTexto"/>
          <p:cNvSpPr txBox="1">
            <a:spLocks noChangeArrowheads="1"/>
          </p:cNvSpPr>
          <p:nvPr userDrawn="1"/>
        </p:nvSpPr>
        <p:spPr bwMode="auto">
          <a:xfrm>
            <a:off x="467668" y="677590"/>
            <a:ext cx="1223963" cy="369332"/>
          </a:xfrm>
          <a:prstGeom prst="rect">
            <a:avLst/>
          </a:prstGeom>
          <a:noFill/>
          <a:ln w="9525">
            <a:noFill/>
            <a:miter lim="800000"/>
            <a:headEnd/>
            <a:tailEnd/>
          </a:ln>
        </p:spPr>
        <p:txBody>
          <a:bodyPr wrap="square">
            <a:spAutoFit/>
          </a:bodyPr>
          <a:lstStyle/>
          <a:p>
            <a:pPr algn="ctr"/>
            <a:r>
              <a:rPr lang="es-ES" sz="900" dirty="0" smtClean="0">
                <a:latin typeface="Arial" charset="0"/>
                <a:cs typeface="Arial" charset="0"/>
              </a:rPr>
              <a:t>Project </a:t>
            </a:r>
            <a:r>
              <a:rPr lang="es-ES" sz="900" dirty="0" err="1" smtClean="0">
                <a:latin typeface="Arial" charset="0"/>
                <a:cs typeface="Arial" charset="0"/>
              </a:rPr>
              <a:t>funded</a:t>
            </a:r>
            <a:r>
              <a:rPr lang="es-ES" sz="900" dirty="0" smtClean="0">
                <a:latin typeface="Arial" charset="0"/>
                <a:cs typeface="Arial" charset="0"/>
              </a:rPr>
              <a:t> </a:t>
            </a:r>
            <a:r>
              <a:rPr lang="es-ES" sz="900" dirty="0" err="1" smtClean="0">
                <a:latin typeface="Arial" charset="0"/>
                <a:cs typeface="Arial" charset="0"/>
              </a:rPr>
              <a:t>by</a:t>
            </a:r>
            <a:r>
              <a:rPr lang="es-ES" sz="900" dirty="0" smtClean="0">
                <a:latin typeface="Arial" charset="0"/>
                <a:cs typeface="Arial" charset="0"/>
              </a:rPr>
              <a:t> </a:t>
            </a:r>
            <a:r>
              <a:rPr lang="es-ES" sz="900" dirty="0" err="1" smtClean="0">
                <a:latin typeface="Arial" charset="0"/>
                <a:cs typeface="Arial" charset="0"/>
              </a:rPr>
              <a:t>the</a:t>
            </a:r>
            <a:r>
              <a:rPr lang="es-ES" sz="900" dirty="0" smtClean="0">
                <a:latin typeface="Arial" charset="0"/>
                <a:cs typeface="Arial" charset="0"/>
              </a:rPr>
              <a:t> </a:t>
            </a:r>
            <a:r>
              <a:rPr lang="es-ES" sz="900" dirty="0" err="1" smtClean="0">
                <a:latin typeface="Arial" charset="0"/>
                <a:cs typeface="Arial" charset="0"/>
              </a:rPr>
              <a:t>European</a:t>
            </a:r>
            <a:r>
              <a:rPr lang="es-ES" sz="900" dirty="0" smtClean="0">
                <a:latin typeface="Arial" charset="0"/>
                <a:cs typeface="Arial" charset="0"/>
              </a:rPr>
              <a:t> </a:t>
            </a:r>
            <a:r>
              <a:rPr lang="es-ES" sz="900" dirty="0" err="1">
                <a:latin typeface="Arial" charset="0"/>
                <a:cs typeface="Arial" charset="0"/>
              </a:rPr>
              <a:t>Union</a:t>
            </a:r>
            <a:endParaRPr lang="es-ES" sz="900" dirty="0">
              <a:latin typeface="Arial" charset="0"/>
              <a:cs typeface="Arial" charset="0"/>
            </a:endParaRPr>
          </a:p>
        </p:txBody>
      </p:sp>
      <p:sp>
        <p:nvSpPr>
          <p:cNvPr id="28" name="Rectangle 14"/>
          <p:cNvSpPr>
            <a:spLocks noChangeArrowheads="1"/>
          </p:cNvSpPr>
          <p:nvPr userDrawn="1"/>
        </p:nvSpPr>
        <p:spPr bwMode="auto">
          <a:xfrm>
            <a:off x="2340496" y="6346081"/>
            <a:ext cx="1295400" cy="371475"/>
          </a:xfrm>
          <a:prstGeom prst="rect">
            <a:avLst/>
          </a:prstGeom>
          <a:noFill/>
          <a:ln w="12700" cap="sq">
            <a:noFill/>
            <a:miter lim="800000"/>
            <a:headEnd type="none" w="sm" len="sm"/>
            <a:tailEnd type="none" w="sm" len="sm"/>
          </a:ln>
        </p:spPr>
        <p:txBody>
          <a:bodyPr anchor="ctr">
            <a:spAutoFit/>
          </a:bodyPr>
          <a:lstStyle/>
          <a:p>
            <a:pPr algn="r" eaLnBrk="0" hangingPunct="0"/>
            <a:r>
              <a:rPr lang="en-GB" sz="900" dirty="0">
                <a:latin typeface="Calibri" pitchFamily="34" charset="0"/>
                <a:ea typeface="Calibri" pitchFamily="34" charset="0"/>
                <a:cs typeface="Arial" charset="0"/>
              </a:rPr>
              <a:t>A project </a:t>
            </a:r>
            <a:br>
              <a:rPr lang="en-GB" sz="900" dirty="0">
                <a:latin typeface="Calibri" pitchFamily="34" charset="0"/>
                <a:ea typeface="Calibri" pitchFamily="34" charset="0"/>
                <a:cs typeface="Arial" charset="0"/>
              </a:rPr>
            </a:br>
            <a:r>
              <a:rPr lang="en-GB" sz="900" dirty="0">
                <a:latin typeface="Calibri" pitchFamily="34" charset="0"/>
                <a:ea typeface="Calibri" pitchFamily="34" charset="0"/>
                <a:cs typeface="Arial" charset="0"/>
              </a:rPr>
              <a:t>implemented by:</a:t>
            </a:r>
            <a:endParaRPr lang="es-ES" sz="1600" dirty="0">
              <a:ea typeface="Calibri" pitchFamily="34" charset="0"/>
              <a:cs typeface="Arial" charset="0"/>
            </a:endParaRPr>
          </a:p>
        </p:txBody>
      </p:sp>
      <p:grpSp>
        <p:nvGrpSpPr>
          <p:cNvPr id="2" name="21 Grupo"/>
          <p:cNvGrpSpPr>
            <a:grpSpLocks/>
          </p:cNvGrpSpPr>
          <p:nvPr userDrawn="1"/>
        </p:nvGrpSpPr>
        <p:grpSpPr bwMode="auto">
          <a:xfrm>
            <a:off x="3635896" y="6360368"/>
            <a:ext cx="5111750" cy="381000"/>
            <a:chOff x="2483768" y="5768274"/>
            <a:chExt cx="5111055" cy="380927"/>
          </a:xfrm>
        </p:grpSpPr>
        <p:pic>
          <p:nvPicPr>
            <p:cNvPr id="31" name="Imagen 57" descr="logopeque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3768" y="5805264"/>
              <a:ext cx="1800200" cy="306947"/>
            </a:xfrm>
            <a:prstGeom prst="rect">
              <a:avLst/>
            </a:prstGeom>
            <a:noFill/>
            <a:ln w="9525">
              <a:noFill/>
              <a:miter lim="800000"/>
              <a:headEnd/>
              <a:tailEnd/>
            </a:ln>
          </p:spPr>
        </p:pic>
        <p:pic>
          <p:nvPicPr>
            <p:cNvPr id="32" name="Imagen 58" descr="cid:image001.jpg@01CF9544.2D65E14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23102" y="5815012"/>
              <a:ext cx="1080120" cy="287451"/>
            </a:xfrm>
            <a:prstGeom prst="rect">
              <a:avLst/>
            </a:prstGeom>
            <a:noFill/>
            <a:ln w="9525">
              <a:noFill/>
              <a:miter lim="800000"/>
              <a:headEnd/>
              <a:tailEnd/>
            </a:ln>
          </p:spPr>
        </p:pic>
        <p:pic>
          <p:nvPicPr>
            <p:cNvPr id="33" name="Imagen 59" descr="þÿ"/>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2356" y="5797164"/>
              <a:ext cx="794767" cy="323147"/>
            </a:xfrm>
            <a:prstGeom prst="rect">
              <a:avLst/>
            </a:prstGeom>
            <a:noFill/>
            <a:ln w="9525">
              <a:noFill/>
              <a:miter lim="800000"/>
              <a:headEnd/>
              <a:tailEnd/>
            </a:ln>
          </p:spPr>
        </p:pic>
        <p:pic>
          <p:nvPicPr>
            <p:cNvPr id="34" name="Imagen 60" descr="þÿ"/>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76256" y="5768274"/>
              <a:ext cx="718567" cy="380927"/>
            </a:xfrm>
            <a:prstGeom prst="rect">
              <a:avLst/>
            </a:prstGeom>
            <a:noFill/>
            <a:ln w="9525">
              <a:noFill/>
              <a:miter lim="800000"/>
              <a:headEnd/>
              <a:tailEnd/>
            </a:ln>
          </p:spPr>
        </p:pic>
      </p:grpSp>
      <p:sp>
        <p:nvSpPr>
          <p:cNvPr id="36" name="Text Placeholder 1"/>
          <p:cNvSpPr>
            <a:spLocks noGrp="1"/>
          </p:cNvSpPr>
          <p:nvPr>
            <p:ph type="body" sz="quarter" idx="14" hasCustomPrompt="1"/>
          </p:nvPr>
        </p:nvSpPr>
        <p:spPr>
          <a:xfrm>
            <a:off x="683568" y="1268760"/>
            <a:ext cx="7416824" cy="525760"/>
          </a:xfrm>
        </p:spPr>
        <p:txBody>
          <a:bodyPr anchor="t" anchorCtr="0">
            <a:noAutofit/>
          </a:bodyPr>
          <a:lstStyle>
            <a:lvl1pPr marL="0" marR="0" indent="0" algn="l" eaLnBrk="1" latinLnBrk="0" hangingPunct="1">
              <a:buFontTx/>
              <a:buNone/>
              <a:defRPr kumimoji="0" lang="es-ES" sz="1600" b="1" baseline="0"/>
            </a:lvl1pPr>
            <a:extLst/>
          </a:lstStyle>
          <a:p>
            <a:pPr lvl="0"/>
            <a:r>
              <a:rPr kumimoji="0" lang="es-ES" dirty="0"/>
              <a:t>Haga clic para agregar el título</a:t>
            </a:r>
          </a:p>
        </p:txBody>
      </p:sp>
      <p:sp>
        <p:nvSpPr>
          <p:cNvPr id="20" name="Picture Placeholder 30"/>
          <p:cNvSpPr>
            <a:spLocks noGrp="1" noChangeAspect="1"/>
          </p:cNvSpPr>
          <p:nvPr>
            <p:ph type="pic" sz="quarter" idx="15"/>
          </p:nvPr>
        </p:nvSpPr>
        <p:spPr>
          <a:xfrm>
            <a:off x="4572000" y="1916832"/>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1" name="Picture Placeholder 7"/>
          <p:cNvSpPr>
            <a:spLocks noGrp="1" noChangeAspect="1"/>
          </p:cNvSpPr>
          <p:nvPr>
            <p:ph type="pic" sz="quarter" idx="16"/>
          </p:nvPr>
        </p:nvSpPr>
        <p:spPr>
          <a:xfrm>
            <a:off x="381000" y="1916832"/>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9" name="Text Placeholder 23"/>
          <p:cNvSpPr>
            <a:spLocks noGrp="1"/>
          </p:cNvSpPr>
          <p:nvPr>
            <p:ph type="body" sz="quarter" idx="17" hasCustomPrompt="1"/>
          </p:nvPr>
        </p:nvSpPr>
        <p:spPr>
          <a:xfrm>
            <a:off x="381000" y="5098182"/>
            <a:ext cx="4038600" cy="1066800"/>
          </a:xfrm>
        </p:spPr>
        <p:txBody>
          <a:bodyPr anchor="t">
            <a:normAutofit/>
          </a:bodyPr>
          <a:lstStyle>
            <a:lvl1pPr marL="0" marR="0" indent="0" algn="l" eaLnBrk="1" latinLnBrk="0" hangingPunct="1">
              <a:buFontTx/>
              <a:buNone/>
              <a:defRPr kumimoji="0" lang="es-ES" sz="1200" i="1" baseline="0"/>
            </a:lvl1pPr>
            <a:extLst/>
          </a:lstStyle>
          <a:p>
            <a:pPr lvl="0"/>
            <a:r>
              <a:rPr kumimoji="0" lang="es-ES" dirty="0"/>
              <a:t>Haga clic para agregar el título</a:t>
            </a:r>
          </a:p>
        </p:txBody>
      </p:sp>
      <p:sp>
        <p:nvSpPr>
          <p:cNvPr id="30" name="Text Placeholder 1"/>
          <p:cNvSpPr>
            <a:spLocks noGrp="1"/>
          </p:cNvSpPr>
          <p:nvPr>
            <p:ph type="body" sz="quarter" idx="18" hasCustomPrompt="1"/>
          </p:nvPr>
        </p:nvSpPr>
        <p:spPr>
          <a:xfrm>
            <a:off x="4572000" y="5098182"/>
            <a:ext cx="4038600" cy="1066800"/>
          </a:xfrm>
        </p:spPr>
        <p:txBody>
          <a:bodyPr anchor="t">
            <a:normAutofit/>
          </a:bodyPr>
          <a:lstStyle>
            <a:lvl1pPr marL="0" marR="0" indent="0" algn="l" eaLnBrk="1" latinLnBrk="0" hangingPunct="1">
              <a:buFontTx/>
              <a:buNone/>
              <a:defRPr kumimoji="0" lang="es-ES" sz="1200" i="1" baseline="0"/>
            </a:lvl1pPr>
            <a:extLst/>
          </a:lstStyle>
          <a:p>
            <a:pPr lvl="0"/>
            <a:r>
              <a:rPr kumimoji="0" lang="es-ES" dirty="0"/>
              <a:t>Haga clic para agregar el título</a:t>
            </a:r>
          </a:p>
        </p:txBody>
      </p:sp>
      <p:sp>
        <p:nvSpPr>
          <p:cNvPr id="38" name="Text Placeholder 1"/>
          <p:cNvSpPr>
            <a:spLocks noGrp="1"/>
          </p:cNvSpPr>
          <p:nvPr>
            <p:ph type="body" sz="quarter" idx="19" hasCustomPrompt="1"/>
          </p:nvPr>
        </p:nvSpPr>
        <p:spPr>
          <a:xfrm rot="16200000">
            <a:off x="6981192" y="3036032"/>
            <a:ext cx="4038600" cy="216024"/>
          </a:xfrm>
        </p:spPr>
        <p:txBody>
          <a:bodyPr anchor="t">
            <a:normAutofit/>
          </a:bodyPr>
          <a:lstStyle>
            <a:lvl1pPr marL="0" marR="0" indent="0" algn="r" eaLnBrk="1" latinLnBrk="0" hangingPunct="1">
              <a:buFontTx/>
              <a:buNone/>
              <a:defRPr kumimoji="0" lang="es-ES" sz="1400" baseline="0">
                <a:solidFill>
                  <a:schemeClr val="bg1"/>
                </a:solidFill>
              </a:defRPr>
            </a:lvl1pPr>
            <a:extLst/>
          </a:lstStyle>
          <a:p>
            <a:pPr lvl="0"/>
            <a:r>
              <a:rPr kumimoji="0" lang="es-ES" dirty="0"/>
              <a:t>Haga clic para agregar el título</a:t>
            </a:r>
          </a:p>
        </p:txBody>
      </p:sp>
      <p:pic>
        <p:nvPicPr>
          <p:cNvPr id="35" name="9 Imagen" descr="Cariforum logo"/>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732240" y="404664"/>
            <a:ext cx="1765300" cy="344487"/>
          </a:xfrm>
          <a:prstGeom prst="rect">
            <a:avLst/>
          </a:prstGeom>
          <a:noFill/>
          <a:ln w="9525">
            <a:noFill/>
            <a:miter lim="800000"/>
            <a:headEnd/>
            <a:tailEnd/>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Horizontal principal">
    <p:spTree>
      <p:nvGrpSpPr>
        <p:cNvPr id="1" name=""/>
        <p:cNvGrpSpPr/>
        <p:nvPr/>
      </p:nvGrpSpPr>
      <p:grpSpPr>
        <a:xfrm>
          <a:off x="0" y="0"/>
          <a:ext cx="0" cy="0"/>
          <a:chOff x="0" y="0"/>
          <a:chExt cx="0" cy="0"/>
        </a:xfrm>
      </p:grpSpPr>
      <p:sp>
        <p:nvSpPr>
          <p:cNvPr id="15" name="Rectangle 14"/>
          <p:cNvSpPr/>
          <p:nvPr userDrawn="1"/>
        </p:nvSpPr>
        <p:spPr>
          <a:xfrm rot="16200000">
            <a:off x="5479484"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s-ES"/>
          </a:p>
        </p:txBody>
      </p:sp>
      <p:sp>
        <p:nvSpPr>
          <p:cNvPr id="23" name="Rectangle 22"/>
          <p:cNvSpPr/>
          <p:nvPr userDrawn="1"/>
        </p:nvSpPr>
        <p:spPr>
          <a:xfrm rot="16200000">
            <a:off x="5589240" y="3302507"/>
            <a:ext cx="6858000" cy="251520"/>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s-ES" sz="1400" dirty="0"/>
          </a:p>
        </p:txBody>
      </p:sp>
      <p:sp>
        <p:nvSpPr>
          <p:cNvPr id="24" name="Rectangle 23"/>
          <p:cNvSpPr/>
          <p:nvPr userDrawn="1"/>
        </p:nvSpPr>
        <p:spPr>
          <a:xfrm>
            <a:off x="8820472"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7" name="Rectangle 16"/>
          <p:cNvSpPr/>
          <p:nvPr/>
        </p:nvSpPr>
        <p:spPr>
          <a:xfrm rot="10800000" flipV="1">
            <a:off x="-5" y="6237312"/>
            <a:ext cx="8820473" cy="620688"/>
          </a:xfrm>
          <a:prstGeom prst="rect">
            <a:avLst/>
          </a:prstGeom>
          <a:solidFill>
            <a:schemeClr val="bg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2" name="Rectangle 21"/>
          <p:cNvSpPr/>
          <p:nvPr userDrawn="1"/>
        </p:nvSpPr>
        <p:spPr>
          <a:xfrm>
            <a:off x="0" y="0"/>
            <a:ext cx="8748464" cy="1124744"/>
          </a:xfrm>
          <a:prstGeom prst="rect">
            <a:avLst/>
          </a:prstGeom>
          <a:solidFill>
            <a:schemeClr val="accent1">
              <a:lumMod val="40000"/>
              <a:lumOff val="60000"/>
            </a:schemeClr>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6" name="Rectangle 6"/>
          <p:cNvSpPr txBox="1">
            <a:spLocks noChangeArrowheads="1"/>
          </p:cNvSpPr>
          <p:nvPr userDrawn="1"/>
        </p:nvSpPr>
        <p:spPr>
          <a:xfrm>
            <a:off x="0" y="0"/>
            <a:ext cx="8748464" cy="980728"/>
          </a:xfrm>
          <a:prstGeom prst="rect">
            <a:avLst/>
          </a:prstGeom>
          <a:no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GB"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CAPACITY BUILDING </a:t>
            </a:r>
            <a:r>
              <a:rPr kumimoji="0" lang="en-US"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IN THE AREAS OF COMPETITION,</a:t>
            </a: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PUBLIC PROCUREMENT AND</a:t>
            </a: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CUSTOMS AND TRADE FACILITATION</a:t>
            </a:r>
            <a:r>
              <a:rPr kumimoji="0" lang="en-US"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t/>
            </a:r>
            <a:br>
              <a:rPr kumimoji="0" lang="en-US"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rPr>
            </a:br>
            <a:endParaRPr kumimoji="0" lang="en-US" sz="1600" b="1" i="0" u="none" strike="noStrike" kern="1200" cap="none" spc="0" normalizeH="0" baseline="0" noProof="0" dirty="0" smtClean="0">
              <a:ln>
                <a:noFill/>
              </a:ln>
              <a:solidFill>
                <a:schemeClr val="accent2">
                  <a:lumMod val="7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800" b="0" i="1" u="none" strike="noStrike" kern="1200" cap="none" spc="0" normalizeH="0" baseline="0" noProof="0" dirty="0" smtClean="0">
              <a:ln>
                <a:noFill/>
              </a:ln>
              <a:solidFill>
                <a:schemeClr val="dk1"/>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400" b="1" i="0" u="none" strike="noStrike" kern="1200" cap="none" spc="0" normalizeH="0" baseline="0" noProof="0" dirty="0" smtClean="0">
              <a:ln>
                <a:noFill/>
              </a:ln>
              <a:solidFill>
                <a:schemeClr val="dk1"/>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tab pos="1887538" algn="ctr"/>
                <a:tab pos="3860800" algn="ctr"/>
              </a:tabLst>
              <a:defRPr/>
            </a:pPr>
            <a:r>
              <a:rPr kumimoji="0" lang="en-US" sz="20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n-US" sz="11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100" b="0" i="0" u="none" strike="noStrike" kern="1200" cap="none" spc="0" normalizeH="0" baseline="0" noProof="0" dirty="0" smtClean="0">
                <a:ln>
                  <a:noFill/>
                </a:ln>
                <a:solidFill>
                  <a:schemeClr val="dk1"/>
                </a:solidFill>
                <a:effectLst/>
                <a:uLnTx/>
                <a:uFillTx/>
                <a:latin typeface="+mn-lt"/>
                <a:ea typeface="+mn-ea"/>
                <a:cs typeface="+mn-cs"/>
              </a:rPr>
              <a:t> </a:t>
            </a:r>
          </a:p>
        </p:txBody>
      </p:sp>
      <p:pic>
        <p:nvPicPr>
          <p:cNvPr id="25" name="il_fi" descr="http://www.wereurope.eu/bilder/eu.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568" y="188640"/>
            <a:ext cx="792163" cy="528637"/>
          </a:xfrm>
          <a:prstGeom prst="rect">
            <a:avLst/>
          </a:prstGeom>
          <a:noFill/>
          <a:ln w="9525">
            <a:noFill/>
            <a:miter lim="800000"/>
            <a:headEnd/>
            <a:tailEnd/>
          </a:ln>
        </p:spPr>
      </p:pic>
      <p:sp>
        <p:nvSpPr>
          <p:cNvPr id="26" name="7 CuadroTexto"/>
          <p:cNvSpPr txBox="1">
            <a:spLocks noChangeArrowheads="1"/>
          </p:cNvSpPr>
          <p:nvPr userDrawn="1"/>
        </p:nvSpPr>
        <p:spPr bwMode="auto">
          <a:xfrm>
            <a:off x="467668" y="677590"/>
            <a:ext cx="1223963" cy="369332"/>
          </a:xfrm>
          <a:prstGeom prst="rect">
            <a:avLst/>
          </a:prstGeom>
          <a:noFill/>
          <a:ln w="9525">
            <a:noFill/>
            <a:miter lim="800000"/>
            <a:headEnd/>
            <a:tailEnd/>
          </a:ln>
        </p:spPr>
        <p:txBody>
          <a:bodyPr wrap="square">
            <a:spAutoFit/>
          </a:bodyPr>
          <a:lstStyle/>
          <a:p>
            <a:pPr algn="ctr"/>
            <a:r>
              <a:rPr lang="es-ES" sz="900" dirty="0" smtClean="0">
                <a:latin typeface="Arial" charset="0"/>
                <a:cs typeface="Arial" charset="0"/>
              </a:rPr>
              <a:t>Project </a:t>
            </a:r>
            <a:r>
              <a:rPr lang="es-ES" sz="900" dirty="0" err="1" smtClean="0">
                <a:latin typeface="Arial" charset="0"/>
                <a:cs typeface="Arial" charset="0"/>
              </a:rPr>
              <a:t>funded</a:t>
            </a:r>
            <a:r>
              <a:rPr lang="es-ES" sz="900" dirty="0" smtClean="0">
                <a:latin typeface="Arial" charset="0"/>
                <a:cs typeface="Arial" charset="0"/>
              </a:rPr>
              <a:t> </a:t>
            </a:r>
            <a:r>
              <a:rPr lang="es-ES" sz="900" dirty="0" err="1" smtClean="0">
                <a:latin typeface="Arial" charset="0"/>
                <a:cs typeface="Arial" charset="0"/>
              </a:rPr>
              <a:t>by</a:t>
            </a:r>
            <a:r>
              <a:rPr lang="es-ES" sz="900" dirty="0" smtClean="0">
                <a:latin typeface="Arial" charset="0"/>
                <a:cs typeface="Arial" charset="0"/>
              </a:rPr>
              <a:t> </a:t>
            </a:r>
            <a:r>
              <a:rPr lang="es-ES" sz="900" dirty="0" err="1" smtClean="0">
                <a:latin typeface="Arial" charset="0"/>
                <a:cs typeface="Arial" charset="0"/>
              </a:rPr>
              <a:t>the</a:t>
            </a:r>
            <a:r>
              <a:rPr lang="es-ES" sz="900" dirty="0" smtClean="0">
                <a:latin typeface="Arial" charset="0"/>
                <a:cs typeface="Arial" charset="0"/>
              </a:rPr>
              <a:t> </a:t>
            </a:r>
            <a:r>
              <a:rPr lang="es-ES" sz="900" dirty="0" err="1" smtClean="0">
                <a:latin typeface="Arial" charset="0"/>
                <a:cs typeface="Arial" charset="0"/>
              </a:rPr>
              <a:t>European</a:t>
            </a:r>
            <a:r>
              <a:rPr lang="es-ES" sz="900" dirty="0" smtClean="0">
                <a:latin typeface="Arial" charset="0"/>
                <a:cs typeface="Arial" charset="0"/>
              </a:rPr>
              <a:t> </a:t>
            </a:r>
            <a:r>
              <a:rPr lang="es-ES" sz="900" dirty="0" err="1">
                <a:latin typeface="Arial" charset="0"/>
                <a:cs typeface="Arial" charset="0"/>
              </a:rPr>
              <a:t>Union</a:t>
            </a:r>
            <a:endParaRPr lang="es-ES" sz="900" dirty="0">
              <a:latin typeface="Arial" charset="0"/>
              <a:cs typeface="Arial" charset="0"/>
            </a:endParaRPr>
          </a:p>
        </p:txBody>
      </p:sp>
      <p:pic>
        <p:nvPicPr>
          <p:cNvPr id="27" name="9 Imagen" descr="Cariforum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516216" y="404664"/>
            <a:ext cx="1765300" cy="344487"/>
          </a:xfrm>
          <a:prstGeom prst="rect">
            <a:avLst/>
          </a:prstGeom>
          <a:noFill/>
          <a:ln w="9525">
            <a:noFill/>
            <a:miter lim="800000"/>
            <a:headEnd/>
            <a:tailEnd/>
          </a:ln>
        </p:spPr>
      </p:pic>
      <p:sp>
        <p:nvSpPr>
          <p:cNvPr id="28" name="Rectangle 14"/>
          <p:cNvSpPr>
            <a:spLocks noChangeArrowheads="1"/>
          </p:cNvSpPr>
          <p:nvPr userDrawn="1"/>
        </p:nvSpPr>
        <p:spPr bwMode="auto">
          <a:xfrm>
            <a:off x="2340496" y="6346081"/>
            <a:ext cx="1295400" cy="371475"/>
          </a:xfrm>
          <a:prstGeom prst="rect">
            <a:avLst/>
          </a:prstGeom>
          <a:noFill/>
          <a:ln w="12700" cap="sq">
            <a:noFill/>
            <a:miter lim="800000"/>
            <a:headEnd type="none" w="sm" len="sm"/>
            <a:tailEnd type="none" w="sm" len="sm"/>
          </a:ln>
        </p:spPr>
        <p:txBody>
          <a:bodyPr anchor="ctr">
            <a:spAutoFit/>
          </a:bodyPr>
          <a:lstStyle/>
          <a:p>
            <a:pPr algn="r" eaLnBrk="0" hangingPunct="0"/>
            <a:r>
              <a:rPr lang="en-GB" sz="900" dirty="0">
                <a:latin typeface="Calibri" pitchFamily="34" charset="0"/>
                <a:ea typeface="Calibri" pitchFamily="34" charset="0"/>
                <a:cs typeface="Arial" charset="0"/>
              </a:rPr>
              <a:t>A project </a:t>
            </a:r>
            <a:br>
              <a:rPr lang="en-GB" sz="900" dirty="0">
                <a:latin typeface="Calibri" pitchFamily="34" charset="0"/>
                <a:ea typeface="Calibri" pitchFamily="34" charset="0"/>
                <a:cs typeface="Arial" charset="0"/>
              </a:rPr>
            </a:br>
            <a:r>
              <a:rPr lang="en-GB" sz="900" dirty="0">
                <a:latin typeface="Calibri" pitchFamily="34" charset="0"/>
                <a:ea typeface="Calibri" pitchFamily="34" charset="0"/>
                <a:cs typeface="Arial" charset="0"/>
              </a:rPr>
              <a:t>implemented by:</a:t>
            </a:r>
            <a:endParaRPr lang="es-ES" sz="1600" dirty="0">
              <a:ea typeface="Calibri" pitchFamily="34" charset="0"/>
              <a:cs typeface="Arial" charset="0"/>
            </a:endParaRPr>
          </a:p>
        </p:txBody>
      </p:sp>
      <p:grpSp>
        <p:nvGrpSpPr>
          <p:cNvPr id="2" name="21 Grupo"/>
          <p:cNvGrpSpPr>
            <a:grpSpLocks/>
          </p:cNvGrpSpPr>
          <p:nvPr userDrawn="1"/>
        </p:nvGrpSpPr>
        <p:grpSpPr bwMode="auto">
          <a:xfrm>
            <a:off x="3635896" y="6360368"/>
            <a:ext cx="5111750" cy="381000"/>
            <a:chOff x="2483768" y="5768274"/>
            <a:chExt cx="5111055" cy="380927"/>
          </a:xfrm>
        </p:grpSpPr>
        <p:pic>
          <p:nvPicPr>
            <p:cNvPr id="31" name="Imagen 57" descr="logopeque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83768" y="5805264"/>
              <a:ext cx="1800200" cy="306947"/>
            </a:xfrm>
            <a:prstGeom prst="rect">
              <a:avLst/>
            </a:prstGeom>
            <a:noFill/>
            <a:ln w="9525">
              <a:noFill/>
              <a:miter lim="800000"/>
              <a:headEnd/>
              <a:tailEnd/>
            </a:ln>
          </p:spPr>
        </p:pic>
        <p:pic>
          <p:nvPicPr>
            <p:cNvPr id="32" name="Imagen 58" descr="cid:image001.jpg@01CF9544.2D65E14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23102" y="5815012"/>
              <a:ext cx="1080120" cy="287451"/>
            </a:xfrm>
            <a:prstGeom prst="rect">
              <a:avLst/>
            </a:prstGeom>
            <a:noFill/>
            <a:ln w="9525">
              <a:noFill/>
              <a:miter lim="800000"/>
              <a:headEnd/>
              <a:tailEnd/>
            </a:ln>
          </p:spPr>
        </p:pic>
        <p:pic>
          <p:nvPicPr>
            <p:cNvPr id="33" name="Imagen 59" descr="þÿ"/>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42356" y="5797164"/>
              <a:ext cx="794767" cy="323147"/>
            </a:xfrm>
            <a:prstGeom prst="rect">
              <a:avLst/>
            </a:prstGeom>
            <a:noFill/>
            <a:ln w="9525">
              <a:noFill/>
              <a:miter lim="800000"/>
              <a:headEnd/>
              <a:tailEnd/>
            </a:ln>
          </p:spPr>
        </p:pic>
        <p:pic>
          <p:nvPicPr>
            <p:cNvPr id="34" name="Imagen 60" descr="þÿ"/>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76256" y="5768274"/>
              <a:ext cx="718567" cy="380927"/>
            </a:xfrm>
            <a:prstGeom prst="rect">
              <a:avLst/>
            </a:prstGeom>
            <a:noFill/>
            <a:ln w="9525">
              <a:noFill/>
              <a:miter lim="800000"/>
              <a:headEnd/>
              <a:tailEnd/>
            </a:ln>
          </p:spPr>
        </p:pic>
      </p:grpSp>
      <p:sp>
        <p:nvSpPr>
          <p:cNvPr id="36" name="Text Placeholder 1"/>
          <p:cNvSpPr>
            <a:spLocks noGrp="1"/>
          </p:cNvSpPr>
          <p:nvPr>
            <p:ph type="body" sz="quarter" idx="14" hasCustomPrompt="1"/>
          </p:nvPr>
        </p:nvSpPr>
        <p:spPr>
          <a:xfrm>
            <a:off x="683568" y="1268760"/>
            <a:ext cx="7416824" cy="525760"/>
          </a:xfrm>
        </p:spPr>
        <p:txBody>
          <a:bodyPr anchor="t" anchorCtr="0">
            <a:noAutofit/>
          </a:bodyPr>
          <a:lstStyle>
            <a:lvl1pPr marL="0" marR="0" indent="0" algn="l" eaLnBrk="1" latinLnBrk="0" hangingPunct="1">
              <a:buFontTx/>
              <a:buNone/>
              <a:defRPr kumimoji="0" lang="es-ES" sz="1600" b="1" baseline="0"/>
            </a:lvl1pPr>
            <a:extLst/>
          </a:lstStyle>
          <a:p>
            <a:pPr lvl="0"/>
            <a:r>
              <a:rPr kumimoji="0" lang="es-ES" dirty="0"/>
              <a:t>Haga clic para agregar el título</a:t>
            </a:r>
          </a:p>
        </p:txBody>
      </p:sp>
      <p:sp>
        <p:nvSpPr>
          <p:cNvPr id="21" name="Picture Placeholder 7"/>
          <p:cNvSpPr>
            <a:spLocks noGrp="1" noChangeAspect="1"/>
          </p:cNvSpPr>
          <p:nvPr>
            <p:ph type="pic" sz="quarter" idx="16"/>
          </p:nvPr>
        </p:nvSpPr>
        <p:spPr>
          <a:xfrm>
            <a:off x="521701" y="2348880"/>
            <a:ext cx="2502429" cy="1876822"/>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dirty="0" smtClean="0"/>
              <a:t>Haga clic en el icono para agregar una imagen</a:t>
            </a:r>
            <a:endParaRPr dirty="0"/>
          </a:p>
        </p:txBody>
      </p:sp>
      <p:sp>
        <p:nvSpPr>
          <p:cNvPr id="29" name="Text Placeholder 23"/>
          <p:cNvSpPr>
            <a:spLocks noGrp="1"/>
          </p:cNvSpPr>
          <p:nvPr>
            <p:ph type="body" sz="quarter" idx="17" hasCustomPrompt="1"/>
          </p:nvPr>
        </p:nvSpPr>
        <p:spPr>
          <a:xfrm>
            <a:off x="467544" y="4653136"/>
            <a:ext cx="2520280" cy="1066800"/>
          </a:xfrm>
        </p:spPr>
        <p:txBody>
          <a:bodyPr anchor="t">
            <a:normAutofit/>
          </a:bodyPr>
          <a:lstStyle>
            <a:lvl1pPr marL="0" marR="0" indent="0" algn="l" eaLnBrk="1" latinLnBrk="0" hangingPunct="1">
              <a:buFontTx/>
              <a:buNone/>
              <a:defRPr kumimoji="0" lang="es-ES" sz="1200" i="1" baseline="0"/>
            </a:lvl1pPr>
            <a:extLst/>
          </a:lstStyle>
          <a:p>
            <a:pPr lvl="0"/>
            <a:r>
              <a:rPr kumimoji="0" lang="es-ES" dirty="0"/>
              <a:t>Haga clic para agregar el título</a:t>
            </a:r>
          </a:p>
        </p:txBody>
      </p:sp>
      <p:sp>
        <p:nvSpPr>
          <p:cNvPr id="38" name="Text Placeholder 1"/>
          <p:cNvSpPr>
            <a:spLocks noGrp="1"/>
          </p:cNvSpPr>
          <p:nvPr>
            <p:ph type="body" sz="quarter" idx="19" hasCustomPrompt="1"/>
          </p:nvPr>
        </p:nvSpPr>
        <p:spPr>
          <a:xfrm rot="16200000">
            <a:off x="6981192" y="3036032"/>
            <a:ext cx="4038600" cy="216024"/>
          </a:xfrm>
        </p:spPr>
        <p:txBody>
          <a:bodyPr anchor="t">
            <a:normAutofit/>
          </a:bodyPr>
          <a:lstStyle>
            <a:lvl1pPr marL="0" marR="0" indent="0" algn="r" eaLnBrk="1" latinLnBrk="0" hangingPunct="1">
              <a:buFontTx/>
              <a:buNone/>
              <a:defRPr kumimoji="0" lang="es-ES" sz="1400" baseline="0">
                <a:solidFill>
                  <a:schemeClr val="bg1"/>
                </a:solidFill>
              </a:defRPr>
            </a:lvl1pPr>
            <a:extLst/>
          </a:lstStyle>
          <a:p>
            <a:pPr lvl="0"/>
            <a:r>
              <a:rPr kumimoji="0" lang="es-ES" dirty="0"/>
              <a:t>Haga clic para agregar el título</a:t>
            </a:r>
          </a:p>
        </p:txBody>
      </p:sp>
      <p:sp>
        <p:nvSpPr>
          <p:cNvPr id="35" name="Picture Placeholder 7"/>
          <p:cNvSpPr>
            <a:spLocks noGrp="1" noChangeAspect="1"/>
          </p:cNvSpPr>
          <p:nvPr>
            <p:ph type="pic" sz="quarter" idx="20"/>
          </p:nvPr>
        </p:nvSpPr>
        <p:spPr>
          <a:xfrm>
            <a:off x="5940152" y="2348880"/>
            <a:ext cx="2502429" cy="1876822"/>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dirty="0" smtClean="0"/>
              <a:t>Haga clic en el icono para agregar una imagen</a:t>
            </a:r>
            <a:endParaRPr dirty="0"/>
          </a:p>
        </p:txBody>
      </p:sp>
      <p:sp>
        <p:nvSpPr>
          <p:cNvPr id="37" name="Picture Placeholder 7"/>
          <p:cNvSpPr>
            <a:spLocks noGrp="1" noChangeAspect="1"/>
          </p:cNvSpPr>
          <p:nvPr>
            <p:ph type="pic" sz="quarter" idx="21"/>
          </p:nvPr>
        </p:nvSpPr>
        <p:spPr>
          <a:xfrm>
            <a:off x="3230926" y="2348880"/>
            <a:ext cx="2502429" cy="1876822"/>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dirty="0" smtClean="0"/>
              <a:t>Haga clic en el icono para agregar una imagen</a:t>
            </a:r>
            <a:endParaRPr dirty="0"/>
          </a:p>
        </p:txBody>
      </p:sp>
      <p:sp>
        <p:nvSpPr>
          <p:cNvPr id="39" name="Text Placeholder 23"/>
          <p:cNvSpPr>
            <a:spLocks noGrp="1"/>
          </p:cNvSpPr>
          <p:nvPr>
            <p:ph type="body" sz="quarter" idx="22" hasCustomPrompt="1"/>
          </p:nvPr>
        </p:nvSpPr>
        <p:spPr>
          <a:xfrm>
            <a:off x="3304592" y="4653136"/>
            <a:ext cx="2419536" cy="1066800"/>
          </a:xfrm>
        </p:spPr>
        <p:txBody>
          <a:bodyPr anchor="t">
            <a:normAutofit/>
          </a:bodyPr>
          <a:lstStyle>
            <a:lvl1pPr marL="0" marR="0" indent="0" algn="l" eaLnBrk="1" latinLnBrk="0" hangingPunct="1">
              <a:buFontTx/>
              <a:buNone/>
              <a:defRPr kumimoji="0" lang="es-ES" sz="1200" i="1" baseline="0"/>
            </a:lvl1pPr>
            <a:extLst/>
          </a:lstStyle>
          <a:p>
            <a:pPr lvl="0"/>
            <a:r>
              <a:rPr kumimoji="0" lang="es-ES" dirty="0"/>
              <a:t>Haga clic para agregar el título</a:t>
            </a:r>
          </a:p>
        </p:txBody>
      </p:sp>
      <p:sp>
        <p:nvSpPr>
          <p:cNvPr id="40" name="Text Placeholder 23"/>
          <p:cNvSpPr>
            <a:spLocks noGrp="1"/>
          </p:cNvSpPr>
          <p:nvPr>
            <p:ph type="body" sz="quarter" idx="23" hasCustomPrompt="1"/>
          </p:nvPr>
        </p:nvSpPr>
        <p:spPr>
          <a:xfrm>
            <a:off x="5997624" y="4653136"/>
            <a:ext cx="2390800" cy="1066800"/>
          </a:xfrm>
        </p:spPr>
        <p:txBody>
          <a:bodyPr anchor="t">
            <a:normAutofit/>
          </a:bodyPr>
          <a:lstStyle>
            <a:lvl1pPr marL="0" marR="0" indent="0" algn="l" eaLnBrk="1" latinLnBrk="0" hangingPunct="1">
              <a:buFontTx/>
              <a:buNone/>
              <a:defRPr kumimoji="0" lang="es-ES" sz="1200" i="1" baseline="0"/>
            </a:lvl1pPr>
            <a:extLst/>
          </a:lstStyle>
          <a:p>
            <a:pPr lvl="0"/>
            <a:r>
              <a:rPr kumimoji="0" lang="es-ES" dirty="0"/>
              <a:t>Haga clic para agregar el título</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orizontal con título">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eaLnBrk="1" latinLnBrk="0" hangingPunct="1">
              <a:buFontTx/>
              <a:buNone/>
              <a:defRPr kumimoji="0" lang="es-ES" sz="2400" i="0" baseline="0"/>
            </a:lvl1pPr>
            <a:extLst/>
          </a:lstStyle>
          <a:p>
            <a:pPr lvl="0"/>
            <a:r>
              <a:rPr kumimoji="0" lang="es-ES"/>
              <a:t>Haga clic para agregar el título</a:t>
            </a:r>
          </a:p>
        </p:txBody>
      </p:sp>
      <p:sp>
        <p:nvSpPr>
          <p:cNvPr id="7" name="Rectangle 6"/>
          <p:cNvSpPr>
            <a:spLocks noGrp="1"/>
          </p:cNvSpPr>
          <p:nvPr>
            <p:ph type="dt" sz="half" idx="12"/>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8" name="Rectangle 7"/>
          <p:cNvSpPr>
            <a:spLocks noGrp="1"/>
          </p:cNvSpPr>
          <p:nvPr>
            <p:ph type="sldNum" sz="quarter" idx="13"/>
          </p:nvPr>
        </p:nvSpPr>
        <p:spPr/>
        <p:txBody>
          <a:bodyPr/>
          <a:lstStyle/>
          <a:p>
            <a:fld id="{8A4431D5-1B33-458B-8AFD-CECCB0FA18CB}" type="slidenum">
              <a:rPr kumimoji="0" lang="es-ES">
                <a:solidFill>
                  <a:srgbClr val="FFFFFF"/>
                </a:solidFill>
              </a:rPr>
              <a:pPr/>
              <a:t>‹#›</a:t>
            </a:fld>
            <a:endParaRPr kumimoji="0" lang="es-ES"/>
          </a:p>
        </p:txBody>
      </p:sp>
      <p:sp>
        <p:nvSpPr>
          <p:cNvPr id="9" name="Rectangle 8"/>
          <p:cNvSpPr>
            <a:spLocks noGrp="1"/>
          </p:cNvSpPr>
          <p:nvPr>
            <p:ph type="ftr" sz="quarter" idx="14"/>
          </p:nvPr>
        </p:nvSpPr>
        <p:spPr/>
        <p:txBody>
          <a:bodyPr/>
          <a:lstStyle/>
          <a:p>
            <a:endParaRPr kumimoji="0"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tical con título">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7" name="Rectangle 6"/>
          <p:cNvSpPr>
            <a:spLocks noGrp="1"/>
          </p:cNvSpPr>
          <p:nvPr>
            <p:ph type="dt" sz="half" idx="12"/>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8" name="Rectangle 7"/>
          <p:cNvSpPr>
            <a:spLocks noGrp="1"/>
          </p:cNvSpPr>
          <p:nvPr>
            <p:ph type="sldNum" sz="quarter" idx="13"/>
          </p:nvPr>
        </p:nvSpPr>
        <p:spPr/>
        <p:txBody>
          <a:bodyPr/>
          <a:lstStyle/>
          <a:p>
            <a:fld id="{8A4431D5-1B33-458B-8AFD-CECCB0FA18CB}" type="slidenum">
              <a:rPr kumimoji="0" lang="es-ES">
                <a:solidFill>
                  <a:srgbClr val="FFFFFF"/>
                </a:solidFill>
              </a:rPr>
              <a:pPr/>
              <a:t>‹#›</a:t>
            </a:fld>
            <a:endParaRPr kumimoji="0" lang="es-ES"/>
          </a:p>
        </p:txBody>
      </p:sp>
      <p:sp>
        <p:nvSpPr>
          <p:cNvPr id="9" name="Rectangle 8"/>
          <p:cNvSpPr>
            <a:spLocks noGrp="1"/>
          </p:cNvSpPr>
          <p:nvPr>
            <p:ph type="ftr" sz="quarter" idx="14"/>
          </p:nvPr>
        </p:nvSpPr>
        <p:spPr/>
        <p:txBody>
          <a:bodyPr/>
          <a:lstStyle/>
          <a:p>
            <a:endParaRPr kumimoji="0"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ntalla completa horizontal">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p>
            <a:pPr marL="0" marR="0" indent="0" algn="ctr">
              <a:buFontTx/>
              <a:buNone/>
            </a:pPr>
            <a:r>
              <a:rPr kumimoji="0" lang="es-ES" i="0"/>
              <a:t>Haga clic en el icono para agregar una imagen a página completa</a:t>
            </a:r>
            <a:endParaRPr kumimoji="0" lang="es-ES" i="0" baseline="0"/>
          </a:p>
        </p:txBody>
      </p:sp>
      <p:sp>
        <p:nvSpPr>
          <p:cNvPr id="6" name="Rectangle 5"/>
          <p:cNvSpPr>
            <a:spLocks noGrp="1"/>
          </p:cNvSpPr>
          <p:nvPr>
            <p:ph type="dt" sz="half" idx="11"/>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7" name="Rectangle 6"/>
          <p:cNvSpPr>
            <a:spLocks noGrp="1"/>
          </p:cNvSpPr>
          <p:nvPr>
            <p:ph type="sldNum" sz="quarter" idx="12"/>
          </p:nvPr>
        </p:nvSpPr>
        <p:spPr/>
        <p:txBody>
          <a:bodyPr/>
          <a:lstStyle/>
          <a:p>
            <a:fld id="{8A4431D5-1B33-458B-8AFD-CECCB0FA18CB}" type="slidenum">
              <a:rPr kumimoji="0" lang="es-ES">
                <a:solidFill>
                  <a:srgbClr val="FFFFFF"/>
                </a:solidFill>
              </a:rPr>
              <a:pPr/>
              <a:t>‹#›</a:t>
            </a:fld>
            <a:endParaRPr kumimoji="0" lang="es-ES"/>
          </a:p>
        </p:txBody>
      </p:sp>
      <p:sp>
        <p:nvSpPr>
          <p:cNvPr id="8" name="Rectangle 7"/>
          <p:cNvSpPr>
            <a:spLocks noGrp="1"/>
          </p:cNvSpPr>
          <p:nvPr>
            <p:ph type="ftr" sz="quarter" idx="13"/>
          </p:nvPr>
        </p:nvSpPr>
        <p:spPr/>
        <p:txBody>
          <a:bodyPr/>
          <a:lstStyle/>
          <a:p>
            <a:endParaRPr kumimoji="0"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en vertical con título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eaLnBrk="1" latinLnBrk="0" hangingPunct="1">
              <a:buFontTx/>
              <a:buNone/>
              <a:defRPr kumimoji="0" lang="es-ES" sz="1800" baseline="0"/>
            </a:lvl1pPr>
            <a:extLst/>
          </a:lstStyle>
          <a:p>
            <a:pPr lvl="0"/>
            <a:r>
              <a:rPr kumimoji="0" lang="es-ES" dirty="0"/>
              <a:t>Haga clic </a:t>
            </a:r>
            <a:r>
              <a:rPr kumimoji="0" lang="es-ES" dirty="0" smtClean="0"/>
              <a:t>para </a:t>
            </a:r>
            <a:r>
              <a:rPr kumimoji="0" lang="es-ES" dirty="0"/>
              <a:t>agregar el título</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6" name="Rectangle 5"/>
          <p:cNvSpPr>
            <a:spLocks noGrp="1"/>
          </p:cNvSpPr>
          <p:nvPr>
            <p:ph type="dt" sz="half" idx="16"/>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7" name="Rectangle 6"/>
          <p:cNvSpPr>
            <a:spLocks noGrp="1"/>
          </p:cNvSpPr>
          <p:nvPr>
            <p:ph type="sldNum" sz="quarter" idx="17"/>
          </p:nvPr>
        </p:nvSpPr>
        <p:spPr/>
        <p:txBody>
          <a:bodyPr/>
          <a:lstStyle/>
          <a:p>
            <a:fld id="{8A4431D5-1B33-458B-8AFD-CECCB0FA18CB}" type="slidenum">
              <a:rPr kumimoji="0" lang="es-ES">
                <a:solidFill>
                  <a:srgbClr val="FFFFFF"/>
                </a:solidFill>
              </a:rPr>
              <a:pPr/>
              <a:t>‹#›</a:t>
            </a:fld>
            <a:endParaRPr kumimoji="0" lang="es-ES"/>
          </a:p>
        </p:txBody>
      </p:sp>
      <p:sp>
        <p:nvSpPr>
          <p:cNvPr id="9" name="Rectangle 8"/>
          <p:cNvSpPr>
            <a:spLocks noGrp="1"/>
          </p:cNvSpPr>
          <p:nvPr>
            <p:ph type="ftr" sz="quarter" idx="18"/>
          </p:nvPr>
        </p:nvSpPr>
        <p:spPr/>
        <p:txBody>
          <a:bodyPr/>
          <a:lstStyle/>
          <a:p>
            <a:endParaRPr kumimoji="0"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en horizontal con título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6" name="Rectangle 5"/>
          <p:cNvSpPr>
            <a:spLocks noGrp="1"/>
          </p:cNvSpPr>
          <p:nvPr>
            <p:ph type="dt" sz="half" idx="18"/>
          </p:nvPr>
        </p:nvSpPr>
        <p:spPr/>
        <p:txBody>
          <a:bodyPr/>
          <a:lstStyle/>
          <a:p>
            <a:pPr algn="r"/>
            <a:fld id="{9668B50E-0B48-4566-8609-C51CF752A7DF}" type="datetimeFigureOut">
              <a:rPr kumimoji="0" lang="es-ES">
                <a:solidFill>
                  <a:schemeClr val="bg1"/>
                </a:solidFill>
              </a:rPr>
              <a:pPr algn="r"/>
              <a:t>11/06/2017</a:t>
            </a:fld>
            <a:endParaRPr kumimoji="0" lang="es-ES"/>
          </a:p>
        </p:txBody>
      </p:sp>
      <p:sp>
        <p:nvSpPr>
          <p:cNvPr id="7" name="Rectangle 6"/>
          <p:cNvSpPr>
            <a:spLocks noGrp="1"/>
          </p:cNvSpPr>
          <p:nvPr>
            <p:ph type="sldNum" sz="quarter" idx="19"/>
          </p:nvPr>
        </p:nvSpPr>
        <p:spPr/>
        <p:txBody>
          <a:bodyPr/>
          <a:lstStyle/>
          <a:p>
            <a:fld id="{8A4431D5-1B33-458B-8AFD-CECCB0FA18CB}" type="slidenum">
              <a:rPr kumimoji="0" lang="es-ES">
                <a:solidFill>
                  <a:srgbClr val="FFFFFF"/>
                </a:solidFill>
              </a:rPr>
              <a:pPr/>
              <a:t>‹#›</a:t>
            </a:fld>
            <a:endParaRPr kumimoji="0" lang="es-ES"/>
          </a:p>
        </p:txBody>
      </p:sp>
      <p:sp>
        <p:nvSpPr>
          <p:cNvPr id="9" name="Rectangle 8"/>
          <p:cNvSpPr>
            <a:spLocks noGrp="1"/>
          </p:cNvSpPr>
          <p:nvPr>
            <p:ph type="ftr" sz="quarter" idx="20"/>
          </p:nvPr>
        </p:nvSpPr>
        <p:spPr/>
        <p:txBody>
          <a:bodyPr/>
          <a:lstStyle/>
          <a:p>
            <a:endParaRPr kumimoji="0"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s-ES"/>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0" lang="es-ES"/>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eaLnBrk="1" latinLnBrk="0" hangingPunct="1">
              <a:defRPr kumimoji="0" lang="es-ES" sz="1200">
                <a:solidFill>
                  <a:schemeClr val="bg1"/>
                </a:solidFill>
              </a:defRPr>
            </a:lvl1pPr>
            <a:extLst/>
          </a:lstStyle>
          <a:p>
            <a:pPr algn="r"/>
            <a:fld id="{9668B50E-0B48-4566-8609-C51CF752A7DF}" type="datetimeFigureOut">
              <a:rPr kumimoji="0" lang="es-ES">
                <a:solidFill>
                  <a:schemeClr val="bg1"/>
                </a:solidFill>
              </a:rPr>
              <a:pPr algn="r"/>
              <a:t>11/06/2017</a:t>
            </a:fld>
            <a:endParaRPr kumimoji="0" lang="es-ES">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eaLnBrk="1" latinLnBrk="0" hangingPunct="1">
              <a:defRPr kumimoji="0" lang="es-ES" sz="1200">
                <a:solidFill>
                  <a:schemeClr val="bg1"/>
                </a:solidFill>
              </a:defRPr>
            </a:lvl1pPr>
            <a:extLst/>
          </a:lstStyle>
          <a:p>
            <a:pPr algn="l"/>
            <a:endParaRPr kumimoji="0" lang="es-ES">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latinLnBrk="0" hangingPunct="1">
              <a:defRPr kumimoji="0" lang="es-ES" sz="1200">
                <a:solidFill>
                  <a:schemeClr val="bg1"/>
                </a:solidFill>
              </a:defRPr>
            </a:lvl1pPr>
            <a:extLst/>
          </a:lstStyle>
          <a:p>
            <a:fld id="{8A4431D5-1B33-458B-8AFD-CECCB0FA18CB}" type="slidenum">
              <a:rPr kumimoji="0" lang="es-ES">
                <a:solidFill>
                  <a:schemeClr val="bg1"/>
                </a:solidFill>
              </a:rPr>
              <a:pPr/>
              <a:t>‹#›</a:t>
            </a:fld>
            <a:endParaRPr kumimoji="0" lang="es-ES">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71" r:id="rId3"/>
    <p:sldLayoutId id="2147483672" r:id="rId4"/>
    <p:sldLayoutId id="2147483650" r:id="rId5"/>
    <p:sldLayoutId id="2147483651" r:id="rId6"/>
    <p:sldLayoutId id="2147483652"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transition>
    <p:fade/>
  </p:transition>
  <p:timing>
    <p:tnLst>
      <p:par>
        <p:cTn id="1" dur="indefinite" restart="never" nodeType="tmRoot"/>
      </p:par>
    </p:tnLst>
  </p:timing>
  <p:txStyles>
    <p:titleStyle>
      <a:lvl1pPr algn="ctr" rtl="0" eaLnBrk="1" latinLnBrk="0" hangingPunct="1">
        <a:spcBef>
          <a:spcPct val="0"/>
        </a:spcBef>
        <a:buNone/>
        <a:defRPr kumimoji="0" lang="es-ES"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lang="es-ES"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es-ES"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es-ES"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es-ES"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es-ES"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es-ES" sz="2000" kern="120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sz="quarter" idx="10"/>
          </p:nvPr>
        </p:nvSpPr>
        <p:spPr>
          <a:xfrm>
            <a:off x="0" y="5013176"/>
            <a:ext cx="8964488" cy="1238250"/>
          </a:xfrm>
        </p:spPr>
        <p:txBody>
          <a:bodyPr/>
          <a:lstStyle/>
          <a:p>
            <a:r>
              <a:rPr lang="es-ES" dirty="0" smtClean="0"/>
              <a:t>Final </a:t>
            </a:r>
            <a:r>
              <a:rPr lang="es-ES" dirty="0" err="1" smtClean="0"/>
              <a:t>Event</a:t>
            </a:r>
            <a:endParaRPr lang="es-ES" dirty="0"/>
          </a:p>
        </p:txBody>
      </p:sp>
      <p:sp>
        <p:nvSpPr>
          <p:cNvPr id="10" name="9 Marcador de texto"/>
          <p:cNvSpPr>
            <a:spLocks noGrp="1"/>
          </p:cNvSpPr>
          <p:nvPr>
            <p:ph type="body" sz="quarter" idx="15"/>
          </p:nvPr>
        </p:nvSpPr>
        <p:spPr>
          <a:xfrm rot="16200000">
            <a:off x="6013648" y="2527176"/>
            <a:ext cx="5181600" cy="432048"/>
          </a:xfrm>
        </p:spPr>
        <p:txBody>
          <a:bodyPr/>
          <a:lstStyle/>
          <a:p>
            <a:r>
              <a:rPr lang="es-ES" dirty="0" smtClean="0"/>
              <a:t>Port of </a:t>
            </a:r>
            <a:r>
              <a:rPr lang="es-ES" dirty="0" err="1" smtClean="0"/>
              <a:t>Spain</a:t>
            </a:r>
            <a:r>
              <a:rPr lang="es-ES" dirty="0" smtClean="0"/>
              <a:t> - June 5 &amp; 6, 2017</a:t>
            </a:r>
            <a:endParaRPr lang="es-ES" dirty="0"/>
          </a:p>
        </p:txBody>
      </p:sp>
      <p:sp>
        <p:nvSpPr>
          <p:cNvPr id="11" name="10 CuadroTexto"/>
          <p:cNvSpPr txBox="1"/>
          <p:nvPr/>
        </p:nvSpPr>
        <p:spPr>
          <a:xfrm>
            <a:off x="395536" y="1268760"/>
            <a:ext cx="6552728" cy="1477328"/>
          </a:xfrm>
          <a:prstGeom prst="rect">
            <a:avLst/>
          </a:prstGeom>
          <a:noFill/>
        </p:spPr>
        <p:txBody>
          <a:bodyPr wrap="square" rtlCol="0">
            <a:spAutoFit/>
          </a:bodyPr>
          <a:lstStyle/>
          <a:p>
            <a:pPr algn="r"/>
            <a:r>
              <a:rPr lang="en-GB" i="1" dirty="0" smtClean="0"/>
              <a:t>Capacity Building Within the Caribbean Forum of the African, Caribbean and Pacific Group of States (CARIFORUM) in the Areas of Competition, Public Procurement, and Customs and Trade Facilitation in support of the Implementation of the CARIFORUM-EU Economic Partnership Agreement (EPA).</a:t>
            </a:r>
            <a:endParaRPr lang="es-ES" dirty="0" smtClean="0"/>
          </a:p>
        </p:txBody>
      </p:sp>
      <p:sp>
        <p:nvSpPr>
          <p:cNvPr id="12" name="Rectangle 16"/>
          <p:cNvSpPr/>
          <p:nvPr/>
        </p:nvSpPr>
        <p:spPr>
          <a:xfrm rot="10800000" flipV="1">
            <a:off x="-7" y="6237312"/>
            <a:ext cx="8964494" cy="620688"/>
          </a:xfrm>
          <a:prstGeom prst="rect">
            <a:avLst/>
          </a:prstGeom>
          <a:solidFill>
            <a:schemeClr val="bg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3" name="Rectangle 14"/>
          <p:cNvSpPr>
            <a:spLocks noChangeArrowheads="1"/>
          </p:cNvSpPr>
          <p:nvPr/>
        </p:nvSpPr>
        <p:spPr bwMode="auto">
          <a:xfrm>
            <a:off x="2340496" y="6346081"/>
            <a:ext cx="1295400" cy="371475"/>
          </a:xfrm>
          <a:prstGeom prst="rect">
            <a:avLst/>
          </a:prstGeom>
          <a:noFill/>
          <a:ln w="12700" cap="sq">
            <a:noFill/>
            <a:miter lim="800000"/>
            <a:headEnd type="none" w="sm" len="sm"/>
            <a:tailEnd type="none" w="sm" len="sm"/>
          </a:ln>
        </p:spPr>
        <p:txBody>
          <a:bodyPr anchor="ctr">
            <a:spAutoFit/>
          </a:bodyPr>
          <a:lstStyle/>
          <a:p>
            <a:pPr algn="r" eaLnBrk="0" hangingPunct="0"/>
            <a:r>
              <a:rPr lang="en-GB" sz="900" dirty="0">
                <a:latin typeface="Calibri" pitchFamily="34" charset="0"/>
                <a:ea typeface="Calibri" pitchFamily="34" charset="0"/>
                <a:cs typeface="Arial" charset="0"/>
              </a:rPr>
              <a:t>A project </a:t>
            </a:r>
            <a:br>
              <a:rPr lang="en-GB" sz="900" dirty="0">
                <a:latin typeface="Calibri" pitchFamily="34" charset="0"/>
                <a:ea typeface="Calibri" pitchFamily="34" charset="0"/>
                <a:cs typeface="Arial" charset="0"/>
              </a:rPr>
            </a:br>
            <a:r>
              <a:rPr lang="en-GB" sz="900" dirty="0">
                <a:latin typeface="Calibri" pitchFamily="34" charset="0"/>
                <a:ea typeface="Calibri" pitchFamily="34" charset="0"/>
                <a:cs typeface="Arial" charset="0"/>
              </a:rPr>
              <a:t>implemented by:</a:t>
            </a:r>
            <a:endParaRPr lang="es-ES" sz="1600" dirty="0">
              <a:ea typeface="Calibri" pitchFamily="34" charset="0"/>
              <a:cs typeface="Arial" charset="0"/>
            </a:endParaRPr>
          </a:p>
        </p:txBody>
      </p:sp>
      <p:grpSp>
        <p:nvGrpSpPr>
          <p:cNvPr id="14" name="21 Grupo"/>
          <p:cNvGrpSpPr>
            <a:grpSpLocks/>
          </p:cNvGrpSpPr>
          <p:nvPr/>
        </p:nvGrpSpPr>
        <p:grpSpPr bwMode="auto">
          <a:xfrm>
            <a:off x="3635896" y="6360368"/>
            <a:ext cx="5111750" cy="381000"/>
            <a:chOff x="2483768" y="5768274"/>
            <a:chExt cx="5111055" cy="380927"/>
          </a:xfrm>
        </p:grpSpPr>
        <p:pic>
          <p:nvPicPr>
            <p:cNvPr id="15" name="Imagen 57" descr="logopeque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3768" y="5805264"/>
              <a:ext cx="1800200" cy="306947"/>
            </a:xfrm>
            <a:prstGeom prst="rect">
              <a:avLst/>
            </a:prstGeom>
            <a:noFill/>
            <a:ln w="9525">
              <a:noFill/>
              <a:miter lim="800000"/>
              <a:headEnd/>
              <a:tailEnd/>
            </a:ln>
          </p:spPr>
        </p:pic>
        <p:pic>
          <p:nvPicPr>
            <p:cNvPr id="16" name="Imagen 58" descr="cid:image001.jpg@01CF9544.2D65E14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3102" y="5815012"/>
              <a:ext cx="1080120" cy="287451"/>
            </a:xfrm>
            <a:prstGeom prst="rect">
              <a:avLst/>
            </a:prstGeom>
            <a:noFill/>
            <a:ln w="9525">
              <a:noFill/>
              <a:miter lim="800000"/>
              <a:headEnd/>
              <a:tailEnd/>
            </a:ln>
          </p:spPr>
        </p:pic>
        <p:pic>
          <p:nvPicPr>
            <p:cNvPr id="17" name="Imagen 59" descr="þÿ"/>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42356" y="5797164"/>
              <a:ext cx="794767" cy="323147"/>
            </a:xfrm>
            <a:prstGeom prst="rect">
              <a:avLst/>
            </a:prstGeom>
            <a:noFill/>
            <a:ln w="9525">
              <a:noFill/>
              <a:miter lim="800000"/>
              <a:headEnd/>
              <a:tailEnd/>
            </a:ln>
          </p:spPr>
        </p:pic>
        <p:pic>
          <p:nvPicPr>
            <p:cNvPr id="18" name="Imagen 60" descr="þÿ"/>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76256" y="5768274"/>
              <a:ext cx="718567" cy="380927"/>
            </a:xfrm>
            <a:prstGeom prst="rect">
              <a:avLst/>
            </a:prstGeom>
            <a:noFill/>
            <a:ln w="9525">
              <a:noFill/>
              <a:miter lim="800000"/>
              <a:headEnd/>
              <a:tailEnd/>
            </a:ln>
          </p:spPr>
        </p:pic>
      </p:grpSp>
      <p:pic>
        <p:nvPicPr>
          <p:cNvPr id="19" name="il_fi" descr="http://www.wereurope.eu/bilder/eu.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3568" y="188640"/>
            <a:ext cx="792163" cy="528637"/>
          </a:xfrm>
          <a:prstGeom prst="rect">
            <a:avLst/>
          </a:prstGeom>
          <a:noFill/>
          <a:ln w="9525">
            <a:noFill/>
            <a:miter lim="800000"/>
            <a:headEnd/>
            <a:tailEnd/>
          </a:ln>
        </p:spPr>
      </p:pic>
      <p:sp>
        <p:nvSpPr>
          <p:cNvPr id="20" name="7 CuadroTexto"/>
          <p:cNvSpPr txBox="1">
            <a:spLocks noChangeArrowheads="1"/>
          </p:cNvSpPr>
          <p:nvPr/>
        </p:nvSpPr>
        <p:spPr bwMode="auto">
          <a:xfrm>
            <a:off x="467668" y="677590"/>
            <a:ext cx="1223963" cy="369332"/>
          </a:xfrm>
          <a:prstGeom prst="rect">
            <a:avLst/>
          </a:prstGeom>
          <a:noFill/>
          <a:ln w="9525">
            <a:noFill/>
            <a:miter lim="800000"/>
            <a:headEnd/>
            <a:tailEnd/>
          </a:ln>
        </p:spPr>
        <p:txBody>
          <a:bodyPr wrap="square">
            <a:spAutoFit/>
          </a:bodyPr>
          <a:lstStyle/>
          <a:p>
            <a:pPr algn="ctr"/>
            <a:r>
              <a:rPr lang="es-ES" sz="900" dirty="0" smtClean="0">
                <a:latin typeface="Arial" charset="0"/>
                <a:cs typeface="Arial" charset="0"/>
              </a:rPr>
              <a:t>Project </a:t>
            </a:r>
            <a:r>
              <a:rPr lang="es-ES" sz="900" dirty="0" err="1" smtClean="0">
                <a:latin typeface="Arial" charset="0"/>
                <a:cs typeface="Arial" charset="0"/>
              </a:rPr>
              <a:t>funded</a:t>
            </a:r>
            <a:r>
              <a:rPr lang="es-ES" sz="900" dirty="0" smtClean="0">
                <a:latin typeface="Arial" charset="0"/>
                <a:cs typeface="Arial" charset="0"/>
              </a:rPr>
              <a:t> </a:t>
            </a:r>
            <a:r>
              <a:rPr lang="es-ES" sz="900" dirty="0" err="1" smtClean="0">
                <a:latin typeface="Arial" charset="0"/>
                <a:cs typeface="Arial" charset="0"/>
              </a:rPr>
              <a:t>by</a:t>
            </a:r>
            <a:r>
              <a:rPr lang="es-ES" sz="900" dirty="0" smtClean="0">
                <a:latin typeface="Arial" charset="0"/>
                <a:cs typeface="Arial" charset="0"/>
              </a:rPr>
              <a:t> </a:t>
            </a:r>
            <a:r>
              <a:rPr lang="es-ES" sz="900" dirty="0" err="1" smtClean="0">
                <a:latin typeface="Arial" charset="0"/>
                <a:cs typeface="Arial" charset="0"/>
              </a:rPr>
              <a:t>the</a:t>
            </a:r>
            <a:r>
              <a:rPr lang="es-ES" sz="900" dirty="0" smtClean="0">
                <a:latin typeface="Arial" charset="0"/>
                <a:cs typeface="Arial" charset="0"/>
              </a:rPr>
              <a:t> </a:t>
            </a:r>
            <a:r>
              <a:rPr lang="es-ES" sz="900" dirty="0" err="1" smtClean="0">
                <a:latin typeface="Arial" charset="0"/>
                <a:cs typeface="Arial" charset="0"/>
              </a:rPr>
              <a:t>European</a:t>
            </a:r>
            <a:r>
              <a:rPr lang="es-ES" sz="900" dirty="0" smtClean="0">
                <a:latin typeface="Arial" charset="0"/>
                <a:cs typeface="Arial" charset="0"/>
              </a:rPr>
              <a:t> </a:t>
            </a:r>
            <a:r>
              <a:rPr lang="es-ES" sz="900" dirty="0" err="1">
                <a:latin typeface="Arial" charset="0"/>
                <a:cs typeface="Arial" charset="0"/>
              </a:rPr>
              <a:t>Union</a:t>
            </a:r>
            <a:endParaRPr lang="es-ES" sz="900" dirty="0">
              <a:latin typeface="Arial" charset="0"/>
              <a:cs typeface="Arial" charset="0"/>
            </a:endParaRPr>
          </a:p>
        </p:txBody>
      </p:sp>
      <p:pic>
        <p:nvPicPr>
          <p:cNvPr id="21" name="9 Imagen" descr="Cariforum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76056" y="404664"/>
            <a:ext cx="1765300" cy="344487"/>
          </a:xfrm>
          <a:prstGeom prst="rect">
            <a:avLst/>
          </a:prstGeom>
          <a:noFill/>
          <a:ln w="9525">
            <a:noFill/>
            <a:miter lim="800000"/>
            <a:headEnd/>
            <a:tailEnd/>
          </a:ln>
        </p:spPr>
      </p:pic>
      <p:sp>
        <p:nvSpPr>
          <p:cNvPr id="22" name="21 CuadroTexto"/>
          <p:cNvSpPr txBox="1"/>
          <p:nvPr/>
        </p:nvSpPr>
        <p:spPr>
          <a:xfrm>
            <a:off x="1259632" y="3212976"/>
            <a:ext cx="5688632" cy="646331"/>
          </a:xfrm>
          <a:prstGeom prst="rect">
            <a:avLst/>
          </a:prstGeom>
          <a:noFill/>
        </p:spPr>
        <p:txBody>
          <a:bodyPr wrap="square" rtlCol="0">
            <a:spAutoFit/>
          </a:bodyPr>
          <a:lstStyle/>
          <a:p>
            <a:pPr algn="r"/>
            <a:r>
              <a:rPr lang="en-GB" sz="1200" dirty="0" smtClean="0"/>
              <a:t>Antigua and Barbuda, The Bahamas, Barbados, Belize, Dominica, the Dominican Republic, Grenada, Guyana, Haiti, Jamaica, St. Kitts and Nevis, Saint Lucia, St. Vincent and the Grenadines, Suriname, and Trinidad and Tobago</a:t>
            </a:r>
            <a:endParaRPr lang="es-ES" sz="1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99" y="116632"/>
            <a:ext cx="8229600" cy="10969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b="1" dirty="0" smtClean="0">
                <a:latin typeface="Batang" panose="02030600000101010101" pitchFamily="18" charset="-127"/>
                <a:ea typeface="Batang" panose="02030600000101010101" pitchFamily="18" charset="-127"/>
              </a:rPr>
              <a:t>REFLECTIONS:</a:t>
            </a:r>
            <a:br>
              <a:rPr lang="en-US" sz="3600" b="1" dirty="0" smtClean="0">
                <a:latin typeface="Batang" panose="02030600000101010101" pitchFamily="18" charset="-127"/>
                <a:ea typeface="Batang" panose="02030600000101010101" pitchFamily="18" charset="-127"/>
              </a:rPr>
            </a:br>
            <a:r>
              <a:rPr lang="en-JM" sz="3600" b="1" dirty="0" smtClean="0">
                <a:latin typeface="Batang" panose="02030600000101010101" pitchFamily="18" charset="-127"/>
                <a:ea typeface="Batang" panose="02030600000101010101" pitchFamily="18" charset="-127"/>
              </a:rPr>
              <a:t>Design </a:t>
            </a:r>
            <a:r>
              <a:rPr lang="en-JM" sz="3600" b="1" dirty="0">
                <a:latin typeface="Batang" panose="02030600000101010101" pitchFamily="18" charset="-127"/>
                <a:ea typeface="Batang" panose="02030600000101010101" pitchFamily="18" charset="-127"/>
              </a:rPr>
              <a:t>&amp; Delivery of Programme</a:t>
            </a:r>
            <a:endParaRPr lang="en-GB" sz="3600" b="1" dirty="0">
              <a:latin typeface="Batang" panose="02030600000101010101" pitchFamily="18" charset="-127"/>
              <a:ea typeface="Batang" panose="02030600000101010101" pitchFamily="18" charset="-127"/>
            </a:endParaRPr>
          </a:p>
        </p:txBody>
      </p:sp>
      <p:graphicFrame>
        <p:nvGraphicFramePr>
          <p:cNvPr id="7" name="Diagram 6"/>
          <p:cNvGraphicFramePr/>
          <p:nvPr>
            <p:extLst>
              <p:ext uri="{D42A27DB-BD31-4B8C-83A1-F6EECF244321}">
                <p14:modId xmlns:p14="http://schemas.microsoft.com/office/powerpoint/2010/main" val="1683894225"/>
              </p:ext>
            </p:extLst>
          </p:nvPr>
        </p:nvGraphicFramePr>
        <p:xfrm>
          <a:off x="470646" y="1340769"/>
          <a:ext cx="8133801" cy="4032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048220123"/>
              </p:ext>
            </p:extLst>
          </p:nvPr>
        </p:nvGraphicFramePr>
        <p:xfrm>
          <a:off x="468977" y="5517232"/>
          <a:ext cx="8168498" cy="1300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27918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04" y="0"/>
            <a:ext cx="8229600" cy="90872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b="1" dirty="0" smtClean="0">
                <a:latin typeface="Batang" panose="02030600000101010101" pitchFamily="18" charset="-127"/>
                <a:ea typeface="Batang" panose="02030600000101010101" pitchFamily="18" charset="-127"/>
              </a:rPr>
              <a:t>Results: </a:t>
            </a:r>
            <a:br>
              <a:rPr lang="en-US" sz="3600" b="1" dirty="0" smtClean="0">
                <a:latin typeface="Batang" panose="02030600000101010101" pitchFamily="18" charset="-127"/>
                <a:ea typeface="Batang" panose="02030600000101010101" pitchFamily="18" charset="-127"/>
              </a:rPr>
            </a:br>
            <a:r>
              <a:rPr lang="en-US" sz="3600" b="1" dirty="0" smtClean="0">
                <a:latin typeface="Batang" panose="02030600000101010101" pitchFamily="18" charset="-127"/>
                <a:ea typeface="Batang" panose="02030600000101010101" pitchFamily="18" charset="-127"/>
              </a:rPr>
              <a:t>Objectives Met</a:t>
            </a:r>
            <a:endParaRPr lang="en-GB" sz="3600"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107504" y="908720"/>
            <a:ext cx="8458200" cy="5949280"/>
          </a:xfrm>
        </p:spPr>
        <p:txBody>
          <a:bodyPr>
            <a:normAutofit/>
          </a:bodyPr>
          <a:lstStyle/>
          <a:p>
            <a:pPr marL="0" lvl="0" indent="0" algn="just">
              <a:buNone/>
            </a:pPr>
            <a:r>
              <a:rPr lang="en-US" sz="2400" dirty="0" smtClean="0">
                <a:latin typeface="Batang" panose="02030600000101010101" pitchFamily="18" charset="-127"/>
                <a:ea typeface="Batang" panose="02030600000101010101" pitchFamily="18" charset="-127"/>
              </a:rPr>
              <a:t>Comments from participants (Overall </a:t>
            </a:r>
            <a:r>
              <a:rPr lang="en-US" sz="2400" dirty="0" err="1" smtClean="0">
                <a:latin typeface="Batang" panose="02030600000101010101" pitchFamily="18" charset="-127"/>
                <a:ea typeface="Batang" panose="02030600000101010101" pitchFamily="18" charset="-127"/>
              </a:rPr>
              <a:t>Programme</a:t>
            </a:r>
            <a:r>
              <a:rPr lang="en-US" sz="2400" dirty="0" smtClean="0">
                <a:latin typeface="Batang" panose="02030600000101010101" pitchFamily="18" charset="-127"/>
                <a:ea typeface="Batang" panose="02030600000101010101" pitchFamily="18" charset="-127"/>
              </a:rPr>
              <a:t>): </a:t>
            </a:r>
          </a:p>
          <a:p>
            <a:pPr marL="0" lvl="0" indent="0" algn="just">
              <a:buNone/>
            </a:pPr>
            <a:r>
              <a:rPr lang="en-US" sz="1900" i="1" dirty="0" smtClean="0">
                <a:latin typeface="Batang" panose="02030600000101010101" pitchFamily="18" charset="-127"/>
                <a:ea typeface="Batang" panose="02030600000101010101" pitchFamily="18" charset="-127"/>
              </a:rPr>
              <a:t>“</a:t>
            </a:r>
            <a:r>
              <a:rPr lang="en-US" sz="1900" i="1" dirty="0">
                <a:latin typeface="Batang" panose="02030600000101010101" pitchFamily="18" charset="-127"/>
                <a:ea typeface="Batang" panose="02030600000101010101" pitchFamily="18" charset="-127"/>
              </a:rPr>
              <a:t>I have been able to make significant contributions towards the plans for my [Country’s} procurement reform process in the areas of strengthening and standardizing the procurement process across government as well as incorporating best practices into procurement procedures</a:t>
            </a:r>
            <a:r>
              <a:rPr lang="en-US" sz="1900" i="1" dirty="0" smtClean="0">
                <a:latin typeface="Batang" panose="02030600000101010101" pitchFamily="18" charset="-127"/>
                <a:ea typeface="Batang" panose="02030600000101010101" pitchFamily="18" charset="-127"/>
              </a:rPr>
              <a:t>.”</a:t>
            </a:r>
          </a:p>
          <a:p>
            <a:pPr marL="0" lvl="0" indent="0" algn="just">
              <a:buNone/>
            </a:pPr>
            <a:endParaRPr lang="en-US" sz="1900" i="1" dirty="0" smtClean="0">
              <a:latin typeface="Batang" panose="02030600000101010101" pitchFamily="18" charset="-127"/>
              <a:ea typeface="Batang" panose="02030600000101010101" pitchFamily="18" charset="-127"/>
            </a:endParaRPr>
          </a:p>
          <a:p>
            <a:pPr marL="0" lvl="0" indent="0" algn="just">
              <a:buNone/>
            </a:pPr>
            <a:r>
              <a:rPr lang="en-US" sz="2400" dirty="0" smtClean="0">
                <a:solidFill>
                  <a:srgbClr val="1F497D"/>
                </a:solidFill>
                <a:latin typeface="Batang" panose="02030600000101010101" pitchFamily="18" charset="-127"/>
                <a:ea typeface="Batang" panose="02030600000101010101" pitchFamily="18" charset="-127"/>
              </a:rPr>
              <a:t>Responses from participants (Level III): </a:t>
            </a:r>
          </a:p>
          <a:p>
            <a:pPr marL="0" lvl="0" indent="0" algn="just">
              <a:buNone/>
            </a:pPr>
            <a:r>
              <a:rPr lang="en-US" sz="2000" dirty="0" smtClean="0">
                <a:latin typeface="Batang" panose="02030600000101010101" pitchFamily="18" charset="-127"/>
                <a:ea typeface="Batang" panose="02030600000101010101" pitchFamily="18" charset="-127"/>
              </a:rPr>
              <a:t>“Which aspects of this course were most valuable to your overall learning experience?”</a:t>
            </a:r>
          </a:p>
          <a:p>
            <a:pPr lvl="0" algn="just"/>
            <a:r>
              <a:rPr lang="en-US" sz="1900" i="1" dirty="0" smtClean="0">
                <a:latin typeface="Batang" panose="02030600000101010101" pitchFamily="18" charset="-127"/>
                <a:ea typeface="Batang" panose="02030600000101010101" pitchFamily="18" charset="-127"/>
              </a:rPr>
              <a:t>“…</a:t>
            </a:r>
            <a:r>
              <a:rPr lang="en-US" sz="1900" i="1" dirty="0">
                <a:latin typeface="Batang" panose="02030600000101010101" pitchFamily="18" charset="-127"/>
                <a:ea typeface="Batang" panose="02030600000101010101" pitchFamily="18" charset="-127"/>
              </a:rPr>
              <a:t>the Procurement Cycle (and) e-GP” </a:t>
            </a:r>
            <a:endParaRPr lang="en-US" sz="1900" i="1" dirty="0" smtClean="0">
              <a:latin typeface="Batang" panose="02030600000101010101" pitchFamily="18" charset="-127"/>
              <a:ea typeface="Batang" panose="02030600000101010101" pitchFamily="18" charset="-127"/>
            </a:endParaRPr>
          </a:p>
          <a:p>
            <a:pPr algn="just"/>
            <a:r>
              <a:rPr lang="en-US" sz="2000" i="1" dirty="0">
                <a:latin typeface="Batang" panose="02030600000101010101" pitchFamily="18" charset="-127"/>
                <a:ea typeface="Batang" panose="02030600000101010101" pitchFamily="18" charset="-127"/>
              </a:rPr>
              <a:t>“</a:t>
            </a:r>
            <a:r>
              <a:rPr lang="en-US" sz="1900" i="1" dirty="0">
                <a:latin typeface="Batang" panose="02030600000101010101" pitchFamily="18" charset="-127"/>
                <a:ea typeface="Batang" panose="02030600000101010101" pitchFamily="18" charset="-127"/>
              </a:rPr>
              <a:t>Understanding the significance and role of Public Procurement to the sustainable development of small developing economies</a:t>
            </a:r>
            <a:r>
              <a:rPr lang="en-US" sz="1900" i="1" dirty="0" smtClean="0">
                <a:latin typeface="Batang" panose="02030600000101010101" pitchFamily="18" charset="-127"/>
                <a:ea typeface="Batang" panose="02030600000101010101" pitchFamily="18" charset="-127"/>
              </a:rPr>
              <a:t>”.</a:t>
            </a:r>
            <a:endParaRPr lang="en-JM" sz="1900" i="1" dirty="0" smtClean="0">
              <a:latin typeface="Batang" panose="02030600000101010101" pitchFamily="18" charset="-127"/>
              <a:ea typeface="Batang" panose="02030600000101010101" pitchFamily="18" charset="-127"/>
            </a:endParaRPr>
          </a:p>
          <a:p>
            <a:pPr lvl="0" algn="just"/>
            <a:r>
              <a:rPr lang="en-US" sz="1900" i="1" dirty="0" smtClean="0">
                <a:latin typeface="Batang" panose="02030600000101010101" pitchFamily="18" charset="-127"/>
                <a:ea typeface="Batang" panose="02030600000101010101" pitchFamily="18" charset="-127"/>
              </a:rPr>
              <a:t>“</a:t>
            </a:r>
            <a:r>
              <a:rPr lang="en-US" sz="1900" i="1" dirty="0">
                <a:latin typeface="Batang" panose="02030600000101010101" pitchFamily="18" charset="-127"/>
                <a:ea typeface="Batang" panose="02030600000101010101" pitchFamily="18" charset="-127"/>
              </a:rPr>
              <a:t>Procurement Law (Sustainable procurement and the tutorials) was very interesting</a:t>
            </a:r>
            <a:r>
              <a:rPr lang="en-US" sz="1900" i="1" dirty="0" smtClean="0">
                <a:latin typeface="Batang" panose="02030600000101010101" pitchFamily="18" charset="-127"/>
                <a:ea typeface="Batang" panose="02030600000101010101" pitchFamily="18" charset="-127"/>
              </a:rPr>
              <a:t>”.</a:t>
            </a:r>
            <a:endParaRPr lang="en-JM" sz="1900" i="1" dirty="0">
              <a:latin typeface="Batang" panose="02030600000101010101" pitchFamily="18" charset="-127"/>
              <a:ea typeface="Batang" panose="02030600000101010101" pitchFamily="18" charset="-127"/>
            </a:endParaRPr>
          </a:p>
          <a:p>
            <a:pPr lvl="0" algn="just"/>
            <a:r>
              <a:rPr lang="en-US" sz="2000" i="1" dirty="0" smtClean="0">
                <a:latin typeface="Batang" panose="02030600000101010101" pitchFamily="18" charset="-127"/>
                <a:ea typeface="Batang" panose="02030600000101010101" pitchFamily="18" charset="-127"/>
              </a:rPr>
              <a:t>“</a:t>
            </a:r>
            <a:r>
              <a:rPr lang="en-US" sz="2000" i="1" dirty="0">
                <a:latin typeface="Batang" panose="02030600000101010101" pitchFamily="18" charset="-127"/>
                <a:ea typeface="Batang" panose="02030600000101010101" pitchFamily="18" charset="-127"/>
              </a:rPr>
              <a:t>The assignments were very intriguing. I like how they cause participants to recall information and utilize local examples</a:t>
            </a:r>
            <a:r>
              <a:rPr lang="en-US" sz="2000" dirty="0">
                <a:latin typeface="Batang" panose="02030600000101010101" pitchFamily="18" charset="-127"/>
                <a:ea typeface="Batang" panose="02030600000101010101" pitchFamily="18" charset="-127"/>
              </a:rPr>
              <a:t>”.</a:t>
            </a:r>
            <a:endParaRPr lang="en-JM" sz="2000" dirty="0">
              <a:latin typeface="Batang" panose="02030600000101010101" pitchFamily="18" charset="-127"/>
              <a:ea typeface="Batang" panose="02030600000101010101" pitchFamily="18" charset="-127"/>
            </a:endParaRPr>
          </a:p>
          <a:p>
            <a:pPr marL="0" indent="0" algn="just">
              <a:buNone/>
            </a:pPr>
            <a:endParaRPr lang="en-US" sz="2000" b="1" dirty="0" smtClean="0">
              <a:solidFill>
                <a:srgbClr val="0070C0"/>
              </a:solidFill>
              <a:latin typeface="Batang" panose="02030600000101010101" pitchFamily="18" charset="-127"/>
              <a:ea typeface="Batang" panose="02030600000101010101" pitchFamily="18" charset="-127"/>
            </a:endParaRPr>
          </a:p>
          <a:p>
            <a:pPr marL="0" indent="0" algn="just">
              <a:buNone/>
            </a:pPr>
            <a:endParaRPr lang="en-GB" sz="2000" b="1" dirty="0">
              <a:solidFill>
                <a:srgbClr val="0070C0"/>
              </a:solidFill>
              <a:latin typeface="Batang" panose="02030600000101010101" pitchFamily="18" charset="-127"/>
              <a:ea typeface="Batang" panose="02030600000101010101" pitchFamily="18" charset="-127"/>
            </a:endParaRPr>
          </a:p>
          <a:p>
            <a:pPr marL="0" indent="0" algn="just">
              <a:buNone/>
            </a:pPr>
            <a:endParaRPr lang="en-GB" dirty="0">
              <a:latin typeface="Batang" panose="02030600000101010101" pitchFamily="18" charset="-127"/>
              <a:ea typeface="Batang" panose="02030600000101010101" pitchFamily="18" charset="-127"/>
            </a:endParaRPr>
          </a:p>
          <a:p>
            <a:pPr algn="just"/>
            <a:endParaRPr lang="en-US" dirty="0" smtClean="0">
              <a:latin typeface="Batang" panose="02030600000101010101" pitchFamily="18" charset="-127"/>
              <a:ea typeface="Batang" panose="02030600000101010101" pitchFamily="18" charset="-127"/>
            </a:endParaRPr>
          </a:p>
          <a:p>
            <a:pPr lvl="1" algn="just"/>
            <a:endParaRPr lang="en-GB"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209276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04" y="116632"/>
            <a:ext cx="8229600" cy="100811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b="1" dirty="0" smtClean="0">
                <a:latin typeface="Batang" panose="02030600000101010101" pitchFamily="18" charset="-127"/>
                <a:ea typeface="Batang" panose="02030600000101010101" pitchFamily="18" charset="-127"/>
              </a:rPr>
              <a:t>Results: </a:t>
            </a:r>
            <a:br>
              <a:rPr lang="en-US" sz="3600" b="1" dirty="0" smtClean="0">
                <a:latin typeface="Batang" panose="02030600000101010101" pitchFamily="18" charset="-127"/>
                <a:ea typeface="Batang" panose="02030600000101010101" pitchFamily="18" charset="-127"/>
              </a:rPr>
            </a:br>
            <a:r>
              <a:rPr lang="en-US" sz="3600" b="1" dirty="0" smtClean="0">
                <a:latin typeface="Batang" panose="02030600000101010101" pitchFamily="18" charset="-127"/>
                <a:ea typeface="Batang" panose="02030600000101010101" pitchFamily="18" charset="-127"/>
              </a:rPr>
              <a:t>Shortfalls</a:t>
            </a:r>
            <a:endParaRPr lang="en-GB" sz="3600"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107504" y="1340768"/>
            <a:ext cx="8458200" cy="5328592"/>
          </a:xfrm>
        </p:spPr>
        <p:txBody>
          <a:bodyPr>
            <a:normAutofit/>
          </a:bodyPr>
          <a:lstStyle/>
          <a:p>
            <a:pPr marL="463550" lvl="1" indent="-342900" algn="just">
              <a:buFont typeface="Arial" panose="020B0604020202020204" pitchFamily="34" charset="0"/>
              <a:buChar char="•"/>
            </a:pPr>
            <a:endParaRPr lang="en-US" sz="2400" dirty="0" smtClean="0">
              <a:latin typeface="Batang" panose="02030600000101010101" pitchFamily="18" charset="-127"/>
              <a:ea typeface="Batang" panose="02030600000101010101" pitchFamily="18" charset="-127"/>
            </a:endParaRPr>
          </a:p>
          <a:p>
            <a:pPr marL="463550" lvl="1" indent="-342900" algn="just">
              <a:buFont typeface="Arial" panose="020B0604020202020204" pitchFamily="34" charset="0"/>
              <a:buChar char="•"/>
            </a:pPr>
            <a:r>
              <a:rPr lang="en-US" sz="2400" dirty="0" smtClean="0">
                <a:latin typeface="Batang" panose="02030600000101010101" pitchFamily="18" charset="-127"/>
                <a:ea typeface="Batang" panose="02030600000101010101" pitchFamily="18" charset="-127"/>
              </a:rPr>
              <a:t>Lack </a:t>
            </a:r>
            <a:r>
              <a:rPr lang="en-US" sz="2400" dirty="0">
                <a:latin typeface="Batang" panose="02030600000101010101" pitchFamily="18" charset="-127"/>
                <a:ea typeface="Batang" panose="02030600000101010101" pitchFamily="18" charset="-127"/>
              </a:rPr>
              <a:t>of ongoing </a:t>
            </a:r>
            <a:r>
              <a:rPr lang="en-US" sz="2400" dirty="0" smtClean="0">
                <a:latin typeface="Batang" panose="02030600000101010101" pitchFamily="18" charset="-127"/>
                <a:ea typeface="Batang" panose="02030600000101010101" pitchFamily="18" charset="-127"/>
              </a:rPr>
              <a:t>mentoring/coaching of </a:t>
            </a:r>
            <a:r>
              <a:rPr lang="en-US" sz="2400" dirty="0">
                <a:latin typeface="Batang" panose="02030600000101010101" pitchFamily="18" charset="-127"/>
                <a:ea typeface="Batang" panose="02030600000101010101" pitchFamily="18" charset="-127"/>
              </a:rPr>
              <a:t>participants. </a:t>
            </a:r>
            <a:endParaRPr lang="en-US" sz="2400" dirty="0" smtClean="0">
              <a:latin typeface="Batang" panose="02030600000101010101" pitchFamily="18" charset="-127"/>
              <a:ea typeface="Batang" panose="02030600000101010101" pitchFamily="18" charset="-127"/>
            </a:endParaRPr>
          </a:p>
          <a:p>
            <a:pPr marL="120650" lvl="1" indent="0" algn="just">
              <a:buNone/>
            </a:pPr>
            <a:endParaRPr lang="en-JM" sz="2400" dirty="0">
              <a:latin typeface="Batang" panose="02030600000101010101" pitchFamily="18" charset="-127"/>
              <a:ea typeface="Batang" panose="02030600000101010101" pitchFamily="18" charset="-127"/>
            </a:endParaRPr>
          </a:p>
          <a:p>
            <a:pPr marL="463550" lvl="1" indent="-342900" algn="just">
              <a:buFont typeface="Arial" panose="020B0604020202020204" pitchFamily="34" charset="0"/>
              <a:buChar char="•"/>
            </a:pPr>
            <a:r>
              <a:rPr lang="en-US" sz="2400" dirty="0">
                <a:latin typeface="Batang" panose="02030600000101010101" pitchFamily="18" charset="-127"/>
                <a:ea typeface="Batang" panose="02030600000101010101" pitchFamily="18" charset="-127"/>
              </a:rPr>
              <a:t>Limited involvement of broad range of stakeholders (suppliers, civil society, opinion formers, party officials</a:t>
            </a:r>
            <a:r>
              <a:rPr lang="en-US" sz="2400" dirty="0" smtClean="0">
                <a:latin typeface="Batang" panose="02030600000101010101" pitchFamily="18" charset="-127"/>
                <a:ea typeface="Batang" panose="02030600000101010101" pitchFamily="18" charset="-127"/>
              </a:rPr>
              <a:t>).</a:t>
            </a:r>
          </a:p>
          <a:p>
            <a:pPr marL="463550" lvl="1" indent="-342900" algn="just">
              <a:buFont typeface="Arial" panose="020B0604020202020204" pitchFamily="34" charset="0"/>
              <a:buChar char="•"/>
            </a:pPr>
            <a:endParaRPr lang="en-US" sz="2400" dirty="0" smtClean="0">
              <a:latin typeface="Batang" panose="02030600000101010101" pitchFamily="18" charset="-127"/>
              <a:ea typeface="Batang" panose="02030600000101010101" pitchFamily="18" charset="-127"/>
            </a:endParaRPr>
          </a:p>
          <a:p>
            <a:pPr marL="463550" lvl="1" indent="-342900" algn="just">
              <a:buFont typeface="Arial" panose="020B0604020202020204" pitchFamily="34" charset="0"/>
              <a:buChar char="•"/>
            </a:pPr>
            <a:r>
              <a:rPr lang="en-US" sz="2400" dirty="0" smtClean="0">
                <a:latin typeface="Batang" panose="02030600000101010101" pitchFamily="18" charset="-127"/>
                <a:ea typeface="Batang" panose="02030600000101010101" pitchFamily="18" charset="-127"/>
              </a:rPr>
              <a:t>Trainers to move the program forward unidentified.</a:t>
            </a:r>
          </a:p>
          <a:p>
            <a:pPr marL="120650" lvl="1" indent="0" algn="just">
              <a:buNone/>
            </a:pPr>
            <a:endParaRPr lang="en-US" sz="2400" dirty="0" smtClean="0">
              <a:latin typeface="Batang" panose="02030600000101010101" pitchFamily="18" charset="-127"/>
              <a:ea typeface="Batang" panose="02030600000101010101" pitchFamily="18" charset="-127"/>
            </a:endParaRPr>
          </a:p>
          <a:p>
            <a:pPr marL="463550" lvl="1" indent="-342900" algn="just">
              <a:buFont typeface="Arial" panose="020B0604020202020204" pitchFamily="34" charset="0"/>
              <a:buChar char="•"/>
            </a:pPr>
            <a:r>
              <a:rPr lang="en-JM" sz="2400" dirty="0" smtClean="0">
                <a:latin typeface="Batang" panose="02030600000101010101" pitchFamily="18" charset="-127"/>
                <a:ea typeface="Batang" panose="02030600000101010101" pitchFamily="18" charset="-127"/>
              </a:rPr>
              <a:t>5/26 Register level III participants did not participate.</a:t>
            </a:r>
          </a:p>
          <a:p>
            <a:pPr marL="463550" lvl="1" indent="-342900" algn="just">
              <a:buFont typeface="Arial" panose="020B0604020202020204" pitchFamily="34" charset="0"/>
              <a:buChar char="•"/>
            </a:pPr>
            <a:endParaRPr lang="en-JM" sz="2400" dirty="0" smtClean="0">
              <a:latin typeface="Batang" panose="02030600000101010101" pitchFamily="18" charset="-127"/>
              <a:ea typeface="Batang" panose="02030600000101010101" pitchFamily="18" charset="-127"/>
            </a:endParaRPr>
          </a:p>
          <a:p>
            <a:pPr marL="463550" lvl="1" indent="-342900" algn="just">
              <a:buFont typeface="Arial" panose="020B0604020202020204" pitchFamily="34" charset="0"/>
              <a:buChar char="•"/>
            </a:pPr>
            <a:r>
              <a:rPr lang="en-JM" sz="2400" smtClean="0">
                <a:latin typeface="Batang" panose="02030600000101010101" pitchFamily="18" charset="-127"/>
                <a:ea typeface="Batang" panose="02030600000101010101" pitchFamily="18" charset="-127"/>
              </a:rPr>
              <a:t>The Bahamas </a:t>
            </a:r>
            <a:r>
              <a:rPr lang="en-JM" sz="2400" dirty="0" smtClean="0">
                <a:latin typeface="Batang" panose="02030600000101010101" pitchFamily="18" charset="-127"/>
                <a:ea typeface="Batang" panose="02030600000101010101" pitchFamily="18" charset="-127"/>
              </a:rPr>
              <a:t>has not received level I training.</a:t>
            </a:r>
            <a:endParaRPr lang="en-JM" sz="2400" dirty="0">
              <a:latin typeface="Batang" panose="02030600000101010101" pitchFamily="18" charset="-127"/>
              <a:ea typeface="Batang" panose="02030600000101010101" pitchFamily="18" charset="-127"/>
            </a:endParaRPr>
          </a:p>
          <a:p>
            <a:pPr marL="0" indent="0">
              <a:buNone/>
            </a:pPr>
            <a:endParaRPr lang="en-US" sz="2000" b="1" dirty="0" smtClean="0">
              <a:solidFill>
                <a:srgbClr val="0070C0"/>
              </a:solidFill>
              <a:latin typeface="Batang" panose="02030600000101010101" pitchFamily="18" charset="-127"/>
              <a:ea typeface="Batang" panose="02030600000101010101" pitchFamily="18" charset="-127"/>
            </a:endParaRPr>
          </a:p>
          <a:p>
            <a:pPr marL="0" indent="0">
              <a:buNone/>
            </a:pPr>
            <a:endParaRPr lang="en-GB" sz="2000" b="1" dirty="0">
              <a:solidFill>
                <a:srgbClr val="0070C0"/>
              </a:solidFill>
              <a:latin typeface="Batang" panose="02030600000101010101" pitchFamily="18" charset="-127"/>
              <a:ea typeface="Batang" panose="02030600000101010101" pitchFamily="18" charset="-127"/>
            </a:endParaRPr>
          </a:p>
          <a:p>
            <a:pPr marL="0" indent="0">
              <a:buNone/>
            </a:pPr>
            <a:endParaRPr lang="en-GB" dirty="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pPr lvl="1"/>
            <a:endParaRPr lang="en-GB"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589597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85159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3600" b="1" dirty="0" smtClean="0">
                <a:latin typeface="Batang" panose="02030600000101010101" pitchFamily="18" charset="-127"/>
                <a:ea typeface="Batang" panose="02030600000101010101" pitchFamily="18" charset="-127"/>
              </a:rPr>
              <a:t>Recommendations:</a:t>
            </a:r>
            <a:br>
              <a:rPr lang="en-US" sz="3600" b="1" dirty="0" smtClean="0">
                <a:latin typeface="Batang" panose="02030600000101010101" pitchFamily="18" charset="-127"/>
                <a:ea typeface="Batang" panose="02030600000101010101" pitchFamily="18" charset="-127"/>
              </a:rPr>
            </a:br>
            <a:r>
              <a:rPr lang="en-US" sz="3600" b="1" dirty="0" smtClean="0">
                <a:latin typeface="Batang" panose="02030600000101010101" pitchFamily="18" charset="-127"/>
                <a:ea typeface="Batang" panose="02030600000101010101" pitchFamily="18" charset="-127"/>
              </a:rPr>
              <a:t>For Future Work</a:t>
            </a:r>
            <a:endParaRPr lang="en-GB" sz="3600"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248000" y="1412776"/>
            <a:ext cx="8373616" cy="5256584"/>
          </a:xfrm>
        </p:spPr>
        <p:txBody>
          <a:bodyPr>
            <a:normAutofit/>
          </a:bodyPr>
          <a:lstStyle/>
          <a:p>
            <a:pPr lvl="0" algn="just"/>
            <a:r>
              <a:rPr lang="en-US" sz="2400" dirty="0" smtClean="0">
                <a:latin typeface="Batang" panose="02030600000101010101" pitchFamily="18" charset="-127"/>
                <a:ea typeface="Batang" panose="02030600000101010101" pitchFamily="18" charset="-127"/>
              </a:rPr>
              <a:t>Handpicked experts to attend Levels </a:t>
            </a:r>
            <a:r>
              <a:rPr lang="en-US" sz="2400" dirty="0">
                <a:latin typeface="Batang" panose="02030600000101010101" pitchFamily="18" charset="-127"/>
                <a:ea typeface="Batang" panose="02030600000101010101" pitchFamily="18" charset="-127"/>
              </a:rPr>
              <a:t>II, III and the Train the </a:t>
            </a:r>
            <a:r>
              <a:rPr lang="en-US" sz="2400" dirty="0" smtClean="0">
                <a:latin typeface="Batang" panose="02030600000101010101" pitchFamily="18" charset="-127"/>
                <a:ea typeface="Batang" panose="02030600000101010101" pitchFamily="18" charset="-127"/>
              </a:rPr>
              <a:t>Trainer to ensure continuity. </a:t>
            </a:r>
          </a:p>
          <a:p>
            <a:pPr lvl="0" algn="just"/>
            <a:r>
              <a:rPr lang="en-US" sz="2400" dirty="0" smtClean="0">
                <a:latin typeface="Batang" panose="02030600000101010101" pitchFamily="18" charset="-127"/>
                <a:ea typeface="Batang" panose="02030600000101010101" pitchFamily="18" charset="-127"/>
              </a:rPr>
              <a:t>Design </a:t>
            </a:r>
            <a:r>
              <a:rPr lang="en-US" sz="2400" dirty="0">
                <a:latin typeface="Batang" panose="02030600000101010101" pitchFamily="18" charset="-127"/>
                <a:ea typeface="Batang" panose="02030600000101010101" pitchFamily="18" charset="-127"/>
              </a:rPr>
              <a:t>and deliver an effective Train the Trainer program that teaches participants how to train. </a:t>
            </a:r>
            <a:endParaRPr lang="en-JM" sz="2400" dirty="0">
              <a:latin typeface="Batang" panose="02030600000101010101" pitchFamily="18" charset="-127"/>
              <a:ea typeface="Batang" panose="02030600000101010101" pitchFamily="18" charset="-127"/>
            </a:endParaRPr>
          </a:p>
          <a:p>
            <a:pPr lvl="0" algn="just"/>
            <a:r>
              <a:rPr lang="en-US" sz="2400" dirty="0">
                <a:latin typeface="Batang" panose="02030600000101010101" pitchFamily="18" charset="-127"/>
                <a:ea typeface="Batang" panose="02030600000101010101" pitchFamily="18" charset="-127"/>
              </a:rPr>
              <a:t>Conduct EPA training sessions in individual States with Central Government entities and other attendant stakeholders. </a:t>
            </a:r>
            <a:endParaRPr lang="en-US" sz="2400" dirty="0" smtClean="0">
              <a:latin typeface="Batang" panose="02030600000101010101" pitchFamily="18" charset="-127"/>
              <a:ea typeface="Batang" panose="02030600000101010101" pitchFamily="18" charset="-127"/>
            </a:endParaRPr>
          </a:p>
          <a:p>
            <a:pPr lvl="0" algn="just"/>
            <a:r>
              <a:rPr lang="en-US" sz="2400" dirty="0" smtClean="0">
                <a:latin typeface="Batang" panose="02030600000101010101" pitchFamily="18" charset="-127"/>
                <a:ea typeface="Batang" panose="02030600000101010101" pitchFamily="18" charset="-127"/>
              </a:rPr>
              <a:t>Always </a:t>
            </a:r>
            <a:r>
              <a:rPr lang="en-US" sz="2400" dirty="0">
                <a:latin typeface="Batang" panose="02030600000101010101" pitchFamily="18" charset="-127"/>
                <a:ea typeface="Batang" panose="02030600000101010101" pitchFamily="18" charset="-127"/>
              </a:rPr>
              <a:t>include suppliers and special interest groups such as NGOs.</a:t>
            </a:r>
          </a:p>
          <a:p>
            <a:pPr lvl="0" algn="just"/>
            <a:r>
              <a:rPr lang="en-US" sz="2400" dirty="0" smtClean="0">
                <a:latin typeface="Batang" panose="02030600000101010101" pitchFamily="18" charset="-127"/>
                <a:ea typeface="Batang" panose="02030600000101010101" pitchFamily="18" charset="-127"/>
              </a:rPr>
              <a:t>Ensure </a:t>
            </a:r>
            <a:r>
              <a:rPr lang="en-US" sz="2400" dirty="0">
                <a:latin typeface="Batang" panose="02030600000101010101" pitchFamily="18" charset="-127"/>
                <a:ea typeface="Batang" panose="02030600000101010101" pitchFamily="18" charset="-127"/>
              </a:rPr>
              <a:t>coherence of the different training/capacity building </a:t>
            </a:r>
            <a:r>
              <a:rPr lang="en-US" sz="2400" dirty="0" err="1">
                <a:latin typeface="Batang" panose="02030600000101010101" pitchFamily="18" charset="-127"/>
                <a:ea typeface="Batang" panose="02030600000101010101" pitchFamily="18" charset="-127"/>
              </a:rPr>
              <a:t>programmes</a:t>
            </a:r>
            <a:r>
              <a:rPr lang="en-US" sz="2400" dirty="0">
                <a:latin typeface="Batang" panose="02030600000101010101" pitchFamily="18" charset="-127"/>
                <a:ea typeface="Batang" panose="02030600000101010101" pitchFamily="18" charset="-127"/>
              </a:rPr>
              <a:t> that exist across the region.</a:t>
            </a:r>
            <a:endParaRPr lang="en-JM" sz="2400" dirty="0">
              <a:latin typeface="Batang" panose="02030600000101010101" pitchFamily="18" charset="-127"/>
              <a:ea typeface="Batang" panose="02030600000101010101" pitchFamily="18" charset="-127"/>
            </a:endParaRPr>
          </a:p>
          <a:p>
            <a:pPr algn="just"/>
            <a:r>
              <a:rPr lang="en-US" sz="2400" dirty="0">
                <a:latin typeface="Batang" panose="02030600000101010101" pitchFamily="18" charset="-127"/>
                <a:ea typeface="Batang" panose="02030600000101010101" pitchFamily="18" charset="-127"/>
              </a:rPr>
              <a:t>Include capacity building in procurement </a:t>
            </a:r>
            <a:r>
              <a:rPr lang="en-US" sz="2400" dirty="0" smtClean="0">
                <a:latin typeface="Batang" panose="02030600000101010101" pitchFamily="18" charset="-127"/>
                <a:ea typeface="Batang" panose="02030600000101010101" pitchFamily="18" charset="-127"/>
              </a:rPr>
              <a:t>research. </a:t>
            </a:r>
            <a:endParaRPr lang="en-JM" sz="2400" dirty="0">
              <a:latin typeface="Batang" panose="02030600000101010101" pitchFamily="18" charset="-127"/>
              <a:ea typeface="Batang" panose="02030600000101010101" pitchFamily="18" charset="-127"/>
            </a:endParaRPr>
          </a:p>
          <a:p>
            <a:pPr algn="just"/>
            <a:endParaRPr lang="en-JM" sz="24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893738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3600" b="1" dirty="0">
                <a:latin typeface="Batang" panose="02030600000101010101" pitchFamily="18" charset="-127"/>
                <a:ea typeface="Batang" panose="02030600000101010101" pitchFamily="18" charset="-127"/>
              </a:rPr>
              <a:t>Recommendations:</a:t>
            </a:r>
            <a:br>
              <a:rPr lang="en-US" sz="3600" b="1" dirty="0">
                <a:latin typeface="Batang" panose="02030600000101010101" pitchFamily="18" charset="-127"/>
                <a:ea typeface="Batang" panose="02030600000101010101" pitchFamily="18" charset="-127"/>
              </a:rPr>
            </a:br>
            <a:r>
              <a:rPr lang="en-US" sz="3600" b="1" dirty="0" smtClean="0">
                <a:latin typeface="Batang" panose="02030600000101010101" pitchFamily="18" charset="-127"/>
                <a:ea typeface="Batang" panose="02030600000101010101" pitchFamily="18" charset="-127"/>
              </a:rPr>
              <a:t>For Policy</a:t>
            </a:r>
            <a:endParaRPr lang="en-GB" sz="3600"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395536" y="1371928"/>
            <a:ext cx="8229600" cy="5486400"/>
          </a:xfrm>
        </p:spPr>
        <p:txBody>
          <a:bodyPr>
            <a:normAutofit/>
          </a:bodyPr>
          <a:lstStyle/>
          <a:p>
            <a:pPr lvl="0" algn="just"/>
            <a:r>
              <a:rPr lang="en-US" sz="2400" dirty="0">
                <a:latin typeface="Batang" panose="02030600000101010101" pitchFamily="18" charset="-127"/>
                <a:ea typeface="Batang" panose="02030600000101010101" pitchFamily="18" charset="-127"/>
              </a:rPr>
              <a:t>Use the existing network of experts </a:t>
            </a:r>
            <a:r>
              <a:rPr lang="en-US" sz="2400" dirty="0" smtClean="0">
                <a:latin typeface="Batang" panose="02030600000101010101" pitchFamily="18" charset="-127"/>
                <a:ea typeface="Batang" panose="02030600000101010101" pitchFamily="18" charset="-127"/>
              </a:rPr>
              <a:t>as </a:t>
            </a:r>
            <a:r>
              <a:rPr lang="en-US" sz="2400" dirty="0">
                <a:latin typeface="Batang" panose="02030600000101010101" pitchFamily="18" charset="-127"/>
                <a:ea typeface="Batang" panose="02030600000101010101" pitchFamily="18" charset="-127"/>
              </a:rPr>
              <a:t>the basis for future cooperation on training and capacity building</a:t>
            </a:r>
            <a:r>
              <a:rPr lang="en-US" sz="2400" dirty="0" smtClean="0">
                <a:latin typeface="Batang" panose="02030600000101010101" pitchFamily="18" charset="-127"/>
                <a:ea typeface="Batang" panose="02030600000101010101" pitchFamily="18" charset="-127"/>
              </a:rPr>
              <a:t>.</a:t>
            </a:r>
          </a:p>
          <a:p>
            <a:pPr marL="0" lvl="0" indent="0" algn="just">
              <a:buNone/>
            </a:pPr>
            <a:endParaRPr lang="en-JM" sz="2400" dirty="0">
              <a:latin typeface="Batang" panose="02030600000101010101" pitchFamily="18" charset="-127"/>
              <a:ea typeface="Batang" panose="02030600000101010101" pitchFamily="18" charset="-127"/>
            </a:endParaRPr>
          </a:p>
          <a:p>
            <a:pPr lvl="0" algn="just"/>
            <a:r>
              <a:rPr lang="en-US" sz="2400" dirty="0">
                <a:latin typeface="Batang" panose="02030600000101010101" pitchFamily="18" charset="-127"/>
                <a:ea typeface="Batang" panose="02030600000101010101" pitchFamily="18" charset="-127"/>
              </a:rPr>
              <a:t>Materials from Levels I and II should be used as the basis for further capacity building within each </a:t>
            </a:r>
            <a:r>
              <a:rPr lang="en-US" sz="2400" dirty="0" smtClean="0">
                <a:latin typeface="Batang" panose="02030600000101010101" pitchFamily="18" charset="-127"/>
                <a:ea typeface="Batang" panose="02030600000101010101" pitchFamily="18" charset="-127"/>
              </a:rPr>
              <a:t>country.</a:t>
            </a:r>
          </a:p>
          <a:p>
            <a:pPr marL="0" lvl="0" indent="0" algn="just">
              <a:buNone/>
            </a:pPr>
            <a:endParaRPr lang="en-JM" sz="2400" dirty="0">
              <a:latin typeface="Batang" panose="02030600000101010101" pitchFamily="18" charset="-127"/>
              <a:ea typeface="Batang" panose="02030600000101010101" pitchFamily="18" charset="-127"/>
            </a:endParaRPr>
          </a:p>
          <a:p>
            <a:pPr lvl="0" algn="just"/>
            <a:r>
              <a:rPr lang="en-US" sz="2400" dirty="0">
                <a:latin typeface="Batang" panose="02030600000101010101" pitchFamily="18" charset="-127"/>
                <a:ea typeface="Batang" panose="02030600000101010101" pitchFamily="18" charset="-127"/>
              </a:rPr>
              <a:t>Ensure the sustainability of Level III capacity through the </a:t>
            </a:r>
            <a:r>
              <a:rPr lang="en-US" sz="2400" dirty="0" smtClean="0">
                <a:latin typeface="Batang" panose="02030600000101010101" pitchFamily="18" charset="-127"/>
                <a:ea typeface="Batang" panose="02030600000101010101" pitchFamily="18" charset="-127"/>
              </a:rPr>
              <a:t>UWI, Cave Hill Masters program/elective in public procurement</a:t>
            </a:r>
            <a:r>
              <a:rPr lang="en-US" dirty="0" smtClean="0">
                <a:latin typeface="Batang" panose="02030600000101010101" pitchFamily="18" charset="-127"/>
                <a:ea typeface="Batang" panose="02030600000101010101" pitchFamily="18" charset="-127"/>
              </a:rPr>
              <a:t>.</a:t>
            </a:r>
          </a:p>
          <a:p>
            <a:pPr marL="0" lvl="0" indent="0" algn="just">
              <a:buNone/>
            </a:pPr>
            <a:endParaRPr lang="en-US" dirty="0" smtClean="0">
              <a:latin typeface="Batang" panose="02030600000101010101" pitchFamily="18" charset="-127"/>
              <a:ea typeface="Batang" panose="02030600000101010101" pitchFamily="18" charset="-127"/>
            </a:endParaRPr>
          </a:p>
          <a:p>
            <a:pPr lvl="0" algn="just"/>
            <a:r>
              <a:rPr lang="en-US" sz="2400" dirty="0">
                <a:latin typeface="Batang" panose="02030600000101010101" pitchFamily="18" charset="-127"/>
                <a:ea typeface="Batang" panose="02030600000101010101" pitchFamily="18" charset="-127"/>
              </a:rPr>
              <a:t>Establish a Portal for Research on Public Procurement in Developing, Middle Income and Small economies.</a:t>
            </a:r>
            <a:endParaRPr lang="en-JM" sz="24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677600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043"/>
          <a:stretch/>
        </p:blipFill>
        <p:spPr>
          <a:xfrm>
            <a:off x="899592" y="908720"/>
            <a:ext cx="6624736" cy="4536504"/>
          </a:xfrm>
          <a:prstGeom prst="rect">
            <a:avLst/>
          </a:prstGeom>
        </p:spPr>
      </p:pic>
    </p:spTree>
    <p:extLst>
      <p:ext uri="{BB962C8B-B14F-4D97-AF65-F5344CB8AC3E}">
        <p14:creationId xmlns:p14="http://schemas.microsoft.com/office/powerpoint/2010/main" val="2348422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sz="quarter" idx="10"/>
          </p:nvPr>
        </p:nvSpPr>
        <p:spPr>
          <a:xfrm>
            <a:off x="0" y="5013176"/>
            <a:ext cx="8964488" cy="1238250"/>
          </a:xfrm>
        </p:spPr>
        <p:txBody>
          <a:bodyPr/>
          <a:lstStyle/>
          <a:p>
            <a:r>
              <a:rPr lang="en-US" sz="2800" b="1" dirty="0" smtClean="0"/>
              <a:t>Procurement: </a:t>
            </a:r>
            <a:r>
              <a:rPr lang="en-US" sz="2800" b="1" dirty="0"/>
              <a:t>Reflections, Results and Recommendations</a:t>
            </a:r>
            <a:endParaRPr lang="es-ES" sz="2800" dirty="0"/>
          </a:p>
        </p:txBody>
      </p:sp>
      <p:sp>
        <p:nvSpPr>
          <p:cNvPr id="11" name="10 CuadroTexto"/>
          <p:cNvSpPr txBox="1"/>
          <p:nvPr/>
        </p:nvSpPr>
        <p:spPr>
          <a:xfrm>
            <a:off x="442213" y="1916832"/>
            <a:ext cx="6552728" cy="2062103"/>
          </a:xfrm>
          <a:prstGeom prst="rect">
            <a:avLst/>
          </a:prstGeom>
          <a:noFill/>
        </p:spPr>
        <p:txBody>
          <a:bodyPr wrap="square" rtlCol="0">
            <a:spAutoFit/>
          </a:bodyPr>
          <a:lstStyle/>
          <a:p>
            <a:pPr algn="r"/>
            <a:r>
              <a:rPr lang="en-GB" sz="3200" i="1" dirty="0"/>
              <a:t>Project Results and the Way Forward: Technical </a:t>
            </a:r>
            <a:r>
              <a:rPr lang="en-GB" sz="3200" i="1" dirty="0" smtClean="0"/>
              <a:t>Presentation </a:t>
            </a:r>
            <a:r>
              <a:rPr lang="en-GB" sz="3200" i="1" dirty="0"/>
              <a:t>by </a:t>
            </a:r>
            <a:r>
              <a:rPr lang="en-GB" sz="3200" i="1" dirty="0" smtClean="0"/>
              <a:t/>
            </a:r>
            <a:br>
              <a:rPr lang="en-GB" sz="3200" i="1" dirty="0" smtClean="0"/>
            </a:br>
            <a:r>
              <a:rPr lang="en-GB" sz="3200" i="1" dirty="0" smtClean="0"/>
              <a:t>Project Expert</a:t>
            </a:r>
            <a:endParaRPr lang="en-GB" sz="3200" i="1" dirty="0"/>
          </a:p>
          <a:p>
            <a:pPr algn="r"/>
            <a:endParaRPr lang="es-ES" sz="3200" dirty="0" smtClean="0"/>
          </a:p>
        </p:txBody>
      </p:sp>
      <p:sp>
        <p:nvSpPr>
          <p:cNvPr id="12" name="Rectangle 16"/>
          <p:cNvSpPr/>
          <p:nvPr/>
        </p:nvSpPr>
        <p:spPr>
          <a:xfrm rot="10800000" flipV="1">
            <a:off x="-7" y="6237312"/>
            <a:ext cx="8964494" cy="620688"/>
          </a:xfrm>
          <a:prstGeom prst="rect">
            <a:avLst/>
          </a:prstGeom>
          <a:solidFill>
            <a:schemeClr val="bg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3" name="Rectangle 14"/>
          <p:cNvSpPr>
            <a:spLocks noChangeArrowheads="1"/>
          </p:cNvSpPr>
          <p:nvPr/>
        </p:nvSpPr>
        <p:spPr bwMode="auto">
          <a:xfrm>
            <a:off x="2340496" y="6346081"/>
            <a:ext cx="1295400" cy="371475"/>
          </a:xfrm>
          <a:prstGeom prst="rect">
            <a:avLst/>
          </a:prstGeom>
          <a:noFill/>
          <a:ln w="12700" cap="sq">
            <a:noFill/>
            <a:miter lim="800000"/>
            <a:headEnd type="none" w="sm" len="sm"/>
            <a:tailEnd type="none" w="sm" len="sm"/>
          </a:ln>
        </p:spPr>
        <p:txBody>
          <a:bodyPr anchor="ctr">
            <a:spAutoFit/>
          </a:bodyPr>
          <a:lstStyle/>
          <a:p>
            <a:pPr algn="r" eaLnBrk="0" hangingPunct="0"/>
            <a:r>
              <a:rPr lang="en-GB" sz="900" dirty="0">
                <a:latin typeface="Calibri" pitchFamily="34" charset="0"/>
                <a:ea typeface="Calibri" pitchFamily="34" charset="0"/>
                <a:cs typeface="Arial" charset="0"/>
              </a:rPr>
              <a:t>A project </a:t>
            </a:r>
            <a:br>
              <a:rPr lang="en-GB" sz="900" dirty="0">
                <a:latin typeface="Calibri" pitchFamily="34" charset="0"/>
                <a:ea typeface="Calibri" pitchFamily="34" charset="0"/>
                <a:cs typeface="Arial" charset="0"/>
              </a:rPr>
            </a:br>
            <a:r>
              <a:rPr lang="en-GB" sz="900" dirty="0">
                <a:latin typeface="Calibri" pitchFamily="34" charset="0"/>
                <a:ea typeface="Calibri" pitchFamily="34" charset="0"/>
                <a:cs typeface="Arial" charset="0"/>
              </a:rPr>
              <a:t>implemented by:</a:t>
            </a:r>
            <a:endParaRPr lang="es-ES" sz="1600" dirty="0">
              <a:ea typeface="Calibri" pitchFamily="34" charset="0"/>
              <a:cs typeface="Arial" charset="0"/>
            </a:endParaRPr>
          </a:p>
        </p:txBody>
      </p:sp>
      <p:grpSp>
        <p:nvGrpSpPr>
          <p:cNvPr id="14" name="21 Grupo"/>
          <p:cNvGrpSpPr>
            <a:grpSpLocks/>
          </p:cNvGrpSpPr>
          <p:nvPr/>
        </p:nvGrpSpPr>
        <p:grpSpPr bwMode="auto">
          <a:xfrm>
            <a:off x="3635896" y="6360368"/>
            <a:ext cx="5111750" cy="381000"/>
            <a:chOff x="2483768" y="5768274"/>
            <a:chExt cx="5111055" cy="380927"/>
          </a:xfrm>
        </p:grpSpPr>
        <p:pic>
          <p:nvPicPr>
            <p:cNvPr id="15" name="Imagen 57" descr="logopeque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3768" y="5805264"/>
              <a:ext cx="1800200" cy="306947"/>
            </a:xfrm>
            <a:prstGeom prst="rect">
              <a:avLst/>
            </a:prstGeom>
            <a:noFill/>
            <a:ln w="9525">
              <a:noFill/>
              <a:miter lim="800000"/>
              <a:headEnd/>
              <a:tailEnd/>
            </a:ln>
          </p:spPr>
        </p:pic>
        <p:pic>
          <p:nvPicPr>
            <p:cNvPr id="16" name="Imagen 58" descr="cid:image001.jpg@01CF9544.2D65E14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3102" y="5815012"/>
              <a:ext cx="1080120" cy="287451"/>
            </a:xfrm>
            <a:prstGeom prst="rect">
              <a:avLst/>
            </a:prstGeom>
            <a:noFill/>
            <a:ln w="9525">
              <a:noFill/>
              <a:miter lim="800000"/>
              <a:headEnd/>
              <a:tailEnd/>
            </a:ln>
          </p:spPr>
        </p:pic>
        <p:pic>
          <p:nvPicPr>
            <p:cNvPr id="17" name="Imagen 59" descr="þÿ"/>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42356" y="5797164"/>
              <a:ext cx="794767" cy="323147"/>
            </a:xfrm>
            <a:prstGeom prst="rect">
              <a:avLst/>
            </a:prstGeom>
            <a:noFill/>
            <a:ln w="9525">
              <a:noFill/>
              <a:miter lim="800000"/>
              <a:headEnd/>
              <a:tailEnd/>
            </a:ln>
          </p:spPr>
        </p:pic>
        <p:pic>
          <p:nvPicPr>
            <p:cNvPr id="18" name="Imagen 60" descr="þÿ"/>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76256" y="5768274"/>
              <a:ext cx="718567" cy="380927"/>
            </a:xfrm>
            <a:prstGeom prst="rect">
              <a:avLst/>
            </a:prstGeom>
            <a:noFill/>
            <a:ln w="9525">
              <a:noFill/>
              <a:miter lim="800000"/>
              <a:headEnd/>
              <a:tailEnd/>
            </a:ln>
          </p:spPr>
        </p:pic>
      </p:grpSp>
      <p:pic>
        <p:nvPicPr>
          <p:cNvPr id="19" name="il_fi" descr="http://www.wereurope.eu/bilder/eu.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3568" y="188640"/>
            <a:ext cx="792163" cy="528637"/>
          </a:xfrm>
          <a:prstGeom prst="rect">
            <a:avLst/>
          </a:prstGeom>
          <a:noFill/>
          <a:ln w="9525">
            <a:noFill/>
            <a:miter lim="800000"/>
            <a:headEnd/>
            <a:tailEnd/>
          </a:ln>
        </p:spPr>
      </p:pic>
      <p:sp>
        <p:nvSpPr>
          <p:cNvPr id="20" name="7 CuadroTexto"/>
          <p:cNvSpPr txBox="1">
            <a:spLocks noChangeArrowheads="1"/>
          </p:cNvSpPr>
          <p:nvPr/>
        </p:nvSpPr>
        <p:spPr bwMode="auto">
          <a:xfrm>
            <a:off x="467668" y="677590"/>
            <a:ext cx="1223963" cy="369332"/>
          </a:xfrm>
          <a:prstGeom prst="rect">
            <a:avLst/>
          </a:prstGeom>
          <a:noFill/>
          <a:ln w="9525">
            <a:noFill/>
            <a:miter lim="800000"/>
            <a:headEnd/>
            <a:tailEnd/>
          </a:ln>
        </p:spPr>
        <p:txBody>
          <a:bodyPr wrap="square">
            <a:spAutoFit/>
          </a:bodyPr>
          <a:lstStyle/>
          <a:p>
            <a:pPr algn="ctr"/>
            <a:r>
              <a:rPr lang="es-ES" sz="900" dirty="0" smtClean="0">
                <a:latin typeface="Arial" charset="0"/>
                <a:cs typeface="Arial" charset="0"/>
              </a:rPr>
              <a:t>Project </a:t>
            </a:r>
            <a:r>
              <a:rPr lang="es-ES" sz="900" dirty="0" err="1" smtClean="0">
                <a:latin typeface="Arial" charset="0"/>
                <a:cs typeface="Arial" charset="0"/>
              </a:rPr>
              <a:t>funded</a:t>
            </a:r>
            <a:r>
              <a:rPr lang="es-ES" sz="900" dirty="0" smtClean="0">
                <a:latin typeface="Arial" charset="0"/>
                <a:cs typeface="Arial" charset="0"/>
              </a:rPr>
              <a:t> </a:t>
            </a:r>
            <a:r>
              <a:rPr lang="es-ES" sz="900" dirty="0" err="1" smtClean="0">
                <a:latin typeface="Arial" charset="0"/>
                <a:cs typeface="Arial" charset="0"/>
              </a:rPr>
              <a:t>by</a:t>
            </a:r>
            <a:r>
              <a:rPr lang="es-ES" sz="900" dirty="0" smtClean="0">
                <a:latin typeface="Arial" charset="0"/>
                <a:cs typeface="Arial" charset="0"/>
              </a:rPr>
              <a:t> </a:t>
            </a:r>
            <a:r>
              <a:rPr lang="es-ES" sz="900" dirty="0" err="1" smtClean="0">
                <a:latin typeface="Arial" charset="0"/>
                <a:cs typeface="Arial" charset="0"/>
              </a:rPr>
              <a:t>the</a:t>
            </a:r>
            <a:r>
              <a:rPr lang="es-ES" sz="900" dirty="0" smtClean="0">
                <a:latin typeface="Arial" charset="0"/>
                <a:cs typeface="Arial" charset="0"/>
              </a:rPr>
              <a:t> </a:t>
            </a:r>
            <a:r>
              <a:rPr lang="es-ES" sz="900" dirty="0" err="1" smtClean="0">
                <a:latin typeface="Arial" charset="0"/>
                <a:cs typeface="Arial" charset="0"/>
              </a:rPr>
              <a:t>European</a:t>
            </a:r>
            <a:r>
              <a:rPr lang="es-ES" sz="900" dirty="0" smtClean="0">
                <a:latin typeface="Arial" charset="0"/>
                <a:cs typeface="Arial" charset="0"/>
              </a:rPr>
              <a:t> </a:t>
            </a:r>
            <a:r>
              <a:rPr lang="es-ES" sz="900" dirty="0" err="1">
                <a:latin typeface="Arial" charset="0"/>
                <a:cs typeface="Arial" charset="0"/>
              </a:rPr>
              <a:t>Union</a:t>
            </a:r>
            <a:endParaRPr lang="es-ES" sz="900" dirty="0">
              <a:latin typeface="Arial" charset="0"/>
              <a:cs typeface="Arial" charset="0"/>
            </a:endParaRPr>
          </a:p>
        </p:txBody>
      </p:sp>
      <p:pic>
        <p:nvPicPr>
          <p:cNvPr id="21" name="9 Imagen" descr="Cariforum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76056" y="404664"/>
            <a:ext cx="1765300" cy="344487"/>
          </a:xfrm>
          <a:prstGeom prst="rect">
            <a:avLst/>
          </a:prstGeom>
          <a:noFill/>
          <a:ln w="9525">
            <a:noFill/>
            <a:miter lim="800000"/>
            <a:headEnd/>
            <a:tailEnd/>
          </a:ln>
        </p:spPr>
      </p:pic>
      <p:sp>
        <p:nvSpPr>
          <p:cNvPr id="23" name="21 CuadroTexto"/>
          <p:cNvSpPr txBox="1"/>
          <p:nvPr/>
        </p:nvSpPr>
        <p:spPr>
          <a:xfrm>
            <a:off x="1306309" y="3959057"/>
            <a:ext cx="5688632" cy="400110"/>
          </a:xfrm>
          <a:prstGeom prst="rect">
            <a:avLst/>
          </a:prstGeom>
          <a:noFill/>
        </p:spPr>
        <p:txBody>
          <a:bodyPr wrap="square" rtlCol="0">
            <a:spAutoFit/>
          </a:bodyPr>
          <a:lstStyle/>
          <a:p>
            <a:pPr algn="r"/>
            <a:r>
              <a:rPr lang="en-GB" sz="2000" i="1" dirty="0" smtClean="0"/>
              <a:t>Mr. Adrian Chin</a:t>
            </a:r>
            <a:endParaRPr lang="es-ES" sz="2000" i="1" dirty="0"/>
          </a:p>
        </p:txBody>
      </p:sp>
    </p:spTree>
    <p:extLst>
      <p:ext uri="{BB962C8B-B14F-4D97-AF65-F5344CB8AC3E}">
        <p14:creationId xmlns:p14="http://schemas.microsoft.com/office/powerpoint/2010/main" val="11967639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b="1" dirty="0" smtClean="0">
                <a:latin typeface="Batang" panose="02030600000101010101" pitchFamily="18" charset="-127"/>
                <a:ea typeface="Batang" panose="02030600000101010101" pitchFamily="18" charset="-127"/>
              </a:rPr>
              <a:t> Outline of Presentation</a:t>
            </a:r>
            <a:endParaRPr lang="en-GB" sz="3600"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179512" y="1600201"/>
            <a:ext cx="8352928" cy="4525963"/>
          </a:xfrm>
        </p:spPr>
        <p:txBody>
          <a:bodyPr>
            <a:normAutofit/>
          </a:bodyPr>
          <a:lstStyle/>
          <a:p>
            <a:r>
              <a:rPr lang="en-US" dirty="0" smtClean="0">
                <a:solidFill>
                  <a:srgbClr val="C00000"/>
                </a:solidFill>
                <a:latin typeface="Batang" panose="02030600000101010101" pitchFamily="18" charset="-127"/>
                <a:ea typeface="Batang" panose="02030600000101010101" pitchFamily="18" charset="-127"/>
              </a:rPr>
              <a:t>Reflections</a:t>
            </a:r>
          </a:p>
          <a:p>
            <a:pPr lvl="1"/>
            <a:r>
              <a:rPr lang="en-US" dirty="0" smtClean="0">
                <a:latin typeface="Batang" panose="02030600000101010101" pitchFamily="18" charset="-127"/>
                <a:ea typeface="Batang" panose="02030600000101010101" pitchFamily="18" charset="-127"/>
              </a:rPr>
              <a:t>Objectives of training;  state of play, March 2015</a:t>
            </a:r>
          </a:p>
          <a:p>
            <a:pPr lvl="1"/>
            <a:r>
              <a:rPr lang="en-US" dirty="0" smtClean="0">
                <a:latin typeface="Batang" panose="02030600000101010101" pitchFamily="18" charset="-127"/>
                <a:ea typeface="Batang" panose="02030600000101010101" pitchFamily="18" charset="-127"/>
              </a:rPr>
              <a:t>The challenge of training in procurement</a:t>
            </a:r>
          </a:p>
          <a:p>
            <a:pPr lvl="1"/>
            <a:r>
              <a:rPr lang="en-US" dirty="0" smtClean="0">
                <a:latin typeface="Batang" panose="02030600000101010101" pitchFamily="18" charset="-127"/>
                <a:ea typeface="Batang" panose="02030600000101010101" pitchFamily="18" charset="-127"/>
              </a:rPr>
              <a:t>Identifying stakeholders in need of training</a:t>
            </a:r>
          </a:p>
          <a:p>
            <a:pPr lvl="1"/>
            <a:r>
              <a:rPr lang="en-US" dirty="0" smtClean="0">
                <a:latin typeface="Batang" panose="02030600000101010101" pitchFamily="18" charset="-127"/>
                <a:ea typeface="Batang" panose="02030600000101010101" pitchFamily="18" charset="-127"/>
              </a:rPr>
              <a:t>Design </a:t>
            </a:r>
            <a:r>
              <a:rPr lang="en-US" dirty="0">
                <a:latin typeface="Batang" panose="02030600000101010101" pitchFamily="18" charset="-127"/>
                <a:ea typeface="Batang" panose="02030600000101010101" pitchFamily="18" charset="-127"/>
              </a:rPr>
              <a:t>&amp; </a:t>
            </a:r>
            <a:r>
              <a:rPr lang="en-US" dirty="0" smtClean="0">
                <a:latin typeface="Batang" panose="02030600000101010101" pitchFamily="18" charset="-127"/>
                <a:ea typeface="Batang" panose="02030600000101010101" pitchFamily="18" charset="-127"/>
              </a:rPr>
              <a:t>delivery of training</a:t>
            </a:r>
          </a:p>
          <a:p>
            <a:r>
              <a:rPr lang="en-US" dirty="0" smtClean="0">
                <a:solidFill>
                  <a:srgbClr val="C00000"/>
                </a:solidFill>
                <a:latin typeface="Batang" panose="02030600000101010101" pitchFamily="18" charset="-127"/>
                <a:ea typeface="Batang" panose="02030600000101010101" pitchFamily="18" charset="-127"/>
              </a:rPr>
              <a:t>Results</a:t>
            </a:r>
            <a:r>
              <a:rPr lang="en-US" dirty="0" smtClean="0">
                <a:latin typeface="Batang" panose="02030600000101010101" pitchFamily="18" charset="-127"/>
                <a:ea typeface="Batang" panose="02030600000101010101" pitchFamily="18" charset="-127"/>
              </a:rPr>
              <a:t>: </a:t>
            </a:r>
            <a:r>
              <a:rPr lang="en-US" dirty="0">
                <a:latin typeface="Batang" panose="02030600000101010101" pitchFamily="18" charset="-127"/>
                <a:ea typeface="Batang" panose="02030600000101010101" pitchFamily="18" charset="-127"/>
              </a:rPr>
              <a:t>O</a:t>
            </a:r>
            <a:r>
              <a:rPr lang="en-US" dirty="0" smtClean="0">
                <a:latin typeface="Batang" panose="02030600000101010101" pitchFamily="18" charset="-127"/>
                <a:ea typeface="Batang" panose="02030600000101010101" pitchFamily="18" charset="-127"/>
              </a:rPr>
              <a:t>bjectives met; shortfalls;</a:t>
            </a:r>
          </a:p>
          <a:p>
            <a:r>
              <a:rPr lang="en-US" dirty="0" smtClean="0">
                <a:solidFill>
                  <a:srgbClr val="C00000"/>
                </a:solidFill>
                <a:latin typeface="Batang" panose="02030600000101010101" pitchFamily="18" charset="-127"/>
                <a:ea typeface="Batang" panose="02030600000101010101" pitchFamily="18" charset="-127"/>
              </a:rPr>
              <a:t>Recommendations</a:t>
            </a:r>
            <a:r>
              <a:rPr lang="en-US" dirty="0" smtClean="0">
                <a:latin typeface="Batang" panose="02030600000101010101" pitchFamily="18" charset="-127"/>
                <a:ea typeface="Batang" panose="02030600000101010101" pitchFamily="18" charset="-127"/>
              </a:rPr>
              <a:t>: What remains to be done.</a:t>
            </a:r>
          </a:p>
          <a:p>
            <a:endParaRPr lang="en-GB"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199153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130622"/>
            <a:ext cx="8291264" cy="128215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3200" b="1" dirty="0" smtClean="0">
                <a:latin typeface="Batang" panose="02030600000101010101" pitchFamily="18" charset="-127"/>
                <a:ea typeface="Batang" panose="02030600000101010101" pitchFamily="18" charset="-127"/>
              </a:rPr>
              <a:t>Objectives: Capacity  Building in the CARIFORUM States in the area of Public Procurement</a:t>
            </a:r>
            <a:endParaRPr lang="en-GB" sz="3200"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179512" y="1412776"/>
            <a:ext cx="8513196" cy="5257800"/>
          </a:xfrm>
        </p:spPr>
        <p:txBody>
          <a:bodyPr>
            <a:normAutofit/>
          </a:bodyPr>
          <a:lstStyle/>
          <a:p>
            <a:pPr marL="0" indent="0">
              <a:buNone/>
            </a:pPr>
            <a:r>
              <a:rPr lang="en-US" sz="2800" dirty="0" smtClean="0">
                <a:latin typeface="Batang" panose="02030600000101010101" pitchFamily="18" charset="-127"/>
                <a:ea typeface="Batang" panose="02030600000101010101" pitchFamily="18" charset="-127"/>
              </a:rPr>
              <a:t>Primary objectives of the program were: </a:t>
            </a:r>
          </a:p>
          <a:p>
            <a:pPr algn="just"/>
            <a:r>
              <a:rPr lang="en-US" sz="2400" dirty="0" smtClean="0">
                <a:latin typeface="Batang" panose="02030600000101010101" pitchFamily="18" charset="-127"/>
                <a:ea typeface="Batang" panose="02030600000101010101" pitchFamily="18" charset="-127"/>
              </a:rPr>
              <a:t>To further </a:t>
            </a:r>
            <a:r>
              <a:rPr lang="en-US" sz="2400" dirty="0">
                <a:latin typeface="Batang" panose="02030600000101010101" pitchFamily="18" charset="-127"/>
                <a:ea typeface="Batang" panose="02030600000101010101" pitchFamily="18" charset="-127"/>
              </a:rPr>
              <a:t>develop the professional cadre of Officers responsible for the implementation of the procurement </a:t>
            </a:r>
            <a:r>
              <a:rPr lang="en-US" sz="2400" dirty="0" smtClean="0">
                <a:latin typeface="Batang" panose="02030600000101010101" pitchFamily="18" charset="-127"/>
                <a:ea typeface="Batang" panose="02030600000101010101" pitchFamily="18" charset="-127"/>
              </a:rPr>
              <a:t>reform.</a:t>
            </a:r>
            <a:endParaRPr lang="en-JM" sz="2400" dirty="0">
              <a:latin typeface="Batang" panose="02030600000101010101" pitchFamily="18" charset="-127"/>
              <a:ea typeface="Batang" panose="02030600000101010101" pitchFamily="18" charset="-127"/>
            </a:endParaRPr>
          </a:p>
          <a:p>
            <a:pPr lvl="0" algn="just"/>
            <a:r>
              <a:rPr lang="en-US" sz="2400" dirty="0" smtClean="0">
                <a:latin typeface="Batang" panose="02030600000101010101" pitchFamily="18" charset="-127"/>
                <a:ea typeface="Batang" panose="02030600000101010101" pitchFamily="18" charset="-127"/>
              </a:rPr>
              <a:t>To bring </a:t>
            </a:r>
            <a:r>
              <a:rPr lang="en-US" sz="2400" dirty="0">
                <a:latin typeface="Batang" panose="02030600000101010101" pitchFamily="18" charset="-127"/>
                <a:ea typeface="Batang" panose="02030600000101010101" pitchFamily="18" charset="-127"/>
              </a:rPr>
              <a:t>awareness to p</a:t>
            </a:r>
            <a:r>
              <a:rPr lang="en-US" sz="2400" dirty="0" smtClean="0">
                <a:latin typeface="Batang" panose="02030600000101010101" pitchFamily="18" charset="-127"/>
                <a:ea typeface="Batang" panose="02030600000101010101" pitchFamily="18" charset="-127"/>
              </a:rPr>
              <a:t>olicy desk </a:t>
            </a:r>
            <a:r>
              <a:rPr lang="en-US" sz="2400" dirty="0">
                <a:latin typeface="Batang" panose="02030600000101010101" pitchFamily="18" charset="-127"/>
                <a:ea typeface="Batang" panose="02030600000101010101" pitchFamily="18" charset="-127"/>
              </a:rPr>
              <a:t>Officers covering procurement policy and </a:t>
            </a:r>
            <a:r>
              <a:rPr lang="en-US" sz="2400" dirty="0" smtClean="0">
                <a:latin typeface="Batang" panose="02030600000101010101" pitchFamily="18" charset="-127"/>
                <a:ea typeface="Batang" panose="02030600000101010101" pitchFamily="18" charset="-127"/>
              </a:rPr>
              <a:t>legislation. </a:t>
            </a:r>
            <a:endParaRPr lang="en-JM" sz="2400" dirty="0">
              <a:latin typeface="Batang" panose="02030600000101010101" pitchFamily="18" charset="-127"/>
              <a:ea typeface="Batang" panose="02030600000101010101" pitchFamily="18" charset="-127"/>
            </a:endParaRPr>
          </a:p>
          <a:p>
            <a:pPr lvl="0" algn="just"/>
            <a:r>
              <a:rPr lang="en-US" sz="2400" dirty="0">
                <a:latin typeface="Batang" panose="02030600000101010101" pitchFamily="18" charset="-127"/>
                <a:ea typeface="Batang" panose="02030600000101010101" pitchFamily="18" charset="-127"/>
              </a:rPr>
              <a:t>For suppliers to become more aware of procurement </a:t>
            </a:r>
            <a:r>
              <a:rPr lang="en-US" sz="2400" dirty="0" smtClean="0">
                <a:latin typeface="Batang" panose="02030600000101010101" pitchFamily="18" charset="-127"/>
                <a:ea typeface="Batang" panose="02030600000101010101" pitchFamily="18" charset="-127"/>
              </a:rPr>
              <a:t>opportunities.</a:t>
            </a:r>
            <a:endParaRPr lang="en-JM" sz="2400" dirty="0">
              <a:latin typeface="Batang" panose="02030600000101010101" pitchFamily="18" charset="-127"/>
              <a:ea typeface="Batang" panose="02030600000101010101" pitchFamily="18" charset="-127"/>
            </a:endParaRPr>
          </a:p>
          <a:p>
            <a:pPr lvl="0" algn="just"/>
            <a:r>
              <a:rPr lang="en-US" sz="2400" dirty="0" smtClean="0">
                <a:latin typeface="Batang" panose="02030600000101010101" pitchFamily="18" charset="-127"/>
                <a:ea typeface="Batang" panose="02030600000101010101" pitchFamily="18" charset="-127"/>
              </a:rPr>
              <a:t>To engage </a:t>
            </a:r>
            <a:r>
              <a:rPr lang="en-US" sz="2400" dirty="0">
                <a:latin typeface="Batang" panose="02030600000101010101" pitchFamily="18" charset="-127"/>
                <a:ea typeface="Batang" panose="02030600000101010101" pitchFamily="18" charset="-127"/>
              </a:rPr>
              <a:t>representatives from consumer, special interest groups and relevant civil society NGOs. </a:t>
            </a:r>
            <a:endParaRPr lang="en-US" sz="2400" dirty="0" smtClean="0">
              <a:latin typeface="Batang" panose="02030600000101010101" pitchFamily="18" charset="-127"/>
              <a:ea typeface="Batang" panose="02030600000101010101" pitchFamily="18" charset="-127"/>
            </a:endParaRPr>
          </a:p>
          <a:p>
            <a:pPr lvl="0" algn="just"/>
            <a:r>
              <a:rPr lang="en-US" sz="2400" dirty="0" smtClean="0">
                <a:latin typeface="Batang" panose="02030600000101010101" pitchFamily="18" charset="-127"/>
                <a:ea typeface="Batang" panose="02030600000101010101" pitchFamily="18" charset="-127"/>
              </a:rPr>
              <a:t>To develop </a:t>
            </a:r>
            <a:r>
              <a:rPr lang="en-US" sz="2400" dirty="0">
                <a:latin typeface="Batang" panose="02030600000101010101" pitchFamily="18" charset="-127"/>
                <a:ea typeface="Batang" panose="02030600000101010101" pitchFamily="18" charset="-127"/>
              </a:rPr>
              <a:t>the capacity of participants to carry through </a:t>
            </a:r>
            <a:r>
              <a:rPr lang="en-US" sz="2400" dirty="0" smtClean="0">
                <a:latin typeface="Batang" panose="02030600000101010101" pitchFamily="18" charset="-127"/>
                <a:ea typeface="Batang" panose="02030600000101010101" pitchFamily="18" charset="-127"/>
              </a:rPr>
              <a:t>policy.</a:t>
            </a:r>
          </a:p>
          <a:p>
            <a:endParaRPr lang="en-GB"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031590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b="1" dirty="0" smtClean="0">
                <a:latin typeface="Batang" panose="02030600000101010101" pitchFamily="18" charset="-127"/>
                <a:ea typeface="Batang" panose="02030600000101010101" pitchFamily="18" charset="-127"/>
              </a:rPr>
              <a:t>State of Play in March 2015:</a:t>
            </a:r>
            <a:br>
              <a:rPr lang="en-US" sz="3600" b="1" dirty="0" smtClean="0">
                <a:latin typeface="Batang" panose="02030600000101010101" pitchFamily="18" charset="-127"/>
                <a:ea typeface="Batang" panose="02030600000101010101" pitchFamily="18" charset="-127"/>
              </a:rPr>
            </a:br>
            <a:r>
              <a:rPr lang="en-US" sz="3600" b="1" dirty="0" smtClean="0">
                <a:latin typeface="Batang" panose="02030600000101010101" pitchFamily="18" charset="-127"/>
                <a:ea typeface="Batang" panose="02030600000101010101" pitchFamily="18" charset="-127"/>
              </a:rPr>
              <a:t>Capacity needs: </a:t>
            </a:r>
            <a:endParaRPr lang="en-GB" sz="3600"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2473424" y="1916832"/>
            <a:ext cx="4773216" cy="4392488"/>
          </a:xfrm>
        </p:spPr>
        <p:txBody>
          <a:bodyPr>
            <a:normAutofit/>
          </a:bodyPr>
          <a:lstStyle/>
          <a:p>
            <a:pPr lvl="1"/>
            <a:endParaRPr lang="en-JM" dirty="0"/>
          </a:p>
          <a:p>
            <a:pPr lvl="1"/>
            <a:endParaRPr lang="en-US" dirty="0" smtClean="0"/>
          </a:p>
          <a:p>
            <a:endParaRPr lang="en-US" dirty="0" smtClean="0"/>
          </a:p>
          <a:p>
            <a:endParaRPr lang="en-US" dirty="0" smtClean="0"/>
          </a:p>
          <a:p>
            <a:endParaRPr lang="en-GB" dirty="0"/>
          </a:p>
        </p:txBody>
      </p:sp>
      <p:graphicFrame>
        <p:nvGraphicFramePr>
          <p:cNvPr id="4" name="Diagram 3"/>
          <p:cNvGraphicFramePr/>
          <p:nvPr>
            <p:extLst>
              <p:ext uri="{D42A27DB-BD31-4B8C-83A1-F6EECF244321}">
                <p14:modId xmlns:p14="http://schemas.microsoft.com/office/powerpoint/2010/main" val="1158731749"/>
              </p:ext>
            </p:extLst>
          </p:nvPr>
        </p:nvGraphicFramePr>
        <p:xfrm>
          <a:off x="179512" y="1700808"/>
          <a:ext cx="820891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276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21" y="188640"/>
            <a:ext cx="8229600" cy="1385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latin typeface="Batang" panose="02030600000101010101" pitchFamily="18" charset="-127"/>
                <a:ea typeface="Batang" panose="02030600000101010101" pitchFamily="18" charset="-127"/>
              </a:rPr>
              <a:t>REFLECTIONS:</a:t>
            </a:r>
            <a:br>
              <a:rPr lang="en-US" b="1" dirty="0" smtClean="0">
                <a:latin typeface="Batang" panose="02030600000101010101" pitchFamily="18" charset="-127"/>
                <a:ea typeface="Batang" panose="02030600000101010101" pitchFamily="18" charset="-127"/>
              </a:rPr>
            </a:br>
            <a:r>
              <a:rPr lang="en-US" sz="3100" b="1" dirty="0" smtClean="0">
                <a:latin typeface="Batang" panose="02030600000101010101" pitchFamily="18" charset="-127"/>
                <a:ea typeface="Batang" panose="02030600000101010101" pitchFamily="18" charset="-127"/>
              </a:rPr>
              <a:t>Challenges associated </a:t>
            </a:r>
            <a:r>
              <a:rPr lang="en-US" sz="3100" b="1" dirty="0">
                <a:latin typeface="Batang" panose="02030600000101010101" pitchFamily="18" charset="-127"/>
                <a:ea typeface="Batang" panose="02030600000101010101" pitchFamily="18" charset="-127"/>
              </a:rPr>
              <a:t>with the execution of the training </a:t>
            </a:r>
            <a:r>
              <a:rPr lang="en-US" sz="3100" b="1" dirty="0" smtClean="0">
                <a:latin typeface="Batang" panose="02030600000101010101" pitchFamily="18" charset="-127"/>
                <a:ea typeface="Batang" panose="02030600000101010101" pitchFamily="18" charset="-127"/>
              </a:rPr>
              <a:t>plans</a:t>
            </a:r>
            <a:endParaRPr lang="en-GB"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251520" y="1600200"/>
            <a:ext cx="8280920" cy="5105400"/>
          </a:xfrm>
        </p:spPr>
        <p:txBody>
          <a:bodyPr>
            <a:normAutofit/>
          </a:bodyPr>
          <a:lstStyle/>
          <a:p>
            <a:pPr marL="0" lvl="0" indent="0" algn="just">
              <a:buNone/>
            </a:pPr>
            <a:r>
              <a:rPr lang="en-US" sz="2800" dirty="0" smtClean="0">
                <a:latin typeface="Batang" panose="02030600000101010101" pitchFamily="18" charset="-127"/>
                <a:ea typeface="Batang" panose="02030600000101010101" pitchFamily="18" charset="-127"/>
              </a:rPr>
              <a:t>There </a:t>
            </a:r>
            <a:r>
              <a:rPr lang="en-US" sz="2800" dirty="0">
                <a:latin typeface="Batang" panose="02030600000101010101" pitchFamily="18" charset="-127"/>
                <a:ea typeface="Batang" panose="02030600000101010101" pitchFamily="18" charset="-127"/>
              </a:rPr>
              <a:t>were a number of challenges experienced during the various sessions, these include</a:t>
            </a:r>
            <a:r>
              <a:rPr lang="en-US" dirty="0">
                <a:latin typeface="Batang" panose="02030600000101010101" pitchFamily="18" charset="-127"/>
                <a:ea typeface="Batang" panose="02030600000101010101" pitchFamily="18" charset="-127"/>
              </a:rPr>
              <a:t>: </a:t>
            </a:r>
            <a:endParaRPr lang="en-US" dirty="0" smtClean="0">
              <a:latin typeface="Batang" panose="02030600000101010101" pitchFamily="18" charset="-127"/>
              <a:ea typeface="Batang" panose="02030600000101010101" pitchFamily="18" charset="-127"/>
            </a:endParaRPr>
          </a:p>
          <a:p>
            <a:pPr marL="0" lvl="0" indent="0" algn="just">
              <a:buNone/>
            </a:pPr>
            <a:endParaRPr lang="en-US" dirty="0" smtClean="0">
              <a:latin typeface="Batang" panose="02030600000101010101" pitchFamily="18" charset="-127"/>
              <a:ea typeface="Batang" panose="02030600000101010101" pitchFamily="18" charset="-127"/>
            </a:endParaRPr>
          </a:p>
          <a:p>
            <a:pPr lvl="0" algn="just"/>
            <a:r>
              <a:rPr lang="en-US" sz="2400" dirty="0" smtClean="0">
                <a:latin typeface="Batang" panose="02030600000101010101" pitchFamily="18" charset="-127"/>
                <a:ea typeface="Batang" panose="02030600000101010101" pitchFamily="18" charset="-127"/>
              </a:rPr>
              <a:t>Participants </a:t>
            </a:r>
            <a:r>
              <a:rPr lang="en-US" sz="2400" dirty="0">
                <a:latin typeface="Batang" panose="02030600000101010101" pitchFamily="18" charset="-127"/>
                <a:ea typeface="Batang" panose="02030600000101010101" pitchFamily="18" charset="-127"/>
              </a:rPr>
              <a:t>from various countries </a:t>
            </a:r>
            <a:r>
              <a:rPr lang="en-US" sz="2400" dirty="0" smtClean="0">
                <a:latin typeface="Batang" panose="02030600000101010101" pitchFamily="18" charset="-127"/>
                <a:ea typeface="Batang" panose="02030600000101010101" pitchFamily="18" charset="-127"/>
              </a:rPr>
              <a:t>having </a:t>
            </a:r>
            <a:r>
              <a:rPr lang="en-US" sz="2400" dirty="0">
                <a:latin typeface="Batang" panose="02030600000101010101" pitchFamily="18" charset="-127"/>
                <a:ea typeface="Batang" panose="02030600000101010101" pitchFamily="18" charset="-127"/>
              </a:rPr>
              <a:t>different priorities and expectations as it regards the </a:t>
            </a:r>
            <a:r>
              <a:rPr lang="en-US" sz="2400" dirty="0" smtClean="0">
                <a:latin typeface="Batang" panose="02030600000101010101" pitchFamily="18" charset="-127"/>
                <a:ea typeface="Batang" panose="02030600000101010101" pitchFamily="18" charset="-127"/>
              </a:rPr>
              <a:t>training.</a:t>
            </a:r>
          </a:p>
          <a:p>
            <a:pPr marL="0" lvl="0" indent="0" algn="just">
              <a:buNone/>
            </a:pPr>
            <a:endParaRPr lang="en-US" sz="2400" dirty="0" smtClean="0">
              <a:latin typeface="Batang" panose="02030600000101010101" pitchFamily="18" charset="-127"/>
              <a:ea typeface="Batang" panose="02030600000101010101" pitchFamily="18" charset="-127"/>
            </a:endParaRPr>
          </a:p>
          <a:p>
            <a:pPr lvl="0" algn="just"/>
            <a:r>
              <a:rPr lang="en-US" sz="2400" dirty="0" smtClean="0">
                <a:latin typeface="Batang" panose="02030600000101010101" pitchFamily="18" charset="-127"/>
                <a:ea typeface="Batang" panose="02030600000101010101" pitchFamily="18" charset="-127"/>
              </a:rPr>
              <a:t>Logistics challenges such as Trainers </a:t>
            </a:r>
            <a:r>
              <a:rPr lang="en-US" sz="2400" dirty="0">
                <a:latin typeface="Batang" panose="02030600000101010101" pitchFamily="18" charset="-127"/>
                <a:ea typeface="Batang" panose="02030600000101010101" pitchFamily="18" charset="-127"/>
              </a:rPr>
              <a:t>and participants </a:t>
            </a:r>
            <a:r>
              <a:rPr lang="en-US" sz="2400" dirty="0" smtClean="0">
                <a:latin typeface="Batang" panose="02030600000101010101" pitchFamily="18" charset="-127"/>
                <a:ea typeface="Batang" panose="02030600000101010101" pitchFamily="18" charset="-127"/>
              </a:rPr>
              <a:t>having </a:t>
            </a:r>
            <a:r>
              <a:rPr lang="en-US" sz="2400" dirty="0">
                <a:latin typeface="Batang" panose="02030600000101010101" pitchFamily="18" charset="-127"/>
                <a:ea typeface="Batang" panose="02030600000101010101" pitchFamily="18" charset="-127"/>
              </a:rPr>
              <a:t>difficulty making travel </a:t>
            </a:r>
            <a:r>
              <a:rPr lang="en-US" sz="2400" dirty="0" smtClean="0">
                <a:latin typeface="Batang" panose="02030600000101010101" pitchFamily="18" charset="-127"/>
                <a:ea typeface="Batang" panose="02030600000101010101" pitchFamily="18" charset="-127"/>
              </a:rPr>
              <a:t>arrangements.</a:t>
            </a:r>
          </a:p>
          <a:p>
            <a:pPr marL="0" lvl="0" indent="0" algn="just">
              <a:buNone/>
            </a:pPr>
            <a:endParaRPr lang="en-US" sz="2400" dirty="0" smtClean="0">
              <a:latin typeface="Batang" panose="02030600000101010101" pitchFamily="18" charset="-127"/>
              <a:ea typeface="Batang" panose="02030600000101010101" pitchFamily="18" charset="-127"/>
            </a:endParaRPr>
          </a:p>
          <a:p>
            <a:pPr lvl="0" algn="just"/>
            <a:r>
              <a:rPr lang="en-US" sz="2400" dirty="0" smtClean="0">
                <a:latin typeface="Batang" panose="02030600000101010101" pitchFamily="18" charset="-127"/>
                <a:ea typeface="Batang" panose="02030600000101010101" pitchFamily="18" charset="-127"/>
              </a:rPr>
              <a:t>Certain </a:t>
            </a:r>
            <a:r>
              <a:rPr lang="en-US" sz="2400" dirty="0">
                <a:latin typeface="Batang" panose="02030600000101010101" pitchFamily="18" charset="-127"/>
                <a:ea typeface="Batang" panose="02030600000101010101" pitchFamily="18" charset="-127"/>
              </a:rPr>
              <a:t>countries presented with difficulties organizing Level I training, for various reasons.</a:t>
            </a:r>
            <a:endParaRPr lang="en-JM" sz="2400" dirty="0" smtClean="0">
              <a:latin typeface="Batang" panose="02030600000101010101" pitchFamily="18" charset="-127"/>
              <a:ea typeface="Batang" panose="02030600000101010101" pitchFamily="18" charset="-127"/>
            </a:endParaRPr>
          </a:p>
          <a:p>
            <a:pPr lvl="2"/>
            <a:endParaRPr lang="en-JM" dirty="0">
              <a:latin typeface="Batang" panose="02030600000101010101" pitchFamily="18" charset="-127"/>
              <a:ea typeface="Batang" panose="02030600000101010101" pitchFamily="18" charset="-127"/>
            </a:endParaRPr>
          </a:p>
          <a:p>
            <a:pPr lvl="1"/>
            <a:endParaRPr lang="en-JM" dirty="0">
              <a:latin typeface="Batang" panose="02030600000101010101" pitchFamily="18" charset="-127"/>
              <a:ea typeface="Batang" panose="02030600000101010101" pitchFamily="18" charset="-127"/>
            </a:endParaRPr>
          </a:p>
          <a:p>
            <a:pPr lvl="1"/>
            <a:endParaRPr lang="en-US" dirty="0" smtClean="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endParaRPr lang="en-GB"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192616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21" y="188640"/>
            <a:ext cx="8229600" cy="1385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latin typeface="Batang" panose="02030600000101010101" pitchFamily="18" charset="-127"/>
                <a:ea typeface="Batang" panose="02030600000101010101" pitchFamily="18" charset="-127"/>
              </a:rPr>
              <a:t>REFLECTIONS:</a:t>
            </a:r>
            <a:br>
              <a:rPr lang="en-US" b="1" dirty="0" smtClean="0">
                <a:latin typeface="Batang" panose="02030600000101010101" pitchFamily="18" charset="-127"/>
                <a:ea typeface="Batang" panose="02030600000101010101" pitchFamily="18" charset="-127"/>
              </a:rPr>
            </a:br>
            <a:r>
              <a:rPr lang="en-US" sz="3100" b="1" dirty="0" smtClean="0">
                <a:latin typeface="Batang" panose="02030600000101010101" pitchFamily="18" charset="-127"/>
                <a:ea typeface="Batang" panose="02030600000101010101" pitchFamily="18" charset="-127"/>
              </a:rPr>
              <a:t>Challenges associated </a:t>
            </a:r>
            <a:r>
              <a:rPr lang="en-US" sz="3100" b="1" dirty="0">
                <a:latin typeface="Batang" panose="02030600000101010101" pitchFamily="18" charset="-127"/>
                <a:ea typeface="Batang" panose="02030600000101010101" pitchFamily="18" charset="-127"/>
              </a:rPr>
              <a:t>with the execution of the training </a:t>
            </a:r>
            <a:r>
              <a:rPr lang="en-US" sz="3100" b="1" dirty="0" smtClean="0">
                <a:latin typeface="Batang" panose="02030600000101010101" pitchFamily="18" charset="-127"/>
                <a:ea typeface="Batang" panose="02030600000101010101" pitchFamily="18" charset="-127"/>
              </a:rPr>
              <a:t>plans</a:t>
            </a:r>
            <a:endParaRPr lang="en-GB"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251520" y="1600200"/>
            <a:ext cx="8280920" cy="5105400"/>
          </a:xfrm>
        </p:spPr>
        <p:txBody>
          <a:bodyPr>
            <a:normAutofit/>
          </a:bodyPr>
          <a:lstStyle/>
          <a:p>
            <a:pPr marL="0" lvl="0" indent="0" algn="just">
              <a:buNone/>
            </a:pPr>
            <a:endParaRPr lang="en-US" sz="2400" dirty="0" smtClean="0">
              <a:latin typeface="Batang" panose="02030600000101010101" pitchFamily="18" charset="-127"/>
              <a:ea typeface="Batang" panose="02030600000101010101" pitchFamily="18" charset="-127"/>
            </a:endParaRPr>
          </a:p>
          <a:p>
            <a:pPr algn="just"/>
            <a:r>
              <a:rPr lang="en-US" sz="2400" dirty="0">
                <a:latin typeface="Batang" panose="02030600000101010101" pitchFamily="18" charset="-127"/>
                <a:ea typeface="Batang" panose="02030600000101010101" pitchFamily="18" charset="-127"/>
              </a:rPr>
              <a:t>Ensuring that the “Right” people attended the training.</a:t>
            </a:r>
          </a:p>
          <a:p>
            <a:pPr lvl="0" algn="just"/>
            <a:endParaRPr lang="en-JM" sz="2400" dirty="0">
              <a:latin typeface="Batang" panose="02030600000101010101" pitchFamily="18" charset="-127"/>
              <a:ea typeface="Batang" panose="02030600000101010101" pitchFamily="18" charset="-127"/>
            </a:endParaRPr>
          </a:p>
          <a:p>
            <a:pPr lvl="0" algn="just"/>
            <a:r>
              <a:rPr lang="en-US" sz="2400" dirty="0" smtClean="0">
                <a:latin typeface="Batang" panose="02030600000101010101" pitchFamily="18" charset="-127"/>
                <a:ea typeface="Batang" panose="02030600000101010101" pitchFamily="18" charset="-127"/>
              </a:rPr>
              <a:t>Some </a:t>
            </a:r>
            <a:r>
              <a:rPr lang="en-US" sz="2400" dirty="0">
                <a:latin typeface="Batang" panose="02030600000101010101" pitchFamily="18" charset="-127"/>
                <a:ea typeface="Batang" panose="02030600000101010101" pitchFamily="18" charset="-127"/>
              </a:rPr>
              <a:t>l</a:t>
            </a:r>
            <a:r>
              <a:rPr lang="en-US" sz="2400" dirty="0" smtClean="0">
                <a:latin typeface="Batang" panose="02030600000101010101" pitchFamily="18" charset="-127"/>
                <a:ea typeface="Batang" panose="02030600000101010101" pitchFamily="18" charset="-127"/>
              </a:rPr>
              <a:t>evel </a:t>
            </a:r>
            <a:r>
              <a:rPr lang="en-US" sz="2400" dirty="0">
                <a:latin typeface="Batang" panose="02030600000101010101" pitchFamily="18" charset="-127"/>
                <a:ea typeface="Batang" panose="02030600000101010101" pitchFamily="18" charset="-127"/>
              </a:rPr>
              <a:t>1 training sessions did not have a representative from the supplier community and none of the level II sessions did</a:t>
            </a:r>
            <a:r>
              <a:rPr lang="en-US" sz="2400" dirty="0" smtClean="0">
                <a:latin typeface="Batang" panose="02030600000101010101" pitchFamily="18" charset="-127"/>
                <a:ea typeface="Batang" panose="02030600000101010101" pitchFamily="18" charset="-127"/>
              </a:rPr>
              <a:t>.</a:t>
            </a:r>
          </a:p>
          <a:p>
            <a:pPr marL="0" lvl="0" indent="0" algn="just">
              <a:buNone/>
            </a:pPr>
            <a:endParaRPr lang="en-US" sz="2400" dirty="0" smtClean="0">
              <a:latin typeface="Batang" panose="02030600000101010101" pitchFamily="18" charset="-127"/>
              <a:ea typeface="Batang" panose="02030600000101010101" pitchFamily="18" charset="-127"/>
            </a:endParaRPr>
          </a:p>
          <a:p>
            <a:pPr lvl="0" algn="just"/>
            <a:r>
              <a:rPr lang="en-US" sz="2400" dirty="0" smtClean="0">
                <a:latin typeface="Batang" panose="02030600000101010101" pitchFamily="18" charset="-127"/>
                <a:ea typeface="Batang" panose="02030600000101010101" pitchFamily="18" charset="-127"/>
              </a:rPr>
              <a:t>Hurricane (Matthew - Cat 5) in the Region caused rescheduling of the last level II training that took place in Belize.</a:t>
            </a:r>
            <a:endParaRPr lang="en-JM" sz="2400" dirty="0">
              <a:latin typeface="Batang" panose="02030600000101010101" pitchFamily="18" charset="-127"/>
              <a:ea typeface="Batang" panose="02030600000101010101" pitchFamily="18" charset="-127"/>
            </a:endParaRPr>
          </a:p>
          <a:p>
            <a:pPr lvl="2"/>
            <a:endParaRPr lang="en-JM" dirty="0">
              <a:latin typeface="Batang" panose="02030600000101010101" pitchFamily="18" charset="-127"/>
              <a:ea typeface="Batang" panose="02030600000101010101" pitchFamily="18" charset="-127"/>
            </a:endParaRPr>
          </a:p>
          <a:p>
            <a:pPr lvl="1"/>
            <a:endParaRPr lang="en-JM" dirty="0">
              <a:latin typeface="Batang" panose="02030600000101010101" pitchFamily="18" charset="-127"/>
              <a:ea typeface="Batang" panose="02030600000101010101" pitchFamily="18" charset="-127"/>
            </a:endParaRPr>
          </a:p>
          <a:p>
            <a:pPr lvl="1"/>
            <a:endParaRPr lang="en-US" dirty="0" smtClean="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endParaRPr lang="en-GB"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623340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b="1" dirty="0" smtClean="0">
                <a:latin typeface="Batang" panose="02030600000101010101" pitchFamily="18" charset="-127"/>
                <a:ea typeface="Batang" panose="02030600000101010101" pitchFamily="18" charset="-127"/>
              </a:rPr>
              <a:t>REFLECTIONS:</a:t>
            </a:r>
            <a:br>
              <a:rPr lang="en-US" sz="3600" b="1" dirty="0" smtClean="0">
                <a:latin typeface="Batang" panose="02030600000101010101" pitchFamily="18" charset="-127"/>
                <a:ea typeface="Batang" panose="02030600000101010101" pitchFamily="18" charset="-127"/>
              </a:rPr>
            </a:br>
            <a:r>
              <a:rPr lang="en-US" sz="3600" b="1" dirty="0" smtClean="0">
                <a:latin typeface="Batang" panose="02030600000101010101" pitchFamily="18" charset="-127"/>
                <a:ea typeface="Batang" panose="02030600000101010101" pitchFamily="18" charset="-127"/>
              </a:rPr>
              <a:t>Identifying the Stakeholder in need </a:t>
            </a:r>
            <a:endParaRPr lang="en-GB" sz="3600"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323528" y="1628800"/>
            <a:ext cx="8229600" cy="5105400"/>
          </a:xfrm>
        </p:spPr>
        <p:txBody>
          <a:bodyPr>
            <a:normAutofit lnSpcReduction="10000"/>
          </a:bodyPr>
          <a:lstStyle/>
          <a:p>
            <a:pPr marL="0" indent="0" algn="just">
              <a:buNone/>
            </a:pPr>
            <a:r>
              <a:rPr lang="en-US" sz="2800" dirty="0">
                <a:latin typeface="Batang" panose="02030600000101010101" pitchFamily="18" charset="-127"/>
                <a:ea typeface="Batang" panose="02030600000101010101" pitchFamily="18" charset="-127"/>
              </a:rPr>
              <a:t>Based on the nature of the program, the following needs were initially identified: </a:t>
            </a:r>
            <a:endParaRPr lang="en-JM" sz="2800" dirty="0">
              <a:latin typeface="Batang" panose="02030600000101010101" pitchFamily="18" charset="-127"/>
              <a:ea typeface="Batang" panose="02030600000101010101" pitchFamily="18" charset="-127"/>
            </a:endParaRPr>
          </a:p>
          <a:p>
            <a:pPr lvl="0" algn="just"/>
            <a:r>
              <a:rPr lang="en-US" sz="2400" dirty="0">
                <a:latin typeface="Batang" panose="02030600000101010101" pitchFamily="18" charset="-127"/>
                <a:ea typeface="Batang" panose="02030600000101010101" pitchFamily="18" charset="-127"/>
              </a:rPr>
              <a:t>Cross regional network of experts able to exchange experience and information</a:t>
            </a:r>
            <a:r>
              <a:rPr lang="en-US" sz="2400" dirty="0" smtClean="0">
                <a:latin typeface="Batang" panose="02030600000101010101" pitchFamily="18" charset="-127"/>
                <a:ea typeface="Batang" panose="02030600000101010101" pitchFamily="18" charset="-127"/>
              </a:rPr>
              <a:t>;</a:t>
            </a:r>
          </a:p>
          <a:p>
            <a:pPr lvl="0" algn="just"/>
            <a:endParaRPr lang="en-JM" sz="2400" dirty="0">
              <a:latin typeface="Batang" panose="02030600000101010101" pitchFamily="18" charset="-127"/>
              <a:ea typeface="Batang" panose="02030600000101010101" pitchFamily="18" charset="-127"/>
            </a:endParaRPr>
          </a:p>
          <a:p>
            <a:pPr lvl="0" algn="just"/>
            <a:r>
              <a:rPr lang="en-US" sz="2400" dirty="0">
                <a:latin typeface="Batang" panose="02030600000101010101" pitchFamily="18" charset="-127"/>
                <a:ea typeface="Batang" panose="02030600000101010101" pitchFamily="18" charset="-127"/>
              </a:rPr>
              <a:t>Capacity among stakeholders is less developed</a:t>
            </a:r>
            <a:r>
              <a:rPr lang="en-US" sz="2400" dirty="0" smtClean="0">
                <a:latin typeface="Batang" panose="02030600000101010101" pitchFamily="18" charset="-127"/>
                <a:ea typeface="Batang" panose="02030600000101010101" pitchFamily="18" charset="-127"/>
              </a:rPr>
              <a:t>;</a:t>
            </a:r>
          </a:p>
          <a:p>
            <a:pPr lvl="0" algn="just"/>
            <a:endParaRPr lang="en-JM" sz="2400" dirty="0">
              <a:latin typeface="Batang" panose="02030600000101010101" pitchFamily="18" charset="-127"/>
              <a:ea typeface="Batang" panose="02030600000101010101" pitchFamily="18" charset="-127"/>
            </a:endParaRPr>
          </a:p>
          <a:p>
            <a:pPr lvl="0" algn="just"/>
            <a:r>
              <a:rPr lang="en-US" sz="2400" dirty="0">
                <a:latin typeface="Batang" panose="02030600000101010101" pitchFamily="18" charset="-127"/>
                <a:ea typeface="Batang" panose="02030600000101010101" pitchFamily="18" charset="-127"/>
              </a:rPr>
              <a:t>In all countries there are gaps in capacity that hinder or block policy reform; </a:t>
            </a:r>
            <a:r>
              <a:rPr lang="en-US" sz="2400" dirty="0" smtClean="0">
                <a:latin typeface="Batang" panose="02030600000101010101" pitchFamily="18" charset="-127"/>
                <a:ea typeface="Batang" panose="02030600000101010101" pitchFamily="18" charset="-127"/>
              </a:rPr>
              <a:t>and</a:t>
            </a:r>
          </a:p>
          <a:p>
            <a:pPr lvl="0" algn="just"/>
            <a:endParaRPr lang="en-JM" sz="2400" dirty="0">
              <a:latin typeface="Batang" panose="02030600000101010101" pitchFamily="18" charset="-127"/>
              <a:ea typeface="Batang" panose="02030600000101010101" pitchFamily="18" charset="-127"/>
            </a:endParaRPr>
          </a:p>
          <a:p>
            <a:pPr lvl="0" algn="just"/>
            <a:r>
              <a:rPr lang="en-JM" sz="2400" dirty="0" smtClean="0">
                <a:latin typeface="Batang" panose="02030600000101010101" pitchFamily="18" charset="-127"/>
                <a:ea typeface="Batang" panose="02030600000101010101" pitchFamily="18" charset="-127"/>
              </a:rPr>
              <a:t>Considerable </a:t>
            </a:r>
            <a:r>
              <a:rPr lang="en-JM" sz="2400" dirty="0">
                <a:latin typeface="Batang" panose="02030600000101010101" pitchFamily="18" charset="-127"/>
                <a:ea typeface="Batang" panose="02030600000101010101" pitchFamily="18" charset="-127"/>
              </a:rPr>
              <a:t>variation across countries and special challenges for smaller states</a:t>
            </a:r>
            <a:r>
              <a:rPr lang="en-JM" sz="2400" dirty="0" smtClean="0">
                <a:latin typeface="Batang" panose="02030600000101010101" pitchFamily="18" charset="-127"/>
                <a:ea typeface="Batang" panose="02030600000101010101" pitchFamily="18" charset="-127"/>
              </a:rPr>
              <a:t>.</a:t>
            </a:r>
            <a:endParaRPr lang="en-JM" sz="2400" dirty="0">
              <a:latin typeface="Batang" panose="02030600000101010101" pitchFamily="18" charset="-127"/>
              <a:ea typeface="Batang" panose="02030600000101010101" pitchFamily="18" charset="-127"/>
            </a:endParaRPr>
          </a:p>
          <a:p>
            <a:pPr lvl="2"/>
            <a:endParaRPr lang="en-JM" dirty="0">
              <a:latin typeface="Batang" panose="02030600000101010101" pitchFamily="18" charset="-127"/>
              <a:ea typeface="Batang" panose="02030600000101010101" pitchFamily="18" charset="-127"/>
            </a:endParaRPr>
          </a:p>
          <a:p>
            <a:pPr marL="457200" lvl="1" indent="0">
              <a:buNone/>
            </a:pPr>
            <a:endParaRPr lang="en-JM" dirty="0">
              <a:latin typeface="Batang" panose="02030600000101010101" pitchFamily="18" charset="-127"/>
              <a:ea typeface="Batang" panose="02030600000101010101" pitchFamily="18" charset="-127"/>
            </a:endParaRPr>
          </a:p>
          <a:p>
            <a:pPr lvl="1"/>
            <a:endParaRPr lang="en-US" dirty="0" smtClean="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endParaRPr lang="en-GB"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967393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b="1" dirty="0" smtClean="0">
                <a:latin typeface="Batang" panose="02030600000101010101" pitchFamily="18" charset="-127"/>
                <a:ea typeface="Batang" panose="02030600000101010101" pitchFamily="18" charset="-127"/>
              </a:rPr>
              <a:t>REFLECTIONS:</a:t>
            </a:r>
            <a:br>
              <a:rPr lang="en-US" sz="3600" b="1" dirty="0" smtClean="0">
                <a:latin typeface="Batang" panose="02030600000101010101" pitchFamily="18" charset="-127"/>
                <a:ea typeface="Batang" panose="02030600000101010101" pitchFamily="18" charset="-127"/>
              </a:rPr>
            </a:br>
            <a:r>
              <a:rPr lang="en-US" sz="3600" b="1" dirty="0" smtClean="0">
                <a:latin typeface="Batang" panose="02030600000101010101" pitchFamily="18" charset="-127"/>
                <a:ea typeface="Batang" panose="02030600000101010101" pitchFamily="18" charset="-127"/>
              </a:rPr>
              <a:t>Identifying the Stakeholder in need </a:t>
            </a:r>
            <a:endParaRPr lang="en-GB" sz="3600" b="1"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457200" y="1362544"/>
            <a:ext cx="8229600" cy="5105400"/>
          </a:xfrm>
        </p:spPr>
        <p:txBody>
          <a:bodyPr>
            <a:normAutofit/>
          </a:bodyPr>
          <a:lstStyle/>
          <a:p>
            <a:pPr marL="0" indent="0">
              <a:buNone/>
            </a:pPr>
            <a:r>
              <a:rPr lang="en-US" sz="2800" dirty="0" smtClean="0">
                <a:latin typeface="Batang" panose="02030600000101010101" pitchFamily="18" charset="-127"/>
                <a:ea typeface="Batang" panose="02030600000101010101" pitchFamily="18" charset="-127"/>
              </a:rPr>
              <a:t>In </a:t>
            </a:r>
            <a:r>
              <a:rPr lang="en-US" sz="2800" dirty="0">
                <a:latin typeface="Batang" panose="02030600000101010101" pitchFamily="18" charset="-127"/>
                <a:ea typeface="Batang" panose="02030600000101010101" pitchFamily="18" charset="-127"/>
              </a:rPr>
              <a:t>light of the needs which were identified, </a:t>
            </a:r>
            <a:r>
              <a:rPr lang="en-US" sz="2800" dirty="0" smtClean="0">
                <a:latin typeface="Batang" panose="02030600000101010101" pitchFamily="18" charset="-127"/>
                <a:ea typeface="Batang" panose="02030600000101010101" pitchFamily="18" charset="-127"/>
              </a:rPr>
              <a:t>each level of the training </a:t>
            </a:r>
            <a:r>
              <a:rPr lang="en-US" sz="2800" dirty="0">
                <a:latin typeface="Batang" panose="02030600000101010101" pitchFamily="18" charset="-127"/>
                <a:ea typeface="Batang" panose="02030600000101010101" pitchFamily="18" charset="-127"/>
              </a:rPr>
              <a:t>was targeted </a:t>
            </a:r>
            <a:r>
              <a:rPr lang="en-US" sz="2800" dirty="0" smtClean="0">
                <a:latin typeface="Batang" panose="02030600000101010101" pitchFamily="18" charset="-127"/>
                <a:ea typeface="Batang" panose="02030600000101010101" pitchFamily="18" charset="-127"/>
              </a:rPr>
              <a:t>as follows:</a:t>
            </a:r>
            <a:endParaRPr lang="en-JM" sz="2800" dirty="0">
              <a:latin typeface="Batang" panose="02030600000101010101" pitchFamily="18" charset="-127"/>
              <a:ea typeface="Batang" panose="02030600000101010101" pitchFamily="18" charset="-127"/>
            </a:endParaRPr>
          </a:p>
          <a:p>
            <a:pPr marL="0" indent="0">
              <a:buNone/>
            </a:pPr>
            <a:endParaRPr lang="en-JM" dirty="0">
              <a:latin typeface="Batang" panose="02030600000101010101" pitchFamily="18" charset="-127"/>
              <a:ea typeface="Batang" panose="02030600000101010101" pitchFamily="18" charset="-127"/>
            </a:endParaRPr>
          </a:p>
          <a:p>
            <a:pPr marL="457200" lvl="1" indent="0">
              <a:buNone/>
            </a:pPr>
            <a:endParaRPr lang="en-JM" dirty="0">
              <a:latin typeface="Batang" panose="02030600000101010101" pitchFamily="18" charset="-127"/>
              <a:ea typeface="Batang" panose="02030600000101010101" pitchFamily="18" charset="-127"/>
            </a:endParaRPr>
          </a:p>
          <a:p>
            <a:pPr lvl="1"/>
            <a:endParaRPr lang="en-US" dirty="0" smtClean="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endParaRPr lang="en-GB" dirty="0">
              <a:latin typeface="Batang" panose="02030600000101010101" pitchFamily="18" charset="-127"/>
              <a:ea typeface="Batang" panose="02030600000101010101" pitchFamily="18" charset="-127"/>
            </a:endParaRPr>
          </a:p>
        </p:txBody>
      </p:sp>
      <p:graphicFrame>
        <p:nvGraphicFramePr>
          <p:cNvPr id="4" name="Table 3"/>
          <p:cNvGraphicFramePr>
            <a:graphicFrameLocks noGrp="1"/>
          </p:cNvGraphicFramePr>
          <p:nvPr>
            <p:extLst>
              <p:ext uri="{D42A27DB-BD31-4B8C-83A1-F6EECF244321}">
                <p14:modId xmlns:p14="http://schemas.microsoft.com/office/powerpoint/2010/main" val="189825794"/>
              </p:ext>
            </p:extLst>
          </p:nvPr>
        </p:nvGraphicFramePr>
        <p:xfrm>
          <a:off x="107504" y="2255660"/>
          <a:ext cx="8579297" cy="4581128"/>
        </p:xfrm>
        <a:graphic>
          <a:graphicData uri="http://schemas.openxmlformats.org/drawingml/2006/table">
            <a:tbl>
              <a:tblPr firstRow="1" bandRow="1">
                <a:tableStyleId>{5C22544A-7EE6-4342-B048-85BDC9FD1C3A}</a:tableStyleId>
              </a:tblPr>
              <a:tblGrid>
                <a:gridCol w="1994798">
                  <a:extLst>
                    <a:ext uri="{9D8B030D-6E8A-4147-A177-3AD203B41FA5}">
                      <a16:colId xmlns:a16="http://schemas.microsoft.com/office/drawing/2014/main" xmlns="" val="20000"/>
                    </a:ext>
                  </a:extLst>
                </a:gridCol>
                <a:gridCol w="2417220">
                  <a:extLst>
                    <a:ext uri="{9D8B030D-6E8A-4147-A177-3AD203B41FA5}">
                      <a16:colId xmlns:a16="http://schemas.microsoft.com/office/drawing/2014/main" xmlns="" val="20001"/>
                    </a:ext>
                  </a:extLst>
                </a:gridCol>
                <a:gridCol w="2022454">
                  <a:extLst>
                    <a:ext uri="{9D8B030D-6E8A-4147-A177-3AD203B41FA5}">
                      <a16:colId xmlns:a16="http://schemas.microsoft.com/office/drawing/2014/main" xmlns="" val="20002"/>
                    </a:ext>
                  </a:extLst>
                </a:gridCol>
                <a:gridCol w="2144825">
                  <a:extLst>
                    <a:ext uri="{9D8B030D-6E8A-4147-A177-3AD203B41FA5}">
                      <a16:colId xmlns:a16="http://schemas.microsoft.com/office/drawing/2014/main" xmlns="" val="20003"/>
                    </a:ext>
                  </a:extLst>
                </a:gridCol>
              </a:tblGrid>
              <a:tr h="489572">
                <a:tc>
                  <a:txBody>
                    <a:bodyPr/>
                    <a:lstStyle/>
                    <a:p>
                      <a:pPr algn="ctr"/>
                      <a:r>
                        <a:rPr lang="en-JM" sz="2000" dirty="0" smtClean="0">
                          <a:latin typeface="+mn-lt"/>
                          <a:ea typeface="Batang" panose="02030600000101010101" pitchFamily="18" charset="-127"/>
                        </a:rPr>
                        <a:t>Level I</a:t>
                      </a:r>
                      <a:endParaRPr lang="en-JM" sz="2000" dirty="0">
                        <a:latin typeface="+mn-lt"/>
                        <a:ea typeface="Batang" panose="02030600000101010101" pitchFamily="18" charset="-127"/>
                      </a:endParaRPr>
                    </a:p>
                  </a:txBody>
                  <a:tcPr/>
                </a:tc>
                <a:tc>
                  <a:txBody>
                    <a:bodyPr/>
                    <a:lstStyle/>
                    <a:p>
                      <a:pPr algn="ctr"/>
                      <a:r>
                        <a:rPr lang="en-JM" sz="2000" dirty="0" smtClean="0">
                          <a:latin typeface="+mn-lt"/>
                          <a:ea typeface="Batang" panose="02030600000101010101" pitchFamily="18" charset="-127"/>
                        </a:rPr>
                        <a:t>Level II</a:t>
                      </a:r>
                      <a:endParaRPr lang="en-JM" sz="2000" dirty="0">
                        <a:latin typeface="+mn-lt"/>
                        <a:ea typeface="Batang" panose="02030600000101010101" pitchFamily="18" charset="-127"/>
                      </a:endParaRPr>
                    </a:p>
                  </a:txBody>
                  <a:tcPr/>
                </a:tc>
                <a:tc>
                  <a:txBody>
                    <a:bodyPr/>
                    <a:lstStyle/>
                    <a:p>
                      <a:pPr algn="ctr"/>
                      <a:r>
                        <a:rPr lang="en-JM" sz="2000" dirty="0" smtClean="0">
                          <a:latin typeface="+mn-lt"/>
                          <a:ea typeface="Batang" panose="02030600000101010101" pitchFamily="18" charset="-127"/>
                        </a:rPr>
                        <a:t>Level III</a:t>
                      </a:r>
                      <a:endParaRPr lang="en-JM" sz="2000" dirty="0">
                        <a:latin typeface="+mn-lt"/>
                        <a:ea typeface="Batang" panose="02030600000101010101" pitchFamily="18" charset="-127"/>
                      </a:endParaRPr>
                    </a:p>
                  </a:txBody>
                  <a:tcPr/>
                </a:tc>
                <a:tc>
                  <a:txBody>
                    <a:bodyPr/>
                    <a:lstStyle/>
                    <a:p>
                      <a:pPr algn="ctr"/>
                      <a:r>
                        <a:rPr lang="en-JM" sz="2000" dirty="0" err="1" smtClean="0">
                          <a:latin typeface="+mn-lt"/>
                          <a:ea typeface="Batang" panose="02030600000101010101" pitchFamily="18" charset="-127"/>
                        </a:rPr>
                        <a:t>TtT</a:t>
                      </a:r>
                      <a:endParaRPr lang="en-JM" sz="2000" dirty="0">
                        <a:latin typeface="+mn-lt"/>
                        <a:ea typeface="Batang" panose="02030600000101010101" pitchFamily="18" charset="-127"/>
                      </a:endParaRPr>
                    </a:p>
                  </a:txBody>
                  <a:tcPr/>
                </a:tc>
                <a:extLst>
                  <a:ext uri="{0D108BD9-81ED-4DB2-BD59-A6C34878D82A}">
                    <a16:rowId xmlns:a16="http://schemas.microsoft.com/office/drawing/2014/main" xmlns="" val="10000"/>
                  </a:ext>
                </a:extLst>
              </a:tr>
              <a:tr h="4091556">
                <a:tc>
                  <a:txBody>
                    <a:bodyPr/>
                    <a:lstStyle/>
                    <a:p>
                      <a:pPr marL="228600" marR="0" lvl="0" indent="-228600" algn="l">
                        <a:lnSpc>
                          <a:spcPct val="115000"/>
                        </a:lnSpc>
                        <a:spcBef>
                          <a:spcPts val="0"/>
                        </a:spcBef>
                        <a:spcAft>
                          <a:spcPts val="0"/>
                        </a:spcAft>
                        <a:buFont typeface="Arial" panose="020B0604020202020204" pitchFamily="34" charset="0"/>
                        <a:buChar char="•"/>
                        <a:tabLst>
                          <a:tab pos="914400" algn="l"/>
                        </a:tabLst>
                      </a:pPr>
                      <a:r>
                        <a:rPr lang="en-GB" sz="1600" b="1" dirty="0" smtClean="0">
                          <a:effectLst/>
                          <a:latin typeface="+mn-lt"/>
                          <a:ea typeface="Batang" panose="02030600000101010101" pitchFamily="18" charset="-127"/>
                          <a:cs typeface="Calibri" panose="020F0502020204030204" pitchFamily="34" charset="0"/>
                        </a:rPr>
                        <a:t>Suppliers</a:t>
                      </a:r>
                      <a:endParaRPr lang="en-JM" sz="1600" b="1" dirty="0" smtClean="0">
                        <a:effectLst/>
                        <a:latin typeface="+mn-lt"/>
                        <a:ea typeface="Batang" panose="02030600000101010101" pitchFamily="18" charset="-127"/>
                        <a:cs typeface="Times New Roman" panose="02020603050405020304" pitchFamily="18" charset="0"/>
                      </a:endParaRPr>
                    </a:p>
                    <a:p>
                      <a:pPr marL="228600" marR="0" lvl="0" indent="-228600" algn="l">
                        <a:lnSpc>
                          <a:spcPct val="115000"/>
                        </a:lnSpc>
                        <a:spcBef>
                          <a:spcPts val="0"/>
                        </a:spcBef>
                        <a:spcAft>
                          <a:spcPts val="0"/>
                        </a:spcAft>
                        <a:buFont typeface="Arial" panose="020B0604020202020204" pitchFamily="34" charset="0"/>
                        <a:buChar char="•"/>
                        <a:tabLst>
                          <a:tab pos="914400" algn="l"/>
                        </a:tabLst>
                      </a:pPr>
                      <a:r>
                        <a:rPr lang="en-GB" sz="1600" b="1" dirty="0" smtClean="0">
                          <a:effectLst/>
                          <a:latin typeface="+mn-lt"/>
                          <a:ea typeface="Batang" panose="02030600000101010101" pitchFamily="18" charset="-127"/>
                          <a:cs typeface="Calibri" panose="020F0502020204030204" pitchFamily="34" charset="0"/>
                        </a:rPr>
                        <a:t>Trade and professional associations</a:t>
                      </a:r>
                      <a:endParaRPr lang="en-JM" sz="1600" b="1" dirty="0" smtClean="0">
                        <a:effectLst/>
                        <a:latin typeface="+mn-lt"/>
                        <a:ea typeface="Batang" panose="02030600000101010101" pitchFamily="18" charset="-127"/>
                        <a:cs typeface="Times New Roman" panose="02020603050405020304" pitchFamily="18" charset="0"/>
                      </a:endParaRPr>
                    </a:p>
                    <a:p>
                      <a:pPr marL="228600" marR="0" lvl="0" indent="-228600" algn="l">
                        <a:lnSpc>
                          <a:spcPct val="115000"/>
                        </a:lnSpc>
                        <a:spcBef>
                          <a:spcPts val="0"/>
                        </a:spcBef>
                        <a:spcAft>
                          <a:spcPts val="0"/>
                        </a:spcAft>
                        <a:buFont typeface="Arial" panose="020B0604020202020204" pitchFamily="34" charset="0"/>
                        <a:buChar char="•"/>
                        <a:tabLst>
                          <a:tab pos="914400" algn="l"/>
                        </a:tabLst>
                      </a:pPr>
                      <a:r>
                        <a:rPr lang="en-GB" sz="1600" b="1" dirty="0" smtClean="0">
                          <a:effectLst/>
                          <a:latin typeface="+mn-lt"/>
                          <a:ea typeface="Batang" panose="02030600000101010101" pitchFamily="18" charset="-127"/>
                          <a:cs typeface="Calibri" panose="020F0502020204030204" pitchFamily="34" charset="0"/>
                        </a:rPr>
                        <a:t>Media</a:t>
                      </a:r>
                      <a:endParaRPr lang="en-JM" sz="1600" b="1" dirty="0" smtClean="0">
                        <a:effectLst/>
                        <a:latin typeface="+mn-lt"/>
                        <a:ea typeface="Batang" panose="02030600000101010101" pitchFamily="18" charset="-127"/>
                        <a:cs typeface="Times New Roman" panose="02020603050405020304" pitchFamily="18" charset="0"/>
                      </a:endParaRPr>
                    </a:p>
                    <a:p>
                      <a:pPr marL="228600" marR="0" lvl="0" indent="-228600" algn="l">
                        <a:lnSpc>
                          <a:spcPct val="115000"/>
                        </a:lnSpc>
                        <a:spcBef>
                          <a:spcPts val="0"/>
                        </a:spcBef>
                        <a:spcAft>
                          <a:spcPts val="0"/>
                        </a:spcAft>
                        <a:buFont typeface="Arial" panose="020B0604020202020204" pitchFamily="34" charset="0"/>
                        <a:buChar char="•"/>
                        <a:tabLst>
                          <a:tab pos="914400" algn="l"/>
                        </a:tabLst>
                      </a:pPr>
                      <a:r>
                        <a:rPr lang="en-GB" sz="1600" b="1" dirty="0" smtClean="0">
                          <a:effectLst/>
                          <a:latin typeface="+mn-lt"/>
                          <a:ea typeface="Batang" panose="02030600000101010101" pitchFamily="18" charset="-127"/>
                          <a:cs typeface="Calibri" panose="020F0502020204030204" pitchFamily="34" charset="0"/>
                        </a:rPr>
                        <a:t>Civil society</a:t>
                      </a:r>
                      <a:endParaRPr lang="en-JM" sz="1600" b="1" dirty="0" smtClean="0">
                        <a:effectLst/>
                        <a:latin typeface="+mn-lt"/>
                        <a:ea typeface="Batang" panose="02030600000101010101" pitchFamily="18" charset="-127"/>
                        <a:cs typeface="Times New Roman" panose="02020603050405020304" pitchFamily="18" charset="0"/>
                      </a:endParaRPr>
                    </a:p>
                    <a:p>
                      <a:pPr marL="228600" marR="0" lvl="0" indent="-228600" algn="l">
                        <a:lnSpc>
                          <a:spcPct val="115000"/>
                        </a:lnSpc>
                        <a:spcBef>
                          <a:spcPts val="0"/>
                        </a:spcBef>
                        <a:spcAft>
                          <a:spcPts val="0"/>
                        </a:spcAft>
                        <a:buFont typeface="Arial" panose="020B0604020202020204" pitchFamily="34" charset="0"/>
                        <a:buChar char="•"/>
                        <a:tabLst>
                          <a:tab pos="914400" algn="l"/>
                        </a:tabLst>
                      </a:pPr>
                      <a:r>
                        <a:rPr lang="en-GB" sz="1600" b="1" dirty="0" smtClean="0">
                          <a:effectLst/>
                          <a:latin typeface="+mn-lt"/>
                          <a:ea typeface="Batang" panose="02030600000101010101" pitchFamily="18" charset="-127"/>
                          <a:cs typeface="Calibri" panose="020F0502020204030204" pitchFamily="34" charset="0"/>
                        </a:rPr>
                        <a:t>Academics and students </a:t>
                      </a:r>
                      <a:endParaRPr lang="en-JM" sz="1600" b="1" dirty="0" smtClean="0">
                        <a:effectLst/>
                        <a:latin typeface="+mn-lt"/>
                        <a:ea typeface="Batang" panose="02030600000101010101" pitchFamily="18" charset="-127"/>
                        <a:cs typeface="Times New Roman" panose="02020603050405020304" pitchFamily="18" charset="0"/>
                      </a:endParaRPr>
                    </a:p>
                    <a:p>
                      <a:pPr marL="228600" marR="0" lvl="0" indent="-228600" algn="l">
                        <a:lnSpc>
                          <a:spcPct val="115000"/>
                        </a:lnSpc>
                        <a:spcBef>
                          <a:spcPts val="0"/>
                        </a:spcBef>
                        <a:spcAft>
                          <a:spcPts val="0"/>
                        </a:spcAft>
                        <a:buFont typeface="Arial" panose="020B0604020202020204" pitchFamily="34" charset="0"/>
                        <a:buChar char="•"/>
                        <a:tabLst>
                          <a:tab pos="914400" algn="l"/>
                        </a:tabLst>
                      </a:pPr>
                      <a:r>
                        <a:rPr lang="en-GB" sz="1600" b="1" dirty="0" smtClean="0">
                          <a:effectLst/>
                          <a:latin typeface="+mn-lt"/>
                          <a:ea typeface="Batang" panose="02030600000101010101" pitchFamily="18" charset="-127"/>
                          <a:cs typeface="Calibri" panose="020F0502020204030204" pitchFamily="34" charset="0"/>
                        </a:rPr>
                        <a:t>State procurement practitioners</a:t>
                      </a:r>
                      <a:endParaRPr lang="en-JM" sz="1600" b="1" dirty="0" smtClean="0">
                        <a:effectLst/>
                        <a:latin typeface="+mn-lt"/>
                        <a:ea typeface="Batang" panose="02030600000101010101" pitchFamily="18" charset="-127"/>
                        <a:cs typeface="Times New Roman" panose="02020603050405020304" pitchFamily="18" charset="0"/>
                      </a:endParaRPr>
                    </a:p>
                    <a:p>
                      <a:pPr marL="228600" marR="0" lvl="0" indent="-228600" algn="l">
                        <a:lnSpc>
                          <a:spcPct val="115000"/>
                        </a:lnSpc>
                        <a:spcBef>
                          <a:spcPts val="0"/>
                        </a:spcBef>
                        <a:spcAft>
                          <a:spcPts val="800"/>
                        </a:spcAft>
                        <a:buFont typeface="Arial" panose="020B0604020202020204" pitchFamily="34" charset="0"/>
                        <a:buChar char="•"/>
                        <a:tabLst>
                          <a:tab pos="914400" algn="l"/>
                        </a:tabLst>
                      </a:pPr>
                      <a:r>
                        <a:rPr lang="en-GB" sz="1600" b="1" dirty="0" smtClean="0">
                          <a:effectLst/>
                          <a:latin typeface="+mn-lt"/>
                          <a:ea typeface="Batang" panose="02030600000101010101" pitchFamily="18" charset="-127"/>
                          <a:cs typeface="Calibri" panose="020F0502020204030204" pitchFamily="34" charset="0"/>
                        </a:rPr>
                        <a:t>Members of the General public</a:t>
                      </a:r>
                      <a:endParaRPr lang="en-JM" sz="1600" b="1" dirty="0" smtClean="0">
                        <a:effectLst/>
                        <a:latin typeface="+mn-lt"/>
                        <a:ea typeface="Batang" panose="02030600000101010101" pitchFamily="18" charset="-127"/>
                        <a:cs typeface="Times New Roman" panose="02020603050405020304" pitchFamily="18" charset="0"/>
                      </a:endParaRPr>
                    </a:p>
                    <a:p>
                      <a:endParaRPr lang="en-JM" dirty="0">
                        <a:latin typeface="+mn-lt"/>
                        <a:ea typeface="Batang" panose="02030600000101010101" pitchFamily="18" charset="-127"/>
                      </a:endParaRPr>
                    </a:p>
                  </a:txBody>
                  <a:tcPr/>
                </a:tc>
                <a:tc>
                  <a:txBody>
                    <a:bodyPr/>
                    <a:lstStyle/>
                    <a:p>
                      <a:pPr marL="174625" marR="0" lvl="0" indent="-174625" algn="l">
                        <a:lnSpc>
                          <a:spcPct val="107000"/>
                        </a:lnSpc>
                        <a:spcBef>
                          <a:spcPts val="0"/>
                        </a:spcBef>
                        <a:spcAft>
                          <a:spcPts val="0"/>
                        </a:spcAft>
                        <a:buSzPts val="900"/>
                        <a:buFont typeface="Symbol" panose="05050102010706020507" pitchFamily="18" charset="2"/>
                        <a:buChar char=""/>
                      </a:pPr>
                      <a:r>
                        <a:rPr lang="en-US" sz="1600" b="1" dirty="0" smtClean="0">
                          <a:effectLst/>
                          <a:latin typeface="+mn-lt"/>
                          <a:ea typeface="Batang" panose="02030600000101010101" pitchFamily="18" charset="-127"/>
                          <a:cs typeface="Calibri" panose="020F0502020204030204" pitchFamily="34" charset="0"/>
                        </a:rPr>
                        <a:t>Officials with backgrounds in public administration (finance, general administration, trade, commerce)</a:t>
                      </a:r>
                      <a:endParaRPr lang="en-JM" sz="1600" b="1" dirty="0" smtClean="0">
                        <a:effectLst/>
                        <a:latin typeface="+mn-lt"/>
                        <a:ea typeface="Batang" panose="02030600000101010101" pitchFamily="18" charset="-127"/>
                        <a:cs typeface="Times New Roman" panose="02020603050405020304" pitchFamily="18" charset="0"/>
                      </a:endParaRPr>
                    </a:p>
                    <a:p>
                      <a:pPr marL="174625" marR="0" lvl="0" indent="-174625" algn="l">
                        <a:lnSpc>
                          <a:spcPct val="107000"/>
                        </a:lnSpc>
                        <a:spcBef>
                          <a:spcPts val="0"/>
                        </a:spcBef>
                        <a:spcAft>
                          <a:spcPts val="0"/>
                        </a:spcAft>
                        <a:buSzPts val="900"/>
                        <a:buFont typeface="Symbol" panose="05050102010706020507" pitchFamily="18" charset="2"/>
                        <a:buChar char=""/>
                      </a:pPr>
                      <a:r>
                        <a:rPr lang="en-US" sz="1600" b="1" dirty="0" smtClean="0">
                          <a:effectLst/>
                          <a:latin typeface="+mn-lt"/>
                          <a:ea typeface="Batang" panose="02030600000101010101" pitchFamily="18" charset="-127"/>
                          <a:cs typeface="Calibri" panose="020F0502020204030204" pitchFamily="34" charset="0"/>
                        </a:rPr>
                        <a:t>Representatives from major suppliers, e.g. chambers of commerce</a:t>
                      </a:r>
                      <a:endParaRPr lang="en-JM" sz="1600" b="1" dirty="0" smtClean="0">
                        <a:effectLst/>
                        <a:latin typeface="+mn-lt"/>
                        <a:ea typeface="Batang" panose="02030600000101010101" pitchFamily="18" charset="-127"/>
                        <a:cs typeface="Times New Roman" panose="02020603050405020304" pitchFamily="18" charset="0"/>
                      </a:endParaRPr>
                    </a:p>
                    <a:p>
                      <a:pPr marL="174625" marR="0" lvl="0" indent="-174625" algn="l">
                        <a:lnSpc>
                          <a:spcPct val="107000"/>
                        </a:lnSpc>
                        <a:spcBef>
                          <a:spcPts val="0"/>
                        </a:spcBef>
                        <a:spcAft>
                          <a:spcPts val="0"/>
                        </a:spcAft>
                        <a:buSzPts val="900"/>
                        <a:buFont typeface="Symbol" panose="05050102010706020507" pitchFamily="18" charset="2"/>
                        <a:buChar char=""/>
                      </a:pPr>
                      <a:r>
                        <a:rPr lang="en-US" sz="1600" b="1" dirty="0" smtClean="0">
                          <a:effectLst/>
                          <a:latin typeface="+mn-lt"/>
                          <a:ea typeface="Batang" panose="02030600000101010101" pitchFamily="18" charset="-127"/>
                          <a:cs typeface="Calibri" panose="020F0502020204030204" pitchFamily="34" charset="0"/>
                        </a:rPr>
                        <a:t>Existing experts in public procurement within the region </a:t>
                      </a:r>
                      <a:endParaRPr lang="en-JM" sz="1600" b="1" dirty="0" smtClean="0">
                        <a:effectLst/>
                        <a:latin typeface="+mn-lt"/>
                        <a:ea typeface="Batang" panose="02030600000101010101" pitchFamily="18" charset="-127"/>
                        <a:cs typeface="Times New Roman" panose="02020603050405020304" pitchFamily="18" charset="0"/>
                      </a:endParaRPr>
                    </a:p>
                    <a:p>
                      <a:pPr marL="174625" marR="0" lvl="0" indent="-174625" algn="l">
                        <a:lnSpc>
                          <a:spcPct val="107000"/>
                        </a:lnSpc>
                        <a:spcBef>
                          <a:spcPts val="0"/>
                        </a:spcBef>
                        <a:spcAft>
                          <a:spcPts val="0"/>
                        </a:spcAft>
                        <a:buSzPts val="900"/>
                        <a:buFont typeface="Symbol" panose="05050102010706020507" pitchFamily="18" charset="2"/>
                        <a:buChar char=""/>
                      </a:pPr>
                      <a:r>
                        <a:rPr lang="en-US" sz="1600" b="1" dirty="0" smtClean="0">
                          <a:effectLst/>
                          <a:latin typeface="+mn-lt"/>
                          <a:ea typeface="Batang" panose="02030600000101010101" pitchFamily="18" charset="-127"/>
                          <a:cs typeface="Calibri" panose="020F0502020204030204" pitchFamily="34" charset="0"/>
                        </a:rPr>
                        <a:t>Policy makers </a:t>
                      </a:r>
                      <a:endParaRPr lang="en-JM" sz="1600" b="1" dirty="0" smtClean="0">
                        <a:effectLst/>
                        <a:latin typeface="+mn-lt"/>
                        <a:ea typeface="Batang" panose="02030600000101010101" pitchFamily="18" charset="-127"/>
                        <a:cs typeface="Times New Roman" panose="02020603050405020304" pitchFamily="18" charset="0"/>
                      </a:endParaRPr>
                    </a:p>
                    <a:p>
                      <a:pPr algn="l"/>
                      <a:endParaRPr lang="en-JM" sz="1200" dirty="0">
                        <a:latin typeface="+mn-lt"/>
                        <a:ea typeface="Batang" panose="02030600000101010101" pitchFamily="18" charset="-127"/>
                      </a:endParaRPr>
                    </a:p>
                  </a:txBody>
                  <a:tcPr/>
                </a:tc>
                <a:tc>
                  <a:txBody>
                    <a:bodyPr/>
                    <a:lstStyle/>
                    <a:p>
                      <a:pPr marL="174625" marR="0" lvl="0" indent="-174625" algn="just">
                        <a:lnSpc>
                          <a:spcPct val="107000"/>
                        </a:lnSpc>
                        <a:spcBef>
                          <a:spcPts val="0"/>
                        </a:spcBef>
                        <a:spcAft>
                          <a:spcPts val="0"/>
                        </a:spcAft>
                        <a:buSzPts val="900"/>
                        <a:buFont typeface="Symbol" panose="05050102010706020507" pitchFamily="18" charset="2"/>
                        <a:buChar char=""/>
                      </a:pPr>
                      <a:r>
                        <a:rPr lang="en-US" sz="1600" b="1" dirty="0" smtClean="0">
                          <a:effectLst/>
                          <a:latin typeface="+mn-lt"/>
                          <a:ea typeface="Batang" panose="02030600000101010101" pitchFamily="18" charset="-127"/>
                          <a:cs typeface="Calibri" panose="020F0502020204030204" pitchFamily="34" charset="0"/>
                        </a:rPr>
                        <a:t>Students taking Masters in Trade Policy and related fields such as public finance, law, government and business </a:t>
                      </a:r>
                      <a:endParaRPr lang="en-JM" sz="1600" b="1" dirty="0" smtClean="0">
                        <a:effectLst/>
                        <a:latin typeface="+mn-lt"/>
                        <a:ea typeface="Batang" panose="02030600000101010101" pitchFamily="18" charset="-127"/>
                        <a:cs typeface="Times New Roman" panose="02020603050405020304" pitchFamily="18" charset="0"/>
                      </a:endParaRPr>
                    </a:p>
                    <a:p>
                      <a:pPr marL="174625" marR="0" lvl="0" indent="-174625" algn="just">
                        <a:lnSpc>
                          <a:spcPct val="107000"/>
                        </a:lnSpc>
                        <a:spcBef>
                          <a:spcPts val="0"/>
                        </a:spcBef>
                        <a:spcAft>
                          <a:spcPts val="0"/>
                        </a:spcAft>
                        <a:buSzPts val="900"/>
                        <a:buFont typeface="Symbol" panose="05050102010706020507" pitchFamily="18" charset="2"/>
                        <a:buChar char=""/>
                      </a:pPr>
                      <a:r>
                        <a:rPr lang="en-US" sz="1600" b="1" dirty="0" smtClean="0">
                          <a:effectLst/>
                          <a:latin typeface="+mn-lt"/>
                          <a:ea typeface="Batang" panose="02030600000101010101" pitchFamily="18" charset="-127"/>
                          <a:cs typeface="Calibri" panose="020F0502020204030204" pitchFamily="34" charset="0"/>
                        </a:rPr>
                        <a:t>Procurement experts</a:t>
                      </a:r>
                      <a:endParaRPr lang="en-JM" sz="1600" b="1" dirty="0" smtClean="0">
                        <a:effectLst/>
                        <a:latin typeface="+mn-lt"/>
                        <a:ea typeface="Batang" panose="02030600000101010101" pitchFamily="18" charset="-127"/>
                        <a:cs typeface="Times New Roman" panose="02020603050405020304" pitchFamily="18" charset="0"/>
                      </a:endParaRPr>
                    </a:p>
                    <a:p>
                      <a:pPr marL="174625" marR="0" lvl="0" indent="-174625" algn="just">
                        <a:lnSpc>
                          <a:spcPct val="107000"/>
                        </a:lnSpc>
                        <a:spcBef>
                          <a:spcPts val="0"/>
                        </a:spcBef>
                        <a:spcAft>
                          <a:spcPts val="0"/>
                        </a:spcAft>
                        <a:buSzPts val="900"/>
                        <a:buFont typeface="Symbol" panose="05050102010706020507" pitchFamily="18" charset="2"/>
                        <a:buChar char=""/>
                      </a:pPr>
                      <a:r>
                        <a:rPr lang="en-US" sz="1600" b="1" dirty="0" smtClean="0">
                          <a:effectLst/>
                          <a:latin typeface="+mn-lt"/>
                          <a:ea typeface="Batang" panose="02030600000101010101" pitchFamily="18" charset="-127"/>
                          <a:cs typeface="Calibri" panose="020F0502020204030204" pitchFamily="34" charset="0"/>
                        </a:rPr>
                        <a:t>Procurement policy professionals</a:t>
                      </a:r>
                      <a:endParaRPr lang="en-JM" sz="1600" b="1" dirty="0" smtClean="0">
                        <a:effectLst/>
                        <a:latin typeface="+mn-lt"/>
                        <a:ea typeface="Batang" panose="02030600000101010101" pitchFamily="18" charset="-127"/>
                        <a:cs typeface="Times New Roman" panose="02020603050405020304" pitchFamily="18" charset="0"/>
                      </a:endParaRPr>
                    </a:p>
                    <a:p>
                      <a:endParaRPr lang="en-JM" sz="1400" dirty="0">
                        <a:latin typeface="+mn-lt"/>
                        <a:ea typeface="Batang" panose="02030600000101010101" pitchFamily="18" charset="-127"/>
                      </a:endParaRPr>
                    </a:p>
                  </a:txBody>
                  <a:tcPr/>
                </a:tc>
                <a:tc>
                  <a:txBody>
                    <a:bodyPr/>
                    <a:lstStyle/>
                    <a:p>
                      <a:pPr marL="120650" marR="0" lvl="0" indent="-120650" algn="just">
                        <a:lnSpc>
                          <a:spcPct val="107000"/>
                        </a:lnSpc>
                        <a:spcBef>
                          <a:spcPts val="0"/>
                        </a:spcBef>
                        <a:spcAft>
                          <a:spcPts val="0"/>
                        </a:spcAft>
                        <a:buSzPts val="900"/>
                        <a:buFont typeface="Symbol" panose="05050102010706020507" pitchFamily="18" charset="2"/>
                        <a:buChar char=""/>
                      </a:pPr>
                      <a:r>
                        <a:rPr lang="en-US" sz="1600" b="1" dirty="0" smtClean="0">
                          <a:effectLst/>
                          <a:latin typeface="+mn-lt"/>
                          <a:ea typeface="Batang" panose="02030600000101010101" pitchFamily="18" charset="-127"/>
                          <a:cs typeface="Calibri" panose="020F0502020204030204" pitchFamily="34" charset="0"/>
                        </a:rPr>
                        <a:t>Potential Trainers with procurement practice and policy experience </a:t>
                      </a:r>
                    </a:p>
                    <a:p>
                      <a:pPr marL="120650" marR="0" lvl="0" indent="-120650" algn="just">
                        <a:lnSpc>
                          <a:spcPct val="107000"/>
                        </a:lnSpc>
                        <a:spcBef>
                          <a:spcPts val="0"/>
                        </a:spcBef>
                        <a:spcAft>
                          <a:spcPts val="0"/>
                        </a:spcAft>
                        <a:buSzPts val="900"/>
                        <a:buFont typeface="Symbol" panose="05050102010706020507" pitchFamily="18" charset="2"/>
                        <a:buChar char=""/>
                      </a:pPr>
                      <a:r>
                        <a:rPr lang="en-US" sz="1600" b="1" dirty="0" smtClean="0">
                          <a:effectLst/>
                          <a:latin typeface="+mn-lt"/>
                          <a:ea typeface="Batang" panose="02030600000101010101" pitchFamily="18" charset="-127"/>
                          <a:cs typeface="Calibri" panose="020F0502020204030204" pitchFamily="34" charset="0"/>
                        </a:rPr>
                        <a:t>The majority of these participants were selected from persons who successfully completed levels II and  III.</a:t>
                      </a:r>
                      <a:endParaRPr lang="en-JM" sz="1600" b="1" dirty="0" smtClean="0">
                        <a:effectLst/>
                        <a:latin typeface="+mn-lt"/>
                        <a:ea typeface="Batang" panose="02030600000101010101" pitchFamily="18" charset="-127"/>
                        <a:cs typeface="Times New Roman" panose="02020603050405020304" pitchFamily="18" charset="0"/>
                      </a:endParaRPr>
                    </a:p>
                    <a:p>
                      <a:endParaRPr lang="en-JM" sz="1400" dirty="0">
                        <a:latin typeface="+mn-lt"/>
                        <a:ea typeface="Batang" panose="02030600000101010101" pitchFamily="18" charset="-127"/>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61908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1181</Words>
  <Application>Microsoft Office PowerPoint</Application>
  <PresentationFormat>On-screen Show (4:3)</PresentationFormat>
  <Paragraphs>158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Batang</vt:lpstr>
      <vt:lpstr>Calibri</vt:lpstr>
      <vt:lpstr>Symbol</vt:lpstr>
      <vt:lpstr>Times New Roman</vt:lpstr>
      <vt:lpstr>ContemporaryPhotoAlbum</vt:lpstr>
      <vt:lpstr>PowerPoint Presentation</vt:lpstr>
      <vt:lpstr>PowerPoint Presentation</vt:lpstr>
      <vt:lpstr> Outline of Presentation</vt:lpstr>
      <vt:lpstr>Objectives: Capacity  Building in the CARIFORUM States in the area of Public Procurement</vt:lpstr>
      <vt:lpstr>State of Play in March 2015: Capacity needs: </vt:lpstr>
      <vt:lpstr>REFLECTIONS: Challenges associated with the execution of the training plans</vt:lpstr>
      <vt:lpstr>REFLECTIONS: Challenges associated with the execution of the training plans</vt:lpstr>
      <vt:lpstr>REFLECTIONS: Identifying the Stakeholder in need </vt:lpstr>
      <vt:lpstr>REFLECTIONS: Identifying the Stakeholder in need </vt:lpstr>
      <vt:lpstr>REFLECTIONS: Design &amp; Delivery of Programme</vt:lpstr>
      <vt:lpstr>Results:  Objectives Met</vt:lpstr>
      <vt:lpstr>Results:  Shortfalls</vt:lpstr>
      <vt:lpstr>Recommendations: For Future Work</vt:lpstr>
      <vt:lpstr>Recommendations: For Policy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2016-12-09T10:45:54Z</dcterms:created>
  <dcterms:modified xsi:type="dcterms:W3CDTF">2017-06-11T20:45:03Z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