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19"/>
  </p:notesMasterIdLst>
  <p:handoutMasterIdLst>
    <p:handoutMasterId r:id="rId20"/>
  </p:handoutMasterIdLst>
  <p:sldIdLst>
    <p:sldId id="323" r:id="rId2"/>
    <p:sldId id="331" r:id="rId3"/>
    <p:sldId id="368" r:id="rId4"/>
    <p:sldId id="369" r:id="rId5"/>
    <p:sldId id="370" r:id="rId6"/>
    <p:sldId id="360" r:id="rId7"/>
    <p:sldId id="359" r:id="rId8"/>
    <p:sldId id="371" r:id="rId9"/>
    <p:sldId id="363" r:id="rId10"/>
    <p:sldId id="341" r:id="rId11"/>
    <p:sldId id="373" r:id="rId12"/>
    <p:sldId id="372" r:id="rId13"/>
    <p:sldId id="374" r:id="rId14"/>
    <p:sldId id="357" r:id="rId15"/>
    <p:sldId id="351" r:id="rId16"/>
    <p:sldId id="352" r:id="rId17"/>
    <p:sldId id="353" r:id="rId18"/>
  </p:sldIdLst>
  <p:sldSz cx="9144000" cy="6858000" type="screen4x3"/>
  <p:notesSz cx="6858000" cy="9144000"/>
  <p:defaultTextStyle>
    <a:lvl1pPr marL="0" algn="l" rtl="0" latinLnBrk="0">
      <a:defRPr lang="es-ES" sz="1800" kern="1200">
        <a:solidFill>
          <a:schemeClr val="tx1"/>
        </a:solidFill>
        <a:latin typeface="+mn-lt"/>
        <a:ea typeface="+mn-ea"/>
        <a:cs typeface="+mn-cs"/>
      </a:defRPr>
    </a:lvl1pPr>
    <a:lvl2pPr marL="457200" algn="l" rtl="0" latinLnBrk="0">
      <a:defRPr lang="es-ES" sz="1800" kern="1200">
        <a:solidFill>
          <a:schemeClr val="tx1"/>
        </a:solidFill>
        <a:latin typeface="+mn-lt"/>
        <a:ea typeface="+mn-ea"/>
        <a:cs typeface="+mn-cs"/>
      </a:defRPr>
    </a:lvl2pPr>
    <a:lvl3pPr marL="914400" algn="l" rtl="0" latinLnBrk="0">
      <a:defRPr lang="es-ES" sz="1800" kern="1200">
        <a:solidFill>
          <a:schemeClr val="tx1"/>
        </a:solidFill>
        <a:latin typeface="+mn-lt"/>
        <a:ea typeface="+mn-ea"/>
        <a:cs typeface="+mn-cs"/>
      </a:defRPr>
    </a:lvl3pPr>
    <a:lvl4pPr marL="1371600" algn="l" rtl="0" latinLnBrk="0">
      <a:defRPr lang="es-ES" sz="1800" kern="1200">
        <a:solidFill>
          <a:schemeClr val="tx1"/>
        </a:solidFill>
        <a:latin typeface="+mn-lt"/>
        <a:ea typeface="+mn-ea"/>
        <a:cs typeface="+mn-cs"/>
      </a:defRPr>
    </a:lvl4pPr>
    <a:lvl5pPr marL="1828800" algn="l" rtl="0" latinLnBrk="0">
      <a:defRPr lang="es-ES" sz="1800" kern="1200">
        <a:solidFill>
          <a:schemeClr val="tx1"/>
        </a:solidFill>
        <a:latin typeface="+mn-lt"/>
        <a:ea typeface="+mn-ea"/>
        <a:cs typeface="+mn-cs"/>
      </a:defRPr>
    </a:lvl5pPr>
    <a:lvl6pPr marL="2286000" algn="l" rtl="0" latinLnBrk="0">
      <a:defRPr lang="es-ES" sz="1800" kern="1200">
        <a:solidFill>
          <a:schemeClr val="tx1"/>
        </a:solidFill>
        <a:latin typeface="+mn-lt"/>
        <a:ea typeface="+mn-ea"/>
        <a:cs typeface="+mn-cs"/>
      </a:defRPr>
    </a:lvl6pPr>
    <a:lvl7pPr marL="2743200" algn="l" rtl="0" latinLnBrk="0">
      <a:defRPr lang="es-ES" sz="1800" kern="1200">
        <a:solidFill>
          <a:schemeClr val="tx1"/>
        </a:solidFill>
        <a:latin typeface="+mn-lt"/>
        <a:ea typeface="+mn-ea"/>
        <a:cs typeface="+mn-cs"/>
      </a:defRPr>
    </a:lvl7pPr>
    <a:lvl8pPr marL="3200400" algn="l" rtl="0" latinLnBrk="0">
      <a:defRPr lang="es-ES" sz="1800" kern="1200">
        <a:solidFill>
          <a:schemeClr val="tx1"/>
        </a:solidFill>
        <a:latin typeface="+mn-lt"/>
        <a:ea typeface="+mn-ea"/>
        <a:cs typeface="+mn-cs"/>
      </a:defRPr>
    </a:lvl8pPr>
    <a:lvl9pPr marL="3657600" algn="l" rtl="0" latinLnBrk="0">
      <a:defRPr lang="es-ES"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E13"/>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39" autoAdjust="0"/>
    <p:restoredTop sz="98577" autoAdjust="0"/>
  </p:normalViewPr>
  <p:slideViewPr>
    <p:cSldViewPr>
      <p:cViewPr varScale="1">
        <p:scale>
          <a:sx n="73" d="100"/>
          <a:sy n="73" d="100"/>
        </p:scale>
        <p:origin x="130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EECDB2-C0DA-41DC-8F8B-D1C0624FB673}"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GB"/>
        </a:p>
      </dgm:t>
    </dgm:pt>
    <dgm:pt modelId="{74EB0E8A-4A68-460D-8FE8-061BCD08F92C}">
      <dgm:prSet phldrT="[Text]"/>
      <dgm:spPr/>
      <dgm:t>
        <a:bodyPr/>
        <a:lstStyle/>
        <a:p>
          <a:r>
            <a:rPr lang="en-US" dirty="0"/>
            <a:t>Level 1</a:t>
          </a:r>
          <a:endParaRPr lang="en-GB" dirty="0"/>
        </a:p>
      </dgm:t>
    </dgm:pt>
    <dgm:pt modelId="{721E110F-2C2A-4124-990A-CC6FCDC3050E}" type="parTrans" cxnId="{E2405642-FF6D-4F44-A2AD-BF43E1831503}">
      <dgm:prSet/>
      <dgm:spPr/>
      <dgm:t>
        <a:bodyPr/>
        <a:lstStyle/>
        <a:p>
          <a:endParaRPr lang="en-GB"/>
        </a:p>
      </dgm:t>
    </dgm:pt>
    <dgm:pt modelId="{616F127E-9A23-4438-ACAF-6C109031AA5F}" type="sibTrans" cxnId="{E2405642-FF6D-4F44-A2AD-BF43E1831503}">
      <dgm:prSet/>
      <dgm:spPr/>
      <dgm:t>
        <a:bodyPr/>
        <a:lstStyle/>
        <a:p>
          <a:endParaRPr lang="en-GB"/>
        </a:p>
      </dgm:t>
    </dgm:pt>
    <dgm:pt modelId="{405F4C39-C3A5-47B9-BD55-96EDF85137AD}">
      <dgm:prSet phldrT="[Text]" custT="1"/>
      <dgm:spPr/>
      <dgm:t>
        <a:bodyPr/>
        <a:lstStyle/>
        <a:p>
          <a:r>
            <a:rPr lang="en-US" sz="2000" b="1" dirty="0"/>
            <a:t>Continue sensitization ( level I training ) to Members states who were not covered</a:t>
          </a:r>
          <a:endParaRPr lang="en-GB" sz="2000" b="1" dirty="0"/>
        </a:p>
      </dgm:t>
    </dgm:pt>
    <dgm:pt modelId="{04C896FD-31CE-4F18-BCF5-19354468FF49}" type="parTrans" cxnId="{5CE18320-B0F1-468B-AB73-918E7F01BC97}">
      <dgm:prSet/>
      <dgm:spPr/>
      <dgm:t>
        <a:bodyPr/>
        <a:lstStyle/>
        <a:p>
          <a:endParaRPr lang="en-GB"/>
        </a:p>
      </dgm:t>
    </dgm:pt>
    <dgm:pt modelId="{29ED129A-BDF5-49AE-A9DA-FADFD4B6B8D3}" type="sibTrans" cxnId="{5CE18320-B0F1-468B-AB73-918E7F01BC97}">
      <dgm:prSet/>
      <dgm:spPr/>
      <dgm:t>
        <a:bodyPr/>
        <a:lstStyle/>
        <a:p>
          <a:endParaRPr lang="en-GB"/>
        </a:p>
      </dgm:t>
    </dgm:pt>
    <dgm:pt modelId="{CCD4C878-5F12-46DB-BFAD-CCE1447919F5}">
      <dgm:prSet phldrT="[Text]"/>
      <dgm:spPr/>
      <dgm:t>
        <a:bodyPr/>
        <a:lstStyle/>
        <a:p>
          <a:r>
            <a:rPr lang="en-US" dirty="0"/>
            <a:t>Level 2</a:t>
          </a:r>
          <a:endParaRPr lang="en-GB" dirty="0"/>
        </a:p>
      </dgm:t>
    </dgm:pt>
    <dgm:pt modelId="{3CC91122-D6FA-4C3C-91A4-848C1407160F}" type="parTrans" cxnId="{E86ABA0A-471D-457E-BDAB-C75B33CBFE60}">
      <dgm:prSet/>
      <dgm:spPr/>
      <dgm:t>
        <a:bodyPr/>
        <a:lstStyle/>
        <a:p>
          <a:endParaRPr lang="en-GB"/>
        </a:p>
      </dgm:t>
    </dgm:pt>
    <dgm:pt modelId="{B817D0DF-4A88-4B24-98CA-D25D4BC18C8A}" type="sibTrans" cxnId="{E86ABA0A-471D-457E-BDAB-C75B33CBFE60}">
      <dgm:prSet/>
      <dgm:spPr/>
      <dgm:t>
        <a:bodyPr/>
        <a:lstStyle/>
        <a:p>
          <a:endParaRPr lang="en-GB"/>
        </a:p>
      </dgm:t>
    </dgm:pt>
    <dgm:pt modelId="{DAAE4A06-812E-4934-93B4-69BD88843BF5}">
      <dgm:prSet phldrT="[Text]" custT="1"/>
      <dgm:spPr/>
      <dgm:t>
        <a:bodyPr/>
        <a:lstStyle/>
        <a:p>
          <a:r>
            <a:rPr lang="en-US" sz="2000" b="1" dirty="0"/>
            <a:t>Technical training for private sector: Customs Brokers &amp; Clerks;</a:t>
          </a:r>
          <a:endParaRPr lang="en-GB" sz="2000" b="1" dirty="0"/>
        </a:p>
      </dgm:t>
    </dgm:pt>
    <dgm:pt modelId="{5654F678-CB91-41FA-AC41-8B915D30EB3F}" type="parTrans" cxnId="{0FBA8723-9EAD-4EA3-88A7-F5FFE8470715}">
      <dgm:prSet/>
      <dgm:spPr/>
      <dgm:t>
        <a:bodyPr/>
        <a:lstStyle/>
        <a:p>
          <a:endParaRPr lang="en-GB"/>
        </a:p>
      </dgm:t>
    </dgm:pt>
    <dgm:pt modelId="{F38971BB-A6E8-4B32-8CA2-74CD24D3ADC5}" type="sibTrans" cxnId="{0FBA8723-9EAD-4EA3-88A7-F5FFE8470715}">
      <dgm:prSet/>
      <dgm:spPr/>
      <dgm:t>
        <a:bodyPr/>
        <a:lstStyle/>
        <a:p>
          <a:endParaRPr lang="en-GB"/>
        </a:p>
      </dgm:t>
    </dgm:pt>
    <dgm:pt modelId="{ADAA4A08-41E4-486D-A9AD-9BA8F18C369C}">
      <dgm:prSet phldrT="[Text]" custT="1"/>
      <dgm:spPr/>
      <dgm:t>
        <a:bodyPr/>
        <a:lstStyle/>
        <a:p>
          <a:r>
            <a:rPr lang="en-US" sz="2000" b="1" dirty="0"/>
            <a:t>Redesign Level 2 Modules with more regional examples and experience;</a:t>
          </a:r>
          <a:endParaRPr lang="en-GB" sz="2000" b="1" dirty="0"/>
        </a:p>
      </dgm:t>
    </dgm:pt>
    <dgm:pt modelId="{81DC0A6F-1855-4DF7-99E8-AE81C0B0DA16}" type="parTrans" cxnId="{9CB2928B-EEF0-42C1-8ECC-69095097F003}">
      <dgm:prSet/>
      <dgm:spPr/>
      <dgm:t>
        <a:bodyPr/>
        <a:lstStyle/>
        <a:p>
          <a:endParaRPr lang="en-GB"/>
        </a:p>
      </dgm:t>
    </dgm:pt>
    <dgm:pt modelId="{4ED80CD2-B4F4-4258-A0E0-14A151A74EC5}" type="sibTrans" cxnId="{9CB2928B-EEF0-42C1-8ECC-69095097F003}">
      <dgm:prSet/>
      <dgm:spPr/>
      <dgm:t>
        <a:bodyPr/>
        <a:lstStyle/>
        <a:p>
          <a:endParaRPr lang="en-GB"/>
        </a:p>
      </dgm:t>
    </dgm:pt>
    <dgm:pt modelId="{8CAB47B3-9350-4B48-82EA-8B83796099DA}">
      <dgm:prSet phldrT="[Text]"/>
      <dgm:spPr/>
      <dgm:t>
        <a:bodyPr/>
        <a:lstStyle/>
        <a:p>
          <a:r>
            <a:rPr lang="en-US" dirty="0"/>
            <a:t>Level 3</a:t>
          </a:r>
          <a:endParaRPr lang="en-GB" dirty="0"/>
        </a:p>
      </dgm:t>
    </dgm:pt>
    <dgm:pt modelId="{61692525-365F-4558-9FE1-5048421A87AA}" type="parTrans" cxnId="{C6475DC6-CCA7-4AC4-ADCE-C19EC0A707DC}">
      <dgm:prSet/>
      <dgm:spPr/>
      <dgm:t>
        <a:bodyPr/>
        <a:lstStyle/>
        <a:p>
          <a:endParaRPr lang="en-GB"/>
        </a:p>
      </dgm:t>
    </dgm:pt>
    <dgm:pt modelId="{6F28CA7D-AC0C-45BB-8312-9FF3D4008779}" type="sibTrans" cxnId="{C6475DC6-CCA7-4AC4-ADCE-C19EC0A707DC}">
      <dgm:prSet/>
      <dgm:spPr/>
      <dgm:t>
        <a:bodyPr/>
        <a:lstStyle/>
        <a:p>
          <a:endParaRPr lang="en-GB"/>
        </a:p>
      </dgm:t>
    </dgm:pt>
    <dgm:pt modelId="{FB4C21BF-9373-46CA-9A3D-D02F6C81903D}">
      <dgm:prSet phldrT="[Text]" custT="1"/>
      <dgm:spPr/>
      <dgm:t>
        <a:bodyPr/>
        <a:lstStyle/>
        <a:p>
          <a:r>
            <a:rPr lang="en-US" sz="2000" b="1" dirty="0"/>
            <a:t>Continue to make accessible to non-students; and </a:t>
          </a:r>
          <a:endParaRPr lang="en-GB" sz="2000" b="1" dirty="0"/>
        </a:p>
      </dgm:t>
    </dgm:pt>
    <dgm:pt modelId="{44F96CB6-3C49-4D12-B074-0FFEFB15EFF6}" type="parTrans" cxnId="{57CE5EC4-429A-4361-8557-7BABBBFAF56D}">
      <dgm:prSet/>
      <dgm:spPr/>
      <dgm:t>
        <a:bodyPr/>
        <a:lstStyle/>
        <a:p>
          <a:endParaRPr lang="en-GB"/>
        </a:p>
      </dgm:t>
    </dgm:pt>
    <dgm:pt modelId="{AA6708A8-3081-4AEC-ADEF-E95EDA1B3CAE}" type="sibTrans" cxnId="{57CE5EC4-429A-4361-8557-7BABBBFAF56D}">
      <dgm:prSet/>
      <dgm:spPr/>
      <dgm:t>
        <a:bodyPr/>
        <a:lstStyle/>
        <a:p>
          <a:endParaRPr lang="en-GB"/>
        </a:p>
      </dgm:t>
    </dgm:pt>
    <dgm:pt modelId="{481B1805-4C35-450D-8540-91A94AB2A61F}">
      <dgm:prSet phldrT="[Text]" custT="1"/>
      <dgm:spPr/>
      <dgm:t>
        <a:bodyPr/>
        <a:lstStyle/>
        <a:p>
          <a:r>
            <a:rPr lang="en-US" sz="2000" b="1" dirty="0"/>
            <a:t>Establish stronger links with Customs Administrations through CCLEC, CARICOM  and OECS </a:t>
          </a:r>
          <a:endParaRPr lang="en-GB" sz="2000" b="1" dirty="0"/>
        </a:p>
      </dgm:t>
    </dgm:pt>
    <dgm:pt modelId="{54B77F60-690E-43AC-A1C1-F703D9100081}" type="parTrans" cxnId="{C60C6945-0311-45EF-AC56-299615AF4A00}">
      <dgm:prSet/>
      <dgm:spPr/>
      <dgm:t>
        <a:bodyPr/>
        <a:lstStyle/>
        <a:p>
          <a:endParaRPr lang="en-GB"/>
        </a:p>
      </dgm:t>
    </dgm:pt>
    <dgm:pt modelId="{66612393-7627-49FF-911C-7E4477090AF0}" type="sibTrans" cxnId="{C60C6945-0311-45EF-AC56-299615AF4A00}">
      <dgm:prSet/>
      <dgm:spPr/>
      <dgm:t>
        <a:bodyPr/>
        <a:lstStyle/>
        <a:p>
          <a:endParaRPr lang="en-GB"/>
        </a:p>
      </dgm:t>
    </dgm:pt>
    <dgm:pt modelId="{630615AC-2DDE-47BC-B83D-93FAE13B1292}">
      <dgm:prSet phldrT="[Text]" custT="1"/>
      <dgm:spPr/>
      <dgm:t>
        <a:bodyPr/>
        <a:lstStyle/>
        <a:p>
          <a:r>
            <a:rPr lang="en-US" sz="2000" b="1" dirty="0"/>
            <a:t>Consider what certification is possible at UWI for completing the two courses (Intermediate and Advanced)</a:t>
          </a:r>
          <a:endParaRPr lang="en-GB" sz="2000" b="1" dirty="0"/>
        </a:p>
      </dgm:t>
    </dgm:pt>
    <dgm:pt modelId="{675D5F0C-231A-4D6F-A741-79FAADC0BBA3}" type="parTrans" cxnId="{980CAA16-29B1-4ECD-A274-02482D8770AA}">
      <dgm:prSet/>
      <dgm:spPr/>
      <dgm:t>
        <a:bodyPr/>
        <a:lstStyle/>
        <a:p>
          <a:endParaRPr lang="en-GB"/>
        </a:p>
      </dgm:t>
    </dgm:pt>
    <dgm:pt modelId="{8AF3142D-43DC-4D11-9298-E37B16CFB041}" type="sibTrans" cxnId="{980CAA16-29B1-4ECD-A274-02482D8770AA}">
      <dgm:prSet/>
      <dgm:spPr/>
      <dgm:t>
        <a:bodyPr/>
        <a:lstStyle/>
        <a:p>
          <a:endParaRPr lang="en-GB"/>
        </a:p>
      </dgm:t>
    </dgm:pt>
    <dgm:pt modelId="{F5186C56-A86A-465A-A0A4-1BD4C7DB9805}">
      <dgm:prSet phldrT="[Text]" custT="1"/>
      <dgm:spPr/>
      <dgm:t>
        <a:bodyPr/>
        <a:lstStyle/>
        <a:p>
          <a:r>
            <a:rPr lang="en-US" sz="2000" b="1" dirty="0"/>
            <a:t>Conduct Train the Trainer programmes to improve pool of potential trainers; and</a:t>
          </a:r>
          <a:endParaRPr lang="en-GB" sz="2000" b="1" dirty="0"/>
        </a:p>
      </dgm:t>
    </dgm:pt>
    <dgm:pt modelId="{15D5029F-A50C-49D1-841E-405425297DE4}" type="parTrans" cxnId="{58E6B27E-D353-461F-80D8-A68A0B64D0F0}">
      <dgm:prSet/>
      <dgm:spPr/>
      <dgm:t>
        <a:bodyPr/>
        <a:lstStyle/>
        <a:p>
          <a:endParaRPr lang="en-GB"/>
        </a:p>
      </dgm:t>
    </dgm:pt>
    <dgm:pt modelId="{10E4BE0B-1D3A-4F4D-B34D-5704D8440ED8}" type="sibTrans" cxnId="{58E6B27E-D353-461F-80D8-A68A0B64D0F0}">
      <dgm:prSet/>
      <dgm:spPr/>
      <dgm:t>
        <a:bodyPr/>
        <a:lstStyle/>
        <a:p>
          <a:endParaRPr lang="en-GB"/>
        </a:p>
      </dgm:t>
    </dgm:pt>
    <dgm:pt modelId="{930D6DF9-E4B0-4FA6-89FA-F21FB64EF931}">
      <dgm:prSet phldrT="[Text]" custT="1"/>
      <dgm:spPr/>
      <dgm:t>
        <a:bodyPr/>
        <a:lstStyle/>
        <a:p>
          <a:r>
            <a:rPr lang="en-GB" sz="2000" b="1" dirty="0"/>
            <a:t>2 round to broaden scope of stakeholders</a:t>
          </a:r>
        </a:p>
      </dgm:t>
    </dgm:pt>
    <dgm:pt modelId="{DBC0763C-5338-40BA-B9D2-1AE32F1BC8AA}" type="parTrans" cxnId="{4579CCB5-EB96-465D-932E-74432D91F39D}">
      <dgm:prSet/>
      <dgm:spPr/>
      <dgm:t>
        <a:bodyPr/>
        <a:lstStyle/>
        <a:p>
          <a:endParaRPr lang="en-US"/>
        </a:p>
      </dgm:t>
    </dgm:pt>
    <dgm:pt modelId="{21F57402-944C-420F-94CD-2398F54C53D6}" type="sibTrans" cxnId="{4579CCB5-EB96-465D-932E-74432D91F39D}">
      <dgm:prSet/>
      <dgm:spPr/>
      <dgm:t>
        <a:bodyPr/>
        <a:lstStyle/>
        <a:p>
          <a:endParaRPr lang="en-US"/>
        </a:p>
      </dgm:t>
    </dgm:pt>
    <dgm:pt modelId="{529CD3BF-8BA2-4AA2-8034-87B5AC4A1CCD}">
      <dgm:prSet phldrT="[Text]" custT="1"/>
      <dgm:spPr/>
      <dgm:t>
        <a:bodyPr/>
        <a:lstStyle/>
        <a:p>
          <a:r>
            <a:rPr lang="en-GB" sz="2000" b="1" dirty="0"/>
            <a:t>Upgrade course materials </a:t>
          </a:r>
          <a:r>
            <a:rPr lang="en-GB" sz="2000" b="1"/>
            <a:t>and </a:t>
          </a:r>
          <a:r>
            <a:rPr lang="en-US" sz="2000" b="1"/>
            <a:t>continue </a:t>
          </a:r>
          <a:r>
            <a:rPr lang="en-US" sz="2000" b="1" dirty="0"/>
            <a:t>offering on-line advanced course at SRC;</a:t>
          </a:r>
          <a:endParaRPr lang="en-GB" sz="2000" b="1" dirty="0"/>
        </a:p>
      </dgm:t>
    </dgm:pt>
    <dgm:pt modelId="{3EE273C0-FFE2-4125-9965-226D9E5A249B}" type="parTrans" cxnId="{0567CACB-8DD0-4391-B342-F4931EBE0162}">
      <dgm:prSet/>
      <dgm:spPr/>
      <dgm:t>
        <a:bodyPr/>
        <a:lstStyle/>
        <a:p>
          <a:endParaRPr lang="en-US"/>
        </a:p>
      </dgm:t>
    </dgm:pt>
    <dgm:pt modelId="{718548E8-F61B-4EBD-9B38-8F16109D854B}" type="sibTrans" cxnId="{0567CACB-8DD0-4391-B342-F4931EBE0162}">
      <dgm:prSet/>
      <dgm:spPr/>
      <dgm:t>
        <a:bodyPr/>
        <a:lstStyle/>
        <a:p>
          <a:endParaRPr lang="en-US"/>
        </a:p>
      </dgm:t>
    </dgm:pt>
    <dgm:pt modelId="{594EA3C7-1B01-4731-95DB-9F14443C5ED7}" type="pres">
      <dgm:prSet presAssocID="{27EECDB2-C0DA-41DC-8F8B-D1C0624FB673}" presName="linearFlow" presStyleCnt="0">
        <dgm:presLayoutVars>
          <dgm:dir/>
          <dgm:animLvl val="lvl"/>
          <dgm:resizeHandles val="exact"/>
        </dgm:presLayoutVars>
      </dgm:prSet>
      <dgm:spPr/>
      <dgm:t>
        <a:bodyPr/>
        <a:lstStyle/>
        <a:p>
          <a:endParaRPr lang="en-GB"/>
        </a:p>
      </dgm:t>
    </dgm:pt>
    <dgm:pt modelId="{2F6C2B14-AA1C-479B-9E68-A2E5B3A0C934}" type="pres">
      <dgm:prSet presAssocID="{74EB0E8A-4A68-460D-8FE8-061BCD08F92C}" presName="composite" presStyleCnt="0"/>
      <dgm:spPr/>
    </dgm:pt>
    <dgm:pt modelId="{BDD3D148-D422-430D-BAF4-E5DB51404BF0}" type="pres">
      <dgm:prSet presAssocID="{74EB0E8A-4A68-460D-8FE8-061BCD08F92C}" presName="parentText" presStyleLbl="alignNode1" presStyleIdx="0" presStyleCnt="3">
        <dgm:presLayoutVars>
          <dgm:chMax val="1"/>
          <dgm:bulletEnabled val="1"/>
        </dgm:presLayoutVars>
      </dgm:prSet>
      <dgm:spPr/>
      <dgm:t>
        <a:bodyPr/>
        <a:lstStyle/>
        <a:p>
          <a:endParaRPr lang="en-GB"/>
        </a:p>
      </dgm:t>
    </dgm:pt>
    <dgm:pt modelId="{4D9AE749-B0A1-444F-86B0-7372C3FE1E69}" type="pres">
      <dgm:prSet presAssocID="{74EB0E8A-4A68-460D-8FE8-061BCD08F92C}" presName="descendantText" presStyleLbl="alignAcc1" presStyleIdx="0" presStyleCnt="3" custScaleY="122726" custLinFactNeighborX="-120" custLinFactNeighborY="-5908">
        <dgm:presLayoutVars>
          <dgm:bulletEnabled val="1"/>
        </dgm:presLayoutVars>
      </dgm:prSet>
      <dgm:spPr/>
      <dgm:t>
        <a:bodyPr/>
        <a:lstStyle/>
        <a:p>
          <a:endParaRPr lang="en-GB"/>
        </a:p>
      </dgm:t>
    </dgm:pt>
    <dgm:pt modelId="{56505CE4-B120-49B7-8C5D-93E75F6BD493}" type="pres">
      <dgm:prSet presAssocID="{616F127E-9A23-4438-ACAF-6C109031AA5F}" presName="sp" presStyleCnt="0"/>
      <dgm:spPr/>
    </dgm:pt>
    <dgm:pt modelId="{9319AC6E-F97A-4D87-AA4E-1F464A2FE731}" type="pres">
      <dgm:prSet presAssocID="{CCD4C878-5F12-46DB-BFAD-CCE1447919F5}" presName="composite" presStyleCnt="0"/>
      <dgm:spPr/>
    </dgm:pt>
    <dgm:pt modelId="{A1BEA200-C792-4FB0-B1C4-2E1BDE24EB82}" type="pres">
      <dgm:prSet presAssocID="{CCD4C878-5F12-46DB-BFAD-CCE1447919F5}" presName="parentText" presStyleLbl="alignNode1" presStyleIdx="1" presStyleCnt="3">
        <dgm:presLayoutVars>
          <dgm:chMax val="1"/>
          <dgm:bulletEnabled val="1"/>
        </dgm:presLayoutVars>
      </dgm:prSet>
      <dgm:spPr/>
      <dgm:t>
        <a:bodyPr/>
        <a:lstStyle/>
        <a:p>
          <a:endParaRPr lang="en-GB"/>
        </a:p>
      </dgm:t>
    </dgm:pt>
    <dgm:pt modelId="{F3616792-C22B-40A3-AFE5-8B24EC756B47}" type="pres">
      <dgm:prSet presAssocID="{CCD4C878-5F12-46DB-BFAD-CCE1447919F5}" presName="descendantText" presStyleLbl="alignAcc1" presStyleIdx="1" presStyleCnt="3" custScaleY="226248" custLinFactNeighborX="155" custLinFactNeighborY="-10991">
        <dgm:presLayoutVars>
          <dgm:bulletEnabled val="1"/>
        </dgm:presLayoutVars>
      </dgm:prSet>
      <dgm:spPr/>
      <dgm:t>
        <a:bodyPr/>
        <a:lstStyle/>
        <a:p>
          <a:endParaRPr lang="en-GB"/>
        </a:p>
      </dgm:t>
    </dgm:pt>
    <dgm:pt modelId="{62BA0B9B-599F-44C7-9D18-112FF970DEFD}" type="pres">
      <dgm:prSet presAssocID="{B817D0DF-4A88-4B24-98CA-D25D4BC18C8A}" presName="sp" presStyleCnt="0"/>
      <dgm:spPr/>
    </dgm:pt>
    <dgm:pt modelId="{9F49C04F-C8E0-4CA4-8EFA-1B49A06D004E}" type="pres">
      <dgm:prSet presAssocID="{8CAB47B3-9350-4B48-82EA-8B83796099DA}" presName="composite" presStyleCnt="0"/>
      <dgm:spPr/>
    </dgm:pt>
    <dgm:pt modelId="{F644C138-A15C-44BE-99E6-16E53BE78B3C}" type="pres">
      <dgm:prSet presAssocID="{8CAB47B3-9350-4B48-82EA-8B83796099DA}" presName="parentText" presStyleLbl="alignNode1" presStyleIdx="2" presStyleCnt="3">
        <dgm:presLayoutVars>
          <dgm:chMax val="1"/>
          <dgm:bulletEnabled val="1"/>
        </dgm:presLayoutVars>
      </dgm:prSet>
      <dgm:spPr/>
      <dgm:t>
        <a:bodyPr/>
        <a:lstStyle/>
        <a:p>
          <a:endParaRPr lang="en-GB"/>
        </a:p>
      </dgm:t>
    </dgm:pt>
    <dgm:pt modelId="{86F1EA1D-C64D-46A7-A4BF-0AB2AE5602E2}" type="pres">
      <dgm:prSet presAssocID="{8CAB47B3-9350-4B48-82EA-8B83796099DA}" presName="descendantText" presStyleLbl="alignAcc1" presStyleIdx="2" presStyleCnt="3" custScaleY="186482" custLinFactNeighborX="71" custLinFactNeighborY="9213">
        <dgm:presLayoutVars>
          <dgm:bulletEnabled val="1"/>
        </dgm:presLayoutVars>
      </dgm:prSet>
      <dgm:spPr/>
      <dgm:t>
        <a:bodyPr/>
        <a:lstStyle/>
        <a:p>
          <a:endParaRPr lang="en-GB"/>
        </a:p>
      </dgm:t>
    </dgm:pt>
  </dgm:ptLst>
  <dgm:cxnLst>
    <dgm:cxn modelId="{C6475DC6-CCA7-4AC4-ADCE-C19EC0A707DC}" srcId="{27EECDB2-C0DA-41DC-8F8B-D1C0624FB673}" destId="{8CAB47B3-9350-4B48-82EA-8B83796099DA}" srcOrd="2" destOrd="0" parTransId="{61692525-365F-4558-9FE1-5048421A87AA}" sibTransId="{6F28CA7D-AC0C-45BB-8312-9FF3D4008779}"/>
    <dgm:cxn modelId="{CF08B9B9-6E3C-4A54-A93D-C7B0F2270BAD}" type="presOf" srcId="{405F4C39-C3A5-47B9-BD55-96EDF85137AD}" destId="{4D9AE749-B0A1-444F-86B0-7372C3FE1E69}" srcOrd="0" destOrd="0" presId="urn:microsoft.com/office/officeart/2005/8/layout/chevron2"/>
    <dgm:cxn modelId="{9CB2928B-EEF0-42C1-8ECC-69095097F003}" srcId="{CCD4C878-5F12-46DB-BFAD-CCE1447919F5}" destId="{ADAA4A08-41E4-486D-A9AD-9BA8F18C369C}" srcOrd="1" destOrd="0" parTransId="{81DC0A6F-1855-4DF7-99E8-AE81C0B0DA16}" sibTransId="{4ED80CD2-B4F4-4258-A0E0-14A151A74EC5}"/>
    <dgm:cxn modelId="{0567CACB-8DD0-4391-B342-F4931EBE0162}" srcId="{8CAB47B3-9350-4B48-82EA-8B83796099DA}" destId="{529CD3BF-8BA2-4AA2-8034-87B5AC4A1CCD}" srcOrd="0" destOrd="0" parTransId="{3EE273C0-FFE2-4125-9965-226D9E5A249B}" sibTransId="{718548E8-F61B-4EBD-9B38-8F16109D854B}"/>
    <dgm:cxn modelId="{980CAA16-29B1-4ECD-A274-02482D8770AA}" srcId="{8CAB47B3-9350-4B48-82EA-8B83796099DA}" destId="{630615AC-2DDE-47BC-B83D-93FAE13B1292}" srcOrd="2" destOrd="0" parTransId="{675D5F0C-231A-4D6F-A741-79FAADC0BBA3}" sibTransId="{8AF3142D-43DC-4D11-9298-E37B16CFB041}"/>
    <dgm:cxn modelId="{58E6B27E-D353-461F-80D8-A68A0B64D0F0}" srcId="{CCD4C878-5F12-46DB-BFAD-CCE1447919F5}" destId="{F5186C56-A86A-465A-A0A4-1BD4C7DB9805}" srcOrd="2" destOrd="0" parTransId="{15D5029F-A50C-49D1-841E-405425297DE4}" sibTransId="{10E4BE0B-1D3A-4F4D-B34D-5704D8440ED8}"/>
    <dgm:cxn modelId="{C60C6945-0311-45EF-AC56-299615AF4A00}" srcId="{CCD4C878-5F12-46DB-BFAD-CCE1447919F5}" destId="{481B1805-4C35-450D-8540-91A94AB2A61F}" srcOrd="3" destOrd="0" parTransId="{54B77F60-690E-43AC-A1C1-F703D9100081}" sibTransId="{66612393-7627-49FF-911C-7E4477090AF0}"/>
    <dgm:cxn modelId="{FCFF3491-DECD-4750-B60C-17D6AB80F210}" type="presOf" srcId="{FB4C21BF-9373-46CA-9A3D-D02F6C81903D}" destId="{86F1EA1D-C64D-46A7-A4BF-0AB2AE5602E2}" srcOrd="0" destOrd="1" presId="urn:microsoft.com/office/officeart/2005/8/layout/chevron2"/>
    <dgm:cxn modelId="{7FF843F9-A7D7-4882-98E0-65CE9025F566}" type="presOf" srcId="{930D6DF9-E4B0-4FA6-89FA-F21FB64EF931}" destId="{4D9AE749-B0A1-444F-86B0-7372C3FE1E69}" srcOrd="0" destOrd="1" presId="urn:microsoft.com/office/officeart/2005/8/layout/chevron2"/>
    <dgm:cxn modelId="{E81B04D4-9AFA-4EB1-9BAD-104B08E3D0DC}" type="presOf" srcId="{529CD3BF-8BA2-4AA2-8034-87B5AC4A1CCD}" destId="{86F1EA1D-C64D-46A7-A4BF-0AB2AE5602E2}" srcOrd="0" destOrd="0" presId="urn:microsoft.com/office/officeart/2005/8/layout/chevron2"/>
    <dgm:cxn modelId="{E86ABA0A-471D-457E-BDAB-C75B33CBFE60}" srcId="{27EECDB2-C0DA-41DC-8F8B-D1C0624FB673}" destId="{CCD4C878-5F12-46DB-BFAD-CCE1447919F5}" srcOrd="1" destOrd="0" parTransId="{3CC91122-D6FA-4C3C-91A4-848C1407160F}" sibTransId="{B817D0DF-4A88-4B24-98CA-D25D4BC18C8A}"/>
    <dgm:cxn modelId="{DA5C3D2C-A4C0-4027-9099-1DE8850E8BC2}" type="presOf" srcId="{ADAA4A08-41E4-486D-A9AD-9BA8F18C369C}" destId="{F3616792-C22B-40A3-AFE5-8B24EC756B47}" srcOrd="0" destOrd="1" presId="urn:microsoft.com/office/officeart/2005/8/layout/chevron2"/>
    <dgm:cxn modelId="{06A8318D-17FD-4D31-8717-89985EF3F0C3}" type="presOf" srcId="{DAAE4A06-812E-4934-93B4-69BD88843BF5}" destId="{F3616792-C22B-40A3-AFE5-8B24EC756B47}" srcOrd="0" destOrd="0" presId="urn:microsoft.com/office/officeart/2005/8/layout/chevron2"/>
    <dgm:cxn modelId="{4579CCB5-EB96-465D-932E-74432D91F39D}" srcId="{74EB0E8A-4A68-460D-8FE8-061BCD08F92C}" destId="{930D6DF9-E4B0-4FA6-89FA-F21FB64EF931}" srcOrd="1" destOrd="0" parTransId="{DBC0763C-5338-40BA-B9D2-1AE32F1BC8AA}" sibTransId="{21F57402-944C-420F-94CD-2398F54C53D6}"/>
    <dgm:cxn modelId="{1944029B-FDE2-4965-96BC-82B982BFC77F}" type="presOf" srcId="{630615AC-2DDE-47BC-B83D-93FAE13B1292}" destId="{86F1EA1D-C64D-46A7-A4BF-0AB2AE5602E2}" srcOrd="0" destOrd="2" presId="urn:microsoft.com/office/officeart/2005/8/layout/chevron2"/>
    <dgm:cxn modelId="{0FBA8723-9EAD-4EA3-88A7-F5FFE8470715}" srcId="{CCD4C878-5F12-46DB-BFAD-CCE1447919F5}" destId="{DAAE4A06-812E-4934-93B4-69BD88843BF5}" srcOrd="0" destOrd="0" parTransId="{5654F678-CB91-41FA-AC41-8B915D30EB3F}" sibTransId="{F38971BB-A6E8-4B32-8CA2-74CD24D3ADC5}"/>
    <dgm:cxn modelId="{F6D620C6-3324-4592-969C-3984CF1E5570}" type="presOf" srcId="{8CAB47B3-9350-4B48-82EA-8B83796099DA}" destId="{F644C138-A15C-44BE-99E6-16E53BE78B3C}" srcOrd="0" destOrd="0" presId="urn:microsoft.com/office/officeart/2005/8/layout/chevron2"/>
    <dgm:cxn modelId="{A5392A42-687E-4712-B642-C0369B7AFF5F}" type="presOf" srcId="{CCD4C878-5F12-46DB-BFAD-CCE1447919F5}" destId="{A1BEA200-C792-4FB0-B1C4-2E1BDE24EB82}" srcOrd="0" destOrd="0" presId="urn:microsoft.com/office/officeart/2005/8/layout/chevron2"/>
    <dgm:cxn modelId="{C1A7C6C8-905A-4264-96B3-88B7423D843E}" type="presOf" srcId="{27EECDB2-C0DA-41DC-8F8B-D1C0624FB673}" destId="{594EA3C7-1B01-4731-95DB-9F14443C5ED7}" srcOrd="0" destOrd="0" presId="urn:microsoft.com/office/officeart/2005/8/layout/chevron2"/>
    <dgm:cxn modelId="{A495BB52-2763-4C43-AD47-9D5BED3A5937}" type="presOf" srcId="{F5186C56-A86A-465A-A0A4-1BD4C7DB9805}" destId="{F3616792-C22B-40A3-AFE5-8B24EC756B47}" srcOrd="0" destOrd="2" presId="urn:microsoft.com/office/officeart/2005/8/layout/chevron2"/>
    <dgm:cxn modelId="{7EB56652-7EAC-4996-ACA3-D0103BDBAA1A}" type="presOf" srcId="{481B1805-4C35-450D-8540-91A94AB2A61F}" destId="{F3616792-C22B-40A3-AFE5-8B24EC756B47}" srcOrd="0" destOrd="3" presId="urn:microsoft.com/office/officeart/2005/8/layout/chevron2"/>
    <dgm:cxn modelId="{5CE18320-B0F1-468B-AB73-918E7F01BC97}" srcId="{74EB0E8A-4A68-460D-8FE8-061BCD08F92C}" destId="{405F4C39-C3A5-47B9-BD55-96EDF85137AD}" srcOrd="0" destOrd="0" parTransId="{04C896FD-31CE-4F18-BCF5-19354468FF49}" sibTransId="{29ED129A-BDF5-49AE-A9DA-FADFD4B6B8D3}"/>
    <dgm:cxn modelId="{E2405642-FF6D-4F44-A2AD-BF43E1831503}" srcId="{27EECDB2-C0DA-41DC-8F8B-D1C0624FB673}" destId="{74EB0E8A-4A68-460D-8FE8-061BCD08F92C}" srcOrd="0" destOrd="0" parTransId="{721E110F-2C2A-4124-990A-CC6FCDC3050E}" sibTransId="{616F127E-9A23-4438-ACAF-6C109031AA5F}"/>
    <dgm:cxn modelId="{57CE5EC4-429A-4361-8557-7BABBBFAF56D}" srcId="{8CAB47B3-9350-4B48-82EA-8B83796099DA}" destId="{FB4C21BF-9373-46CA-9A3D-D02F6C81903D}" srcOrd="1" destOrd="0" parTransId="{44F96CB6-3C49-4D12-B074-0FFEFB15EFF6}" sibTransId="{AA6708A8-3081-4AEC-ADEF-E95EDA1B3CAE}"/>
    <dgm:cxn modelId="{340D1388-7705-40B3-81CD-257A68D5D692}" type="presOf" srcId="{74EB0E8A-4A68-460D-8FE8-061BCD08F92C}" destId="{BDD3D148-D422-430D-BAF4-E5DB51404BF0}" srcOrd="0" destOrd="0" presId="urn:microsoft.com/office/officeart/2005/8/layout/chevron2"/>
    <dgm:cxn modelId="{9C41FF57-3F1D-40EC-83B2-54B53683070A}" type="presParOf" srcId="{594EA3C7-1B01-4731-95DB-9F14443C5ED7}" destId="{2F6C2B14-AA1C-479B-9E68-A2E5B3A0C934}" srcOrd="0" destOrd="0" presId="urn:microsoft.com/office/officeart/2005/8/layout/chevron2"/>
    <dgm:cxn modelId="{5D44FE40-1CBB-4837-95DB-69F68B370143}" type="presParOf" srcId="{2F6C2B14-AA1C-479B-9E68-A2E5B3A0C934}" destId="{BDD3D148-D422-430D-BAF4-E5DB51404BF0}" srcOrd="0" destOrd="0" presId="urn:microsoft.com/office/officeart/2005/8/layout/chevron2"/>
    <dgm:cxn modelId="{F7D145F0-EA52-4227-8B5C-C3B479BE6DE6}" type="presParOf" srcId="{2F6C2B14-AA1C-479B-9E68-A2E5B3A0C934}" destId="{4D9AE749-B0A1-444F-86B0-7372C3FE1E69}" srcOrd="1" destOrd="0" presId="urn:microsoft.com/office/officeart/2005/8/layout/chevron2"/>
    <dgm:cxn modelId="{45D79151-2F43-461F-908B-1C93077F28E7}" type="presParOf" srcId="{594EA3C7-1B01-4731-95DB-9F14443C5ED7}" destId="{56505CE4-B120-49B7-8C5D-93E75F6BD493}" srcOrd="1" destOrd="0" presId="urn:microsoft.com/office/officeart/2005/8/layout/chevron2"/>
    <dgm:cxn modelId="{F77C1825-14EA-45BE-9A68-8EA3B70D5A10}" type="presParOf" srcId="{594EA3C7-1B01-4731-95DB-9F14443C5ED7}" destId="{9319AC6E-F97A-4D87-AA4E-1F464A2FE731}" srcOrd="2" destOrd="0" presId="urn:microsoft.com/office/officeart/2005/8/layout/chevron2"/>
    <dgm:cxn modelId="{ACD97B1C-9D90-4EAF-9209-A36F78ED320E}" type="presParOf" srcId="{9319AC6E-F97A-4D87-AA4E-1F464A2FE731}" destId="{A1BEA200-C792-4FB0-B1C4-2E1BDE24EB82}" srcOrd="0" destOrd="0" presId="urn:microsoft.com/office/officeart/2005/8/layout/chevron2"/>
    <dgm:cxn modelId="{C6C732FA-2030-4B38-ADCC-0C2F68E9D026}" type="presParOf" srcId="{9319AC6E-F97A-4D87-AA4E-1F464A2FE731}" destId="{F3616792-C22B-40A3-AFE5-8B24EC756B47}" srcOrd="1" destOrd="0" presId="urn:microsoft.com/office/officeart/2005/8/layout/chevron2"/>
    <dgm:cxn modelId="{08375F73-59A3-4FF6-8973-C53A4DE115FD}" type="presParOf" srcId="{594EA3C7-1B01-4731-95DB-9F14443C5ED7}" destId="{62BA0B9B-599F-44C7-9D18-112FF970DEFD}" srcOrd="3" destOrd="0" presId="urn:microsoft.com/office/officeart/2005/8/layout/chevron2"/>
    <dgm:cxn modelId="{753400E3-AE7D-40B8-9B3E-B058A500C8B0}" type="presParOf" srcId="{594EA3C7-1B01-4731-95DB-9F14443C5ED7}" destId="{9F49C04F-C8E0-4CA4-8EFA-1B49A06D004E}" srcOrd="4" destOrd="0" presId="urn:microsoft.com/office/officeart/2005/8/layout/chevron2"/>
    <dgm:cxn modelId="{0B889BD9-11CB-444C-ADC9-281641795DCB}" type="presParOf" srcId="{9F49C04F-C8E0-4CA4-8EFA-1B49A06D004E}" destId="{F644C138-A15C-44BE-99E6-16E53BE78B3C}" srcOrd="0" destOrd="0" presId="urn:microsoft.com/office/officeart/2005/8/layout/chevron2"/>
    <dgm:cxn modelId="{7BF7E404-AD02-43A6-AEEB-F3216C8EFE26}" type="presParOf" srcId="{9F49C04F-C8E0-4CA4-8EFA-1B49A06D004E}" destId="{86F1EA1D-C64D-46A7-A4BF-0AB2AE5602E2}"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D3D148-D422-430D-BAF4-E5DB51404BF0}">
      <dsp:nvSpPr>
        <dsp:cNvPr id="0" name=""/>
        <dsp:cNvSpPr/>
      </dsp:nvSpPr>
      <dsp:spPr>
        <a:xfrm rot="5400000">
          <a:off x="-223596" y="488339"/>
          <a:ext cx="1490645" cy="104345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dirty="0"/>
            <a:t>Level 1</a:t>
          </a:r>
          <a:endParaRPr lang="en-GB" sz="2800" kern="1200" dirty="0"/>
        </a:p>
      </dsp:txBody>
      <dsp:txXfrm rot="-5400000">
        <a:off x="2" y="786468"/>
        <a:ext cx="1043451" cy="447194"/>
      </dsp:txXfrm>
    </dsp:sp>
    <dsp:sp modelId="{4D9AE749-B0A1-444F-86B0-7372C3FE1E69}">
      <dsp:nvSpPr>
        <dsp:cNvPr id="0" name=""/>
        <dsp:cNvSpPr/>
      </dsp:nvSpPr>
      <dsp:spPr>
        <a:xfrm rot="5400000">
          <a:off x="4026093" y="-2893847"/>
          <a:ext cx="1189115" cy="717161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b="1" kern="1200" dirty="0"/>
            <a:t>Continue sensitization ( level I training ) to Members states who were not covered</a:t>
          </a:r>
          <a:endParaRPr lang="en-GB" sz="2000" b="1" kern="1200" dirty="0"/>
        </a:p>
        <a:p>
          <a:pPr marL="228600" lvl="1" indent="-228600" algn="l" defTabSz="889000">
            <a:lnSpc>
              <a:spcPct val="90000"/>
            </a:lnSpc>
            <a:spcBef>
              <a:spcPct val="0"/>
            </a:spcBef>
            <a:spcAft>
              <a:spcPct val="15000"/>
            </a:spcAft>
            <a:buChar char="••"/>
          </a:pPr>
          <a:r>
            <a:rPr lang="en-GB" sz="2000" b="1" kern="1200" dirty="0"/>
            <a:t>2 round to broaden scope of stakeholders</a:t>
          </a:r>
        </a:p>
      </dsp:txBody>
      <dsp:txXfrm rot="-5400000">
        <a:off x="1034845" y="155449"/>
        <a:ext cx="7113564" cy="1073019"/>
      </dsp:txXfrm>
    </dsp:sp>
    <dsp:sp modelId="{A1BEA200-C792-4FB0-B1C4-2E1BDE24EB82}">
      <dsp:nvSpPr>
        <dsp:cNvPr id="0" name=""/>
        <dsp:cNvSpPr/>
      </dsp:nvSpPr>
      <dsp:spPr>
        <a:xfrm rot="5400000">
          <a:off x="-223596" y="2451329"/>
          <a:ext cx="1490645" cy="104345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dirty="0"/>
            <a:t>Level 2</a:t>
          </a:r>
          <a:endParaRPr lang="en-GB" sz="2800" kern="1200" dirty="0"/>
        </a:p>
      </dsp:txBody>
      <dsp:txXfrm rot="-5400000">
        <a:off x="2" y="2749458"/>
        <a:ext cx="1043451" cy="447194"/>
      </dsp:txXfrm>
    </dsp:sp>
    <dsp:sp modelId="{F3616792-C22B-40A3-AFE5-8B24EC756B47}">
      <dsp:nvSpPr>
        <dsp:cNvPr id="0" name=""/>
        <dsp:cNvSpPr/>
      </dsp:nvSpPr>
      <dsp:spPr>
        <a:xfrm rot="5400000">
          <a:off x="3533177" y="-980108"/>
          <a:ext cx="2192160" cy="717161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US" sz="2000" b="1" kern="1200" dirty="0"/>
            <a:t>Technical training for private sector: Customs Brokers &amp; Clerks;</a:t>
          </a:r>
          <a:endParaRPr lang="en-GB" sz="2000" b="1" kern="1200" dirty="0"/>
        </a:p>
        <a:p>
          <a:pPr marL="228600" lvl="1" indent="-228600" algn="l" defTabSz="889000">
            <a:lnSpc>
              <a:spcPct val="90000"/>
            </a:lnSpc>
            <a:spcBef>
              <a:spcPct val="0"/>
            </a:spcBef>
            <a:spcAft>
              <a:spcPct val="15000"/>
            </a:spcAft>
            <a:buChar char="••"/>
          </a:pPr>
          <a:r>
            <a:rPr lang="en-US" sz="2000" b="1" kern="1200" dirty="0"/>
            <a:t>Redesign Level 2 Modules with more regional examples and experience;</a:t>
          </a:r>
          <a:endParaRPr lang="en-GB" sz="2000" b="1" kern="1200" dirty="0"/>
        </a:p>
        <a:p>
          <a:pPr marL="228600" lvl="1" indent="-228600" algn="l" defTabSz="889000">
            <a:lnSpc>
              <a:spcPct val="90000"/>
            </a:lnSpc>
            <a:spcBef>
              <a:spcPct val="0"/>
            </a:spcBef>
            <a:spcAft>
              <a:spcPct val="15000"/>
            </a:spcAft>
            <a:buChar char="••"/>
          </a:pPr>
          <a:r>
            <a:rPr lang="en-US" sz="2000" b="1" kern="1200" dirty="0"/>
            <a:t>Conduct Train the Trainer programmes to improve pool of potential trainers; and</a:t>
          </a:r>
          <a:endParaRPr lang="en-GB" sz="2000" b="1" kern="1200" dirty="0"/>
        </a:p>
        <a:p>
          <a:pPr marL="228600" lvl="1" indent="-228600" algn="l" defTabSz="889000">
            <a:lnSpc>
              <a:spcPct val="90000"/>
            </a:lnSpc>
            <a:spcBef>
              <a:spcPct val="0"/>
            </a:spcBef>
            <a:spcAft>
              <a:spcPct val="15000"/>
            </a:spcAft>
            <a:buChar char="••"/>
          </a:pPr>
          <a:r>
            <a:rPr lang="en-US" sz="2000" b="1" kern="1200" dirty="0"/>
            <a:t>Establish stronger links with Customs Administrations through CCLEC, CARICOM  and OECS </a:t>
          </a:r>
          <a:endParaRPr lang="en-GB" sz="2000" b="1" kern="1200" dirty="0"/>
        </a:p>
      </dsp:txBody>
      <dsp:txXfrm rot="-5400000">
        <a:off x="1043451" y="1616630"/>
        <a:ext cx="7064600" cy="1978136"/>
      </dsp:txXfrm>
    </dsp:sp>
    <dsp:sp modelId="{F644C138-A15C-44BE-99E6-16E53BE78B3C}">
      <dsp:nvSpPr>
        <dsp:cNvPr id="0" name=""/>
        <dsp:cNvSpPr/>
      </dsp:nvSpPr>
      <dsp:spPr>
        <a:xfrm rot="5400000">
          <a:off x="-223596" y="4311562"/>
          <a:ext cx="1490645" cy="104345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dirty="0"/>
            <a:t>Level 3</a:t>
          </a:r>
          <a:endParaRPr lang="en-GB" sz="2800" kern="1200" dirty="0"/>
        </a:p>
      </dsp:txBody>
      <dsp:txXfrm rot="-5400000">
        <a:off x="2" y="4609691"/>
        <a:ext cx="1043451" cy="447194"/>
      </dsp:txXfrm>
    </dsp:sp>
    <dsp:sp modelId="{86F1EA1D-C64D-46A7-A4BF-0AB2AE5602E2}">
      <dsp:nvSpPr>
        <dsp:cNvPr id="0" name=""/>
        <dsp:cNvSpPr/>
      </dsp:nvSpPr>
      <dsp:spPr>
        <a:xfrm rot="5400000">
          <a:off x="3725827" y="1075886"/>
          <a:ext cx="1806860" cy="717161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en-GB" sz="2000" b="1" kern="1200" dirty="0"/>
            <a:t>Upgrade course materials </a:t>
          </a:r>
          <a:r>
            <a:rPr lang="en-GB" sz="2000" b="1" kern="1200"/>
            <a:t>and </a:t>
          </a:r>
          <a:r>
            <a:rPr lang="en-US" sz="2000" b="1" kern="1200"/>
            <a:t>continue </a:t>
          </a:r>
          <a:r>
            <a:rPr lang="en-US" sz="2000" b="1" kern="1200" dirty="0"/>
            <a:t>offering on-line advanced course at SRC;</a:t>
          </a:r>
          <a:endParaRPr lang="en-GB" sz="2000" b="1" kern="1200" dirty="0"/>
        </a:p>
        <a:p>
          <a:pPr marL="228600" lvl="1" indent="-228600" algn="l" defTabSz="889000">
            <a:lnSpc>
              <a:spcPct val="90000"/>
            </a:lnSpc>
            <a:spcBef>
              <a:spcPct val="0"/>
            </a:spcBef>
            <a:spcAft>
              <a:spcPct val="15000"/>
            </a:spcAft>
            <a:buChar char="••"/>
          </a:pPr>
          <a:r>
            <a:rPr lang="en-US" sz="2000" b="1" kern="1200" dirty="0"/>
            <a:t>Continue to make accessible to non-students; and </a:t>
          </a:r>
          <a:endParaRPr lang="en-GB" sz="2000" b="1" kern="1200" dirty="0"/>
        </a:p>
        <a:p>
          <a:pPr marL="228600" lvl="1" indent="-228600" algn="l" defTabSz="889000">
            <a:lnSpc>
              <a:spcPct val="90000"/>
            </a:lnSpc>
            <a:spcBef>
              <a:spcPct val="0"/>
            </a:spcBef>
            <a:spcAft>
              <a:spcPct val="15000"/>
            </a:spcAft>
            <a:buChar char="••"/>
          </a:pPr>
          <a:r>
            <a:rPr lang="en-US" sz="2000" b="1" kern="1200" dirty="0"/>
            <a:t>Consider what certification is possible at UWI for completing the two courses (Intermediate and Advanced)</a:t>
          </a:r>
          <a:endParaRPr lang="en-GB" sz="2000" b="1" kern="1200" dirty="0"/>
        </a:p>
      </dsp:txBody>
      <dsp:txXfrm rot="-5400000">
        <a:off x="1043451" y="3846466"/>
        <a:ext cx="7083408" cy="1630452"/>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latinLnBrk="0">
              <a:defRPr lang="es-ES" sz="1200"/>
            </a:lvl1pPr>
            <a:extLst/>
          </a:lstStyle>
          <a:p>
            <a:endParaRPr lang="es-ES"/>
          </a:p>
        </p:txBody>
      </p:sp>
      <p:sp>
        <p:nvSpPr>
          <p:cNvPr id="3" name="Rectangle 3"/>
          <p:cNvSpPr>
            <a:spLocks noGrp="1"/>
          </p:cNvSpPr>
          <p:nvPr>
            <p:ph type="dt" sz="quarter" idx="1"/>
          </p:nvPr>
        </p:nvSpPr>
        <p:spPr>
          <a:xfrm>
            <a:off x="3884613" y="0"/>
            <a:ext cx="2971800" cy="457200"/>
          </a:xfrm>
          <a:prstGeom prst="rect">
            <a:avLst/>
          </a:prstGeom>
        </p:spPr>
        <p:txBody>
          <a:bodyPr vert="horz" rtlCol="0"/>
          <a:lstStyle>
            <a:lvl1pPr algn="r" latinLnBrk="0">
              <a:defRPr lang="es-ES" sz="1200"/>
            </a:lvl1pPr>
            <a:extLst/>
          </a:lstStyle>
          <a:p>
            <a:fld id="{6E7D018D-748F-47BF-843A-40349A141CAC}" type="datetimeFigureOut">
              <a:rPr lang="es-ES" smtClean="0"/>
              <a:pPr/>
              <a:t>12/06/2017</a:t>
            </a:fld>
            <a:endParaRPr lang="es-ES"/>
          </a:p>
        </p:txBody>
      </p:sp>
      <p:sp>
        <p:nvSpPr>
          <p:cNvPr id="4" name="Rectangle 4"/>
          <p:cNvSpPr>
            <a:spLocks noGrp="1"/>
          </p:cNvSpPr>
          <p:nvPr>
            <p:ph type="ftr" sz="quarter" idx="2"/>
          </p:nvPr>
        </p:nvSpPr>
        <p:spPr>
          <a:xfrm>
            <a:off x="0" y="8685213"/>
            <a:ext cx="2971800" cy="457200"/>
          </a:xfrm>
          <a:prstGeom prst="rect">
            <a:avLst/>
          </a:prstGeom>
        </p:spPr>
        <p:txBody>
          <a:bodyPr vert="horz" rtlCol="0" anchor="b"/>
          <a:lstStyle>
            <a:lvl1pPr algn="l" latinLnBrk="0">
              <a:defRPr lang="es-ES" sz="1200"/>
            </a:lvl1pPr>
            <a:extLst/>
          </a:lstStyle>
          <a:p>
            <a:endParaRPr lang="es-ES"/>
          </a:p>
        </p:txBody>
      </p:sp>
      <p:sp>
        <p:nvSpPr>
          <p:cNvPr id="5" name="Rectangle 5"/>
          <p:cNvSpPr>
            <a:spLocks noGrp="1"/>
          </p:cNvSpPr>
          <p:nvPr>
            <p:ph type="sldNum" sz="quarter" idx="3"/>
          </p:nvPr>
        </p:nvSpPr>
        <p:spPr>
          <a:xfrm>
            <a:off x="3884613" y="8685213"/>
            <a:ext cx="2971800" cy="457200"/>
          </a:xfrm>
          <a:prstGeom prst="rect">
            <a:avLst/>
          </a:prstGeom>
        </p:spPr>
        <p:txBody>
          <a:bodyPr vert="horz" rtlCol="0" anchor="b"/>
          <a:lstStyle>
            <a:lvl1pPr algn="r" latinLnBrk="0">
              <a:defRPr lang="es-ES" sz="1200"/>
            </a:lvl1pPr>
            <a:extLst/>
          </a:lstStyle>
          <a:p>
            <a:fld id="{04AC5213-BACC-41AB-9B61-B40CF6C5296E}" type="slidenum">
              <a:rPr lang="es-ES" smtClean="0"/>
              <a:pPr/>
              <a:t>‹Nº›</a:t>
            </a:fld>
            <a:endParaRPr lang="es-ES"/>
          </a:p>
        </p:txBody>
      </p:sp>
    </p:spTree>
    <p:extLst>
      <p:ext uri="{BB962C8B-B14F-4D97-AF65-F5344CB8AC3E}">
        <p14:creationId xmlns:p14="http://schemas.microsoft.com/office/powerpoint/2010/main" val="11119608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latinLnBrk="0">
              <a:defRPr lang="es-ES" sz="1200"/>
            </a:lvl1pPr>
            <a:extLst/>
          </a:lstStyle>
          <a:p>
            <a:endParaRPr lang="es-ES"/>
          </a:p>
        </p:txBody>
      </p:sp>
      <p:sp>
        <p:nvSpPr>
          <p:cNvPr id="3" name="Rectangle 3"/>
          <p:cNvSpPr>
            <a:spLocks noGrp="1"/>
          </p:cNvSpPr>
          <p:nvPr>
            <p:ph type="dt" idx="1"/>
          </p:nvPr>
        </p:nvSpPr>
        <p:spPr>
          <a:xfrm>
            <a:off x="3884613" y="0"/>
            <a:ext cx="2971800" cy="457200"/>
          </a:xfrm>
          <a:prstGeom prst="rect">
            <a:avLst/>
          </a:prstGeom>
        </p:spPr>
        <p:txBody>
          <a:bodyPr vert="horz" rtlCol="0"/>
          <a:lstStyle>
            <a:lvl1pPr algn="r" latinLnBrk="0">
              <a:defRPr lang="es-ES" sz="1200"/>
            </a:lvl1pPr>
            <a:extLst/>
          </a:lstStyle>
          <a:p>
            <a:fld id="{23E9B8FB-2ABD-42C9-A6DA-A6789EAF441D}" type="datetimeFigureOut">
              <a:rPr lang="en-US"/>
              <a:pPr/>
              <a:t>6/12/2017</a:t>
            </a:fld>
            <a:endParaRPr lang="es-ES"/>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s-ES"/>
          </a:p>
        </p:txBody>
      </p:sp>
      <p:sp>
        <p:nvSpPr>
          <p:cNvPr id="5" name="Rectangle 5"/>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Rectangle 6"/>
          <p:cNvSpPr>
            <a:spLocks noGrp="1"/>
          </p:cNvSpPr>
          <p:nvPr>
            <p:ph type="ftr" sz="quarter" idx="4"/>
          </p:nvPr>
        </p:nvSpPr>
        <p:spPr>
          <a:xfrm>
            <a:off x="0" y="8685213"/>
            <a:ext cx="2971800" cy="457200"/>
          </a:xfrm>
          <a:prstGeom prst="rect">
            <a:avLst/>
          </a:prstGeom>
        </p:spPr>
        <p:txBody>
          <a:bodyPr vert="horz" rtlCol="0" anchor="b"/>
          <a:lstStyle>
            <a:lvl1pPr algn="l" latinLnBrk="0">
              <a:defRPr lang="es-ES" sz="1200"/>
            </a:lvl1pPr>
            <a:extLst/>
          </a:lstStyle>
          <a:p>
            <a:endParaRPr lang="es-ES"/>
          </a:p>
        </p:txBody>
      </p:sp>
      <p:sp>
        <p:nvSpPr>
          <p:cNvPr id="7" name="Rectangle 7"/>
          <p:cNvSpPr>
            <a:spLocks noGrp="1"/>
          </p:cNvSpPr>
          <p:nvPr>
            <p:ph type="sldNum" sz="quarter" idx="5"/>
          </p:nvPr>
        </p:nvSpPr>
        <p:spPr>
          <a:xfrm>
            <a:off x="3884613" y="8685213"/>
            <a:ext cx="2971800" cy="457200"/>
          </a:xfrm>
          <a:prstGeom prst="rect">
            <a:avLst/>
          </a:prstGeom>
        </p:spPr>
        <p:txBody>
          <a:bodyPr vert="horz" rtlCol="0" anchor="b"/>
          <a:lstStyle>
            <a:lvl1pPr algn="r" latinLnBrk="0">
              <a:defRPr lang="es-ES" sz="1200"/>
            </a:lvl1pPr>
            <a:extLst/>
          </a:lstStyle>
          <a:p>
            <a:fld id="{BE2A7042-DEED-4AA1-9E89-4A16B2572577}" type="slidenum">
              <a:rPr/>
              <a:pPr/>
              <a:t>‹Nº›</a:t>
            </a:fld>
            <a:endParaRPr lang="es-ES"/>
          </a:p>
        </p:txBody>
      </p:sp>
    </p:spTree>
    <p:extLst>
      <p:ext uri="{BB962C8B-B14F-4D97-AF65-F5344CB8AC3E}">
        <p14:creationId xmlns:p14="http://schemas.microsoft.com/office/powerpoint/2010/main" val="3128054869"/>
      </p:ext>
    </p:extLst>
  </p:cSld>
  <p:clrMap bg1="lt1" tx1="dk1" bg2="lt2" tx2="dk2" accent1="accent1" accent2="accent2" accent3="accent3" accent4="accent4" accent5="accent5" accent6="accent6" hlink="hlink" folHlink="folHlink"/>
  <p:notesStyle>
    <a:lvl1pPr marL="0" algn="l" rtl="0" latinLnBrk="0">
      <a:defRPr lang="es-ES" sz="1200" kern="1200">
        <a:solidFill>
          <a:schemeClr val="tx1"/>
        </a:solidFill>
        <a:latin typeface="+mn-lt"/>
        <a:ea typeface="+mn-ea"/>
        <a:cs typeface="+mn-cs"/>
      </a:defRPr>
    </a:lvl1pPr>
    <a:lvl2pPr marL="457200" algn="l" rtl="0" latinLnBrk="0">
      <a:defRPr lang="es-ES" sz="1200" kern="1200">
        <a:solidFill>
          <a:schemeClr val="tx1"/>
        </a:solidFill>
        <a:latin typeface="+mn-lt"/>
        <a:ea typeface="+mn-ea"/>
        <a:cs typeface="+mn-cs"/>
      </a:defRPr>
    </a:lvl2pPr>
    <a:lvl3pPr marL="914400" algn="l" rtl="0" latinLnBrk="0">
      <a:defRPr lang="es-ES" sz="1200" kern="1200">
        <a:solidFill>
          <a:schemeClr val="tx1"/>
        </a:solidFill>
        <a:latin typeface="+mn-lt"/>
        <a:ea typeface="+mn-ea"/>
        <a:cs typeface="+mn-cs"/>
      </a:defRPr>
    </a:lvl3pPr>
    <a:lvl4pPr marL="1371600" algn="l" rtl="0" latinLnBrk="0">
      <a:defRPr lang="es-ES" sz="1200" kern="1200">
        <a:solidFill>
          <a:schemeClr val="tx1"/>
        </a:solidFill>
        <a:latin typeface="+mn-lt"/>
        <a:ea typeface="+mn-ea"/>
        <a:cs typeface="+mn-cs"/>
      </a:defRPr>
    </a:lvl4pPr>
    <a:lvl5pPr marL="1828800" algn="l" rtl="0" latinLnBrk="0">
      <a:defRPr lang="es-ES" sz="1200" kern="1200">
        <a:solidFill>
          <a:schemeClr val="tx1"/>
        </a:solidFill>
        <a:latin typeface="+mn-lt"/>
        <a:ea typeface="+mn-ea"/>
        <a:cs typeface="+mn-cs"/>
      </a:defRPr>
    </a:lvl5pPr>
    <a:lvl6pPr marL="2286000" algn="l" rtl="0" latinLnBrk="0">
      <a:defRPr lang="es-ES" sz="1200" kern="1200">
        <a:solidFill>
          <a:schemeClr val="tx1"/>
        </a:solidFill>
        <a:latin typeface="+mn-lt"/>
        <a:ea typeface="+mn-ea"/>
        <a:cs typeface="+mn-cs"/>
      </a:defRPr>
    </a:lvl6pPr>
    <a:lvl7pPr marL="2743200" algn="l" rtl="0" latinLnBrk="0">
      <a:defRPr lang="es-ES" sz="1200" kern="1200">
        <a:solidFill>
          <a:schemeClr val="tx1"/>
        </a:solidFill>
        <a:latin typeface="+mn-lt"/>
        <a:ea typeface="+mn-ea"/>
        <a:cs typeface="+mn-cs"/>
      </a:defRPr>
    </a:lvl7pPr>
    <a:lvl8pPr marL="3200400" algn="l" rtl="0" latinLnBrk="0">
      <a:defRPr lang="es-ES" sz="1200" kern="1200">
        <a:solidFill>
          <a:schemeClr val="tx1"/>
        </a:solidFill>
        <a:latin typeface="+mn-lt"/>
        <a:ea typeface="+mn-ea"/>
        <a:cs typeface="+mn-cs"/>
      </a:defRPr>
    </a:lvl8pPr>
    <a:lvl9pPr marL="3657600" algn="l" rtl="0" latinLnBrk="0">
      <a:defRPr lang="es-ES"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89419" tIns="44710" rIns="89419" bIns="44710"/>
          <a:lstStyle/>
          <a:p>
            <a:endParaRPr lang="en-GB" dirty="0"/>
          </a:p>
        </p:txBody>
      </p:sp>
      <p:sp>
        <p:nvSpPr>
          <p:cNvPr id="4" name="Slide Number Placeholder 3"/>
          <p:cNvSpPr>
            <a:spLocks noGrp="1"/>
          </p:cNvSpPr>
          <p:nvPr>
            <p:ph type="sldNum" sz="quarter" idx="10"/>
          </p:nvPr>
        </p:nvSpPr>
        <p:spPr/>
        <p:txBody>
          <a:bodyPr lIns="89419" tIns="44710" rIns="89419" bIns="44710"/>
          <a:lstStyle/>
          <a:p>
            <a:fld id="{DCAFCF78-DC2E-4A22-96C2-D2D5ED3C8205}" type="slidenum">
              <a:rPr lang="en-GB" smtClean="0"/>
              <a:t>3</a:t>
            </a:fld>
            <a:endParaRPr lang="en-GB"/>
          </a:p>
        </p:txBody>
      </p:sp>
    </p:spTree>
    <p:extLst>
      <p:ext uri="{BB962C8B-B14F-4D97-AF65-F5344CB8AC3E}">
        <p14:creationId xmlns:p14="http://schemas.microsoft.com/office/powerpoint/2010/main" val="446226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89419" tIns="44710" rIns="89419" bIns="44710"/>
          <a:lstStyle/>
          <a:p>
            <a:endParaRPr lang="en-GB" dirty="0"/>
          </a:p>
        </p:txBody>
      </p:sp>
      <p:sp>
        <p:nvSpPr>
          <p:cNvPr id="4" name="Slide Number Placeholder 3"/>
          <p:cNvSpPr>
            <a:spLocks noGrp="1"/>
          </p:cNvSpPr>
          <p:nvPr>
            <p:ph type="sldNum" sz="quarter" idx="10"/>
          </p:nvPr>
        </p:nvSpPr>
        <p:spPr/>
        <p:txBody>
          <a:bodyPr lIns="89419" tIns="44710" rIns="89419" bIns="44710"/>
          <a:lstStyle/>
          <a:p>
            <a:fld id="{DCAFCF78-DC2E-4A22-96C2-D2D5ED3C8205}" type="slidenum">
              <a:rPr lang="en-GB" smtClean="0"/>
              <a:t>6</a:t>
            </a:fld>
            <a:endParaRPr lang="en-GB"/>
          </a:p>
        </p:txBody>
      </p:sp>
    </p:spTree>
    <p:extLst>
      <p:ext uri="{BB962C8B-B14F-4D97-AF65-F5344CB8AC3E}">
        <p14:creationId xmlns:p14="http://schemas.microsoft.com/office/powerpoint/2010/main" val="9541278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89419" tIns="44710" rIns="89419" bIns="44710"/>
          <a:lstStyle/>
          <a:p>
            <a:endParaRPr lang="en-GB" dirty="0"/>
          </a:p>
        </p:txBody>
      </p:sp>
      <p:sp>
        <p:nvSpPr>
          <p:cNvPr id="4" name="Slide Number Placeholder 3"/>
          <p:cNvSpPr>
            <a:spLocks noGrp="1"/>
          </p:cNvSpPr>
          <p:nvPr>
            <p:ph type="sldNum" sz="quarter" idx="10"/>
          </p:nvPr>
        </p:nvSpPr>
        <p:spPr/>
        <p:txBody>
          <a:bodyPr lIns="89419" tIns="44710" rIns="89419" bIns="44710"/>
          <a:lstStyle/>
          <a:p>
            <a:fld id="{DCAFCF78-DC2E-4A22-96C2-D2D5ED3C8205}" type="slidenum">
              <a:rPr lang="en-GB" smtClean="0"/>
              <a:t>7</a:t>
            </a:fld>
            <a:endParaRPr lang="en-GB"/>
          </a:p>
        </p:txBody>
      </p:sp>
    </p:spTree>
    <p:extLst>
      <p:ext uri="{BB962C8B-B14F-4D97-AF65-F5344CB8AC3E}">
        <p14:creationId xmlns:p14="http://schemas.microsoft.com/office/powerpoint/2010/main" val="3522463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89419" tIns="44710" rIns="89419" bIns="44710"/>
          <a:lstStyle/>
          <a:p>
            <a:endParaRPr lang="en-GB" dirty="0"/>
          </a:p>
        </p:txBody>
      </p:sp>
      <p:sp>
        <p:nvSpPr>
          <p:cNvPr id="4" name="Slide Number Placeholder 3"/>
          <p:cNvSpPr>
            <a:spLocks noGrp="1"/>
          </p:cNvSpPr>
          <p:nvPr>
            <p:ph type="sldNum" sz="quarter" idx="10"/>
          </p:nvPr>
        </p:nvSpPr>
        <p:spPr/>
        <p:txBody>
          <a:bodyPr lIns="89419" tIns="44710" rIns="89419" bIns="44710"/>
          <a:lstStyle/>
          <a:p>
            <a:fld id="{DCAFCF78-DC2E-4A22-96C2-D2D5ED3C8205}" type="slidenum">
              <a:rPr lang="en-GB" smtClean="0"/>
              <a:t>8</a:t>
            </a:fld>
            <a:endParaRPr lang="en-GB"/>
          </a:p>
        </p:txBody>
      </p:sp>
    </p:spTree>
    <p:extLst>
      <p:ext uri="{BB962C8B-B14F-4D97-AF65-F5344CB8AC3E}">
        <p14:creationId xmlns:p14="http://schemas.microsoft.com/office/powerpoint/2010/main" val="1815622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Portada del álbum">
    <p:spTree>
      <p:nvGrpSpPr>
        <p:cNvPr id="1" name=""/>
        <p:cNvGrpSpPr/>
        <p:nvPr/>
      </p:nvGrpSpPr>
      <p:grpSpPr>
        <a:xfrm>
          <a:off x="0" y="0"/>
          <a:ext cx="0" cy="0"/>
          <a:chOff x="0" y="0"/>
          <a:chExt cx="0" cy="0"/>
        </a:xfrm>
      </p:grpSpPr>
      <p:sp>
        <p:nvSpPr>
          <p:cNvPr id="10" name="Rectangle 9"/>
          <p:cNvSpPr/>
          <p:nvPr userDrawn="1"/>
        </p:nvSpPr>
        <p:spPr>
          <a:xfrm>
            <a:off x="7812360" y="0"/>
            <a:ext cx="228600" cy="5257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0" lang="es-ES"/>
          </a:p>
        </p:txBody>
      </p:sp>
      <p:sp>
        <p:nvSpPr>
          <p:cNvPr id="15" name="Rectangle 14"/>
          <p:cNvSpPr/>
          <p:nvPr userDrawn="1"/>
        </p:nvSpPr>
        <p:spPr>
          <a:xfrm>
            <a:off x="8100392" y="0"/>
            <a:ext cx="864096" cy="5391150"/>
          </a:xfrm>
          <a:prstGeom prst="rect">
            <a:avLst/>
          </a:prstGeom>
          <a:solidFill>
            <a:schemeClr val="accent3"/>
          </a:soli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0" lang="es-ES"/>
          </a:p>
        </p:txBody>
      </p:sp>
      <p:sp>
        <p:nvSpPr>
          <p:cNvPr id="31" name="Text Placeholder 30"/>
          <p:cNvSpPr>
            <a:spLocks noGrp="1"/>
          </p:cNvSpPr>
          <p:nvPr>
            <p:ph type="body" sz="quarter" idx="10" hasCustomPrompt="1"/>
          </p:nvPr>
        </p:nvSpPr>
        <p:spPr>
          <a:xfrm>
            <a:off x="228600" y="5467350"/>
            <a:ext cx="8672946" cy="1238250"/>
          </a:xfrm>
          <a:solidFill>
            <a:schemeClr val="accent1"/>
          </a:solidFill>
        </p:spPr>
        <p:txBody>
          <a:bodyPr vert="horz" anchor="ctr">
            <a:noAutofit/>
          </a:bodyPr>
          <a:lstStyle>
            <a:lvl1pPr marL="0" indent="0" algn="l" eaLnBrk="1" latinLnBrk="0" hangingPunct="1">
              <a:buFontTx/>
              <a:buNone/>
              <a:defRPr kumimoji="0" lang="es-ES" sz="4800" baseline="0">
                <a:solidFill>
                  <a:schemeClr val="bg1"/>
                </a:solidFill>
              </a:defRPr>
            </a:lvl1pPr>
            <a:extLst/>
          </a:lstStyle>
          <a:p>
            <a:pPr lvl="0"/>
            <a:r>
              <a:rPr kumimoji="0" lang="es-ES"/>
              <a:t>Haga clic para agregar el título del álbum de fotografías</a:t>
            </a:r>
          </a:p>
        </p:txBody>
      </p:sp>
      <p:sp>
        <p:nvSpPr>
          <p:cNvPr id="12" name="Picture Placeholder 11"/>
          <p:cNvSpPr>
            <a:spLocks noGrp="1"/>
          </p:cNvSpPr>
          <p:nvPr>
            <p:ph type="pic" sz="quarter" idx="11"/>
          </p:nvPr>
        </p:nvSpPr>
        <p:spPr>
          <a:xfrm>
            <a:off x="228600" y="152400"/>
            <a:ext cx="6858000" cy="5239512"/>
          </a:xfrm>
          <a:solidFill>
            <a:schemeClr val="bg1"/>
          </a:solidFill>
          <a:ln w="34925" cap="rnd" cmpd="sng" algn="ctr">
            <a:noFill/>
            <a:prstDash val="solid"/>
          </a:ln>
          <a:effectLst/>
        </p:spPr>
        <p:style>
          <a:lnRef idx="3">
            <a:schemeClr val="lt1"/>
          </a:lnRef>
          <a:fillRef idx="1">
            <a:schemeClr val="accent5"/>
          </a:fillRef>
          <a:effectRef idx="1">
            <a:schemeClr val="accent5"/>
          </a:effectRef>
          <a:fontRef idx="minor">
            <a:schemeClr val="lt1"/>
          </a:fontRef>
        </p:style>
        <p:txBody>
          <a:bodyPr vert="horz"/>
          <a:lstStyle>
            <a:lvl1pPr marL="0" indent="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11" name="Rectangle 10"/>
          <p:cNvSpPr>
            <a:spLocks noGrp="1"/>
          </p:cNvSpPr>
          <p:nvPr>
            <p:ph type="dt" sz="half" idx="12"/>
          </p:nvPr>
        </p:nvSpPr>
        <p:spPr/>
        <p:txBody>
          <a:bodyPr/>
          <a:lstStyle/>
          <a:p>
            <a:pPr algn="r"/>
            <a:fld id="{9668B50E-0B48-4566-8609-C51CF752A7DF}" type="datetimeFigureOut">
              <a:rPr kumimoji="0" lang="es-ES">
                <a:solidFill>
                  <a:schemeClr val="bg1"/>
                </a:solidFill>
              </a:rPr>
              <a:pPr algn="r"/>
              <a:t>12/06/2017</a:t>
            </a:fld>
            <a:endParaRPr kumimoji="0" lang="es-ES" dirty="0"/>
          </a:p>
        </p:txBody>
      </p:sp>
      <p:sp>
        <p:nvSpPr>
          <p:cNvPr id="13" name="Rectangle 12"/>
          <p:cNvSpPr>
            <a:spLocks noGrp="1"/>
          </p:cNvSpPr>
          <p:nvPr>
            <p:ph type="sldNum" sz="quarter" idx="13"/>
          </p:nvPr>
        </p:nvSpPr>
        <p:spPr/>
        <p:txBody>
          <a:bodyPr/>
          <a:lstStyle/>
          <a:p>
            <a:fld id="{8A4431D5-1B33-458B-8AFD-CECCB0FA18CB}" type="slidenum">
              <a:rPr kumimoji="0" lang="es-ES">
                <a:solidFill>
                  <a:schemeClr val="bg1"/>
                </a:solidFill>
              </a:rPr>
              <a:pPr/>
              <a:t>‹Nº›</a:t>
            </a:fld>
            <a:endParaRPr kumimoji="0" lang="es-ES"/>
          </a:p>
        </p:txBody>
      </p:sp>
      <p:sp>
        <p:nvSpPr>
          <p:cNvPr id="14" name="Rectangle 13"/>
          <p:cNvSpPr>
            <a:spLocks noGrp="1"/>
          </p:cNvSpPr>
          <p:nvPr>
            <p:ph type="ftr" sz="quarter" idx="14"/>
          </p:nvPr>
        </p:nvSpPr>
        <p:spPr>
          <a:xfrm rot="16200000">
            <a:off x="7296150" y="3698878"/>
            <a:ext cx="2933700" cy="365125"/>
          </a:xfrm>
        </p:spPr>
        <p:txBody>
          <a:bodyPr/>
          <a:lstStyle/>
          <a:p>
            <a:endParaRPr kumimoji="0" lang="es-ES"/>
          </a:p>
        </p:txBody>
      </p:sp>
      <p:sp>
        <p:nvSpPr>
          <p:cNvPr id="18" name="Rectangle 17"/>
          <p:cNvSpPr>
            <a:spLocks noGrp="1"/>
          </p:cNvSpPr>
          <p:nvPr>
            <p:ph type="body" sz="quarter" idx="15" hasCustomPrompt="1"/>
          </p:nvPr>
        </p:nvSpPr>
        <p:spPr>
          <a:xfrm rot="16200000">
            <a:off x="5372100" y="2247900"/>
            <a:ext cx="5181600" cy="990600"/>
          </a:xfrm>
        </p:spPr>
        <p:txBody>
          <a:bodyPr/>
          <a:lstStyle>
            <a:lvl1pPr marL="0" indent="0" algn="r" eaLnBrk="1" latinLnBrk="0" hangingPunct="1">
              <a:buNone/>
              <a:defRPr kumimoji="0" lang="es-ES" sz="2000">
                <a:solidFill>
                  <a:srgbClr val="FFFFFF"/>
                </a:solidFill>
              </a:defRPr>
            </a:lvl1pPr>
          </a:lstStyle>
          <a:p>
            <a:pPr lvl="0"/>
            <a:r>
              <a:rPr kumimoji="0" lang="es-ES"/>
              <a:t>Haga clic para agregar la fecha u otros detalles</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 mixto con título">
    <p:spTree>
      <p:nvGrpSpPr>
        <p:cNvPr id="1" name=""/>
        <p:cNvGrpSpPr/>
        <p:nvPr/>
      </p:nvGrpSpPr>
      <p:grpSpPr>
        <a:xfrm>
          <a:off x="0" y="0"/>
          <a:ext cx="0" cy="0"/>
          <a:chOff x="0" y="0"/>
          <a:chExt cx="0" cy="0"/>
        </a:xfrm>
      </p:grpSpPr>
      <p:sp>
        <p:nvSpPr>
          <p:cNvPr id="24" name="Picture Placeholder 23"/>
          <p:cNvSpPr>
            <a:spLocks noGrp="1" noChangeAspect="1"/>
          </p:cNvSpPr>
          <p:nvPr>
            <p:ph type="pic" sz="quarter" idx="11"/>
          </p:nvPr>
        </p:nvSpPr>
        <p:spPr>
          <a:xfrm>
            <a:off x="4724401" y="225552"/>
            <a:ext cx="3694176" cy="2770632"/>
          </a:xfr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21" name="Picture Placeholder 20"/>
          <p:cNvSpPr>
            <a:spLocks noGrp="1" noChangeAspect="1"/>
          </p:cNvSpPr>
          <p:nvPr>
            <p:ph type="pic" sz="quarter" idx="12"/>
          </p:nvPr>
        </p:nvSpPr>
        <p:spPr>
          <a:xfrm>
            <a:off x="152400" y="222504"/>
            <a:ext cx="4368557" cy="5824743"/>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9" name="Text Placeholder 8"/>
          <p:cNvSpPr>
            <a:spLocks noGrp="1"/>
          </p:cNvSpPr>
          <p:nvPr>
            <p:ph type="body" sz="quarter" idx="13" hasCustomPrompt="1"/>
          </p:nvPr>
        </p:nvSpPr>
        <p:spPr>
          <a:xfrm>
            <a:off x="4724400" y="3124200"/>
            <a:ext cx="3694177" cy="2983987"/>
          </a:xfrm>
        </p:spPr>
        <p:txBody>
          <a:bodyPr anchor="t" anchorCtr="0"/>
          <a:lstStyle>
            <a:lvl1pPr marL="0" marR="0" indent="0" algn="l" eaLnBrk="1" latinLnBrk="0" hangingPunct="1">
              <a:buFontTx/>
              <a:buNone/>
              <a:defRPr kumimoji="0" lang="es-ES" sz="2000" i="0"/>
            </a:lvl1pPr>
            <a:extLst/>
          </a:lstStyle>
          <a:p>
            <a:pPr lvl="0"/>
            <a:r>
              <a:rPr kumimoji="0" lang="es-ES"/>
              <a:t>Haga clic para agregar el título</a:t>
            </a:r>
          </a:p>
        </p:txBody>
      </p:sp>
      <p:sp>
        <p:nvSpPr>
          <p:cNvPr id="5" name="Rectangle 4"/>
          <p:cNvSpPr>
            <a:spLocks noGrp="1"/>
          </p:cNvSpPr>
          <p:nvPr>
            <p:ph type="dt" sz="half" idx="14"/>
          </p:nvPr>
        </p:nvSpPr>
        <p:spPr/>
        <p:txBody>
          <a:bodyPr/>
          <a:lstStyle/>
          <a:p>
            <a:pPr algn="r"/>
            <a:fld id="{9668B50E-0B48-4566-8609-C51CF752A7DF}" type="datetimeFigureOut">
              <a:rPr kumimoji="0" lang="es-ES">
                <a:solidFill>
                  <a:schemeClr val="bg1"/>
                </a:solidFill>
              </a:rPr>
              <a:pPr algn="r"/>
              <a:t>12/06/2017</a:t>
            </a:fld>
            <a:endParaRPr kumimoji="0" lang="es-ES"/>
          </a:p>
        </p:txBody>
      </p:sp>
      <p:sp>
        <p:nvSpPr>
          <p:cNvPr id="6" name="Rectangle 5"/>
          <p:cNvSpPr>
            <a:spLocks noGrp="1"/>
          </p:cNvSpPr>
          <p:nvPr>
            <p:ph type="sldNum" sz="quarter" idx="15"/>
          </p:nvPr>
        </p:nvSpPr>
        <p:spPr/>
        <p:txBody>
          <a:bodyPr/>
          <a:lstStyle/>
          <a:p>
            <a:fld id="{8A4431D5-1B33-458B-8AFD-CECCB0FA18CB}" type="slidenum">
              <a:rPr kumimoji="0" lang="es-ES">
                <a:solidFill>
                  <a:srgbClr val="FFFFFF"/>
                </a:solidFill>
              </a:rPr>
              <a:pPr/>
              <a:t>‹Nº›</a:t>
            </a:fld>
            <a:endParaRPr kumimoji="0" lang="es-ES"/>
          </a:p>
        </p:txBody>
      </p:sp>
      <p:sp>
        <p:nvSpPr>
          <p:cNvPr id="7" name="Rectangle 6"/>
          <p:cNvSpPr>
            <a:spLocks noGrp="1"/>
          </p:cNvSpPr>
          <p:nvPr>
            <p:ph type="ftr" sz="quarter" idx="16"/>
          </p:nvPr>
        </p:nvSpPr>
        <p:spPr/>
        <p:txBody>
          <a:bodyPr/>
          <a:lstStyle/>
          <a:p>
            <a:endParaRPr kumimoji="0" lang="es-E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 en vertical con títulos">
    <p:spTree>
      <p:nvGrpSpPr>
        <p:cNvPr id="1" name=""/>
        <p:cNvGrpSpPr/>
        <p:nvPr/>
      </p:nvGrpSpPr>
      <p:grpSpPr>
        <a:xfrm>
          <a:off x="0" y="0"/>
          <a:ext cx="0" cy="0"/>
          <a:chOff x="0" y="0"/>
          <a:chExt cx="0" cy="0"/>
        </a:xfrm>
      </p:grpSpPr>
      <p:sp>
        <p:nvSpPr>
          <p:cNvPr id="20" name="Picture Placeholder 19"/>
          <p:cNvSpPr>
            <a:spLocks noGrp="1" noChangeAspect="1"/>
          </p:cNvSpPr>
          <p:nvPr>
            <p:ph type="pic" sz="quarter" idx="10"/>
          </p:nvPr>
        </p:nvSpPr>
        <p:spPr>
          <a:xfrm>
            <a:off x="228600" y="533400"/>
            <a:ext cx="2590800" cy="34544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29" name="Picture Placeholder 28"/>
          <p:cNvSpPr>
            <a:spLocks noGrp="1" noChangeAspect="1"/>
          </p:cNvSpPr>
          <p:nvPr>
            <p:ph type="pic" sz="quarter" idx="11"/>
          </p:nvPr>
        </p:nvSpPr>
        <p:spPr>
          <a:xfrm>
            <a:off x="3048000" y="533400"/>
            <a:ext cx="2590800" cy="34544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10" name="Picture Placeholder 9"/>
          <p:cNvSpPr>
            <a:spLocks noGrp="1" noChangeAspect="1"/>
          </p:cNvSpPr>
          <p:nvPr>
            <p:ph type="pic" sz="quarter" idx="12"/>
          </p:nvPr>
        </p:nvSpPr>
        <p:spPr>
          <a:xfrm>
            <a:off x="5867400" y="533400"/>
            <a:ext cx="2590800" cy="34544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2" name="Text Placeholder 1"/>
          <p:cNvSpPr>
            <a:spLocks noGrp="1"/>
          </p:cNvSpPr>
          <p:nvPr>
            <p:ph type="body" sz="quarter" idx="13" hasCustomPrompt="1"/>
          </p:nvPr>
        </p:nvSpPr>
        <p:spPr>
          <a:xfrm>
            <a:off x="228600" y="4343400"/>
            <a:ext cx="2590800" cy="1676400"/>
          </a:xfrm>
        </p:spPr>
        <p:txBody>
          <a:bodyPr anchor="t" anchorCtr="0">
            <a:noAutofit/>
          </a:bodyPr>
          <a:lstStyle>
            <a:lvl1pPr marL="0" marR="0" indent="0" algn="l" eaLnBrk="1" latinLnBrk="0" hangingPunct="1">
              <a:buFontTx/>
              <a:buNone/>
              <a:defRPr kumimoji="0" lang="es-ES" sz="2000" baseline="0"/>
            </a:lvl1pPr>
            <a:extLst/>
          </a:lstStyle>
          <a:p>
            <a:pPr lvl="0"/>
            <a:r>
              <a:rPr kumimoji="0" lang="es-ES"/>
              <a:t>Haga clic para agregar el título</a:t>
            </a:r>
          </a:p>
        </p:txBody>
      </p:sp>
      <p:sp>
        <p:nvSpPr>
          <p:cNvPr id="15" name="Text Placeholder 14"/>
          <p:cNvSpPr>
            <a:spLocks noGrp="1"/>
          </p:cNvSpPr>
          <p:nvPr>
            <p:ph type="body" sz="quarter" idx="14" hasCustomPrompt="1"/>
          </p:nvPr>
        </p:nvSpPr>
        <p:spPr>
          <a:xfrm>
            <a:off x="3048000" y="4343400"/>
            <a:ext cx="2590800" cy="1676400"/>
          </a:xfrm>
        </p:spPr>
        <p:txBody>
          <a:bodyPr anchor="t" anchorCtr="0">
            <a:noAutofit/>
          </a:bodyPr>
          <a:lstStyle>
            <a:lvl1pPr marL="0" marR="0" indent="0" algn="l" eaLnBrk="1" latinLnBrk="0" hangingPunct="1">
              <a:buFontTx/>
              <a:buNone/>
              <a:defRPr kumimoji="0" lang="es-ES" sz="2000" baseline="0"/>
            </a:lvl1pPr>
            <a:extLst/>
          </a:lstStyle>
          <a:p>
            <a:pPr lvl="0"/>
            <a:r>
              <a:rPr kumimoji="0" lang="es-ES"/>
              <a:t>Haga clic para agregar el título</a:t>
            </a:r>
          </a:p>
        </p:txBody>
      </p:sp>
      <p:sp>
        <p:nvSpPr>
          <p:cNvPr id="13" name="Text Placeholder 12"/>
          <p:cNvSpPr>
            <a:spLocks noGrp="1"/>
          </p:cNvSpPr>
          <p:nvPr>
            <p:ph type="body" sz="quarter" idx="15" hasCustomPrompt="1"/>
          </p:nvPr>
        </p:nvSpPr>
        <p:spPr>
          <a:xfrm>
            <a:off x="5867400" y="4343400"/>
            <a:ext cx="2590800" cy="1676400"/>
          </a:xfrm>
        </p:spPr>
        <p:txBody>
          <a:bodyPr anchor="t" anchorCtr="0">
            <a:noAutofit/>
          </a:bodyPr>
          <a:lstStyle>
            <a:lvl1pPr marL="0" marR="0" indent="0" algn="l" eaLnBrk="1" latinLnBrk="0" hangingPunct="1">
              <a:buFontTx/>
              <a:buNone/>
              <a:defRPr kumimoji="0" lang="es-ES" sz="2000" baseline="0"/>
            </a:lvl1pPr>
            <a:extLst/>
          </a:lstStyle>
          <a:p>
            <a:pPr lvl="0"/>
            <a:r>
              <a:rPr kumimoji="0" lang="es-ES"/>
              <a:t>Haga clic para agregar el título</a:t>
            </a:r>
          </a:p>
        </p:txBody>
      </p:sp>
      <p:sp>
        <p:nvSpPr>
          <p:cNvPr id="30" name="Rectangle 29"/>
          <p:cNvSpPr/>
          <p:nvPr/>
        </p:nvSpPr>
        <p:spPr>
          <a:xfrm>
            <a:off x="8889273" y="0"/>
            <a:ext cx="76200" cy="6858000"/>
          </a:xfrm>
          <a:prstGeom prst="rect">
            <a:avLst/>
          </a:prstGeom>
          <a:solidFill>
            <a:schemeClr val="accent1"/>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9" name="Rectangle 8"/>
          <p:cNvSpPr>
            <a:spLocks noGrp="1"/>
          </p:cNvSpPr>
          <p:nvPr>
            <p:ph type="dt" sz="half" idx="16"/>
          </p:nvPr>
        </p:nvSpPr>
        <p:spPr/>
        <p:txBody>
          <a:bodyPr/>
          <a:lstStyle/>
          <a:p>
            <a:pPr algn="r"/>
            <a:fld id="{9668B50E-0B48-4566-8609-C51CF752A7DF}" type="datetimeFigureOut">
              <a:rPr kumimoji="0" lang="es-ES">
                <a:solidFill>
                  <a:schemeClr val="bg1"/>
                </a:solidFill>
              </a:rPr>
              <a:pPr algn="r"/>
              <a:t>12/06/2017</a:t>
            </a:fld>
            <a:endParaRPr kumimoji="0" lang="es-ES"/>
          </a:p>
        </p:txBody>
      </p:sp>
      <p:sp>
        <p:nvSpPr>
          <p:cNvPr id="11" name="Rectangle 10"/>
          <p:cNvSpPr>
            <a:spLocks noGrp="1"/>
          </p:cNvSpPr>
          <p:nvPr>
            <p:ph type="sldNum" sz="quarter" idx="17"/>
          </p:nvPr>
        </p:nvSpPr>
        <p:spPr/>
        <p:txBody>
          <a:bodyPr/>
          <a:lstStyle/>
          <a:p>
            <a:fld id="{8A4431D5-1B33-458B-8AFD-CECCB0FA18CB}" type="slidenum">
              <a:rPr kumimoji="0" lang="es-ES">
                <a:solidFill>
                  <a:srgbClr val="FFFFFF"/>
                </a:solidFill>
              </a:rPr>
              <a:pPr/>
              <a:t>‹Nº›</a:t>
            </a:fld>
            <a:endParaRPr kumimoji="0" lang="es-ES"/>
          </a:p>
        </p:txBody>
      </p:sp>
      <p:sp>
        <p:nvSpPr>
          <p:cNvPr id="12" name="Rectangle 11"/>
          <p:cNvSpPr>
            <a:spLocks noGrp="1"/>
          </p:cNvSpPr>
          <p:nvPr>
            <p:ph type="ftr" sz="quarter" idx="18"/>
          </p:nvPr>
        </p:nvSpPr>
        <p:spPr/>
        <p:txBody>
          <a:bodyPr/>
          <a:lstStyle/>
          <a:p>
            <a:endParaRPr kumimoji="0" lang="es-E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en horizontal con título">
    <p:spTree>
      <p:nvGrpSpPr>
        <p:cNvPr id="1" name=""/>
        <p:cNvGrpSpPr/>
        <p:nvPr/>
      </p:nvGrpSpPr>
      <p:grpSpPr>
        <a:xfrm>
          <a:off x="0" y="0"/>
          <a:ext cx="0" cy="0"/>
          <a:chOff x="0" y="0"/>
          <a:chExt cx="0" cy="0"/>
        </a:xfrm>
      </p:grpSpPr>
      <p:sp>
        <p:nvSpPr>
          <p:cNvPr id="11" name="Picture Placeholder 10"/>
          <p:cNvSpPr>
            <a:spLocks noGrp="1" noChangeAspect="1"/>
          </p:cNvSpPr>
          <p:nvPr>
            <p:ph type="pic" sz="quarter" idx="11"/>
          </p:nvPr>
        </p:nvSpPr>
        <p:spPr>
          <a:xfrm>
            <a:off x="4343400" y="3352800"/>
            <a:ext cx="3947160" cy="296037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vert="horz">
            <a:normAutofit/>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26" name="Picture Placeholder 25"/>
          <p:cNvSpPr>
            <a:spLocks noGrp="1" noChangeAspect="1"/>
          </p:cNvSpPr>
          <p:nvPr>
            <p:ph type="pic" sz="quarter" idx="12"/>
          </p:nvPr>
        </p:nvSpPr>
        <p:spPr>
          <a:xfrm>
            <a:off x="228600" y="3352800"/>
            <a:ext cx="3947160" cy="296037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vert="horz">
            <a:normAutofit/>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13" name="Picture Placeholder 12"/>
          <p:cNvSpPr>
            <a:spLocks noGrp="1" noChangeAspect="1"/>
          </p:cNvSpPr>
          <p:nvPr>
            <p:ph type="pic" sz="quarter" idx="13"/>
          </p:nvPr>
        </p:nvSpPr>
        <p:spPr>
          <a:xfrm>
            <a:off x="4343400" y="228600"/>
            <a:ext cx="3947160" cy="296037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12" name="Text Placeholder 11"/>
          <p:cNvSpPr>
            <a:spLocks noGrp="1"/>
          </p:cNvSpPr>
          <p:nvPr>
            <p:ph type="body" sz="quarter" idx="14" hasCustomPrompt="1"/>
          </p:nvPr>
        </p:nvSpPr>
        <p:spPr>
          <a:xfrm>
            <a:off x="228600" y="228600"/>
            <a:ext cx="3947160" cy="2960370"/>
          </a:xfrm>
        </p:spPr>
        <p:txBody>
          <a:bodyPr anchor="b" anchorCtr="0"/>
          <a:lstStyle>
            <a:lvl1pPr marL="0" marR="0" indent="0" algn="r" eaLnBrk="1" latinLnBrk="0" hangingPunct="1">
              <a:buFontTx/>
              <a:buNone/>
              <a:defRPr kumimoji="0" lang="es-ES" sz="2000" i="0"/>
            </a:lvl1pPr>
            <a:extLst/>
          </a:lstStyle>
          <a:p>
            <a:pPr lvl="0"/>
            <a:r>
              <a:rPr kumimoji="0" lang="es-ES"/>
              <a:t>Haga clic para agregar el título</a:t>
            </a:r>
          </a:p>
        </p:txBody>
      </p:sp>
      <p:sp>
        <p:nvSpPr>
          <p:cNvPr id="6" name="Rectangle 5"/>
          <p:cNvSpPr>
            <a:spLocks noGrp="1"/>
          </p:cNvSpPr>
          <p:nvPr>
            <p:ph type="dt" sz="half" idx="15"/>
          </p:nvPr>
        </p:nvSpPr>
        <p:spPr/>
        <p:txBody>
          <a:bodyPr/>
          <a:lstStyle/>
          <a:p>
            <a:pPr algn="r"/>
            <a:fld id="{9668B50E-0B48-4566-8609-C51CF752A7DF}" type="datetimeFigureOut">
              <a:rPr kumimoji="0" lang="es-ES">
                <a:solidFill>
                  <a:schemeClr val="bg1"/>
                </a:solidFill>
              </a:rPr>
              <a:pPr algn="r"/>
              <a:t>12/06/2017</a:t>
            </a:fld>
            <a:endParaRPr kumimoji="0" lang="es-ES"/>
          </a:p>
        </p:txBody>
      </p:sp>
      <p:sp>
        <p:nvSpPr>
          <p:cNvPr id="7" name="Rectangle 6"/>
          <p:cNvSpPr>
            <a:spLocks noGrp="1"/>
          </p:cNvSpPr>
          <p:nvPr>
            <p:ph type="sldNum" sz="quarter" idx="16"/>
          </p:nvPr>
        </p:nvSpPr>
        <p:spPr/>
        <p:txBody>
          <a:bodyPr/>
          <a:lstStyle/>
          <a:p>
            <a:fld id="{8A4431D5-1B33-458B-8AFD-CECCB0FA18CB}" type="slidenum">
              <a:rPr kumimoji="0" lang="es-ES">
                <a:solidFill>
                  <a:srgbClr val="FFFFFF"/>
                </a:solidFill>
              </a:rPr>
              <a:pPr/>
              <a:t>‹Nº›</a:t>
            </a:fld>
            <a:endParaRPr kumimoji="0" lang="es-ES"/>
          </a:p>
        </p:txBody>
      </p:sp>
      <p:sp>
        <p:nvSpPr>
          <p:cNvPr id="8" name="Rectangle 7"/>
          <p:cNvSpPr>
            <a:spLocks noGrp="1"/>
          </p:cNvSpPr>
          <p:nvPr>
            <p:ph type="ftr" sz="quarter" idx="17"/>
          </p:nvPr>
        </p:nvSpPr>
        <p:spPr/>
        <p:txBody>
          <a:bodyPr/>
          <a:lstStyle/>
          <a:p>
            <a:endParaRPr kumimoji="0" lang="es-ES"/>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mixto">
    <p:spTree>
      <p:nvGrpSpPr>
        <p:cNvPr id="1" name=""/>
        <p:cNvGrpSpPr/>
        <p:nvPr/>
      </p:nvGrpSpPr>
      <p:grpSpPr>
        <a:xfrm>
          <a:off x="0" y="0"/>
          <a:ext cx="0" cy="0"/>
          <a:chOff x="0" y="0"/>
          <a:chExt cx="0" cy="0"/>
        </a:xfrm>
      </p:grpSpPr>
      <p:sp>
        <p:nvSpPr>
          <p:cNvPr id="10" name="Picture Placeholder 9"/>
          <p:cNvSpPr>
            <a:spLocks noGrp="1" noChangeAspect="1"/>
          </p:cNvSpPr>
          <p:nvPr>
            <p:ph type="pic" sz="quarter" idx="11"/>
          </p:nvPr>
        </p:nvSpPr>
        <p:spPr>
          <a:xfrm>
            <a:off x="4648200" y="3124962"/>
            <a:ext cx="3697224" cy="2772918"/>
          </a:xfr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25" name="Picture Placeholder 24"/>
          <p:cNvSpPr>
            <a:spLocks noGrp="1" noChangeAspect="1"/>
          </p:cNvSpPr>
          <p:nvPr>
            <p:ph type="pic" sz="quarter" idx="12"/>
          </p:nvPr>
        </p:nvSpPr>
        <p:spPr>
          <a:xfrm>
            <a:off x="228600" y="228600"/>
            <a:ext cx="4251960" cy="566928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6" name="Picture Placeholder 5"/>
          <p:cNvSpPr>
            <a:spLocks noGrp="1" noChangeAspect="1"/>
          </p:cNvSpPr>
          <p:nvPr>
            <p:ph type="pic" sz="quarter" idx="13"/>
          </p:nvPr>
        </p:nvSpPr>
        <p:spPr>
          <a:xfrm>
            <a:off x="4648200" y="228600"/>
            <a:ext cx="3672840" cy="2754630"/>
          </a:xfr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5" name="Rectangle 4"/>
          <p:cNvSpPr>
            <a:spLocks noGrp="1"/>
          </p:cNvSpPr>
          <p:nvPr>
            <p:ph type="dt" sz="half" idx="14"/>
          </p:nvPr>
        </p:nvSpPr>
        <p:spPr/>
        <p:txBody>
          <a:bodyPr/>
          <a:lstStyle/>
          <a:p>
            <a:pPr algn="r"/>
            <a:fld id="{9668B50E-0B48-4566-8609-C51CF752A7DF}" type="datetimeFigureOut">
              <a:rPr kumimoji="0" lang="es-ES">
                <a:solidFill>
                  <a:schemeClr val="bg1"/>
                </a:solidFill>
              </a:rPr>
              <a:pPr algn="r"/>
              <a:t>12/06/2017</a:t>
            </a:fld>
            <a:endParaRPr kumimoji="0" lang="es-ES"/>
          </a:p>
        </p:txBody>
      </p:sp>
      <p:sp>
        <p:nvSpPr>
          <p:cNvPr id="7" name="Rectangle 6"/>
          <p:cNvSpPr>
            <a:spLocks noGrp="1"/>
          </p:cNvSpPr>
          <p:nvPr>
            <p:ph type="sldNum" sz="quarter" idx="15"/>
          </p:nvPr>
        </p:nvSpPr>
        <p:spPr/>
        <p:txBody>
          <a:bodyPr/>
          <a:lstStyle/>
          <a:p>
            <a:fld id="{8A4431D5-1B33-458B-8AFD-CECCB0FA18CB}" type="slidenum">
              <a:rPr kumimoji="0" lang="es-ES">
                <a:solidFill>
                  <a:srgbClr val="FFFFFF"/>
                </a:solidFill>
              </a:rPr>
              <a:pPr/>
              <a:t>‹Nº›</a:t>
            </a:fld>
            <a:endParaRPr kumimoji="0" lang="es-ES"/>
          </a:p>
        </p:txBody>
      </p:sp>
      <p:sp>
        <p:nvSpPr>
          <p:cNvPr id="8" name="Rectangle 7"/>
          <p:cNvSpPr>
            <a:spLocks noGrp="1"/>
          </p:cNvSpPr>
          <p:nvPr>
            <p:ph type="ftr" sz="quarter" idx="16"/>
          </p:nvPr>
        </p:nvSpPr>
        <p:spPr/>
        <p:txBody>
          <a:bodyPr/>
          <a:lstStyle/>
          <a:p>
            <a:endParaRPr kumimoji="0" lang="es-ES"/>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en vertical con títulos">
    <p:spTree>
      <p:nvGrpSpPr>
        <p:cNvPr id="1" name=""/>
        <p:cNvGrpSpPr/>
        <p:nvPr/>
      </p:nvGrpSpPr>
      <p:grpSpPr>
        <a:xfrm>
          <a:off x="0" y="0"/>
          <a:ext cx="0" cy="0"/>
          <a:chOff x="0" y="0"/>
          <a:chExt cx="0" cy="0"/>
        </a:xfrm>
      </p:grpSpPr>
      <p:sp>
        <p:nvSpPr>
          <p:cNvPr id="17" name="Picture Placeholder 16"/>
          <p:cNvSpPr>
            <a:spLocks noGrp="1"/>
          </p:cNvSpPr>
          <p:nvPr>
            <p:ph type="pic" sz="quarter" idx="14"/>
          </p:nvPr>
        </p:nvSpPr>
        <p:spPr>
          <a:xfrm>
            <a:off x="1866900" y="228600"/>
            <a:ext cx="2286000" cy="3124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14" name="Picture Placeholder 13"/>
          <p:cNvSpPr>
            <a:spLocks noGrp="1"/>
          </p:cNvSpPr>
          <p:nvPr>
            <p:ph type="pic" sz="quarter" idx="26"/>
          </p:nvPr>
        </p:nvSpPr>
        <p:spPr>
          <a:xfrm>
            <a:off x="1866900" y="3505200"/>
            <a:ext cx="2285214" cy="3124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8" name="Picture Placeholder 7"/>
          <p:cNvSpPr>
            <a:spLocks noGrp="1"/>
          </p:cNvSpPr>
          <p:nvPr>
            <p:ph type="pic" sz="quarter" idx="25"/>
          </p:nvPr>
        </p:nvSpPr>
        <p:spPr>
          <a:xfrm>
            <a:off x="4305300" y="228600"/>
            <a:ext cx="2286000" cy="3124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19" name="Picture Placeholder 18"/>
          <p:cNvSpPr>
            <a:spLocks noGrp="1"/>
          </p:cNvSpPr>
          <p:nvPr>
            <p:ph type="pic" sz="quarter" idx="27"/>
          </p:nvPr>
        </p:nvSpPr>
        <p:spPr>
          <a:xfrm>
            <a:off x="4306086" y="3505200"/>
            <a:ext cx="2285214" cy="3124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22" name="Text Placeholder 21"/>
          <p:cNvSpPr>
            <a:spLocks noGrp="1"/>
          </p:cNvSpPr>
          <p:nvPr>
            <p:ph type="body" sz="quarter" idx="16" hasCustomPrompt="1"/>
          </p:nvPr>
        </p:nvSpPr>
        <p:spPr>
          <a:xfrm>
            <a:off x="152400" y="228600"/>
            <a:ext cx="1676400" cy="2743200"/>
          </a:xfrm>
        </p:spPr>
        <p:txBody>
          <a:bodyPr anchor="t" anchorCtr="0"/>
          <a:lstStyle>
            <a:lvl1pPr marL="0" marR="0" indent="0" algn="r" eaLnBrk="1" latinLnBrk="0" hangingPunct="1">
              <a:buFontTx/>
              <a:buNone/>
              <a:defRPr kumimoji="0" lang="es-ES" sz="1600" baseline="0"/>
            </a:lvl1pPr>
            <a:extLst/>
          </a:lstStyle>
          <a:p>
            <a:pPr lvl="0"/>
            <a:r>
              <a:rPr kumimoji="0" lang="es-ES"/>
              <a:t>Haga clic para agregar el título</a:t>
            </a:r>
          </a:p>
        </p:txBody>
      </p:sp>
      <p:sp>
        <p:nvSpPr>
          <p:cNvPr id="5" name="Text Placeholder 4"/>
          <p:cNvSpPr>
            <a:spLocks noGrp="1"/>
          </p:cNvSpPr>
          <p:nvPr>
            <p:ph type="body" sz="quarter" idx="29" hasCustomPrompt="1"/>
          </p:nvPr>
        </p:nvSpPr>
        <p:spPr>
          <a:xfrm>
            <a:off x="6629400" y="228600"/>
            <a:ext cx="1676400" cy="1905000"/>
          </a:xfrm>
        </p:spPr>
        <p:txBody>
          <a:bodyPr anchor="t" anchorCtr="0"/>
          <a:lstStyle>
            <a:lvl1pPr marL="0" marR="0" indent="0" algn="l" eaLnBrk="1" latinLnBrk="0" hangingPunct="1">
              <a:buFontTx/>
              <a:buNone/>
              <a:defRPr kumimoji="0" lang="es-ES" sz="1600" baseline="0"/>
            </a:lvl1pPr>
            <a:extLst/>
          </a:lstStyle>
          <a:p>
            <a:pPr lvl="0"/>
            <a:r>
              <a:rPr kumimoji="0" lang="es-ES"/>
              <a:t>Haga clic para agregar el título</a:t>
            </a:r>
          </a:p>
        </p:txBody>
      </p:sp>
      <p:sp>
        <p:nvSpPr>
          <p:cNvPr id="20" name="Text Placeholder 19"/>
          <p:cNvSpPr>
            <a:spLocks noGrp="1"/>
          </p:cNvSpPr>
          <p:nvPr>
            <p:ph type="body" sz="quarter" idx="28" hasCustomPrompt="1"/>
          </p:nvPr>
        </p:nvSpPr>
        <p:spPr>
          <a:xfrm>
            <a:off x="152400" y="4724400"/>
            <a:ext cx="1676400" cy="1905000"/>
          </a:xfrm>
        </p:spPr>
        <p:txBody>
          <a:bodyPr anchor="b" anchorCtr="0"/>
          <a:lstStyle>
            <a:lvl1pPr marL="0" marR="0" indent="0" algn="r" eaLnBrk="1" latinLnBrk="0" hangingPunct="1">
              <a:buFontTx/>
              <a:buNone/>
              <a:defRPr kumimoji="0" lang="es-ES" sz="1600" baseline="0"/>
            </a:lvl1pPr>
            <a:extLst/>
          </a:lstStyle>
          <a:p>
            <a:pPr lvl="0"/>
            <a:r>
              <a:rPr kumimoji="0" lang="es-ES"/>
              <a:t>Haga clic para agregar el título</a:t>
            </a:r>
          </a:p>
        </p:txBody>
      </p:sp>
      <p:sp>
        <p:nvSpPr>
          <p:cNvPr id="21" name="Text Placeholder 20"/>
          <p:cNvSpPr>
            <a:spLocks noGrp="1"/>
          </p:cNvSpPr>
          <p:nvPr>
            <p:ph type="body" sz="quarter" idx="30" hasCustomPrompt="1"/>
          </p:nvPr>
        </p:nvSpPr>
        <p:spPr>
          <a:xfrm>
            <a:off x="6629400" y="4724400"/>
            <a:ext cx="1676400" cy="1905000"/>
          </a:xfrm>
        </p:spPr>
        <p:txBody>
          <a:bodyPr anchor="b" anchorCtr="0"/>
          <a:lstStyle>
            <a:lvl1pPr marL="0" marR="0" indent="0" algn="l" eaLnBrk="1" latinLnBrk="0" hangingPunct="1">
              <a:buFontTx/>
              <a:buNone/>
              <a:defRPr kumimoji="0" lang="es-ES" sz="1600" baseline="0"/>
            </a:lvl1pPr>
            <a:extLst/>
          </a:lstStyle>
          <a:p>
            <a:pPr lvl="0"/>
            <a:r>
              <a:rPr kumimoji="0" lang="es-ES"/>
              <a:t>Haga clic para agregar el título</a:t>
            </a:r>
          </a:p>
        </p:txBody>
      </p:sp>
      <p:sp>
        <p:nvSpPr>
          <p:cNvPr id="10" name="Rectangle 9"/>
          <p:cNvSpPr>
            <a:spLocks noGrp="1"/>
          </p:cNvSpPr>
          <p:nvPr>
            <p:ph type="dt" sz="half" idx="31"/>
          </p:nvPr>
        </p:nvSpPr>
        <p:spPr/>
        <p:txBody>
          <a:bodyPr/>
          <a:lstStyle/>
          <a:p>
            <a:pPr algn="r"/>
            <a:fld id="{9668B50E-0B48-4566-8609-C51CF752A7DF}" type="datetimeFigureOut">
              <a:rPr kumimoji="0" lang="es-ES">
                <a:solidFill>
                  <a:schemeClr val="bg1"/>
                </a:solidFill>
              </a:rPr>
              <a:pPr algn="r"/>
              <a:t>12/06/2017</a:t>
            </a:fld>
            <a:endParaRPr kumimoji="0" lang="es-ES"/>
          </a:p>
        </p:txBody>
      </p:sp>
      <p:sp>
        <p:nvSpPr>
          <p:cNvPr id="11" name="Rectangle 10"/>
          <p:cNvSpPr>
            <a:spLocks noGrp="1"/>
          </p:cNvSpPr>
          <p:nvPr>
            <p:ph type="sldNum" sz="quarter" idx="32"/>
          </p:nvPr>
        </p:nvSpPr>
        <p:spPr/>
        <p:txBody>
          <a:bodyPr/>
          <a:lstStyle/>
          <a:p>
            <a:fld id="{8A4431D5-1B33-458B-8AFD-CECCB0FA18CB}" type="slidenum">
              <a:rPr kumimoji="0" lang="es-ES">
                <a:solidFill>
                  <a:srgbClr val="FFFFFF"/>
                </a:solidFill>
              </a:rPr>
              <a:pPr/>
              <a:t>‹Nº›</a:t>
            </a:fld>
            <a:endParaRPr kumimoji="0" lang="es-ES"/>
          </a:p>
        </p:txBody>
      </p:sp>
      <p:sp>
        <p:nvSpPr>
          <p:cNvPr id="12" name="Rectangle 11"/>
          <p:cNvSpPr>
            <a:spLocks noGrp="1"/>
          </p:cNvSpPr>
          <p:nvPr>
            <p:ph type="ftr" sz="quarter" idx="33"/>
          </p:nvPr>
        </p:nvSpPr>
        <p:spPr/>
        <p:txBody>
          <a:bodyPr/>
          <a:lstStyle/>
          <a:p>
            <a:endParaRPr kumimoji="0" lang="es-ES"/>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4: en horizontal con títulos">
    <p:spTree>
      <p:nvGrpSpPr>
        <p:cNvPr id="1" name=""/>
        <p:cNvGrpSpPr/>
        <p:nvPr/>
      </p:nvGrpSpPr>
      <p:grpSpPr>
        <a:xfrm>
          <a:off x="0" y="0"/>
          <a:ext cx="0" cy="0"/>
          <a:chOff x="0" y="0"/>
          <a:chExt cx="0" cy="0"/>
        </a:xfrm>
      </p:grpSpPr>
      <p:sp>
        <p:nvSpPr>
          <p:cNvPr id="24" name="Picture Placeholder 23"/>
          <p:cNvSpPr>
            <a:spLocks noGrp="1"/>
          </p:cNvSpPr>
          <p:nvPr>
            <p:ph type="pic" sz="quarter" idx="14"/>
          </p:nvPr>
        </p:nvSpPr>
        <p:spPr>
          <a:xfrm>
            <a:off x="533400" y="685800"/>
            <a:ext cx="3653297" cy="274320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27" name="Text Placeholder 26"/>
          <p:cNvSpPr>
            <a:spLocks noGrp="1"/>
          </p:cNvSpPr>
          <p:nvPr>
            <p:ph type="body" sz="quarter" idx="16" hasCustomPrompt="1"/>
          </p:nvPr>
        </p:nvSpPr>
        <p:spPr>
          <a:xfrm>
            <a:off x="533400" y="6324600"/>
            <a:ext cx="3657600" cy="304800"/>
          </a:xfrm>
        </p:spPr>
        <p:txBody>
          <a:bodyPr anchor="t" anchorCtr="0"/>
          <a:lstStyle>
            <a:lvl1pPr marL="0" marR="0" indent="0" algn="l" eaLnBrk="1" latinLnBrk="0" hangingPunct="1">
              <a:buFontTx/>
              <a:buNone/>
              <a:defRPr kumimoji="0" lang="es-ES" sz="1600" baseline="0"/>
            </a:lvl1pPr>
            <a:extLst/>
          </a:lstStyle>
          <a:p>
            <a:pPr lvl="0"/>
            <a:r>
              <a:rPr kumimoji="0" lang="es-ES"/>
              <a:t>Haga clic para agregar el título</a:t>
            </a:r>
          </a:p>
        </p:txBody>
      </p:sp>
      <p:sp>
        <p:nvSpPr>
          <p:cNvPr id="3" name="Picture Placeholder 2"/>
          <p:cNvSpPr>
            <a:spLocks noGrp="1"/>
          </p:cNvSpPr>
          <p:nvPr>
            <p:ph type="pic" sz="quarter" idx="17"/>
          </p:nvPr>
        </p:nvSpPr>
        <p:spPr>
          <a:xfrm>
            <a:off x="4267200" y="685800"/>
            <a:ext cx="3657600" cy="274320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21" name="Picture Placeholder 20"/>
          <p:cNvSpPr>
            <a:spLocks noGrp="1"/>
          </p:cNvSpPr>
          <p:nvPr>
            <p:ph type="pic" sz="quarter" idx="18"/>
          </p:nvPr>
        </p:nvSpPr>
        <p:spPr>
          <a:xfrm>
            <a:off x="533400" y="3505200"/>
            <a:ext cx="3657600" cy="274320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6" name="Picture Placeholder 5"/>
          <p:cNvSpPr>
            <a:spLocks noGrp="1"/>
          </p:cNvSpPr>
          <p:nvPr>
            <p:ph type="pic" sz="quarter" idx="19"/>
          </p:nvPr>
        </p:nvSpPr>
        <p:spPr>
          <a:xfrm>
            <a:off x="4267200" y="3505200"/>
            <a:ext cx="3657600" cy="274320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18" name="Text Placeholder 17"/>
          <p:cNvSpPr>
            <a:spLocks noGrp="1"/>
          </p:cNvSpPr>
          <p:nvPr>
            <p:ph type="body" sz="quarter" idx="22" hasCustomPrompt="1"/>
          </p:nvPr>
        </p:nvSpPr>
        <p:spPr>
          <a:xfrm>
            <a:off x="533400" y="304800"/>
            <a:ext cx="3657600" cy="304800"/>
          </a:xfrm>
        </p:spPr>
        <p:txBody>
          <a:bodyPr anchor="t" anchorCtr="0"/>
          <a:lstStyle>
            <a:lvl1pPr marL="0" marR="0" indent="0" algn="l" eaLnBrk="1" latinLnBrk="0" hangingPunct="1">
              <a:buFontTx/>
              <a:buNone/>
              <a:defRPr kumimoji="0" lang="es-ES" sz="1600" baseline="0"/>
            </a:lvl1pPr>
            <a:extLst/>
          </a:lstStyle>
          <a:p>
            <a:pPr lvl="0"/>
            <a:r>
              <a:rPr kumimoji="0" lang="es-ES"/>
              <a:t>Haga clic para agregar el título</a:t>
            </a:r>
          </a:p>
        </p:txBody>
      </p:sp>
      <p:sp>
        <p:nvSpPr>
          <p:cNvPr id="5" name="Text Placeholder 4"/>
          <p:cNvSpPr>
            <a:spLocks noGrp="1"/>
          </p:cNvSpPr>
          <p:nvPr>
            <p:ph type="body" sz="quarter" idx="23" hasCustomPrompt="1"/>
          </p:nvPr>
        </p:nvSpPr>
        <p:spPr>
          <a:xfrm>
            <a:off x="4267200" y="6324600"/>
            <a:ext cx="3657600" cy="304800"/>
          </a:xfrm>
        </p:spPr>
        <p:txBody>
          <a:bodyPr anchor="t" anchorCtr="0"/>
          <a:lstStyle>
            <a:lvl1pPr marL="0" marR="0" indent="0" algn="l" eaLnBrk="1" latinLnBrk="0" hangingPunct="1">
              <a:buFontTx/>
              <a:buNone/>
              <a:defRPr kumimoji="0" lang="es-ES" sz="1600" baseline="0"/>
            </a:lvl1pPr>
            <a:extLst/>
          </a:lstStyle>
          <a:p>
            <a:pPr lvl="0"/>
            <a:r>
              <a:rPr kumimoji="0" lang="es-ES"/>
              <a:t>Haga clic para agregar el título</a:t>
            </a:r>
          </a:p>
        </p:txBody>
      </p:sp>
      <p:sp>
        <p:nvSpPr>
          <p:cNvPr id="4" name="Text Placeholder 3"/>
          <p:cNvSpPr>
            <a:spLocks noGrp="1"/>
          </p:cNvSpPr>
          <p:nvPr>
            <p:ph type="body" sz="quarter" idx="24" hasCustomPrompt="1"/>
          </p:nvPr>
        </p:nvSpPr>
        <p:spPr>
          <a:xfrm>
            <a:off x="4267200" y="304800"/>
            <a:ext cx="3657600" cy="304800"/>
          </a:xfrm>
        </p:spPr>
        <p:txBody>
          <a:bodyPr anchor="t" anchorCtr="0"/>
          <a:lstStyle>
            <a:lvl1pPr marL="0" marR="0" indent="0" algn="l" eaLnBrk="1" latinLnBrk="0" hangingPunct="1">
              <a:buFontTx/>
              <a:buNone/>
              <a:defRPr kumimoji="0" lang="es-ES" sz="1600" baseline="0"/>
            </a:lvl1pPr>
            <a:extLst/>
          </a:lstStyle>
          <a:p>
            <a:pPr lvl="0"/>
            <a:r>
              <a:rPr kumimoji="0" lang="es-ES"/>
              <a:t>Haga clic para agregar el título</a:t>
            </a:r>
          </a:p>
        </p:txBody>
      </p:sp>
      <p:sp>
        <p:nvSpPr>
          <p:cNvPr id="10" name="Rectangle 9"/>
          <p:cNvSpPr>
            <a:spLocks noGrp="1"/>
          </p:cNvSpPr>
          <p:nvPr>
            <p:ph type="dt" sz="half" idx="25"/>
          </p:nvPr>
        </p:nvSpPr>
        <p:spPr/>
        <p:txBody>
          <a:bodyPr/>
          <a:lstStyle/>
          <a:p>
            <a:pPr algn="r"/>
            <a:fld id="{9668B50E-0B48-4566-8609-C51CF752A7DF}" type="datetimeFigureOut">
              <a:rPr kumimoji="0" lang="es-ES">
                <a:solidFill>
                  <a:schemeClr val="bg1"/>
                </a:solidFill>
              </a:rPr>
              <a:pPr algn="r"/>
              <a:t>12/06/2017</a:t>
            </a:fld>
            <a:endParaRPr kumimoji="0" lang="es-ES"/>
          </a:p>
        </p:txBody>
      </p:sp>
      <p:sp>
        <p:nvSpPr>
          <p:cNvPr id="11" name="Rectangle 10"/>
          <p:cNvSpPr>
            <a:spLocks noGrp="1"/>
          </p:cNvSpPr>
          <p:nvPr>
            <p:ph type="sldNum" sz="quarter" idx="26"/>
          </p:nvPr>
        </p:nvSpPr>
        <p:spPr/>
        <p:txBody>
          <a:bodyPr/>
          <a:lstStyle/>
          <a:p>
            <a:fld id="{8A4431D5-1B33-458B-8AFD-CECCB0FA18CB}" type="slidenum">
              <a:rPr kumimoji="0" lang="es-ES">
                <a:solidFill>
                  <a:srgbClr val="FFFFFF"/>
                </a:solidFill>
              </a:rPr>
              <a:pPr/>
              <a:t>‹Nº›</a:t>
            </a:fld>
            <a:endParaRPr kumimoji="0" lang="es-ES"/>
          </a:p>
        </p:txBody>
      </p:sp>
      <p:sp>
        <p:nvSpPr>
          <p:cNvPr id="12" name="Rectangle 11"/>
          <p:cNvSpPr>
            <a:spLocks noGrp="1"/>
          </p:cNvSpPr>
          <p:nvPr>
            <p:ph type="ftr" sz="quarter" idx="27"/>
          </p:nvPr>
        </p:nvSpPr>
        <p:spPr/>
        <p:txBody>
          <a:bodyPr/>
          <a:lstStyle/>
          <a:p>
            <a:endParaRPr kumimoji="0" lang="es-ES"/>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4: en vertical con título grande">
    <p:spTree>
      <p:nvGrpSpPr>
        <p:cNvPr id="1" name=""/>
        <p:cNvGrpSpPr/>
        <p:nvPr/>
      </p:nvGrpSpPr>
      <p:grpSpPr>
        <a:xfrm>
          <a:off x="0" y="0"/>
          <a:ext cx="0" cy="0"/>
          <a:chOff x="0" y="0"/>
          <a:chExt cx="0" cy="0"/>
        </a:xfrm>
      </p:grpSpPr>
      <p:sp>
        <p:nvSpPr>
          <p:cNvPr id="22" name="Picture Placeholder 21"/>
          <p:cNvSpPr>
            <a:spLocks noGrp="1" noChangeAspect="1"/>
          </p:cNvSpPr>
          <p:nvPr>
            <p:ph type="pic" sz="quarter" idx="14"/>
          </p:nvPr>
        </p:nvSpPr>
        <p:spPr>
          <a:xfrm>
            <a:off x="228600" y="416356"/>
            <a:ext cx="2006651" cy="2675534"/>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28" name="Picture Placeholder 27"/>
          <p:cNvSpPr>
            <a:spLocks noGrp="1" noChangeAspect="1"/>
          </p:cNvSpPr>
          <p:nvPr>
            <p:ph type="pic" sz="quarter" idx="31"/>
          </p:nvPr>
        </p:nvSpPr>
        <p:spPr>
          <a:xfrm>
            <a:off x="4343400" y="416356"/>
            <a:ext cx="2006651" cy="2675534"/>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4" name="Picture Placeholder 3"/>
          <p:cNvSpPr>
            <a:spLocks noGrp="1" noChangeAspect="1"/>
          </p:cNvSpPr>
          <p:nvPr>
            <p:ph type="pic" sz="quarter" idx="30"/>
          </p:nvPr>
        </p:nvSpPr>
        <p:spPr>
          <a:xfrm>
            <a:off x="2286000" y="416356"/>
            <a:ext cx="2006651" cy="2675534"/>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6" name="Picture Placeholder 5"/>
          <p:cNvSpPr>
            <a:spLocks noGrp="1" noChangeAspect="1"/>
          </p:cNvSpPr>
          <p:nvPr>
            <p:ph type="pic" sz="quarter" idx="32"/>
          </p:nvPr>
        </p:nvSpPr>
        <p:spPr>
          <a:xfrm>
            <a:off x="6400800" y="416356"/>
            <a:ext cx="2006651" cy="2675534"/>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31" name="Text Placeholder 30"/>
          <p:cNvSpPr>
            <a:spLocks noGrp="1"/>
          </p:cNvSpPr>
          <p:nvPr>
            <p:ph type="body" sz="quarter" idx="29" hasCustomPrompt="1"/>
          </p:nvPr>
        </p:nvSpPr>
        <p:spPr>
          <a:xfrm>
            <a:off x="228600" y="3352800"/>
            <a:ext cx="8153400" cy="3048000"/>
          </a:xfrm>
        </p:spPr>
        <p:txBody>
          <a:bodyPr anchor="t" anchorCtr="0"/>
          <a:lstStyle>
            <a:lvl1pPr marL="0" marR="0" indent="0" algn="l" eaLnBrk="1" latinLnBrk="0" hangingPunct="1">
              <a:buFontTx/>
              <a:buNone/>
              <a:defRPr kumimoji="0" lang="es-ES" sz="2800" baseline="0"/>
            </a:lvl1pPr>
            <a:extLst/>
          </a:lstStyle>
          <a:p>
            <a:pPr lvl="0"/>
            <a:r>
              <a:rPr kumimoji="0" lang="es-ES"/>
              <a:t>Haga clic para agregar el título</a:t>
            </a:r>
          </a:p>
        </p:txBody>
      </p:sp>
      <p:sp>
        <p:nvSpPr>
          <p:cNvPr id="7" name="Rectangle 6"/>
          <p:cNvSpPr>
            <a:spLocks noGrp="1"/>
          </p:cNvSpPr>
          <p:nvPr>
            <p:ph type="dt" sz="half" idx="33"/>
          </p:nvPr>
        </p:nvSpPr>
        <p:spPr/>
        <p:txBody>
          <a:bodyPr/>
          <a:lstStyle/>
          <a:p>
            <a:pPr algn="r"/>
            <a:fld id="{9668B50E-0B48-4566-8609-C51CF752A7DF}" type="datetimeFigureOut">
              <a:rPr kumimoji="0" lang="es-ES">
                <a:solidFill>
                  <a:schemeClr val="bg1"/>
                </a:solidFill>
              </a:rPr>
              <a:pPr algn="r"/>
              <a:t>12/06/2017</a:t>
            </a:fld>
            <a:endParaRPr kumimoji="0" lang="es-ES"/>
          </a:p>
        </p:txBody>
      </p:sp>
      <p:sp>
        <p:nvSpPr>
          <p:cNvPr id="8" name="Rectangle 7"/>
          <p:cNvSpPr>
            <a:spLocks noGrp="1"/>
          </p:cNvSpPr>
          <p:nvPr>
            <p:ph type="sldNum" sz="quarter" idx="34"/>
          </p:nvPr>
        </p:nvSpPr>
        <p:spPr/>
        <p:txBody>
          <a:bodyPr/>
          <a:lstStyle/>
          <a:p>
            <a:fld id="{8A4431D5-1B33-458B-8AFD-CECCB0FA18CB}" type="slidenum">
              <a:rPr kumimoji="0" lang="es-ES">
                <a:solidFill>
                  <a:srgbClr val="FFFFFF"/>
                </a:solidFill>
              </a:rPr>
              <a:pPr/>
              <a:t>‹Nº›</a:t>
            </a:fld>
            <a:endParaRPr kumimoji="0" lang="es-ES"/>
          </a:p>
        </p:txBody>
      </p:sp>
      <p:sp>
        <p:nvSpPr>
          <p:cNvPr id="9" name="Rectangle 8"/>
          <p:cNvSpPr>
            <a:spLocks noGrp="1"/>
          </p:cNvSpPr>
          <p:nvPr>
            <p:ph type="ftr" sz="quarter" idx="35"/>
          </p:nvPr>
        </p:nvSpPr>
        <p:spPr/>
        <p:txBody>
          <a:bodyPr/>
          <a:lstStyle/>
          <a:p>
            <a:endParaRPr kumimoji="0" lang="es-ES"/>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4: 1 en vertical y 3 en horizontal">
    <p:spTree>
      <p:nvGrpSpPr>
        <p:cNvPr id="1" name=""/>
        <p:cNvGrpSpPr/>
        <p:nvPr/>
      </p:nvGrpSpPr>
      <p:grpSpPr>
        <a:xfrm>
          <a:off x="0" y="0"/>
          <a:ext cx="0" cy="0"/>
          <a:chOff x="0" y="0"/>
          <a:chExt cx="0" cy="0"/>
        </a:xfrm>
      </p:grpSpPr>
      <p:sp>
        <p:nvSpPr>
          <p:cNvPr id="3" name="Picture Placeholder 2"/>
          <p:cNvSpPr>
            <a:spLocks noGrp="1"/>
          </p:cNvSpPr>
          <p:nvPr>
            <p:ph type="pic" sz="quarter" idx="14"/>
          </p:nvPr>
        </p:nvSpPr>
        <p:spPr>
          <a:xfrm>
            <a:off x="343292" y="257665"/>
            <a:ext cx="4764388" cy="635252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26" name="Picture Placeholder 25"/>
          <p:cNvSpPr>
            <a:spLocks noGrp="1"/>
          </p:cNvSpPr>
          <p:nvPr>
            <p:ph type="pic" sz="quarter" idx="18"/>
          </p:nvPr>
        </p:nvSpPr>
        <p:spPr>
          <a:xfrm>
            <a:off x="5446340" y="257665"/>
            <a:ext cx="2670050" cy="2002536"/>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14" name="Picture Placeholder 13"/>
          <p:cNvSpPr>
            <a:spLocks noGrp="1"/>
          </p:cNvSpPr>
          <p:nvPr>
            <p:ph type="pic" sz="quarter" idx="22"/>
          </p:nvPr>
        </p:nvSpPr>
        <p:spPr>
          <a:xfrm>
            <a:off x="5446340" y="2432657"/>
            <a:ext cx="2670050" cy="2002536"/>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13" name="Picture Placeholder 12"/>
          <p:cNvSpPr>
            <a:spLocks noGrp="1"/>
          </p:cNvSpPr>
          <p:nvPr>
            <p:ph type="pic" sz="quarter" idx="23"/>
          </p:nvPr>
        </p:nvSpPr>
        <p:spPr>
          <a:xfrm>
            <a:off x="5446340" y="4607649"/>
            <a:ext cx="2670050" cy="2002536"/>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6" name="Rectangle 5"/>
          <p:cNvSpPr>
            <a:spLocks noGrp="1"/>
          </p:cNvSpPr>
          <p:nvPr>
            <p:ph type="dt" sz="half" idx="24"/>
          </p:nvPr>
        </p:nvSpPr>
        <p:spPr/>
        <p:txBody>
          <a:bodyPr/>
          <a:lstStyle/>
          <a:p>
            <a:pPr algn="r"/>
            <a:fld id="{9668B50E-0B48-4566-8609-C51CF752A7DF}" type="datetimeFigureOut">
              <a:rPr kumimoji="0" lang="es-ES">
                <a:solidFill>
                  <a:schemeClr val="bg1"/>
                </a:solidFill>
              </a:rPr>
              <a:pPr algn="r"/>
              <a:t>12/06/2017</a:t>
            </a:fld>
            <a:endParaRPr kumimoji="0" lang="es-ES"/>
          </a:p>
        </p:txBody>
      </p:sp>
      <p:sp>
        <p:nvSpPr>
          <p:cNvPr id="7" name="Rectangle 6"/>
          <p:cNvSpPr>
            <a:spLocks noGrp="1"/>
          </p:cNvSpPr>
          <p:nvPr>
            <p:ph type="sldNum" sz="quarter" idx="25"/>
          </p:nvPr>
        </p:nvSpPr>
        <p:spPr/>
        <p:txBody>
          <a:bodyPr/>
          <a:lstStyle/>
          <a:p>
            <a:fld id="{8A4431D5-1B33-458B-8AFD-CECCB0FA18CB}" type="slidenum">
              <a:rPr kumimoji="0" lang="es-ES">
                <a:solidFill>
                  <a:srgbClr val="FFFFFF"/>
                </a:solidFill>
              </a:rPr>
              <a:pPr/>
              <a:t>‹Nº›</a:t>
            </a:fld>
            <a:endParaRPr kumimoji="0" lang="es-ES"/>
          </a:p>
        </p:txBody>
      </p:sp>
      <p:sp>
        <p:nvSpPr>
          <p:cNvPr id="8" name="Rectangle 7"/>
          <p:cNvSpPr>
            <a:spLocks noGrp="1"/>
          </p:cNvSpPr>
          <p:nvPr>
            <p:ph type="ftr" sz="quarter" idx="26"/>
          </p:nvPr>
        </p:nvSpPr>
        <p:spPr/>
        <p:txBody>
          <a:bodyPr/>
          <a:lstStyle/>
          <a:p>
            <a:endParaRPr kumimoji="0" lang="es-ES"/>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5: 3 en horizontal y 2 en vertical">
    <p:spTree>
      <p:nvGrpSpPr>
        <p:cNvPr id="1" name=""/>
        <p:cNvGrpSpPr/>
        <p:nvPr/>
      </p:nvGrpSpPr>
      <p:grpSpPr>
        <a:xfrm>
          <a:off x="0" y="0"/>
          <a:ext cx="0" cy="0"/>
          <a:chOff x="0" y="0"/>
          <a:chExt cx="0" cy="0"/>
        </a:xfrm>
      </p:grpSpPr>
      <p:sp>
        <p:nvSpPr>
          <p:cNvPr id="19" name="Picture Placeholder 18"/>
          <p:cNvSpPr>
            <a:spLocks noGrp="1"/>
          </p:cNvSpPr>
          <p:nvPr>
            <p:ph type="pic" sz="quarter" idx="14"/>
          </p:nvPr>
        </p:nvSpPr>
        <p:spPr>
          <a:xfrm>
            <a:off x="228600" y="3429000"/>
            <a:ext cx="2070154" cy="3124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12" name="Picture Placeholder 11"/>
          <p:cNvSpPr>
            <a:spLocks noGrp="1"/>
          </p:cNvSpPr>
          <p:nvPr>
            <p:ph type="pic" sz="quarter" idx="17"/>
          </p:nvPr>
        </p:nvSpPr>
        <p:spPr>
          <a:xfrm>
            <a:off x="2438400" y="228600"/>
            <a:ext cx="5562600" cy="417195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15" name="Picture Placeholder 14"/>
          <p:cNvSpPr>
            <a:spLocks noGrp="1"/>
          </p:cNvSpPr>
          <p:nvPr>
            <p:ph type="pic" sz="quarter" idx="26"/>
          </p:nvPr>
        </p:nvSpPr>
        <p:spPr>
          <a:xfrm>
            <a:off x="228600" y="228600"/>
            <a:ext cx="2070154" cy="3124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31" name="Picture Placeholder 30"/>
          <p:cNvSpPr>
            <a:spLocks noGrp="1"/>
          </p:cNvSpPr>
          <p:nvPr>
            <p:ph type="pic" sz="quarter" idx="27"/>
          </p:nvPr>
        </p:nvSpPr>
        <p:spPr>
          <a:xfrm>
            <a:off x="5257800" y="4495800"/>
            <a:ext cx="2743200" cy="20574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17" name="Picture Placeholder 16"/>
          <p:cNvSpPr>
            <a:spLocks noGrp="1"/>
          </p:cNvSpPr>
          <p:nvPr>
            <p:ph type="pic" sz="quarter" idx="28"/>
          </p:nvPr>
        </p:nvSpPr>
        <p:spPr>
          <a:xfrm>
            <a:off x="2438400" y="4495800"/>
            <a:ext cx="2743200" cy="20574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7" name="Rectangle 6"/>
          <p:cNvSpPr>
            <a:spLocks noGrp="1"/>
          </p:cNvSpPr>
          <p:nvPr>
            <p:ph type="dt" sz="half" idx="29"/>
          </p:nvPr>
        </p:nvSpPr>
        <p:spPr/>
        <p:txBody>
          <a:bodyPr/>
          <a:lstStyle/>
          <a:p>
            <a:pPr algn="r"/>
            <a:fld id="{9668B50E-0B48-4566-8609-C51CF752A7DF}" type="datetimeFigureOut">
              <a:rPr kumimoji="0" lang="es-ES">
                <a:solidFill>
                  <a:schemeClr val="bg1"/>
                </a:solidFill>
              </a:rPr>
              <a:pPr algn="r"/>
              <a:t>12/06/2017</a:t>
            </a:fld>
            <a:endParaRPr kumimoji="0" lang="es-ES"/>
          </a:p>
        </p:txBody>
      </p:sp>
      <p:sp>
        <p:nvSpPr>
          <p:cNvPr id="8" name="Rectangle 7"/>
          <p:cNvSpPr>
            <a:spLocks noGrp="1"/>
          </p:cNvSpPr>
          <p:nvPr>
            <p:ph type="sldNum" sz="quarter" idx="30"/>
          </p:nvPr>
        </p:nvSpPr>
        <p:spPr/>
        <p:txBody>
          <a:bodyPr/>
          <a:lstStyle/>
          <a:p>
            <a:fld id="{8A4431D5-1B33-458B-8AFD-CECCB0FA18CB}" type="slidenum">
              <a:rPr kumimoji="0" lang="es-ES">
                <a:solidFill>
                  <a:srgbClr val="FFFFFF"/>
                </a:solidFill>
              </a:rPr>
              <a:pPr/>
              <a:t>‹Nº›</a:t>
            </a:fld>
            <a:endParaRPr kumimoji="0" lang="es-ES"/>
          </a:p>
        </p:txBody>
      </p:sp>
      <p:sp>
        <p:nvSpPr>
          <p:cNvPr id="9" name="Rectangle 8"/>
          <p:cNvSpPr>
            <a:spLocks noGrp="1"/>
          </p:cNvSpPr>
          <p:nvPr>
            <p:ph type="ftr" sz="quarter" idx="31"/>
          </p:nvPr>
        </p:nvSpPr>
        <p:spPr/>
        <p:txBody>
          <a:bodyPr/>
          <a:lstStyle/>
          <a:p>
            <a:endParaRPr kumimoji="0" lang="es-ES"/>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5: 2 en horizontal y 3 en vertical">
    <p:spTree>
      <p:nvGrpSpPr>
        <p:cNvPr id="1" name=""/>
        <p:cNvGrpSpPr/>
        <p:nvPr/>
      </p:nvGrpSpPr>
      <p:grpSpPr>
        <a:xfrm>
          <a:off x="0" y="0"/>
          <a:ext cx="0" cy="0"/>
          <a:chOff x="0" y="0"/>
          <a:chExt cx="0" cy="0"/>
        </a:xfrm>
      </p:grpSpPr>
      <p:sp>
        <p:nvSpPr>
          <p:cNvPr id="9" name="Picture Placeholder 8"/>
          <p:cNvSpPr>
            <a:spLocks noGrp="1"/>
          </p:cNvSpPr>
          <p:nvPr>
            <p:ph type="pic" sz="quarter" idx="26"/>
          </p:nvPr>
        </p:nvSpPr>
        <p:spPr>
          <a:xfrm>
            <a:off x="228600" y="228600"/>
            <a:ext cx="2606040" cy="347472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7" name="Picture Placeholder 6"/>
          <p:cNvSpPr>
            <a:spLocks noGrp="1"/>
          </p:cNvSpPr>
          <p:nvPr>
            <p:ph type="pic" sz="quarter" idx="29"/>
          </p:nvPr>
        </p:nvSpPr>
        <p:spPr>
          <a:xfrm>
            <a:off x="228600" y="3867150"/>
            <a:ext cx="3962400" cy="2743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27" name="Picture Placeholder 26"/>
          <p:cNvSpPr>
            <a:spLocks noGrp="1"/>
          </p:cNvSpPr>
          <p:nvPr>
            <p:ph type="pic" sz="quarter" idx="30"/>
          </p:nvPr>
        </p:nvSpPr>
        <p:spPr>
          <a:xfrm>
            <a:off x="4419600" y="3867150"/>
            <a:ext cx="3962400" cy="2743200"/>
          </a:xfrm>
          <a:prstGeom prst="rect">
            <a:avLst/>
          </a:prstGeo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14" name="Picture Placeholder 13"/>
          <p:cNvSpPr>
            <a:spLocks noGrp="1"/>
          </p:cNvSpPr>
          <p:nvPr>
            <p:ph type="pic" sz="quarter" idx="27"/>
          </p:nvPr>
        </p:nvSpPr>
        <p:spPr>
          <a:xfrm>
            <a:off x="3009900" y="228600"/>
            <a:ext cx="2606040" cy="347472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12" name="Picture Placeholder 11"/>
          <p:cNvSpPr>
            <a:spLocks noGrp="1"/>
          </p:cNvSpPr>
          <p:nvPr>
            <p:ph type="pic" sz="quarter" idx="28"/>
          </p:nvPr>
        </p:nvSpPr>
        <p:spPr>
          <a:xfrm>
            <a:off x="5791200" y="228600"/>
            <a:ext cx="2606040" cy="347472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8" name="Rectangle 7"/>
          <p:cNvSpPr>
            <a:spLocks noGrp="1"/>
          </p:cNvSpPr>
          <p:nvPr>
            <p:ph type="dt" sz="half" idx="31"/>
          </p:nvPr>
        </p:nvSpPr>
        <p:spPr/>
        <p:txBody>
          <a:bodyPr/>
          <a:lstStyle/>
          <a:p>
            <a:pPr algn="r"/>
            <a:fld id="{9668B50E-0B48-4566-8609-C51CF752A7DF}" type="datetimeFigureOut">
              <a:rPr kumimoji="0" lang="es-ES">
                <a:solidFill>
                  <a:schemeClr val="bg1"/>
                </a:solidFill>
              </a:rPr>
              <a:pPr algn="r"/>
              <a:t>12/06/2017</a:t>
            </a:fld>
            <a:endParaRPr kumimoji="0" lang="es-ES"/>
          </a:p>
        </p:txBody>
      </p:sp>
      <p:sp>
        <p:nvSpPr>
          <p:cNvPr id="10" name="Rectangle 9"/>
          <p:cNvSpPr>
            <a:spLocks noGrp="1"/>
          </p:cNvSpPr>
          <p:nvPr>
            <p:ph type="sldNum" sz="quarter" idx="32"/>
          </p:nvPr>
        </p:nvSpPr>
        <p:spPr/>
        <p:txBody>
          <a:bodyPr/>
          <a:lstStyle/>
          <a:p>
            <a:fld id="{8A4431D5-1B33-458B-8AFD-CECCB0FA18CB}" type="slidenum">
              <a:rPr kumimoji="0" lang="es-ES">
                <a:solidFill>
                  <a:srgbClr val="FFFFFF"/>
                </a:solidFill>
              </a:rPr>
              <a:pPr/>
              <a:t>‹Nº›</a:t>
            </a:fld>
            <a:endParaRPr kumimoji="0" lang="es-ES"/>
          </a:p>
        </p:txBody>
      </p:sp>
      <p:sp>
        <p:nvSpPr>
          <p:cNvPr id="11" name="Rectangle 10"/>
          <p:cNvSpPr>
            <a:spLocks noGrp="1"/>
          </p:cNvSpPr>
          <p:nvPr>
            <p:ph type="ftr" sz="quarter" idx="33"/>
          </p:nvPr>
        </p:nvSpPr>
        <p:spPr/>
        <p:txBody>
          <a:bodyPr/>
          <a:lstStyle/>
          <a:p>
            <a:endParaRPr kumimoji="0" lang="es-E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Horizontal principal">
    <p:spTree>
      <p:nvGrpSpPr>
        <p:cNvPr id="1" name=""/>
        <p:cNvGrpSpPr/>
        <p:nvPr/>
      </p:nvGrpSpPr>
      <p:grpSpPr>
        <a:xfrm>
          <a:off x="0" y="0"/>
          <a:ext cx="0" cy="0"/>
          <a:chOff x="0" y="0"/>
          <a:chExt cx="0" cy="0"/>
        </a:xfrm>
      </p:grpSpPr>
      <p:sp>
        <p:nvSpPr>
          <p:cNvPr id="17" name="Rectangle 16"/>
          <p:cNvSpPr/>
          <p:nvPr/>
        </p:nvSpPr>
        <p:spPr>
          <a:xfrm rot="10800000" flipV="1">
            <a:off x="-5" y="6237312"/>
            <a:ext cx="8820473" cy="620688"/>
          </a:xfrm>
          <a:prstGeom prst="rect">
            <a:avLst/>
          </a:prstGeom>
          <a:solidFill>
            <a:schemeClr val="bg1"/>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22" name="Rectangle 21"/>
          <p:cNvSpPr/>
          <p:nvPr userDrawn="1"/>
        </p:nvSpPr>
        <p:spPr>
          <a:xfrm>
            <a:off x="0" y="0"/>
            <a:ext cx="8748464" cy="1124744"/>
          </a:xfrm>
          <a:prstGeom prst="rect">
            <a:avLst/>
          </a:prstGeom>
          <a:solidFill>
            <a:schemeClr val="accent1">
              <a:lumMod val="40000"/>
              <a:lumOff val="60000"/>
            </a:schemeClr>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16" name="Rectangle 6"/>
          <p:cNvSpPr txBox="1">
            <a:spLocks noChangeArrowheads="1"/>
          </p:cNvSpPr>
          <p:nvPr userDrawn="1"/>
        </p:nvSpPr>
        <p:spPr>
          <a:xfrm>
            <a:off x="0" y="0"/>
            <a:ext cx="8748464" cy="980728"/>
          </a:xfrm>
          <a:prstGeom prst="rect">
            <a:avLst/>
          </a:prstGeom>
          <a:no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3"/>
          </a:lnRef>
          <a:fillRef idx="1">
            <a:schemeClr val="lt1"/>
          </a:fillRef>
          <a:effectRef idx="0">
            <a:schemeClr val="accent3"/>
          </a:effectRef>
          <a:fontRef idx="minor">
            <a:schemeClr val="dk1"/>
          </a:fontRef>
        </p:style>
        <p:txBody>
          <a:body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GB" sz="16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endParaRPr>
          </a:p>
          <a:p>
            <a:pPr marL="342900" marR="0" lvl="0" indent="-34290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rPr>
              <a:t>CAPACITY BUILDING </a:t>
            </a:r>
            <a:r>
              <a:rPr kumimoji="0" lang="en-US" sz="12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rPr>
              <a:t>IN THE AREAS OF COMPETITION,</a:t>
            </a:r>
          </a:p>
          <a:p>
            <a:pPr marL="342900" marR="0" lvl="0" indent="-34290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rPr>
              <a:t>PUBLIC PROCUREMENT AND</a:t>
            </a:r>
          </a:p>
          <a:p>
            <a:pPr marL="342900" marR="0" lvl="0" indent="-34290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rPr>
              <a:t>CUSTOMS AND TRADE FACILITATION</a:t>
            </a:r>
            <a:r>
              <a:rPr kumimoji="0" lang="en-US" sz="16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rPr>
              <a:t/>
            </a:r>
            <a:br>
              <a:rPr kumimoji="0" lang="en-US" sz="16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rPr>
            </a:br>
            <a:endParaRPr kumimoji="0" lang="en-US" sz="16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1800" b="0" i="1" u="none" strike="noStrike" kern="1200" cap="none" spc="0" normalizeH="0" baseline="0" noProof="0" dirty="0">
              <a:ln>
                <a:noFill/>
              </a:ln>
              <a:solidFill>
                <a:schemeClr val="dk1"/>
              </a:solidFill>
              <a:effectLst/>
              <a:uLnTx/>
              <a:uFillTx/>
              <a:latin typeface="Arial Narrow"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1400" b="1" i="0" u="none" strike="noStrike" kern="1200" cap="none" spc="0" normalizeH="0" baseline="0" noProof="0" dirty="0">
              <a:ln>
                <a:noFill/>
              </a:ln>
              <a:solidFill>
                <a:schemeClr val="dk1"/>
              </a:solidFill>
              <a:effectLst/>
              <a:uLnTx/>
              <a:uFillTx/>
              <a:latin typeface="Arial Narrow"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2000" b="0" i="0" u="none" strike="noStrike" kern="1200" cap="none" spc="0" normalizeH="0" baseline="0" noProof="0" dirty="0">
              <a:ln>
                <a:noFill/>
              </a:ln>
              <a:solidFill>
                <a:schemeClr val="dk1"/>
              </a:solidFill>
              <a:effectLst/>
              <a:uLnTx/>
              <a:uFillTx/>
              <a:latin typeface="+mn-lt"/>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Tx/>
              <a:buNone/>
              <a:tabLst>
                <a:tab pos="1887538" algn="ctr"/>
                <a:tab pos="3860800" algn="ctr"/>
              </a:tabLst>
              <a:defRPr/>
            </a:pPr>
            <a:r>
              <a:rPr kumimoji="0" lang="en-US" sz="2000" b="0" i="0" u="none" strike="noStrike" kern="1200" cap="none" spc="0" normalizeH="0" baseline="0" noProof="0" dirty="0">
                <a:ln>
                  <a:noFill/>
                </a:ln>
                <a:solidFill>
                  <a:schemeClr val="dk1"/>
                </a:solidFill>
                <a:effectLst/>
                <a:uLnTx/>
                <a:uFillTx/>
                <a:latin typeface="+mn-lt"/>
                <a:ea typeface="+mn-ea"/>
                <a:cs typeface="+mn-cs"/>
              </a:rPr>
              <a:t>		</a:t>
            </a:r>
          </a:p>
          <a:p>
            <a:pPr marL="342900" marR="0" lvl="0" indent="-342900" algn="just" defTabSz="914400" rtl="0" eaLnBrk="1" fontAlgn="auto" latinLnBrk="0" hangingPunct="1">
              <a:lnSpc>
                <a:spcPct val="100000"/>
              </a:lnSpc>
              <a:spcBef>
                <a:spcPct val="20000"/>
              </a:spcBef>
              <a:spcAft>
                <a:spcPts val="0"/>
              </a:spcAft>
              <a:buClrTx/>
              <a:buSzTx/>
              <a:buFontTx/>
              <a:buNone/>
              <a:tabLst/>
              <a:defRPr/>
            </a:pPr>
            <a:endParaRPr kumimoji="0" lang="en-US" sz="1100" b="0" i="0" u="none" strike="noStrike" kern="1200" cap="none" spc="0" normalizeH="0" baseline="0" noProof="0" dirty="0">
              <a:ln>
                <a:noFill/>
              </a:ln>
              <a:solidFill>
                <a:schemeClr val="dk1"/>
              </a:solidFill>
              <a:effectLst/>
              <a:uLnTx/>
              <a:uFillTx/>
              <a:latin typeface="+mn-lt"/>
              <a:ea typeface="+mn-ea"/>
              <a:cs typeface="+mn-cs"/>
            </a:endParaRPr>
          </a:p>
          <a:p>
            <a:pPr marL="342900" marR="0" lvl="0" indent="-342900" algn="r" defTabSz="914400" rtl="0" eaLnBrk="1" fontAlgn="auto" latinLnBrk="0" hangingPunct="1">
              <a:lnSpc>
                <a:spcPct val="100000"/>
              </a:lnSpc>
              <a:spcBef>
                <a:spcPct val="20000"/>
              </a:spcBef>
              <a:spcAft>
                <a:spcPts val="0"/>
              </a:spcAft>
              <a:buClrTx/>
              <a:buSzTx/>
              <a:buFontTx/>
              <a:buNone/>
              <a:tabLst/>
              <a:defRPr/>
            </a:pPr>
            <a:r>
              <a:rPr kumimoji="0" lang="en-US" sz="1100" b="0" i="0" u="none" strike="noStrike" kern="1200" cap="none" spc="0" normalizeH="0" baseline="0" noProof="0" dirty="0">
                <a:ln>
                  <a:noFill/>
                </a:ln>
                <a:solidFill>
                  <a:schemeClr val="dk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sz="1100" b="0" i="0" u="none" strike="noStrike" kern="1200" cap="none" spc="0" normalizeH="0" baseline="0" noProof="0" dirty="0">
                <a:ln>
                  <a:noFill/>
                </a:ln>
                <a:solidFill>
                  <a:schemeClr val="dk1"/>
                </a:solidFill>
                <a:effectLst/>
                <a:uLnTx/>
                <a:uFillTx/>
                <a:latin typeface="+mn-lt"/>
                <a:ea typeface="+mn-ea"/>
                <a:cs typeface="+mn-cs"/>
              </a:rPr>
              <a:t> </a:t>
            </a:r>
          </a:p>
        </p:txBody>
      </p:sp>
      <p:pic>
        <p:nvPicPr>
          <p:cNvPr id="25" name="il_fi" descr="http://www.wereurope.eu/bilder/eu.jp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683568" y="188640"/>
            <a:ext cx="792163" cy="528637"/>
          </a:xfrm>
          <a:prstGeom prst="rect">
            <a:avLst/>
          </a:prstGeom>
          <a:noFill/>
          <a:ln w="9525">
            <a:noFill/>
            <a:miter lim="800000"/>
            <a:headEnd/>
            <a:tailEnd/>
          </a:ln>
        </p:spPr>
      </p:pic>
      <p:sp>
        <p:nvSpPr>
          <p:cNvPr id="26" name="7 CuadroTexto"/>
          <p:cNvSpPr txBox="1">
            <a:spLocks noChangeArrowheads="1"/>
          </p:cNvSpPr>
          <p:nvPr userDrawn="1"/>
        </p:nvSpPr>
        <p:spPr bwMode="auto">
          <a:xfrm>
            <a:off x="467668" y="677590"/>
            <a:ext cx="1223963" cy="369332"/>
          </a:xfrm>
          <a:prstGeom prst="rect">
            <a:avLst/>
          </a:prstGeom>
          <a:noFill/>
          <a:ln w="9525">
            <a:noFill/>
            <a:miter lim="800000"/>
            <a:headEnd/>
            <a:tailEnd/>
          </a:ln>
        </p:spPr>
        <p:txBody>
          <a:bodyPr wrap="square">
            <a:spAutoFit/>
          </a:bodyPr>
          <a:lstStyle/>
          <a:p>
            <a:pPr algn="ctr"/>
            <a:r>
              <a:rPr lang="es-ES" sz="900" dirty="0">
                <a:latin typeface="Arial" charset="0"/>
                <a:cs typeface="Arial" charset="0"/>
              </a:rPr>
              <a:t>Project </a:t>
            </a:r>
            <a:r>
              <a:rPr lang="es-ES" sz="900" dirty="0" err="1">
                <a:latin typeface="Arial" charset="0"/>
                <a:cs typeface="Arial" charset="0"/>
              </a:rPr>
              <a:t>funded</a:t>
            </a:r>
            <a:r>
              <a:rPr lang="es-ES" sz="900" dirty="0">
                <a:latin typeface="Arial" charset="0"/>
                <a:cs typeface="Arial" charset="0"/>
              </a:rPr>
              <a:t> </a:t>
            </a:r>
            <a:r>
              <a:rPr lang="es-ES" sz="900" dirty="0" err="1">
                <a:latin typeface="Arial" charset="0"/>
                <a:cs typeface="Arial" charset="0"/>
              </a:rPr>
              <a:t>by</a:t>
            </a:r>
            <a:r>
              <a:rPr lang="es-ES" sz="900" dirty="0">
                <a:latin typeface="Arial" charset="0"/>
                <a:cs typeface="Arial" charset="0"/>
              </a:rPr>
              <a:t> </a:t>
            </a:r>
            <a:r>
              <a:rPr lang="es-ES" sz="900" dirty="0" err="1">
                <a:latin typeface="Arial" charset="0"/>
                <a:cs typeface="Arial" charset="0"/>
              </a:rPr>
              <a:t>the</a:t>
            </a:r>
            <a:r>
              <a:rPr lang="es-ES" sz="900" dirty="0">
                <a:latin typeface="Arial" charset="0"/>
                <a:cs typeface="Arial" charset="0"/>
              </a:rPr>
              <a:t> </a:t>
            </a:r>
            <a:r>
              <a:rPr lang="es-ES" sz="900" dirty="0" err="1">
                <a:latin typeface="Arial" charset="0"/>
                <a:cs typeface="Arial" charset="0"/>
              </a:rPr>
              <a:t>European</a:t>
            </a:r>
            <a:r>
              <a:rPr lang="es-ES" sz="900" dirty="0">
                <a:latin typeface="Arial" charset="0"/>
                <a:cs typeface="Arial" charset="0"/>
              </a:rPr>
              <a:t> </a:t>
            </a:r>
            <a:r>
              <a:rPr lang="es-ES" sz="900" dirty="0" err="1">
                <a:latin typeface="Arial" charset="0"/>
                <a:cs typeface="Arial" charset="0"/>
              </a:rPr>
              <a:t>Union</a:t>
            </a:r>
            <a:endParaRPr lang="es-ES" sz="900" dirty="0">
              <a:latin typeface="Arial" charset="0"/>
              <a:cs typeface="Arial" charset="0"/>
            </a:endParaRPr>
          </a:p>
        </p:txBody>
      </p:sp>
      <p:pic>
        <p:nvPicPr>
          <p:cNvPr id="27" name="9 Imagen" descr="Cariforum logo"/>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6732240" y="404664"/>
            <a:ext cx="1765300" cy="344487"/>
          </a:xfrm>
          <a:prstGeom prst="rect">
            <a:avLst/>
          </a:prstGeom>
          <a:noFill/>
          <a:ln w="9525">
            <a:noFill/>
            <a:miter lim="800000"/>
            <a:headEnd/>
            <a:tailEnd/>
          </a:ln>
        </p:spPr>
      </p:pic>
      <p:sp>
        <p:nvSpPr>
          <p:cNvPr id="28" name="Rectangle 14"/>
          <p:cNvSpPr>
            <a:spLocks noChangeArrowheads="1"/>
          </p:cNvSpPr>
          <p:nvPr userDrawn="1"/>
        </p:nvSpPr>
        <p:spPr bwMode="auto">
          <a:xfrm>
            <a:off x="2340496" y="6346081"/>
            <a:ext cx="1295400" cy="371475"/>
          </a:xfrm>
          <a:prstGeom prst="rect">
            <a:avLst/>
          </a:prstGeom>
          <a:noFill/>
          <a:ln w="12700" cap="sq">
            <a:noFill/>
            <a:miter lim="800000"/>
            <a:headEnd type="none" w="sm" len="sm"/>
            <a:tailEnd type="none" w="sm" len="sm"/>
          </a:ln>
        </p:spPr>
        <p:txBody>
          <a:bodyPr anchor="ctr">
            <a:spAutoFit/>
          </a:bodyPr>
          <a:lstStyle/>
          <a:p>
            <a:pPr algn="r" eaLnBrk="0" hangingPunct="0"/>
            <a:r>
              <a:rPr lang="en-GB" sz="900" dirty="0">
                <a:latin typeface="Calibri" pitchFamily="34" charset="0"/>
                <a:ea typeface="Calibri" pitchFamily="34" charset="0"/>
                <a:cs typeface="Arial" charset="0"/>
              </a:rPr>
              <a:t>A project </a:t>
            </a:r>
            <a:br>
              <a:rPr lang="en-GB" sz="900" dirty="0">
                <a:latin typeface="Calibri" pitchFamily="34" charset="0"/>
                <a:ea typeface="Calibri" pitchFamily="34" charset="0"/>
                <a:cs typeface="Arial" charset="0"/>
              </a:rPr>
            </a:br>
            <a:r>
              <a:rPr lang="en-GB" sz="900" dirty="0">
                <a:latin typeface="Calibri" pitchFamily="34" charset="0"/>
                <a:ea typeface="Calibri" pitchFamily="34" charset="0"/>
                <a:cs typeface="Arial" charset="0"/>
              </a:rPr>
              <a:t>implemented by:</a:t>
            </a:r>
            <a:endParaRPr lang="es-ES" sz="1600" dirty="0">
              <a:ea typeface="Calibri" pitchFamily="34" charset="0"/>
              <a:cs typeface="Arial" charset="0"/>
            </a:endParaRPr>
          </a:p>
        </p:txBody>
      </p:sp>
      <p:grpSp>
        <p:nvGrpSpPr>
          <p:cNvPr id="30" name="21 Grupo"/>
          <p:cNvGrpSpPr>
            <a:grpSpLocks/>
          </p:cNvGrpSpPr>
          <p:nvPr userDrawn="1"/>
        </p:nvGrpSpPr>
        <p:grpSpPr bwMode="auto">
          <a:xfrm>
            <a:off x="3635896" y="6360368"/>
            <a:ext cx="5111750" cy="381000"/>
            <a:chOff x="2483768" y="5768274"/>
            <a:chExt cx="5111055" cy="380927"/>
          </a:xfrm>
        </p:grpSpPr>
        <p:pic>
          <p:nvPicPr>
            <p:cNvPr id="31" name="Imagen 57" descr="logopeque3"/>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483768" y="5805264"/>
              <a:ext cx="1800200" cy="306947"/>
            </a:xfrm>
            <a:prstGeom prst="rect">
              <a:avLst/>
            </a:prstGeom>
            <a:noFill/>
            <a:ln w="9525">
              <a:noFill/>
              <a:miter lim="800000"/>
              <a:headEnd/>
              <a:tailEnd/>
            </a:ln>
          </p:spPr>
        </p:pic>
        <p:pic>
          <p:nvPicPr>
            <p:cNvPr id="32" name="Imagen 58" descr="cid:image001.jpg@01CF9544.2D65E140"/>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4523102" y="5815012"/>
              <a:ext cx="1080120" cy="287451"/>
            </a:xfrm>
            <a:prstGeom prst="rect">
              <a:avLst/>
            </a:prstGeom>
            <a:noFill/>
            <a:ln w="9525">
              <a:noFill/>
              <a:miter lim="800000"/>
              <a:headEnd/>
              <a:tailEnd/>
            </a:ln>
          </p:spPr>
        </p:pic>
        <p:pic>
          <p:nvPicPr>
            <p:cNvPr id="33" name="Imagen 59" descr="þÿ"/>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5842356" y="5797164"/>
              <a:ext cx="794767" cy="323147"/>
            </a:xfrm>
            <a:prstGeom prst="rect">
              <a:avLst/>
            </a:prstGeom>
            <a:noFill/>
            <a:ln w="9525">
              <a:noFill/>
              <a:miter lim="800000"/>
              <a:headEnd/>
              <a:tailEnd/>
            </a:ln>
          </p:spPr>
        </p:pic>
        <p:pic>
          <p:nvPicPr>
            <p:cNvPr id="34" name="Imagen 60" descr="þÿ"/>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6876256" y="5768274"/>
              <a:ext cx="718567" cy="380927"/>
            </a:xfrm>
            <a:prstGeom prst="rect">
              <a:avLst/>
            </a:prstGeom>
            <a:noFill/>
            <a:ln w="9525">
              <a:noFill/>
              <a:miter lim="800000"/>
              <a:headEnd/>
              <a:tailEnd/>
            </a:ln>
          </p:spPr>
        </p:pic>
      </p:grpSp>
      <p:sp>
        <p:nvSpPr>
          <p:cNvPr id="21" name="Rectangle 14"/>
          <p:cNvSpPr/>
          <p:nvPr userDrawn="1"/>
        </p:nvSpPr>
        <p:spPr>
          <a:xfrm rot="16200000">
            <a:off x="5479484" y="3268980"/>
            <a:ext cx="6858000" cy="320040"/>
          </a:xfrm>
          <a:prstGeom prst="rect">
            <a:avLst/>
          </a:prstGeom>
          <a:solidFill>
            <a:schemeClr val="accent5"/>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a:endParaRPr kumimoji="0" lang="es-ES"/>
          </a:p>
        </p:txBody>
      </p:sp>
      <p:sp>
        <p:nvSpPr>
          <p:cNvPr id="29" name="Rectangle 22"/>
          <p:cNvSpPr/>
          <p:nvPr userDrawn="1"/>
        </p:nvSpPr>
        <p:spPr>
          <a:xfrm rot="16200000">
            <a:off x="5589240" y="3302507"/>
            <a:ext cx="6858000" cy="251520"/>
          </a:xfrm>
          <a:prstGeom prst="rect">
            <a:avLst/>
          </a:prstGeom>
          <a:solidFill>
            <a:schemeClr val="accent3"/>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a:endParaRPr kumimoji="0" lang="es-ES" sz="1400" dirty="0"/>
          </a:p>
        </p:txBody>
      </p:sp>
      <p:sp>
        <p:nvSpPr>
          <p:cNvPr id="37" name="Rectangle 23"/>
          <p:cNvSpPr/>
          <p:nvPr userDrawn="1"/>
        </p:nvSpPr>
        <p:spPr>
          <a:xfrm>
            <a:off x="8820472" y="-733"/>
            <a:ext cx="76200" cy="6858000"/>
          </a:xfrm>
          <a:prstGeom prst="rect">
            <a:avLst/>
          </a:prstGeom>
          <a:solidFill>
            <a:schemeClr val="accent6"/>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39" name="Text Placeholder 1"/>
          <p:cNvSpPr>
            <a:spLocks noGrp="1"/>
          </p:cNvSpPr>
          <p:nvPr>
            <p:ph type="body" sz="quarter" idx="14" hasCustomPrompt="1"/>
          </p:nvPr>
        </p:nvSpPr>
        <p:spPr>
          <a:xfrm>
            <a:off x="683568" y="1268760"/>
            <a:ext cx="7416824" cy="525760"/>
          </a:xfrm>
        </p:spPr>
        <p:txBody>
          <a:bodyPr anchor="t" anchorCtr="0">
            <a:noAutofit/>
          </a:bodyPr>
          <a:lstStyle>
            <a:lvl1pPr marL="0" marR="0" indent="0" algn="l" eaLnBrk="1" latinLnBrk="0" hangingPunct="1">
              <a:buFontTx/>
              <a:buNone/>
              <a:defRPr kumimoji="0" lang="es-ES" sz="1600" b="1" baseline="0"/>
            </a:lvl1pPr>
            <a:extLst/>
          </a:lstStyle>
          <a:p>
            <a:pPr lvl="0"/>
            <a:r>
              <a:rPr kumimoji="0" lang="es-ES" dirty="0"/>
              <a:t>Haga clic para agregar el título</a:t>
            </a:r>
          </a:p>
        </p:txBody>
      </p:sp>
      <p:sp>
        <p:nvSpPr>
          <p:cNvPr id="40" name="Picture Placeholder 7"/>
          <p:cNvSpPr>
            <a:spLocks noGrp="1" noChangeAspect="1"/>
          </p:cNvSpPr>
          <p:nvPr>
            <p:ph type="pic" sz="quarter" idx="16"/>
          </p:nvPr>
        </p:nvSpPr>
        <p:spPr>
          <a:xfrm>
            <a:off x="683568" y="1916832"/>
            <a:ext cx="7416824" cy="3384376"/>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41" name="Text Placeholder 23"/>
          <p:cNvSpPr>
            <a:spLocks noGrp="1"/>
          </p:cNvSpPr>
          <p:nvPr>
            <p:ph type="body" sz="quarter" idx="17" hasCustomPrompt="1"/>
          </p:nvPr>
        </p:nvSpPr>
        <p:spPr>
          <a:xfrm>
            <a:off x="683568" y="5517232"/>
            <a:ext cx="7416824" cy="647750"/>
          </a:xfrm>
        </p:spPr>
        <p:txBody>
          <a:bodyPr anchor="t">
            <a:normAutofit/>
          </a:bodyPr>
          <a:lstStyle>
            <a:lvl1pPr marL="0" marR="0" indent="0" algn="l" eaLnBrk="1" latinLnBrk="0" hangingPunct="1">
              <a:buFontTx/>
              <a:buNone/>
              <a:defRPr kumimoji="0" lang="es-ES" sz="1200" i="1" baseline="0"/>
            </a:lvl1pPr>
            <a:extLst/>
          </a:lstStyle>
          <a:p>
            <a:pPr lvl="0"/>
            <a:r>
              <a:rPr kumimoji="0" lang="es-ES" dirty="0"/>
              <a:t>Haga clic para agregar el título</a:t>
            </a:r>
          </a:p>
        </p:txBody>
      </p:sp>
      <p:sp>
        <p:nvSpPr>
          <p:cNvPr id="42" name="Text Placeholder 1"/>
          <p:cNvSpPr>
            <a:spLocks noGrp="1"/>
          </p:cNvSpPr>
          <p:nvPr>
            <p:ph type="body" sz="quarter" idx="19" hasCustomPrompt="1"/>
          </p:nvPr>
        </p:nvSpPr>
        <p:spPr>
          <a:xfrm rot="16200000">
            <a:off x="6981192" y="3036032"/>
            <a:ext cx="4038600" cy="216024"/>
          </a:xfrm>
        </p:spPr>
        <p:txBody>
          <a:bodyPr anchor="t">
            <a:noAutofit/>
          </a:bodyPr>
          <a:lstStyle>
            <a:lvl1pPr marL="0" marR="0" indent="0" algn="r" eaLnBrk="1" latinLnBrk="0" hangingPunct="1">
              <a:buFontTx/>
              <a:buNone/>
              <a:defRPr kumimoji="0" lang="es-ES" sz="1400" baseline="0">
                <a:solidFill>
                  <a:schemeClr val="bg1"/>
                </a:solidFill>
              </a:defRPr>
            </a:lvl1pPr>
            <a:extLst/>
          </a:lstStyle>
          <a:p>
            <a:pPr lvl="0"/>
            <a:r>
              <a:rPr kumimoji="0" lang="es-ES" dirty="0"/>
              <a:t>Haga clic para agregar el título</a:t>
            </a:r>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uadrado con título">
    <p:spTree>
      <p:nvGrpSpPr>
        <p:cNvPr id="1" name=""/>
        <p:cNvGrpSpPr/>
        <p:nvPr/>
      </p:nvGrpSpPr>
      <p:grpSpPr>
        <a:xfrm>
          <a:off x="0" y="0"/>
          <a:ext cx="0" cy="0"/>
          <a:chOff x="0" y="0"/>
          <a:chExt cx="0" cy="0"/>
        </a:xfrm>
      </p:grpSpPr>
      <p:sp>
        <p:nvSpPr>
          <p:cNvPr id="6" name="Picture Placeholder 5"/>
          <p:cNvSpPr>
            <a:spLocks noGrp="1" noChangeAspect="1"/>
          </p:cNvSpPr>
          <p:nvPr>
            <p:ph type="pic" sz="quarter" idx="13"/>
          </p:nvPr>
        </p:nvSpPr>
        <p:spPr>
          <a:xfrm>
            <a:off x="2133600" y="762000"/>
            <a:ext cx="4873334" cy="48768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vert="horz" anchor="t">
            <a:normAutofit/>
          </a:bodyPr>
          <a:lstStyle>
            <a:lvl1pPr marL="342900" marR="0" indent="-342900" algn="ctr" rtl="0" eaLnBrk="1" latinLnBrk="0" hangingPunct="1">
              <a:spcBef>
                <a:spcPct val="20000"/>
              </a:spcBef>
              <a:buFontTx/>
              <a:buNone/>
              <a:defRPr kumimoji="0" lang="es-ES" sz="2000" i="0">
                <a:solidFill>
                  <a:schemeClr val="tx2"/>
                </a:solidFill>
                <a:latin typeface="+mn-lt"/>
                <a:ea typeface="+mn-ea"/>
                <a:cs typeface="+mn-cs"/>
              </a:defRPr>
            </a:lvl1pPr>
            <a:extLst/>
          </a:lstStyle>
          <a:p>
            <a:pPr marL="0" marR="0" indent="1588" algn="ctr" eaLnBrk="1" latinLnBrk="0" hangingPunct="1"/>
            <a:r>
              <a:rPr lang="es-ES"/>
              <a:t>Haga clic en el icono para agregar una imagen</a:t>
            </a:r>
            <a:endParaRPr/>
          </a:p>
        </p:txBody>
      </p:sp>
      <p:sp>
        <p:nvSpPr>
          <p:cNvPr id="7" name="Text Placeholder 6"/>
          <p:cNvSpPr>
            <a:spLocks noGrp="1"/>
          </p:cNvSpPr>
          <p:nvPr>
            <p:ph type="body" sz="quarter" idx="15" hasCustomPrompt="1"/>
          </p:nvPr>
        </p:nvSpPr>
        <p:spPr>
          <a:xfrm>
            <a:off x="2133600" y="5715000"/>
            <a:ext cx="4876800" cy="838200"/>
          </a:xfrm>
        </p:spPr>
        <p:txBody>
          <a:bodyPr tIns="91440" rIns="9144" bIns="91440" anchor="t"/>
          <a:lstStyle>
            <a:lvl1pPr marL="0" marR="0" indent="0" algn="l" eaLnBrk="1" latinLnBrk="0" hangingPunct="1">
              <a:buFontTx/>
              <a:buNone/>
              <a:defRPr kumimoji="0" lang="es-ES" sz="2000" i="0"/>
            </a:lvl1pPr>
            <a:extLst/>
          </a:lstStyle>
          <a:p>
            <a:pPr lvl="0"/>
            <a:r>
              <a:rPr kumimoji="0" lang="es-ES"/>
              <a:t>Haga clic para agregar el título</a:t>
            </a:r>
          </a:p>
        </p:txBody>
      </p:sp>
      <p:sp>
        <p:nvSpPr>
          <p:cNvPr id="8" name="Rectangle 7"/>
          <p:cNvSpPr>
            <a:spLocks noGrp="1"/>
          </p:cNvSpPr>
          <p:nvPr>
            <p:ph type="dt" sz="half" idx="16"/>
          </p:nvPr>
        </p:nvSpPr>
        <p:spPr/>
        <p:txBody>
          <a:bodyPr/>
          <a:lstStyle/>
          <a:p>
            <a:pPr algn="r"/>
            <a:fld id="{9668B50E-0B48-4566-8609-C51CF752A7DF}" type="datetimeFigureOut">
              <a:rPr kumimoji="0" lang="es-ES">
                <a:solidFill>
                  <a:schemeClr val="bg1"/>
                </a:solidFill>
              </a:rPr>
              <a:pPr algn="r"/>
              <a:t>12/06/2017</a:t>
            </a:fld>
            <a:endParaRPr kumimoji="0" lang="es-ES"/>
          </a:p>
        </p:txBody>
      </p:sp>
      <p:sp>
        <p:nvSpPr>
          <p:cNvPr id="9" name="Rectangle 8"/>
          <p:cNvSpPr>
            <a:spLocks noGrp="1"/>
          </p:cNvSpPr>
          <p:nvPr>
            <p:ph type="sldNum" sz="quarter" idx="17"/>
          </p:nvPr>
        </p:nvSpPr>
        <p:spPr/>
        <p:txBody>
          <a:bodyPr/>
          <a:lstStyle/>
          <a:p>
            <a:fld id="{8A4431D5-1B33-458B-8AFD-CECCB0FA18CB}" type="slidenum">
              <a:rPr kumimoji="0" lang="es-ES">
                <a:solidFill>
                  <a:srgbClr val="FFFFFF"/>
                </a:solidFill>
              </a:rPr>
              <a:pPr/>
              <a:t>‹Nº›</a:t>
            </a:fld>
            <a:endParaRPr kumimoji="0" lang="es-ES"/>
          </a:p>
        </p:txBody>
      </p:sp>
      <p:sp>
        <p:nvSpPr>
          <p:cNvPr id="10" name="Rectangle 9"/>
          <p:cNvSpPr>
            <a:spLocks noGrp="1"/>
          </p:cNvSpPr>
          <p:nvPr>
            <p:ph type="ftr" sz="quarter" idx="18"/>
          </p:nvPr>
        </p:nvSpPr>
        <p:spPr/>
        <p:txBody>
          <a:bodyPr/>
          <a:lstStyle/>
          <a:p>
            <a:endParaRPr kumimoji="0" lang="es-ES"/>
          </a:p>
        </p:txBody>
      </p:sp>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2: cuadrado con título">
    <p:spTree>
      <p:nvGrpSpPr>
        <p:cNvPr id="1" name=""/>
        <p:cNvGrpSpPr/>
        <p:nvPr/>
      </p:nvGrpSpPr>
      <p:grpSpPr>
        <a:xfrm>
          <a:off x="0" y="0"/>
          <a:ext cx="0" cy="0"/>
          <a:chOff x="0" y="0"/>
          <a:chExt cx="0" cy="0"/>
        </a:xfrm>
      </p:grpSpPr>
      <p:sp>
        <p:nvSpPr>
          <p:cNvPr id="6" name="Picture Placeholder 5"/>
          <p:cNvSpPr>
            <a:spLocks noGrp="1" noChangeAspect="1"/>
          </p:cNvSpPr>
          <p:nvPr>
            <p:ph type="pic" sz="quarter" idx="13"/>
          </p:nvPr>
        </p:nvSpPr>
        <p:spPr>
          <a:xfrm>
            <a:off x="4955273" y="1371600"/>
            <a:ext cx="3198127" cy="32004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vert="horz" anchor="t">
            <a:normAutofit/>
          </a:bodyPr>
          <a:lstStyle>
            <a:lvl1pPr marL="0" marR="0" indent="1588" algn="ctr" rtl="0" eaLnBrk="1" latinLnBrk="0" hangingPunct="1">
              <a:spcBef>
                <a:spcPct val="20000"/>
              </a:spcBef>
              <a:buFontTx/>
              <a:buNone/>
              <a:defRPr kumimoji="0" lang="es-ES" sz="2400" i="0">
                <a:solidFill>
                  <a:schemeClr val="tx2"/>
                </a:solidFill>
                <a:latin typeface="+mn-lt"/>
                <a:ea typeface="+mn-ea"/>
                <a:cs typeface="+mn-cs"/>
              </a:defRPr>
            </a:lvl1pPr>
            <a:extLst/>
          </a:lstStyle>
          <a:p>
            <a:pPr marL="0" marR="0" indent="1588" algn="ctr" eaLnBrk="1" latinLnBrk="0" hangingPunct="1"/>
            <a:r>
              <a:rPr lang="es-ES"/>
              <a:t>Haga clic en el icono para agregar una imagen</a:t>
            </a:r>
            <a:endParaRPr/>
          </a:p>
        </p:txBody>
      </p:sp>
      <p:sp>
        <p:nvSpPr>
          <p:cNvPr id="7" name="Picture Placeholder 6"/>
          <p:cNvSpPr>
            <a:spLocks noGrp="1" noChangeAspect="1"/>
          </p:cNvSpPr>
          <p:nvPr>
            <p:ph type="pic" sz="quarter" idx="14"/>
          </p:nvPr>
        </p:nvSpPr>
        <p:spPr>
          <a:xfrm>
            <a:off x="1145273" y="1371600"/>
            <a:ext cx="3198127" cy="32004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vert="horz" anchor="t">
            <a:normAutofit/>
          </a:bodyPr>
          <a:lstStyle>
            <a:lvl1pPr marL="342900" marR="0" indent="-342900" algn="ctr" rtl="0" eaLnBrk="1" latinLnBrk="0" hangingPunct="1">
              <a:spcBef>
                <a:spcPct val="20000"/>
              </a:spcBef>
              <a:buFontTx/>
              <a:buNone/>
              <a:defRPr kumimoji="0" lang="es-ES" sz="2000" i="0">
                <a:solidFill>
                  <a:schemeClr val="tx2"/>
                </a:solidFill>
                <a:latin typeface="+mn-lt"/>
                <a:ea typeface="+mn-ea"/>
                <a:cs typeface="+mn-cs"/>
              </a:defRPr>
            </a:lvl1pPr>
            <a:extLst/>
          </a:lstStyle>
          <a:p>
            <a:pPr marL="0" marR="0" indent="1588" algn="ctr" eaLnBrk="1" latinLnBrk="0" hangingPunct="1"/>
            <a:r>
              <a:rPr lang="es-ES"/>
              <a:t>Haga clic en el icono para agregar una imagen</a:t>
            </a:r>
            <a:endParaRPr/>
          </a:p>
        </p:txBody>
      </p:sp>
      <p:sp>
        <p:nvSpPr>
          <p:cNvPr id="8" name="Text Placeholder 7"/>
          <p:cNvSpPr>
            <a:spLocks noGrp="1"/>
          </p:cNvSpPr>
          <p:nvPr>
            <p:ph type="body" sz="quarter" idx="15" hasCustomPrompt="1"/>
          </p:nvPr>
        </p:nvSpPr>
        <p:spPr>
          <a:xfrm>
            <a:off x="4953000" y="4648200"/>
            <a:ext cx="3200400" cy="1295400"/>
          </a:xfrm>
        </p:spPr>
        <p:txBody>
          <a:bodyPr tIns="91440" rIns="9144" bIns="91440" anchor="t"/>
          <a:lstStyle>
            <a:lvl1pPr marL="0" marR="0" indent="0" algn="l" eaLnBrk="1" latinLnBrk="0" hangingPunct="1">
              <a:buFontTx/>
              <a:buNone/>
              <a:defRPr kumimoji="0" lang="es-ES" sz="2000" i="0"/>
            </a:lvl1pPr>
            <a:extLst/>
          </a:lstStyle>
          <a:p>
            <a:pPr lvl="0"/>
            <a:r>
              <a:rPr kumimoji="0" lang="es-ES"/>
              <a:t>Haga clic para agregar el título</a:t>
            </a:r>
          </a:p>
        </p:txBody>
      </p:sp>
      <p:sp>
        <p:nvSpPr>
          <p:cNvPr id="9" name="Text Placeholder 8"/>
          <p:cNvSpPr>
            <a:spLocks noGrp="1"/>
          </p:cNvSpPr>
          <p:nvPr>
            <p:ph type="body" sz="quarter" idx="16" hasCustomPrompt="1"/>
          </p:nvPr>
        </p:nvSpPr>
        <p:spPr>
          <a:xfrm>
            <a:off x="1143000" y="4648200"/>
            <a:ext cx="3200400" cy="1295400"/>
          </a:xfrm>
        </p:spPr>
        <p:txBody>
          <a:bodyPr tIns="91440" rIns="9144" bIns="91440" anchor="t"/>
          <a:lstStyle>
            <a:lvl1pPr marL="0" marR="0" indent="0" algn="l" eaLnBrk="1" latinLnBrk="0" hangingPunct="1">
              <a:buFontTx/>
              <a:buNone/>
              <a:defRPr kumimoji="0" lang="es-ES" sz="2000" i="0"/>
            </a:lvl1pPr>
            <a:extLst/>
          </a:lstStyle>
          <a:p>
            <a:pPr lvl="0"/>
            <a:r>
              <a:rPr kumimoji="0" lang="es-ES"/>
              <a:t>Haga clic para agregar el título</a:t>
            </a:r>
          </a:p>
        </p:txBody>
      </p:sp>
      <p:sp>
        <p:nvSpPr>
          <p:cNvPr id="10" name="Rectangle 9"/>
          <p:cNvSpPr>
            <a:spLocks noGrp="1"/>
          </p:cNvSpPr>
          <p:nvPr>
            <p:ph type="dt" sz="half" idx="17"/>
          </p:nvPr>
        </p:nvSpPr>
        <p:spPr/>
        <p:txBody>
          <a:bodyPr/>
          <a:lstStyle/>
          <a:p>
            <a:pPr algn="r"/>
            <a:fld id="{9668B50E-0B48-4566-8609-C51CF752A7DF}" type="datetimeFigureOut">
              <a:rPr kumimoji="0" lang="es-ES">
                <a:solidFill>
                  <a:schemeClr val="bg1"/>
                </a:solidFill>
              </a:rPr>
              <a:pPr algn="r"/>
              <a:t>12/06/2017</a:t>
            </a:fld>
            <a:endParaRPr kumimoji="0" lang="es-ES"/>
          </a:p>
        </p:txBody>
      </p:sp>
      <p:sp>
        <p:nvSpPr>
          <p:cNvPr id="11" name="Rectangle 10"/>
          <p:cNvSpPr>
            <a:spLocks noGrp="1"/>
          </p:cNvSpPr>
          <p:nvPr>
            <p:ph type="sldNum" sz="quarter" idx="18"/>
          </p:nvPr>
        </p:nvSpPr>
        <p:spPr/>
        <p:txBody>
          <a:bodyPr/>
          <a:lstStyle/>
          <a:p>
            <a:fld id="{8A4431D5-1B33-458B-8AFD-CECCB0FA18CB}" type="slidenum">
              <a:rPr kumimoji="0" lang="es-ES">
                <a:solidFill>
                  <a:srgbClr val="FFFFFF"/>
                </a:solidFill>
              </a:rPr>
              <a:pPr/>
              <a:t>‹Nº›</a:t>
            </a:fld>
            <a:endParaRPr kumimoji="0" lang="es-ES"/>
          </a:p>
        </p:txBody>
      </p:sp>
      <p:sp>
        <p:nvSpPr>
          <p:cNvPr id="12" name="Rectangle 11"/>
          <p:cNvSpPr>
            <a:spLocks noGrp="1"/>
          </p:cNvSpPr>
          <p:nvPr>
            <p:ph type="ftr" sz="quarter" idx="19"/>
          </p:nvPr>
        </p:nvSpPr>
        <p:spPr/>
        <p:txBody>
          <a:bodyPr/>
          <a:lstStyle/>
          <a:p>
            <a:endParaRPr kumimoji="0" lang="es-ES"/>
          </a:p>
        </p:txBody>
      </p:sp>
    </p:spTree>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Panorámica con título">
    <p:spTree>
      <p:nvGrpSpPr>
        <p:cNvPr id="1" name=""/>
        <p:cNvGrpSpPr/>
        <p:nvPr/>
      </p:nvGrpSpPr>
      <p:grpSpPr>
        <a:xfrm>
          <a:off x="0" y="0"/>
          <a:ext cx="0" cy="0"/>
          <a:chOff x="0" y="0"/>
          <a:chExt cx="0" cy="0"/>
        </a:xfrm>
      </p:grpSpPr>
      <p:sp>
        <p:nvSpPr>
          <p:cNvPr id="6" name="Picture Placeholder 5"/>
          <p:cNvSpPr>
            <a:spLocks noGrp="1"/>
          </p:cNvSpPr>
          <p:nvPr>
            <p:ph type="pic" sz="quarter" idx="30"/>
          </p:nvPr>
        </p:nvSpPr>
        <p:spPr>
          <a:xfrm>
            <a:off x="228600" y="1524000"/>
            <a:ext cx="8229600" cy="274320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vert="horz" anchor="t">
            <a:normAutofit/>
          </a:bodyPr>
          <a:lstStyle>
            <a:lvl1pPr marL="342900" marR="0" indent="-342900" algn="ctr" rtl="0" eaLnBrk="1" latinLnBrk="0" hangingPunct="1">
              <a:spcBef>
                <a:spcPct val="20000"/>
              </a:spcBef>
              <a:buFontTx/>
              <a:buNone/>
              <a:defRPr kumimoji="0" lang="es-ES" sz="2000" i="0">
                <a:solidFill>
                  <a:schemeClr val="tx2"/>
                </a:solidFill>
                <a:latin typeface="+mn-lt"/>
                <a:ea typeface="+mn-ea"/>
                <a:cs typeface="+mn-cs"/>
              </a:defRPr>
            </a:lvl1pPr>
            <a:extLst/>
          </a:lstStyle>
          <a:p>
            <a:pPr marL="0" marR="0" indent="0" algn="ctr" eaLnBrk="1" latinLnBrk="0" hangingPunct="1"/>
            <a:r>
              <a:rPr lang="es-ES"/>
              <a:t>Haga clic en el icono para agregar una imagen</a:t>
            </a:r>
            <a:endParaRPr/>
          </a:p>
        </p:txBody>
      </p:sp>
      <p:sp>
        <p:nvSpPr>
          <p:cNvPr id="7" name="Text Placeholder 6"/>
          <p:cNvSpPr>
            <a:spLocks noGrp="1"/>
          </p:cNvSpPr>
          <p:nvPr>
            <p:ph type="body" sz="quarter" idx="31" hasCustomPrompt="1"/>
          </p:nvPr>
        </p:nvSpPr>
        <p:spPr>
          <a:xfrm>
            <a:off x="228600" y="4343400"/>
            <a:ext cx="8229600" cy="1676400"/>
          </a:xfrm>
        </p:spPr>
        <p:txBody>
          <a:bodyPr tIns="91440" rIns="9144" bIns="91440" anchor="t"/>
          <a:lstStyle>
            <a:lvl1pPr marL="0" marR="0" indent="0" algn="r" eaLnBrk="1" latinLnBrk="0" hangingPunct="1">
              <a:buFontTx/>
              <a:buNone/>
              <a:defRPr kumimoji="0" lang="es-ES" sz="2000" i="0"/>
            </a:lvl1pPr>
            <a:extLst/>
          </a:lstStyle>
          <a:p>
            <a:pPr lvl="0"/>
            <a:r>
              <a:rPr kumimoji="0" lang="es-ES"/>
              <a:t>Haga clic para agregar el título</a:t>
            </a:r>
          </a:p>
        </p:txBody>
      </p:sp>
      <p:sp>
        <p:nvSpPr>
          <p:cNvPr id="8" name="Rectangle 7"/>
          <p:cNvSpPr>
            <a:spLocks noGrp="1"/>
          </p:cNvSpPr>
          <p:nvPr>
            <p:ph type="dt" sz="half" idx="32"/>
          </p:nvPr>
        </p:nvSpPr>
        <p:spPr/>
        <p:txBody>
          <a:bodyPr/>
          <a:lstStyle/>
          <a:p>
            <a:pPr algn="r"/>
            <a:fld id="{9668B50E-0B48-4566-8609-C51CF752A7DF}" type="datetimeFigureOut">
              <a:rPr kumimoji="0" lang="es-ES">
                <a:solidFill>
                  <a:schemeClr val="bg1"/>
                </a:solidFill>
              </a:rPr>
              <a:pPr algn="r"/>
              <a:t>12/06/2017</a:t>
            </a:fld>
            <a:endParaRPr kumimoji="0" lang="es-ES"/>
          </a:p>
        </p:txBody>
      </p:sp>
      <p:sp>
        <p:nvSpPr>
          <p:cNvPr id="9" name="Rectangle 8"/>
          <p:cNvSpPr>
            <a:spLocks noGrp="1"/>
          </p:cNvSpPr>
          <p:nvPr>
            <p:ph type="sldNum" sz="quarter" idx="33"/>
          </p:nvPr>
        </p:nvSpPr>
        <p:spPr/>
        <p:txBody>
          <a:bodyPr/>
          <a:lstStyle/>
          <a:p>
            <a:fld id="{8A4431D5-1B33-458B-8AFD-CECCB0FA18CB}" type="slidenum">
              <a:rPr kumimoji="0" lang="es-ES">
                <a:solidFill>
                  <a:srgbClr val="FFFFFF"/>
                </a:solidFill>
              </a:rPr>
              <a:pPr/>
              <a:t>‹Nº›</a:t>
            </a:fld>
            <a:endParaRPr kumimoji="0" lang="es-ES"/>
          </a:p>
        </p:txBody>
      </p:sp>
      <p:sp>
        <p:nvSpPr>
          <p:cNvPr id="10" name="Rectangle 9"/>
          <p:cNvSpPr>
            <a:spLocks noGrp="1"/>
          </p:cNvSpPr>
          <p:nvPr>
            <p:ph type="ftr" sz="quarter" idx="34"/>
          </p:nvPr>
        </p:nvSpPr>
        <p:spPr/>
        <p:txBody>
          <a:bodyPr/>
          <a:lstStyle/>
          <a:p>
            <a:endParaRPr kumimoji="0" lang="es-ES"/>
          </a:p>
        </p:txBody>
      </p:sp>
    </p:spTree>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es-ES"/>
              <a:t>Haga clic para modificar el estilo de título del patrón</a:t>
            </a:r>
            <a:endParaRPr/>
          </a:p>
        </p:txBody>
      </p:sp>
      <p:sp>
        <p:nvSpPr>
          <p:cNvPr id="3" name="Content Placeholder 2"/>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a:p>
        </p:txBody>
      </p:sp>
      <p:sp>
        <p:nvSpPr>
          <p:cNvPr id="4" name="Date Placeholder 3"/>
          <p:cNvSpPr>
            <a:spLocks noGrp="1"/>
          </p:cNvSpPr>
          <p:nvPr>
            <p:ph type="dt" sz="half" idx="10"/>
          </p:nvPr>
        </p:nvSpPr>
        <p:spPr/>
        <p:txBody>
          <a:bodyPr/>
          <a:lstStyle/>
          <a:p>
            <a:fld id="{9668B50E-0B48-4566-8609-C51CF752A7DF}" type="datetimeFigureOut">
              <a:rPr lang="en-US"/>
              <a:pPr/>
              <a:t>6/12/2017</a:t>
            </a:fld>
            <a:endParaRPr kumimoji="0" lang="es-ES"/>
          </a:p>
        </p:txBody>
      </p:sp>
      <p:sp>
        <p:nvSpPr>
          <p:cNvPr id="5" name="Footer Placeholder 4"/>
          <p:cNvSpPr>
            <a:spLocks noGrp="1"/>
          </p:cNvSpPr>
          <p:nvPr>
            <p:ph type="ftr" sz="quarter" idx="11"/>
          </p:nvPr>
        </p:nvSpPr>
        <p:spPr/>
        <p:txBody>
          <a:bodyPr/>
          <a:lstStyle/>
          <a:p>
            <a:endParaRPr kumimoji="0" lang="es-ES"/>
          </a:p>
        </p:txBody>
      </p:sp>
      <p:sp>
        <p:nvSpPr>
          <p:cNvPr id="6" name="Slide Number Placeholder 5"/>
          <p:cNvSpPr>
            <a:spLocks noGrp="1"/>
          </p:cNvSpPr>
          <p:nvPr>
            <p:ph type="sldNum" sz="quarter" idx="12"/>
          </p:nvPr>
        </p:nvSpPr>
        <p:spPr/>
        <p:txBody>
          <a:bodyPr/>
          <a:lstStyle/>
          <a:p>
            <a:fld id="{8A4431D5-1B33-458B-8AFD-CECCB0FA18CB}" type="slidenum">
              <a:rPr/>
              <a:pPr/>
              <a:t>‹Nº›</a:t>
            </a:fld>
            <a:endParaRPr kumimoji="0" lang="es-E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68B50E-0B48-4566-8609-C51CF752A7DF}" type="datetimeFigureOut">
              <a:rPr lang="en-US"/>
              <a:pPr/>
              <a:t>6/12/2017</a:t>
            </a:fld>
            <a:endParaRPr kumimoji="0" lang="es-ES"/>
          </a:p>
        </p:txBody>
      </p:sp>
      <p:sp>
        <p:nvSpPr>
          <p:cNvPr id="3" name="Footer Placeholder 2"/>
          <p:cNvSpPr>
            <a:spLocks noGrp="1"/>
          </p:cNvSpPr>
          <p:nvPr>
            <p:ph type="ftr" sz="quarter" idx="11"/>
          </p:nvPr>
        </p:nvSpPr>
        <p:spPr/>
        <p:txBody>
          <a:bodyPr/>
          <a:lstStyle/>
          <a:p>
            <a:endParaRPr kumimoji="0" lang="es-ES"/>
          </a:p>
        </p:txBody>
      </p:sp>
      <p:sp>
        <p:nvSpPr>
          <p:cNvPr id="4" name="Slide Number Placeholder 3"/>
          <p:cNvSpPr>
            <a:spLocks noGrp="1"/>
          </p:cNvSpPr>
          <p:nvPr>
            <p:ph type="sldNum" sz="quarter" idx="12"/>
          </p:nvPr>
        </p:nvSpPr>
        <p:spPr/>
        <p:txBody>
          <a:bodyPr/>
          <a:lstStyle/>
          <a:p>
            <a:fld id="{8A4431D5-1B33-458B-8AFD-CECCB0FA18CB}" type="slidenum">
              <a:rPr/>
              <a:pPr/>
              <a:t>‹Nº›</a:t>
            </a:fld>
            <a:endParaRPr kumimoji="0"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Horizontal principal">
    <p:spTree>
      <p:nvGrpSpPr>
        <p:cNvPr id="1" name=""/>
        <p:cNvGrpSpPr/>
        <p:nvPr/>
      </p:nvGrpSpPr>
      <p:grpSpPr>
        <a:xfrm>
          <a:off x="0" y="0"/>
          <a:ext cx="0" cy="0"/>
          <a:chOff x="0" y="0"/>
          <a:chExt cx="0" cy="0"/>
        </a:xfrm>
      </p:grpSpPr>
      <p:sp>
        <p:nvSpPr>
          <p:cNvPr id="17" name="Rectangle 16"/>
          <p:cNvSpPr/>
          <p:nvPr/>
        </p:nvSpPr>
        <p:spPr>
          <a:xfrm rot="10800000" flipV="1">
            <a:off x="-5" y="6237312"/>
            <a:ext cx="8820473" cy="620688"/>
          </a:xfrm>
          <a:prstGeom prst="rect">
            <a:avLst/>
          </a:prstGeom>
          <a:solidFill>
            <a:schemeClr val="bg1"/>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15" name="Rectangle 14"/>
          <p:cNvSpPr/>
          <p:nvPr userDrawn="1"/>
        </p:nvSpPr>
        <p:spPr>
          <a:xfrm rot="16200000">
            <a:off x="5479484" y="3268980"/>
            <a:ext cx="6858000" cy="320040"/>
          </a:xfrm>
          <a:prstGeom prst="rect">
            <a:avLst/>
          </a:prstGeom>
          <a:solidFill>
            <a:schemeClr val="accent5"/>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a:endParaRPr kumimoji="0" lang="es-ES"/>
          </a:p>
        </p:txBody>
      </p:sp>
      <p:sp>
        <p:nvSpPr>
          <p:cNvPr id="23" name="Rectangle 22"/>
          <p:cNvSpPr/>
          <p:nvPr userDrawn="1"/>
        </p:nvSpPr>
        <p:spPr>
          <a:xfrm rot="16200000">
            <a:off x="5589240" y="3302507"/>
            <a:ext cx="6858000" cy="251520"/>
          </a:xfrm>
          <a:prstGeom prst="rect">
            <a:avLst/>
          </a:prstGeom>
          <a:solidFill>
            <a:schemeClr val="accent3"/>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a:endParaRPr kumimoji="0" lang="es-ES" sz="1400" dirty="0"/>
          </a:p>
        </p:txBody>
      </p:sp>
      <p:sp>
        <p:nvSpPr>
          <p:cNvPr id="24" name="Rectangle 23"/>
          <p:cNvSpPr/>
          <p:nvPr userDrawn="1"/>
        </p:nvSpPr>
        <p:spPr>
          <a:xfrm>
            <a:off x="8820472" y="-733"/>
            <a:ext cx="76200" cy="6858000"/>
          </a:xfrm>
          <a:prstGeom prst="rect">
            <a:avLst/>
          </a:prstGeom>
          <a:solidFill>
            <a:schemeClr val="accent6"/>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22" name="Rectangle 21"/>
          <p:cNvSpPr/>
          <p:nvPr userDrawn="1"/>
        </p:nvSpPr>
        <p:spPr>
          <a:xfrm>
            <a:off x="0" y="0"/>
            <a:ext cx="8748464" cy="1124744"/>
          </a:xfrm>
          <a:prstGeom prst="rect">
            <a:avLst/>
          </a:prstGeom>
          <a:solidFill>
            <a:schemeClr val="accent1">
              <a:lumMod val="40000"/>
              <a:lumOff val="60000"/>
            </a:schemeClr>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16" name="Rectangle 6"/>
          <p:cNvSpPr txBox="1">
            <a:spLocks noChangeArrowheads="1"/>
          </p:cNvSpPr>
          <p:nvPr userDrawn="1"/>
        </p:nvSpPr>
        <p:spPr>
          <a:xfrm>
            <a:off x="0" y="0"/>
            <a:ext cx="8748464" cy="980728"/>
          </a:xfrm>
          <a:prstGeom prst="rect">
            <a:avLst/>
          </a:prstGeom>
          <a:no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3"/>
          </a:lnRef>
          <a:fillRef idx="1">
            <a:schemeClr val="lt1"/>
          </a:fillRef>
          <a:effectRef idx="0">
            <a:schemeClr val="accent3"/>
          </a:effectRef>
          <a:fontRef idx="minor">
            <a:schemeClr val="dk1"/>
          </a:fontRef>
        </p:style>
        <p:txBody>
          <a:body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GB" sz="16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endParaRPr>
          </a:p>
          <a:p>
            <a:pPr marL="342900" marR="0" lvl="0" indent="-34290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rPr>
              <a:t>CAPACITY BUILDING </a:t>
            </a:r>
            <a:r>
              <a:rPr kumimoji="0" lang="en-US" sz="12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rPr>
              <a:t>IN THE AREAS OF COMPETITION,</a:t>
            </a:r>
          </a:p>
          <a:p>
            <a:pPr marL="342900" marR="0" lvl="0" indent="-34290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rPr>
              <a:t>PUBLIC PROCUREMENT AND</a:t>
            </a:r>
          </a:p>
          <a:p>
            <a:pPr marL="342900" marR="0" lvl="0" indent="-34290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rPr>
              <a:t>CUSTOMS AND TRADE FACILITATION</a:t>
            </a:r>
            <a:r>
              <a:rPr kumimoji="0" lang="en-US" sz="16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rPr>
              <a:t/>
            </a:r>
            <a:br>
              <a:rPr kumimoji="0" lang="en-US" sz="16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rPr>
            </a:br>
            <a:endParaRPr kumimoji="0" lang="en-US" sz="16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1800" b="0" i="1" u="none" strike="noStrike" kern="1200" cap="none" spc="0" normalizeH="0" baseline="0" noProof="0" dirty="0">
              <a:ln>
                <a:noFill/>
              </a:ln>
              <a:solidFill>
                <a:schemeClr val="dk1"/>
              </a:solidFill>
              <a:effectLst/>
              <a:uLnTx/>
              <a:uFillTx/>
              <a:latin typeface="Arial Narrow"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1400" b="1" i="0" u="none" strike="noStrike" kern="1200" cap="none" spc="0" normalizeH="0" baseline="0" noProof="0" dirty="0">
              <a:ln>
                <a:noFill/>
              </a:ln>
              <a:solidFill>
                <a:schemeClr val="dk1"/>
              </a:solidFill>
              <a:effectLst/>
              <a:uLnTx/>
              <a:uFillTx/>
              <a:latin typeface="Arial Narrow"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2000" b="0" i="0" u="none" strike="noStrike" kern="1200" cap="none" spc="0" normalizeH="0" baseline="0" noProof="0" dirty="0">
              <a:ln>
                <a:noFill/>
              </a:ln>
              <a:solidFill>
                <a:schemeClr val="dk1"/>
              </a:solidFill>
              <a:effectLst/>
              <a:uLnTx/>
              <a:uFillTx/>
              <a:latin typeface="+mn-lt"/>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Tx/>
              <a:buNone/>
              <a:tabLst>
                <a:tab pos="1887538" algn="ctr"/>
                <a:tab pos="3860800" algn="ctr"/>
              </a:tabLst>
              <a:defRPr/>
            </a:pPr>
            <a:r>
              <a:rPr kumimoji="0" lang="en-US" sz="2000" b="0" i="0" u="none" strike="noStrike" kern="1200" cap="none" spc="0" normalizeH="0" baseline="0" noProof="0" dirty="0">
                <a:ln>
                  <a:noFill/>
                </a:ln>
                <a:solidFill>
                  <a:schemeClr val="dk1"/>
                </a:solidFill>
                <a:effectLst/>
                <a:uLnTx/>
                <a:uFillTx/>
                <a:latin typeface="+mn-lt"/>
                <a:ea typeface="+mn-ea"/>
                <a:cs typeface="+mn-cs"/>
              </a:rPr>
              <a:t>		</a:t>
            </a:r>
          </a:p>
          <a:p>
            <a:pPr marL="342900" marR="0" lvl="0" indent="-342900" algn="just" defTabSz="914400" rtl="0" eaLnBrk="1" fontAlgn="auto" latinLnBrk="0" hangingPunct="1">
              <a:lnSpc>
                <a:spcPct val="100000"/>
              </a:lnSpc>
              <a:spcBef>
                <a:spcPct val="20000"/>
              </a:spcBef>
              <a:spcAft>
                <a:spcPts val="0"/>
              </a:spcAft>
              <a:buClrTx/>
              <a:buSzTx/>
              <a:buFontTx/>
              <a:buNone/>
              <a:tabLst/>
              <a:defRPr/>
            </a:pPr>
            <a:endParaRPr kumimoji="0" lang="en-US" sz="1100" b="0" i="0" u="none" strike="noStrike" kern="1200" cap="none" spc="0" normalizeH="0" baseline="0" noProof="0" dirty="0">
              <a:ln>
                <a:noFill/>
              </a:ln>
              <a:solidFill>
                <a:schemeClr val="dk1"/>
              </a:solidFill>
              <a:effectLst/>
              <a:uLnTx/>
              <a:uFillTx/>
              <a:latin typeface="+mn-lt"/>
              <a:ea typeface="+mn-ea"/>
              <a:cs typeface="+mn-cs"/>
            </a:endParaRPr>
          </a:p>
          <a:p>
            <a:pPr marL="342900" marR="0" lvl="0" indent="-342900" algn="r" defTabSz="914400" rtl="0" eaLnBrk="1" fontAlgn="auto" latinLnBrk="0" hangingPunct="1">
              <a:lnSpc>
                <a:spcPct val="100000"/>
              </a:lnSpc>
              <a:spcBef>
                <a:spcPct val="20000"/>
              </a:spcBef>
              <a:spcAft>
                <a:spcPts val="0"/>
              </a:spcAft>
              <a:buClrTx/>
              <a:buSzTx/>
              <a:buFontTx/>
              <a:buNone/>
              <a:tabLst/>
              <a:defRPr/>
            </a:pPr>
            <a:r>
              <a:rPr kumimoji="0" lang="en-US" sz="1100" b="0" i="0" u="none" strike="noStrike" kern="1200" cap="none" spc="0" normalizeH="0" baseline="0" noProof="0" dirty="0">
                <a:ln>
                  <a:noFill/>
                </a:ln>
                <a:solidFill>
                  <a:schemeClr val="dk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sz="1100" b="0" i="0" u="none" strike="noStrike" kern="1200" cap="none" spc="0" normalizeH="0" baseline="0" noProof="0" dirty="0">
                <a:ln>
                  <a:noFill/>
                </a:ln>
                <a:solidFill>
                  <a:schemeClr val="dk1"/>
                </a:solidFill>
                <a:effectLst/>
                <a:uLnTx/>
                <a:uFillTx/>
                <a:latin typeface="+mn-lt"/>
                <a:ea typeface="+mn-ea"/>
                <a:cs typeface="+mn-cs"/>
              </a:rPr>
              <a:t> </a:t>
            </a:r>
          </a:p>
        </p:txBody>
      </p:sp>
      <p:pic>
        <p:nvPicPr>
          <p:cNvPr id="25" name="il_fi" descr="http://www.wereurope.eu/bilder/eu.jp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683568" y="188640"/>
            <a:ext cx="792163" cy="528637"/>
          </a:xfrm>
          <a:prstGeom prst="rect">
            <a:avLst/>
          </a:prstGeom>
          <a:noFill/>
          <a:ln w="9525">
            <a:noFill/>
            <a:miter lim="800000"/>
            <a:headEnd/>
            <a:tailEnd/>
          </a:ln>
        </p:spPr>
      </p:pic>
      <p:sp>
        <p:nvSpPr>
          <p:cNvPr id="26" name="7 CuadroTexto"/>
          <p:cNvSpPr txBox="1">
            <a:spLocks noChangeArrowheads="1"/>
          </p:cNvSpPr>
          <p:nvPr userDrawn="1"/>
        </p:nvSpPr>
        <p:spPr bwMode="auto">
          <a:xfrm>
            <a:off x="467668" y="677590"/>
            <a:ext cx="1223963" cy="369332"/>
          </a:xfrm>
          <a:prstGeom prst="rect">
            <a:avLst/>
          </a:prstGeom>
          <a:noFill/>
          <a:ln w="9525">
            <a:noFill/>
            <a:miter lim="800000"/>
            <a:headEnd/>
            <a:tailEnd/>
          </a:ln>
        </p:spPr>
        <p:txBody>
          <a:bodyPr wrap="square">
            <a:spAutoFit/>
          </a:bodyPr>
          <a:lstStyle/>
          <a:p>
            <a:pPr algn="ctr"/>
            <a:r>
              <a:rPr lang="es-ES" sz="900" dirty="0">
                <a:latin typeface="Arial" charset="0"/>
                <a:cs typeface="Arial" charset="0"/>
              </a:rPr>
              <a:t>Project </a:t>
            </a:r>
            <a:r>
              <a:rPr lang="es-ES" sz="900" dirty="0" err="1">
                <a:latin typeface="Arial" charset="0"/>
                <a:cs typeface="Arial" charset="0"/>
              </a:rPr>
              <a:t>funded</a:t>
            </a:r>
            <a:r>
              <a:rPr lang="es-ES" sz="900" dirty="0">
                <a:latin typeface="Arial" charset="0"/>
                <a:cs typeface="Arial" charset="0"/>
              </a:rPr>
              <a:t> </a:t>
            </a:r>
            <a:r>
              <a:rPr lang="es-ES" sz="900" dirty="0" err="1">
                <a:latin typeface="Arial" charset="0"/>
                <a:cs typeface="Arial" charset="0"/>
              </a:rPr>
              <a:t>by</a:t>
            </a:r>
            <a:r>
              <a:rPr lang="es-ES" sz="900" dirty="0">
                <a:latin typeface="Arial" charset="0"/>
                <a:cs typeface="Arial" charset="0"/>
              </a:rPr>
              <a:t> </a:t>
            </a:r>
            <a:r>
              <a:rPr lang="es-ES" sz="900" dirty="0" err="1">
                <a:latin typeface="Arial" charset="0"/>
                <a:cs typeface="Arial" charset="0"/>
              </a:rPr>
              <a:t>the</a:t>
            </a:r>
            <a:r>
              <a:rPr lang="es-ES" sz="900" dirty="0">
                <a:latin typeface="Arial" charset="0"/>
                <a:cs typeface="Arial" charset="0"/>
              </a:rPr>
              <a:t> </a:t>
            </a:r>
            <a:r>
              <a:rPr lang="es-ES" sz="900" dirty="0" err="1">
                <a:latin typeface="Arial" charset="0"/>
                <a:cs typeface="Arial" charset="0"/>
              </a:rPr>
              <a:t>European</a:t>
            </a:r>
            <a:r>
              <a:rPr lang="es-ES" sz="900" dirty="0">
                <a:latin typeface="Arial" charset="0"/>
                <a:cs typeface="Arial" charset="0"/>
              </a:rPr>
              <a:t> </a:t>
            </a:r>
            <a:r>
              <a:rPr lang="es-ES" sz="900" dirty="0" err="1">
                <a:latin typeface="Arial" charset="0"/>
                <a:cs typeface="Arial" charset="0"/>
              </a:rPr>
              <a:t>Union</a:t>
            </a:r>
            <a:endParaRPr lang="es-ES" sz="900" dirty="0">
              <a:latin typeface="Arial" charset="0"/>
              <a:cs typeface="Arial" charset="0"/>
            </a:endParaRPr>
          </a:p>
        </p:txBody>
      </p:sp>
      <p:sp>
        <p:nvSpPr>
          <p:cNvPr id="28" name="Rectangle 14"/>
          <p:cNvSpPr>
            <a:spLocks noChangeArrowheads="1"/>
          </p:cNvSpPr>
          <p:nvPr userDrawn="1"/>
        </p:nvSpPr>
        <p:spPr bwMode="auto">
          <a:xfrm>
            <a:off x="2340496" y="6346081"/>
            <a:ext cx="1295400" cy="371475"/>
          </a:xfrm>
          <a:prstGeom prst="rect">
            <a:avLst/>
          </a:prstGeom>
          <a:noFill/>
          <a:ln w="12700" cap="sq">
            <a:noFill/>
            <a:miter lim="800000"/>
            <a:headEnd type="none" w="sm" len="sm"/>
            <a:tailEnd type="none" w="sm" len="sm"/>
          </a:ln>
        </p:spPr>
        <p:txBody>
          <a:bodyPr anchor="ctr">
            <a:spAutoFit/>
          </a:bodyPr>
          <a:lstStyle/>
          <a:p>
            <a:pPr algn="r" eaLnBrk="0" hangingPunct="0"/>
            <a:r>
              <a:rPr lang="en-GB" sz="900" dirty="0">
                <a:latin typeface="Calibri" pitchFamily="34" charset="0"/>
                <a:ea typeface="Calibri" pitchFamily="34" charset="0"/>
                <a:cs typeface="Arial" charset="0"/>
              </a:rPr>
              <a:t>A project </a:t>
            </a:r>
            <a:br>
              <a:rPr lang="en-GB" sz="900" dirty="0">
                <a:latin typeface="Calibri" pitchFamily="34" charset="0"/>
                <a:ea typeface="Calibri" pitchFamily="34" charset="0"/>
                <a:cs typeface="Arial" charset="0"/>
              </a:rPr>
            </a:br>
            <a:r>
              <a:rPr lang="en-GB" sz="900" dirty="0">
                <a:latin typeface="Calibri" pitchFamily="34" charset="0"/>
                <a:ea typeface="Calibri" pitchFamily="34" charset="0"/>
                <a:cs typeface="Arial" charset="0"/>
              </a:rPr>
              <a:t>implemented by:</a:t>
            </a:r>
            <a:endParaRPr lang="es-ES" sz="1600" dirty="0">
              <a:ea typeface="Calibri" pitchFamily="34" charset="0"/>
              <a:cs typeface="Arial" charset="0"/>
            </a:endParaRPr>
          </a:p>
        </p:txBody>
      </p:sp>
      <p:grpSp>
        <p:nvGrpSpPr>
          <p:cNvPr id="2" name="21 Grupo"/>
          <p:cNvGrpSpPr>
            <a:grpSpLocks/>
          </p:cNvGrpSpPr>
          <p:nvPr userDrawn="1"/>
        </p:nvGrpSpPr>
        <p:grpSpPr bwMode="auto">
          <a:xfrm>
            <a:off x="3635896" y="6360368"/>
            <a:ext cx="5111750" cy="381000"/>
            <a:chOff x="2483768" y="5768274"/>
            <a:chExt cx="5111055" cy="380927"/>
          </a:xfrm>
        </p:grpSpPr>
        <p:pic>
          <p:nvPicPr>
            <p:cNvPr id="31" name="Imagen 57" descr="logopeque3"/>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483768" y="5805264"/>
              <a:ext cx="1800200" cy="306947"/>
            </a:xfrm>
            <a:prstGeom prst="rect">
              <a:avLst/>
            </a:prstGeom>
            <a:noFill/>
            <a:ln w="9525">
              <a:noFill/>
              <a:miter lim="800000"/>
              <a:headEnd/>
              <a:tailEnd/>
            </a:ln>
          </p:spPr>
        </p:pic>
        <p:pic>
          <p:nvPicPr>
            <p:cNvPr id="32" name="Imagen 58" descr="cid:image001.jpg@01CF9544.2D65E140"/>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4523102" y="5815012"/>
              <a:ext cx="1080120" cy="287451"/>
            </a:xfrm>
            <a:prstGeom prst="rect">
              <a:avLst/>
            </a:prstGeom>
            <a:noFill/>
            <a:ln w="9525">
              <a:noFill/>
              <a:miter lim="800000"/>
              <a:headEnd/>
              <a:tailEnd/>
            </a:ln>
          </p:spPr>
        </p:pic>
        <p:pic>
          <p:nvPicPr>
            <p:cNvPr id="33" name="Imagen 59" descr="þÿ"/>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5842356" y="5797164"/>
              <a:ext cx="794767" cy="323147"/>
            </a:xfrm>
            <a:prstGeom prst="rect">
              <a:avLst/>
            </a:prstGeom>
            <a:noFill/>
            <a:ln w="9525">
              <a:noFill/>
              <a:miter lim="800000"/>
              <a:headEnd/>
              <a:tailEnd/>
            </a:ln>
          </p:spPr>
        </p:pic>
        <p:pic>
          <p:nvPicPr>
            <p:cNvPr id="34" name="Imagen 60" descr="þÿ"/>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6876256" y="5768274"/>
              <a:ext cx="718567" cy="380927"/>
            </a:xfrm>
            <a:prstGeom prst="rect">
              <a:avLst/>
            </a:prstGeom>
            <a:noFill/>
            <a:ln w="9525">
              <a:noFill/>
              <a:miter lim="800000"/>
              <a:headEnd/>
              <a:tailEnd/>
            </a:ln>
          </p:spPr>
        </p:pic>
      </p:grpSp>
      <p:sp>
        <p:nvSpPr>
          <p:cNvPr id="36" name="Text Placeholder 1"/>
          <p:cNvSpPr>
            <a:spLocks noGrp="1"/>
          </p:cNvSpPr>
          <p:nvPr>
            <p:ph type="body" sz="quarter" idx="14" hasCustomPrompt="1"/>
          </p:nvPr>
        </p:nvSpPr>
        <p:spPr>
          <a:xfrm>
            <a:off x="683568" y="1268760"/>
            <a:ext cx="7416824" cy="525760"/>
          </a:xfrm>
        </p:spPr>
        <p:txBody>
          <a:bodyPr anchor="t" anchorCtr="0">
            <a:noAutofit/>
          </a:bodyPr>
          <a:lstStyle>
            <a:lvl1pPr marL="0" marR="0" indent="0" algn="l" eaLnBrk="1" latinLnBrk="0" hangingPunct="1">
              <a:buFontTx/>
              <a:buNone/>
              <a:defRPr kumimoji="0" lang="es-ES" sz="1600" b="1" baseline="0"/>
            </a:lvl1pPr>
            <a:extLst/>
          </a:lstStyle>
          <a:p>
            <a:pPr lvl="0"/>
            <a:r>
              <a:rPr kumimoji="0" lang="es-ES" dirty="0"/>
              <a:t>Haga clic para agregar el título</a:t>
            </a:r>
          </a:p>
        </p:txBody>
      </p:sp>
      <p:sp>
        <p:nvSpPr>
          <p:cNvPr id="20" name="Picture Placeholder 30"/>
          <p:cNvSpPr>
            <a:spLocks noGrp="1" noChangeAspect="1"/>
          </p:cNvSpPr>
          <p:nvPr>
            <p:ph type="pic" sz="quarter" idx="15"/>
          </p:nvPr>
        </p:nvSpPr>
        <p:spPr>
          <a:xfrm>
            <a:off x="4572000" y="1916832"/>
            <a:ext cx="4038600" cy="302895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21" name="Picture Placeholder 7"/>
          <p:cNvSpPr>
            <a:spLocks noGrp="1" noChangeAspect="1"/>
          </p:cNvSpPr>
          <p:nvPr>
            <p:ph type="pic" sz="quarter" idx="16"/>
          </p:nvPr>
        </p:nvSpPr>
        <p:spPr>
          <a:xfrm>
            <a:off x="381000" y="1916832"/>
            <a:ext cx="4038600" cy="302895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29" name="Text Placeholder 23"/>
          <p:cNvSpPr>
            <a:spLocks noGrp="1"/>
          </p:cNvSpPr>
          <p:nvPr>
            <p:ph type="body" sz="quarter" idx="17" hasCustomPrompt="1"/>
          </p:nvPr>
        </p:nvSpPr>
        <p:spPr>
          <a:xfrm>
            <a:off x="381000" y="5098182"/>
            <a:ext cx="4038600" cy="1066800"/>
          </a:xfrm>
        </p:spPr>
        <p:txBody>
          <a:bodyPr anchor="t">
            <a:normAutofit/>
          </a:bodyPr>
          <a:lstStyle>
            <a:lvl1pPr marL="0" marR="0" indent="0" algn="l" eaLnBrk="1" latinLnBrk="0" hangingPunct="1">
              <a:buFontTx/>
              <a:buNone/>
              <a:defRPr kumimoji="0" lang="es-ES" sz="1200" i="1" baseline="0"/>
            </a:lvl1pPr>
            <a:extLst/>
          </a:lstStyle>
          <a:p>
            <a:pPr lvl="0"/>
            <a:r>
              <a:rPr kumimoji="0" lang="es-ES" dirty="0"/>
              <a:t>Haga clic para agregar el título</a:t>
            </a:r>
          </a:p>
        </p:txBody>
      </p:sp>
      <p:sp>
        <p:nvSpPr>
          <p:cNvPr id="30" name="Text Placeholder 1"/>
          <p:cNvSpPr>
            <a:spLocks noGrp="1"/>
          </p:cNvSpPr>
          <p:nvPr>
            <p:ph type="body" sz="quarter" idx="18" hasCustomPrompt="1"/>
          </p:nvPr>
        </p:nvSpPr>
        <p:spPr>
          <a:xfrm>
            <a:off x="4572000" y="5098182"/>
            <a:ext cx="4038600" cy="1066800"/>
          </a:xfrm>
        </p:spPr>
        <p:txBody>
          <a:bodyPr anchor="t">
            <a:normAutofit/>
          </a:bodyPr>
          <a:lstStyle>
            <a:lvl1pPr marL="0" marR="0" indent="0" algn="l" eaLnBrk="1" latinLnBrk="0" hangingPunct="1">
              <a:buFontTx/>
              <a:buNone/>
              <a:defRPr kumimoji="0" lang="es-ES" sz="1200" i="1" baseline="0"/>
            </a:lvl1pPr>
            <a:extLst/>
          </a:lstStyle>
          <a:p>
            <a:pPr lvl="0"/>
            <a:r>
              <a:rPr kumimoji="0" lang="es-ES" dirty="0"/>
              <a:t>Haga clic para agregar el título</a:t>
            </a:r>
          </a:p>
        </p:txBody>
      </p:sp>
      <p:sp>
        <p:nvSpPr>
          <p:cNvPr id="38" name="Text Placeholder 1"/>
          <p:cNvSpPr>
            <a:spLocks noGrp="1"/>
          </p:cNvSpPr>
          <p:nvPr>
            <p:ph type="body" sz="quarter" idx="19" hasCustomPrompt="1"/>
          </p:nvPr>
        </p:nvSpPr>
        <p:spPr>
          <a:xfrm rot="16200000">
            <a:off x="6981192" y="3036032"/>
            <a:ext cx="4038600" cy="216024"/>
          </a:xfrm>
        </p:spPr>
        <p:txBody>
          <a:bodyPr anchor="t">
            <a:normAutofit/>
          </a:bodyPr>
          <a:lstStyle>
            <a:lvl1pPr marL="0" marR="0" indent="0" algn="r" eaLnBrk="1" latinLnBrk="0" hangingPunct="1">
              <a:buFontTx/>
              <a:buNone/>
              <a:defRPr kumimoji="0" lang="es-ES" sz="1400" baseline="0">
                <a:solidFill>
                  <a:schemeClr val="bg1"/>
                </a:solidFill>
              </a:defRPr>
            </a:lvl1pPr>
            <a:extLst/>
          </a:lstStyle>
          <a:p>
            <a:pPr lvl="0"/>
            <a:r>
              <a:rPr kumimoji="0" lang="es-ES" dirty="0"/>
              <a:t>Haga clic para agregar el título</a:t>
            </a:r>
          </a:p>
        </p:txBody>
      </p:sp>
      <p:pic>
        <p:nvPicPr>
          <p:cNvPr id="35" name="9 Imagen" descr="Cariforum logo"/>
          <p:cNvPicPr>
            <a:picLocks noChangeAspect="1" noChangeArrowheads="1"/>
          </p:cNvPicPr>
          <p:nvPr userDrawn="1"/>
        </p:nvPicPr>
        <p:blipFill>
          <a:blip r:embed="rId7" cstate="screen">
            <a:extLst>
              <a:ext uri="{28A0092B-C50C-407E-A947-70E740481C1C}">
                <a14:useLocalDpi xmlns:a14="http://schemas.microsoft.com/office/drawing/2010/main"/>
              </a:ext>
            </a:extLst>
          </a:blip>
          <a:srcRect/>
          <a:stretch>
            <a:fillRect/>
          </a:stretch>
        </p:blipFill>
        <p:spPr bwMode="auto">
          <a:xfrm>
            <a:off x="6732240" y="404664"/>
            <a:ext cx="1765300" cy="344487"/>
          </a:xfrm>
          <a:prstGeom prst="rect">
            <a:avLst/>
          </a:prstGeom>
          <a:noFill/>
          <a:ln w="9525">
            <a:noFill/>
            <a:miter lim="800000"/>
            <a:headEnd/>
            <a:tailEnd/>
          </a:ln>
        </p:spPr>
      </p:pic>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2_Horizontal principal">
    <p:spTree>
      <p:nvGrpSpPr>
        <p:cNvPr id="1" name=""/>
        <p:cNvGrpSpPr/>
        <p:nvPr/>
      </p:nvGrpSpPr>
      <p:grpSpPr>
        <a:xfrm>
          <a:off x="0" y="0"/>
          <a:ext cx="0" cy="0"/>
          <a:chOff x="0" y="0"/>
          <a:chExt cx="0" cy="0"/>
        </a:xfrm>
      </p:grpSpPr>
      <p:sp>
        <p:nvSpPr>
          <p:cNvPr id="15" name="Rectangle 14"/>
          <p:cNvSpPr/>
          <p:nvPr userDrawn="1"/>
        </p:nvSpPr>
        <p:spPr>
          <a:xfrm rot="16200000">
            <a:off x="5479484" y="3268980"/>
            <a:ext cx="6858000" cy="320040"/>
          </a:xfrm>
          <a:prstGeom prst="rect">
            <a:avLst/>
          </a:prstGeom>
          <a:solidFill>
            <a:schemeClr val="accent5"/>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a:endParaRPr kumimoji="0" lang="es-ES"/>
          </a:p>
        </p:txBody>
      </p:sp>
      <p:sp>
        <p:nvSpPr>
          <p:cNvPr id="23" name="Rectangle 22"/>
          <p:cNvSpPr/>
          <p:nvPr userDrawn="1"/>
        </p:nvSpPr>
        <p:spPr>
          <a:xfrm rot="16200000">
            <a:off x="5589240" y="3302507"/>
            <a:ext cx="6858000" cy="251520"/>
          </a:xfrm>
          <a:prstGeom prst="rect">
            <a:avLst/>
          </a:prstGeom>
          <a:solidFill>
            <a:schemeClr val="accent3"/>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a:endParaRPr kumimoji="0" lang="es-ES" sz="1400" dirty="0"/>
          </a:p>
        </p:txBody>
      </p:sp>
      <p:sp>
        <p:nvSpPr>
          <p:cNvPr id="24" name="Rectangle 23"/>
          <p:cNvSpPr/>
          <p:nvPr userDrawn="1"/>
        </p:nvSpPr>
        <p:spPr>
          <a:xfrm>
            <a:off x="8820472" y="-733"/>
            <a:ext cx="76200" cy="6858000"/>
          </a:xfrm>
          <a:prstGeom prst="rect">
            <a:avLst/>
          </a:prstGeom>
          <a:solidFill>
            <a:schemeClr val="accent6"/>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17" name="Rectangle 16"/>
          <p:cNvSpPr/>
          <p:nvPr/>
        </p:nvSpPr>
        <p:spPr>
          <a:xfrm rot="10800000" flipV="1">
            <a:off x="-5" y="6237312"/>
            <a:ext cx="8820473" cy="620688"/>
          </a:xfrm>
          <a:prstGeom prst="rect">
            <a:avLst/>
          </a:prstGeom>
          <a:solidFill>
            <a:schemeClr val="bg1"/>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22" name="Rectangle 21"/>
          <p:cNvSpPr/>
          <p:nvPr userDrawn="1"/>
        </p:nvSpPr>
        <p:spPr>
          <a:xfrm>
            <a:off x="0" y="0"/>
            <a:ext cx="8748464" cy="1124744"/>
          </a:xfrm>
          <a:prstGeom prst="rect">
            <a:avLst/>
          </a:prstGeom>
          <a:solidFill>
            <a:schemeClr val="accent1">
              <a:lumMod val="40000"/>
              <a:lumOff val="60000"/>
            </a:schemeClr>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16" name="Rectangle 6"/>
          <p:cNvSpPr txBox="1">
            <a:spLocks noChangeArrowheads="1"/>
          </p:cNvSpPr>
          <p:nvPr userDrawn="1"/>
        </p:nvSpPr>
        <p:spPr>
          <a:xfrm>
            <a:off x="0" y="0"/>
            <a:ext cx="8748464" cy="980728"/>
          </a:xfrm>
          <a:prstGeom prst="rect">
            <a:avLst/>
          </a:prstGeom>
          <a:noFill/>
          <a:ln w="254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3"/>
          </a:lnRef>
          <a:fillRef idx="1">
            <a:schemeClr val="lt1"/>
          </a:fillRef>
          <a:effectRef idx="0">
            <a:schemeClr val="accent3"/>
          </a:effectRef>
          <a:fontRef idx="minor">
            <a:schemeClr val="dk1"/>
          </a:fontRef>
        </p:style>
        <p:txBody>
          <a:body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GB" sz="16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endParaRPr>
          </a:p>
          <a:p>
            <a:pPr marL="342900" marR="0" lvl="0" indent="-342900" algn="ctr"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rPr>
              <a:t>CAPACITY BUILDING </a:t>
            </a:r>
            <a:r>
              <a:rPr kumimoji="0" lang="en-US" sz="12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rPr>
              <a:t>IN THE AREAS OF COMPETITION,</a:t>
            </a:r>
          </a:p>
          <a:p>
            <a:pPr marL="342900" marR="0" lvl="0" indent="-34290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rPr>
              <a:t>PUBLIC PROCUREMENT AND</a:t>
            </a:r>
          </a:p>
          <a:p>
            <a:pPr marL="342900" marR="0" lvl="0" indent="-34290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rPr>
              <a:t>CUSTOMS AND TRADE FACILITATION</a:t>
            </a:r>
            <a:r>
              <a:rPr kumimoji="0" lang="en-US" sz="16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rPr>
              <a:t/>
            </a:r>
            <a:br>
              <a:rPr kumimoji="0" lang="en-US" sz="16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rPr>
            </a:br>
            <a:endParaRPr kumimoji="0" lang="en-US" sz="1600" b="1" i="0" u="none" strike="noStrike" kern="1200" cap="none" spc="0" normalizeH="0" baseline="0" noProof="0" dirty="0">
              <a:ln>
                <a:noFill/>
              </a:ln>
              <a:solidFill>
                <a:schemeClr val="accent2">
                  <a:lumMod val="75000"/>
                </a:schemeClr>
              </a:solidFill>
              <a:effectLst/>
              <a:uLnTx/>
              <a:uFillTx/>
              <a:latin typeface="Arial Narrow"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1800" b="0" i="1" u="none" strike="noStrike" kern="1200" cap="none" spc="0" normalizeH="0" baseline="0" noProof="0" dirty="0">
              <a:ln>
                <a:noFill/>
              </a:ln>
              <a:solidFill>
                <a:schemeClr val="dk1"/>
              </a:solidFill>
              <a:effectLst/>
              <a:uLnTx/>
              <a:uFillTx/>
              <a:latin typeface="Arial Narrow"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1400" b="1" i="0" u="none" strike="noStrike" kern="1200" cap="none" spc="0" normalizeH="0" baseline="0" noProof="0" dirty="0">
              <a:ln>
                <a:noFill/>
              </a:ln>
              <a:solidFill>
                <a:schemeClr val="dk1"/>
              </a:solidFill>
              <a:effectLst/>
              <a:uLnTx/>
              <a:uFillTx/>
              <a:latin typeface="Arial Narrow" pitchFamily="34"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sz="2000" b="0" i="0" u="none" strike="noStrike" kern="1200" cap="none" spc="0" normalizeH="0" baseline="0" noProof="0" dirty="0">
              <a:ln>
                <a:noFill/>
              </a:ln>
              <a:solidFill>
                <a:schemeClr val="dk1"/>
              </a:solidFill>
              <a:effectLst/>
              <a:uLnTx/>
              <a:uFillTx/>
              <a:latin typeface="+mn-lt"/>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Tx/>
              <a:buNone/>
              <a:tabLst>
                <a:tab pos="1887538" algn="ctr"/>
                <a:tab pos="3860800" algn="ctr"/>
              </a:tabLst>
              <a:defRPr/>
            </a:pPr>
            <a:r>
              <a:rPr kumimoji="0" lang="en-US" sz="2000" b="0" i="0" u="none" strike="noStrike" kern="1200" cap="none" spc="0" normalizeH="0" baseline="0" noProof="0" dirty="0">
                <a:ln>
                  <a:noFill/>
                </a:ln>
                <a:solidFill>
                  <a:schemeClr val="dk1"/>
                </a:solidFill>
                <a:effectLst/>
                <a:uLnTx/>
                <a:uFillTx/>
                <a:latin typeface="+mn-lt"/>
                <a:ea typeface="+mn-ea"/>
                <a:cs typeface="+mn-cs"/>
              </a:rPr>
              <a:t>		</a:t>
            </a:r>
          </a:p>
          <a:p>
            <a:pPr marL="342900" marR="0" lvl="0" indent="-342900" algn="just" defTabSz="914400" rtl="0" eaLnBrk="1" fontAlgn="auto" latinLnBrk="0" hangingPunct="1">
              <a:lnSpc>
                <a:spcPct val="100000"/>
              </a:lnSpc>
              <a:spcBef>
                <a:spcPct val="20000"/>
              </a:spcBef>
              <a:spcAft>
                <a:spcPts val="0"/>
              </a:spcAft>
              <a:buClrTx/>
              <a:buSzTx/>
              <a:buFontTx/>
              <a:buNone/>
              <a:tabLst/>
              <a:defRPr/>
            </a:pPr>
            <a:endParaRPr kumimoji="0" lang="en-US" sz="1100" b="0" i="0" u="none" strike="noStrike" kern="1200" cap="none" spc="0" normalizeH="0" baseline="0" noProof="0" dirty="0">
              <a:ln>
                <a:noFill/>
              </a:ln>
              <a:solidFill>
                <a:schemeClr val="dk1"/>
              </a:solidFill>
              <a:effectLst/>
              <a:uLnTx/>
              <a:uFillTx/>
              <a:latin typeface="+mn-lt"/>
              <a:ea typeface="+mn-ea"/>
              <a:cs typeface="+mn-cs"/>
            </a:endParaRPr>
          </a:p>
          <a:p>
            <a:pPr marL="342900" marR="0" lvl="0" indent="-342900" algn="r" defTabSz="914400" rtl="0" eaLnBrk="1" fontAlgn="auto" latinLnBrk="0" hangingPunct="1">
              <a:lnSpc>
                <a:spcPct val="100000"/>
              </a:lnSpc>
              <a:spcBef>
                <a:spcPct val="20000"/>
              </a:spcBef>
              <a:spcAft>
                <a:spcPts val="0"/>
              </a:spcAft>
              <a:buClrTx/>
              <a:buSzTx/>
              <a:buFontTx/>
              <a:buNone/>
              <a:tabLst/>
              <a:defRPr/>
            </a:pPr>
            <a:r>
              <a:rPr kumimoji="0" lang="en-US" sz="1100" b="0" i="0" u="none" strike="noStrike" kern="1200" cap="none" spc="0" normalizeH="0" baseline="0" noProof="0" dirty="0">
                <a:ln>
                  <a:noFill/>
                </a:ln>
                <a:solidFill>
                  <a:schemeClr val="dk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sz="1100" b="0" i="0" u="none" strike="noStrike" kern="1200" cap="none" spc="0" normalizeH="0" baseline="0" noProof="0" dirty="0">
                <a:ln>
                  <a:noFill/>
                </a:ln>
                <a:solidFill>
                  <a:schemeClr val="dk1"/>
                </a:solidFill>
                <a:effectLst/>
                <a:uLnTx/>
                <a:uFillTx/>
                <a:latin typeface="+mn-lt"/>
                <a:ea typeface="+mn-ea"/>
                <a:cs typeface="+mn-cs"/>
              </a:rPr>
              <a:t> </a:t>
            </a:r>
          </a:p>
        </p:txBody>
      </p:sp>
      <p:pic>
        <p:nvPicPr>
          <p:cNvPr id="25" name="il_fi" descr="http://www.wereurope.eu/bilder/eu.jp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683568" y="188640"/>
            <a:ext cx="792163" cy="528637"/>
          </a:xfrm>
          <a:prstGeom prst="rect">
            <a:avLst/>
          </a:prstGeom>
          <a:noFill/>
          <a:ln w="9525">
            <a:noFill/>
            <a:miter lim="800000"/>
            <a:headEnd/>
            <a:tailEnd/>
          </a:ln>
        </p:spPr>
      </p:pic>
      <p:sp>
        <p:nvSpPr>
          <p:cNvPr id="26" name="7 CuadroTexto"/>
          <p:cNvSpPr txBox="1">
            <a:spLocks noChangeArrowheads="1"/>
          </p:cNvSpPr>
          <p:nvPr userDrawn="1"/>
        </p:nvSpPr>
        <p:spPr bwMode="auto">
          <a:xfrm>
            <a:off x="467668" y="677590"/>
            <a:ext cx="1223963" cy="369332"/>
          </a:xfrm>
          <a:prstGeom prst="rect">
            <a:avLst/>
          </a:prstGeom>
          <a:noFill/>
          <a:ln w="9525">
            <a:noFill/>
            <a:miter lim="800000"/>
            <a:headEnd/>
            <a:tailEnd/>
          </a:ln>
        </p:spPr>
        <p:txBody>
          <a:bodyPr wrap="square">
            <a:spAutoFit/>
          </a:bodyPr>
          <a:lstStyle/>
          <a:p>
            <a:pPr algn="ctr"/>
            <a:r>
              <a:rPr lang="es-ES" sz="900" dirty="0">
                <a:latin typeface="Arial" charset="0"/>
                <a:cs typeface="Arial" charset="0"/>
              </a:rPr>
              <a:t>Project </a:t>
            </a:r>
            <a:r>
              <a:rPr lang="es-ES" sz="900" dirty="0" err="1">
                <a:latin typeface="Arial" charset="0"/>
                <a:cs typeface="Arial" charset="0"/>
              </a:rPr>
              <a:t>funded</a:t>
            </a:r>
            <a:r>
              <a:rPr lang="es-ES" sz="900" dirty="0">
                <a:latin typeface="Arial" charset="0"/>
                <a:cs typeface="Arial" charset="0"/>
              </a:rPr>
              <a:t> </a:t>
            </a:r>
            <a:r>
              <a:rPr lang="es-ES" sz="900" dirty="0" err="1">
                <a:latin typeface="Arial" charset="0"/>
                <a:cs typeface="Arial" charset="0"/>
              </a:rPr>
              <a:t>by</a:t>
            </a:r>
            <a:r>
              <a:rPr lang="es-ES" sz="900" dirty="0">
                <a:latin typeface="Arial" charset="0"/>
                <a:cs typeface="Arial" charset="0"/>
              </a:rPr>
              <a:t> </a:t>
            </a:r>
            <a:r>
              <a:rPr lang="es-ES" sz="900" dirty="0" err="1">
                <a:latin typeface="Arial" charset="0"/>
                <a:cs typeface="Arial" charset="0"/>
              </a:rPr>
              <a:t>the</a:t>
            </a:r>
            <a:r>
              <a:rPr lang="es-ES" sz="900" dirty="0">
                <a:latin typeface="Arial" charset="0"/>
                <a:cs typeface="Arial" charset="0"/>
              </a:rPr>
              <a:t> </a:t>
            </a:r>
            <a:r>
              <a:rPr lang="es-ES" sz="900" dirty="0" err="1">
                <a:latin typeface="Arial" charset="0"/>
                <a:cs typeface="Arial" charset="0"/>
              </a:rPr>
              <a:t>European</a:t>
            </a:r>
            <a:r>
              <a:rPr lang="es-ES" sz="900" dirty="0">
                <a:latin typeface="Arial" charset="0"/>
                <a:cs typeface="Arial" charset="0"/>
              </a:rPr>
              <a:t> </a:t>
            </a:r>
            <a:r>
              <a:rPr lang="es-ES" sz="900" dirty="0" err="1">
                <a:latin typeface="Arial" charset="0"/>
                <a:cs typeface="Arial" charset="0"/>
              </a:rPr>
              <a:t>Union</a:t>
            </a:r>
            <a:endParaRPr lang="es-ES" sz="900" dirty="0">
              <a:latin typeface="Arial" charset="0"/>
              <a:cs typeface="Arial" charset="0"/>
            </a:endParaRPr>
          </a:p>
        </p:txBody>
      </p:sp>
      <p:pic>
        <p:nvPicPr>
          <p:cNvPr id="27" name="9 Imagen" descr="Cariforum logo"/>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6516216" y="404664"/>
            <a:ext cx="1765300" cy="344487"/>
          </a:xfrm>
          <a:prstGeom prst="rect">
            <a:avLst/>
          </a:prstGeom>
          <a:noFill/>
          <a:ln w="9525">
            <a:noFill/>
            <a:miter lim="800000"/>
            <a:headEnd/>
            <a:tailEnd/>
          </a:ln>
        </p:spPr>
      </p:pic>
      <p:sp>
        <p:nvSpPr>
          <p:cNvPr id="28" name="Rectangle 14"/>
          <p:cNvSpPr>
            <a:spLocks noChangeArrowheads="1"/>
          </p:cNvSpPr>
          <p:nvPr userDrawn="1"/>
        </p:nvSpPr>
        <p:spPr bwMode="auto">
          <a:xfrm>
            <a:off x="2340496" y="6346081"/>
            <a:ext cx="1295400" cy="371475"/>
          </a:xfrm>
          <a:prstGeom prst="rect">
            <a:avLst/>
          </a:prstGeom>
          <a:noFill/>
          <a:ln w="12700" cap="sq">
            <a:noFill/>
            <a:miter lim="800000"/>
            <a:headEnd type="none" w="sm" len="sm"/>
            <a:tailEnd type="none" w="sm" len="sm"/>
          </a:ln>
        </p:spPr>
        <p:txBody>
          <a:bodyPr anchor="ctr">
            <a:spAutoFit/>
          </a:bodyPr>
          <a:lstStyle/>
          <a:p>
            <a:pPr algn="r" eaLnBrk="0" hangingPunct="0"/>
            <a:r>
              <a:rPr lang="en-GB" sz="900" dirty="0">
                <a:latin typeface="Calibri" pitchFamily="34" charset="0"/>
                <a:ea typeface="Calibri" pitchFamily="34" charset="0"/>
                <a:cs typeface="Arial" charset="0"/>
              </a:rPr>
              <a:t>A project </a:t>
            </a:r>
            <a:br>
              <a:rPr lang="en-GB" sz="900" dirty="0">
                <a:latin typeface="Calibri" pitchFamily="34" charset="0"/>
                <a:ea typeface="Calibri" pitchFamily="34" charset="0"/>
                <a:cs typeface="Arial" charset="0"/>
              </a:rPr>
            </a:br>
            <a:r>
              <a:rPr lang="en-GB" sz="900" dirty="0">
                <a:latin typeface="Calibri" pitchFamily="34" charset="0"/>
                <a:ea typeface="Calibri" pitchFamily="34" charset="0"/>
                <a:cs typeface="Arial" charset="0"/>
              </a:rPr>
              <a:t>implemented by:</a:t>
            </a:r>
            <a:endParaRPr lang="es-ES" sz="1600" dirty="0">
              <a:ea typeface="Calibri" pitchFamily="34" charset="0"/>
              <a:cs typeface="Arial" charset="0"/>
            </a:endParaRPr>
          </a:p>
        </p:txBody>
      </p:sp>
      <p:grpSp>
        <p:nvGrpSpPr>
          <p:cNvPr id="2" name="21 Grupo"/>
          <p:cNvGrpSpPr>
            <a:grpSpLocks/>
          </p:cNvGrpSpPr>
          <p:nvPr userDrawn="1"/>
        </p:nvGrpSpPr>
        <p:grpSpPr bwMode="auto">
          <a:xfrm>
            <a:off x="3635896" y="6360368"/>
            <a:ext cx="5111750" cy="381000"/>
            <a:chOff x="2483768" y="5768274"/>
            <a:chExt cx="5111055" cy="380927"/>
          </a:xfrm>
        </p:grpSpPr>
        <p:pic>
          <p:nvPicPr>
            <p:cNvPr id="31" name="Imagen 57" descr="logopeque3"/>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483768" y="5805264"/>
              <a:ext cx="1800200" cy="306947"/>
            </a:xfrm>
            <a:prstGeom prst="rect">
              <a:avLst/>
            </a:prstGeom>
            <a:noFill/>
            <a:ln w="9525">
              <a:noFill/>
              <a:miter lim="800000"/>
              <a:headEnd/>
              <a:tailEnd/>
            </a:ln>
          </p:spPr>
        </p:pic>
        <p:pic>
          <p:nvPicPr>
            <p:cNvPr id="32" name="Imagen 58" descr="cid:image001.jpg@01CF9544.2D65E140"/>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4523102" y="5815012"/>
              <a:ext cx="1080120" cy="287451"/>
            </a:xfrm>
            <a:prstGeom prst="rect">
              <a:avLst/>
            </a:prstGeom>
            <a:noFill/>
            <a:ln w="9525">
              <a:noFill/>
              <a:miter lim="800000"/>
              <a:headEnd/>
              <a:tailEnd/>
            </a:ln>
          </p:spPr>
        </p:pic>
        <p:pic>
          <p:nvPicPr>
            <p:cNvPr id="33" name="Imagen 59" descr="þÿ"/>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5842356" y="5797164"/>
              <a:ext cx="794767" cy="323147"/>
            </a:xfrm>
            <a:prstGeom prst="rect">
              <a:avLst/>
            </a:prstGeom>
            <a:noFill/>
            <a:ln w="9525">
              <a:noFill/>
              <a:miter lim="800000"/>
              <a:headEnd/>
              <a:tailEnd/>
            </a:ln>
          </p:spPr>
        </p:pic>
        <p:pic>
          <p:nvPicPr>
            <p:cNvPr id="34" name="Imagen 60" descr="þÿ"/>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6876256" y="5768274"/>
              <a:ext cx="718567" cy="380927"/>
            </a:xfrm>
            <a:prstGeom prst="rect">
              <a:avLst/>
            </a:prstGeom>
            <a:noFill/>
            <a:ln w="9525">
              <a:noFill/>
              <a:miter lim="800000"/>
              <a:headEnd/>
              <a:tailEnd/>
            </a:ln>
          </p:spPr>
        </p:pic>
      </p:grpSp>
      <p:sp>
        <p:nvSpPr>
          <p:cNvPr id="36" name="Text Placeholder 1"/>
          <p:cNvSpPr>
            <a:spLocks noGrp="1"/>
          </p:cNvSpPr>
          <p:nvPr>
            <p:ph type="body" sz="quarter" idx="14" hasCustomPrompt="1"/>
          </p:nvPr>
        </p:nvSpPr>
        <p:spPr>
          <a:xfrm>
            <a:off x="683568" y="1268760"/>
            <a:ext cx="7416824" cy="525760"/>
          </a:xfrm>
        </p:spPr>
        <p:txBody>
          <a:bodyPr anchor="t" anchorCtr="0">
            <a:noAutofit/>
          </a:bodyPr>
          <a:lstStyle>
            <a:lvl1pPr marL="0" marR="0" indent="0" algn="l" eaLnBrk="1" latinLnBrk="0" hangingPunct="1">
              <a:buFontTx/>
              <a:buNone/>
              <a:defRPr kumimoji="0" lang="es-ES" sz="1600" b="1" baseline="0"/>
            </a:lvl1pPr>
            <a:extLst/>
          </a:lstStyle>
          <a:p>
            <a:pPr lvl="0"/>
            <a:r>
              <a:rPr kumimoji="0" lang="es-ES" dirty="0"/>
              <a:t>Haga clic para agregar el título</a:t>
            </a:r>
          </a:p>
        </p:txBody>
      </p:sp>
      <p:sp>
        <p:nvSpPr>
          <p:cNvPr id="21" name="Picture Placeholder 7"/>
          <p:cNvSpPr>
            <a:spLocks noGrp="1" noChangeAspect="1"/>
          </p:cNvSpPr>
          <p:nvPr>
            <p:ph type="pic" sz="quarter" idx="16"/>
          </p:nvPr>
        </p:nvSpPr>
        <p:spPr>
          <a:xfrm>
            <a:off x="521701" y="2348880"/>
            <a:ext cx="2502429" cy="1876822"/>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dirty="0"/>
              <a:t>Haga clic en el icono para agregar una imagen</a:t>
            </a:r>
            <a:endParaRPr dirty="0"/>
          </a:p>
        </p:txBody>
      </p:sp>
      <p:sp>
        <p:nvSpPr>
          <p:cNvPr id="29" name="Text Placeholder 23"/>
          <p:cNvSpPr>
            <a:spLocks noGrp="1"/>
          </p:cNvSpPr>
          <p:nvPr>
            <p:ph type="body" sz="quarter" idx="17" hasCustomPrompt="1"/>
          </p:nvPr>
        </p:nvSpPr>
        <p:spPr>
          <a:xfrm>
            <a:off x="467544" y="4653136"/>
            <a:ext cx="2520280" cy="1066800"/>
          </a:xfrm>
        </p:spPr>
        <p:txBody>
          <a:bodyPr anchor="t">
            <a:normAutofit/>
          </a:bodyPr>
          <a:lstStyle>
            <a:lvl1pPr marL="0" marR="0" indent="0" algn="l" eaLnBrk="1" latinLnBrk="0" hangingPunct="1">
              <a:buFontTx/>
              <a:buNone/>
              <a:defRPr kumimoji="0" lang="es-ES" sz="1200" i="1" baseline="0"/>
            </a:lvl1pPr>
            <a:extLst/>
          </a:lstStyle>
          <a:p>
            <a:pPr lvl="0"/>
            <a:r>
              <a:rPr kumimoji="0" lang="es-ES" dirty="0"/>
              <a:t>Haga clic para agregar el título</a:t>
            </a:r>
          </a:p>
        </p:txBody>
      </p:sp>
      <p:sp>
        <p:nvSpPr>
          <p:cNvPr id="38" name="Text Placeholder 1"/>
          <p:cNvSpPr>
            <a:spLocks noGrp="1"/>
          </p:cNvSpPr>
          <p:nvPr>
            <p:ph type="body" sz="quarter" idx="19" hasCustomPrompt="1"/>
          </p:nvPr>
        </p:nvSpPr>
        <p:spPr>
          <a:xfrm rot="16200000">
            <a:off x="6981192" y="3036032"/>
            <a:ext cx="4038600" cy="216024"/>
          </a:xfrm>
        </p:spPr>
        <p:txBody>
          <a:bodyPr anchor="t">
            <a:normAutofit/>
          </a:bodyPr>
          <a:lstStyle>
            <a:lvl1pPr marL="0" marR="0" indent="0" algn="r" eaLnBrk="1" latinLnBrk="0" hangingPunct="1">
              <a:buFontTx/>
              <a:buNone/>
              <a:defRPr kumimoji="0" lang="es-ES" sz="1400" baseline="0">
                <a:solidFill>
                  <a:schemeClr val="bg1"/>
                </a:solidFill>
              </a:defRPr>
            </a:lvl1pPr>
            <a:extLst/>
          </a:lstStyle>
          <a:p>
            <a:pPr lvl="0"/>
            <a:r>
              <a:rPr kumimoji="0" lang="es-ES" dirty="0"/>
              <a:t>Haga clic para agregar el título</a:t>
            </a:r>
          </a:p>
        </p:txBody>
      </p:sp>
      <p:sp>
        <p:nvSpPr>
          <p:cNvPr id="35" name="Picture Placeholder 7"/>
          <p:cNvSpPr>
            <a:spLocks noGrp="1" noChangeAspect="1"/>
          </p:cNvSpPr>
          <p:nvPr>
            <p:ph type="pic" sz="quarter" idx="20"/>
          </p:nvPr>
        </p:nvSpPr>
        <p:spPr>
          <a:xfrm>
            <a:off x="5940152" y="2348880"/>
            <a:ext cx="2502429" cy="1876822"/>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dirty="0"/>
              <a:t>Haga clic en el icono para agregar una imagen</a:t>
            </a:r>
            <a:endParaRPr dirty="0"/>
          </a:p>
        </p:txBody>
      </p:sp>
      <p:sp>
        <p:nvSpPr>
          <p:cNvPr id="37" name="Picture Placeholder 7"/>
          <p:cNvSpPr>
            <a:spLocks noGrp="1" noChangeAspect="1"/>
          </p:cNvSpPr>
          <p:nvPr>
            <p:ph type="pic" sz="quarter" idx="21"/>
          </p:nvPr>
        </p:nvSpPr>
        <p:spPr>
          <a:xfrm>
            <a:off x="3230926" y="2348880"/>
            <a:ext cx="2502429" cy="1876822"/>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dirty="0"/>
              <a:t>Haga clic en el icono para agregar una imagen</a:t>
            </a:r>
            <a:endParaRPr dirty="0"/>
          </a:p>
        </p:txBody>
      </p:sp>
      <p:sp>
        <p:nvSpPr>
          <p:cNvPr id="39" name="Text Placeholder 23"/>
          <p:cNvSpPr>
            <a:spLocks noGrp="1"/>
          </p:cNvSpPr>
          <p:nvPr>
            <p:ph type="body" sz="quarter" idx="22" hasCustomPrompt="1"/>
          </p:nvPr>
        </p:nvSpPr>
        <p:spPr>
          <a:xfrm>
            <a:off x="3304592" y="4653136"/>
            <a:ext cx="2419536" cy="1066800"/>
          </a:xfrm>
        </p:spPr>
        <p:txBody>
          <a:bodyPr anchor="t">
            <a:normAutofit/>
          </a:bodyPr>
          <a:lstStyle>
            <a:lvl1pPr marL="0" marR="0" indent="0" algn="l" eaLnBrk="1" latinLnBrk="0" hangingPunct="1">
              <a:buFontTx/>
              <a:buNone/>
              <a:defRPr kumimoji="0" lang="es-ES" sz="1200" i="1" baseline="0"/>
            </a:lvl1pPr>
            <a:extLst/>
          </a:lstStyle>
          <a:p>
            <a:pPr lvl="0"/>
            <a:r>
              <a:rPr kumimoji="0" lang="es-ES" dirty="0"/>
              <a:t>Haga clic para agregar el título</a:t>
            </a:r>
          </a:p>
        </p:txBody>
      </p:sp>
      <p:sp>
        <p:nvSpPr>
          <p:cNvPr id="40" name="Text Placeholder 23"/>
          <p:cNvSpPr>
            <a:spLocks noGrp="1"/>
          </p:cNvSpPr>
          <p:nvPr>
            <p:ph type="body" sz="quarter" idx="23" hasCustomPrompt="1"/>
          </p:nvPr>
        </p:nvSpPr>
        <p:spPr>
          <a:xfrm>
            <a:off x="5997624" y="4653136"/>
            <a:ext cx="2390800" cy="1066800"/>
          </a:xfrm>
        </p:spPr>
        <p:txBody>
          <a:bodyPr anchor="t">
            <a:normAutofit/>
          </a:bodyPr>
          <a:lstStyle>
            <a:lvl1pPr marL="0" marR="0" indent="0" algn="l" eaLnBrk="1" latinLnBrk="0" hangingPunct="1">
              <a:buFontTx/>
              <a:buNone/>
              <a:defRPr kumimoji="0" lang="es-ES" sz="1200" i="1" baseline="0"/>
            </a:lvl1pPr>
            <a:extLst/>
          </a:lstStyle>
          <a:p>
            <a:pPr lvl="0"/>
            <a:r>
              <a:rPr kumimoji="0" lang="es-ES" dirty="0"/>
              <a:t>Haga clic para agregar el título</a:t>
            </a: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Horizontal con título">
    <p:spTree>
      <p:nvGrpSpPr>
        <p:cNvPr id="1" name=""/>
        <p:cNvGrpSpPr/>
        <p:nvPr/>
      </p:nvGrpSpPr>
      <p:grpSpPr>
        <a:xfrm>
          <a:off x="0" y="0"/>
          <a:ext cx="0" cy="0"/>
          <a:chOff x="0" y="0"/>
          <a:chExt cx="0" cy="0"/>
        </a:xfrm>
      </p:grpSpPr>
      <p:sp>
        <p:nvSpPr>
          <p:cNvPr id="16" name="Picture Placeholder 15"/>
          <p:cNvSpPr>
            <a:spLocks noGrp="1" noChangeAspect="1"/>
          </p:cNvSpPr>
          <p:nvPr>
            <p:ph type="pic" sz="quarter" idx="10"/>
          </p:nvPr>
        </p:nvSpPr>
        <p:spPr>
          <a:xfrm>
            <a:off x="533400" y="218390"/>
            <a:ext cx="7467600" cy="5600700"/>
          </a:xfr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nchor="t"/>
          <a:lstStyle>
            <a:lvl1pPr marL="0" indent="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19" name="Text Placeholder 18"/>
          <p:cNvSpPr>
            <a:spLocks noGrp="1"/>
          </p:cNvSpPr>
          <p:nvPr>
            <p:ph type="body" sz="quarter" idx="11" hasCustomPrompt="1"/>
          </p:nvPr>
        </p:nvSpPr>
        <p:spPr>
          <a:xfrm>
            <a:off x="533400" y="5943600"/>
            <a:ext cx="7467600" cy="762000"/>
          </a:xfrm>
        </p:spPr>
        <p:txBody>
          <a:bodyPr anchor="t" anchorCtr="0"/>
          <a:lstStyle>
            <a:lvl1pPr marL="0" marR="0" indent="0" algn="r" eaLnBrk="1" latinLnBrk="0" hangingPunct="1">
              <a:buFontTx/>
              <a:buNone/>
              <a:defRPr kumimoji="0" lang="es-ES" sz="2400" i="0" baseline="0"/>
            </a:lvl1pPr>
            <a:extLst/>
          </a:lstStyle>
          <a:p>
            <a:pPr lvl="0"/>
            <a:r>
              <a:rPr kumimoji="0" lang="es-ES"/>
              <a:t>Haga clic para agregar el título</a:t>
            </a:r>
          </a:p>
        </p:txBody>
      </p:sp>
      <p:sp>
        <p:nvSpPr>
          <p:cNvPr id="7" name="Rectangle 6"/>
          <p:cNvSpPr>
            <a:spLocks noGrp="1"/>
          </p:cNvSpPr>
          <p:nvPr>
            <p:ph type="dt" sz="half" idx="12"/>
          </p:nvPr>
        </p:nvSpPr>
        <p:spPr/>
        <p:txBody>
          <a:bodyPr/>
          <a:lstStyle/>
          <a:p>
            <a:pPr algn="r"/>
            <a:fld id="{9668B50E-0B48-4566-8609-C51CF752A7DF}" type="datetimeFigureOut">
              <a:rPr kumimoji="0" lang="es-ES">
                <a:solidFill>
                  <a:schemeClr val="bg1"/>
                </a:solidFill>
              </a:rPr>
              <a:pPr algn="r"/>
              <a:t>12/06/2017</a:t>
            </a:fld>
            <a:endParaRPr kumimoji="0" lang="es-ES"/>
          </a:p>
        </p:txBody>
      </p:sp>
      <p:sp>
        <p:nvSpPr>
          <p:cNvPr id="8" name="Rectangle 7"/>
          <p:cNvSpPr>
            <a:spLocks noGrp="1"/>
          </p:cNvSpPr>
          <p:nvPr>
            <p:ph type="sldNum" sz="quarter" idx="13"/>
          </p:nvPr>
        </p:nvSpPr>
        <p:spPr/>
        <p:txBody>
          <a:bodyPr/>
          <a:lstStyle/>
          <a:p>
            <a:fld id="{8A4431D5-1B33-458B-8AFD-CECCB0FA18CB}" type="slidenum">
              <a:rPr kumimoji="0" lang="es-ES">
                <a:solidFill>
                  <a:srgbClr val="FFFFFF"/>
                </a:solidFill>
              </a:rPr>
              <a:pPr/>
              <a:t>‹Nº›</a:t>
            </a:fld>
            <a:endParaRPr kumimoji="0" lang="es-ES"/>
          </a:p>
        </p:txBody>
      </p:sp>
      <p:sp>
        <p:nvSpPr>
          <p:cNvPr id="9" name="Rectangle 8"/>
          <p:cNvSpPr>
            <a:spLocks noGrp="1"/>
          </p:cNvSpPr>
          <p:nvPr>
            <p:ph type="ftr" sz="quarter" idx="14"/>
          </p:nvPr>
        </p:nvSpPr>
        <p:spPr/>
        <p:txBody>
          <a:bodyPr/>
          <a:lstStyle/>
          <a:p>
            <a:endParaRPr kumimoji="0" lang="es-E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Vertical con título">
    <p:spTree>
      <p:nvGrpSpPr>
        <p:cNvPr id="1" name=""/>
        <p:cNvGrpSpPr/>
        <p:nvPr/>
      </p:nvGrpSpPr>
      <p:grpSpPr>
        <a:xfrm>
          <a:off x="0" y="0"/>
          <a:ext cx="0" cy="0"/>
          <a:chOff x="0" y="0"/>
          <a:chExt cx="0" cy="0"/>
        </a:xfrm>
      </p:grpSpPr>
      <p:sp>
        <p:nvSpPr>
          <p:cNvPr id="24" name="Picture Placeholder 23"/>
          <p:cNvSpPr>
            <a:spLocks noGrp="1"/>
          </p:cNvSpPr>
          <p:nvPr>
            <p:ph type="pic" sz="quarter" idx="10"/>
          </p:nvPr>
        </p:nvSpPr>
        <p:spPr>
          <a:xfrm>
            <a:off x="304800" y="228600"/>
            <a:ext cx="4754880" cy="6324600"/>
          </a:xfr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nchor="t"/>
          <a:lstStyle>
            <a:lvl1pPr marL="0" indent="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25" name="Text Placeholder 24"/>
          <p:cNvSpPr>
            <a:spLocks noGrp="1"/>
          </p:cNvSpPr>
          <p:nvPr>
            <p:ph type="body" sz="quarter" idx="11" hasCustomPrompt="1"/>
          </p:nvPr>
        </p:nvSpPr>
        <p:spPr>
          <a:xfrm>
            <a:off x="5105400" y="228600"/>
            <a:ext cx="3200400" cy="3810000"/>
          </a:xfrm>
        </p:spPr>
        <p:txBody>
          <a:bodyPr tIns="91440" bIns="91440" anchor="t"/>
          <a:lstStyle>
            <a:lvl1pPr marL="0" marR="0" indent="0" algn="l" eaLnBrk="1" latinLnBrk="0" hangingPunct="1">
              <a:buFontTx/>
              <a:buNone/>
              <a:defRPr kumimoji="0" lang="es-ES" sz="2000" i="0"/>
            </a:lvl1pPr>
            <a:extLst/>
          </a:lstStyle>
          <a:p>
            <a:pPr lvl="0"/>
            <a:r>
              <a:rPr kumimoji="0" lang="es-ES"/>
              <a:t>Haga clic para agregar el título</a:t>
            </a:r>
          </a:p>
        </p:txBody>
      </p:sp>
      <p:sp>
        <p:nvSpPr>
          <p:cNvPr id="7" name="Rectangle 6"/>
          <p:cNvSpPr>
            <a:spLocks noGrp="1"/>
          </p:cNvSpPr>
          <p:nvPr>
            <p:ph type="dt" sz="half" idx="12"/>
          </p:nvPr>
        </p:nvSpPr>
        <p:spPr/>
        <p:txBody>
          <a:bodyPr/>
          <a:lstStyle/>
          <a:p>
            <a:pPr algn="r"/>
            <a:fld id="{9668B50E-0B48-4566-8609-C51CF752A7DF}" type="datetimeFigureOut">
              <a:rPr kumimoji="0" lang="es-ES">
                <a:solidFill>
                  <a:schemeClr val="bg1"/>
                </a:solidFill>
              </a:rPr>
              <a:pPr algn="r"/>
              <a:t>12/06/2017</a:t>
            </a:fld>
            <a:endParaRPr kumimoji="0" lang="es-ES"/>
          </a:p>
        </p:txBody>
      </p:sp>
      <p:sp>
        <p:nvSpPr>
          <p:cNvPr id="8" name="Rectangle 7"/>
          <p:cNvSpPr>
            <a:spLocks noGrp="1"/>
          </p:cNvSpPr>
          <p:nvPr>
            <p:ph type="sldNum" sz="quarter" idx="13"/>
          </p:nvPr>
        </p:nvSpPr>
        <p:spPr/>
        <p:txBody>
          <a:bodyPr/>
          <a:lstStyle/>
          <a:p>
            <a:fld id="{8A4431D5-1B33-458B-8AFD-CECCB0FA18CB}" type="slidenum">
              <a:rPr kumimoji="0" lang="es-ES">
                <a:solidFill>
                  <a:srgbClr val="FFFFFF"/>
                </a:solidFill>
              </a:rPr>
              <a:pPr/>
              <a:t>‹Nº›</a:t>
            </a:fld>
            <a:endParaRPr kumimoji="0" lang="es-ES"/>
          </a:p>
        </p:txBody>
      </p:sp>
      <p:sp>
        <p:nvSpPr>
          <p:cNvPr id="9" name="Rectangle 8"/>
          <p:cNvSpPr>
            <a:spLocks noGrp="1"/>
          </p:cNvSpPr>
          <p:nvPr>
            <p:ph type="ftr" sz="quarter" idx="14"/>
          </p:nvPr>
        </p:nvSpPr>
        <p:spPr/>
        <p:txBody>
          <a:bodyPr/>
          <a:lstStyle/>
          <a:p>
            <a:endParaRPr kumimoji="0" lang="es-E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Pantalla completa horizontal">
    <p:spTree>
      <p:nvGrpSpPr>
        <p:cNvPr id="1" name=""/>
        <p:cNvGrpSpPr/>
        <p:nvPr/>
      </p:nvGrpSpPr>
      <p:grpSpPr>
        <a:xfrm>
          <a:off x="0" y="0"/>
          <a:ext cx="0" cy="0"/>
          <a:chOff x="0" y="0"/>
          <a:chExt cx="0" cy="0"/>
        </a:xfrm>
      </p:grpSpPr>
      <p:sp>
        <p:nvSpPr>
          <p:cNvPr id="14" name="Picture Placeholder 13"/>
          <p:cNvSpPr>
            <a:spLocks noGrp="1" noChangeAspect="1"/>
          </p:cNvSpPr>
          <p:nvPr>
            <p:ph type="pic" sz="quarter" idx="10" hasCustomPrompt="1"/>
          </p:nvPr>
        </p:nvSpPr>
        <p:spPr>
          <a:xfrm>
            <a:off x="0" y="0"/>
            <a:ext cx="9144000" cy="6858000"/>
          </a:xfrm>
        </p:spPr>
        <p:txBody>
          <a:bodyPr anchor="t"/>
          <a:lstStyle/>
          <a:p>
            <a:pPr marL="0" marR="0" indent="0" algn="ctr">
              <a:buFontTx/>
              <a:buNone/>
            </a:pPr>
            <a:r>
              <a:rPr kumimoji="0" lang="es-ES" i="0"/>
              <a:t>Haga clic en el icono para agregar una imagen a página completa</a:t>
            </a:r>
            <a:endParaRPr kumimoji="0" lang="es-ES" i="0" baseline="0"/>
          </a:p>
        </p:txBody>
      </p:sp>
      <p:sp>
        <p:nvSpPr>
          <p:cNvPr id="6" name="Rectangle 5"/>
          <p:cNvSpPr>
            <a:spLocks noGrp="1"/>
          </p:cNvSpPr>
          <p:nvPr>
            <p:ph type="dt" sz="half" idx="11"/>
          </p:nvPr>
        </p:nvSpPr>
        <p:spPr/>
        <p:txBody>
          <a:bodyPr/>
          <a:lstStyle/>
          <a:p>
            <a:pPr algn="r"/>
            <a:fld id="{9668B50E-0B48-4566-8609-C51CF752A7DF}" type="datetimeFigureOut">
              <a:rPr kumimoji="0" lang="es-ES">
                <a:solidFill>
                  <a:schemeClr val="bg1"/>
                </a:solidFill>
              </a:rPr>
              <a:pPr algn="r"/>
              <a:t>12/06/2017</a:t>
            </a:fld>
            <a:endParaRPr kumimoji="0" lang="es-ES"/>
          </a:p>
        </p:txBody>
      </p:sp>
      <p:sp>
        <p:nvSpPr>
          <p:cNvPr id="7" name="Rectangle 6"/>
          <p:cNvSpPr>
            <a:spLocks noGrp="1"/>
          </p:cNvSpPr>
          <p:nvPr>
            <p:ph type="sldNum" sz="quarter" idx="12"/>
          </p:nvPr>
        </p:nvSpPr>
        <p:spPr/>
        <p:txBody>
          <a:bodyPr/>
          <a:lstStyle/>
          <a:p>
            <a:fld id="{8A4431D5-1B33-458B-8AFD-CECCB0FA18CB}" type="slidenum">
              <a:rPr kumimoji="0" lang="es-ES">
                <a:solidFill>
                  <a:srgbClr val="FFFFFF"/>
                </a:solidFill>
              </a:rPr>
              <a:pPr/>
              <a:t>‹Nº›</a:t>
            </a:fld>
            <a:endParaRPr kumimoji="0" lang="es-ES"/>
          </a:p>
        </p:txBody>
      </p:sp>
      <p:sp>
        <p:nvSpPr>
          <p:cNvPr id="8" name="Rectangle 7"/>
          <p:cNvSpPr>
            <a:spLocks noGrp="1"/>
          </p:cNvSpPr>
          <p:nvPr>
            <p:ph type="ftr" sz="quarter" idx="13"/>
          </p:nvPr>
        </p:nvSpPr>
        <p:spPr/>
        <p:txBody>
          <a:bodyPr/>
          <a:lstStyle/>
          <a:p>
            <a:endParaRPr kumimoji="0" lang="es-E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en vertical con títulos">
    <p:spTree>
      <p:nvGrpSpPr>
        <p:cNvPr id="1" name=""/>
        <p:cNvGrpSpPr/>
        <p:nvPr/>
      </p:nvGrpSpPr>
      <p:grpSpPr>
        <a:xfrm>
          <a:off x="0" y="0"/>
          <a:ext cx="0" cy="0"/>
          <a:chOff x="0" y="0"/>
          <a:chExt cx="0" cy="0"/>
        </a:xfrm>
      </p:grpSpPr>
      <p:sp>
        <p:nvSpPr>
          <p:cNvPr id="28" name="Picture Placeholder 27"/>
          <p:cNvSpPr>
            <a:spLocks noGrp="1" noChangeAspect="1"/>
          </p:cNvSpPr>
          <p:nvPr>
            <p:ph type="pic" sz="quarter" idx="10"/>
          </p:nvPr>
        </p:nvSpPr>
        <p:spPr>
          <a:xfrm>
            <a:off x="4341047" y="533400"/>
            <a:ext cx="3431353" cy="4575141"/>
          </a:xfr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nchor="t"/>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31" name="Picture Placeholder 30"/>
          <p:cNvSpPr>
            <a:spLocks noGrp="1" noChangeAspect="1"/>
          </p:cNvSpPr>
          <p:nvPr>
            <p:ph type="pic" sz="quarter" idx="11"/>
          </p:nvPr>
        </p:nvSpPr>
        <p:spPr>
          <a:xfrm>
            <a:off x="685800" y="533400"/>
            <a:ext cx="3429000" cy="4572000"/>
          </a:xfrm>
          <a:solidFill>
            <a:schemeClr val="bg1"/>
          </a:solidFill>
          <a:ln w="34925" cap="rnd" cmpd="sng" algn="ctr">
            <a:noFill/>
            <a:prstDash val="solid"/>
          </a:ln>
        </p:spPr>
        <p:style>
          <a:lnRef idx="3">
            <a:schemeClr val="lt1"/>
          </a:lnRef>
          <a:fillRef idx="1">
            <a:schemeClr val="accent3"/>
          </a:fillRef>
          <a:effectRef idx="1">
            <a:schemeClr val="accent3"/>
          </a:effectRef>
          <a:fontRef idx="minor">
            <a:schemeClr val="lt1"/>
          </a:fontRef>
        </p:style>
        <p:txBody>
          <a:bodyPr anchor="t"/>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8" name="Text Placeholder 7"/>
          <p:cNvSpPr>
            <a:spLocks noGrp="1"/>
          </p:cNvSpPr>
          <p:nvPr>
            <p:ph type="body" sz="quarter" idx="14" hasCustomPrompt="1"/>
          </p:nvPr>
        </p:nvSpPr>
        <p:spPr>
          <a:xfrm>
            <a:off x="685800" y="5257800"/>
            <a:ext cx="3429000" cy="1219200"/>
          </a:xfrm>
        </p:spPr>
        <p:txBody>
          <a:bodyPr anchor="t"/>
          <a:lstStyle>
            <a:lvl1pPr marL="0" marR="0" indent="0" algn="r" eaLnBrk="1" latinLnBrk="0" hangingPunct="1">
              <a:buFontTx/>
              <a:buNone/>
              <a:defRPr kumimoji="0" lang="es-ES" sz="1800" baseline="0"/>
            </a:lvl1pPr>
            <a:extLst/>
          </a:lstStyle>
          <a:p>
            <a:pPr lvl="0"/>
            <a:r>
              <a:rPr kumimoji="0" lang="es-ES" dirty="0"/>
              <a:t>Haga clic para agregar el título</a:t>
            </a:r>
          </a:p>
        </p:txBody>
      </p:sp>
      <p:sp>
        <p:nvSpPr>
          <p:cNvPr id="14" name="Text Placeholder 13"/>
          <p:cNvSpPr>
            <a:spLocks noGrp="1"/>
          </p:cNvSpPr>
          <p:nvPr>
            <p:ph type="body" sz="quarter" idx="15" hasCustomPrompt="1"/>
          </p:nvPr>
        </p:nvSpPr>
        <p:spPr>
          <a:xfrm>
            <a:off x="4343400" y="5257800"/>
            <a:ext cx="3429000" cy="1219200"/>
          </a:xfrm>
        </p:spPr>
        <p:txBody>
          <a:bodyPr anchor="t"/>
          <a:lstStyle>
            <a:lvl1pPr marL="0" marR="0" indent="0" algn="r" eaLnBrk="1" latinLnBrk="0" hangingPunct="1">
              <a:buFontTx/>
              <a:buNone/>
              <a:defRPr kumimoji="0" lang="es-ES" sz="1800" baseline="0"/>
            </a:lvl1pPr>
            <a:extLst/>
          </a:lstStyle>
          <a:p>
            <a:pPr lvl="0"/>
            <a:r>
              <a:rPr kumimoji="0" lang="es-ES"/>
              <a:t>Haga clic para agregar el título</a:t>
            </a:r>
          </a:p>
        </p:txBody>
      </p:sp>
      <p:sp>
        <p:nvSpPr>
          <p:cNvPr id="6" name="Rectangle 5"/>
          <p:cNvSpPr>
            <a:spLocks noGrp="1"/>
          </p:cNvSpPr>
          <p:nvPr>
            <p:ph type="dt" sz="half" idx="16"/>
          </p:nvPr>
        </p:nvSpPr>
        <p:spPr/>
        <p:txBody>
          <a:bodyPr/>
          <a:lstStyle/>
          <a:p>
            <a:pPr algn="r"/>
            <a:fld id="{9668B50E-0B48-4566-8609-C51CF752A7DF}" type="datetimeFigureOut">
              <a:rPr kumimoji="0" lang="es-ES">
                <a:solidFill>
                  <a:schemeClr val="bg1"/>
                </a:solidFill>
              </a:rPr>
              <a:pPr algn="r"/>
              <a:t>12/06/2017</a:t>
            </a:fld>
            <a:endParaRPr kumimoji="0" lang="es-ES"/>
          </a:p>
        </p:txBody>
      </p:sp>
      <p:sp>
        <p:nvSpPr>
          <p:cNvPr id="7" name="Rectangle 6"/>
          <p:cNvSpPr>
            <a:spLocks noGrp="1"/>
          </p:cNvSpPr>
          <p:nvPr>
            <p:ph type="sldNum" sz="quarter" idx="17"/>
          </p:nvPr>
        </p:nvSpPr>
        <p:spPr/>
        <p:txBody>
          <a:bodyPr/>
          <a:lstStyle/>
          <a:p>
            <a:fld id="{8A4431D5-1B33-458B-8AFD-CECCB0FA18CB}" type="slidenum">
              <a:rPr kumimoji="0" lang="es-ES">
                <a:solidFill>
                  <a:srgbClr val="FFFFFF"/>
                </a:solidFill>
              </a:rPr>
              <a:pPr/>
              <a:t>‹Nº›</a:t>
            </a:fld>
            <a:endParaRPr kumimoji="0" lang="es-ES"/>
          </a:p>
        </p:txBody>
      </p:sp>
      <p:sp>
        <p:nvSpPr>
          <p:cNvPr id="9" name="Rectangle 8"/>
          <p:cNvSpPr>
            <a:spLocks noGrp="1"/>
          </p:cNvSpPr>
          <p:nvPr>
            <p:ph type="ftr" sz="quarter" idx="18"/>
          </p:nvPr>
        </p:nvSpPr>
        <p:spPr/>
        <p:txBody>
          <a:bodyPr/>
          <a:lstStyle/>
          <a:p>
            <a:endParaRPr kumimoji="0" lang="es-E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en horizontal con títulos">
    <p:spTree>
      <p:nvGrpSpPr>
        <p:cNvPr id="1" name=""/>
        <p:cNvGrpSpPr/>
        <p:nvPr/>
      </p:nvGrpSpPr>
      <p:grpSpPr>
        <a:xfrm>
          <a:off x="0" y="0"/>
          <a:ext cx="0" cy="0"/>
          <a:chOff x="0" y="0"/>
          <a:chExt cx="0" cy="0"/>
        </a:xfrm>
      </p:grpSpPr>
      <p:sp>
        <p:nvSpPr>
          <p:cNvPr id="31" name="Picture Placeholder 30"/>
          <p:cNvSpPr>
            <a:spLocks noGrp="1" noChangeAspect="1"/>
          </p:cNvSpPr>
          <p:nvPr>
            <p:ph type="pic" sz="quarter" idx="13"/>
          </p:nvPr>
        </p:nvSpPr>
        <p:spPr>
          <a:xfrm>
            <a:off x="4343400" y="1085850"/>
            <a:ext cx="4038600" cy="302895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8" name="Picture Placeholder 7"/>
          <p:cNvSpPr>
            <a:spLocks noGrp="1" noChangeAspect="1"/>
          </p:cNvSpPr>
          <p:nvPr>
            <p:ph type="pic" sz="quarter" idx="14"/>
          </p:nvPr>
        </p:nvSpPr>
        <p:spPr>
          <a:xfrm>
            <a:off x="152400" y="1085850"/>
            <a:ext cx="4038600" cy="3028950"/>
          </a:xfrm>
          <a:prstGeom prst="rect">
            <a:avLst/>
          </a:prstGeom>
          <a:solidFill>
            <a:schemeClr val="bg1"/>
          </a:solidFill>
          <a:ln w="34925" cap="rnd" cmpd="sng" algn="ctr">
            <a:noFill/>
            <a:prstDash val="solid"/>
          </a:ln>
        </p:spPr>
        <p:style>
          <a:lnRef idx="3">
            <a:schemeClr val="lt1"/>
          </a:lnRef>
          <a:fillRef idx="1">
            <a:schemeClr val="accent5"/>
          </a:fillRef>
          <a:effectRef idx="1">
            <a:schemeClr val="accent5"/>
          </a:effectRef>
          <a:fontRef idx="minor">
            <a:schemeClr val="lt1"/>
          </a:fontRef>
        </p:style>
        <p:txBody>
          <a:bodyPr/>
          <a:lstStyle>
            <a:lvl1pPr marL="342900" indent="-342900" algn="ctr" rtl="0" eaLnBrk="1" latinLnBrk="0" hangingPunct="1">
              <a:spcBef>
                <a:spcPct val="20000"/>
              </a:spcBef>
              <a:defRPr kumimoji="0" lang="es-ES" sz="2000">
                <a:solidFill>
                  <a:schemeClr val="tx2"/>
                </a:solidFill>
                <a:latin typeface="+mn-lt"/>
                <a:ea typeface="+mn-ea"/>
                <a:cs typeface="+mn-cs"/>
              </a:defRPr>
            </a:lvl1pPr>
            <a:extLst/>
          </a:lstStyle>
          <a:p>
            <a:pPr marL="342900" indent="-342900" algn="ctr" eaLnBrk="1" latinLnBrk="0" hangingPunct="1"/>
            <a:r>
              <a:rPr lang="es-ES"/>
              <a:t>Haga clic en el icono para agregar una imagen</a:t>
            </a:r>
            <a:endParaRPr/>
          </a:p>
        </p:txBody>
      </p:sp>
      <p:sp>
        <p:nvSpPr>
          <p:cNvPr id="24" name="Text Placeholder 23"/>
          <p:cNvSpPr>
            <a:spLocks noGrp="1"/>
          </p:cNvSpPr>
          <p:nvPr>
            <p:ph type="body" sz="quarter" idx="16" hasCustomPrompt="1"/>
          </p:nvPr>
        </p:nvSpPr>
        <p:spPr>
          <a:xfrm>
            <a:off x="152400" y="4267200"/>
            <a:ext cx="4038600" cy="1066800"/>
          </a:xfrm>
        </p:spPr>
        <p:txBody>
          <a:bodyPr anchor="t"/>
          <a:lstStyle>
            <a:lvl1pPr marL="0" marR="0" indent="0" algn="r" eaLnBrk="1" latinLnBrk="0" hangingPunct="1">
              <a:buFontTx/>
              <a:buNone/>
              <a:defRPr kumimoji="0" lang="es-ES" sz="1800" baseline="0"/>
            </a:lvl1pPr>
            <a:extLst/>
          </a:lstStyle>
          <a:p>
            <a:pPr lvl="0"/>
            <a:r>
              <a:rPr kumimoji="0" lang="es-ES"/>
              <a:t>Haga clic para agregar el título</a:t>
            </a:r>
          </a:p>
        </p:txBody>
      </p:sp>
      <p:sp>
        <p:nvSpPr>
          <p:cNvPr id="2" name="Text Placeholder 1"/>
          <p:cNvSpPr>
            <a:spLocks noGrp="1"/>
          </p:cNvSpPr>
          <p:nvPr>
            <p:ph type="body" sz="quarter" idx="17" hasCustomPrompt="1"/>
          </p:nvPr>
        </p:nvSpPr>
        <p:spPr>
          <a:xfrm>
            <a:off x="4343400" y="4267200"/>
            <a:ext cx="4038600" cy="1066800"/>
          </a:xfrm>
        </p:spPr>
        <p:txBody>
          <a:bodyPr anchor="t"/>
          <a:lstStyle>
            <a:lvl1pPr marL="0" marR="0" indent="0" algn="r" eaLnBrk="1" latinLnBrk="0" hangingPunct="1">
              <a:buFontTx/>
              <a:buNone/>
              <a:defRPr kumimoji="0" lang="es-ES" sz="1800" baseline="0"/>
            </a:lvl1pPr>
            <a:extLst/>
          </a:lstStyle>
          <a:p>
            <a:pPr lvl="0"/>
            <a:r>
              <a:rPr kumimoji="0" lang="es-ES"/>
              <a:t>Haga clic para agregar el título</a:t>
            </a:r>
          </a:p>
        </p:txBody>
      </p:sp>
      <p:sp>
        <p:nvSpPr>
          <p:cNvPr id="6" name="Rectangle 5"/>
          <p:cNvSpPr>
            <a:spLocks noGrp="1"/>
          </p:cNvSpPr>
          <p:nvPr>
            <p:ph type="dt" sz="half" idx="18"/>
          </p:nvPr>
        </p:nvSpPr>
        <p:spPr/>
        <p:txBody>
          <a:bodyPr/>
          <a:lstStyle/>
          <a:p>
            <a:pPr algn="r"/>
            <a:fld id="{9668B50E-0B48-4566-8609-C51CF752A7DF}" type="datetimeFigureOut">
              <a:rPr kumimoji="0" lang="es-ES">
                <a:solidFill>
                  <a:schemeClr val="bg1"/>
                </a:solidFill>
              </a:rPr>
              <a:pPr algn="r"/>
              <a:t>12/06/2017</a:t>
            </a:fld>
            <a:endParaRPr kumimoji="0" lang="es-ES"/>
          </a:p>
        </p:txBody>
      </p:sp>
      <p:sp>
        <p:nvSpPr>
          <p:cNvPr id="7" name="Rectangle 6"/>
          <p:cNvSpPr>
            <a:spLocks noGrp="1"/>
          </p:cNvSpPr>
          <p:nvPr>
            <p:ph type="sldNum" sz="quarter" idx="19"/>
          </p:nvPr>
        </p:nvSpPr>
        <p:spPr/>
        <p:txBody>
          <a:bodyPr/>
          <a:lstStyle/>
          <a:p>
            <a:fld id="{8A4431D5-1B33-458B-8AFD-CECCB0FA18CB}" type="slidenum">
              <a:rPr kumimoji="0" lang="es-ES">
                <a:solidFill>
                  <a:srgbClr val="FFFFFF"/>
                </a:solidFill>
              </a:rPr>
              <a:pPr/>
              <a:t>‹Nº›</a:t>
            </a:fld>
            <a:endParaRPr kumimoji="0" lang="es-ES"/>
          </a:p>
        </p:txBody>
      </p:sp>
      <p:sp>
        <p:nvSpPr>
          <p:cNvPr id="9" name="Rectangle 8"/>
          <p:cNvSpPr>
            <a:spLocks noGrp="1"/>
          </p:cNvSpPr>
          <p:nvPr>
            <p:ph type="ftr" sz="quarter" idx="20"/>
          </p:nvPr>
        </p:nvSpPr>
        <p:spPr/>
        <p:txBody>
          <a:bodyPr/>
          <a:lstStyle/>
          <a:p>
            <a:endParaRPr kumimoji="0" lang="es-E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9" name="Rectangle 8"/>
          <p:cNvSpPr/>
          <p:nvPr/>
        </p:nvSpPr>
        <p:spPr>
          <a:xfrm rot="16200000">
            <a:off x="5315559" y="3268980"/>
            <a:ext cx="6858000" cy="320040"/>
          </a:xfrm>
          <a:prstGeom prst="rect">
            <a:avLst/>
          </a:prstGeom>
          <a:solidFill>
            <a:schemeClr val="accent6"/>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a:endParaRPr kumimoji="0" lang="es-ES"/>
          </a:p>
        </p:txBody>
      </p:sp>
      <p:sp>
        <p:nvSpPr>
          <p:cNvPr id="8" name="Rectangle 7"/>
          <p:cNvSpPr/>
          <p:nvPr/>
        </p:nvSpPr>
        <p:spPr>
          <a:xfrm rot="16200000">
            <a:off x="5628132" y="3341399"/>
            <a:ext cx="6858000" cy="173736"/>
          </a:xfrm>
          <a:prstGeom prst="rect">
            <a:avLst/>
          </a:prstGeom>
          <a:solidFill>
            <a:schemeClr val="accent3"/>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a:endParaRPr kumimoji="0" lang="es-ES"/>
          </a:p>
        </p:txBody>
      </p:sp>
      <p:sp>
        <p:nvSpPr>
          <p:cNvPr id="2" name="Title Placeholder 1"/>
          <p:cNvSpPr>
            <a:spLocks noGrp="1"/>
          </p:cNvSpPr>
          <p:nvPr>
            <p:ph type="title"/>
          </p:nvPr>
        </p:nvSpPr>
        <p:spPr>
          <a:xfrm>
            <a:off x="457200" y="274638"/>
            <a:ext cx="7848600" cy="1143000"/>
          </a:xfrm>
          <a:prstGeom prst="rect">
            <a:avLst/>
          </a:prstGeom>
        </p:spPr>
        <p:txBody>
          <a:bodyPr vert="horz" rtlCol="0" anchor="ctr">
            <a:normAutofit/>
          </a:bodyPr>
          <a:lstStyle/>
          <a:p>
            <a:pPr eaLnBrk="1" latinLnBrk="0" hangingPunct="1"/>
            <a:r>
              <a:rPr kumimoji="0" lang="es-ES"/>
              <a:t>Haga clic para modificar el estilo de título del patrón</a:t>
            </a:r>
            <a:endParaRPr kumimoji="0" lang="en-US"/>
          </a:p>
        </p:txBody>
      </p:sp>
      <p:sp>
        <p:nvSpPr>
          <p:cNvPr id="3" name="Text Placeholder 2"/>
          <p:cNvSpPr>
            <a:spLocks noGrp="1"/>
          </p:cNvSpPr>
          <p:nvPr>
            <p:ph type="body" idx="1"/>
          </p:nvPr>
        </p:nvSpPr>
        <p:spPr>
          <a:xfrm>
            <a:off x="457200" y="1600201"/>
            <a:ext cx="7848600" cy="4525963"/>
          </a:xfrm>
          <a:prstGeom prst="rect">
            <a:avLst/>
          </a:prstGeom>
        </p:spPr>
        <p:txBody>
          <a:bodyPr vert="horz" rtlCol="0">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4" name="Date Placeholder 3"/>
          <p:cNvSpPr>
            <a:spLocks noGrp="1"/>
          </p:cNvSpPr>
          <p:nvPr>
            <p:ph type="dt" sz="half" idx="2"/>
          </p:nvPr>
        </p:nvSpPr>
        <p:spPr>
          <a:xfrm rot="16200000">
            <a:off x="7696200" y="1012825"/>
            <a:ext cx="2133600" cy="365125"/>
          </a:xfrm>
          <a:prstGeom prst="rect">
            <a:avLst/>
          </a:prstGeom>
        </p:spPr>
        <p:txBody>
          <a:bodyPr vert="horz" rtlCol="0" anchor="ctr"/>
          <a:lstStyle>
            <a:lvl1pPr algn="r" eaLnBrk="1" latinLnBrk="0" hangingPunct="1">
              <a:defRPr kumimoji="0" lang="es-ES" sz="1200">
                <a:solidFill>
                  <a:schemeClr val="bg1"/>
                </a:solidFill>
              </a:defRPr>
            </a:lvl1pPr>
            <a:extLst/>
          </a:lstStyle>
          <a:p>
            <a:pPr algn="r"/>
            <a:fld id="{9668B50E-0B48-4566-8609-C51CF752A7DF}" type="datetimeFigureOut">
              <a:rPr kumimoji="0" lang="es-ES">
                <a:solidFill>
                  <a:schemeClr val="bg1"/>
                </a:solidFill>
              </a:rPr>
              <a:pPr algn="r"/>
              <a:t>12/06/2017</a:t>
            </a:fld>
            <a:endParaRPr kumimoji="0" lang="es-ES">
              <a:solidFill>
                <a:schemeClr val="bg1"/>
              </a:solidFill>
            </a:endParaRPr>
          </a:p>
        </p:txBody>
      </p:sp>
      <p:sp>
        <p:nvSpPr>
          <p:cNvPr id="5" name="Footer Placeholder 4"/>
          <p:cNvSpPr>
            <a:spLocks noGrp="1"/>
          </p:cNvSpPr>
          <p:nvPr>
            <p:ph type="ftr" sz="quarter" idx="3"/>
          </p:nvPr>
        </p:nvSpPr>
        <p:spPr>
          <a:xfrm rot="16200000">
            <a:off x="7162800" y="3832226"/>
            <a:ext cx="3200400" cy="365125"/>
          </a:xfrm>
          <a:prstGeom prst="rect">
            <a:avLst/>
          </a:prstGeom>
        </p:spPr>
        <p:txBody>
          <a:bodyPr vert="horz" rtlCol="0" anchor="ctr"/>
          <a:lstStyle>
            <a:lvl1pPr algn="l" eaLnBrk="1" latinLnBrk="0" hangingPunct="1">
              <a:defRPr kumimoji="0" lang="es-ES" sz="1200">
                <a:solidFill>
                  <a:schemeClr val="bg1"/>
                </a:solidFill>
              </a:defRPr>
            </a:lvl1pPr>
            <a:extLst/>
          </a:lstStyle>
          <a:p>
            <a:pPr algn="l"/>
            <a:endParaRPr kumimoji="0" lang="es-ES">
              <a:solidFill>
                <a:schemeClr val="bg1"/>
              </a:solidFill>
            </a:endParaRPr>
          </a:p>
        </p:txBody>
      </p:sp>
      <p:sp>
        <p:nvSpPr>
          <p:cNvPr id="6" name="Slide Number Placeholder 5"/>
          <p:cNvSpPr>
            <a:spLocks noGrp="1"/>
          </p:cNvSpPr>
          <p:nvPr>
            <p:ph type="sldNum" sz="quarter" idx="4"/>
          </p:nvPr>
        </p:nvSpPr>
        <p:spPr>
          <a:xfrm rot="5400000">
            <a:off x="8278813" y="5962650"/>
            <a:ext cx="968375" cy="365125"/>
          </a:xfrm>
          <a:prstGeom prst="rect">
            <a:avLst/>
          </a:prstGeom>
        </p:spPr>
        <p:txBody>
          <a:bodyPr vert="horz" rtlCol="0" anchor="ctr"/>
          <a:lstStyle>
            <a:lvl1pPr algn="r" eaLnBrk="1" latinLnBrk="0" hangingPunct="1">
              <a:defRPr kumimoji="0" lang="es-ES" sz="1200">
                <a:solidFill>
                  <a:schemeClr val="bg1"/>
                </a:solidFill>
              </a:defRPr>
            </a:lvl1pPr>
            <a:extLst/>
          </a:lstStyle>
          <a:p>
            <a:fld id="{8A4431D5-1B33-458B-8AFD-CECCB0FA18CB}" type="slidenum">
              <a:rPr kumimoji="0" lang="es-ES">
                <a:solidFill>
                  <a:schemeClr val="bg1"/>
                </a:solidFill>
              </a:rPr>
              <a:pPr/>
              <a:t>‹Nº›</a:t>
            </a:fld>
            <a:endParaRPr kumimoji="0" lang="es-ES">
              <a:solidFill>
                <a:schemeClr val="bg1"/>
              </a:solidFill>
            </a:endParaRPr>
          </a:p>
        </p:txBody>
      </p:sp>
      <p:sp>
        <p:nvSpPr>
          <p:cNvPr id="7" name="Rectangle 6"/>
          <p:cNvSpPr/>
          <p:nvPr/>
        </p:nvSpPr>
        <p:spPr>
          <a:xfrm>
            <a:off x="8895749" y="-733"/>
            <a:ext cx="76200" cy="6858000"/>
          </a:xfrm>
          <a:prstGeom prst="rect">
            <a:avLst/>
          </a:prstGeom>
          <a:solidFill>
            <a:schemeClr val="accent1"/>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71" r:id="rId3"/>
    <p:sldLayoutId id="2147483672" r:id="rId4"/>
    <p:sldLayoutId id="2147483650" r:id="rId5"/>
    <p:sldLayoutId id="2147483651" r:id="rId6"/>
    <p:sldLayoutId id="2147483652"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 id="2147483664" r:id="rId18"/>
    <p:sldLayoutId id="2147483665" r:id="rId19"/>
    <p:sldLayoutId id="2147483666" r:id="rId20"/>
    <p:sldLayoutId id="2147483667" r:id="rId21"/>
    <p:sldLayoutId id="2147483668" r:id="rId22"/>
    <p:sldLayoutId id="2147483669" r:id="rId23"/>
    <p:sldLayoutId id="2147483670" r:id="rId24"/>
  </p:sldLayoutIdLst>
  <p:transition>
    <p:fade/>
  </p:transition>
  <p:txStyles>
    <p:titleStyle>
      <a:lvl1pPr algn="ctr" rtl="0" eaLnBrk="1" latinLnBrk="0" hangingPunct="1">
        <a:spcBef>
          <a:spcPct val="0"/>
        </a:spcBef>
        <a:buNone/>
        <a:defRPr kumimoji="0" lang="es-ES" sz="4400" kern="1200">
          <a:solidFill>
            <a:schemeClr val="tx2"/>
          </a:solidFill>
          <a:latin typeface="+mj-lt"/>
          <a:ea typeface="+mj-ea"/>
          <a:cs typeface="+mj-cs"/>
        </a:defRPr>
      </a:lvl1pPr>
      <a:extLst/>
    </p:titleStyle>
    <p:bodyStyle>
      <a:lvl1pPr marL="342900" indent="-342900" algn="l" rtl="0" eaLnBrk="1" latinLnBrk="0" hangingPunct="1">
        <a:spcBef>
          <a:spcPct val="20000"/>
        </a:spcBef>
        <a:buFont typeface="Arial"/>
        <a:buChar char="•"/>
        <a:defRPr kumimoji="0" lang="es-ES" sz="3200" kern="1200">
          <a:solidFill>
            <a:schemeClr val="tx2"/>
          </a:solidFill>
          <a:latin typeface="+mn-lt"/>
          <a:ea typeface="+mn-ea"/>
          <a:cs typeface="+mn-cs"/>
        </a:defRPr>
      </a:lvl1pPr>
      <a:lvl2pPr marL="742950" indent="-285750" algn="l" rtl="0" eaLnBrk="1" latinLnBrk="0" hangingPunct="1">
        <a:spcBef>
          <a:spcPct val="20000"/>
        </a:spcBef>
        <a:buFont typeface="Arial"/>
        <a:buChar char="–"/>
        <a:defRPr kumimoji="0" lang="es-ES" sz="2800" kern="1200">
          <a:solidFill>
            <a:schemeClr val="tx2"/>
          </a:solidFill>
          <a:latin typeface="+mn-lt"/>
          <a:ea typeface="+mn-ea"/>
          <a:cs typeface="+mn-cs"/>
        </a:defRPr>
      </a:lvl2pPr>
      <a:lvl3pPr marL="1143000" indent="-228600" algn="l" rtl="0" eaLnBrk="1" latinLnBrk="0" hangingPunct="1">
        <a:spcBef>
          <a:spcPct val="20000"/>
        </a:spcBef>
        <a:buFont typeface="Arial"/>
        <a:buChar char="•"/>
        <a:defRPr kumimoji="0" lang="es-ES" sz="2400" kern="1200">
          <a:solidFill>
            <a:schemeClr val="tx2"/>
          </a:solidFill>
          <a:latin typeface="+mn-lt"/>
          <a:ea typeface="+mn-ea"/>
          <a:cs typeface="+mn-cs"/>
        </a:defRPr>
      </a:lvl3pPr>
      <a:lvl4pPr marL="1600200" indent="-228600" algn="l" rtl="0" eaLnBrk="1" latinLnBrk="0" hangingPunct="1">
        <a:spcBef>
          <a:spcPct val="20000"/>
        </a:spcBef>
        <a:buFont typeface="Arial"/>
        <a:buChar char="–"/>
        <a:defRPr kumimoji="0" lang="es-ES" sz="2000" kern="1200">
          <a:solidFill>
            <a:schemeClr val="tx2"/>
          </a:solidFill>
          <a:latin typeface="+mn-lt"/>
          <a:ea typeface="+mn-ea"/>
          <a:cs typeface="+mn-cs"/>
        </a:defRPr>
      </a:lvl4pPr>
      <a:lvl5pPr marL="2057400" indent="-228600" algn="l" rtl="0" eaLnBrk="1" latinLnBrk="0" hangingPunct="1">
        <a:spcBef>
          <a:spcPct val="20000"/>
        </a:spcBef>
        <a:buFont typeface="Arial"/>
        <a:buChar char="»"/>
        <a:defRPr kumimoji="0" lang="es-ES" sz="2000" kern="1200">
          <a:solidFill>
            <a:schemeClr val="tx2"/>
          </a:solidFill>
          <a:latin typeface="+mn-lt"/>
          <a:ea typeface="+mn-ea"/>
          <a:cs typeface="+mn-cs"/>
        </a:defRPr>
      </a:lvl5pPr>
      <a:lvl6pPr marL="2514600" indent="-228600" algn="l" rtl="0" eaLnBrk="1" latinLnBrk="0" hangingPunct="1">
        <a:spcBef>
          <a:spcPct val="20000"/>
        </a:spcBef>
        <a:buFont typeface="Arial"/>
        <a:buChar char="•"/>
        <a:defRPr kumimoji="0" lang="es-ES"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lang="es-ES"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lang="es-ES"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lang="es-ES" sz="2000" kern="1200">
          <a:solidFill>
            <a:schemeClr val="tx1"/>
          </a:solidFill>
          <a:latin typeface="+mn-lt"/>
          <a:ea typeface="+mn-ea"/>
          <a:cs typeface="+mn-cs"/>
        </a:defRPr>
      </a:lvl9pPr>
      <a:extLst/>
    </p:bodyStyle>
    <p:otherStyle>
      <a:lvl1pPr marL="0" algn="l" rtl="0" eaLnBrk="1" latinLnBrk="0" hangingPunct="1">
        <a:defRPr kumimoji="0" lang="es-ES" kern="1200">
          <a:solidFill>
            <a:schemeClr val="tx1"/>
          </a:solidFill>
          <a:latin typeface="+mn-lt"/>
          <a:ea typeface="+mn-ea"/>
          <a:cs typeface="+mn-cs"/>
        </a:defRPr>
      </a:lvl1pPr>
      <a:lvl2pPr marL="457200" algn="l" rtl="0" eaLnBrk="1" latinLnBrk="0" hangingPunct="1">
        <a:defRPr kumimoji="0" lang="es-ES" kern="1200">
          <a:solidFill>
            <a:schemeClr val="tx1"/>
          </a:solidFill>
          <a:latin typeface="+mn-lt"/>
          <a:ea typeface="+mn-ea"/>
          <a:cs typeface="+mn-cs"/>
        </a:defRPr>
      </a:lvl2pPr>
      <a:lvl3pPr marL="914400" algn="l" rtl="0" eaLnBrk="1" latinLnBrk="0" hangingPunct="1">
        <a:defRPr kumimoji="0" lang="es-ES" kern="1200">
          <a:solidFill>
            <a:schemeClr val="tx1"/>
          </a:solidFill>
          <a:latin typeface="+mn-lt"/>
          <a:ea typeface="+mn-ea"/>
          <a:cs typeface="+mn-cs"/>
        </a:defRPr>
      </a:lvl3pPr>
      <a:lvl4pPr marL="1371600" algn="l" rtl="0" eaLnBrk="1" latinLnBrk="0" hangingPunct="1">
        <a:defRPr kumimoji="0" lang="es-ES" kern="1200">
          <a:solidFill>
            <a:schemeClr val="tx1"/>
          </a:solidFill>
          <a:latin typeface="+mn-lt"/>
          <a:ea typeface="+mn-ea"/>
          <a:cs typeface="+mn-cs"/>
        </a:defRPr>
      </a:lvl4pPr>
      <a:lvl5pPr marL="1828800" algn="l" rtl="0" eaLnBrk="1" latinLnBrk="0" hangingPunct="1">
        <a:defRPr kumimoji="0" lang="es-ES" kern="1200">
          <a:solidFill>
            <a:schemeClr val="tx1"/>
          </a:solidFill>
          <a:latin typeface="+mn-lt"/>
          <a:ea typeface="+mn-ea"/>
          <a:cs typeface="+mn-cs"/>
        </a:defRPr>
      </a:lvl5pPr>
      <a:lvl6pPr marL="2286000" algn="l" rtl="0" eaLnBrk="1" latinLnBrk="0" hangingPunct="1">
        <a:defRPr kumimoji="0" lang="es-ES" kern="1200">
          <a:solidFill>
            <a:schemeClr val="tx1"/>
          </a:solidFill>
          <a:latin typeface="+mn-lt"/>
          <a:ea typeface="+mn-ea"/>
          <a:cs typeface="+mn-cs"/>
        </a:defRPr>
      </a:lvl6pPr>
      <a:lvl7pPr marL="2743200" algn="l" rtl="0" eaLnBrk="1" latinLnBrk="0" hangingPunct="1">
        <a:defRPr kumimoji="0" lang="es-ES" kern="1200">
          <a:solidFill>
            <a:schemeClr val="tx1"/>
          </a:solidFill>
          <a:latin typeface="+mn-lt"/>
          <a:ea typeface="+mn-ea"/>
          <a:cs typeface="+mn-cs"/>
        </a:defRPr>
      </a:lvl7pPr>
      <a:lvl8pPr marL="3200400" algn="l" rtl="0" eaLnBrk="1" latinLnBrk="0" hangingPunct="1">
        <a:defRPr kumimoji="0" lang="es-ES" kern="1200">
          <a:solidFill>
            <a:schemeClr val="tx1"/>
          </a:solidFill>
          <a:latin typeface="+mn-lt"/>
          <a:ea typeface="+mn-ea"/>
          <a:cs typeface="+mn-cs"/>
        </a:defRPr>
      </a:lvl8pPr>
      <a:lvl9pPr marL="3657600" algn="l" rtl="0" eaLnBrk="1" latinLnBrk="0" hangingPunct="1">
        <a:defRPr kumimoji="0" lang="es-ES"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image" Target="../media/image6.jpe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Marcador de texto"/>
          <p:cNvSpPr>
            <a:spLocks noGrp="1"/>
          </p:cNvSpPr>
          <p:nvPr>
            <p:ph type="body" sz="quarter" idx="10"/>
          </p:nvPr>
        </p:nvSpPr>
        <p:spPr>
          <a:xfrm>
            <a:off x="0" y="5013176"/>
            <a:ext cx="8964488" cy="1238250"/>
          </a:xfrm>
        </p:spPr>
        <p:txBody>
          <a:bodyPr/>
          <a:lstStyle/>
          <a:p>
            <a:r>
              <a:rPr lang="es-ES" dirty="0"/>
              <a:t>Final </a:t>
            </a:r>
            <a:r>
              <a:rPr lang="es-ES" dirty="0" err="1"/>
              <a:t>Event</a:t>
            </a:r>
            <a:endParaRPr lang="es-ES" dirty="0"/>
          </a:p>
        </p:txBody>
      </p:sp>
      <p:sp>
        <p:nvSpPr>
          <p:cNvPr id="10" name="9 Marcador de texto"/>
          <p:cNvSpPr>
            <a:spLocks noGrp="1"/>
          </p:cNvSpPr>
          <p:nvPr>
            <p:ph type="body" sz="quarter" idx="15"/>
          </p:nvPr>
        </p:nvSpPr>
        <p:spPr>
          <a:xfrm rot="16200000">
            <a:off x="6013648" y="2527176"/>
            <a:ext cx="5181600" cy="432048"/>
          </a:xfrm>
        </p:spPr>
        <p:txBody>
          <a:bodyPr/>
          <a:lstStyle/>
          <a:p>
            <a:r>
              <a:rPr lang="es-ES" dirty="0"/>
              <a:t>Port of </a:t>
            </a:r>
            <a:r>
              <a:rPr lang="es-ES" dirty="0" err="1"/>
              <a:t>Spain</a:t>
            </a:r>
            <a:r>
              <a:rPr lang="es-ES" dirty="0"/>
              <a:t> - June 5 &amp; 6, 2017</a:t>
            </a:r>
          </a:p>
        </p:txBody>
      </p:sp>
      <p:sp>
        <p:nvSpPr>
          <p:cNvPr id="11" name="10 CuadroTexto"/>
          <p:cNvSpPr txBox="1"/>
          <p:nvPr/>
        </p:nvSpPr>
        <p:spPr>
          <a:xfrm>
            <a:off x="395536" y="1268760"/>
            <a:ext cx="6552728" cy="1477328"/>
          </a:xfrm>
          <a:prstGeom prst="rect">
            <a:avLst/>
          </a:prstGeom>
          <a:noFill/>
        </p:spPr>
        <p:txBody>
          <a:bodyPr wrap="square" rtlCol="0">
            <a:spAutoFit/>
          </a:bodyPr>
          <a:lstStyle/>
          <a:p>
            <a:pPr algn="r"/>
            <a:r>
              <a:rPr lang="en-GB" i="1" dirty="0"/>
              <a:t>Capacity Building Within the Caribbean Forum of the African, Caribbean and Pacific Group of States (CARIFORUM) in the Areas of Competition, Public Procurement, and Customs and Trade Facilitation in support of the Implementation of the CARIFORUM-EU Economic Partnership Agreement (EPA).</a:t>
            </a:r>
            <a:endParaRPr lang="es-ES" dirty="0"/>
          </a:p>
        </p:txBody>
      </p:sp>
      <p:sp>
        <p:nvSpPr>
          <p:cNvPr id="12" name="Rectangle 16"/>
          <p:cNvSpPr/>
          <p:nvPr/>
        </p:nvSpPr>
        <p:spPr>
          <a:xfrm rot="10800000" flipV="1">
            <a:off x="-7" y="6237312"/>
            <a:ext cx="8964494" cy="620688"/>
          </a:xfrm>
          <a:prstGeom prst="rect">
            <a:avLst/>
          </a:prstGeom>
          <a:solidFill>
            <a:schemeClr val="bg1"/>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13" name="Rectangle 14"/>
          <p:cNvSpPr>
            <a:spLocks noChangeArrowheads="1"/>
          </p:cNvSpPr>
          <p:nvPr/>
        </p:nvSpPr>
        <p:spPr bwMode="auto">
          <a:xfrm>
            <a:off x="2340496" y="6346081"/>
            <a:ext cx="1295400" cy="371475"/>
          </a:xfrm>
          <a:prstGeom prst="rect">
            <a:avLst/>
          </a:prstGeom>
          <a:noFill/>
          <a:ln w="12700" cap="sq">
            <a:noFill/>
            <a:miter lim="800000"/>
            <a:headEnd type="none" w="sm" len="sm"/>
            <a:tailEnd type="none" w="sm" len="sm"/>
          </a:ln>
        </p:spPr>
        <p:txBody>
          <a:bodyPr anchor="ctr">
            <a:spAutoFit/>
          </a:bodyPr>
          <a:lstStyle/>
          <a:p>
            <a:pPr algn="r" eaLnBrk="0" hangingPunct="0"/>
            <a:r>
              <a:rPr lang="en-GB" sz="900" dirty="0">
                <a:latin typeface="Calibri" pitchFamily="34" charset="0"/>
                <a:ea typeface="Calibri" pitchFamily="34" charset="0"/>
                <a:cs typeface="Arial" charset="0"/>
              </a:rPr>
              <a:t>A project </a:t>
            </a:r>
            <a:br>
              <a:rPr lang="en-GB" sz="900" dirty="0">
                <a:latin typeface="Calibri" pitchFamily="34" charset="0"/>
                <a:ea typeface="Calibri" pitchFamily="34" charset="0"/>
                <a:cs typeface="Arial" charset="0"/>
              </a:rPr>
            </a:br>
            <a:r>
              <a:rPr lang="en-GB" sz="900" dirty="0">
                <a:latin typeface="Calibri" pitchFamily="34" charset="0"/>
                <a:ea typeface="Calibri" pitchFamily="34" charset="0"/>
                <a:cs typeface="Arial" charset="0"/>
              </a:rPr>
              <a:t>implemented by:</a:t>
            </a:r>
            <a:endParaRPr lang="es-ES" sz="1600" dirty="0">
              <a:ea typeface="Calibri" pitchFamily="34" charset="0"/>
              <a:cs typeface="Arial" charset="0"/>
            </a:endParaRPr>
          </a:p>
        </p:txBody>
      </p:sp>
      <p:grpSp>
        <p:nvGrpSpPr>
          <p:cNvPr id="14" name="21 Grupo"/>
          <p:cNvGrpSpPr>
            <a:grpSpLocks/>
          </p:cNvGrpSpPr>
          <p:nvPr/>
        </p:nvGrpSpPr>
        <p:grpSpPr bwMode="auto">
          <a:xfrm>
            <a:off x="3635896" y="6360368"/>
            <a:ext cx="5111750" cy="381000"/>
            <a:chOff x="2483768" y="5768274"/>
            <a:chExt cx="5111055" cy="380927"/>
          </a:xfrm>
        </p:grpSpPr>
        <p:pic>
          <p:nvPicPr>
            <p:cNvPr id="15" name="Imagen 57" descr="logopeque3"/>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483768" y="5805264"/>
              <a:ext cx="1800200" cy="306947"/>
            </a:xfrm>
            <a:prstGeom prst="rect">
              <a:avLst/>
            </a:prstGeom>
            <a:noFill/>
            <a:ln w="9525">
              <a:noFill/>
              <a:miter lim="800000"/>
              <a:headEnd/>
              <a:tailEnd/>
            </a:ln>
          </p:spPr>
        </p:pic>
        <p:pic>
          <p:nvPicPr>
            <p:cNvPr id="16" name="Imagen 58" descr="cid:image001.jpg@01CF9544.2D65E140"/>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4523102" y="5815012"/>
              <a:ext cx="1080120" cy="287451"/>
            </a:xfrm>
            <a:prstGeom prst="rect">
              <a:avLst/>
            </a:prstGeom>
            <a:noFill/>
            <a:ln w="9525">
              <a:noFill/>
              <a:miter lim="800000"/>
              <a:headEnd/>
              <a:tailEnd/>
            </a:ln>
          </p:spPr>
        </p:pic>
        <p:pic>
          <p:nvPicPr>
            <p:cNvPr id="17" name="Imagen 59" descr="þÿ"/>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5842356" y="5797164"/>
              <a:ext cx="794767" cy="323147"/>
            </a:xfrm>
            <a:prstGeom prst="rect">
              <a:avLst/>
            </a:prstGeom>
            <a:noFill/>
            <a:ln w="9525">
              <a:noFill/>
              <a:miter lim="800000"/>
              <a:headEnd/>
              <a:tailEnd/>
            </a:ln>
          </p:spPr>
        </p:pic>
        <p:pic>
          <p:nvPicPr>
            <p:cNvPr id="18" name="Imagen 60" descr="þÿ"/>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876256" y="5768274"/>
              <a:ext cx="718567" cy="380927"/>
            </a:xfrm>
            <a:prstGeom prst="rect">
              <a:avLst/>
            </a:prstGeom>
            <a:noFill/>
            <a:ln w="9525">
              <a:noFill/>
              <a:miter lim="800000"/>
              <a:headEnd/>
              <a:tailEnd/>
            </a:ln>
          </p:spPr>
        </p:pic>
      </p:grpSp>
      <p:pic>
        <p:nvPicPr>
          <p:cNvPr id="19" name="il_fi" descr="http://www.wereurope.eu/bilder/eu.jpg"/>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683568" y="188640"/>
            <a:ext cx="792163" cy="528637"/>
          </a:xfrm>
          <a:prstGeom prst="rect">
            <a:avLst/>
          </a:prstGeom>
          <a:noFill/>
          <a:ln w="9525">
            <a:noFill/>
            <a:miter lim="800000"/>
            <a:headEnd/>
            <a:tailEnd/>
          </a:ln>
        </p:spPr>
      </p:pic>
      <p:sp>
        <p:nvSpPr>
          <p:cNvPr id="20" name="7 CuadroTexto"/>
          <p:cNvSpPr txBox="1">
            <a:spLocks noChangeArrowheads="1"/>
          </p:cNvSpPr>
          <p:nvPr/>
        </p:nvSpPr>
        <p:spPr bwMode="auto">
          <a:xfrm>
            <a:off x="467668" y="677590"/>
            <a:ext cx="1223963" cy="369332"/>
          </a:xfrm>
          <a:prstGeom prst="rect">
            <a:avLst/>
          </a:prstGeom>
          <a:noFill/>
          <a:ln w="9525">
            <a:noFill/>
            <a:miter lim="800000"/>
            <a:headEnd/>
            <a:tailEnd/>
          </a:ln>
        </p:spPr>
        <p:txBody>
          <a:bodyPr wrap="square">
            <a:spAutoFit/>
          </a:bodyPr>
          <a:lstStyle/>
          <a:p>
            <a:pPr algn="ctr"/>
            <a:r>
              <a:rPr lang="es-ES" sz="900" dirty="0">
                <a:latin typeface="Arial" charset="0"/>
                <a:cs typeface="Arial" charset="0"/>
              </a:rPr>
              <a:t>Project </a:t>
            </a:r>
            <a:r>
              <a:rPr lang="es-ES" sz="900" dirty="0" err="1">
                <a:latin typeface="Arial" charset="0"/>
                <a:cs typeface="Arial" charset="0"/>
              </a:rPr>
              <a:t>funded</a:t>
            </a:r>
            <a:r>
              <a:rPr lang="es-ES" sz="900" dirty="0">
                <a:latin typeface="Arial" charset="0"/>
                <a:cs typeface="Arial" charset="0"/>
              </a:rPr>
              <a:t> </a:t>
            </a:r>
            <a:r>
              <a:rPr lang="es-ES" sz="900" dirty="0" err="1">
                <a:latin typeface="Arial" charset="0"/>
                <a:cs typeface="Arial" charset="0"/>
              </a:rPr>
              <a:t>by</a:t>
            </a:r>
            <a:r>
              <a:rPr lang="es-ES" sz="900" dirty="0">
                <a:latin typeface="Arial" charset="0"/>
                <a:cs typeface="Arial" charset="0"/>
              </a:rPr>
              <a:t> </a:t>
            </a:r>
            <a:r>
              <a:rPr lang="es-ES" sz="900" dirty="0" err="1">
                <a:latin typeface="Arial" charset="0"/>
                <a:cs typeface="Arial" charset="0"/>
              </a:rPr>
              <a:t>the</a:t>
            </a:r>
            <a:r>
              <a:rPr lang="es-ES" sz="900" dirty="0">
                <a:latin typeface="Arial" charset="0"/>
                <a:cs typeface="Arial" charset="0"/>
              </a:rPr>
              <a:t> </a:t>
            </a:r>
            <a:r>
              <a:rPr lang="es-ES" sz="900" dirty="0" err="1">
                <a:latin typeface="Arial" charset="0"/>
                <a:cs typeface="Arial" charset="0"/>
              </a:rPr>
              <a:t>European</a:t>
            </a:r>
            <a:r>
              <a:rPr lang="es-ES" sz="900" dirty="0">
                <a:latin typeface="Arial" charset="0"/>
                <a:cs typeface="Arial" charset="0"/>
              </a:rPr>
              <a:t> </a:t>
            </a:r>
            <a:r>
              <a:rPr lang="es-ES" sz="900" dirty="0" err="1">
                <a:latin typeface="Arial" charset="0"/>
                <a:cs typeface="Arial" charset="0"/>
              </a:rPr>
              <a:t>Union</a:t>
            </a:r>
            <a:endParaRPr lang="es-ES" sz="900" dirty="0">
              <a:latin typeface="Arial" charset="0"/>
              <a:cs typeface="Arial" charset="0"/>
            </a:endParaRPr>
          </a:p>
        </p:txBody>
      </p:sp>
      <p:pic>
        <p:nvPicPr>
          <p:cNvPr id="21" name="9 Imagen" descr="Cariforum logo"/>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5076056" y="404664"/>
            <a:ext cx="1765300" cy="344487"/>
          </a:xfrm>
          <a:prstGeom prst="rect">
            <a:avLst/>
          </a:prstGeom>
          <a:noFill/>
          <a:ln w="9525">
            <a:noFill/>
            <a:miter lim="800000"/>
            <a:headEnd/>
            <a:tailEnd/>
          </a:ln>
        </p:spPr>
      </p:pic>
      <p:sp>
        <p:nvSpPr>
          <p:cNvPr id="22" name="21 CuadroTexto"/>
          <p:cNvSpPr txBox="1"/>
          <p:nvPr/>
        </p:nvSpPr>
        <p:spPr>
          <a:xfrm>
            <a:off x="1259632" y="3212976"/>
            <a:ext cx="5688632" cy="646331"/>
          </a:xfrm>
          <a:prstGeom prst="rect">
            <a:avLst/>
          </a:prstGeom>
          <a:noFill/>
        </p:spPr>
        <p:txBody>
          <a:bodyPr wrap="square" rtlCol="0">
            <a:spAutoFit/>
          </a:bodyPr>
          <a:lstStyle/>
          <a:p>
            <a:pPr algn="r"/>
            <a:r>
              <a:rPr lang="en-GB" sz="1200" dirty="0"/>
              <a:t>Antigua and Barbuda, The Bahamas, Barbados, Belize, Dominica, the Dominican Republic, Grenada, Guyana, Haiti, Jamaica, St. Kitts and Nevis, Saint Lucia, St. Vincent and the Grenadines, Suriname, and Trinidad and Tobago</a:t>
            </a:r>
            <a:endParaRPr lang="es-ES" sz="1200" dirty="0"/>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7848600" cy="1224136"/>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US" dirty="0"/>
              <a:t>Training :</a:t>
            </a:r>
            <a:br>
              <a:rPr lang="en-US" dirty="0"/>
            </a:br>
            <a:r>
              <a:rPr lang="en-US" dirty="0"/>
              <a:t> Customs &amp; Trade Facilitation</a:t>
            </a:r>
            <a:endParaRPr lang="en-GB" dirty="0"/>
          </a:p>
        </p:txBody>
      </p:sp>
      <p:sp>
        <p:nvSpPr>
          <p:cNvPr id="3" name="Content Placeholder 2"/>
          <p:cNvSpPr>
            <a:spLocks noGrp="1"/>
          </p:cNvSpPr>
          <p:nvPr>
            <p:ph idx="1"/>
          </p:nvPr>
        </p:nvSpPr>
        <p:spPr>
          <a:xfrm>
            <a:off x="107504" y="1556792"/>
            <a:ext cx="8424936" cy="5184576"/>
          </a:xfrm>
        </p:spPr>
        <p:txBody>
          <a:bodyPr>
            <a:noAutofit/>
          </a:bodyPr>
          <a:lstStyle/>
          <a:p>
            <a:pPr marL="0" indent="0">
              <a:buNone/>
            </a:pPr>
            <a:r>
              <a:rPr lang="en-US" sz="2400" b="1" dirty="0">
                <a:solidFill>
                  <a:srgbClr val="FF0000"/>
                </a:solidFill>
              </a:rPr>
              <a:t>Level 1</a:t>
            </a:r>
            <a:r>
              <a:rPr lang="en-US" sz="2400" dirty="0"/>
              <a:t>: ( Targeting a cross section of trading community)</a:t>
            </a:r>
          </a:p>
          <a:p>
            <a:pPr marL="0" indent="0">
              <a:buNone/>
            </a:pPr>
            <a:r>
              <a:rPr lang="en-US" sz="2400" b="1" dirty="0">
                <a:solidFill>
                  <a:srgbClr val="FF0000"/>
                </a:solidFill>
              </a:rPr>
              <a:t>	</a:t>
            </a:r>
            <a:r>
              <a:rPr lang="en-US" sz="2400" b="1" dirty="0">
                <a:solidFill>
                  <a:schemeClr val="tx1"/>
                </a:solidFill>
              </a:rPr>
              <a:t>-</a:t>
            </a:r>
            <a:r>
              <a:rPr lang="en-US" sz="2400" b="1" dirty="0">
                <a:solidFill>
                  <a:srgbClr val="FF0000"/>
                </a:solidFill>
              </a:rPr>
              <a:t> </a:t>
            </a:r>
            <a:r>
              <a:rPr lang="en-US" sz="2400" dirty="0">
                <a:solidFill>
                  <a:schemeClr val="tx1"/>
                </a:solidFill>
              </a:rPr>
              <a:t>General sensitization based on purpose driven 	Training Manual </a:t>
            </a:r>
          </a:p>
          <a:p>
            <a:pPr marL="0" indent="0">
              <a:buNone/>
            </a:pPr>
            <a:endParaRPr lang="en-US" sz="2400" dirty="0">
              <a:solidFill>
                <a:schemeClr val="tx1"/>
              </a:solidFill>
            </a:endParaRPr>
          </a:p>
          <a:p>
            <a:pPr marL="0" indent="0">
              <a:buNone/>
            </a:pPr>
            <a:r>
              <a:rPr lang="en-US" sz="2400" dirty="0">
                <a:solidFill>
                  <a:schemeClr val="tx1"/>
                </a:solidFill>
              </a:rPr>
              <a:t>	- One day workshop facilitated by Power Point 	Presentation </a:t>
            </a:r>
          </a:p>
          <a:p>
            <a:pPr marL="0" indent="0">
              <a:buNone/>
            </a:pPr>
            <a:r>
              <a:rPr lang="en-US" sz="2400" b="1" dirty="0">
                <a:solidFill>
                  <a:schemeClr val="tx1"/>
                </a:solidFill>
              </a:rPr>
              <a:t>	</a:t>
            </a:r>
          </a:p>
          <a:p>
            <a:pPr marL="0" indent="0">
              <a:buNone/>
            </a:pPr>
            <a:r>
              <a:rPr lang="en-US" sz="2400" b="1" dirty="0">
                <a:solidFill>
                  <a:schemeClr val="tx1"/>
                </a:solidFill>
              </a:rPr>
              <a:t>	- </a:t>
            </a:r>
            <a:r>
              <a:rPr lang="en-US" sz="2400" dirty="0">
                <a:solidFill>
                  <a:schemeClr val="tx1"/>
                </a:solidFill>
              </a:rPr>
              <a:t>Delivered training to participants in  14 out of 15 	  	Member States: Guyana, Suriname, Belize, Jamaica, 	Trinidad &amp; Tobago, Grenada, St. Lucia, Dominica,</a:t>
            </a:r>
          </a:p>
          <a:p>
            <a:pPr marL="0" indent="0">
              <a:buNone/>
            </a:pPr>
            <a:r>
              <a:rPr lang="en-US" sz="2400" dirty="0">
                <a:solidFill>
                  <a:schemeClr val="tx1"/>
                </a:solidFill>
              </a:rPr>
              <a:t>	St. Vincent &amp; the Grenadines, Antigua &amp; Barbuda, 	Barbados, St. Kitts /Nevis, Haiti and Dominican Republic</a:t>
            </a:r>
            <a:r>
              <a:rPr lang="en-US" sz="2400" dirty="0">
                <a:solidFill>
                  <a:srgbClr val="FF0000"/>
                </a:solidFill>
              </a:rPr>
              <a:t>. </a:t>
            </a:r>
          </a:p>
          <a:p>
            <a:pPr marL="0" indent="0">
              <a:buNone/>
            </a:pPr>
            <a:r>
              <a:rPr lang="en-US" sz="2400" dirty="0">
                <a:solidFill>
                  <a:schemeClr val="tx1"/>
                </a:solidFill>
              </a:rPr>
              <a:t>	</a:t>
            </a:r>
          </a:p>
          <a:p>
            <a:pPr marL="0" indent="0">
              <a:buNone/>
            </a:pPr>
            <a:r>
              <a:rPr lang="en-US" sz="2400" dirty="0">
                <a:solidFill>
                  <a:schemeClr val="tx1"/>
                </a:solidFill>
              </a:rPr>
              <a:t>	</a:t>
            </a:r>
          </a:p>
          <a:p>
            <a:endParaRPr lang="en-US" sz="2400" dirty="0"/>
          </a:p>
          <a:p>
            <a:pPr marL="0" indent="0">
              <a:buNone/>
            </a:pPr>
            <a:endParaRPr lang="en-US" sz="2400" b="1" dirty="0">
              <a:solidFill>
                <a:srgbClr val="FF0000"/>
              </a:solidFill>
            </a:endParaRPr>
          </a:p>
        </p:txBody>
      </p:sp>
    </p:spTree>
    <p:extLst>
      <p:ext uri="{BB962C8B-B14F-4D97-AF65-F5344CB8AC3E}">
        <p14:creationId xmlns:p14="http://schemas.microsoft.com/office/powerpoint/2010/main" val="517213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7848600" cy="1224136"/>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US" dirty="0"/>
              <a:t>Training :</a:t>
            </a:r>
            <a:br>
              <a:rPr lang="en-US" dirty="0"/>
            </a:br>
            <a:r>
              <a:rPr lang="en-US" dirty="0"/>
              <a:t> Customs &amp; Trade Facilitation</a:t>
            </a:r>
            <a:endParaRPr lang="en-GB" dirty="0"/>
          </a:p>
        </p:txBody>
      </p:sp>
      <p:sp>
        <p:nvSpPr>
          <p:cNvPr id="3" name="Content Placeholder 2"/>
          <p:cNvSpPr>
            <a:spLocks noGrp="1"/>
          </p:cNvSpPr>
          <p:nvPr>
            <p:ph idx="1"/>
          </p:nvPr>
        </p:nvSpPr>
        <p:spPr>
          <a:xfrm>
            <a:off x="457200" y="1412776"/>
            <a:ext cx="7848600" cy="5184575"/>
          </a:xfrm>
        </p:spPr>
        <p:txBody>
          <a:bodyPr>
            <a:noAutofit/>
          </a:bodyPr>
          <a:lstStyle/>
          <a:p>
            <a:pPr marL="0" indent="0">
              <a:buNone/>
            </a:pPr>
            <a:r>
              <a:rPr lang="en-US" sz="2400" b="1" dirty="0">
                <a:solidFill>
                  <a:srgbClr val="FF0000"/>
                </a:solidFill>
              </a:rPr>
              <a:t>Level 2</a:t>
            </a:r>
            <a:r>
              <a:rPr lang="en-US" sz="2400" dirty="0"/>
              <a:t>: ( Customs and Trade Officials)</a:t>
            </a:r>
          </a:p>
          <a:p>
            <a:pPr marL="0" indent="0">
              <a:buNone/>
            </a:pPr>
            <a:endParaRPr lang="en-US" sz="2400" dirty="0"/>
          </a:p>
          <a:p>
            <a:pPr lvl="1"/>
            <a:r>
              <a:rPr lang="en-US" sz="2400" dirty="0"/>
              <a:t>Blended Approach consisting of 4 face to face workshops ( 2 each in St. Lucia and Trinidad)</a:t>
            </a:r>
          </a:p>
          <a:p>
            <a:pPr marL="457200" lvl="1" indent="0">
              <a:buNone/>
            </a:pPr>
            <a:r>
              <a:rPr lang="en-US" sz="2400" dirty="0"/>
              <a:t>	28 participants ( 2 per Member State except DR) </a:t>
            </a:r>
          </a:p>
          <a:p>
            <a:pPr lvl="1"/>
            <a:r>
              <a:rPr lang="en-US" sz="2400" dirty="0"/>
              <a:t>Self-directed e-learning courses in 8 technical areas : Customs and Trade Facilitation, EPA Introduction, Risk Management, Customs Valuation, HS Classification, Rules of Origin, Basic Management</a:t>
            </a:r>
          </a:p>
          <a:p>
            <a:pPr marL="457200" lvl="1" indent="0">
              <a:buNone/>
            </a:pPr>
            <a:r>
              <a:rPr lang="en-US" sz="2400" dirty="0"/>
              <a:t>	</a:t>
            </a:r>
          </a:p>
          <a:p>
            <a:pPr marL="457200" lvl="1" indent="0">
              <a:buNone/>
            </a:pPr>
            <a:r>
              <a:rPr lang="en-US" sz="2400" b="1" dirty="0">
                <a:solidFill>
                  <a:schemeClr val="tx1"/>
                </a:solidFill>
              </a:rPr>
              <a:t>Hosted on Caribbean Customs Law Enforcement Council (CCLEC) E-learning Platform</a:t>
            </a:r>
          </a:p>
          <a:p>
            <a:endParaRPr lang="en-US" sz="2400" dirty="0"/>
          </a:p>
          <a:p>
            <a:pPr marL="0" indent="0">
              <a:buNone/>
            </a:pPr>
            <a:endParaRPr lang="en-US" sz="2400" b="1" dirty="0">
              <a:solidFill>
                <a:srgbClr val="FF0000"/>
              </a:solidFill>
            </a:endParaRPr>
          </a:p>
        </p:txBody>
      </p:sp>
    </p:spTree>
    <p:extLst>
      <p:ext uri="{BB962C8B-B14F-4D97-AF65-F5344CB8AC3E}">
        <p14:creationId xmlns:p14="http://schemas.microsoft.com/office/powerpoint/2010/main" val="39101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7848600" cy="1224136"/>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US" dirty="0"/>
              <a:t>Training :</a:t>
            </a:r>
            <a:br>
              <a:rPr lang="en-US" dirty="0"/>
            </a:br>
            <a:r>
              <a:rPr lang="en-US" dirty="0"/>
              <a:t> Customs &amp; Trade Facilitation</a:t>
            </a:r>
            <a:endParaRPr lang="en-GB" dirty="0"/>
          </a:p>
        </p:txBody>
      </p:sp>
      <p:sp>
        <p:nvSpPr>
          <p:cNvPr id="3" name="Content Placeholder 2"/>
          <p:cNvSpPr>
            <a:spLocks noGrp="1"/>
          </p:cNvSpPr>
          <p:nvPr>
            <p:ph idx="1"/>
          </p:nvPr>
        </p:nvSpPr>
        <p:spPr>
          <a:xfrm>
            <a:off x="457200" y="1412776"/>
            <a:ext cx="7848600" cy="5184575"/>
          </a:xfrm>
        </p:spPr>
        <p:txBody>
          <a:bodyPr>
            <a:noAutofit/>
          </a:bodyPr>
          <a:lstStyle/>
          <a:p>
            <a:pPr marL="0" indent="0">
              <a:buNone/>
            </a:pPr>
            <a:r>
              <a:rPr lang="en-US" sz="2400" b="1" dirty="0">
                <a:solidFill>
                  <a:srgbClr val="FF0000"/>
                </a:solidFill>
              </a:rPr>
              <a:t>Level 3 </a:t>
            </a:r>
            <a:r>
              <a:rPr lang="en-US" sz="2400" b="1" dirty="0">
                <a:solidFill>
                  <a:schemeClr val="tx1"/>
                </a:solidFill>
              </a:rPr>
              <a:t>( Customs and Trade Officials)</a:t>
            </a:r>
          </a:p>
          <a:p>
            <a:pPr marL="0" indent="0">
              <a:buNone/>
            </a:pPr>
            <a:r>
              <a:rPr lang="en-US" sz="2200" b="1" dirty="0">
                <a:solidFill>
                  <a:schemeClr val="tx1"/>
                </a:solidFill>
              </a:rPr>
              <a:t>Tertiary Level course developed  and delivered in conjunction with UWI</a:t>
            </a:r>
          </a:p>
          <a:p>
            <a:pPr lvl="1"/>
            <a:r>
              <a:rPr lang="en-US" sz="2200" b="1" dirty="0">
                <a:solidFill>
                  <a:schemeClr val="tx1"/>
                </a:solidFill>
              </a:rPr>
              <a:t>Pre recorded lectures and live online tutorials</a:t>
            </a:r>
          </a:p>
          <a:p>
            <a:pPr lvl="1"/>
            <a:r>
              <a:rPr lang="en-US" sz="2200" b="1" dirty="0">
                <a:solidFill>
                  <a:schemeClr val="tx1"/>
                </a:solidFill>
              </a:rPr>
              <a:t>25 registered participants but 14 completed</a:t>
            </a:r>
          </a:p>
          <a:p>
            <a:pPr lvl="1"/>
            <a:r>
              <a:rPr lang="en-US" sz="2200" b="1" dirty="0">
                <a:solidFill>
                  <a:schemeClr val="tx1"/>
                </a:solidFill>
              </a:rPr>
              <a:t>Six topics that are presented in this module are</a:t>
            </a:r>
            <a:r>
              <a:rPr lang="en-US" sz="2000" b="1" dirty="0">
                <a:solidFill>
                  <a:schemeClr val="tx1"/>
                </a:solidFill>
              </a:rPr>
              <a:t>: </a:t>
            </a:r>
          </a:p>
          <a:p>
            <a:pPr marL="858838" indent="55563">
              <a:buNone/>
            </a:pPr>
            <a:r>
              <a:rPr lang="en-US" sz="2000" b="1" dirty="0"/>
              <a:t>1. </a:t>
            </a:r>
            <a:r>
              <a:rPr lang="en-US" sz="2000" dirty="0">
                <a:solidFill>
                  <a:schemeClr val="tx1"/>
                </a:solidFill>
              </a:rPr>
              <a:t>CARIFORUM- EU EPA </a:t>
            </a:r>
          </a:p>
          <a:p>
            <a:pPr marL="858838" indent="55563">
              <a:buNone/>
            </a:pPr>
            <a:r>
              <a:rPr lang="en-US" sz="2000" b="1" dirty="0">
                <a:solidFill>
                  <a:schemeClr val="tx1"/>
                </a:solidFill>
              </a:rPr>
              <a:t>2.</a:t>
            </a:r>
            <a:r>
              <a:rPr lang="en-US" sz="2000" dirty="0">
                <a:solidFill>
                  <a:schemeClr val="tx1"/>
                </a:solidFill>
              </a:rPr>
              <a:t> Trade Facilitation And Related International Instruments</a:t>
            </a:r>
            <a:r>
              <a:rPr lang="en-US" sz="2000" b="1" dirty="0">
                <a:solidFill>
                  <a:schemeClr val="tx1"/>
                </a:solidFill>
              </a:rPr>
              <a:t> </a:t>
            </a:r>
          </a:p>
          <a:p>
            <a:pPr marL="858838" indent="55563">
              <a:buNone/>
            </a:pPr>
            <a:r>
              <a:rPr lang="en-US" sz="2000" b="1" dirty="0">
                <a:solidFill>
                  <a:schemeClr val="tx1"/>
                </a:solidFill>
              </a:rPr>
              <a:t>3. </a:t>
            </a:r>
            <a:r>
              <a:rPr lang="en-US" sz="2000" dirty="0">
                <a:solidFill>
                  <a:schemeClr val="tx1"/>
                </a:solidFill>
              </a:rPr>
              <a:t>International Customs Instruments </a:t>
            </a:r>
          </a:p>
          <a:p>
            <a:pPr marL="858838" indent="55563">
              <a:buNone/>
            </a:pPr>
            <a:r>
              <a:rPr lang="en-US" sz="2000" b="1" dirty="0">
                <a:solidFill>
                  <a:schemeClr val="tx1"/>
                </a:solidFill>
              </a:rPr>
              <a:t>4. </a:t>
            </a:r>
            <a:r>
              <a:rPr lang="en-US" sz="2000" dirty="0">
                <a:solidFill>
                  <a:schemeClr val="tx1"/>
                </a:solidFill>
              </a:rPr>
              <a:t>Managing Customs Administrations Human Recourses </a:t>
            </a:r>
          </a:p>
          <a:p>
            <a:pPr marL="858838" indent="55563">
              <a:spcBef>
                <a:spcPts val="0"/>
              </a:spcBef>
              <a:buNone/>
            </a:pPr>
            <a:r>
              <a:rPr lang="en-US" sz="2000" b="1" dirty="0">
                <a:solidFill>
                  <a:schemeClr val="tx1"/>
                </a:solidFill>
              </a:rPr>
              <a:t>5. </a:t>
            </a:r>
            <a:r>
              <a:rPr lang="en-US" sz="2000" dirty="0">
                <a:solidFill>
                  <a:schemeClr val="tx1"/>
                </a:solidFill>
              </a:rPr>
              <a:t>International Best Practice In Customs Operations</a:t>
            </a:r>
          </a:p>
          <a:p>
            <a:pPr marL="858838" indent="55563">
              <a:spcBef>
                <a:spcPts val="0"/>
              </a:spcBef>
              <a:buNone/>
            </a:pPr>
            <a:r>
              <a:rPr lang="en-US" sz="2000" b="1" dirty="0">
                <a:solidFill>
                  <a:schemeClr val="tx1"/>
                </a:solidFill>
              </a:rPr>
              <a:t>6. </a:t>
            </a:r>
            <a:r>
              <a:rPr lang="en-US" sz="2000" dirty="0">
                <a:solidFill>
                  <a:schemeClr val="tx1"/>
                </a:solidFill>
              </a:rPr>
              <a:t>Intelligence Management </a:t>
            </a:r>
          </a:p>
          <a:p>
            <a:pPr marL="858838" indent="55563">
              <a:spcBef>
                <a:spcPts val="0"/>
              </a:spcBef>
              <a:buNone/>
            </a:pPr>
            <a:r>
              <a:rPr lang="en-US" sz="2000" b="1" dirty="0">
                <a:solidFill>
                  <a:schemeClr val="tx1"/>
                </a:solidFill>
              </a:rPr>
              <a:t>L</a:t>
            </a:r>
            <a:r>
              <a:rPr lang="en-US" sz="2400" b="1" dirty="0">
                <a:solidFill>
                  <a:schemeClr val="tx1"/>
                </a:solidFill>
              </a:rPr>
              <a:t>evel 2 &amp; 3 facilitated by regional and international Customs Experts in conjunction with SGS</a:t>
            </a:r>
          </a:p>
        </p:txBody>
      </p:sp>
    </p:spTree>
    <p:extLst>
      <p:ext uri="{BB962C8B-B14F-4D97-AF65-F5344CB8AC3E}">
        <p14:creationId xmlns:p14="http://schemas.microsoft.com/office/powerpoint/2010/main" val="1091880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7848600" cy="864096"/>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n-US" sz="4000" dirty="0"/>
              <a:t>POSITIVE OUTCOMES</a:t>
            </a:r>
            <a:endParaRPr lang="en-GB" sz="4000" dirty="0"/>
          </a:p>
        </p:txBody>
      </p:sp>
      <p:sp>
        <p:nvSpPr>
          <p:cNvPr id="5" name="Content Placeholder 4">
            <a:extLst>
              <a:ext uri="{FF2B5EF4-FFF2-40B4-BE49-F238E27FC236}">
                <a16:creationId xmlns:a16="http://schemas.microsoft.com/office/drawing/2014/main" id="{81514846-B5C0-46D8-9763-EBB8E3B8256D}"/>
              </a:ext>
            </a:extLst>
          </p:cNvPr>
          <p:cNvSpPr>
            <a:spLocks noGrp="1"/>
          </p:cNvSpPr>
          <p:nvPr>
            <p:ph idx="1"/>
          </p:nvPr>
        </p:nvSpPr>
        <p:spPr>
          <a:xfrm>
            <a:off x="457200" y="1600201"/>
            <a:ext cx="7848600" cy="5357191"/>
          </a:xfrm>
        </p:spPr>
        <p:txBody>
          <a:bodyPr>
            <a:normAutofit/>
          </a:bodyPr>
          <a:lstStyle/>
          <a:p>
            <a:r>
              <a:rPr lang="en-US" sz="2800" dirty="0"/>
              <a:t>General Sensitization Workshops conducted in </a:t>
            </a:r>
            <a:r>
              <a:rPr lang="en-US" sz="2800" dirty="0">
                <a:solidFill>
                  <a:schemeClr val="tx1"/>
                </a:solidFill>
              </a:rPr>
              <a:t>14</a:t>
            </a:r>
            <a:r>
              <a:rPr lang="en-US" sz="2800" dirty="0"/>
              <a:t> of 15 member states</a:t>
            </a:r>
          </a:p>
          <a:p>
            <a:r>
              <a:rPr lang="en-US" sz="2800" dirty="0"/>
              <a:t>Cross section of Trading Community Benefitted</a:t>
            </a:r>
          </a:p>
          <a:p>
            <a:r>
              <a:rPr lang="en-US" sz="2800" dirty="0"/>
              <a:t>Network of senior Customs Officers established</a:t>
            </a:r>
          </a:p>
          <a:p>
            <a:r>
              <a:rPr lang="en-US" sz="2800" dirty="0"/>
              <a:t>Draft Strategic Plan for implementation of TF measures developed ( Level 2)</a:t>
            </a:r>
          </a:p>
          <a:p>
            <a:r>
              <a:rPr lang="en-US" sz="2800" dirty="0"/>
              <a:t>Cooperation with regional and national institutions: CCLEC, UWI and  National Customs Administrations</a:t>
            </a:r>
          </a:p>
          <a:p>
            <a:r>
              <a:rPr lang="en-US" dirty="0"/>
              <a:t>Connections created with Public and Private sectors officials</a:t>
            </a:r>
          </a:p>
          <a:p>
            <a:endParaRPr lang="en-US" dirty="0"/>
          </a:p>
          <a:p>
            <a:endParaRPr lang="en-US" dirty="0"/>
          </a:p>
        </p:txBody>
      </p:sp>
    </p:spTree>
    <p:extLst>
      <p:ext uri="{BB962C8B-B14F-4D97-AF65-F5344CB8AC3E}">
        <p14:creationId xmlns:p14="http://schemas.microsoft.com/office/powerpoint/2010/main" val="32413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7848600" cy="864096"/>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n-US" dirty="0"/>
              <a:t>POSITIVE OUTCOMES</a:t>
            </a:r>
            <a:endParaRPr lang="en-GB" dirty="0"/>
          </a:p>
        </p:txBody>
      </p:sp>
      <p:sp>
        <p:nvSpPr>
          <p:cNvPr id="5" name="Content Placeholder 4">
            <a:extLst>
              <a:ext uri="{FF2B5EF4-FFF2-40B4-BE49-F238E27FC236}">
                <a16:creationId xmlns:a16="http://schemas.microsoft.com/office/drawing/2014/main" id="{81514846-B5C0-46D8-9763-EBB8E3B8256D}"/>
              </a:ext>
            </a:extLst>
          </p:cNvPr>
          <p:cNvSpPr>
            <a:spLocks noGrp="1"/>
          </p:cNvSpPr>
          <p:nvPr>
            <p:ph idx="1"/>
          </p:nvPr>
        </p:nvSpPr>
        <p:spPr/>
        <p:txBody>
          <a:bodyPr>
            <a:normAutofit lnSpcReduction="10000"/>
          </a:bodyPr>
          <a:lstStyle/>
          <a:p>
            <a:r>
              <a:rPr lang="en-US" dirty="0"/>
              <a:t>Post graduate modules developed in eight areas related to Customs and Trade Facilitation; course can be offered by UWI in the future</a:t>
            </a:r>
          </a:p>
          <a:p>
            <a:r>
              <a:rPr lang="en-US" dirty="0"/>
              <a:t>CCLEC E- learning platform tested and used effectively</a:t>
            </a:r>
          </a:p>
          <a:p>
            <a:r>
              <a:rPr lang="en-US" dirty="0"/>
              <a:t>UWI e-learning platform introduced to new users</a:t>
            </a:r>
          </a:p>
          <a:p>
            <a:r>
              <a:rPr lang="en-US" dirty="0"/>
              <a:t>Regional expertise developed  </a:t>
            </a:r>
          </a:p>
          <a:p>
            <a:endParaRPr lang="en-US" dirty="0"/>
          </a:p>
        </p:txBody>
      </p:sp>
    </p:spTree>
    <p:extLst>
      <p:ext uri="{BB962C8B-B14F-4D97-AF65-F5344CB8AC3E}">
        <p14:creationId xmlns:p14="http://schemas.microsoft.com/office/powerpoint/2010/main" val="16765421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2">
            <a:schemeClr val="accent1">
              <a:shade val="50000"/>
            </a:schemeClr>
          </a:lnRef>
          <a:fillRef idx="1">
            <a:schemeClr val="accent1"/>
          </a:fillRef>
          <a:effectRef idx="0">
            <a:schemeClr val="accent1"/>
          </a:effectRef>
          <a:fontRef idx="minor">
            <a:schemeClr val="lt1"/>
          </a:fontRef>
        </p:style>
        <p:txBody>
          <a:bodyPr/>
          <a:lstStyle/>
          <a:p>
            <a:r>
              <a:rPr lang="en-US" dirty="0"/>
              <a:t>Shortfalls</a:t>
            </a:r>
            <a:endParaRPr lang="en-GB" dirty="0"/>
          </a:p>
        </p:txBody>
      </p:sp>
      <p:sp>
        <p:nvSpPr>
          <p:cNvPr id="3" name="Content Placeholder 2"/>
          <p:cNvSpPr>
            <a:spLocks noGrp="1"/>
          </p:cNvSpPr>
          <p:nvPr>
            <p:ph idx="1"/>
          </p:nvPr>
        </p:nvSpPr>
        <p:spPr>
          <a:xfrm>
            <a:off x="467544" y="1196752"/>
            <a:ext cx="8219256" cy="5661248"/>
          </a:xfrm>
        </p:spPr>
        <p:txBody>
          <a:bodyPr>
            <a:normAutofit/>
          </a:bodyPr>
          <a:lstStyle/>
          <a:p>
            <a:r>
              <a:rPr lang="en-US" dirty="0"/>
              <a:t>one Member State did not received level I </a:t>
            </a:r>
            <a:r>
              <a:rPr lang="en-US" dirty="0">
                <a:solidFill>
                  <a:schemeClr val="tx1"/>
                </a:solidFill>
              </a:rPr>
              <a:t>training (Bahamas)</a:t>
            </a:r>
          </a:p>
          <a:p>
            <a:r>
              <a:rPr lang="en-US" dirty="0"/>
              <a:t>Insufficient participants from level 2 registered for level 3 training with UWI.</a:t>
            </a:r>
          </a:p>
          <a:p>
            <a:r>
              <a:rPr lang="en-US" dirty="0"/>
              <a:t>50% of participants in Level 2 did not complete online modules</a:t>
            </a:r>
          </a:p>
          <a:p>
            <a:r>
              <a:rPr lang="en-US" dirty="0"/>
              <a:t>11 out of 25 registered participants did not participate in Level 3 online courses</a:t>
            </a:r>
          </a:p>
          <a:p>
            <a:r>
              <a:rPr lang="en-US" dirty="0"/>
              <a:t>Minor technical hitches affected some live tutorials ( Band width </a:t>
            </a:r>
            <a:r>
              <a:rPr lang="en-US" dirty="0" err="1"/>
              <a:t>etc</a:t>
            </a:r>
            <a:r>
              <a:rPr lang="en-US" dirty="0"/>
              <a:t>)</a:t>
            </a:r>
          </a:p>
          <a:p>
            <a:endParaRPr lang="en-US" dirty="0"/>
          </a:p>
          <a:p>
            <a:endParaRPr lang="en-US" dirty="0"/>
          </a:p>
          <a:p>
            <a:endParaRPr lang="en-US" dirty="0"/>
          </a:p>
          <a:p>
            <a:endParaRPr lang="en-GB" dirty="0"/>
          </a:p>
        </p:txBody>
      </p:sp>
    </p:spTree>
    <p:extLst>
      <p:ext uri="{BB962C8B-B14F-4D97-AF65-F5344CB8AC3E}">
        <p14:creationId xmlns:p14="http://schemas.microsoft.com/office/powerpoint/2010/main" val="38643437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48680"/>
            <a:ext cx="8229600" cy="563562"/>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US" dirty="0"/>
              <a:t>Recommendations for Future work</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5196910"/>
              </p:ext>
            </p:extLst>
          </p:nvPr>
        </p:nvGraphicFramePr>
        <p:xfrm>
          <a:off x="395536" y="1124744"/>
          <a:ext cx="8215064" cy="57332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937386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8229600" cy="868362"/>
          </a:xfrm>
        </p:spPr>
        <p:style>
          <a:lnRef idx="2">
            <a:schemeClr val="accent1">
              <a:shade val="50000"/>
            </a:schemeClr>
          </a:lnRef>
          <a:fillRef idx="1">
            <a:schemeClr val="accent1"/>
          </a:fillRef>
          <a:effectRef idx="0">
            <a:schemeClr val="accent1"/>
          </a:effectRef>
          <a:fontRef idx="minor">
            <a:schemeClr val="lt1"/>
          </a:fontRef>
        </p:style>
        <p:txBody>
          <a:bodyPr/>
          <a:lstStyle/>
          <a:p>
            <a:r>
              <a:rPr lang="en-US" dirty="0"/>
              <a:t>Policy Recommendations</a:t>
            </a:r>
            <a:endParaRPr lang="en-GB" dirty="0"/>
          </a:p>
        </p:txBody>
      </p:sp>
      <p:sp>
        <p:nvSpPr>
          <p:cNvPr id="3" name="Content Placeholder 2"/>
          <p:cNvSpPr>
            <a:spLocks noGrp="1"/>
          </p:cNvSpPr>
          <p:nvPr>
            <p:ph idx="1"/>
          </p:nvPr>
        </p:nvSpPr>
        <p:spPr>
          <a:xfrm>
            <a:off x="457200" y="1371600"/>
            <a:ext cx="8229600" cy="5486400"/>
          </a:xfrm>
        </p:spPr>
        <p:txBody>
          <a:bodyPr>
            <a:normAutofit/>
          </a:bodyPr>
          <a:lstStyle/>
          <a:p>
            <a:r>
              <a:rPr lang="en-GB" dirty="0"/>
              <a:t>CARIFORUM should encourage the adoption of a regional approach to implementing Trade Facilitation Measures</a:t>
            </a:r>
          </a:p>
          <a:p>
            <a:r>
              <a:rPr lang="en-GB" dirty="0"/>
              <a:t>Standardise  Regional Training requirements and qualifications for Customs and other Trade Regulatory Agencies</a:t>
            </a:r>
          </a:p>
          <a:p>
            <a:r>
              <a:rPr lang="en-GB" dirty="0"/>
              <a:t>Establish Regional Training  Mechanism to develop and deliver quality programmes</a:t>
            </a:r>
          </a:p>
          <a:p>
            <a:r>
              <a:rPr lang="en-GB" dirty="0"/>
              <a:t>Expand training opportunities to private sector.  </a:t>
            </a:r>
          </a:p>
        </p:txBody>
      </p:sp>
    </p:spTree>
    <p:extLst>
      <p:ext uri="{BB962C8B-B14F-4D97-AF65-F5344CB8AC3E}">
        <p14:creationId xmlns:p14="http://schemas.microsoft.com/office/powerpoint/2010/main" val="3677600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Marcador de texto"/>
          <p:cNvSpPr>
            <a:spLocks noGrp="1"/>
          </p:cNvSpPr>
          <p:nvPr>
            <p:ph type="body" sz="quarter" idx="10"/>
          </p:nvPr>
        </p:nvSpPr>
        <p:spPr>
          <a:xfrm>
            <a:off x="0" y="4941168"/>
            <a:ext cx="8964488" cy="1310258"/>
          </a:xfrm>
        </p:spPr>
        <p:txBody>
          <a:bodyPr/>
          <a:lstStyle/>
          <a:p>
            <a:pPr algn="ctr"/>
            <a:r>
              <a:rPr lang="en-US" sz="2800" b="1" dirty="0"/>
              <a:t>Customs &amp; Trade Facilitation: </a:t>
            </a:r>
          </a:p>
          <a:p>
            <a:pPr algn="ctr"/>
            <a:r>
              <a:rPr lang="en-US" sz="2800" b="1" dirty="0"/>
              <a:t>Reflections, Results and Recommendations</a:t>
            </a:r>
          </a:p>
          <a:p>
            <a:pPr algn="ctr"/>
            <a:r>
              <a:rPr lang="en-US" sz="2800" b="1" dirty="0"/>
              <a:t>Trinidad, June 5-6, 2017</a:t>
            </a:r>
            <a:endParaRPr lang="es-ES" sz="2800" dirty="0"/>
          </a:p>
        </p:txBody>
      </p:sp>
      <p:sp>
        <p:nvSpPr>
          <p:cNvPr id="10" name="9 Marcador de texto"/>
          <p:cNvSpPr>
            <a:spLocks noGrp="1"/>
          </p:cNvSpPr>
          <p:nvPr>
            <p:ph type="body" sz="quarter" idx="15"/>
          </p:nvPr>
        </p:nvSpPr>
        <p:spPr>
          <a:xfrm rot="16200000">
            <a:off x="6013648" y="2527176"/>
            <a:ext cx="5181600" cy="432048"/>
          </a:xfrm>
        </p:spPr>
        <p:txBody>
          <a:bodyPr/>
          <a:lstStyle/>
          <a:p>
            <a:endParaRPr lang="es-ES" dirty="0"/>
          </a:p>
        </p:txBody>
      </p:sp>
      <p:sp>
        <p:nvSpPr>
          <p:cNvPr id="11" name="10 CuadroTexto"/>
          <p:cNvSpPr txBox="1"/>
          <p:nvPr/>
        </p:nvSpPr>
        <p:spPr>
          <a:xfrm>
            <a:off x="442213" y="1916832"/>
            <a:ext cx="6552728" cy="2062103"/>
          </a:xfrm>
          <a:prstGeom prst="rect">
            <a:avLst/>
          </a:prstGeom>
          <a:noFill/>
        </p:spPr>
        <p:txBody>
          <a:bodyPr wrap="square" rtlCol="0">
            <a:spAutoFit/>
          </a:bodyPr>
          <a:lstStyle/>
          <a:p>
            <a:pPr algn="r"/>
            <a:r>
              <a:rPr lang="en-GB" sz="3200" i="1" dirty="0"/>
              <a:t>Project Results and the Way Forward: Technical Presentations by </a:t>
            </a:r>
            <a:br>
              <a:rPr lang="en-GB" sz="3200" i="1" dirty="0"/>
            </a:br>
            <a:r>
              <a:rPr lang="en-GB" sz="3200" i="1" dirty="0"/>
              <a:t>Project Experts</a:t>
            </a:r>
          </a:p>
          <a:p>
            <a:pPr algn="r"/>
            <a:endParaRPr lang="es-ES" sz="3200" dirty="0"/>
          </a:p>
        </p:txBody>
      </p:sp>
      <p:sp>
        <p:nvSpPr>
          <p:cNvPr id="12" name="Rectangle 16"/>
          <p:cNvSpPr/>
          <p:nvPr/>
        </p:nvSpPr>
        <p:spPr>
          <a:xfrm rot="10800000" flipV="1">
            <a:off x="-7" y="6237312"/>
            <a:ext cx="8964494" cy="620688"/>
          </a:xfrm>
          <a:prstGeom prst="rect">
            <a:avLst/>
          </a:prstGeom>
          <a:solidFill>
            <a:schemeClr val="bg1"/>
          </a:solidFill>
          <a:ln w="3492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kumimoji="0" lang="es-ES"/>
          </a:p>
        </p:txBody>
      </p:sp>
      <p:sp>
        <p:nvSpPr>
          <p:cNvPr id="13" name="Rectangle 14"/>
          <p:cNvSpPr>
            <a:spLocks noChangeArrowheads="1"/>
          </p:cNvSpPr>
          <p:nvPr/>
        </p:nvSpPr>
        <p:spPr bwMode="auto">
          <a:xfrm>
            <a:off x="2340496" y="6346081"/>
            <a:ext cx="1295400" cy="371475"/>
          </a:xfrm>
          <a:prstGeom prst="rect">
            <a:avLst/>
          </a:prstGeom>
          <a:noFill/>
          <a:ln w="12700" cap="sq">
            <a:noFill/>
            <a:miter lim="800000"/>
            <a:headEnd type="none" w="sm" len="sm"/>
            <a:tailEnd type="none" w="sm" len="sm"/>
          </a:ln>
        </p:spPr>
        <p:txBody>
          <a:bodyPr anchor="ctr">
            <a:spAutoFit/>
          </a:bodyPr>
          <a:lstStyle/>
          <a:p>
            <a:pPr algn="r" eaLnBrk="0" hangingPunct="0"/>
            <a:r>
              <a:rPr lang="en-GB" sz="900" dirty="0">
                <a:latin typeface="Calibri" pitchFamily="34" charset="0"/>
                <a:ea typeface="Calibri" pitchFamily="34" charset="0"/>
                <a:cs typeface="Arial" charset="0"/>
              </a:rPr>
              <a:t>A project </a:t>
            </a:r>
            <a:br>
              <a:rPr lang="en-GB" sz="900" dirty="0">
                <a:latin typeface="Calibri" pitchFamily="34" charset="0"/>
                <a:ea typeface="Calibri" pitchFamily="34" charset="0"/>
                <a:cs typeface="Arial" charset="0"/>
              </a:rPr>
            </a:br>
            <a:r>
              <a:rPr lang="en-GB" sz="900" dirty="0">
                <a:latin typeface="Calibri" pitchFamily="34" charset="0"/>
                <a:ea typeface="Calibri" pitchFamily="34" charset="0"/>
                <a:cs typeface="Arial" charset="0"/>
              </a:rPr>
              <a:t>implemented by:</a:t>
            </a:r>
            <a:endParaRPr lang="es-ES" sz="1600" dirty="0">
              <a:ea typeface="Calibri" pitchFamily="34" charset="0"/>
              <a:cs typeface="Arial" charset="0"/>
            </a:endParaRPr>
          </a:p>
        </p:txBody>
      </p:sp>
      <p:grpSp>
        <p:nvGrpSpPr>
          <p:cNvPr id="14" name="21 Grupo"/>
          <p:cNvGrpSpPr>
            <a:grpSpLocks/>
          </p:cNvGrpSpPr>
          <p:nvPr/>
        </p:nvGrpSpPr>
        <p:grpSpPr bwMode="auto">
          <a:xfrm>
            <a:off x="3635896" y="6360368"/>
            <a:ext cx="5111750" cy="381000"/>
            <a:chOff x="2483768" y="5768274"/>
            <a:chExt cx="5111055" cy="380927"/>
          </a:xfrm>
        </p:grpSpPr>
        <p:pic>
          <p:nvPicPr>
            <p:cNvPr id="15" name="Imagen 57" descr="logopeque3"/>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483768" y="5805264"/>
              <a:ext cx="1800200" cy="306947"/>
            </a:xfrm>
            <a:prstGeom prst="rect">
              <a:avLst/>
            </a:prstGeom>
            <a:noFill/>
            <a:ln w="9525">
              <a:noFill/>
              <a:miter lim="800000"/>
              <a:headEnd/>
              <a:tailEnd/>
            </a:ln>
          </p:spPr>
        </p:pic>
        <p:pic>
          <p:nvPicPr>
            <p:cNvPr id="16" name="Imagen 58" descr="cid:image001.jpg@01CF9544.2D65E140"/>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4523102" y="5815012"/>
              <a:ext cx="1080120" cy="287451"/>
            </a:xfrm>
            <a:prstGeom prst="rect">
              <a:avLst/>
            </a:prstGeom>
            <a:noFill/>
            <a:ln w="9525">
              <a:noFill/>
              <a:miter lim="800000"/>
              <a:headEnd/>
              <a:tailEnd/>
            </a:ln>
          </p:spPr>
        </p:pic>
        <p:pic>
          <p:nvPicPr>
            <p:cNvPr id="17" name="Imagen 59" descr="þÿ"/>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5842356" y="5797164"/>
              <a:ext cx="794767" cy="323147"/>
            </a:xfrm>
            <a:prstGeom prst="rect">
              <a:avLst/>
            </a:prstGeom>
            <a:noFill/>
            <a:ln w="9525">
              <a:noFill/>
              <a:miter lim="800000"/>
              <a:headEnd/>
              <a:tailEnd/>
            </a:ln>
          </p:spPr>
        </p:pic>
        <p:pic>
          <p:nvPicPr>
            <p:cNvPr id="18" name="Imagen 60" descr="þÿ"/>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876256" y="5768274"/>
              <a:ext cx="718567" cy="380927"/>
            </a:xfrm>
            <a:prstGeom prst="rect">
              <a:avLst/>
            </a:prstGeom>
            <a:noFill/>
            <a:ln w="9525">
              <a:noFill/>
              <a:miter lim="800000"/>
              <a:headEnd/>
              <a:tailEnd/>
            </a:ln>
          </p:spPr>
        </p:pic>
      </p:grpSp>
      <p:pic>
        <p:nvPicPr>
          <p:cNvPr id="19" name="il_fi" descr="http://www.wereurope.eu/bilder/eu.jpg"/>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683568" y="188640"/>
            <a:ext cx="792163" cy="528637"/>
          </a:xfrm>
          <a:prstGeom prst="rect">
            <a:avLst/>
          </a:prstGeom>
          <a:noFill/>
          <a:ln w="9525">
            <a:noFill/>
            <a:miter lim="800000"/>
            <a:headEnd/>
            <a:tailEnd/>
          </a:ln>
        </p:spPr>
      </p:pic>
      <p:sp>
        <p:nvSpPr>
          <p:cNvPr id="20" name="7 CuadroTexto"/>
          <p:cNvSpPr txBox="1">
            <a:spLocks noChangeArrowheads="1"/>
          </p:cNvSpPr>
          <p:nvPr/>
        </p:nvSpPr>
        <p:spPr bwMode="auto">
          <a:xfrm>
            <a:off x="467668" y="677590"/>
            <a:ext cx="1223963" cy="369332"/>
          </a:xfrm>
          <a:prstGeom prst="rect">
            <a:avLst/>
          </a:prstGeom>
          <a:noFill/>
          <a:ln w="9525">
            <a:noFill/>
            <a:miter lim="800000"/>
            <a:headEnd/>
            <a:tailEnd/>
          </a:ln>
        </p:spPr>
        <p:txBody>
          <a:bodyPr wrap="square">
            <a:spAutoFit/>
          </a:bodyPr>
          <a:lstStyle/>
          <a:p>
            <a:pPr algn="ctr"/>
            <a:r>
              <a:rPr lang="es-ES" sz="900" dirty="0">
                <a:latin typeface="Arial" charset="0"/>
                <a:cs typeface="Arial" charset="0"/>
              </a:rPr>
              <a:t>Project </a:t>
            </a:r>
            <a:r>
              <a:rPr lang="es-ES" sz="900" dirty="0" err="1">
                <a:latin typeface="Arial" charset="0"/>
                <a:cs typeface="Arial" charset="0"/>
              </a:rPr>
              <a:t>funded</a:t>
            </a:r>
            <a:r>
              <a:rPr lang="es-ES" sz="900" dirty="0">
                <a:latin typeface="Arial" charset="0"/>
                <a:cs typeface="Arial" charset="0"/>
              </a:rPr>
              <a:t> </a:t>
            </a:r>
            <a:r>
              <a:rPr lang="es-ES" sz="900" dirty="0" err="1">
                <a:latin typeface="Arial" charset="0"/>
                <a:cs typeface="Arial" charset="0"/>
              </a:rPr>
              <a:t>by</a:t>
            </a:r>
            <a:r>
              <a:rPr lang="es-ES" sz="900" dirty="0">
                <a:latin typeface="Arial" charset="0"/>
                <a:cs typeface="Arial" charset="0"/>
              </a:rPr>
              <a:t> </a:t>
            </a:r>
            <a:r>
              <a:rPr lang="es-ES" sz="900" dirty="0" err="1">
                <a:latin typeface="Arial" charset="0"/>
                <a:cs typeface="Arial" charset="0"/>
              </a:rPr>
              <a:t>the</a:t>
            </a:r>
            <a:r>
              <a:rPr lang="es-ES" sz="900" dirty="0">
                <a:latin typeface="Arial" charset="0"/>
                <a:cs typeface="Arial" charset="0"/>
              </a:rPr>
              <a:t> </a:t>
            </a:r>
            <a:r>
              <a:rPr lang="es-ES" sz="900" dirty="0" err="1">
                <a:latin typeface="Arial" charset="0"/>
                <a:cs typeface="Arial" charset="0"/>
              </a:rPr>
              <a:t>European</a:t>
            </a:r>
            <a:r>
              <a:rPr lang="es-ES" sz="900" dirty="0">
                <a:latin typeface="Arial" charset="0"/>
                <a:cs typeface="Arial" charset="0"/>
              </a:rPr>
              <a:t> </a:t>
            </a:r>
            <a:r>
              <a:rPr lang="es-ES" sz="900" dirty="0" err="1">
                <a:latin typeface="Arial" charset="0"/>
                <a:cs typeface="Arial" charset="0"/>
              </a:rPr>
              <a:t>Union</a:t>
            </a:r>
            <a:endParaRPr lang="es-ES" sz="900" dirty="0">
              <a:latin typeface="Arial" charset="0"/>
              <a:cs typeface="Arial" charset="0"/>
            </a:endParaRPr>
          </a:p>
        </p:txBody>
      </p:sp>
      <p:pic>
        <p:nvPicPr>
          <p:cNvPr id="21" name="9 Imagen" descr="Cariforum logo"/>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5076056" y="404664"/>
            <a:ext cx="1765300" cy="344487"/>
          </a:xfrm>
          <a:prstGeom prst="rect">
            <a:avLst/>
          </a:prstGeom>
          <a:noFill/>
          <a:ln w="9525">
            <a:noFill/>
            <a:miter lim="800000"/>
            <a:headEnd/>
            <a:tailEnd/>
          </a:ln>
        </p:spPr>
      </p:pic>
      <p:sp>
        <p:nvSpPr>
          <p:cNvPr id="23" name="21 CuadroTexto"/>
          <p:cNvSpPr txBox="1"/>
          <p:nvPr/>
        </p:nvSpPr>
        <p:spPr>
          <a:xfrm>
            <a:off x="1345039" y="4006491"/>
            <a:ext cx="5688632" cy="707886"/>
          </a:xfrm>
          <a:prstGeom prst="rect">
            <a:avLst/>
          </a:prstGeom>
          <a:noFill/>
        </p:spPr>
        <p:txBody>
          <a:bodyPr wrap="square" rtlCol="0">
            <a:spAutoFit/>
          </a:bodyPr>
          <a:lstStyle/>
          <a:p>
            <a:pPr algn="r"/>
            <a:r>
              <a:rPr lang="en-GB" sz="2000" b="1" i="1" dirty="0" smtClean="0"/>
              <a:t>Claude </a:t>
            </a:r>
            <a:r>
              <a:rPr lang="en-GB" sz="2000" b="1" i="1" dirty="0"/>
              <a:t>A Paul</a:t>
            </a:r>
          </a:p>
          <a:p>
            <a:pPr algn="r"/>
            <a:r>
              <a:rPr lang="en-GB" sz="2000" b="1" i="1" dirty="0" smtClean="0"/>
              <a:t>Paul </a:t>
            </a:r>
            <a:r>
              <a:rPr lang="en-GB" sz="2000" b="1" i="1" dirty="0"/>
              <a:t>Hilaire</a:t>
            </a:r>
            <a:endParaRPr lang="es-ES" sz="2000" b="1" i="1" dirty="0"/>
          </a:p>
        </p:txBody>
      </p:sp>
    </p:spTree>
    <p:extLst>
      <p:ext uri="{BB962C8B-B14F-4D97-AF65-F5344CB8AC3E}">
        <p14:creationId xmlns:p14="http://schemas.microsoft.com/office/powerpoint/2010/main" val="1196763904"/>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60648"/>
            <a:ext cx="7704856" cy="944562"/>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n-US" sz="3200" dirty="0"/>
              <a:t>OUTLINE OF PRESENTATION</a:t>
            </a:r>
            <a:endParaRPr lang="en-GB" sz="3200" dirty="0"/>
          </a:p>
        </p:txBody>
      </p:sp>
      <p:sp>
        <p:nvSpPr>
          <p:cNvPr id="6" name="Rectangle 5">
            <a:extLst>
              <a:ext uri="{FF2B5EF4-FFF2-40B4-BE49-F238E27FC236}">
                <a16:creationId xmlns:a16="http://schemas.microsoft.com/office/drawing/2014/main" id="{A884629D-0976-4F80-803E-6D4D9182F741}"/>
              </a:ext>
            </a:extLst>
          </p:cNvPr>
          <p:cNvSpPr/>
          <p:nvPr/>
        </p:nvSpPr>
        <p:spPr>
          <a:xfrm>
            <a:off x="899592" y="1412776"/>
            <a:ext cx="7560840" cy="5062924"/>
          </a:xfrm>
          <a:prstGeom prst="rect">
            <a:avLst/>
          </a:prstGeom>
        </p:spPr>
        <p:txBody>
          <a:bodyPr wrap="square">
            <a:spAutoFit/>
          </a:bodyPr>
          <a:lstStyle/>
          <a:p>
            <a:pPr>
              <a:lnSpc>
                <a:spcPct val="150000"/>
              </a:lnSpc>
              <a:spcAft>
                <a:spcPts val="600"/>
              </a:spcAft>
              <a:buFont typeface="+mj-lt"/>
              <a:buAutoNum type="arabicPeriod"/>
            </a:pPr>
            <a:r>
              <a:rPr lang="en-GB" sz="2400" dirty="0">
                <a:solidFill>
                  <a:srgbClr val="222222"/>
                </a:solidFill>
                <a:latin typeface="arial" panose="020B0604020202020204" pitchFamily="34" charset="0"/>
              </a:rPr>
              <a:t>Compliance with Customs &amp; Trade  Provisions </a:t>
            </a:r>
          </a:p>
          <a:p>
            <a:pPr>
              <a:lnSpc>
                <a:spcPct val="150000"/>
              </a:lnSpc>
              <a:spcAft>
                <a:spcPts val="600"/>
              </a:spcAft>
              <a:buFont typeface="+mj-lt"/>
              <a:buAutoNum type="arabicPeriod"/>
            </a:pPr>
            <a:r>
              <a:rPr lang="en-US" sz="2400" dirty="0">
                <a:solidFill>
                  <a:srgbClr val="222222"/>
                </a:solidFill>
                <a:latin typeface="arial" panose="020B0604020202020204" pitchFamily="34" charset="0"/>
              </a:rPr>
              <a:t>Objectives of capacity building</a:t>
            </a:r>
          </a:p>
          <a:p>
            <a:pPr>
              <a:lnSpc>
                <a:spcPct val="150000"/>
              </a:lnSpc>
              <a:spcAft>
                <a:spcPts val="600"/>
              </a:spcAft>
            </a:pPr>
            <a:r>
              <a:rPr lang="en-US" sz="2400" dirty="0">
                <a:solidFill>
                  <a:srgbClr val="222222"/>
                </a:solidFill>
                <a:latin typeface="arial" panose="020B0604020202020204" pitchFamily="34" charset="0"/>
              </a:rPr>
              <a:t>3.Challenges of Implementation</a:t>
            </a:r>
          </a:p>
          <a:p>
            <a:pPr marL="342900" indent="-342900">
              <a:lnSpc>
                <a:spcPct val="150000"/>
              </a:lnSpc>
              <a:spcAft>
                <a:spcPts val="600"/>
              </a:spcAft>
              <a:buFont typeface="+mj-lt"/>
              <a:buAutoNum type="arabicPeriod" startAt="4"/>
            </a:pPr>
            <a:r>
              <a:rPr lang="en-US" sz="2400" dirty="0">
                <a:solidFill>
                  <a:srgbClr val="222222"/>
                </a:solidFill>
                <a:latin typeface="arial" panose="020B0604020202020204" pitchFamily="34" charset="0"/>
              </a:rPr>
              <a:t>Organization of delivery</a:t>
            </a:r>
          </a:p>
          <a:p>
            <a:pPr marL="342900" indent="-342900">
              <a:lnSpc>
                <a:spcPct val="150000"/>
              </a:lnSpc>
              <a:spcAft>
                <a:spcPts val="600"/>
              </a:spcAft>
              <a:buFont typeface="+mj-lt"/>
              <a:buAutoNum type="arabicPeriod" startAt="4"/>
            </a:pPr>
            <a:r>
              <a:rPr lang="en-US" sz="2400" dirty="0">
                <a:solidFill>
                  <a:srgbClr val="222222"/>
                </a:solidFill>
                <a:latin typeface="arial" panose="020B0604020202020204" pitchFamily="34" charset="0"/>
              </a:rPr>
              <a:t>Design of Programme</a:t>
            </a:r>
          </a:p>
          <a:p>
            <a:pPr marL="342900" indent="-342900">
              <a:lnSpc>
                <a:spcPct val="150000"/>
              </a:lnSpc>
              <a:spcAft>
                <a:spcPts val="600"/>
              </a:spcAft>
              <a:buFont typeface="+mj-lt"/>
              <a:buAutoNum type="arabicPeriod" startAt="4"/>
            </a:pPr>
            <a:r>
              <a:rPr lang="en-US" sz="2400" dirty="0">
                <a:solidFill>
                  <a:srgbClr val="222222"/>
                </a:solidFill>
                <a:latin typeface="arial" panose="020B0604020202020204" pitchFamily="34" charset="0"/>
              </a:rPr>
              <a:t>Outcomes</a:t>
            </a:r>
          </a:p>
          <a:p>
            <a:pPr marL="342900" indent="-342900">
              <a:lnSpc>
                <a:spcPct val="150000"/>
              </a:lnSpc>
              <a:spcAft>
                <a:spcPts val="600"/>
              </a:spcAft>
              <a:buFont typeface="+mj-lt"/>
              <a:buAutoNum type="arabicPeriod" startAt="4"/>
            </a:pPr>
            <a:r>
              <a:rPr lang="en-US" sz="2400" dirty="0">
                <a:solidFill>
                  <a:srgbClr val="222222"/>
                </a:solidFill>
                <a:latin typeface="arial" panose="020B0604020202020204" pitchFamily="34" charset="0"/>
              </a:rPr>
              <a:t>Recommendations for Future Work</a:t>
            </a:r>
          </a:p>
          <a:p>
            <a:pPr marL="342900" indent="-342900">
              <a:lnSpc>
                <a:spcPct val="150000"/>
              </a:lnSpc>
              <a:spcAft>
                <a:spcPts val="600"/>
              </a:spcAft>
              <a:buFont typeface="+mj-lt"/>
              <a:buAutoNum type="arabicPeriod" startAt="4"/>
            </a:pPr>
            <a:r>
              <a:rPr lang="en-US" sz="2400" dirty="0">
                <a:solidFill>
                  <a:srgbClr val="222222"/>
                </a:solidFill>
                <a:latin typeface="arial" panose="020B0604020202020204" pitchFamily="34" charset="0"/>
              </a:rPr>
              <a:t>Policy Recommendations</a:t>
            </a:r>
            <a:endParaRPr lang="en-US" sz="2400" dirty="0"/>
          </a:p>
        </p:txBody>
      </p:sp>
    </p:spTree>
    <p:extLst>
      <p:ext uri="{BB962C8B-B14F-4D97-AF65-F5344CB8AC3E}">
        <p14:creationId xmlns:p14="http://schemas.microsoft.com/office/powerpoint/2010/main" val="3614890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n-US" dirty="0"/>
              <a:t>Compliance with the EPA: </a:t>
            </a:r>
            <a:endParaRPr lang="en-GB" dirty="0"/>
          </a:p>
        </p:txBody>
      </p:sp>
      <p:sp>
        <p:nvSpPr>
          <p:cNvPr id="6" name="Content Placeholder 2">
            <a:extLst>
              <a:ext uri="{FF2B5EF4-FFF2-40B4-BE49-F238E27FC236}">
                <a16:creationId xmlns:a16="http://schemas.microsoft.com/office/drawing/2014/main" id="{7986FD7A-220F-418A-A6A6-78F7A1F7EF57}"/>
              </a:ext>
            </a:extLst>
          </p:cNvPr>
          <p:cNvSpPr>
            <a:spLocks noGrp="1"/>
          </p:cNvSpPr>
          <p:nvPr>
            <p:ph idx="1"/>
          </p:nvPr>
        </p:nvSpPr>
        <p:spPr>
          <a:xfrm>
            <a:off x="626918" y="1964178"/>
            <a:ext cx="7890164" cy="4467207"/>
          </a:xfrm>
        </p:spPr>
        <p:txBody>
          <a:bodyPr>
            <a:noAutofit/>
          </a:bodyPr>
          <a:lstStyle/>
          <a:p>
            <a:pPr marL="0" indent="0">
              <a:buNone/>
            </a:pPr>
            <a:r>
              <a:rPr lang="en-029" sz="2800" dirty="0"/>
              <a:t>The Parties recognise the importance of customs and trade facilitation in the evolving global trading environment and in the development of intra-CARIFORUM trade and trade between the Parties. </a:t>
            </a:r>
          </a:p>
          <a:p>
            <a:pPr marL="0" indent="0">
              <a:buNone/>
            </a:pPr>
            <a:r>
              <a:rPr lang="en-029" sz="2800" dirty="0"/>
              <a:t>	The EPA covers areas such as:</a:t>
            </a:r>
          </a:p>
          <a:p>
            <a:pPr marL="1414463" indent="-385763">
              <a:buFont typeface="Wingdings" panose="05000000000000000000" pitchFamily="2" charset="2"/>
              <a:buChar char="ü"/>
            </a:pPr>
            <a:r>
              <a:rPr lang="en-029" sz="2400" b="1" dirty="0"/>
              <a:t>Customs and administrative cooperation</a:t>
            </a:r>
          </a:p>
          <a:p>
            <a:pPr marL="1414463" indent="-385763">
              <a:buFont typeface="Wingdings" panose="05000000000000000000" pitchFamily="2" charset="2"/>
              <a:buChar char="ü"/>
            </a:pPr>
            <a:r>
              <a:rPr lang="en-029" sz="2400" b="1" dirty="0"/>
              <a:t>Customs legislation and procedures</a:t>
            </a:r>
          </a:p>
          <a:p>
            <a:pPr marL="1414463" indent="-385763">
              <a:buFont typeface="Wingdings" panose="05000000000000000000" pitchFamily="2" charset="2"/>
              <a:buChar char="ü"/>
            </a:pPr>
            <a:r>
              <a:rPr lang="en-029" sz="2400" b="1" dirty="0"/>
              <a:t>Relations with the business community</a:t>
            </a:r>
          </a:p>
          <a:p>
            <a:pPr marL="1414463" indent="-385763">
              <a:buFont typeface="Wingdings" panose="05000000000000000000" pitchFamily="2" charset="2"/>
              <a:buChar char="ü"/>
            </a:pPr>
            <a:r>
              <a:rPr lang="en-029" sz="2400" b="1" dirty="0"/>
              <a:t>Trade Facilitation measures</a:t>
            </a:r>
          </a:p>
          <a:p>
            <a:pPr marL="1414463" indent="-385763">
              <a:buFont typeface="Wingdings" panose="05000000000000000000" pitchFamily="2" charset="2"/>
              <a:buChar char="ü"/>
            </a:pPr>
            <a:r>
              <a:rPr lang="en-029" sz="2400" b="1" dirty="0"/>
              <a:t>Regional Integration</a:t>
            </a:r>
          </a:p>
          <a:p>
            <a:pPr marL="0" indent="0">
              <a:buNone/>
            </a:pPr>
            <a:endParaRPr lang="en-029" sz="2800" dirty="0"/>
          </a:p>
        </p:txBody>
      </p:sp>
      <p:sp>
        <p:nvSpPr>
          <p:cNvPr id="4" name="Title 1">
            <a:extLst>
              <a:ext uri="{FF2B5EF4-FFF2-40B4-BE49-F238E27FC236}">
                <a16:creationId xmlns:a16="http://schemas.microsoft.com/office/drawing/2014/main" id="{9A2FB662-062C-4997-843A-9C6DBBCE33D9}"/>
              </a:ext>
            </a:extLst>
          </p:cNvPr>
          <p:cNvSpPr txBox="1">
            <a:spLocks/>
          </p:cNvSpPr>
          <p:nvPr/>
        </p:nvSpPr>
        <p:spPr>
          <a:xfrm>
            <a:off x="456487" y="1348974"/>
            <a:ext cx="7848600" cy="615204"/>
          </a:xfrm>
          <a:prstGeom prst="rect">
            <a:avLst/>
          </a:prstGeom>
        </p:spPr>
        <p:txBody>
          <a:bodyPr vert="horz" rtlCol="0" anchor="ctr">
            <a:normAutofit/>
          </a:bodyPr>
          <a:lstStyle>
            <a:lvl1pPr algn="ctr" rtl="0" eaLnBrk="1" latinLnBrk="0" hangingPunct="1">
              <a:spcBef>
                <a:spcPct val="0"/>
              </a:spcBef>
              <a:buNone/>
              <a:defRPr kumimoji="0" lang="es-ES" sz="4400" kern="1200">
                <a:solidFill>
                  <a:schemeClr val="tx2"/>
                </a:solidFill>
                <a:latin typeface="+mj-lt"/>
                <a:ea typeface="+mj-ea"/>
                <a:cs typeface="+mj-cs"/>
              </a:defRPr>
            </a:lvl1pPr>
            <a:extLst/>
          </a:lstStyle>
          <a:p>
            <a:r>
              <a:rPr lang="en-029" sz="2400" b="1" dirty="0">
                <a:latin typeface="+mn-lt"/>
              </a:rPr>
              <a:t>Customs &amp; Trade Facilitation -Chapter 4 - Art 29 -36</a:t>
            </a:r>
          </a:p>
        </p:txBody>
      </p:sp>
    </p:spTree>
    <p:extLst>
      <p:ext uri="{BB962C8B-B14F-4D97-AF65-F5344CB8AC3E}">
        <p14:creationId xmlns:p14="http://schemas.microsoft.com/office/powerpoint/2010/main" val="68969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US" dirty="0"/>
              <a:t>Compliance with the EPA: Gaps and Constraints</a:t>
            </a:r>
            <a:endParaRPr lang="en-GB" dirty="0"/>
          </a:p>
        </p:txBody>
      </p:sp>
      <p:sp>
        <p:nvSpPr>
          <p:cNvPr id="13" name="Content Placeholder 2">
            <a:extLst>
              <a:ext uri="{FF2B5EF4-FFF2-40B4-BE49-F238E27FC236}">
                <a16:creationId xmlns:a16="http://schemas.microsoft.com/office/drawing/2014/main" id="{32F9B09C-837B-458F-A4DF-25C0E9CCFC30}"/>
              </a:ext>
            </a:extLst>
          </p:cNvPr>
          <p:cNvSpPr>
            <a:spLocks noGrp="1"/>
          </p:cNvSpPr>
          <p:nvPr>
            <p:ph idx="1"/>
          </p:nvPr>
        </p:nvSpPr>
        <p:spPr>
          <a:xfrm>
            <a:off x="457200" y="2060848"/>
            <a:ext cx="8039100" cy="4525963"/>
          </a:xfrm>
        </p:spPr>
        <p:txBody>
          <a:bodyPr>
            <a:normAutofit fontScale="92500" lnSpcReduction="20000"/>
          </a:bodyPr>
          <a:lstStyle/>
          <a:p>
            <a:pPr marL="0" indent="0">
              <a:buNone/>
            </a:pPr>
            <a:r>
              <a:rPr lang="en-029" dirty="0"/>
              <a:t>Previous studies revealed that there are capacity constraints and information gaps in  both the Public and Private Sector  as follows: </a:t>
            </a:r>
          </a:p>
          <a:p>
            <a:pPr marL="857250" indent="-385763">
              <a:buFont typeface="Wingdings" panose="05000000000000000000" pitchFamily="2" charset="2"/>
              <a:buChar char="§"/>
            </a:pPr>
            <a:r>
              <a:rPr lang="en-029" sz="2400" dirty="0"/>
              <a:t>A</a:t>
            </a:r>
            <a:r>
              <a:rPr lang="en-029" dirty="0"/>
              <a:t> </a:t>
            </a:r>
            <a:r>
              <a:rPr lang="en-029" sz="2400" dirty="0"/>
              <a:t>lack of understanding of the obligations in the EPA </a:t>
            </a:r>
          </a:p>
          <a:p>
            <a:pPr marL="857250" indent="-385763">
              <a:buFont typeface="Wingdings" panose="05000000000000000000" pitchFamily="2" charset="2"/>
              <a:buChar char="§"/>
            </a:pPr>
            <a:r>
              <a:rPr lang="en-029" sz="2400" dirty="0"/>
              <a:t>Trade facilitation measures are not fully implemented</a:t>
            </a:r>
          </a:p>
          <a:p>
            <a:pPr marL="857250" indent="-385763">
              <a:buFont typeface="Wingdings" panose="05000000000000000000" pitchFamily="2" charset="2"/>
              <a:buChar char="§"/>
            </a:pPr>
            <a:r>
              <a:rPr lang="en-029" sz="2400" dirty="0"/>
              <a:t>High levels of physical and documentary examination of imports</a:t>
            </a:r>
          </a:p>
          <a:p>
            <a:pPr marL="857250" indent="-385763">
              <a:buFont typeface="Wingdings" panose="05000000000000000000" pitchFamily="2" charset="2"/>
              <a:buChar char="§"/>
            </a:pPr>
            <a:r>
              <a:rPr lang="en-029" sz="2400" dirty="0"/>
              <a:t>Undervaluation of goods</a:t>
            </a:r>
          </a:p>
          <a:p>
            <a:pPr marL="857250" indent="-385763">
              <a:buFont typeface="Wingdings" panose="05000000000000000000" pitchFamily="2" charset="2"/>
              <a:buChar char="§"/>
            </a:pPr>
            <a:r>
              <a:rPr lang="en-029" sz="2400" dirty="0"/>
              <a:t>Absence of electronic information exchange between Customs and other government agencies</a:t>
            </a:r>
          </a:p>
          <a:p>
            <a:pPr marL="857250" indent="-385763">
              <a:buFont typeface="Wingdings" panose="05000000000000000000" pitchFamily="2" charset="2"/>
              <a:buChar char="§"/>
            </a:pPr>
            <a:r>
              <a:rPr lang="en-029" sz="2400" dirty="0"/>
              <a:t>Outdated legislation </a:t>
            </a:r>
          </a:p>
          <a:p>
            <a:pPr marL="857250" indent="-385763">
              <a:buFont typeface="Wingdings" panose="05000000000000000000" pitchFamily="2" charset="2"/>
              <a:buChar char="§"/>
            </a:pPr>
            <a:r>
              <a:rPr lang="en-029" sz="2400" dirty="0"/>
              <a:t>Unavailability of Trade Information</a:t>
            </a:r>
          </a:p>
        </p:txBody>
      </p:sp>
      <p:sp>
        <p:nvSpPr>
          <p:cNvPr id="14" name="Title 1">
            <a:extLst>
              <a:ext uri="{FF2B5EF4-FFF2-40B4-BE49-F238E27FC236}">
                <a16:creationId xmlns:a16="http://schemas.microsoft.com/office/drawing/2014/main" id="{D92C70DA-C804-456B-A3E6-6B206A329D39}"/>
              </a:ext>
            </a:extLst>
          </p:cNvPr>
          <p:cNvSpPr txBox="1">
            <a:spLocks/>
          </p:cNvSpPr>
          <p:nvPr/>
        </p:nvSpPr>
        <p:spPr>
          <a:xfrm>
            <a:off x="457200" y="1484784"/>
            <a:ext cx="7848600" cy="576064"/>
          </a:xfrm>
          <a:prstGeom prst="rect">
            <a:avLst/>
          </a:prstGeom>
        </p:spPr>
        <p:txBody>
          <a:bodyPr vert="horz" rtlCol="0" anchor="ctr">
            <a:normAutofit fontScale="85000" lnSpcReduction="20000"/>
          </a:bodyPr>
          <a:lstStyle>
            <a:lvl1pPr algn="ctr" rtl="0" eaLnBrk="1" latinLnBrk="0" hangingPunct="1">
              <a:spcBef>
                <a:spcPct val="0"/>
              </a:spcBef>
              <a:buNone/>
              <a:defRPr kumimoji="0" lang="es-ES" sz="4400" kern="1200">
                <a:solidFill>
                  <a:schemeClr val="tx2"/>
                </a:solidFill>
                <a:latin typeface="+mj-lt"/>
                <a:ea typeface="+mj-ea"/>
                <a:cs typeface="+mj-cs"/>
              </a:defRPr>
            </a:lvl1pPr>
            <a:extLst/>
          </a:lstStyle>
          <a:p>
            <a:endParaRPr lang="en-029" b="1" dirty="0">
              <a:latin typeface="+mn-lt"/>
            </a:endParaRPr>
          </a:p>
        </p:txBody>
      </p:sp>
    </p:spTree>
    <p:extLst>
      <p:ext uri="{BB962C8B-B14F-4D97-AF65-F5344CB8AC3E}">
        <p14:creationId xmlns:p14="http://schemas.microsoft.com/office/powerpoint/2010/main" val="3374960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US" sz="3200" dirty="0"/>
              <a:t>Objectives of Capacity Building to Meet the Obligations in the EPA chapter on Customs &amp; Trade</a:t>
            </a:r>
            <a:endParaRPr lang="en-GB" sz="3200" dirty="0"/>
          </a:p>
        </p:txBody>
      </p:sp>
      <p:sp>
        <p:nvSpPr>
          <p:cNvPr id="5" name="Content Placeholder 4">
            <a:extLst>
              <a:ext uri="{FF2B5EF4-FFF2-40B4-BE49-F238E27FC236}">
                <a16:creationId xmlns:a16="http://schemas.microsoft.com/office/drawing/2014/main" id="{B075A129-BDC6-4C0C-A4F6-05249F9006B4}"/>
              </a:ext>
            </a:extLst>
          </p:cNvPr>
          <p:cNvSpPr>
            <a:spLocks noGrp="1"/>
          </p:cNvSpPr>
          <p:nvPr>
            <p:ph idx="1"/>
          </p:nvPr>
        </p:nvSpPr>
        <p:spPr/>
        <p:txBody>
          <a:bodyPr>
            <a:noAutofit/>
          </a:bodyPr>
          <a:lstStyle/>
          <a:p>
            <a:pPr lvl="0"/>
            <a:r>
              <a:rPr lang="en-029" sz="2400" dirty="0"/>
              <a:t>General sensitization of customs officers and key stakeholders of the trade facilitation role of the Customs Department;</a:t>
            </a:r>
          </a:p>
          <a:p>
            <a:pPr lvl="0"/>
            <a:r>
              <a:rPr lang="en-029" sz="2400" dirty="0"/>
              <a:t>Customs Valuation:  </a:t>
            </a:r>
          </a:p>
          <a:p>
            <a:pPr lvl="1"/>
            <a:r>
              <a:rPr lang="en-029" sz="2400" dirty="0"/>
              <a:t>understanding rules of valuation, and the international dimension WCO &amp; WTO policies</a:t>
            </a:r>
          </a:p>
          <a:p>
            <a:pPr lvl="0"/>
            <a:r>
              <a:rPr lang="en-029" sz="2400" dirty="0"/>
              <a:t>Customs Tariff Classification: </a:t>
            </a:r>
          </a:p>
          <a:p>
            <a:pPr lvl="1"/>
            <a:r>
              <a:rPr lang="en-029" sz="2400" dirty="0"/>
              <a:t>Understanding the structure and rules of classification </a:t>
            </a:r>
          </a:p>
          <a:p>
            <a:pPr lvl="0"/>
            <a:r>
              <a:rPr lang="en-029" sz="2400" dirty="0"/>
              <a:t>Rules of origin (including issues related to certification and verification procedures);</a:t>
            </a:r>
            <a:endParaRPr lang="en-US" sz="2400" dirty="0"/>
          </a:p>
          <a:p>
            <a:endParaRPr lang="en-US" sz="2400" dirty="0"/>
          </a:p>
        </p:txBody>
      </p:sp>
    </p:spTree>
    <p:extLst>
      <p:ext uri="{BB962C8B-B14F-4D97-AF65-F5344CB8AC3E}">
        <p14:creationId xmlns:p14="http://schemas.microsoft.com/office/powerpoint/2010/main" val="2382013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GB" sz="3200" dirty="0"/>
              <a:t>Objectives of Capacity Building to Meet the Obligations in the EPA chapter on Customs &amp; Trade</a:t>
            </a:r>
          </a:p>
        </p:txBody>
      </p:sp>
      <p:sp>
        <p:nvSpPr>
          <p:cNvPr id="5" name="Content Placeholder 4">
            <a:extLst>
              <a:ext uri="{FF2B5EF4-FFF2-40B4-BE49-F238E27FC236}">
                <a16:creationId xmlns:a16="http://schemas.microsoft.com/office/drawing/2014/main" id="{B075A129-BDC6-4C0C-A4F6-05249F9006B4}"/>
              </a:ext>
            </a:extLst>
          </p:cNvPr>
          <p:cNvSpPr>
            <a:spLocks noGrp="1"/>
          </p:cNvSpPr>
          <p:nvPr>
            <p:ph idx="1"/>
          </p:nvPr>
        </p:nvSpPr>
        <p:spPr/>
        <p:txBody>
          <a:bodyPr>
            <a:normAutofit fontScale="77500" lnSpcReduction="20000"/>
          </a:bodyPr>
          <a:lstStyle/>
          <a:p>
            <a:pPr lvl="0"/>
            <a:r>
              <a:rPr lang="en-029" dirty="0"/>
              <a:t>Post Clearance Audit: </a:t>
            </a:r>
          </a:p>
          <a:p>
            <a:pPr marL="0" lvl="0" indent="0">
              <a:buNone/>
            </a:pPr>
            <a:r>
              <a:rPr lang="en-029" dirty="0"/>
              <a:t>	Audit approach to recover customs &amp; excise 	duties and accountability;</a:t>
            </a:r>
          </a:p>
          <a:p>
            <a:pPr lvl="0"/>
            <a:endParaRPr lang="en-US" dirty="0"/>
          </a:p>
          <a:p>
            <a:pPr lvl="0"/>
            <a:r>
              <a:rPr lang="en-029" dirty="0"/>
              <a:t>Risk Management: </a:t>
            </a:r>
          </a:p>
          <a:p>
            <a:pPr marL="0" lvl="0" indent="0">
              <a:buNone/>
            </a:pPr>
            <a:r>
              <a:rPr lang="en-029" dirty="0"/>
              <a:t>	Efficient utilization /deployment of available 	resources,</a:t>
            </a:r>
          </a:p>
          <a:p>
            <a:pPr lvl="0"/>
            <a:endParaRPr lang="en-US" dirty="0"/>
          </a:p>
          <a:p>
            <a:pPr lvl="0"/>
            <a:r>
              <a:rPr lang="en-029" dirty="0"/>
              <a:t>Customs Management: </a:t>
            </a:r>
          </a:p>
          <a:p>
            <a:pPr marL="0" lvl="0" indent="0">
              <a:buNone/>
            </a:pPr>
            <a:r>
              <a:rPr lang="en-029" dirty="0"/>
              <a:t>	Increase management skills, leadership training, 	human resource management, training in Customs 	Laws and project management.</a:t>
            </a:r>
            <a:endParaRPr lang="en-US" dirty="0"/>
          </a:p>
          <a:p>
            <a:endParaRPr lang="en-US" dirty="0"/>
          </a:p>
        </p:txBody>
      </p:sp>
    </p:spTree>
    <p:extLst>
      <p:ext uri="{BB962C8B-B14F-4D97-AF65-F5344CB8AC3E}">
        <p14:creationId xmlns:p14="http://schemas.microsoft.com/office/powerpoint/2010/main" val="2926118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GB" sz="3200" dirty="0"/>
              <a:t>Objectives of Capacity Building to Meet the Obligations in the EPA chapter on Customs &amp; Trade</a:t>
            </a:r>
          </a:p>
        </p:txBody>
      </p:sp>
      <p:sp>
        <p:nvSpPr>
          <p:cNvPr id="5" name="Content Placeholder 4">
            <a:extLst>
              <a:ext uri="{FF2B5EF4-FFF2-40B4-BE49-F238E27FC236}">
                <a16:creationId xmlns:a16="http://schemas.microsoft.com/office/drawing/2014/main" id="{B075A129-BDC6-4C0C-A4F6-05249F9006B4}"/>
              </a:ext>
            </a:extLst>
          </p:cNvPr>
          <p:cNvSpPr>
            <a:spLocks noGrp="1"/>
          </p:cNvSpPr>
          <p:nvPr>
            <p:ph idx="1"/>
          </p:nvPr>
        </p:nvSpPr>
        <p:spPr/>
        <p:txBody>
          <a:bodyPr>
            <a:normAutofit/>
          </a:bodyPr>
          <a:lstStyle/>
          <a:p>
            <a:pPr>
              <a:lnSpc>
                <a:spcPct val="150000"/>
              </a:lnSpc>
            </a:pPr>
            <a:r>
              <a:rPr lang="en-029" sz="3600" dirty="0"/>
              <a:t>The development of a training curriculum to build capacity at the individual and institutional levels to meet the requirement of the EPA and international standards. </a:t>
            </a:r>
            <a:endParaRPr lang="en-US" sz="3600" dirty="0"/>
          </a:p>
          <a:p>
            <a:pPr>
              <a:lnSpc>
                <a:spcPct val="150000"/>
              </a:lnSpc>
            </a:pPr>
            <a:endParaRPr lang="en-US" sz="3600" dirty="0"/>
          </a:p>
        </p:txBody>
      </p:sp>
    </p:spTree>
    <p:extLst>
      <p:ext uri="{BB962C8B-B14F-4D97-AF65-F5344CB8AC3E}">
        <p14:creationId xmlns:p14="http://schemas.microsoft.com/office/powerpoint/2010/main" val="3172635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pPr algn="ctr"/>
            <a:r>
              <a:rPr lang="en-029" b="1" dirty="0">
                <a:latin typeface="+mn-lt"/>
              </a:rPr>
              <a:t>Identifying Stakeholders</a:t>
            </a:r>
            <a:endParaRPr lang="en-029" sz="2400" b="1" dirty="0">
              <a:latin typeface="+mn-lt"/>
            </a:endParaRPr>
          </a:p>
        </p:txBody>
      </p:sp>
      <p:sp>
        <p:nvSpPr>
          <p:cNvPr id="2" name="Content Placeholder 1">
            <a:extLst>
              <a:ext uri="{FF2B5EF4-FFF2-40B4-BE49-F238E27FC236}">
                <a16:creationId xmlns:a16="http://schemas.microsoft.com/office/drawing/2014/main" id="{ABC958E2-2F37-4D73-8CAE-D05FA1320AEB}"/>
              </a:ext>
            </a:extLst>
          </p:cNvPr>
          <p:cNvSpPr>
            <a:spLocks noGrp="1"/>
          </p:cNvSpPr>
          <p:nvPr>
            <p:ph idx="1"/>
          </p:nvPr>
        </p:nvSpPr>
        <p:spPr>
          <a:xfrm>
            <a:off x="1243980" y="1628800"/>
            <a:ext cx="6275040" cy="4708526"/>
          </a:xfrm>
        </p:spPr>
        <p:txBody>
          <a:bodyPr>
            <a:normAutofit fontScale="70000" lnSpcReduction="20000"/>
          </a:bodyPr>
          <a:lstStyle/>
          <a:p>
            <a:pPr marL="0" lvl="0" indent="0">
              <a:buNone/>
            </a:pPr>
            <a:r>
              <a:rPr lang="en-US" b="1" dirty="0"/>
              <a:t>Public sector:</a:t>
            </a:r>
          </a:p>
          <a:p>
            <a:pPr lvl="0">
              <a:buFont typeface="Arial" panose="020B0604020202020204" pitchFamily="34" charset="0"/>
              <a:buChar char="•"/>
            </a:pPr>
            <a:r>
              <a:rPr lang="en-US" dirty="0"/>
              <a:t>Customs Officers</a:t>
            </a:r>
          </a:p>
          <a:p>
            <a:pPr lvl="0">
              <a:buFont typeface="Arial" panose="020B0604020202020204" pitchFamily="34" charset="0"/>
              <a:buChar char="•"/>
            </a:pPr>
            <a:r>
              <a:rPr lang="en-US" dirty="0"/>
              <a:t>Other Government/ Regulatory Agency Officials</a:t>
            </a:r>
          </a:p>
          <a:p>
            <a:pPr>
              <a:buFont typeface="Arial" panose="020B0604020202020204" pitchFamily="34" charset="0"/>
              <a:buChar char="•"/>
            </a:pPr>
            <a:r>
              <a:rPr lang="en-US" dirty="0"/>
              <a:t>Quasi-Government Agencies:</a:t>
            </a:r>
          </a:p>
          <a:p>
            <a:pPr marL="400050" lvl="1" indent="0">
              <a:buNone/>
            </a:pPr>
            <a:r>
              <a:rPr lang="en-US" dirty="0"/>
              <a:t>- Air and sea Port Authorities</a:t>
            </a:r>
          </a:p>
          <a:p>
            <a:pPr marL="400050" lvl="1" indent="0">
              <a:buNone/>
            </a:pPr>
            <a:r>
              <a:rPr lang="en-US" dirty="0"/>
              <a:t>- Certifying Agencies</a:t>
            </a:r>
          </a:p>
          <a:p>
            <a:pPr marL="0" indent="0">
              <a:buNone/>
            </a:pPr>
            <a:endParaRPr lang="en-US" dirty="0"/>
          </a:p>
          <a:p>
            <a:pPr marL="0" indent="0">
              <a:buNone/>
            </a:pPr>
            <a:r>
              <a:rPr lang="en-US" b="1" dirty="0"/>
              <a:t>Private Sector:</a:t>
            </a:r>
          </a:p>
          <a:p>
            <a:pPr>
              <a:buFont typeface="Arial" panose="020B0604020202020204" pitchFamily="34" charset="0"/>
              <a:buChar char="•"/>
            </a:pPr>
            <a:r>
              <a:rPr lang="en-US" dirty="0"/>
              <a:t>Customs Brokers</a:t>
            </a:r>
          </a:p>
          <a:p>
            <a:pPr>
              <a:buFont typeface="Arial" panose="020B0604020202020204" pitchFamily="34" charset="0"/>
              <a:buChar char="•"/>
            </a:pPr>
            <a:r>
              <a:rPr lang="en-US" dirty="0"/>
              <a:t>Shipping Agents</a:t>
            </a:r>
          </a:p>
          <a:p>
            <a:pPr>
              <a:buFont typeface="Arial" panose="020B0604020202020204" pitchFamily="34" charset="0"/>
              <a:buChar char="•"/>
            </a:pPr>
            <a:r>
              <a:rPr lang="en-US" dirty="0"/>
              <a:t>Freight Forwarders and consolidators</a:t>
            </a:r>
          </a:p>
          <a:p>
            <a:pPr>
              <a:buFont typeface="Arial" panose="020B0604020202020204" pitchFamily="34" charset="0"/>
              <a:buChar char="•"/>
            </a:pPr>
            <a:r>
              <a:rPr lang="en-US" dirty="0"/>
              <a:t>Importers / Exporters </a:t>
            </a:r>
          </a:p>
          <a:p>
            <a:r>
              <a:rPr lang="en-US" dirty="0"/>
              <a:t>Business Associations</a:t>
            </a:r>
          </a:p>
        </p:txBody>
      </p:sp>
    </p:spTree>
    <p:extLst>
      <p:ext uri="{BB962C8B-B14F-4D97-AF65-F5344CB8AC3E}">
        <p14:creationId xmlns:p14="http://schemas.microsoft.com/office/powerpoint/2010/main" val="2715325448"/>
      </p:ext>
    </p:extLst>
  </p:cSld>
  <p:clrMapOvr>
    <a:masterClrMapping/>
  </p:clrMapOvr>
</p:sld>
</file>

<file path=ppt/theme/theme1.xml><?xml version="1.0" encoding="utf-8"?>
<a:theme xmlns:a="http://schemas.openxmlformats.org/drawingml/2006/main" name="ContemporaryPhotoAlbu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ContemporaryPhotoAlbum</Template>
  <TotalTime>0</TotalTime>
  <Words>950</Words>
  <Application>Microsoft Office PowerPoint</Application>
  <PresentationFormat>Presentación en pantalla (4:3)</PresentationFormat>
  <Paragraphs>146</Paragraphs>
  <Slides>17</Slides>
  <Notes>4</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17</vt:i4>
      </vt:variant>
    </vt:vector>
  </HeadingPairs>
  <TitlesOfParts>
    <vt:vector size="23" baseType="lpstr">
      <vt:lpstr>arial</vt:lpstr>
      <vt:lpstr>arial</vt:lpstr>
      <vt:lpstr>Arial Narrow</vt:lpstr>
      <vt:lpstr>Calibri</vt:lpstr>
      <vt:lpstr>Wingdings</vt:lpstr>
      <vt:lpstr>ContemporaryPhotoAlbum</vt:lpstr>
      <vt:lpstr>Presentación de PowerPoint</vt:lpstr>
      <vt:lpstr>Presentación de PowerPoint</vt:lpstr>
      <vt:lpstr>OUTLINE OF PRESENTATION</vt:lpstr>
      <vt:lpstr>Compliance with the EPA: </vt:lpstr>
      <vt:lpstr>Compliance with the EPA: Gaps and Constraints</vt:lpstr>
      <vt:lpstr>Objectives of Capacity Building to Meet the Obligations in the EPA chapter on Customs &amp; Trade</vt:lpstr>
      <vt:lpstr>Objectives of Capacity Building to Meet the Obligations in the EPA chapter on Customs &amp; Trade</vt:lpstr>
      <vt:lpstr>Objectives of Capacity Building to Meet the Obligations in the EPA chapter on Customs &amp; Trade</vt:lpstr>
      <vt:lpstr>Identifying Stakeholders</vt:lpstr>
      <vt:lpstr>Training :  Customs &amp; Trade Facilitation</vt:lpstr>
      <vt:lpstr>Training :  Customs &amp; Trade Facilitation</vt:lpstr>
      <vt:lpstr>Training :  Customs &amp; Trade Facilitation</vt:lpstr>
      <vt:lpstr>POSITIVE OUTCOMES</vt:lpstr>
      <vt:lpstr>POSITIVE OUTCOMES</vt:lpstr>
      <vt:lpstr>Shortfalls</vt:lpstr>
      <vt:lpstr>Recommendations for Future work</vt:lpstr>
      <vt:lpstr>Policy Recommendations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2016-12-09T10:45:54Z</dcterms:created>
  <dcterms:modified xsi:type="dcterms:W3CDTF">2017-06-12T10:50:58Z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3082</vt:i4>
  </property>
  <property fmtid="{D5CDD505-2E9C-101B-9397-08002B2CF9AE}" pid="3" name="_Version">
    <vt:lpwstr>12.0.4518</vt:lpwstr>
  </property>
</Properties>
</file>