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8" r:id="rId1"/>
  </p:sldMasterIdLst>
  <p:notesMasterIdLst>
    <p:notesMasterId r:id="rId5"/>
  </p:notesMasterIdLst>
  <p:handoutMasterIdLst>
    <p:handoutMasterId r:id="rId6"/>
  </p:handoutMasterIdLst>
  <p:sldIdLst>
    <p:sldId id="257" r:id="rId2"/>
    <p:sldId id="286" r:id="rId3"/>
    <p:sldId id="259" r:id="rId4"/>
  </p:sldIdLst>
  <p:sldSz cx="9144000" cy="6858000" type="screen4x3"/>
  <p:notesSz cx="6858000" cy="9144000"/>
  <p:defaultTextStyle>
    <a:defPPr>
      <a:defRPr lang="es-E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83" d="100"/>
          <a:sy n="83" d="100"/>
        </p:scale>
        <p:origin x="957" y="5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F2F18E91-2EF4-4B6B-B8D3-AC7A176C20D9}" type="datetime1">
              <a:rPr lang="es-ES" altLang="x-none"/>
              <a:pPr>
                <a:defRPr/>
              </a:pPr>
              <a:t>17/04/2017</a:t>
            </a:fld>
            <a:endParaRPr lang="es-ES" altLang="x-none"/>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7224956D-6B3B-4852-A497-6E8706D4761E}" type="slidenum">
              <a:rPr lang="es-ES" altLang="x-none"/>
              <a:pPr>
                <a:defRPr/>
              </a:pPr>
              <a:t>0</a:t>
            </a:fld>
            <a:endParaRPr lang="es-ES" altLang="x-non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96C8BCB8-1585-419C-9DDF-DF2045A33396}" type="datetime1">
              <a:rPr lang="es-ES" altLang="x-none"/>
              <a:pPr>
                <a:defRPr/>
              </a:pPr>
              <a:t>17/04/2017</a:t>
            </a:fld>
            <a:endParaRPr lang="es-ES" altLang="x-none"/>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Marcador de nota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s-ES_tradnl" altLang="x-none" noProof="0"/>
              <a:t>Haga clic para modificar el estilo de texto del patrón</a:t>
            </a:r>
          </a:p>
          <a:p>
            <a:pPr lvl="1"/>
            <a:r>
              <a:rPr lang="es-ES_tradnl" altLang="x-none" noProof="0"/>
              <a:t>Segundo nivel</a:t>
            </a:r>
          </a:p>
          <a:p>
            <a:pPr lvl="2"/>
            <a:r>
              <a:rPr lang="es-ES_tradnl" altLang="x-none" noProof="0"/>
              <a:t>Tercer nivel</a:t>
            </a:r>
          </a:p>
          <a:p>
            <a:pPr lvl="3"/>
            <a:r>
              <a:rPr lang="es-ES_tradnl" altLang="x-none" noProof="0"/>
              <a:t>Cuarto nivel</a:t>
            </a:r>
          </a:p>
          <a:p>
            <a:pPr lvl="4"/>
            <a:r>
              <a:rPr lang="es-ES_tradnl" altLang="x-none" noProof="0"/>
              <a:t>Quinto nivel</a:t>
            </a:r>
            <a:endParaRPr lang="es-ES" altLang="x-none" noProof="0"/>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B77A366A-7154-46FC-96C8-88E5F7457782}" type="slidenum">
              <a:rPr lang="es-ES" altLang="x-none"/>
              <a:pPr>
                <a:defRPr/>
              </a:pPr>
              <a:t>‹#›</a:t>
            </a:fld>
            <a:endParaRPr lang="es-ES" altLang="x-non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ES_tradnl" altLang="en-US">
              <a:ea typeface="ＭＳ Ｐゴシック" panose="020B0600070205080204" pitchFamily="34" charset="-128"/>
            </a:endParaRPr>
          </a:p>
        </p:txBody>
      </p:sp>
      <p:sp>
        <p:nvSpPr>
          <p:cNvPr id="16387"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A2045CC-9BDF-48CA-B61D-7D16841F063F}" type="slidenum">
              <a:rPr lang="es-ES" altLang="en-US" smtClean="0"/>
              <a:pPr>
                <a:spcBef>
                  <a:spcPct val="0"/>
                </a:spcBef>
              </a:pPr>
              <a:t>1</a:t>
            </a:fld>
            <a:endParaRPr lang="es-E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ES_tradnl" altLang="en-US">
              <a:ea typeface="ＭＳ Ｐゴシック" panose="020B0600070205080204" pitchFamily="34" charset="-128"/>
            </a:endParaRPr>
          </a:p>
        </p:txBody>
      </p:sp>
      <p:sp>
        <p:nvSpPr>
          <p:cNvPr id="18435"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B4C0F20E-B95F-44CC-AB73-E4C0E57D4F22}" type="slidenum">
              <a:rPr lang="es-ES" altLang="en-US" smtClean="0"/>
              <a:pPr>
                <a:spcBef>
                  <a:spcPct val="0"/>
                </a:spcBef>
              </a:pPr>
              <a:t>2</a:t>
            </a:fld>
            <a:endParaRPr lang="es-E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ES_tradnl" altLang="en-US">
              <a:ea typeface="ＭＳ Ｐゴシック" panose="020B0600070205080204" pitchFamily="34" charset="-128"/>
            </a:endParaRPr>
          </a:p>
        </p:txBody>
      </p:sp>
      <p:sp>
        <p:nvSpPr>
          <p:cNvPr id="20483"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0316F430-7762-460F-A56F-99E71F303BC6}" type="slidenum">
              <a:rPr lang="es-ES" altLang="en-US" smtClean="0"/>
              <a:pPr>
                <a:spcBef>
                  <a:spcPct val="0"/>
                </a:spcBef>
              </a:pPr>
              <a:t>3</a:t>
            </a:fld>
            <a:endParaRPr lang="es-E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lvl1pPr>
              <a:defRPr/>
            </a:lvl1pPr>
          </a:lstStyle>
          <a:p>
            <a:pPr>
              <a:defRPr/>
            </a:pPr>
            <a:fld id="{042AAD6D-DB00-4922-971B-DE6FAD71EB78}" type="datetime1">
              <a:rPr lang="es-ES" altLang="x-none"/>
              <a:pPr>
                <a:defRPr/>
              </a:pPr>
              <a:t>17/04/2017</a:t>
            </a:fld>
            <a:endParaRPr lang="es-ES" altLang="x-none"/>
          </a:p>
        </p:txBody>
      </p:sp>
      <p:sp>
        <p:nvSpPr>
          <p:cNvPr id="5"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7621CADB-E110-46FA-9C98-12F25CD70F35}" type="slidenum">
              <a:rPr lang="es-ES" altLang="x-none"/>
              <a:pPr>
                <a:defRPr/>
              </a:pPr>
              <a:t>‹#›</a:t>
            </a:fld>
            <a:endParaRPr lang="es-ES" altLang="x-none"/>
          </a:p>
        </p:txBody>
      </p:sp>
    </p:spTree>
    <p:extLst>
      <p:ext uri="{BB962C8B-B14F-4D97-AF65-F5344CB8AC3E}">
        <p14:creationId xmlns:p14="http://schemas.microsoft.com/office/powerpoint/2010/main" val="1956646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lvl1pPr>
              <a:defRPr/>
            </a:lvl1pPr>
          </a:lstStyle>
          <a:p>
            <a:pPr>
              <a:defRPr/>
            </a:pPr>
            <a:fld id="{3084A271-1D88-4839-94B3-B75E05343F56}" type="datetime1">
              <a:rPr lang="es-ES" altLang="x-none"/>
              <a:pPr>
                <a:defRPr/>
              </a:pPr>
              <a:t>17/04/2017</a:t>
            </a:fld>
            <a:endParaRPr lang="es-ES" altLang="x-none"/>
          </a:p>
        </p:txBody>
      </p:sp>
      <p:sp>
        <p:nvSpPr>
          <p:cNvPr id="5"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94E07CDB-828D-4FDC-8087-98F494316B3E}" type="slidenum">
              <a:rPr lang="es-ES" altLang="x-none"/>
              <a:pPr>
                <a:defRPr/>
              </a:pPr>
              <a:t>‹#›</a:t>
            </a:fld>
            <a:endParaRPr lang="es-ES" altLang="x-none"/>
          </a:p>
        </p:txBody>
      </p:sp>
    </p:spTree>
    <p:extLst>
      <p:ext uri="{BB962C8B-B14F-4D97-AF65-F5344CB8AC3E}">
        <p14:creationId xmlns:p14="http://schemas.microsoft.com/office/powerpoint/2010/main" val="3052318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lvl1pPr>
              <a:defRPr/>
            </a:lvl1pPr>
          </a:lstStyle>
          <a:p>
            <a:pPr>
              <a:defRPr/>
            </a:pPr>
            <a:fld id="{1344E037-4E1E-40D1-BC71-8EDCA15D2D37}" type="datetime1">
              <a:rPr lang="es-ES" altLang="x-none"/>
              <a:pPr>
                <a:defRPr/>
              </a:pPr>
              <a:t>17/04/2017</a:t>
            </a:fld>
            <a:endParaRPr lang="es-ES" altLang="x-none"/>
          </a:p>
        </p:txBody>
      </p:sp>
      <p:sp>
        <p:nvSpPr>
          <p:cNvPr id="5"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C3BA30D3-AB41-4417-9D34-29925B0E78A2}" type="slidenum">
              <a:rPr lang="es-ES" altLang="x-none"/>
              <a:pPr>
                <a:defRPr/>
              </a:pPr>
              <a:t>‹#›</a:t>
            </a:fld>
            <a:endParaRPr lang="es-ES" altLang="x-none"/>
          </a:p>
        </p:txBody>
      </p:sp>
    </p:spTree>
    <p:extLst>
      <p:ext uri="{BB962C8B-B14F-4D97-AF65-F5344CB8AC3E}">
        <p14:creationId xmlns:p14="http://schemas.microsoft.com/office/powerpoint/2010/main" val="2377619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lvl1pPr>
              <a:defRPr/>
            </a:lvl1pPr>
          </a:lstStyle>
          <a:p>
            <a:pPr>
              <a:defRPr/>
            </a:pPr>
            <a:fld id="{FAB5B602-1C23-4727-8400-8B434B94A935}" type="datetime1">
              <a:rPr lang="es-ES" altLang="x-none"/>
              <a:pPr>
                <a:defRPr/>
              </a:pPr>
              <a:t>17/04/2017</a:t>
            </a:fld>
            <a:endParaRPr lang="es-ES" altLang="x-none"/>
          </a:p>
        </p:txBody>
      </p:sp>
      <p:sp>
        <p:nvSpPr>
          <p:cNvPr id="5"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5436D338-8B43-4C59-8FE6-78996A1EDA90}" type="slidenum">
              <a:rPr lang="es-ES" altLang="x-none"/>
              <a:pPr>
                <a:defRPr/>
              </a:pPr>
              <a:t>‹#›</a:t>
            </a:fld>
            <a:endParaRPr lang="es-ES" altLang="x-none"/>
          </a:p>
        </p:txBody>
      </p:sp>
    </p:spTree>
    <p:extLst>
      <p:ext uri="{BB962C8B-B14F-4D97-AF65-F5344CB8AC3E}">
        <p14:creationId xmlns:p14="http://schemas.microsoft.com/office/powerpoint/2010/main" val="1352727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474ACEBD-A4DF-4A29-8F0E-959A1DD86B19}" type="datetime1">
              <a:rPr lang="es-ES" altLang="x-none"/>
              <a:pPr>
                <a:defRPr/>
              </a:pPr>
              <a:t>17/04/2017</a:t>
            </a:fld>
            <a:endParaRPr lang="es-ES" altLang="x-none"/>
          </a:p>
        </p:txBody>
      </p:sp>
      <p:sp>
        <p:nvSpPr>
          <p:cNvPr id="5"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3BDEDFE9-E806-49F7-AF62-1D323A669425}" type="slidenum">
              <a:rPr lang="es-ES" altLang="x-none"/>
              <a:pPr>
                <a:defRPr/>
              </a:pPr>
              <a:t>‹#›</a:t>
            </a:fld>
            <a:endParaRPr lang="es-ES" altLang="x-none"/>
          </a:p>
        </p:txBody>
      </p:sp>
    </p:spTree>
    <p:extLst>
      <p:ext uri="{BB962C8B-B14F-4D97-AF65-F5344CB8AC3E}">
        <p14:creationId xmlns:p14="http://schemas.microsoft.com/office/powerpoint/2010/main" val="214423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3"/>
          <p:cNvSpPr>
            <a:spLocks noGrp="1"/>
          </p:cNvSpPr>
          <p:nvPr>
            <p:ph type="dt" sz="half" idx="10"/>
          </p:nvPr>
        </p:nvSpPr>
        <p:spPr/>
        <p:txBody>
          <a:bodyPr/>
          <a:lstStyle>
            <a:lvl1pPr>
              <a:defRPr/>
            </a:lvl1pPr>
          </a:lstStyle>
          <a:p>
            <a:pPr>
              <a:defRPr/>
            </a:pPr>
            <a:fld id="{052B1720-483F-4E6F-81EE-9798226BBEB6}" type="datetime1">
              <a:rPr lang="es-ES" altLang="x-none"/>
              <a:pPr>
                <a:defRPr/>
              </a:pPr>
              <a:t>17/04/2017</a:t>
            </a:fld>
            <a:endParaRPr lang="es-ES" altLang="x-none"/>
          </a:p>
        </p:txBody>
      </p:sp>
      <p:sp>
        <p:nvSpPr>
          <p:cNvPr id="6"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15380BE0-2013-48FD-9E53-6F6E2F0D86F1}" type="slidenum">
              <a:rPr lang="es-ES" altLang="x-none"/>
              <a:pPr>
                <a:defRPr/>
              </a:pPr>
              <a:t>‹#›</a:t>
            </a:fld>
            <a:endParaRPr lang="es-ES" altLang="x-none"/>
          </a:p>
        </p:txBody>
      </p:sp>
    </p:spTree>
    <p:extLst>
      <p:ext uri="{BB962C8B-B14F-4D97-AF65-F5344CB8AC3E}">
        <p14:creationId xmlns:p14="http://schemas.microsoft.com/office/powerpoint/2010/main" val="1067633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3"/>
          <p:cNvSpPr>
            <a:spLocks noGrp="1"/>
          </p:cNvSpPr>
          <p:nvPr>
            <p:ph type="dt" sz="half" idx="10"/>
          </p:nvPr>
        </p:nvSpPr>
        <p:spPr/>
        <p:txBody>
          <a:bodyPr/>
          <a:lstStyle>
            <a:lvl1pPr>
              <a:defRPr/>
            </a:lvl1pPr>
          </a:lstStyle>
          <a:p>
            <a:pPr>
              <a:defRPr/>
            </a:pPr>
            <a:fld id="{F437CE09-EC39-4C4A-A8A8-D4F771EBFC34}" type="datetime1">
              <a:rPr lang="es-ES" altLang="x-none"/>
              <a:pPr>
                <a:defRPr/>
              </a:pPr>
              <a:t>17/04/2017</a:t>
            </a:fld>
            <a:endParaRPr lang="es-ES" altLang="x-none"/>
          </a:p>
        </p:txBody>
      </p:sp>
      <p:sp>
        <p:nvSpPr>
          <p:cNvPr id="8"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9" name="Marcador de número de diapositiva 5"/>
          <p:cNvSpPr>
            <a:spLocks noGrp="1"/>
          </p:cNvSpPr>
          <p:nvPr>
            <p:ph type="sldNum" sz="quarter" idx="12"/>
          </p:nvPr>
        </p:nvSpPr>
        <p:spPr/>
        <p:txBody>
          <a:bodyPr/>
          <a:lstStyle>
            <a:lvl1pPr>
              <a:defRPr/>
            </a:lvl1pPr>
          </a:lstStyle>
          <a:p>
            <a:pPr>
              <a:defRPr/>
            </a:pPr>
            <a:fld id="{15A88019-2A97-4F09-B8C7-C2DF44FDFE91}" type="slidenum">
              <a:rPr lang="es-ES" altLang="x-none"/>
              <a:pPr>
                <a:defRPr/>
              </a:pPr>
              <a:t>‹#›</a:t>
            </a:fld>
            <a:endParaRPr lang="es-ES" altLang="x-none"/>
          </a:p>
        </p:txBody>
      </p:sp>
    </p:spTree>
    <p:extLst>
      <p:ext uri="{BB962C8B-B14F-4D97-AF65-F5344CB8AC3E}">
        <p14:creationId xmlns:p14="http://schemas.microsoft.com/office/powerpoint/2010/main" val="408129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3"/>
          <p:cNvSpPr>
            <a:spLocks noGrp="1"/>
          </p:cNvSpPr>
          <p:nvPr>
            <p:ph type="dt" sz="half" idx="10"/>
          </p:nvPr>
        </p:nvSpPr>
        <p:spPr/>
        <p:txBody>
          <a:bodyPr/>
          <a:lstStyle>
            <a:lvl1pPr>
              <a:defRPr/>
            </a:lvl1pPr>
          </a:lstStyle>
          <a:p>
            <a:pPr>
              <a:defRPr/>
            </a:pPr>
            <a:fld id="{72A18909-E483-4C22-870A-7D0CD35510C2}" type="datetime1">
              <a:rPr lang="es-ES" altLang="x-none"/>
              <a:pPr>
                <a:defRPr/>
              </a:pPr>
              <a:t>17/04/2017</a:t>
            </a:fld>
            <a:endParaRPr lang="es-ES" altLang="x-none"/>
          </a:p>
        </p:txBody>
      </p:sp>
      <p:sp>
        <p:nvSpPr>
          <p:cNvPr id="4"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5" name="Marcador de número de diapositiva 5"/>
          <p:cNvSpPr>
            <a:spLocks noGrp="1"/>
          </p:cNvSpPr>
          <p:nvPr>
            <p:ph type="sldNum" sz="quarter" idx="12"/>
          </p:nvPr>
        </p:nvSpPr>
        <p:spPr/>
        <p:txBody>
          <a:bodyPr/>
          <a:lstStyle>
            <a:lvl1pPr>
              <a:defRPr/>
            </a:lvl1pPr>
          </a:lstStyle>
          <a:p>
            <a:pPr>
              <a:defRPr/>
            </a:pPr>
            <a:fld id="{CDF20786-70ED-4A48-8137-A30C96F3695D}" type="slidenum">
              <a:rPr lang="es-ES" altLang="x-none"/>
              <a:pPr>
                <a:defRPr/>
              </a:pPr>
              <a:t>‹#›</a:t>
            </a:fld>
            <a:endParaRPr lang="es-ES" altLang="x-none"/>
          </a:p>
        </p:txBody>
      </p:sp>
    </p:spTree>
    <p:extLst>
      <p:ext uri="{BB962C8B-B14F-4D97-AF65-F5344CB8AC3E}">
        <p14:creationId xmlns:p14="http://schemas.microsoft.com/office/powerpoint/2010/main" val="1121227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F6143F29-4D42-4203-A866-C7FE2F6D20BB}" type="datetime1">
              <a:rPr lang="es-ES" altLang="x-none"/>
              <a:pPr>
                <a:defRPr/>
              </a:pPr>
              <a:t>17/04/2017</a:t>
            </a:fld>
            <a:endParaRPr lang="es-ES" altLang="x-none"/>
          </a:p>
        </p:txBody>
      </p:sp>
      <p:sp>
        <p:nvSpPr>
          <p:cNvPr id="3"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4" name="Marcador de número de diapositiva 5"/>
          <p:cNvSpPr>
            <a:spLocks noGrp="1"/>
          </p:cNvSpPr>
          <p:nvPr>
            <p:ph type="sldNum" sz="quarter" idx="12"/>
          </p:nvPr>
        </p:nvSpPr>
        <p:spPr/>
        <p:txBody>
          <a:bodyPr/>
          <a:lstStyle>
            <a:lvl1pPr>
              <a:defRPr/>
            </a:lvl1pPr>
          </a:lstStyle>
          <a:p>
            <a:pPr>
              <a:defRPr/>
            </a:pPr>
            <a:fld id="{E9BC7408-6A2B-4250-AAFB-667D07AB9F92}" type="slidenum">
              <a:rPr lang="es-ES" altLang="x-none"/>
              <a:pPr>
                <a:defRPr/>
              </a:pPr>
              <a:t>‹#›</a:t>
            </a:fld>
            <a:endParaRPr lang="es-ES" altLang="x-none"/>
          </a:p>
        </p:txBody>
      </p:sp>
    </p:spTree>
    <p:extLst>
      <p:ext uri="{BB962C8B-B14F-4D97-AF65-F5344CB8AC3E}">
        <p14:creationId xmlns:p14="http://schemas.microsoft.com/office/powerpoint/2010/main" val="183710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C08ECA81-5AA8-4840-ACE1-88937032F96B}" type="datetime1">
              <a:rPr lang="es-ES" altLang="x-none"/>
              <a:pPr>
                <a:defRPr/>
              </a:pPr>
              <a:t>17/04/2017</a:t>
            </a:fld>
            <a:endParaRPr lang="es-ES" altLang="x-none"/>
          </a:p>
        </p:txBody>
      </p:sp>
      <p:sp>
        <p:nvSpPr>
          <p:cNvPr id="6"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B029F4F8-8DF0-41E2-A696-ECD1E8C14BBE}" type="slidenum">
              <a:rPr lang="es-ES" altLang="x-none"/>
              <a:pPr>
                <a:defRPr/>
              </a:pPr>
              <a:t>‹#›</a:t>
            </a:fld>
            <a:endParaRPr lang="es-ES" altLang="x-none"/>
          </a:p>
        </p:txBody>
      </p:sp>
    </p:spTree>
    <p:extLst>
      <p:ext uri="{BB962C8B-B14F-4D97-AF65-F5344CB8AC3E}">
        <p14:creationId xmlns:p14="http://schemas.microsoft.com/office/powerpoint/2010/main" val="3566682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16A603C7-23CB-437B-807A-58C26E04DC8E}" type="datetime1">
              <a:rPr lang="es-ES" altLang="x-none"/>
              <a:pPr>
                <a:defRPr/>
              </a:pPr>
              <a:t>17/04/2017</a:t>
            </a:fld>
            <a:endParaRPr lang="es-ES" altLang="x-none"/>
          </a:p>
        </p:txBody>
      </p:sp>
      <p:sp>
        <p:nvSpPr>
          <p:cNvPr id="6" name="Marcador de pie de página 4"/>
          <p:cNvSpPr>
            <a:spLocks noGrp="1"/>
          </p:cNvSpPr>
          <p:nvPr>
            <p:ph type="ftr" sz="quarter" idx="11"/>
          </p:nvPr>
        </p:nvSpPr>
        <p:spPr/>
        <p:txBody>
          <a:bodyPr/>
          <a:lstStyle>
            <a:lvl1pPr>
              <a:defRPr/>
            </a:lvl1pPr>
          </a:lstStyle>
          <a:p>
            <a:pPr>
              <a:defRPr/>
            </a:pPr>
            <a:r>
              <a:rPr lang="en-US"/>
              <a:t>Policy Forum on Development</a:t>
            </a: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0BE1AFC7-8E36-45B0-8CA1-0126650E8785}" type="slidenum">
              <a:rPr lang="es-ES" altLang="x-none"/>
              <a:pPr>
                <a:defRPr/>
              </a:pPr>
              <a:t>‹#›</a:t>
            </a:fld>
            <a:endParaRPr lang="es-ES" altLang="x-none"/>
          </a:p>
        </p:txBody>
      </p:sp>
    </p:spTree>
    <p:extLst>
      <p:ext uri="{BB962C8B-B14F-4D97-AF65-F5344CB8AC3E}">
        <p14:creationId xmlns:p14="http://schemas.microsoft.com/office/powerpoint/2010/main" val="3437277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_tradnl" altLang="en-US"/>
              <a:t>Clic para editar título</a:t>
            </a:r>
            <a:endParaRPr lang="es-ES" altLang="en-US"/>
          </a:p>
        </p:txBody>
      </p:sp>
      <p:sp>
        <p:nvSpPr>
          <p:cNvPr id="1027" name="Marcador de texto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_tradnl" altLang="en-US"/>
              <a:t>Haga clic para modificar el estilo de texto del patrón</a:t>
            </a:r>
          </a:p>
          <a:p>
            <a:pPr lvl="1"/>
            <a:r>
              <a:rPr lang="es-ES_tradnl" altLang="en-US"/>
              <a:t>Segundo nivel</a:t>
            </a:r>
          </a:p>
          <a:p>
            <a:pPr lvl="2"/>
            <a:r>
              <a:rPr lang="es-ES_tradnl" altLang="en-US"/>
              <a:t>Tercer nivel</a:t>
            </a:r>
          </a:p>
          <a:p>
            <a:pPr lvl="3"/>
            <a:r>
              <a:rPr lang="es-ES_tradnl" altLang="en-US"/>
              <a:t>Cuarto nivel</a:t>
            </a:r>
          </a:p>
          <a:p>
            <a:pPr lvl="4"/>
            <a:r>
              <a:rPr lang="es-ES_tradnl" altLang="en-US"/>
              <a:t>Quinto nivel</a:t>
            </a:r>
            <a:endParaRPr lang="es-ES" altLang="en-US"/>
          </a:p>
        </p:txBody>
      </p:sp>
      <p:sp>
        <p:nvSpPr>
          <p:cNvPr id="4" name="Marcador de fecha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charset="0"/>
                <a:ea typeface="ＭＳ Ｐゴシック" charset="-128"/>
              </a:defRPr>
            </a:lvl1pPr>
          </a:lstStyle>
          <a:p>
            <a:pPr>
              <a:defRPr/>
            </a:pPr>
            <a:fld id="{EC155740-CBCD-46F6-BA49-20D9BC3E95D2}" type="datetime1">
              <a:rPr lang="es-ES" altLang="x-none"/>
              <a:pPr>
                <a:defRPr/>
              </a:pPr>
              <a:t>17/04/2017</a:t>
            </a:fld>
            <a:endParaRPr lang="es-ES" altLang="x-none"/>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charset="0"/>
                <a:ea typeface="ＭＳ Ｐゴシック" charset="0"/>
                <a:cs typeface="ＭＳ Ｐゴシック" charset="0"/>
              </a:defRPr>
            </a:lvl1pPr>
          </a:lstStyle>
          <a:p>
            <a:pPr>
              <a:defRPr/>
            </a:pPr>
            <a:r>
              <a:rPr lang="en-US"/>
              <a:t>Policy Forum on Development</a:t>
            </a:r>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charset="0"/>
                <a:ea typeface="ＭＳ Ｐゴシック" charset="-128"/>
              </a:defRPr>
            </a:lvl1pPr>
          </a:lstStyle>
          <a:p>
            <a:pPr>
              <a:defRPr/>
            </a:pPr>
            <a:fld id="{63498ECE-F2D5-43D4-AFC0-FBBAF252B12B}" type="slidenum">
              <a:rPr lang="es-ES" altLang="x-none"/>
              <a:pPr>
                <a:defRPr/>
              </a:pPr>
              <a:t>‹#›</a:t>
            </a:fld>
            <a:endParaRPr lang="es-ES" altLang="x-none"/>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5362" name="Título 1"/>
          <p:cNvSpPr txBox="1">
            <a:spLocks/>
          </p:cNvSpPr>
          <p:nvPr/>
        </p:nvSpPr>
        <p:spPr bwMode="auto">
          <a:xfrm>
            <a:off x="141288" y="339725"/>
            <a:ext cx="72358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endParaRPr lang="en-GB" altLang="en-US" b="1"/>
          </a:p>
          <a:p>
            <a:pPr eaLnBrk="1" hangingPunct="1">
              <a:spcBef>
                <a:spcPct val="0"/>
              </a:spcBef>
              <a:buFontTx/>
              <a:buNone/>
            </a:pPr>
            <a:r>
              <a:rPr lang="en-GB" altLang="en-US" sz="4400" b="1"/>
              <a:t>FPD </a:t>
            </a:r>
          </a:p>
          <a:p>
            <a:pPr eaLnBrk="1" hangingPunct="1">
              <a:spcBef>
                <a:spcPct val="0"/>
              </a:spcBef>
              <a:buFontTx/>
              <a:buNone/>
            </a:pPr>
            <a:r>
              <a:rPr lang="en-GB" altLang="en-US" b="1"/>
              <a:t>Bruxelles, 23 Mars 2016</a:t>
            </a:r>
            <a:endParaRPr lang="es-ES_tradnl" altLang="en-US"/>
          </a:p>
          <a:p>
            <a:pPr algn="ctr" eaLnBrk="1" hangingPunct="1">
              <a:spcBef>
                <a:spcPct val="0"/>
              </a:spcBef>
              <a:buFontTx/>
              <a:buNone/>
            </a:pPr>
            <a:r>
              <a:rPr lang="fr-BE" altLang="en-US" i="1"/>
              <a:t> </a:t>
            </a:r>
            <a:endParaRPr lang="es-ES_tradnl" altLang="en-US"/>
          </a:p>
        </p:txBody>
      </p:sp>
      <p:sp>
        <p:nvSpPr>
          <p:cNvPr id="15363" name="TextBox 1"/>
          <p:cNvSpPr txBox="1">
            <a:spLocks noChangeArrowheads="1"/>
          </p:cNvSpPr>
          <p:nvPr/>
        </p:nvSpPr>
        <p:spPr bwMode="auto">
          <a:xfrm>
            <a:off x="4208463" y="1828800"/>
            <a:ext cx="449421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fr-FR" altLang="en-US" sz="2400" b="1">
                <a:latin typeface="Arial" panose="020B0604020202020204" pitchFamily="34" charset="0"/>
              </a:rPr>
              <a:t>Partenariats inclusifs et multi-parties</a:t>
            </a:r>
            <a:endParaRPr lang="es-ES_tradnl" altLang="en-US" sz="2400" b="1">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Rectángulo 3"/>
          <p:cNvSpPr/>
          <p:nvPr/>
        </p:nvSpPr>
        <p:spPr>
          <a:xfrm>
            <a:off x="141288" y="2127251"/>
            <a:ext cx="8835935" cy="43943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marL="457200" indent="-457200" eaLnBrk="1" fontAlgn="auto" hangingPunct="1">
              <a:spcBef>
                <a:spcPts val="0"/>
              </a:spcBef>
              <a:spcAft>
                <a:spcPts val="0"/>
              </a:spcAft>
              <a:buFont typeface="+mj-lt"/>
              <a:buAutoNum type="arabicPeriod"/>
              <a:defRPr/>
            </a:pPr>
            <a:r>
              <a:rPr lang="fr-FR" sz="2000" dirty="0">
                <a:solidFill>
                  <a:srgbClr val="262626"/>
                </a:solidFill>
              </a:rPr>
              <a:t>Promouvoir la culture de partenariat multi-acteurs (décloisonnement). Lié à la légitimité et représentativité</a:t>
            </a:r>
          </a:p>
          <a:p>
            <a:pPr marL="457200" indent="-457200" eaLnBrk="1" fontAlgn="auto" hangingPunct="1">
              <a:spcBef>
                <a:spcPts val="0"/>
              </a:spcBef>
              <a:spcAft>
                <a:spcPts val="0"/>
              </a:spcAft>
              <a:buFont typeface="+mj-lt"/>
              <a:buAutoNum type="arabicPeriod"/>
              <a:defRPr/>
            </a:pPr>
            <a:r>
              <a:rPr lang="fr-FR" sz="2000" dirty="0">
                <a:solidFill>
                  <a:srgbClr val="262626"/>
                </a:solidFill>
              </a:rPr>
              <a:t>Passer de renforcement de capacités aux synergies (particulièrement pour les bailleurs). Aussi les AL et les OSC arrêter de travailler dans son coin, les bailleurs devrait faciliter cela dans les programmes</a:t>
            </a:r>
          </a:p>
          <a:p>
            <a:pPr marL="457200" indent="-457200" eaLnBrk="1" fontAlgn="auto" hangingPunct="1">
              <a:spcBef>
                <a:spcPts val="0"/>
              </a:spcBef>
              <a:spcAft>
                <a:spcPts val="0"/>
              </a:spcAft>
              <a:buFont typeface="+mj-lt"/>
              <a:buAutoNum type="arabicPeriod"/>
              <a:defRPr/>
            </a:pPr>
            <a:r>
              <a:rPr lang="fr-FR" sz="2000" dirty="0">
                <a:solidFill>
                  <a:srgbClr val="262626"/>
                </a:solidFill>
              </a:rPr>
              <a:t>Développer des agendas de développement plutôt que lié aux processus électoraux, une agenda qui bénéficie la communauté à long terme</a:t>
            </a:r>
          </a:p>
          <a:p>
            <a:pPr marL="457200" indent="-457200" eaLnBrk="1" fontAlgn="auto" hangingPunct="1">
              <a:spcBef>
                <a:spcPts val="0"/>
              </a:spcBef>
              <a:spcAft>
                <a:spcPts val="0"/>
              </a:spcAft>
              <a:buFont typeface="+mj-lt"/>
              <a:buAutoNum type="arabicPeriod"/>
              <a:defRPr/>
            </a:pPr>
            <a:r>
              <a:rPr lang="fr-FR" sz="2000" dirty="0">
                <a:solidFill>
                  <a:srgbClr val="262626"/>
                </a:solidFill>
              </a:rPr>
              <a:t>Armer les populations et organisations de base pour la capacité du dialogue et le monitoring. Développer des programmes d’information à la base, accessible, aux populations locales. Assainir le secteur des médias et réseaux sociaux.</a:t>
            </a:r>
          </a:p>
          <a:p>
            <a:pPr marL="457200" indent="-457200" eaLnBrk="1" fontAlgn="auto" hangingPunct="1">
              <a:spcBef>
                <a:spcPts val="0"/>
              </a:spcBef>
              <a:spcAft>
                <a:spcPts val="0"/>
              </a:spcAft>
              <a:buFont typeface="+mj-lt"/>
              <a:buAutoNum type="arabicPeriod"/>
              <a:defRPr/>
            </a:pPr>
            <a:r>
              <a:rPr lang="fr-FR" sz="2000" dirty="0">
                <a:solidFill>
                  <a:srgbClr val="262626"/>
                </a:solidFill>
              </a:rPr>
              <a:t>Soutenir l’éducation pour le développement, en amplifiant l’effort en Europe et en l’étendant hors d’Europe</a:t>
            </a:r>
          </a:p>
          <a:p>
            <a:pPr marL="457200" indent="-457200" eaLnBrk="1" fontAlgn="auto" hangingPunct="1">
              <a:spcBef>
                <a:spcPts val="0"/>
              </a:spcBef>
              <a:spcAft>
                <a:spcPts val="0"/>
              </a:spcAft>
              <a:buFont typeface="+mj-lt"/>
              <a:buAutoNum type="arabicPeriod"/>
              <a:defRPr/>
            </a:pPr>
            <a:r>
              <a:rPr lang="fr-FR" sz="2000" dirty="0">
                <a:solidFill>
                  <a:srgbClr val="262626"/>
                </a:solidFill>
              </a:rPr>
              <a:t>Décentralisation aboutie, avec institutions et moyens</a:t>
            </a:r>
          </a:p>
        </p:txBody>
      </p:sp>
      <p:sp>
        <p:nvSpPr>
          <p:cNvPr id="17411" name="Rectangle 1"/>
          <p:cNvSpPr>
            <a:spLocks noChangeArrowheads="1"/>
          </p:cNvSpPr>
          <p:nvPr/>
        </p:nvSpPr>
        <p:spPr bwMode="auto">
          <a:xfrm>
            <a:off x="698500" y="1481138"/>
            <a:ext cx="77422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fr-FR" altLang="en-US" sz="1800" i="1">
                <a:latin typeface="Arial" panose="020B0604020202020204" pitchFamily="34" charset="0"/>
              </a:rPr>
              <a:t>Quels sont les facteurs clés qui déterminent la solidité et la réussite des partenariats inclusifs et multi-parties</a:t>
            </a:r>
            <a:r>
              <a:rPr lang="fr-FR" altLang="en-US" sz="1800">
                <a:latin typeface="Arial" panose="020B0604020202020204" pitchFamily="34" charset="0"/>
              </a:rPr>
              <a:t>?</a:t>
            </a:r>
            <a:endParaRPr lang="en-US" altLang="en-US" sz="1800" b="1">
              <a:latin typeface="Arial" panose="020B0604020202020204" pitchFamily="34" charset="0"/>
            </a:endParaRPr>
          </a:p>
        </p:txBody>
      </p:sp>
      <p:sp>
        <p:nvSpPr>
          <p:cNvPr id="17412" name="Título 1"/>
          <p:cNvSpPr txBox="1">
            <a:spLocks/>
          </p:cNvSpPr>
          <p:nvPr/>
        </p:nvSpPr>
        <p:spPr bwMode="auto">
          <a:xfrm>
            <a:off x="141288" y="339725"/>
            <a:ext cx="72358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endParaRPr lang="en-GB" altLang="en-US" b="1" dirty="0"/>
          </a:p>
          <a:p>
            <a:pPr eaLnBrk="1" hangingPunct="1">
              <a:spcBef>
                <a:spcPct val="0"/>
              </a:spcBef>
              <a:buFontTx/>
              <a:buNone/>
            </a:pPr>
            <a:r>
              <a:rPr lang="en-GB" altLang="en-US" sz="4400" b="1" dirty="0"/>
              <a:t>FPD </a:t>
            </a:r>
          </a:p>
          <a:p>
            <a:pPr eaLnBrk="1" hangingPunct="1">
              <a:spcBef>
                <a:spcPct val="0"/>
              </a:spcBef>
              <a:buFontTx/>
              <a:buNone/>
            </a:pPr>
            <a:r>
              <a:rPr lang="en-GB" altLang="en-US" b="1" dirty="0" err="1"/>
              <a:t>Bruxelles</a:t>
            </a:r>
            <a:r>
              <a:rPr lang="en-GB" altLang="en-US" b="1" dirty="0"/>
              <a:t>, 23 Mars 2016</a:t>
            </a:r>
            <a:endParaRPr lang="es-ES_tradnl" altLang="en-US" dirty="0"/>
          </a:p>
          <a:p>
            <a:pPr algn="ctr" eaLnBrk="1" hangingPunct="1">
              <a:spcBef>
                <a:spcPct val="0"/>
              </a:spcBef>
              <a:buFontTx/>
              <a:buNone/>
            </a:pPr>
            <a:r>
              <a:rPr lang="fr-BE" altLang="en-US" i="1" dirty="0"/>
              <a:t> </a:t>
            </a:r>
            <a:endParaRPr lang="es-ES_tradnl"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Rectángulo 3"/>
          <p:cNvSpPr/>
          <p:nvPr/>
        </p:nvSpPr>
        <p:spPr>
          <a:xfrm>
            <a:off x="522288" y="2599426"/>
            <a:ext cx="8593137" cy="326479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marL="571500" indent="-571500" eaLnBrk="1" fontAlgn="auto" hangingPunct="1">
              <a:spcBef>
                <a:spcPts val="0"/>
              </a:spcBef>
              <a:spcAft>
                <a:spcPts val="0"/>
              </a:spcAft>
              <a:buFont typeface="+mj-lt"/>
              <a:buAutoNum type="arabicPeriod"/>
              <a:defRPr/>
            </a:pPr>
            <a:r>
              <a:rPr lang="fr-FR" sz="2200" dirty="0">
                <a:solidFill>
                  <a:srgbClr val="262626"/>
                </a:solidFill>
              </a:rPr>
              <a:t>Pousser la formalisation des cadres de dialogue (par ex. Italie). Condition : soutenir et protéger les acteurs de dialogue. Les forces étant différent, ils ont besoin de protection face à l’intimidation</a:t>
            </a:r>
          </a:p>
          <a:p>
            <a:pPr marL="571500" indent="-571500" eaLnBrk="1" fontAlgn="auto" hangingPunct="1">
              <a:spcBef>
                <a:spcPts val="0"/>
              </a:spcBef>
              <a:spcAft>
                <a:spcPts val="0"/>
              </a:spcAft>
              <a:buFont typeface="+mj-lt"/>
              <a:buAutoNum type="arabicPeriod"/>
              <a:defRPr/>
            </a:pPr>
            <a:r>
              <a:rPr lang="fr-FR" sz="2200" dirty="0">
                <a:solidFill>
                  <a:srgbClr val="262626"/>
                </a:solidFill>
              </a:rPr>
              <a:t>Créer des PFD nationaux avec l’assistance et facilitation des délégations de l’UE. Il faut qu’elles comprennent mieux la diversité des OSC. Utiliser les roadmaps comme point de partie. Tenir en compte les organisations qui ont un rôle sans les différents aspects du développement durable</a:t>
            </a:r>
          </a:p>
        </p:txBody>
      </p:sp>
      <p:sp>
        <p:nvSpPr>
          <p:cNvPr id="19459" name="Rectangle 1"/>
          <p:cNvSpPr>
            <a:spLocks noChangeArrowheads="1"/>
          </p:cNvSpPr>
          <p:nvPr/>
        </p:nvSpPr>
        <p:spPr bwMode="auto">
          <a:xfrm>
            <a:off x="698500" y="1625600"/>
            <a:ext cx="7742238"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fr-FR" altLang="en-US" sz="1800" i="1" dirty="0">
                <a:latin typeface="Arial" panose="020B0604020202020204" pitchFamily="34" charset="0"/>
              </a:rPr>
              <a:t>Que devons-nous faire différemment (politiques, attentes, compétences, etc.) pour que les partenariats multi-parties soutiennent de manière optimale la mise en œuvre de l'Agenda 2030 ? </a:t>
            </a:r>
            <a:endParaRPr lang="es-ES_tradnl" altLang="en-US" sz="1800" dirty="0">
              <a:latin typeface="Arial" panose="020B0604020202020204" pitchFamily="34" charset="0"/>
            </a:endParaRPr>
          </a:p>
        </p:txBody>
      </p:sp>
      <p:sp>
        <p:nvSpPr>
          <p:cNvPr id="19460" name="Título 1"/>
          <p:cNvSpPr txBox="1">
            <a:spLocks/>
          </p:cNvSpPr>
          <p:nvPr/>
        </p:nvSpPr>
        <p:spPr bwMode="auto">
          <a:xfrm>
            <a:off x="141288" y="339725"/>
            <a:ext cx="72358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endParaRPr lang="en-GB" altLang="en-US" b="1"/>
          </a:p>
          <a:p>
            <a:pPr eaLnBrk="1" hangingPunct="1">
              <a:spcBef>
                <a:spcPct val="0"/>
              </a:spcBef>
              <a:buFontTx/>
              <a:buNone/>
            </a:pPr>
            <a:r>
              <a:rPr lang="en-GB" altLang="en-US" sz="4400" b="1"/>
              <a:t>FPD </a:t>
            </a:r>
          </a:p>
          <a:p>
            <a:pPr eaLnBrk="1" hangingPunct="1">
              <a:spcBef>
                <a:spcPct val="0"/>
              </a:spcBef>
              <a:buFontTx/>
              <a:buNone/>
            </a:pPr>
            <a:r>
              <a:rPr lang="en-GB" altLang="en-US" b="1"/>
              <a:t>Bruxelles, 23 Mars 2016</a:t>
            </a:r>
            <a:r>
              <a:rPr lang="fr-BE" altLang="en-US" i="1"/>
              <a:t> </a:t>
            </a:r>
            <a:endParaRPr lang="es-ES_tradnl" altLang="en-US"/>
          </a:p>
        </p:txBody>
      </p:sp>
    </p:spTree>
  </p:cSld>
  <p:clrMapOvr>
    <a:masterClrMapping/>
  </p:clrMapOvr>
</p:sld>
</file>

<file path=ppt/theme/theme1.xml><?xml version="1.0" encoding="utf-8"?>
<a:theme xmlns:a="http://schemas.openxmlformats.org/drawingml/2006/main" name="template_powerpoint_englis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template_powerpoint_english.potx</Template>
  <TotalTime>475</TotalTime>
  <Words>287</Words>
  <Application>Microsoft Office PowerPoint</Application>
  <PresentationFormat>On-screen Show (4:3)</PresentationFormat>
  <Paragraphs>25</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template_powerpoint_english</vt:lpstr>
      <vt:lpstr>PowerPoint Presentation</vt:lpstr>
      <vt:lpstr>PowerPoint Presentation</vt:lpstr>
      <vt:lpstr>PowerPoint Presentation</vt:lpstr>
    </vt:vector>
  </TitlesOfParts>
  <Company>MOVE(S)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Lanfranco, Joan</dc:creator>
  <cp:lastModifiedBy>Lanfranco, Joan</cp:lastModifiedBy>
  <cp:revision>44</cp:revision>
  <cp:lastPrinted>2015-03-15T19:29:19Z</cp:lastPrinted>
  <dcterms:created xsi:type="dcterms:W3CDTF">2014-09-25T07:23:39Z</dcterms:created>
  <dcterms:modified xsi:type="dcterms:W3CDTF">2017-04-17T09:32:05Z</dcterms:modified>
</cp:coreProperties>
</file>