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A8A"/>
    <a:srgbClr val="ABABAB"/>
    <a:srgbClr val="052E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2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690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698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046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9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5116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322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298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171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25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935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245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26434-AA33-48EB-BCBA-EB7EBF733088}" type="datetimeFigureOut">
              <a:rPr lang="en-ZA" smtClean="0"/>
              <a:t>2017/06/21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8A7DA-F6D0-496F-A92E-2EDDC6DF972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17833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frederic/Desktop/Banner297X60mm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6182932" y="1343999"/>
            <a:ext cx="5709107" cy="4134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/>
          <p:cNvSpPr/>
          <p:nvPr/>
        </p:nvSpPr>
        <p:spPr>
          <a:xfrm>
            <a:off x="296213" y="1359485"/>
            <a:ext cx="5709107" cy="4134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1026" name="Picture 2" descr="/Users/frederic/Desktop/Banner297X60mm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437" y="5814687"/>
            <a:ext cx="5169772" cy="10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00004" y="6527912"/>
            <a:ext cx="3010637" cy="33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n-US" sz="1200" dirty="0" smtClean="0">
                <a:solidFill>
                  <a:srgbClr val="000090"/>
                </a:solidFill>
                <a:effectLst/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Project funded by the European Union</a:t>
            </a:r>
            <a:endParaRPr lang="en-ZA" sz="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90209" y="5814687"/>
            <a:ext cx="3601791" cy="1043313"/>
          </a:xfrm>
          <a:prstGeom prst="rect">
            <a:avLst/>
          </a:prstGeom>
          <a:solidFill>
            <a:srgbClr val="052E66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ectangle 6"/>
          <p:cNvSpPr/>
          <p:nvPr/>
        </p:nvSpPr>
        <p:spPr>
          <a:xfrm>
            <a:off x="-2258" y="5814686"/>
            <a:ext cx="3601791" cy="1043313"/>
          </a:xfrm>
          <a:prstGeom prst="rect">
            <a:avLst/>
          </a:prstGeom>
          <a:solidFill>
            <a:srgbClr val="052E66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ectangle 9"/>
          <p:cNvSpPr/>
          <p:nvPr/>
        </p:nvSpPr>
        <p:spPr>
          <a:xfrm>
            <a:off x="6031463" y="1743286"/>
            <a:ext cx="56876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Theme: </a:t>
            </a:r>
          </a:p>
          <a:p>
            <a:pPr algn="ctr">
              <a:spcAft>
                <a:spcPts val="0"/>
              </a:spcAft>
            </a:pPr>
            <a:r>
              <a:rPr lang="en-US" sz="28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Strategic communications for social change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123" y="1713478"/>
            <a:ext cx="5593197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ZA" sz="28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Mark your calendars for the first module of the </a:t>
            </a:r>
            <a:endParaRPr lang="en-ZA" sz="2800" b="1" dirty="0">
              <a:solidFill>
                <a:srgbClr val="000090"/>
              </a:solidFill>
              <a:latin typeface="HelveticaNeueLT Pro 75 Bd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ZA" sz="4400" b="1" dirty="0" smtClean="0">
                <a:solidFill>
                  <a:srgbClr val="8A8A8A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Capacity building academy</a:t>
            </a:r>
            <a:r>
              <a:rPr lang="en-ZA" sz="4000" b="1" dirty="0" smtClean="0">
                <a:solidFill>
                  <a:srgbClr val="8A8A8A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ZA" sz="2800" dirty="0">
              <a:solidFill>
                <a:srgbClr val="000090"/>
              </a:solidFill>
              <a:latin typeface="HelveticaNeueLT Pro 75 Bd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ZA" sz="24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with Melanie Judge from Just Communication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04397" y="3789251"/>
            <a:ext cx="568764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ZA" sz="24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Dates: 23</a:t>
            </a:r>
            <a:r>
              <a:rPr lang="en-ZA" sz="2400" baseline="300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rd</a:t>
            </a:r>
            <a:r>
              <a:rPr lang="en-ZA" sz="24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 and 24</a:t>
            </a:r>
            <a:r>
              <a:rPr lang="en-ZA" sz="2400" baseline="300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th</a:t>
            </a:r>
            <a:r>
              <a:rPr lang="en-ZA" sz="24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 of August 2017</a:t>
            </a:r>
          </a:p>
          <a:p>
            <a:pPr algn="ctr">
              <a:spcAft>
                <a:spcPts val="0"/>
              </a:spcAft>
            </a:pPr>
            <a:r>
              <a:rPr lang="en-ZA" sz="20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Location: Johannesburg</a:t>
            </a:r>
          </a:p>
          <a:p>
            <a:pPr algn="ctr">
              <a:spcAft>
                <a:spcPts val="0"/>
              </a:spcAft>
            </a:pPr>
            <a:r>
              <a:rPr lang="en-ZA" sz="20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Venue: To be confirmed</a:t>
            </a:r>
          </a:p>
          <a:p>
            <a:pPr algn="ctr">
              <a:spcAft>
                <a:spcPts val="0"/>
              </a:spcAft>
            </a:pPr>
            <a:r>
              <a:rPr lang="en-ZA" sz="20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Day 1:   09:00 – 17:00</a:t>
            </a:r>
          </a:p>
          <a:p>
            <a:pPr algn="ctr">
              <a:spcAft>
                <a:spcPts val="0"/>
              </a:spcAft>
            </a:pPr>
            <a:r>
              <a:rPr lang="en-ZA" sz="2000" dirty="0" smtClean="0">
                <a:solidFill>
                  <a:srgbClr val="000090"/>
                </a:solidFill>
                <a:latin typeface="HelveticaNeueLT Pro 75 Bd"/>
                <a:ea typeface="Cambria" panose="02040503050406030204" pitchFamily="18" charset="0"/>
                <a:cs typeface="Times New Roman" panose="02020603050405020304" pitchFamily="18" charset="0"/>
              </a:rPr>
              <a:t>Day 2: 08:30 – 15:30</a:t>
            </a:r>
            <a:endParaRPr lang="en-ZA" sz="2000" dirty="0">
              <a:solidFill>
                <a:srgbClr val="000090"/>
              </a:solidFill>
              <a:latin typeface="HelveticaNeueLT Pro 75 Bd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809"/>
          <a:stretch/>
        </p:blipFill>
        <p:spPr>
          <a:xfrm>
            <a:off x="1521462" y="-126721"/>
            <a:ext cx="9322939" cy="136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84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Monique</dc:creator>
  <cp:lastModifiedBy>VOIX Aurelie (EEAS-PRETORIA)</cp:lastModifiedBy>
  <cp:revision>14</cp:revision>
  <dcterms:created xsi:type="dcterms:W3CDTF">2016-12-13T10:03:44Z</dcterms:created>
  <dcterms:modified xsi:type="dcterms:W3CDTF">2017-06-21T11:59:12Z</dcterms:modified>
</cp:coreProperties>
</file>