
<file path=[Content_Types].xml><?xml version="1.0" encoding="utf-8"?>
<Types xmlns="http://schemas.openxmlformats.org/package/2006/content-types">
  <Default Extension="png" ContentType="image/png"/>
  <Default Extension="emf" ContentType="image/x-emf"/>
  <Default Extension="jpeg" ContentType="image/jpeg"/>
  <Default Extension="wmf" ContentType="image/x-w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5.xml" ContentType="application/vnd.openxmlformats-officedocument.theme+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2.xml" ContentType="application/vnd.openxmlformats-officedocument.themeOverride+xml"/>
  <Override PartName="/ppt/notesSlides/notesSlide19.xml" ContentType="application/vnd.openxmlformats-officedocument.presentationml.notesSl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charts/chart5.xml" ContentType="application/vnd.openxmlformats-officedocument.drawingml.chart+xml"/>
  <Override PartName="/ppt/theme/themeOverride5.xml" ContentType="application/vnd.openxmlformats-officedocument.themeOverr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6.xml" ContentType="application/vnd.openxmlformats-officedocument.drawingml.chart+xml"/>
  <Override PartName="/ppt/theme/themeOverride6.xml" ContentType="application/vnd.openxmlformats-officedocument.themeOverride+xml"/>
  <Override PartName="/ppt/charts/chart7.xml" ContentType="application/vnd.openxmlformats-officedocument.drawingml.chart+xml"/>
  <Override PartName="/ppt/theme/themeOverride7.xml" ContentType="application/vnd.openxmlformats-officedocument.themeOverride+xml"/>
  <Override PartName="/ppt/notesSlides/notesSlide22.xml" ContentType="application/vnd.openxmlformats-officedocument.presentationml.notesSlide+xml"/>
  <Override PartName="/ppt/charts/chart8.xml" ContentType="application/vnd.openxmlformats-officedocument.drawingml.chart+xml"/>
  <Override PartName="/ppt/theme/themeOverride8.xml" ContentType="application/vnd.openxmlformats-officedocument.themeOverride+xml"/>
  <Override PartName="/ppt/charts/chart9.xml" ContentType="application/vnd.openxmlformats-officedocument.drawingml.chart+xml"/>
  <Override PartName="/ppt/theme/themeOverride9.xml" ContentType="application/vnd.openxmlformats-officedocument.themeOverr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0.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050" r:id="rId2"/>
    <p:sldMasterId id="2147484138" r:id="rId3"/>
    <p:sldMasterId id="2147484227" r:id="rId4"/>
    <p:sldMasterId id="2147484393" r:id="rId5"/>
    <p:sldMasterId id="2147484405" r:id="rId6"/>
  </p:sldMasterIdLst>
  <p:notesMasterIdLst>
    <p:notesMasterId r:id="rId48"/>
  </p:notesMasterIdLst>
  <p:handoutMasterIdLst>
    <p:handoutMasterId r:id="rId49"/>
  </p:handoutMasterIdLst>
  <p:sldIdLst>
    <p:sldId id="258" r:id="rId7"/>
    <p:sldId id="377" r:id="rId8"/>
    <p:sldId id="298" r:id="rId9"/>
    <p:sldId id="413" r:id="rId10"/>
    <p:sldId id="260" r:id="rId11"/>
    <p:sldId id="261" r:id="rId12"/>
    <p:sldId id="382" r:id="rId13"/>
    <p:sldId id="408" r:id="rId14"/>
    <p:sldId id="409" r:id="rId15"/>
    <p:sldId id="306" r:id="rId16"/>
    <p:sldId id="319" r:id="rId17"/>
    <p:sldId id="322" r:id="rId18"/>
    <p:sldId id="407" r:id="rId19"/>
    <p:sldId id="399" r:id="rId20"/>
    <p:sldId id="406" r:id="rId21"/>
    <p:sldId id="308" r:id="rId22"/>
    <p:sldId id="324" r:id="rId23"/>
    <p:sldId id="398" r:id="rId24"/>
    <p:sldId id="404" r:id="rId25"/>
    <p:sldId id="400" r:id="rId26"/>
    <p:sldId id="401" r:id="rId27"/>
    <p:sldId id="402" r:id="rId28"/>
    <p:sldId id="403" r:id="rId29"/>
    <p:sldId id="405" r:id="rId30"/>
    <p:sldId id="412" r:id="rId31"/>
    <p:sldId id="383" r:id="rId32"/>
    <p:sldId id="328" r:id="rId33"/>
    <p:sldId id="423" r:id="rId34"/>
    <p:sldId id="424" r:id="rId35"/>
    <p:sldId id="431" r:id="rId36"/>
    <p:sldId id="437" r:id="rId37"/>
    <p:sldId id="436" r:id="rId38"/>
    <p:sldId id="415" r:id="rId39"/>
    <p:sldId id="439" r:id="rId40"/>
    <p:sldId id="440" r:id="rId41"/>
    <p:sldId id="411" r:id="rId42"/>
    <p:sldId id="419" r:id="rId43"/>
    <p:sldId id="420" r:id="rId44"/>
    <p:sldId id="374" r:id="rId45"/>
    <p:sldId id="341" r:id="rId46"/>
    <p:sldId id="376" r:id="rId47"/>
  </p:sldIdLst>
  <p:sldSz cx="9144000" cy="6858000" type="screen4x3"/>
  <p:notesSz cx="6797675" cy="9926638"/>
  <p:defaultTextStyle>
    <a:defPPr>
      <a:defRPr lang="en-GB"/>
    </a:defPPr>
    <a:lvl1pPr algn="l" rtl="0" eaLnBrk="0" fontAlgn="base" hangingPunct="0">
      <a:spcBef>
        <a:spcPct val="0"/>
      </a:spcBef>
      <a:spcAft>
        <a:spcPct val="0"/>
      </a:spcAft>
      <a:defRPr sz="1200" kern="1200">
        <a:solidFill>
          <a:srgbClr val="0F5494"/>
        </a:solidFill>
        <a:latin typeface="Verdana" charset="0"/>
        <a:ea typeface="+mn-ea"/>
        <a:cs typeface="+mn-cs"/>
      </a:defRPr>
    </a:lvl1pPr>
    <a:lvl2pPr marL="457200" algn="l" rtl="0" eaLnBrk="0" fontAlgn="base" hangingPunct="0">
      <a:spcBef>
        <a:spcPct val="0"/>
      </a:spcBef>
      <a:spcAft>
        <a:spcPct val="0"/>
      </a:spcAft>
      <a:defRPr sz="1200" kern="1200">
        <a:solidFill>
          <a:srgbClr val="0F5494"/>
        </a:solidFill>
        <a:latin typeface="Verdana" charset="0"/>
        <a:ea typeface="+mn-ea"/>
        <a:cs typeface="+mn-cs"/>
      </a:defRPr>
    </a:lvl2pPr>
    <a:lvl3pPr marL="914400" algn="l" rtl="0" eaLnBrk="0" fontAlgn="base" hangingPunct="0">
      <a:spcBef>
        <a:spcPct val="0"/>
      </a:spcBef>
      <a:spcAft>
        <a:spcPct val="0"/>
      </a:spcAft>
      <a:defRPr sz="1200" kern="1200">
        <a:solidFill>
          <a:srgbClr val="0F5494"/>
        </a:solidFill>
        <a:latin typeface="Verdana" charset="0"/>
        <a:ea typeface="+mn-ea"/>
        <a:cs typeface="+mn-cs"/>
      </a:defRPr>
    </a:lvl3pPr>
    <a:lvl4pPr marL="1371600" algn="l" rtl="0" eaLnBrk="0" fontAlgn="base" hangingPunct="0">
      <a:spcBef>
        <a:spcPct val="0"/>
      </a:spcBef>
      <a:spcAft>
        <a:spcPct val="0"/>
      </a:spcAft>
      <a:defRPr sz="1200" kern="1200">
        <a:solidFill>
          <a:srgbClr val="0F5494"/>
        </a:solidFill>
        <a:latin typeface="Verdana" charset="0"/>
        <a:ea typeface="+mn-ea"/>
        <a:cs typeface="+mn-cs"/>
      </a:defRPr>
    </a:lvl4pPr>
    <a:lvl5pPr marL="1828800" algn="l" rtl="0" eaLnBrk="0" fontAlgn="base" hangingPunct="0">
      <a:spcBef>
        <a:spcPct val="0"/>
      </a:spcBef>
      <a:spcAft>
        <a:spcPct val="0"/>
      </a:spcAft>
      <a:defRPr sz="1200" kern="1200">
        <a:solidFill>
          <a:srgbClr val="0F5494"/>
        </a:solidFill>
        <a:latin typeface="Verdana" charset="0"/>
        <a:ea typeface="+mn-ea"/>
        <a:cs typeface="+mn-cs"/>
      </a:defRPr>
    </a:lvl5pPr>
    <a:lvl6pPr marL="2286000" algn="l" defTabSz="914400" rtl="0" eaLnBrk="1" latinLnBrk="0" hangingPunct="1">
      <a:defRPr sz="1200" kern="1200">
        <a:solidFill>
          <a:srgbClr val="0F5494"/>
        </a:solidFill>
        <a:latin typeface="Verdana" charset="0"/>
        <a:ea typeface="+mn-ea"/>
        <a:cs typeface="+mn-cs"/>
      </a:defRPr>
    </a:lvl6pPr>
    <a:lvl7pPr marL="2743200" algn="l" defTabSz="914400" rtl="0" eaLnBrk="1" latinLnBrk="0" hangingPunct="1">
      <a:defRPr sz="1200" kern="1200">
        <a:solidFill>
          <a:srgbClr val="0F5494"/>
        </a:solidFill>
        <a:latin typeface="Verdana" charset="0"/>
        <a:ea typeface="+mn-ea"/>
        <a:cs typeface="+mn-cs"/>
      </a:defRPr>
    </a:lvl7pPr>
    <a:lvl8pPr marL="3200400" algn="l" defTabSz="914400" rtl="0" eaLnBrk="1" latinLnBrk="0" hangingPunct="1">
      <a:defRPr sz="1200" kern="1200">
        <a:solidFill>
          <a:srgbClr val="0F5494"/>
        </a:solidFill>
        <a:latin typeface="Verdana" charset="0"/>
        <a:ea typeface="+mn-ea"/>
        <a:cs typeface="+mn-cs"/>
      </a:defRPr>
    </a:lvl8pPr>
    <a:lvl9pPr marL="3657600" algn="l" defTabSz="914400" rtl="0" eaLnBrk="1" latinLnBrk="0" hangingPunct="1">
      <a:defRPr sz="1200" kern="1200">
        <a:solidFill>
          <a:srgbClr val="0F5494"/>
        </a:solidFill>
        <a:latin typeface="Verdana"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3E6FD2"/>
    <a:srgbClr val="FFD624"/>
    <a:srgbClr val="99CCFF"/>
    <a:srgbClr val="0F5494"/>
    <a:srgbClr val="BDDEFF"/>
    <a:srgbClr val="3166CF"/>
    <a:srgbClr val="2D5EC1"/>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941" autoAdjust="0"/>
    <p:restoredTop sz="70796" autoAdjust="0"/>
  </p:normalViewPr>
  <p:slideViewPr>
    <p:cSldViewPr>
      <p:cViewPr varScale="1">
        <p:scale>
          <a:sx n="34" d="100"/>
          <a:sy n="34" d="100"/>
        </p:scale>
        <p:origin x="1570"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3" Type="http://schemas.openxmlformats.org/officeDocument/2006/relationships/slideMaster" Target="slideMasters/slideMaster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54"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notesMaster" Target="notesMasters/notesMaster1.xml"/><Relationship Id="rId8" Type="http://schemas.openxmlformats.org/officeDocument/2006/relationships/slide" Target="slides/slide2.xml"/><Relationship Id="rId51"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oleObject" Target="file:///C:\Users\wcorneli\Documents\PPCM\BSCourse_27June2012\grafiekjes%20voor%208.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3.xml.rels><?xml version="1.0" encoding="UTF-8" standalone="yes"?>
<Relationships xmlns="http://schemas.openxmlformats.org/package/2006/relationships"><Relationship Id="rId2" Type="http://schemas.openxmlformats.org/officeDocument/2006/relationships/oleObject" Target="file:///C:\Users\wcorneli\Documents\PPCM\BSCourse_27June2012\grafiekjes%20voor%208.xlsx"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oleObject" Target="file:///C:\Users\wcorneli\Documents\PPCM\BSCourse_27June2012\grafiekjes%20voor%208.xlsx" TargetMode="External"/><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oleObject" Target="file:///C:\Users\wcorneli\Documents\PPCM\BSCourse_27June2012\grafiekjes%20voor%208.xlsx" TargetMode="External"/><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oleObject" Target="file:///C:\Users\wcorneli\Documents\PPCM\BSCourse_27June2012\grafiekjes%20voor%208.xlsx" TargetMode="External"/><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oleObject" Target="file:///C:\Users\wcorneli\Documents\PPCM\BSCourse_27June2012\grafiekjes%20voor%208.xlsx" TargetMode="External"/><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oleObject" Target="file:///C:\Users\wcorneli\Documents\PPCM\BSCourse_27June2012\grafiekjes%20voor%208.xlsx" TargetMode="External"/><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2" Type="http://schemas.openxmlformats.org/officeDocument/2006/relationships/oleObject" Target="file:///C:\Users\wcorneli\Documents\PPCM\BSCourse_27June2012\grafiekjes%20voor%208.xlsx" TargetMode="External"/><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percentStacked"/>
        <c:varyColors val="0"/>
        <c:ser>
          <c:idx val="0"/>
          <c:order val="0"/>
          <c:tx>
            <c:strRef>
              <c:f>Sheet1!$B$15</c:f>
              <c:strCache>
                <c:ptCount val="1"/>
                <c:pt idx="0">
                  <c:v>base tranche</c:v>
                </c:pt>
              </c:strCache>
            </c:strRef>
          </c:tx>
          <c:invertIfNegative val="0"/>
          <c:val>
            <c:numRef>
              <c:f>Sheet1!$C$15:$E$15</c:f>
              <c:numCache>
                <c:formatCode>0%</c:formatCode>
                <c:ptCount val="3"/>
                <c:pt idx="0">
                  <c:v>0.60000000000000098</c:v>
                </c:pt>
                <c:pt idx="1">
                  <c:v>0.60000000000000098</c:v>
                </c:pt>
                <c:pt idx="2">
                  <c:v>0.60000000000000098</c:v>
                </c:pt>
              </c:numCache>
            </c:numRef>
          </c:val>
          <c:extLst>
            <c:ext xmlns:c16="http://schemas.microsoft.com/office/drawing/2014/chart" uri="{C3380CC4-5D6E-409C-BE32-E72D297353CC}">
              <c16:uniqueId val="{00000000-FA01-42F9-9ADC-C007265E19A0}"/>
            </c:ext>
          </c:extLst>
        </c:ser>
        <c:ser>
          <c:idx val="1"/>
          <c:order val="1"/>
          <c:tx>
            <c:strRef>
              <c:f>Sheet1!$B$16</c:f>
              <c:strCache>
                <c:ptCount val="1"/>
                <c:pt idx="0">
                  <c:v>variable trance</c:v>
                </c:pt>
              </c:strCache>
            </c:strRef>
          </c:tx>
          <c:invertIfNegative val="0"/>
          <c:val>
            <c:numRef>
              <c:f>Sheet1!$C$16:$E$16</c:f>
              <c:numCache>
                <c:formatCode>0%</c:formatCode>
                <c:ptCount val="3"/>
                <c:pt idx="0">
                  <c:v>0.4</c:v>
                </c:pt>
                <c:pt idx="1">
                  <c:v>0.4</c:v>
                </c:pt>
                <c:pt idx="2">
                  <c:v>0.4</c:v>
                </c:pt>
              </c:numCache>
            </c:numRef>
          </c:val>
          <c:extLst>
            <c:ext xmlns:c16="http://schemas.microsoft.com/office/drawing/2014/chart" uri="{C3380CC4-5D6E-409C-BE32-E72D297353CC}">
              <c16:uniqueId val="{00000001-FA01-42F9-9ADC-C007265E19A0}"/>
            </c:ext>
          </c:extLst>
        </c:ser>
        <c:dLbls>
          <c:showLegendKey val="0"/>
          <c:showVal val="0"/>
          <c:showCatName val="0"/>
          <c:showSerName val="0"/>
          <c:showPercent val="0"/>
          <c:showBubbleSize val="0"/>
        </c:dLbls>
        <c:gapWidth val="150"/>
        <c:overlap val="100"/>
        <c:axId val="-682389776"/>
        <c:axId val="-682053216"/>
      </c:barChart>
      <c:catAx>
        <c:axId val="-682389776"/>
        <c:scaling>
          <c:orientation val="minMax"/>
        </c:scaling>
        <c:delete val="0"/>
        <c:axPos val="b"/>
        <c:majorTickMark val="out"/>
        <c:minorTickMark val="none"/>
        <c:tickLblPos val="nextTo"/>
        <c:crossAx val="-682053216"/>
        <c:crosses val="autoZero"/>
        <c:auto val="1"/>
        <c:lblAlgn val="ctr"/>
        <c:lblOffset val="100"/>
        <c:noMultiLvlLbl val="0"/>
      </c:catAx>
      <c:valAx>
        <c:axId val="-682053216"/>
        <c:scaling>
          <c:orientation val="minMax"/>
        </c:scaling>
        <c:delete val="0"/>
        <c:axPos val="l"/>
        <c:majorGridlines/>
        <c:numFmt formatCode="0%" sourceLinked="1"/>
        <c:majorTickMark val="out"/>
        <c:minorTickMark val="none"/>
        <c:tickLblPos val="nextTo"/>
        <c:crossAx val="-682389776"/>
        <c:crosses val="autoZero"/>
        <c:crossBetween val="between"/>
      </c:valAx>
    </c:plotArea>
    <c:legend>
      <c:legendPos val="r"/>
      <c:overlay val="0"/>
    </c:legend>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Percentual distribution</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nl-NL"/>
        </a:p>
      </c:txPr>
    </c:title>
    <c:autoTitleDeleted val="0"/>
    <c:plotArea>
      <c:layout/>
      <c:barChart>
        <c:barDir val="col"/>
        <c:grouping val="stacked"/>
        <c:varyColors val="0"/>
        <c:ser>
          <c:idx val="0"/>
          <c:order val="0"/>
          <c:tx>
            <c:strRef>
              <c:f>Blad1!$B$2</c:f>
              <c:strCache>
                <c:ptCount val="1"/>
                <c:pt idx="0">
                  <c:v>base tranche</c:v>
                </c:pt>
              </c:strCache>
            </c:strRef>
          </c:tx>
          <c:spPr>
            <a:solidFill>
              <a:schemeClr val="accent5">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accent1">
                        <a:lumMod val="50000"/>
                      </a:schemeClr>
                    </a:solidFill>
                    <a:latin typeface="+mn-lt"/>
                    <a:ea typeface="+mn-ea"/>
                    <a:cs typeface="+mn-cs"/>
                  </a:defRPr>
                </a:pPr>
                <a:endParaRPr lang="nl-NL"/>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Blad1!$C$1:$F$1</c:f>
              <c:strCache>
                <c:ptCount val="4"/>
                <c:pt idx="0">
                  <c:v>year 1</c:v>
                </c:pt>
                <c:pt idx="1">
                  <c:v>year 2</c:v>
                </c:pt>
                <c:pt idx="2">
                  <c:v>year 3</c:v>
                </c:pt>
                <c:pt idx="3">
                  <c:v>year 4</c:v>
                </c:pt>
              </c:strCache>
            </c:strRef>
          </c:cat>
          <c:val>
            <c:numRef>
              <c:f>Blad1!$C$2:$F$2</c:f>
              <c:numCache>
                <c:formatCode>_ * #.##0_ ;_ * \-#.##0_ ;_ * "-"??_ ;_ @_ </c:formatCode>
                <c:ptCount val="4"/>
                <c:pt idx="0">
                  <c:v>100</c:v>
                </c:pt>
                <c:pt idx="1">
                  <c:v>70</c:v>
                </c:pt>
                <c:pt idx="2">
                  <c:v>70</c:v>
                </c:pt>
                <c:pt idx="3">
                  <c:v>70</c:v>
                </c:pt>
              </c:numCache>
            </c:numRef>
          </c:val>
          <c:extLst>
            <c:ext xmlns:c16="http://schemas.microsoft.com/office/drawing/2014/chart" uri="{C3380CC4-5D6E-409C-BE32-E72D297353CC}">
              <c16:uniqueId val="{00000000-E8C7-4F2B-8FEE-B9C25A580BB9}"/>
            </c:ext>
          </c:extLst>
        </c:ser>
        <c:ser>
          <c:idx val="1"/>
          <c:order val="1"/>
          <c:tx>
            <c:strRef>
              <c:f>Blad1!$B$3</c:f>
              <c:strCache>
                <c:ptCount val="1"/>
                <c:pt idx="0">
                  <c:v>variable tranche</c:v>
                </c:pt>
              </c:strCache>
            </c:strRef>
          </c:tx>
          <c:spPr>
            <a:solidFill>
              <a:schemeClr val="accent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nl-NL"/>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Blad1!$C$1:$F$1</c:f>
              <c:strCache>
                <c:ptCount val="4"/>
                <c:pt idx="0">
                  <c:v>year 1</c:v>
                </c:pt>
                <c:pt idx="1">
                  <c:v>year 2</c:v>
                </c:pt>
                <c:pt idx="2">
                  <c:v>year 3</c:v>
                </c:pt>
                <c:pt idx="3">
                  <c:v>year 4</c:v>
                </c:pt>
              </c:strCache>
            </c:strRef>
          </c:cat>
          <c:val>
            <c:numRef>
              <c:f>Blad1!$C$3:$F$3</c:f>
              <c:numCache>
                <c:formatCode>_ * #.##0_ ;_ * \-#.##0_ ;_ * "-"??_ ;_ @_ </c:formatCode>
                <c:ptCount val="4"/>
                <c:pt idx="1">
                  <c:v>30</c:v>
                </c:pt>
                <c:pt idx="2">
                  <c:v>30</c:v>
                </c:pt>
                <c:pt idx="3">
                  <c:v>30</c:v>
                </c:pt>
              </c:numCache>
            </c:numRef>
          </c:val>
          <c:extLst>
            <c:ext xmlns:c16="http://schemas.microsoft.com/office/drawing/2014/chart" uri="{C3380CC4-5D6E-409C-BE32-E72D297353CC}">
              <c16:uniqueId val="{00000001-E8C7-4F2B-8FEE-B9C25A580BB9}"/>
            </c:ext>
          </c:extLst>
        </c:ser>
        <c:dLbls>
          <c:showLegendKey val="0"/>
          <c:showVal val="0"/>
          <c:showCatName val="0"/>
          <c:showSerName val="0"/>
          <c:showPercent val="0"/>
          <c:showBubbleSize val="0"/>
        </c:dLbls>
        <c:gapWidth val="150"/>
        <c:overlap val="100"/>
        <c:axId val="-681442768"/>
        <c:axId val="-681289728"/>
      </c:barChart>
      <c:catAx>
        <c:axId val="-6814427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nl-NL"/>
          </a:p>
        </c:txPr>
        <c:crossAx val="-681289728"/>
        <c:crosses val="autoZero"/>
        <c:auto val="1"/>
        <c:lblAlgn val="ctr"/>
        <c:lblOffset val="100"/>
        <c:noMultiLvlLbl val="0"/>
      </c:catAx>
      <c:valAx>
        <c:axId val="-681289728"/>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_ * #.##0_ ;_ * \-#.##0_ ;_ * &quot;-&quot;??_ ;_ @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nl-NL"/>
          </a:p>
        </c:txPr>
        <c:crossAx val="-6814427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nl-NL"/>
        </a:p>
      </c:txPr>
    </c:legend>
    <c:plotVisOnly val="1"/>
    <c:dispBlanksAs val="gap"/>
    <c:showDLblsOverMax val="0"/>
  </c:chart>
  <c:spPr>
    <a:noFill/>
    <a:ln>
      <a:noFill/>
    </a:ln>
    <a:effectLst/>
  </c:spPr>
  <c:txPr>
    <a:bodyPr/>
    <a:lstStyle/>
    <a:p>
      <a:pPr>
        <a:defRPr/>
      </a:pPr>
      <a:endParaRPr lang="nl-NL"/>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8.9686091661317996E-2"/>
          <c:y val="4.2862831054894399E-2"/>
          <c:w val="0.65935116091120605"/>
          <c:h val="0.74302793158962599"/>
        </c:manualLayout>
      </c:layout>
      <c:barChart>
        <c:barDir val="col"/>
        <c:grouping val="percentStacked"/>
        <c:varyColors val="0"/>
        <c:ser>
          <c:idx val="0"/>
          <c:order val="0"/>
          <c:tx>
            <c:strRef>
              <c:f>Sheet1!$B$23</c:f>
              <c:strCache>
                <c:ptCount val="1"/>
                <c:pt idx="0">
                  <c:v>base tranche</c:v>
                </c:pt>
              </c:strCache>
            </c:strRef>
          </c:tx>
          <c:invertIfNegative val="0"/>
          <c:val>
            <c:numRef>
              <c:f>Sheet1!$C$23:$E$23</c:f>
              <c:numCache>
                <c:formatCode>0%</c:formatCode>
                <c:ptCount val="3"/>
                <c:pt idx="0">
                  <c:v>1</c:v>
                </c:pt>
                <c:pt idx="1">
                  <c:v>0</c:v>
                </c:pt>
                <c:pt idx="2">
                  <c:v>0</c:v>
                </c:pt>
              </c:numCache>
            </c:numRef>
          </c:val>
          <c:extLst>
            <c:ext xmlns:c16="http://schemas.microsoft.com/office/drawing/2014/chart" uri="{C3380CC4-5D6E-409C-BE32-E72D297353CC}">
              <c16:uniqueId val="{00000000-3CFC-48A0-9FC6-EB4712F42D53}"/>
            </c:ext>
          </c:extLst>
        </c:ser>
        <c:ser>
          <c:idx val="1"/>
          <c:order val="1"/>
          <c:tx>
            <c:strRef>
              <c:f>Sheet1!$B$24</c:f>
              <c:strCache>
                <c:ptCount val="1"/>
                <c:pt idx="0">
                  <c:v>variable trance</c:v>
                </c:pt>
              </c:strCache>
            </c:strRef>
          </c:tx>
          <c:invertIfNegative val="0"/>
          <c:val>
            <c:numRef>
              <c:f>Sheet1!$C$24:$E$24</c:f>
              <c:numCache>
                <c:formatCode>0%</c:formatCode>
                <c:ptCount val="3"/>
                <c:pt idx="0">
                  <c:v>0</c:v>
                </c:pt>
                <c:pt idx="1">
                  <c:v>1</c:v>
                </c:pt>
                <c:pt idx="2">
                  <c:v>1</c:v>
                </c:pt>
              </c:numCache>
            </c:numRef>
          </c:val>
          <c:extLst>
            <c:ext xmlns:c16="http://schemas.microsoft.com/office/drawing/2014/chart" uri="{C3380CC4-5D6E-409C-BE32-E72D297353CC}">
              <c16:uniqueId val="{00000001-3CFC-48A0-9FC6-EB4712F42D53}"/>
            </c:ext>
          </c:extLst>
        </c:ser>
        <c:dLbls>
          <c:showLegendKey val="0"/>
          <c:showVal val="0"/>
          <c:showCatName val="0"/>
          <c:showSerName val="0"/>
          <c:showPercent val="0"/>
          <c:showBubbleSize val="0"/>
        </c:dLbls>
        <c:gapWidth val="150"/>
        <c:overlap val="100"/>
        <c:axId val="-681372704"/>
        <c:axId val="-681415120"/>
      </c:barChart>
      <c:catAx>
        <c:axId val="-681372704"/>
        <c:scaling>
          <c:orientation val="minMax"/>
        </c:scaling>
        <c:delete val="0"/>
        <c:axPos val="b"/>
        <c:majorTickMark val="out"/>
        <c:minorTickMark val="none"/>
        <c:tickLblPos val="nextTo"/>
        <c:crossAx val="-681415120"/>
        <c:crosses val="autoZero"/>
        <c:auto val="1"/>
        <c:lblAlgn val="ctr"/>
        <c:lblOffset val="100"/>
        <c:noMultiLvlLbl val="0"/>
      </c:catAx>
      <c:valAx>
        <c:axId val="-681415120"/>
        <c:scaling>
          <c:orientation val="minMax"/>
        </c:scaling>
        <c:delete val="0"/>
        <c:axPos val="l"/>
        <c:majorGridlines/>
        <c:numFmt formatCode="0%" sourceLinked="1"/>
        <c:majorTickMark val="out"/>
        <c:minorTickMark val="none"/>
        <c:tickLblPos val="nextTo"/>
        <c:crossAx val="-681372704"/>
        <c:crosses val="autoZero"/>
        <c:crossBetween val="between"/>
      </c:valAx>
    </c:plotArea>
    <c:legend>
      <c:legendPos val="r"/>
      <c:overlay val="0"/>
    </c:legend>
    <c:plotVisOnly val="1"/>
    <c:dispBlanksAs val="gap"/>
    <c:showDLblsOverMax val="0"/>
  </c:chart>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2709470691163599"/>
          <c:y val="2.8136482939632401E-2"/>
          <c:w val="0.57001771653543398"/>
          <c:h val="0.8313156167979"/>
        </c:manualLayout>
      </c:layout>
      <c:barChart>
        <c:barDir val="col"/>
        <c:grouping val="stacked"/>
        <c:varyColors val="0"/>
        <c:ser>
          <c:idx val="0"/>
          <c:order val="0"/>
          <c:tx>
            <c:strRef>
              <c:f>Sheet1!$B$33</c:f>
              <c:strCache>
                <c:ptCount val="1"/>
                <c:pt idx="0">
                  <c:v>base tranche</c:v>
                </c:pt>
              </c:strCache>
            </c:strRef>
          </c:tx>
          <c:invertIfNegative val="0"/>
          <c:val>
            <c:numRef>
              <c:f>Sheet1!$C$33:$E$33</c:f>
              <c:numCache>
                <c:formatCode>0%</c:formatCode>
                <c:ptCount val="3"/>
                <c:pt idx="0">
                  <c:v>0.5</c:v>
                </c:pt>
                <c:pt idx="1">
                  <c:v>0.5</c:v>
                </c:pt>
                <c:pt idx="2">
                  <c:v>0</c:v>
                </c:pt>
              </c:numCache>
            </c:numRef>
          </c:val>
          <c:extLst>
            <c:ext xmlns:c16="http://schemas.microsoft.com/office/drawing/2014/chart" uri="{C3380CC4-5D6E-409C-BE32-E72D297353CC}">
              <c16:uniqueId val="{00000000-5262-4575-AD51-D212CDB87A15}"/>
            </c:ext>
          </c:extLst>
        </c:ser>
        <c:ser>
          <c:idx val="1"/>
          <c:order val="1"/>
          <c:tx>
            <c:strRef>
              <c:f>Sheet1!$B$34</c:f>
              <c:strCache>
                <c:ptCount val="1"/>
                <c:pt idx="0">
                  <c:v>variable trance</c:v>
                </c:pt>
              </c:strCache>
            </c:strRef>
          </c:tx>
          <c:invertIfNegative val="0"/>
          <c:val>
            <c:numRef>
              <c:f>Sheet1!$C$34:$E$34</c:f>
              <c:numCache>
                <c:formatCode>0%</c:formatCode>
                <c:ptCount val="3"/>
                <c:pt idx="0">
                  <c:v>0</c:v>
                </c:pt>
                <c:pt idx="1">
                  <c:v>0</c:v>
                </c:pt>
                <c:pt idx="2">
                  <c:v>1</c:v>
                </c:pt>
              </c:numCache>
            </c:numRef>
          </c:val>
          <c:extLst>
            <c:ext xmlns:c16="http://schemas.microsoft.com/office/drawing/2014/chart" uri="{C3380CC4-5D6E-409C-BE32-E72D297353CC}">
              <c16:uniqueId val="{00000001-5262-4575-AD51-D212CDB87A15}"/>
            </c:ext>
          </c:extLst>
        </c:ser>
        <c:dLbls>
          <c:showLegendKey val="0"/>
          <c:showVal val="0"/>
          <c:showCatName val="0"/>
          <c:showSerName val="0"/>
          <c:showPercent val="0"/>
          <c:showBubbleSize val="0"/>
        </c:dLbls>
        <c:gapWidth val="150"/>
        <c:overlap val="100"/>
        <c:axId val="-698981168"/>
        <c:axId val="-698990688"/>
      </c:barChart>
      <c:catAx>
        <c:axId val="-698981168"/>
        <c:scaling>
          <c:orientation val="minMax"/>
        </c:scaling>
        <c:delete val="0"/>
        <c:axPos val="b"/>
        <c:majorTickMark val="out"/>
        <c:minorTickMark val="none"/>
        <c:tickLblPos val="nextTo"/>
        <c:crossAx val="-698990688"/>
        <c:crosses val="autoZero"/>
        <c:auto val="1"/>
        <c:lblAlgn val="ctr"/>
        <c:lblOffset val="100"/>
        <c:noMultiLvlLbl val="0"/>
      </c:catAx>
      <c:valAx>
        <c:axId val="-698990688"/>
        <c:scaling>
          <c:orientation val="minMax"/>
        </c:scaling>
        <c:delete val="0"/>
        <c:axPos val="l"/>
        <c:majorGridlines/>
        <c:numFmt formatCode="0%" sourceLinked="1"/>
        <c:majorTickMark val="out"/>
        <c:minorTickMark val="none"/>
        <c:tickLblPos val="nextTo"/>
        <c:crossAx val="-698981168"/>
        <c:crosses val="autoZero"/>
        <c:crossBetween val="between"/>
      </c:valAx>
    </c:plotArea>
    <c:legend>
      <c:legendPos val="r"/>
      <c:overlay val="0"/>
    </c:legend>
    <c:plotVisOnly val="1"/>
    <c:dispBlanksAs val="gap"/>
    <c:showDLblsOverMax val="0"/>
  </c:chart>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stacked"/>
        <c:varyColors val="0"/>
        <c:ser>
          <c:idx val="0"/>
          <c:order val="0"/>
          <c:tx>
            <c:strRef>
              <c:f>Sheet1!$B$41</c:f>
              <c:strCache>
                <c:ptCount val="1"/>
                <c:pt idx="0">
                  <c:v>base tranche</c:v>
                </c:pt>
              </c:strCache>
            </c:strRef>
          </c:tx>
          <c:invertIfNegative val="0"/>
          <c:val>
            <c:numRef>
              <c:f>Sheet1!$C$41:$E$41</c:f>
              <c:numCache>
                <c:formatCode>0%</c:formatCode>
                <c:ptCount val="3"/>
                <c:pt idx="0">
                  <c:v>1</c:v>
                </c:pt>
                <c:pt idx="1">
                  <c:v>0.2</c:v>
                </c:pt>
                <c:pt idx="2">
                  <c:v>0.2</c:v>
                </c:pt>
              </c:numCache>
            </c:numRef>
          </c:val>
          <c:extLst>
            <c:ext xmlns:c16="http://schemas.microsoft.com/office/drawing/2014/chart" uri="{C3380CC4-5D6E-409C-BE32-E72D297353CC}">
              <c16:uniqueId val="{00000000-9C22-4B89-B567-2D03C46973BB}"/>
            </c:ext>
          </c:extLst>
        </c:ser>
        <c:ser>
          <c:idx val="1"/>
          <c:order val="1"/>
          <c:tx>
            <c:strRef>
              <c:f>Sheet1!$B$42</c:f>
              <c:strCache>
                <c:ptCount val="1"/>
                <c:pt idx="0">
                  <c:v>variable trance</c:v>
                </c:pt>
              </c:strCache>
            </c:strRef>
          </c:tx>
          <c:invertIfNegative val="0"/>
          <c:val>
            <c:numRef>
              <c:f>Sheet1!$C$42:$E$42</c:f>
              <c:numCache>
                <c:formatCode>0%</c:formatCode>
                <c:ptCount val="3"/>
                <c:pt idx="0">
                  <c:v>0</c:v>
                </c:pt>
                <c:pt idx="1">
                  <c:v>0.8</c:v>
                </c:pt>
                <c:pt idx="2">
                  <c:v>0.8</c:v>
                </c:pt>
              </c:numCache>
            </c:numRef>
          </c:val>
          <c:extLst>
            <c:ext xmlns:c16="http://schemas.microsoft.com/office/drawing/2014/chart" uri="{C3380CC4-5D6E-409C-BE32-E72D297353CC}">
              <c16:uniqueId val="{00000001-9C22-4B89-B567-2D03C46973BB}"/>
            </c:ext>
          </c:extLst>
        </c:ser>
        <c:dLbls>
          <c:showLegendKey val="0"/>
          <c:showVal val="0"/>
          <c:showCatName val="0"/>
          <c:showSerName val="0"/>
          <c:showPercent val="0"/>
          <c:showBubbleSize val="0"/>
        </c:dLbls>
        <c:gapWidth val="150"/>
        <c:overlap val="100"/>
        <c:axId val="-653339792"/>
        <c:axId val="-688940352"/>
      </c:barChart>
      <c:catAx>
        <c:axId val="-653339792"/>
        <c:scaling>
          <c:orientation val="minMax"/>
        </c:scaling>
        <c:delete val="0"/>
        <c:axPos val="b"/>
        <c:majorTickMark val="out"/>
        <c:minorTickMark val="none"/>
        <c:tickLblPos val="nextTo"/>
        <c:crossAx val="-688940352"/>
        <c:crosses val="autoZero"/>
        <c:auto val="1"/>
        <c:lblAlgn val="ctr"/>
        <c:lblOffset val="100"/>
        <c:noMultiLvlLbl val="0"/>
      </c:catAx>
      <c:valAx>
        <c:axId val="-688940352"/>
        <c:scaling>
          <c:orientation val="minMax"/>
        </c:scaling>
        <c:delete val="0"/>
        <c:axPos val="l"/>
        <c:majorGridlines/>
        <c:numFmt formatCode="0%" sourceLinked="1"/>
        <c:majorTickMark val="out"/>
        <c:minorTickMark val="none"/>
        <c:tickLblPos val="nextTo"/>
        <c:crossAx val="-653339792"/>
        <c:crossesAt val="1"/>
        <c:crossBetween val="between"/>
      </c:valAx>
    </c:plotArea>
    <c:legend>
      <c:legendPos val="r"/>
      <c:overlay val="0"/>
    </c:legend>
    <c:plotVisOnly val="1"/>
    <c:dispBlanksAs val="gap"/>
    <c:showDLblsOverMax val="0"/>
  </c:chart>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stacked"/>
        <c:varyColors val="0"/>
        <c:ser>
          <c:idx val="0"/>
          <c:order val="0"/>
          <c:tx>
            <c:strRef>
              <c:f>Sheet1!$B$45</c:f>
              <c:strCache>
                <c:ptCount val="1"/>
                <c:pt idx="0">
                  <c:v>base tranche</c:v>
                </c:pt>
              </c:strCache>
            </c:strRef>
          </c:tx>
          <c:invertIfNegative val="0"/>
          <c:val>
            <c:numRef>
              <c:f>Sheet1!$C$45:$D$45</c:f>
              <c:numCache>
                <c:formatCode>0%</c:formatCode>
                <c:ptCount val="2"/>
                <c:pt idx="0">
                  <c:v>1</c:v>
                </c:pt>
                <c:pt idx="1">
                  <c:v>0.5</c:v>
                </c:pt>
              </c:numCache>
            </c:numRef>
          </c:val>
          <c:extLst>
            <c:ext xmlns:c16="http://schemas.microsoft.com/office/drawing/2014/chart" uri="{C3380CC4-5D6E-409C-BE32-E72D297353CC}">
              <c16:uniqueId val="{00000000-A277-41D6-8149-1851B380FB45}"/>
            </c:ext>
          </c:extLst>
        </c:ser>
        <c:ser>
          <c:idx val="1"/>
          <c:order val="1"/>
          <c:tx>
            <c:strRef>
              <c:f>Sheet1!$B$46</c:f>
              <c:strCache>
                <c:ptCount val="1"/>
                <c:pt idx="0">
                  <c:v>variable trance</c:v>
                </c:pt>
              </c:strCache>
            </c:strRef>
          </c:tx>
          <c:invertIfNegative val="0"/>
          <c:val>
            <c:numRef>
              <c:f>Sheet1!$C$46:$D$46</c:f>
              <c:numCache>
                <c:formatCode>0%</c:formatCode>
                <c:ptCount val="2"/>
                <c:pt idx="0">
                  <c:v>0</c:v>
                </c:pt>
                <c:pt idx="1">
                  <c:v>0.5</c:v>
                </c:pt>
              </c:numCache>
            </c:numRef>
          </c:val>
          <c:extLst>
            <c:ext xmlns:c16="http://schemas.microsoft.com/office/drawing/2014/chart" uri="{C3380CC4-5D6E-409C-BE32-E72D297353CC}">
              <c16:uniqueId val="{00000001-A277-41D6-8149-1851B380FB45}"/>
            </c:ext>
          </c:extLst>
        </c:ser>
        <c:dLbls>
          <c:showLegendKey val="0"/>
          <c:showVal val="0"/>
          <c:showCatName val="0"/>
          <c:showSerName val="0"/>
          <c:showPercent val="0"/>
          <c:showBubbleSize val="0"/>
        </c:dLbls>
        <c:gapWidth val="150"/>
        <c:overlap val="100"/>
        <c:axId val="-687778624"/>
        <c:axId val="-641621472"/>
      </c:barChart>
      <c:catAx>
        <c:axId val="-687778624"/>
        <c:scaling>
          <c:orientation val="minMax"/>
        </c:scaling>
        <c:delete val="0"/>
        <c:axPos val="b"/>
        <c:majorTickMark val="out"/>
        <c:minorTickMark val="none"/>
        <c:tickLblPos val="nextTo"/>
        <c:crossAx val="-641621472"/>
        <c:crosses val="autoZero"/>
        <c:auto val="1"/>
        <c:lblAlgn val="ctr"/>
        <c:lblOffset val="100"/>
        <c:noMultiLvlLbl val="0"/>
      </c:catAx>
      <c:valAx>
        <c:axId val="-641621472"/>
        <c:scaling>
          <c:orientation val="minMax"/>
        </c:scaling>
        <c:delete val="0"/>
        <c:axPos val="l"/>
        <c:majorGridlines/>
        <c:numFmt formatCode="0%" sourceLinked="1"/>
        <c:majorTickMark val="out"/>
        <c:minorTickMark val="none"/>
        <c:tickLblPos val="nextTo"/>
        <c:crossAx val="-687778624"/>
        <c:crosses val="autoZero"/>
        <c:crossBetween val="between"/>
      </c:valAx>
    </c:plotArea>
    <c:legend>
      <c:legendPos val="r"/>
      <c:overlay val="0"/>
    </c:legend>
    <c:plotVisOnly val="1"/>
    <c:dispBlanksAs val="gap"/>
    <c:showDLblsOverMax val="0"/>
  </c:chart>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stacked"/>
        <c:varyColors val="0"/>
        <c:ser>
          <c:idx val="0"/>
          <c:order val="0"/>
          <c:tx>
            <c:strRef>
              <c:f>Sheet1!$B$89</c:f>
              <c:strCache>
                <c:ptCount val="1"/>
                <c:pt idx="0">
                  <c:v>base tranche</c:v>
                </c:pt>
              </c:strCache>
            </c:strRef>
          </c:tx>
          <c:invertIfNegative val="0"/>
          <c:val>
            <c:numRef>
              <c:f>Sheet1!$C$89</c:f>
              <c:numCache>
                <c:formatCode>0%</c:formatCode>
                <c:ptCount val="1"/>
                <c:pt idx="0">
                  <c:v>1</c:v>
                </c:pt>
              </c:numCache>
            </c:numRef>
          </c:val>
          <c:extLst>
            <c:ext xmlns:c16="http://schemas.microsoft.com/office/drawing/2014/chart" uri="{C3380CC4-5D6E-409C-BE32-E72D297353CC}">
              <c16:uniqueId val="{00000000-40D6-4DF9-A78D-ABB546CED4C2}"/>
            </c:ext>
          </c:extLst>
        </c:ser>
        <c:ser>
          <c:idx val="1"/>
          <c:order val="1"/>
          <c:tx>
            <c:strRef>
              <c:f>Sheet1!$B$90</c:f>
              <c:strCache>
                <c:ptCount val="1"/>
                <c:pt idx="0">
                  <c:v>variable trance</c:v>
                </c:pt>
              </c:strCache>
            </c:strRef>
          </c:tx>
          <c:invertIfNegative val="0"/>
          <c:val>
            <c:numRef>
              <c:f>Sheet1!$C$90</c:f>
              <c:numCache>
                <c:formatCode>0%</c:formatCode>
                <c:ptCount val="1"/>
                <c:pt idx="0">
                  <c:v>0</c:v>
                </c:pt>
              </c:numCache>
            </c:numRef>
          </c:val>
          <c:extLst>
            <c:ext xmlns:c16="http://schemas.microsoft.com/office/drawing/2014/chart" uri="{C3380CC4-5D6E-409C-BE32-E72D297353CC}">
              <c16:uniqueId val="{00000001-40D6-4DF9-A78D-ABB546CED4C2}"/>
            </c:ext>
          </c:extLst>
        </c:ser>
        <c:dLbls>
          <c:showLegendKey val="0"/>
          <c:showVal val="0"/>
          <c:showCatName val="0"/>
          <c:showSerName val="0"/>
          <c:showPercent val="0"/>
          <c:showBubbleSize val="0"/>
        </c:dLbls>
        <c:gapWidth val="150"/>
        <c:overlap val="100"/>
        <c:axId val="-691439728"/>
        <c:axId val="-691906640"/>
      </c:barChart>
      <c:catAx>
        <c:axId val="-691439728"/>
        <c:scaling>
          <c:orientation val="minMax"/>
        </c:scaling>
        <c:delete val="0"/>
        <c:axPos val="b"/>
        <c:majorTickMark val="out"/>
        <c:minorTickMark val="none"/>
        <c:tickLblPos val="nextTo"/>
        <c:crossAx val="-691906640"/>
        <c:crosses val="autoZero"/>
        <c:auto val="1"/>
        <c:lblAlgn val="ctr"/>
        <c:lblOffset val="100"/>
        <c:noMultiLvlLbl val="0"/>
      </c:catAx>
      <c:valAx>
        <c:axId val="-691906640"/>
        <c:scaling>
          <c:orientation val="minMax"/>
        </c:scaling>
        <c:delete val="0"/>
        <c:axPos val="l"/>
        <c:majorGridlines/>
        <c:numFmt formatCode="0%" sourceLinked="1"/>
        <c:majorTickMark val="out"/>
        <c:minorTickMark val="none"/>
        <c:tickLblPos val="nextTo"/>
        <c:crossAx val="-691439728"/>
        <c:crosses val="autoZero"/>
        <c:crossBetween val="between"/>
      </c:valAx>
    </c:plotArea>
    <c:legend>
      <c:legendPos val="r"/>
      <c:overlay val="0"/>
    </c:legend>
    <c:plotVisOnly val="1"/>
    <c:dispBlanksAs val="gap"/>
    <c:showDLblsOverMax val="0"/>
  </c:chart>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stacked"/>
        <c:varyColors val="0"/>
        <c:ser>
          <c:idx val="0"/>
          <c:order val="0"/>
          <c:tx>
            <c:strRef>
              <c:f>Sheet1!$B$104</c:f>
              <c:strCache>
                <c:ptCount val="1"/>
                <c:pt idx="0">
                  <c:v>base tranche</c:v>
                </c:pt>
              </c:strCache>
            </c:strRef>
          </c:tx>
          <c:invertIfNegative val="0"/>
          <c:val>
            <c:numRef>
              <c:f>Sheet1!$C$104:$E$104</c:f>
              <c:numCache>
                <c:formatCode>0%</c:formatCode>
                <c:ptCount val="3"/>
                <c:pt idx="0">
                  <c:v>1</c:v>
                </c:pt>
                <c:pt idx="1">
                  <c:v>0.4</c:v>
                </c:pt>
                <c:pt idx="2">
                  <c:v>0.3</c:v>
                </c:pt>
              </c:numCache>
            </c:numRef>
          </c:val>
          <c:extLst>
            <c:ext xmlns:c16="http://schemas.microsoft.com/office/drawing/2014/chart" uri="{C3380CC4-5D6E-409C-BE32-E72D297353CC}">
              <c16:uniqueId val="{00000000-C1AE-4342-85BA-9502756FC0D8}"/>
            </c:ext>
          </c:extLst>
        </c:ser>
        <c:ser>
          <c:idx val="1"/>
          <c:order val="1"/>
          <c:tx>
            <c:strRef>
              <c:f>Sheet1!$B$105</c:f>
              <c:strCache>
                <c:ptCount val="1"/>
                <c:pt idx="0">
                  <c:v>variable trance</c:v>
                </c:pt>
              </c:strCache>
            </c:strRef>
          </c:tx>
          <c:invertIfNegative val="0"/>
          <c:val>
            <c:numRef>
              <c:f>Sheet1!$C$105:$E$105</c:f>
              <c:numCache>
                <c:formatCode>0%</c:formatCode>
                <c:ptCount val="3"/>
                <c:pt idx="0">
                  <c:v>0</c:v>
                </c:pt>
                <c:pt idx="1">
                  <c:v>0.3</c:v>
                </c:pt>
                <c:pt idx="2">
                  <c:v>0.2</c:v>
                </c:pt>
              </c:numCache>
            </c:numRef>
          </c:val>
          <c:extLst>
            <c:ext xmlns:c16="http://schemas.microsoft.com/office/drawing/2014/chart" uri="{C3380CC4-5D6E-409C-BE32-E72D297353CC}">
              <c16:uniqueId val="{00000001-C1AE-4342-85BA-9502756FC0D8}"/>
            </c:ext>
          </c:extLst>
        </c:ser>
        <c:dLbls>
          <c:showLegendKey val="0"/>
          <c:showVal val="0"/>
          <c:showCatName val="0"/>
          <c:showSerName val="0"/>
          <c:showPercent val="0"/>
          <c:showBubbleSize val="0"/>
        </c:dLbls>
        <c:gapWidth val="150"/>
        <c:overlap val="100"/>
        <c:axId val="-650930720"/>
        <c:axId val="-650932544"/>
      </c:barChart>
      <c:catAx>
        <c:axId val="-650930720"/>
        <c:scaling>
          <c:orientation val="minMax"/>
        </c:scaling>
        <c:delete val="0"/>
        <c:axPos val="b"/>
        <c:majorTickMark val="out"/>
        <c:minorTickMark val="none"/>
        <c:tickLblPos val="nextTo"/>
        <c:crossAx val="-650932544"/>
        <c:crosses val="autoZero"/>
        <c:auto val="1"/>
        <c:lblAlgn val="ctr"/>
        <c:lblOffset val="100"/>
        <c:noMultiLvlLbl val="0"/>
      </c:catAx>
      <c:valAx>
        <c:axId val="-650932544"/>
        <c:scaling>
          <c:orientation val="minMax"/>
        </c:scaling>
        <c:delete val="0"/>
        <c:axPos val="l"/>
        <c:majorGridlines/>
        <c:numFmt formatCode="0%" sourceLinked="1"/>
        <c:majorTickMark val="out"/>
        <c:minorTickMark val="none"/>
        <c:tickLblPos val="nextTo"/>
        <c:crossAx val="-650930720"/>
        <c:crosses val="autoZero"/>
        <c:crossBetween val="between"/>
      </c:valAx>
    </c:plotArea>
    <c:legend>
      <c:legendPos val="r"/>
      <c:overlay val="0"/>
    </c:legend>
    <c:plotVisOnly val="1"/>
    <c:dispBlanksAs val="gap"/>
    <c:showDLblsOverMax val="0"/>
  </c:chart>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stacked"/>
        <c:varyColors val="0"/>
        <c:ser>
          <c:idx val="0"/>
          <c:order val="0"/>
          <c:tx>
            <c:strRef>
              <c:f>Sheet1!$B$109</c:f>
              <c:strCache>
                <c:ptCount val="1"/>
                <c:pt idx="0">
                  <c:v>base tranche</c:v>
                </c:pt>
              </c:strCache>
            </c:strRef>
          </c:tx>
          <c:invertIfNegative val="0"/>
          <c:val>
            <c:numRef>
              <c:f>Sheet1!$C$109:$E$109</c:f>
              <c:numCache>
                <c:formatCode>0%</c:formatCode>
                <c:ptCount val="3"/>
                <c:pt idx="0">
                  <c:v>0.3</c:v>
                </c:pt>
                <c:pt idx="1">
                  <c:v>0.3</c:v>
                </c:pt>
                <c:pt idx="2">
                  <c:v>0.4</c:v>
                </c:pt>
              </c:numCache>
            </c:numRef>
          </c:val>
          <c:extLst>
            <c:ext xmlns:c16="http://schemas.microsoft.com/office/drawing/2014/chart" uri="{C3380CC4-5D6E-409C-BE32-E72D297353CC}">
              <c16:uniqueId val="{00000000-10A3-4474-9988-87CD38CF58C4}"/>
            </c:ext>
          </c:extLst>
        </c:ser>
        <c:ser>
          <c:idx val="1"/>
          <c:order val="1"/>
          <c:tx>
            <c:strRef>
              <c:f>Sheet1!$B$110</c:f>
              <c:strCache>
                <c:ptCount val="1"/>
                <c:pt idx="0">
                  <c:v>variable trance</c:v>
                </c:pt>
              </c:strCache>
            </c:strRef>
          </c:tx>
          <c:invertIfNegative val="0"/>
          <c:val>
            <c:numRef>
              <c:f>Sheet1!$C$110:$E$110</c:f>
              <c:numCache>
                <c:formatCode>0%</c:formatCode>
                <c:ptCount val="3"/>
                <c:pt idx="0">
                  <c:v>0</c:v>
                </c:pt>
                <c:pt idx="1">
                  <c:v>0.2</c:v>
                </c:pt>
                <c:pt idx="2">
                  <c:v>0.60000000000000098</c:v>
                </c:pt>
              </c:numCache>
            </c:numRef>
          </c:val>
          <c:extLst>
            <c:ext xmlns:c16="http://schemas.microsoft.com/office/drawing/2014/chart" uri="{C3380CC4-5D6E-409C-BE32-E72D297353CC}">
              <c16:uniqueId val="{00000001-10A3-4474-9988-87CD38CF58C4}"/>
            </c:ext>
          </c:extLst>
        </c:ser>
        <c:dLbls>
          <c:showLegendKey val="0"/>
          <c:showVal val="0"/>
          <c:showCatName val="0"/>
          <c:showSerName val="0"/>
          <c:showPercent val="0"/>
          <c:showBubbleSize val="0"/>
        </c:dLbls>
        <c:gapWidth val="150"/>
        <c:overlap val="100"/>
        <c:axId val="-651094096"/>
        <c:axId val="-651102192"/>
      </c:barChart>
      <c:catAx>
        <c:axId val="-651094096"/>
        <c:scaling>
          <c:orientation val="minMax"/>
        </c:scaling>
        <c:delete val="0"/>
        <c:axPos val="b"/>
        <c:majorTickMark val="out"/>
        <c:minorTickMark val="none"/>
        <c:tickLblPos val="nextTo"/>
        <c:crossAx val="-651102192"/>
        <c:crosses val="autoZero"/>
        <c:auto val="1"/>
        <c:lblAlgn val="ctr"/>
        <c:lblOffset val="100"/>
        <c:noMultiLvlLbl val="0"/>
      </c:catAx>
      <c:valAx>
        <c:axId val="-651102192"/>
        <c:scaling>
          <c:orientation val="minMax"/>
        </c:scaling>
        <c:delete val="0"/>
        <c:axPos val="l"/>
        <c:majorGridlines/>
        <c:numFmt formatCode="0%" sourceLinked="1"/>
        <c:majorTickMark val="out"/>
        <c:minorTickMark val="none"/>
        <c:tickLblPos val="nextTo"/>
        <c:crossAx val="-651094096"/>
        <c:crosses val="autoZero"/>
        <c:crossBetween val="between"/>
      </c:valAx>
    </c:plotArea>
    <c:legend>
      <c:legendPos val="r"/>
      <c:overlay val="0"/>
    </c:legend>
    <c:plotVisOnly val="1"/>
    <c:dispBlanksAs val="gap"/>
    <c:showDLblsOverMax val="0"/>
  </c:chart>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9A88A3-BFF3-954A-9FC0-922CD274A5C7}" type="doc">
      <dgm:prSet loTypeId="urn:microsoft.com/office/officeart/2005/8/layout/cycle3" loCatId="" qsTypeId="urn:microsoft.com/office/officeart/2005/8/quickstyle/simple4" qsCatId="simple" csTypeId="urn:microsoft.com/office/officeart/2005/8/colors/accent2_5" csCatId="accent2" phldr="1"/>
      <dgm:spPr/>
      <dgm:t>
        <a:bodyPr/>
        <a:lstStyle/>
        <a:p>
          <a:endParaRPr lang="en-US"/>
        </a:p>
      </dgm:t>
    </dgm:pt>
    <dgm:pt modelId="{1FA48B6B-CD38-1149-9F29-74452FFC62E2}">
      <dgm:prSet phldrT="[Text]" custT="1"/>
      <dgm:spPr/>
      <dgm:t>
        <a:bodyPr/>
        <a:lstStyle/>
        <a:p>
          <a:r>
            <a:rPr lang="en-US" sz="2000" dirty="0">
              <a:latin typeface="Tw Cen MT"/>
              <a:cs typeface="Tw Cen MT"/>
            </a:rPr>
            <a:t>Identification</a:t>
          </a:r>
        </a:p>
      </dgm:t>
    </dgm:pt>
    <dgm:pt modelId="{D9276EF4-D962-E346-9E44-E734A20B8664}" type="parTrans" cxnId="{A5FB84E9-61F2-2241-B4DC-08CE89E2B862}">
      <dgm:prSet/>
      <dgm:spPr/>
      <dgm:t>
        <a:bodyPr/>
        <a:lstStyle/>
        <a:p>
          <a:endParaRPr lang="en-US">
            <a:latin typeface="Tw Cen MT"/>
            <a:cs typeface="Tw Cen MT"/>
          </a:endParaRPr>
        </a:p>
      </dgm:t>
    </dgm:pt>
    <dgm:pt modelId="{FDBDF134-8B85-354B-AA72-D7207E86746E}" type="sibTrans" cxnId="{A5FB84E9-61F2-2241-B4DC-08CE89E2B862}">
      <dgm:prSet/>
      <dgm:spPr/>
      <dgm:t>
        <a:bodyPr/>
        <a:lstStyle/>
        <a:p>
          <a:endParaRPr lang="en-US">
            <a:latin typeface="Tw Cen MT"/>
            <a:cs typeface="Tw Cen MT"/>
          </a:endParaRPr>
        </a:p>
      </dgm:t>
    </dgm:pt>
    <dgm:pt modelId="{1BDA05E6-F2AB-BD47-B5B8-F0A2E443B556}">
      <dgm:prSet phldrT="[Text]" custT="1"/>
      <dgm:spPr/>
      <dgm:t>
        <a:bodyPr/>
        <a:lstStyle/>
        <a:p>
          <a:r>
            <a:rPr lang="en-US" sz="2000" dirty="0">
              <a:latin typeface="Tw Cen MT"/>
              <a:cs typeface="Tw Cen MT"/>
            </a:rPr>
            <a:t>Formulation</a:t>
          </a:r>
        </a:p>
      </dgm:t>
    </dgm:pt>
    <dgm:pt modelId="{E488838D-FE3F-6649-9C1B-43CB77ACDFD1}" type="parTrans" cxnId="{BEFBFC52-C2B1-1449-9D68-0A99C24C1340}">
      <dgm:prSet/>
      <dgm:spPr/>
      <dgm:t>
        <a:bodyPr/>
        <a:lstStyle/>
        <a:p>
          <a:endParaRPr lang="en-US">
            <a:latin typeface="Tw Cen MT"/>
            <a:cs typeface="Tw Cen MT"/>
          </a:endParaRPr>
        </a:p>
      </dgm:t>
    </dgm:pt>
    <dgm:pt modelId="{09773483-E4CE-3941-8FD2-01B2D805094A}" type="sibTrans" cxnId="{BEFBFC52-C2B1-1449-9D68-0A99C24C1340}">
      <dgm:prSet/>
      <dgm:spPr/>
      <dgm:t>
        <a:bodyPr/>
        <a:lstStyle/>
        <a:p>
          <a:endParaRPr lang="en-US">
            <a:latin typeface="Tw Cen MT"/>
            <a:cs typeface="Tw Cen MT"/>
          </a:endParaRPr>
        </a:p>
      </dgm:t>
    </dgm:pt>
    <dgm:pt modelId="{E7ADCBBA-8DDB-9B4B-B7D4-9ECB876C49F5}">
      <dgm:prSet phldrT="[Text]" custT="1"/>
      <dgm:spPr/>
      <dgm:t>
        <a:bodyPr/>
        <a:lstStyle/>
        <a:p>
          <a:r>
            <a:rPr lang="en-US" sz="2000" dirty="0">
              <a:latin typeface="Tw Cen MT"/>
              <a:cs typeface="Tw Cen MT"/>
            </a:rPr>
            <a:t>Implementation</a:t>
          </a:r>
        </a:p>
      </dgm:t>
    </dgm:pt>
    <dgm:pt modelId="{096965E3-BBC4-FF43-990A-5AE18CE208DA}" type="parTrans" cxnId="{A6EF7E6F-52A5-E840-857C-E88502169026}">
      <dgm:prSet/>
      <dgm:spPr/>
      <dgm:t>
        <a:bodyPr/>
        <a:lstStyle/>
        <a:p>
          <a:endParaRPr lang="en-US">
            <a:latin typeface="Tw Cen MT"/>
            <a:cs typeface="Tw Cen MT"/>
          </a:endParaRPr>
        </a:p>
      </dgm:t>
    </dgm:pt>
    <dgm:pt modelId="{74F6F6E1-0786-B446-AB6E-6865FEB22301}" type="sibTrans" cxnId="{A6EF7E6F-52A5-E840-857C-E88502169026}">
      <dgm:prSet/>
      <dgm:spPr/>
      <dgm:t>
        <a:bodyPr/>
        <a:lstStyle/>
        <a:p>
          <a:endParaRPr lang="en-US">
            <a:latin typeface="Tw Cen MT"/>
            <a:cs typeface="Tw Cen MT"/>
          </a:endParaRPr>
        </a:p>
      </dgm:t>
    </dgm:pt>
    <dgm:pt modelId="{C4315752-4940-964B-86D1-0E9529EB1F11}">
      <dgm:prSet phldrT="[Text]" custT="1"/>
      <dgm:spPr/>
      <dgm:t>
        <a:bodyPr/>
        <a:lstStyle/>
        <a:p>
          <a:r>
            <a:rPr lang="en-US" sz="2000" dirty="0">
              <a:latin typeface="Tw Cen MT"/>
              <a:cs typeface="Tw Cen MT"/>
            </a:rPr>
            <a:t>Closure</a:t>
          </a:r>
        </a:p>
      </dgm:t>
    </dgm:pt>
    <dgm:pt modelId="{482D10AC-DE07-5D44-9288-7D0303B5DA14}" type="parTrans" cxnId="{D4706869-57FE-3F4B-AF16-C302F4512DC8}">
      <dgm:prSet/>
      <dgm:spPr/>
      <dgm:t>
        <a:bodyPr/>
        <a:lstStyle/>
        <a:p>
          <a:endParaRPr lang="en-US">
            <a:latin typeface="Tw Cen MT"/>
            <a:cs typeface="Tw Cen MT"/>
          </a:endParaRPr>
        </a:p>
      </dgm:t>
    </dgm:pt>
    <dgm:pt modelId="{71B3B5AA-F673-A744-B3C7-0BEF97586854}" type="sibTrans" cxnId="{D4706869-57FE-3F4B-AF16-C302F4512DC8}">
      <dgm:prSet/>
      <dgm:spPr/>
      <dgm:t>
        <a:bodyPr/>
        <a:lstStyle/>
        <a:p>
          <a:endParaRPr lang="en-US">
            <a:latin typeface="Tw Cen MT"/>
            <a:cs typeface="Tw Cen MT"/>
          </a:endParaRPr>
        </a:p>
      </dgm:t>
    </dgm:pt>
    <dgm:pt modelId="{11C463CC-328A-3D40-87A2-E371C09CCE87}">
      <dgm:prSet phldrT="[Text]" custT="1"/>
      <dgm:spPr/>
      <dgm:t>
        <a:bodyPr/>
        <a:lstStyle/>
        <a:p>
          <a:r>
            <a:rPr lang="en-US" sz="2000" dirty="0">
              <a:latin typeface="Tw Cen MT"/>
              <a:cs typeface="Tw Cen MT"/>
            </a:rPr>
            <a:t>Programming</a:t>
          </a:r>
        </a:p>
      </dgm:t>
    </dgm:pt>
    <dgm:pt modelId="{17BDF395-A944-AC44-9560-C5A106AB1BCB}" type="sibTrans" cxnId="{552955DF-F5B2-A04F-9C21-1A289B761213}">
      <dgm:prSet/>
      <dgm:spPr/>
      <dgm:t>
        <a:bodyPr/>
        <a:lstStyle/>
        <a:p>
          <a:endParaRPr lang="en-US">
            <a:latin typeface="Tw Cen MT"/>
            <a:cs typeface="Tw Cen MT"/>
          </a:endParaRPr>
        </a:p>
      </dgm:t>
    </dgm:pt>
    <dgm:pt modelId="{9C6EC298-5B77-F448-8446-715CB533D793}" type="parTrans" cxnId="{552955DF-F5B2-A04F-9C21-1A289B761213}">
      <dgm:prSet/>
      <dgm:spPr/>
      <dgm:t>
        <a:bodyPr/>
        <a:lstStyle/>
        <a:p>
          <a:endParaRPr lang="en-US">
            <a:latin typeface="Tw Cen MT"/>
            <a:cs typeface="Tw Cen MT"/>
          </a:endParaRPr>
        </a:p>
      </dgm:t>
    </dgm:pt>
    <dgm:pt modelId="{035FFE72-331E-2C4F-A05C-BD20079E4903}" type="pres">
      <dgm:prSet presAssocID="{C69A88A3-BFF3-954A-9FC0-922CD274A5C7}" presName="Name0" presStyleCnt="0">
        <dgm:presLayoutVars>
          <dgm:dir/>
          <dgm:resizeHandles val="exact"/>
        </dgm:presLayoutVars>
      </dgm:prSet>
      <dgm:spPr/>
    </dgm:pt>
    <dgm:pt modelId="{664E7DAC-7265-1849-8F55-C54F66CA34F2}" type="pres">
      <dgm:prSet presAssocID="{C69A88A3-BFF3-954A-9FC0-922CD274A5C7}" presName="cycle" presStyleCnt="0"/>
      <dgm:spPr/>
    </dgm:pt>
    <dgm:pt modelId="{EB50B284-20F9-564C-9DB0-2E242A945BDA}" type="pres">
      <dgm:prSet presAssocID="{11C463CC-328A-3D40-87A2-E371C09CCE87}" presName="nodeFirstNode" presStyleLbl="node1" presStyleIdx="0" presStyleCnt="5" custScaleX="83203" custScaleY="60709" custRadScaleRad="104917" custRadScaleInc="19126">
        <dgm:presLayoutVars>
          <dgm:bulletEnabled val="1"/>
        </dgm:presLayoutVars>
      </dgm:prSet>
      <dgm:spPr/>
    </dgm:pt>
    <dgm:pt modelId="{4768F1C0-465F-7848-9CA4-FD798F72E704}" type="pres">
      <dgm:prSet presAssocID="{17BDF395-A944-AC44-9560-C5A106AB1BCB}" presName="sibTransFirstNode" presStyleLbl="bgShp" presStyleIdx="0" presStyleCnt="1" custLinFactNeighborX="-8212" custLinFactNeighborY="96"/>
      <dgm:spPr/>
    </dgm:pt>
    <dgm:pt modelId="{02104A79-B09E-EF4F-89D6-90AA79E4037E}" type="pres">
      <dgm:prSet presAssocID="{1FA48B6B-CD38-1149-9F29-74452FFC62E2}" presName="nodeFollowingNodes" presStyleLbl="node1" presStyleIdx="1" presStyleCnt="5" custScaleX="93697" custScaleY="51269" custRadScaleRad="121234" custRadScaleInc="-6445">
        <dgm:presLayoutVars>
          <dgm:bulletEnabled val="1"/>
        </dgm:presLayoutVars>
      </dgm:prSet>
      <dgm:spPr/>
    </dgm:pt>
    <dgm:pt modelId="{21CD4E48-AA4C-4D4F-8C18-2C62833D8BF7}" type="pres">
      <dgm:prSet presAssocID="{1BDA05E6-F2AB-BD47-B5B8-F0A2E443B556}" presName="nodeFollowingNodes" presStyleLbl="node1" presStyleIdx="2" presStyleCnt="5" custScaleX="103494" custScaleY="45068" custRadScaleRad="124559" custRadScaleInc="-44733">
        <dgm:presLayoutVars>
          <dgm:bulletEnabled val="1"/>
        </dgm:presLayoutVars>
      </dgm:prSet>
      <dgm:spPr/>
    </dgm:pt>
    <dgm:pt modelId="{4A8371AB-CD1C-904F-ACF1-4476D1CE9F40}" type="pres">
      <dgm:prSet presAssocID="{E7ADCBBA-8DDB-9B4B-B7D4-9ECB876C49F5}" presName="nodeFollowingNodes" presStyleLbl="node1" presStyleIdx="3" presStyleCnt="5" custScaleX="95670" custScaleY="51371" custRadScaleRad="110928" custRadScaleInc="33368">
        <dgm:presLayoutVars>
          <dgm:bulletEnabled val="1"/>
        </dgm:presLayoutVars>
      </dgm:prSet>
      <dgm:spPr/>
    </dgm:pt>
    <dgm:pt modelId="{B0B4CB20-740A-1147-93C4-2E2EC65CA4B8}" type="pres">
      <dgm:prSet presAssocID="{C4315752-4940-964B-86D1-0E9529EB1F11}" presName="nodeFollowingNodes" presStyleLbl="node1" presStyleIdx="4" presStyleCnt="5" custScaleX="51329" custScaleY="46882" custRadScaleRad="115693" custRadScaleInc="15952">
        <dgm:presLayoutVars>
          <dgm:bulletEnabled val="1"/>
        </dgm:presLayoutVars>
      </dgm:prSet>
      <dgm:spPr/>
    </dgm:pt>
  </dgm:ptLst>
  <dgm:cxnLst>
    <dgm:cxn modelId="{754F2C15-6504-D048-8C5C-D2C3C7B86489}" type="presOf" srcId="{C69A88A3-BFF3-954A-9FC0-922CD274A5C7}" destId="{035FFE72-331E-2C4F-A05C-BD20079E4903}" srcOrd="0" destOrd="0" presId="urn:microsoft.com/office/officeart/2005/8/layout/cycle3"/>
    <dgm:cxn modelId="{4B73B215-CDA8-CD44-B2FF-100F509739D1}" type="presOf" srcId="{17BDF395-A944-AC44-9560-C5A106AB1BCB}" destId="{4768F1C0-465F-7848-9CA4-FD798F72E704}" srcOrd="0" destOrd="0" presId="urn:microsoft.com/office/officeart/2005/8/layout/cycle3"/>
    <dgm:cxn modelId="{7CB17118-3BDE-2E41-B268-B643D07B785F}" type="presOf" srcId="{1FA48B6B-CD38-1149-9F29-74452FFC62E2}" destId="{02104A79-B09E-EF4F-89D6-90AA79E4037E}" srcOrd="0" destOrd="0" presId="urn:microsoft.com/office/officeart/2005/8/layout/cycle3"/>
    <dgm:cxn modelId="{D4706869-57FE-3F4B-AF16-C302F4512DC8}" srcId="{C69A88A3-BFF3-954A-9FC0-922CD274A5C7}" destId="{C4315752-4940-964B-86D1-0E9529EB1F11}" srcOrd="4" destOrd="0" parTransId="{482D10AC-DE07-5D44-9288-7D0303B5DA14}" sibTransId="{71B3B5AA-F673-A744-B3C7-0BEF97586854}"/>
    <dgm:cxn modelId="{A6EF7E6F-52A5-E840-857C-E88502169026}" srcId="{C69A88A3-BFF3-954A-9FC0-922CD274A5C7}" destId="{E7ADCBBA-8DDB-9B4B-B7D4-9ECB876C49F5}" srcOrd="3" destOrd="0" parTransId="{096965E3-BBC4-FF43-990A-5AE18CE208DA}" sibTransId="{74F6F6E1-0786-B446-AB6E-6865FEB22301}"/>
    <dgm:cxn modelId="{BEFBFC52-C2B1-1449-9D68-0A99C24C1340}" srcId="{C69A88A3-BFF3-954A-9FC0-922CD274A5C7}" destId="{1BDA05E6-F2AB-BD47-B5B8-F0A2E443B556}" srcOrd="2" destOrd="0" parTransId="{E488838D-FE3F-6649-9C1B-43CB77ACDFD1}" sibTransId="{09773483-E4CE-3941-8FD2-01B2D805094A}"/>
    <dgm:cxn modelId="{846E60AC-3E61-0047-A68B-688F1AF3A3F4}" type="presOf" srcId="{E7ADCBBA-8DDB-9B4B-B7D4-9ECB876C49F5}" destId="{4A8371AB-CD1C-904F-ACF1-4476D1CE9F40}" srcOrd="0" destOrd="0" presId="urn:microsoft.com/office/officeart/2005/8/layout/cycle3"/>
    <dgm:cxn modelId="{405472D7-E198-A34F-B77C-5C59FBD87A7C}" type="presOf" srcId="{C4315752-4940-964B-86D1-0E9529EB1F11}" destId="{B0B4CB20-740A-1147-93C4-2E2EC65CA4B8}" srcOrd="0" destOrd="0" presId="urn:microsoft.com/office/officeart/2005/8/layout/cycle3"/>
    <dgm:cxn modelId="{A69BF9DD-F711-BE45-92AC-689D4C5229A9}" type="presOf" srcId="{11C463CC-328A-3D40-87A2-E371C09CCE87}" destId="{EB50B284-20F9-564C-9DB0-2E242A945BDA}" srcOrd="0" destOrd="0" presId="urn:microsoft.com/office/officeart/2005/8/layout/cycle3"/>
    <dgm:cxn modelId="{0EB5D0DE-5BC6-504C-BC97-A6F396C7623D}" type="presOf" srcId="{1BDA05E6-F2AB-BD47-B5B8-F0A2E443B556}" destId="{21CD4E48-AA4C-4D4F-8C18-2C62833D8BF7}" srcOrd="0" destOrd="0" presId="urn:microsoft.com/office/officeart/2005/8/layout/cycle3"/>
    <dgm:cxn modelId="{552955DF-F5B2-A04F-9C21-1A289B761213}" srcId="{C69A88A3-BFF3-954A-9FC0-922CD274A5C7}" destId="{11C463CC-328A-3D40-87A2-E371C09CCE87}" srcOrd="0" destOrd="0" parTransId="{9C6EC298-5B77-F448-8446-715CB533D793}" sibTransId="{17BDF395-A944-AC44-9560-C5A106AB1BCB}"/>
    <dgm:cxn modelId="{A5FB84E9-61F2-2241-B4DC-08CE89E2B862}" srcId="{C69A88A3-BFF3-954A-9FC0-922CD274A5C7}" destId="{1FA48B6B-CD38-1149-9F29-74452FFC62E2}" srcOrd="1" destOrd="0" parTransId="{D9276EF4-D962-E346-9E44-E734A20B8664}" sibTransId="{FDBDF134-8B85-354B-AA72-D7207E86746E}"/>
    <dgm:cxn modelId="{BD99B5B2-5CFF-8C49-B9C4-ED165404302A}" type="presParOf" srcId="{035FFE72-331E-2C4F-A05C-BD20079E4903}" destId="{664E7DAC-7265-1849-8F55-C54F66CA34F2}" srcOrd="0" destOrd="0" presId="urn:microsoft.com/office/officeart/2005/8/layout/cycle3"/>
    <dgm:cxn modelId="{2F84D758-146D-8E4C-94C9-E5E49AA5D522}" type="presParOf" srcId="{664E7DAC-7265-1849-8F55-C54F66CA34F2}" destId="{EB50B284-20F9-564C-9DB0-2E242A945BDA}" srcOrd="0" destOrd="0" presId="urn:microsoft.com/office/officeart/2005/8/layout/cycle3"/>
    <dgm:cxn modelId="{11B2EE6F-E247-334F-8002-8E4D3E3759DB}" type="presParOf" srcId="{664E7DAC-7265-1849-8F55-C54F66CA34F2}" destId="{4768F1C0-465F-7848-9CA4-FD798F72E704}" srcOrd="1" destOrd="0" presId="urn:microsoft.com/office/officeart/2005/8/layout/cycle3"/>
    <dgm:cxn modelId="{A983C5A6-9481-664B-80C4-C321E061F56A}" type="presParOf" srcId="{664E7DAC-7265-1849-8F55-C54F66CA34F2}" destId="{02104A79-B09E-EF4F-89D6-90AA79E4037E}" srcOrd="2" destOrd="0" presId="urn:microsoft.com/office/officeart/2005/8/layout/cycle3"/>
    <dgm:cxn modelId="{ECCC44C6-480C-FC4E-B075-431B6D23D385}" type="presParOf" srcId="{664E7DAC-7265-1849-8F55-C54F66CA34F2}" destId="{21CD4E48-AA4C-4D4F-8C18-2C62833D8BF7}" srcOrd="3" destOrd="0" presId="urn:microsoft.com/office/officeart/2005/8/layout/cycle3"/>
    <dgm:cxn modelId="{7F833E80-9ACB-4943-9A77-3F331975350E}" type="presParOf" srcId="{664E7DAC-7265-1849-8F55-C54F66CA34F2}" destId="{4A8371AB-CD1C-904F-ACF1-4476D1CE9F40}" srcOrd="4" destOrd="0" presId="urn:microsoft.com/office/officeart/2005/8/layout/cycle3"/>
    <dgm:cxn modelId="{86C34376-9727-AE4F-A8F7-E480D250F84C}" type="presParOf" srcId="{664E7DAC-7265-1849-8F55-C54F66CA34F2}" destId="{B0B4CB20-740A-1147-93C4-2E2EC65CA4B8}" srcOrd="5" destOrd="0" presId="urn:microsoft.com/office/officeart/2005/8/layout/cycle3"/>
  </dgm:cxnLst>
  <dgm:bg/>
  <dgm:whole>
    <a:ln w="304800" cap="rnd" cmpd="sng">
      <a:prstDash val="solid"/>
      <a:bevel/>
    </a:ln>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7C14BF0-609E-BC4E-A7AE-F010046F2EC7}" type="doc">
      <dgm:prSet loTypeId="urn:microsoft.com/office/officeart/2005/8/layout/hList1" loCatId="" qsTypeId="urn:microsoft.com/office/officeart/2005/8/quickstyle/simple4" qsCatId="simple" csTypeId="urn:microsoft.com/office/officeart/2005/8/colors/accent1_2" csCatId="accent1" phldr="1"/>
      <dgm:spPr/>
      <dgm:t>
        <a:bodyPr/>
        <a:lstStyle/>
        <a:p>
          <a:endParaRPr lang="fr-FR"/>
        </a:p>
      </dgm:t>
    </dgm:pt>
    <dgm:pt modelId="{F6997A84-CDB3-5F48-B7C2-B48025A3E500}">
      <dgm:prSet phldrT="[Texte]"/>
      <dgm:spPr/>
      <dgm:t>
        <a:bodyPr/>
        <a:lstStyle/>
        <a:p>
          <a:r>
            <a:rPr lang="fr-FR" b="1" dirty="0">
              <a:solidFill>
                <a:srgbClr val="002060"/>
              </a:solidFill>
            </a:rPr>
            <a:t>Input</a:t>
          </a:r>
        </a:p>
      </dgm:t>
    </dgm:pt>
    <dgm:pt modelId="{2C565092-C424-F94D-8221-4F7D5CF4ECCF}" type="parTrans" cxnId="{B6A6B625-B73C-9540-9B7A-EDCF1FD6EAF2}">
      <dgm:prSet/>
      <dgm:spPr/>
      <dgm:t>
        <a:bodyPr/>
        <a:lstStyle/>
        <a:p>
          <a:endParaRPr lang="fr-FR">
            <a:solidFill>
              <a:srgbClr val="002060"/>
            </a:solidFill>
          </a:endParaRPr>
        </a:p>
      </dgm:t>
    </dgm:pt>
    <dgm:pt modelId="{E9872F43-D2EF-B84B-A75C-B2CBB12BBF6A}" type="sibTrans" cxnId="{B6A6B625-B73C-9540-9B7A-EDCF1FD6EAF2}">
      <dgm:prSet/>
      <dgm:spPr/>
      <dgm:t>
        <a:bodyPr/>
        <a:lstStyle/>
        <a:p>
          <a:endParaRPr lang="fr-FR">
            <a:solidFill>
              <a:srgbClr val="002060"/>
            </a:solidFill>
          </a:endParaRPr>
        </a:p>
      </dgm:t>
    </dgm:pt>
    <dgm:pt modelId="{5D76E84B-D1BA-0746-B7BE-620BAAF22068}">
      <dgm:prSet phldrT="[Texte]"/>
      <dgm:spPr/>
      <dgm:t>
        <a:bodyPr/>
        <a:lstStyle/>
        <a:p>
          <a:r>
            <a:rPr lang="fr-FR" dirty="0" err="1">
              <a:solidFill>
                <a:srgbClr val="002060"/>
              </a:solidFill>
            </a:rPr>
            <a:t>Annual</a:t>
          </a:r>
          <a:r>
            <a:rPr lang="fr-FR" dirty="0">
              <a:solidFill>
                <a:srgbClr val="002060"/>
              </a:solidFill>
            </a:rPr>
            <a:t> budget for training</a:t>
          </a:r>
        </a:p>
      </dgm:t>
    </dgm:pt>
    <dgm:pt modelId="{B473C3AE-EBF6-A444-8A32-0CE3069AA442}" type="parTrans" cxnId="{6635AC50-748E-974C-A94C-437140C34C9A}">
      <dgm:prSet/>
      <dgm:spPr/>
      <dgm:t>
        <a:bodyPr/>
        <a:lstStyle/>
        <a:p>
          <a:endParaRPr lang="fr-FR">
            <a:solidFill>
              <a:srgbClr val="002060"/>
            </a:solidFill>
          </a:endParaRPr>
        </a:p>
      </dgm:t>
    </dgm:pt>
    <dgm:pt modelId="{AB9B6C94-829F-154D-B890-2924F7B6E3E7}" type="sibTrans" cxnId="{6635AC50-748E-974C-A94C-437140C34C9A}">
      <dgm:prSet/>
      <dgm:spPr/>
      <dgm:t>
        <a:bodyPr/>
        <a:lstStyle/>
        <a:p>
          <a:endParaRPr lang="fr-FR">
            <a:solidFill>
              <a:srgbClr val="002060"/>
            </a:solidFill>
          </a:endParaRPr>
        </a:p>
      </dgm:t>
    </dgm:pt>
    <dgm:pt modelId="{B9327BB6-ACEC-7E4E-A021-43589F66162A}">
      <dgm:prSet phldrT="[Texte]"/>
      <dgm:spPr/>
      <dgm:t>
        <a:bodyPr/>
        <a:lstStyle/>
        <a:p>
          <a:r>
            <a:rPr lang="fr-FR" b="1" dirty="0">
              <a:solidFill>
                <a:srgbClr val="002060"/>
              </a:solidFill>
            </a:rPr>
            <a:t>Output</a:t>
          </a:r>
        </a:p>
      </dgm:t>
    </dgm:pt>
    <dgm:pt modelId="{1AF9219D-1221-A747-93A0-DDC5C8C6C353}" type="parTrans" cxnId="{5B48AA94-9B38-1F45-A570-8DA716782EC3}">
      <dgm:prSet/>
      <dgm:spPr/>
      <dgm:t>
        <a:bodyPr/>
        <a:lstStyle/>
        <a:p>
          <a:endParaRPr lang="fr-FR">
            <a:solidFill>
              <a:srgbClr val="002060"/>
            </a:solidFill>
          </a:endParaRPr>
        </a:p>
      </dgm:t>
    </dgm:pt>
    <dgm:pt modelId="{0CE931A7-1E60-2240-9D6B-E16FD42B0EB8}" type="sibTrans" cxnId="{5B48AA94-9B38-1F45-A570-8DA716782EC3}">
      <dgm:prSet/>
      <dgm:spPr/>
      <dgm:t>
        <a:bodyPr/>
        <a:lstStyle/>
        <a:p>
          <a:endParaRPr lang="fr-FR">
            <a:solidFill>
              <a:srgbClr val="002060"/>
            </a:solidFill>
          </a:endParaRPr>
        </a:p>
      </dgm:t>
    </dgm:pt>
    <dgm:pt modelId="{2940F911-137F-B145-9CD1-A55F3EC095C3}">
      <dgm:prSet phldrT="[Texte]"/>
      <dgm:spPr/>
      <dgm:t>
        <a:bodyPr/>
        <a:lstStyle/>
        <a:p>
          <a:r>
            <a:rPr lang="fr-FR" dirty="0" err="1">
              <a:solidFill>
                <a:srgbClr val="002060"/>
              </a:solidFill>
            </a:rPr>
            <a:t>Number</a:t>
          </a:r>
          <a:r>
            <a:rPr lang="fr-FR" dirty="0">
              <a:solidFill>
                <a:srgbClr val="002060"/>
              </a:solidFill>
            </a:rPr>
            <a:t> of people </a:t>
          </a:r>
          <a:r>
            <a:rPr lang="fr-FR" dirty="0" err="1">
              <a:solidFill>
                <a:srgbClr val="002060"/>
              </a:solidFill>
            </a:rPr>
            <a:t>having</a:t>
          </a:r>
          <a:r>
            <a:rPr lang="fr-FR" dirty="0">
              <a:solidFill>
                <a:srgbClr val="002060"/>
              </a:solidFill>
            </a:rPr>
            <a:t> </a:t>
          </a:r>
          <a:r>
            <a:rPr lang="fr-FR" dirty="0" err="1">
              <a:solidFill>
                <a:srgbClr val="002060"/>
              </a:solidFill>
            </a:rPr>
            <a:t>successfully</a:t>
          </a:r>
          <a:r>
            <a:rPr lang="fr-FR" dirty="0">
              <a:solidFill>
                <a:srgbClr val="002060"/>
              </a:solidFill>
            </a:rPr>
            <a:t> </a:t>
          </a:r>
          <a:r>
            <a:rPr lang="fr-FR" dirty="0" err="1">
              <a:solidFill>
                <a:srgbClr val="002060"/>
              </a:solidFill>
            </a:rPr>
            <a:t>completed</a:t>
          </a:r>
          <a:r>
            <a:rPr lang="fr-FR" dirty="0">
              <a:solidFill>
                <a:srgbClr val="002060"/>
              </a:solidFill>
            </a:rPr>
            <a:t> a training</a:t>
          </a:r>
        </a:p>
      </dgm:t>
    </dgm:pt>
    <dgm:pt modelId="{BA2A22CB-AE1B-E143-944F-932AA61EFF70}" type="parTrans" cxnId="{E1712C1F-11E9-9340-87ED-F1E59D8C21EA}">
      <dgm:prSet/>
      <dgm:spPr/>
      <dgm:t>
        <a:bodyPr/>
        <a:lstStyle/>
        <a:p>
          <a:endParaRPr lang="fr-FR">
            <a:solidFill>
              <a:srgbClr val="002060"/>
            </a:solidFill>
          </a:endParaRPr>
        </a:p>
      </dgm:t>
    </dgm:pt>
    <dgm:pt modelId="{3B1690C4-47A2-864D-B9B2-5A3BCE1A3DC8}" type="sibTrans" cxnId="{E1712C1F-11E9-9340-87ED-F1E59D8C21EA}">
      <dgm:prSet/>
      <dgm:spPr/>
      <dgm:t>
        <a:bodyPr/>
        <a:lstStyle/>
        <a:p>
          <a:endParaRPr lang="fr-FR">
            <a:solidFill>
              <a:srgbClr val="002060"/>
            </a:solidFill>
          </a:endParaRPr>
        </a:p>
      </dgm:t>
    </dgm:pt>
    <dgm:pt modelId="{4377AE9A-4FB5-8A47-8B41-A2F08B33D975}">
      <dgm:prSet phldrT="[Texte]"/>
      <dgm:spPr/>
      <dgm:t>
        <a:bodyPr/>
        <a:lstStyle/>
        <a:p>
          <a:r>
            <a:rPr lang="fr-FR" b="1" dirty="0" err="1">
              <a:solidFill>
                <a:srgbClr val="002060"/>
              </a:solidFill>
            </a:rPr>
            <a:t>Outcome</a:t>
          </a:r>
          <a:endParaRPr lang="fr-FR" b="1" dirty="0">
            <a:solidFill>
              <a:srgbClr val="002060"/>
            </a:solidFill>
          </a:endParaRPr>
        </a:p>
      </dgm:t>
    </dgm:pt>
    <dgm:pt modelId="{F11185D7-6B75-0543-8215-3D3B252BAB4D}" type="parTrans" cxnId="{F959325A-736F-4D46-87B4-D5B389F97D8F}">
      <dgm:prSet/>
      <dgm:spPr/>
      <dgm:t>
        <a:bodyPr/>
        <a:lstStyle/>
        <a:p>
          <a:endParaRPr lang="fr-FR">
            <a:solidFill>
              <a:srgbClr val="002060"/>
            </a:solidFill>
          </a:endParaRPr>
        </a:p>
      </dgm:t>
    </dgm:pt>
    <dgm:pt modelId="{B63EC413-F27A-7845-AEED-89C665A8DD39}" type="sibTrans" cxnId="{F959325A-736F-4D46-87B4-D5B389F97D8F}">
      <dgm:prSet/>
      <dgm:spPr/>
      <dgm:t>
        <a:bodyPr/>
        <a:lstStyle/>
        <a:p>
          <a:endParaRPr lang="fr-FR">
            <a:solidFill>
              <a:srgbClr val="002060"/>
            </a:solidFill>
          </a:endParaRPr>
        </a:p>
      </dgm:t>
    </dgm:pt>
    <dgm:pt modelId="{E987601A-E9CB-7D46-8243-0467FF76C6AE}">
      <dgm:prSet phldrT="[Texte]"/>
      <dgm:spPr/>
      <dgm:t>
        <a:bodyPr/>
        <a:lstStyle/>
        <a:p>
          <a:r>
            <a:rPr lang="fr-FR" dirty="0">
              <a:solidFill>
                <a:srgbClr val="002060"/>
              </a:solidFill>
            </a:rPr>
            <a:t>New practices </a:t>
          </a:r>
          <a:r>
            <a:rPr lang="fr-FR" dirty="0" err="1">
              <a:solidFill>
                <a:srgbClr val="002060"/>
              </a:solidFill>
            </a:rPr>
            <a:t>implemented</a:t>
          </a:r>
          <a:r>
            <a:rPr lang="fr-FR" dirty="0">
              <a:solidFill>
                <a:srgbClr val="002060"/>
              </a:solidFill>
            </a:rPr>
            <a:t> by </a:t>
          </a:r>
          <a:r>
            <a:rPr lang="fr-FR" dirty="0" err="1">
              <a:solidFill>
                <a:srgbClr val="002060"/>
              </a:solidFill>
            </a:rPr>
            <a:t>trained</a:t>
          </a:r>
          <a:r>
            <a:rPr lang="fr-FR" dirty="0">
              <a:solidFill>
                <a:srgbClr val="002060"/>
              </a:solidFill>
            </a:rPr>
            <a:t> staff </a:t>
          </a:r>
        </a:p>
      </dgm:t>
    </dgm:pt>
    <dgm:pt modelId="{8BE3E09B-D657-2141-AEFF-C867A135D144}" type="parTrans" cxnId="{CF5605C3-B326-E144-8FA1-DF3BE3BFF354}">
      <dgm:prSet/>
      <dgm:spPr/>
      <dgm:t>
        <a:bodyPr/>
        <a:lstStyle/>
        <a:p>
          <a:endParaRPr lang="fr-FR">
            <a:solidFill>
              <a:srgbClr val="002060"/>
            </a:solidFill>
          </a:endParaRPr>
        </a:p>
      </dgm:t>
    </dgm:pt>
    <dgm:pt modelId="{9FEF148E-A411-9848-BA7B-C63CE3490966}" type="sibTrans" cxnId="{CF5605C3-B326-E144-8FA1-DF3BE3BFF354}">
      <dgm:prSet/>
      <dgm:spPr/>
      <dgm:t>
        <a:bodyPr/>
        <a:lstStyle/>
        <a:p>
          <a:endParaRPr lang="fr-FR">
            <a:solidFill>
              <a:srgbClr val="002060"/>
            </a:solidFill>
          </a:endParaRPr>
        </a:p>
      </dgm:t>
    </dgm:pt>
    <dgm:pt modelId="{9158D8F1-9220-AC47-8A23-26ECFC7E5924}">
      <dgm:prSet/>
      <dgm:spPr/>
      <dgm:t>
        <a:bodyPr/>
        <a:lstStyle/>
        <a:p>
          <a:r>
            <a:rPr lang="fr-FR" b="1" dirty="0">
              <a:solidFill>
                <a:srgbClr val="002060"/>
              </a:solidFill>
            </a:rPr>
            <a:t>Impact</a:t>
          </a:r>
        </a:p>
      </dgm:t>
    </dgm:pt>
    <dgm:pt modelId="{477CA67B-662D-8044-A06F-FF667D1C5B32}" type="parTrans" cxnId="{B1C307C4-7711-4847-BA73-BE4DDE2D0DE8}">
      <dgm:prSet/>
      <dgm:spPr/>
      <dgm:t>
        <a:bodyPr/>
        <a:lstStyle/>
        <a:p>
          <a:endParaRPr lang="fr-FR">
            <a:solidFill>
              <a:srgbClr val="002060"/>
            </a:solidFill>
          </a:endParaRPr>
        </a:p>
      </dgm:t>
    </dgm:pt>
    <dgm:pt modelId="{BCFA77B2-0A63-A74A-B1D8-F92AE907ED23}" type="sibTrans" cxnId="{B1C307C4-7711-4847-BA73-BE4DDE2D0DE8}">
      <dgm:prSet/>
      <dgm:spPr/>
      <dgm:t>
        <a:bodyPr/>
        <a:lstStyle/>
        <a:p>
          <a:endParaRPr lang="fr-FR">
            <a:solidFill>
              <a:srgbClr val="002060"/>
            </a:solidFill>
          </a:endParaRPr>
        </a:p>
      </dgm:t>
    </dgm:pt>
    <dgm:pt modelId="{B6417443-9C76-5346-85A4-8B670B207421}">
      <dgm:prSet/>
      <dgm:spPr/>
      <dgm:t>
        <a:bodyPr/>
        <a:lstStyle/>
        <a:p>
          <a:r>
            <a:rPr lang="fr-FR" dirty="0" err="1">
              <a:solidFill>
                <a:srgbClr val="002060"/>
              </a:solidFill>
            </a:rPr>
            <a:t>Trainee</a:t>
          </a:r>
          <a:r>
            <a:rPr lang="fr-FR" dirty="0">
              <a:solidFill>
                <a:srgbClr val="002060"/>
              </a:solidFill>
            </a:rPr>
            <a:t> </a:t>
          </a:r>
          <a:r>
            <a:rPr lang="fr-FR" dirty="0" err="1">
              <a:solidFill>
                <a:srgbClr val="002060"/>
              </a:solidFill>
            </a:rPr>
            <a:t>employment</a:t>
          </a:r>
          <a:r>
            <a:rPr lang="fr-FR" dirty="0">
              <a:solidFill>
                <a:srgbClr val="002060"/>
              </a:solidFill>
            </a:rPr>
            <a:t> rate </a:t>
          </a:r>
          <a:r>
            <a:rPr lang="fr-FR" dirty="0" err="1">
              <a:solidFill>
                <a:srgbClr val="002060"/>
              </a:solidFill>
            </a:rPr>
            <a:t>after</a:t>
          </a:r>
          <a:r>
            <a:rPr lang="fr-FR" dirty="0">
              <a:solidFill>
                <a:srgbClr val="002060"/>
              </a:solidFill>
            </a:rPr>
            <a:t> 12 </a:t>
          </a:r>
          <a:r>
            <a:rPr lang="fr-FR" dirty="0" err="1">
              <a:solidFill>
                <a:srgbClr val="002060"/>
              </a:solidFill>
            </a:rPr>
            <a:t>months</a:t>
          </a:r>
          <a:r>
            <a:rPr lang="fr-FR">
              <a:solidFill>
                <a:srgbClr val="002060"/>
              </a:solidFill>
            </a:rPr>
            <a:t> </a:t>
          </a:r>
        </a:p>
      </dgm:t>
    </dgm:pt>
    <dgm:pt modelId="{A54F25FE-5108-8F46-B44E-0BCB418B649E}" type="parTrans" cxnId="{651D5916-BE66-6A48-841D-463A5ACDD0CA}">
      <dgm:prSet/>
      <dgm:spPr/>
      <dgm:t>
        <a:bodyPr/>
        <a:lstStyle/>
        <a:p>
          <a:endParaRPr lang="fr-FR">
            <a:solidFill>
              <a:srgbClr val="002060"/>
            </a:solidFill>
          </a:endParaRPr>
        </a:p>
      </dgm:t>
    </dgm:pt>
    <dgm:pt modelId="{874B3D77-0F9B-0549-9B61-BCC43C7D6F28}" type="sibTrans" cxnId="{651D5916-BE66-6A48-841D-463A5ACDD0CA}">
      <dgm:prSet/>
      <dgm:spPr/>
      <dgm:t>
        <a:bodyPr/>
        <a:lstStyle/>
        <a:p>
          <a:endParaRPr lang="fr-FR">
            <a:solidFill>
              <a:srgbClr val="002060"/>
            </a:solidFill>
          </a:endParaRPr>
        </a:p>
      </dgm:t>
    </dgm:pt>
    <dgm:pt modelId="{F124F221-2EEB-C44A-8309-5415C2B6976A}" type="pres">
      <dgm:prSet presAssocID="{E7C14BF0-609E-BC4E-A7AE-F010046F2EC7}" presName="Name0" presStyleCnt="0">
        <dgm:presLayoutVars>
          <dgm:dir/>
          <dgm:animLvl val="lvl"/>
          <dgm:resizeHandles val="exact"/>
        </dgm:presLayoutVars>
      </dgm:prSet>
      <dgm:spPr/>
    </dgm:pt>
    <dgm:pt modelId="{0E6C1488-E7F0-B646-9CD5-98DE483E924F}" type="pres">
      <dgm:prSet presAssocID="{F6997A84-CDB3-5F48-B7C2-B48025A3E500}" presName="composite" presStyleCnt="0"/>
      <dgm:spPr/>
    </dgm:pt>
    <dgm:pt modelId="{854B372C-9BF7-504D-9441-993DD6971C16}" type="pres">
      <dgm:prSet presAssocID="{F6997A84-CDB3-5F48-B7C2-B48025A3E500}" presName="parTx" presStyleLbl="alignNode1" presStyleIdx="0" presStyleCnt="4">
        <dgm:presLayoutVars>
          <dgm:chMax val="0"/>
          <dgm:chPref val="0"/>
          <dgm:bulletEnabled val="1"/>
        </dgm:presLayoutVars>
      </dgm:prSet>
      <dgm:spPr/>
    </dgm:pt>
    <dgm:pt modelId="{A6266E16-ADBD-224D-9AB2-274E524278E9}" type="pres">
      <dgm:prSet presAssocID="{F6997A84-CDB3-5F48-B7C2-B48025A3E500}" presName="desTx" presStyleLbl="alignAccFollowNode1" presStyleIdx="0" presStyleCnt="4">
        <dgm:presLayoutVars>
          <dgm:bulletEnabled val="1"/>
        </dgm:presLayoutVars>
      </dgm:prSet>
      <dgm:spPr/>
    </dgm:pt>
    <dgm:pt modelId="{D7FD7482-755A-A442-BE98-E95380388C2F}" type="pres">
      <dgm:prSet presAssocID="{E9872F43-D2EF-B84B-A75C-B2CBB12BBF6A}" presName="space" presStyleCnt="0"/>
      <dgm:spPr/>
    </dgm:pt>
    <dgm:pt modelId="{B7B1124E-6DDE-B74E-B9CD-5CDA861D7DAF}" type="pres">
      <dgm:prSet presAssocID="{B9327BB6-ACEC-7E4E-A021-43589F66162A}" presName="composite" presStyleCnt="0"/>
      <dgm:spPr/>
    </dgm:pt>
    <dgm:pt modelId="{A4EFB92E-297C-D248-B452-05180ADD8765}" type="pres">
      <dgm:prSet presAssocID="{B9327BB6-ACEC-7E4E-A021-43589F66162A}" presName="parTx" presStyleLbl="alignNode1" presStyleIdx="1" presStyleCnt="4">
        <dgm:presLayoutVars>
          <dgm:chMax val="0"/>
          <dgm:chPref val="0"/>
          <dgm:bulletEnabled val="1"/>
        </dgm:presLayoutVars>
      </dgm:prSet>
      <dgm:spPr/>
    </dgm:pt>
    <dgm:pt modelId="{7EF6D415-795B-6E45-AEC9-15EEEB0F2171}" type="pres">
      <dgm:prSet presAssocID="{B9327BB6-ACEC-7E4E-A021-43589F66162A}" presName="desTx" presStyleLbl="alignAccFollowNode1" presStyleIdx="1" presStyleCnt="4">
        <dgm:presLayoutVars>
          <dgm:bulletEnabled val="1"/>
        </dgm:presLayoutVars>
      </dgm:prSet>
      <dgm:spPr/>
    </dgm:pt>
    <dgm:pt modelId="{16B3CBC1-511A-2C46-ABC7-DC57AC90D3AC}" type="pres">
      <dgm:prSet presAssocID="{0CE931A7-1E60-2240-9D6B-E16FD42B0EB8}" presName="space" presStyleCnt="0"/>
      <dgm:spPr/>
    </dgm:pt>
    <dgm:pt modelId="{6ADF1915-892B-844F-92F2-AE3A51389BAB}" type="pres">
      <dgm:prSet presAssocID="{4377AE9A-4FB5-8A47-8B41-A2F08B33D975}" presName="composite" presStyleCnt="0"/>
      <dgm:spPr/>
    </dgm:pt>
    <dgm:pt modelId="{5C7FD32E-D1C3-F54A-9DA9-9CD271347EC1}" type="pres">
      <dgm:prSet presAssocID="{4377AE9A-4FB5-8A47-8B41-A2F08B33D975}" presName="parTx" presStyleLbl="alignNode1" presStyleIdx="2" presStyleCnt="4">
        <dgm:presLayoutVars>
          <dgm:chMax val="0"/>
          <dgm:chPref val="0"/>
          <dgm:bulletEnabled val="1"/>
        </dgm:presLayoutVars>
      </dgm:prSet>
      <dgm:spPr/>
    </dgm:pt>
    <dgm:pt modelId="{7B64E95D-2E58-A048-B909-4BF44E214C8F}" type="pres">
      <dgm:prSet presAssocID="{4377AE9A-4FB5-8A47-8B41-A2F08B33D975}" presName="desTx" presStyleLbl="alignAccFollowNode1" presStyleIdx="2" presStyleCnt="4">
        <dgm:presLayoutVars>
          <dgm:bulletEnabled val="1"/>
        </dgm:presLayoutVars>
      </dgm:prSet>
      <dgm:spPr/>
    </dgm:pt>
    <dgm:pt modelId="{9FA70543-F3C6-D54D-B05F-438C499D0CDE}" type="pres">
      <dgm:prSet presAssocID="{B63EC413-F27A-7845-AEED-89C665A8DD39}" presName="space" presStyleCnt="0"/>
      <dgm:spPr/>
    </dgm:pt>
    <dgm:pt modelId="{B446795A-A54E-084E-9A3B-306286C94BD7}" type="pres">
      <dgm:prSet presAssocID="{9158D8F1-9220-AC47-8A23-26ECFC7E5924}" presName="composite" presStyleCnt="0"/>
      <dgm:spPr/>
    </dgm:pt>
    <dgm:pt modelId="{D59FC341-EAC0-3044-9426-C5911921B5DA}" type="pres">
      <dgm:prSet presAssocID="{9158D8F1-9220-AC47-8A23-26ECFC7E5924}" presName="parTx" presStyleLbl="alignNode1" presStyleIdx="3" presStyleCnt="4">
        <dgm:presLayoutVars>
          <dgm:chMax val="0"/>
          <dgm:chPref val="0"/>
          <dgm:bulletEnabled val="1"/>
        </dgm:presLayoutVars>
      </dgm:prSet>
      <dgm:spPr/>
    </dgm:pt>
    <dgm:pt modelId="{4953D17F-1D00-5248-835A-6E7DFAD6D5E6}" type="pres">
      <dgm:prSet presAssocID="{9158D8F1-9220-AC47-8A23-26ECFC7E5924}" presName="desTx" presStyleLbl="alignAccFollowNode1" presStyleIdx="3" presStyleCnt="4">
        <dgm:presLayoutVars>
          <dgm:bulletEnabled val="1"/>
        </dgm:presLayoutVars>
      </dgm:prSet>
      <dgm:spPr/>
    </dgm:pt>
  </dgm:ptLst>
  <dgm:cxnLst>
    <dgm:cxn modelId="{651D5916-BE66-6A48-841D-463A5ACDD0CA}" srcId="{9158D8F1-9220-AC47-8A23-26ECFC7E5924}" destId="{B6417443-9C76-5346-85A4-8B670B207421}" srcOrd="0" destOrd="0" parTransId="{A54F25FE-5108-8F46-B44E-0BCB418B649E}" sibTransId="{874B3D77-0F9B-0549-9B61-BCC43C7D6F28}"/>
    <dgm:cxn modelId="{E1712C1F-11E9-9340-87ED-F1E59D8C21EA}" srcId="{B9327BB6-ACEC-7E4E-A021-43589F66162A}" destId="{2940F911-137F-B145-9CD1-A55F3EC095C3}" srcOrd="0" destOrd="0" parTransId="{BA2A22CB-AE1B-E143-944F-932AA61EFF70}" sibTransId="{3B1690C4-47A2-864D-B9B2-5A3BCE1A3DC8}"/>
    <dgm:cxn modelId="{252AD323-F74D-0B49-9D68-B4FED00AF1D2}" type="presOf" srcId="{B6417443-9C76-5346-85A4-8B670B207421}" destId="{4953D17F-1D00-5248-835A-6E7DFAD6D5E6}" srcOrd="0" destOrd="0" presId="urn:microsoft.com/office/officeart/2005/8/layout/hList1"/>
    <dgm:cxn modelId="{B6A6B625-B73C-9540-9B7A-EDCF1FD6EAF2}" srcId="{E7C14BF0-609E-BC4E-A7AE-F010046F2EC7}" destId="{F6997A84-CDB3-5F48-B7C2-B48025A3E500}" srcOrd="0" destOrd="0" parTransId="{2C565092-C424-F94D-8221-4F7D5CF4ECCF}" sibTransId="{E9872F43-D2EF-B84B-A75C-B2CBB12BBF6A}"/>
    <dgm:cxn modelId="{BA0CE232-4D5A-7041-B688-4DE218F7428D}" type="presOf" srcId="{E7C14BF0-609E-BC4E-A7AE-F010046F2EC7}" destId="{F124F221-2EEB-C44A-8309-5415C2B6976A}" srcOrd="0" destOrd="0" presId="urn:microsoft.com/office/officeart/2005/8/layout/hList1"/>
    <dgm:cxn modelId="{E49EB134-0AD3-6145-9CDE-F8BC52194382}" type="presOf" srcId="{2940F911-137F-B145-9CD1-A55F3EC095C3}" destId="{7EF6D415-795B-6E45-AEC9-15EEEB0F2171}" srcOrd="0" destOrd="0" presId="urn:microsoft.com/office/officeart/2005/8/layout/hList1"/>
    <dgm:cxn modelId="{026AC639-C348-414F-A73D-E53FD2362A86}" type="presOf" srcId="{5D76E84B-D1BA-0746-B7BE-620BAAF22068}" destId="{A6266E16-ADBD-224D-9AB2-274E524278E9}" srcOrd="0" destOrd="0" presId="urn:microsoft.com/office/officeart/2005/8/layout/hList1"/>
    <dgm:cxn modelId="{6635AC50-748E-974C-A94C-437140C34C9A}" srcId="{F6997A84-CDB3-5F48-B7C2-B48025A3E500}" destId="{5D76E84B-D1BA-0746-B7BE-620BAAF22068}" srcOrd="0" destOrd="0" parTransId="{B473C3AE-EBF6-A444-8A32-0CE3069AA442}" sibTransId="{AB9B6C94-829F-154D-B890-2924F7B6E3E7}"/>
    <dgm:cxn modelId="{EE9E7C72-FB94-F544-B3EE-B9C122024B01}" type="presOf" srcId="{B9327BB6-ACEC-7E4E-A021-43589F66162A}" destId="{A4EFB92E-297C-D248-B452-05180ADD8765}" srcOrd="0" destOrd="0" presId="urn:microsoft.com/office/officeart/2005/8/layout/hList1"/>
    <dgm:cxn modelId="{279EDF52-8FC9-CB43-BF95-CF08326F1B1A}" type="presOf" srcId="{4377AE9A-4FB5-8A47-8B41-A2F08B33D975}" destId="{5C7FD32E-D1C3-F54A-9DA9-9CD271347EC1}" srcOrd="0" destOrd="0" presId="urn:microsoft.com/office/officeart/2005/8/layout/hList1"/>
    <dgm:cxn modelId="{F959325A-736F-4D46-87B4-D5B389F97D8F}" srcId="{E7C14BF0-609E-BC4E-A7AE-F010046F2EC7}" destId="{4377AE9A-4FB5-8A47-8B41-A2F08B33D975}" srcOrd="2" destOrd="0" parTransId="{F11185D7-6B75-0543-8215-3D3B252BAB4D}" sibTransId="{B63EC413-F27A-7845-AEED-89C665A8DD39}"/>
    <dgm:cxn modelId="{63BF338E-6B7F-EB45-9554-88A389D4B720}" type="presOf" srcId="{F6997A84-CDB3-5F48-B7C2-B48025A3E500}" destId="{854B372C-9BF7-504D-9441-993DD6971C16}" srcOrd="0" destOrd="0" presId="urn:microsoft.com/office/officeart/2005/8/layout/hList1"/>
    <dgm:cxn modelId="{5B48AA94-9B38-1F45-A570-8DA716782EC3}" srcId="{E7C14BF0-609E-BC4E-A7AE-F010046F2EC7}" destId="{B9327BB6-ACEC-7E4E-A021-43589F66162A}" srcOrd="1" destOrd="0" parTransId="{1AF9219D-1221-A747-93A0-DDC5C8C6C353}" sibTransId="{0CE931A7-1E60-2240-9D6B-E16FD42B0EB8}"/>
    <dgm:cxn modelId="{59C86BA2-8B56-F844-B63E-4F11A40CC8B7}" type="presOf" srcId="{9158D8F1-9220-AC47-8A23-26ECFC7E5924}" destId="{D59FC341-EAC0-3044-9426-C5911921B5DA}" srcOrd="0" destOrd="0" presId="urn:microsoft.com/office/officeart/2005/8/layout/hList1"/>
    <dgm:cxn modelId="{CF5605C3-B326-E144-8FA1-DF3BE3BFF354}" srcId="{4377AE9A-4FB5-8A47-8B41-A2F08B33D975}" destId="{E987601A-E9CB-7D46-8243-0467FF76C6AE}" srcOrd="0" destOrd="0" parTransId="{8BE3E09B-D657-2141-AEFF-C867A135D144}" sibTransId="{9FEF148E-A411-9848-BA7B-C63CE3490966}"/>
    <dgm:cxn modelId="{B1C307C4-7711-4847-BA73-BE4DDE2D0DE8}" srcId="{E7C14BF0-609E-BC4E-A7AE-F010046F2EC7}" destId="{9158D8F1-9220-AC47-8A23-26ECFC7E5924}" srcOrd="3" destOrd="0" parTransId="{477CA67B-662D-8044-A06F-FF667D1C5B32}" sibTransId="{BCFA77B2-0A63-A74A-B1D8-F92AE907ED23}"/>
    <dgm:cxn modelId="{233E8BD6-2D63-7646-A26F-3148E7C65CA8}" type="presOf" srcId="{E987601A-E9CB-7D46-8243-0467FF76C6AE}" destId="{7B64E95D-2E58-A048-B909-4BF44E214C8F}" srcOrd="0" destOrd="0" presId="urn:microsoft.com/office/officeart/2005/8/layout/hList1"/>
    <dgm:cxn modelId="{DCA345A5-F57D-DC44-86C1-294A129E3BB7}" type="presParOf" srcId="{F124F221-2EEB-C44A-8309-5415C2B6976A}" destId="{0E6C1488-E7F0-B646-9CD5-98DE483E924F}" srcOrd="0" destOrd="0" presId="urn:microsoft.com/office/officeart/2005/8/layout/hList1"/>
    <dgm:cxn modelId="{E4ADF0A7-3AF4-C249-A175-7729DE2824C4}" type="presParOf" srcId="{0E6C1488-E7F0-B646-9CD5-98DE483E924F}" destId="{854B372C-9BF7-504D-9441-993DD6971C16}" srcOrd="0" destOrd="0" presId="urn:microsoft.com/office/officeart/2005/8/layout/hList1"/>
    <dgm:cxn modelId="{5B7891A0-F3B0-DA40-AC28-231BAFE78C4D}" type="presParOf" srcId="{0E6C1488-E7F0-B646-9CD5-98DE483E924F}" destId="{A6266E16-ADBD-224D-9AB2-274E524278E9}" srcOrd="1" destOrd="0" presId="urn:microsoft.com/office/officeart/2005/8/layout/hList1"/>
    <dgm:cxn modelId="{A2ED6C26-5ED9-0D42-8AD2-22B43AC604F2}" type="presParOf" srcId="{F124F221-2EEB-C44A-8309-5415C2B6976A}" destId="{D7FD7482-755A-A442-BE98-E95380388C2F}" srcOrd="1" destOrd="0" presId="urn:microsoft.com/office/officeart/2005/8/layout/hList1"/>
    <dgm:cxn modelId="{C5D8C1D8-D464-204A-8245-A6B21E6F0ADC}" type="presParOf" srcId="{F124F221-2EEB-C44A-8309-5415C2B6976A}" destId="{B7B1124E-6DDE-B74E-B9CD-5CDA861D7DAF}" srcOrd="2" destOrd="0" presId="urn:microsoft.com/office/officeart/2005/8/layout/hList1"/>
    <dgm:cxn modelId="{44590F89-3F56-2D43-8D79-6FF8694F9135}" type="presParOf" srcId="{B7B1124E-6DDE-B74E-B9CD-5CDA861D7DAF}" destId="{A4EFB92E-297C-D248-B452-05180ADD8765}" srcOrd="0" destOrd="0" presId="urn:microsoft.com/office/officeart/2005/8/layout/hList1"/>
    <dgm:cxn modelId="{6F7D5C6D-5C17-5640-B001-E445B5A6DA2C}" type="presParOf" srcId="{B7B1124E-6DDE-B74E-B9CD-5CDA861D7DAF}" destId="{7EF6D415-795B-6E45-AEC9-15EEEB0F2171}" srcOrd="1" destOrd="0" presId="urn:microsoft.com/office/officeart/2005/8/layout/hList1"/>
    <dgm:cxn modelId="{E0E80269-758F-FA4E-A4E7-24FC53756CDA}" type="presParOf" srcId="{F124F221-2EEB-C44A-8309-5415C2B6976A}" destId="{16B3CBC1-511A-2C46-ABC7-DC57AC90D3AC}" srcOrd="3" destOrd="0" presId="urn:microsoft.com/office/officeart/2005/8/layout/hList1"/>
    <dgm:cxn modelId="{B2B7429B-E94D-074E-889C-6835F67946D5}" type="presParOf" srcId="{F124F221-2EEB-C44A-8309-5415C2B6976A}" destId="{6ADF1915-892B-844F-92F2-AE3A51389BAB}" srcOrd="4" destOrd="0" presId="urn:microsoft.com/office/officeart/2005/8/layout/hList1"/>
    <dgm:cxn modelId="{CCC8A07B-4397-684B-8198-223069B6F1A1}" type="presParOf" srcId="{6ADF1915-892B-844F-92F2-AE3A51389BAB}" destId="{5C7FD32E-D1C3-F54A-9DA9-9CD271347EC1}" srcOrd="0" destOrd="0" presId="urn:microsoft.com/office/officeart/2005/8/layout/hList1"/>
    <dgm:cxn modelId="{B97362B7-F8EC-EE40-BAB1-2612F77F8393}" type="presParOf" srcId="{6ADF1915-892B-844F-92F2-AE3A51389BAB}" destId="{7B64E95D-2E58-A048-B909-4BF44E214C8F}" srcOrd="1" destOrd="0" presId="urn:microsoft.com/office/officeart/2005/8/layout/hList1"/>
    <dgm:cxn modelId="{DBF9549A-558C-CC47-A59E-59CEC4DCD600}" type="presParOf" srcId="{F124F221-2EEB-C44A-8309-5415C2B6976A}" destId="{9FA70543-F3C6-D54D-B05F-438C499D0CDE}" srcOrd="5" destOrd="0" presId="urn:microsoft.com/office/officeart/2005/8/layout/hList1"/>
    <dgm:cxn modelId="{069F07D8-5F03-BF41-8ED0-96E7EC41EF1D}" type="presParOf" srcId="{F124F221-2EEB-C44A-8309-5415C2B6976A}" destId="{B446795A-A54E-084E-9A3B-306286C94BD7}" srcOrd="6" destOrd="0" presId="urn:microsoft.com/office/officeart/2005/8/layout/hList1"/>
    <dgm:cxn modelId="{C17076FA-C9F9-F647-975F-0045031935BA}" type="presParOf" srcId="{B446795A-A54E-084E-9A3B-306286C94BD7}" destId="{D59FC341-EAC0-3044-9426-C5911921B5DA}" srcOrd="0" destOrd="0" presId="urn:microsoft.com/office/officeart/2005/8/layout/hList1"/>
    <dgm:cxn modelId="{CEC2D8C3-7C04-6247-AFEA-1D55B3C51387}" type="presParOf" srcId="{B446795A-A54E-084E-9A3B-306286C94BD7}" destId="{4953D17F-1D00-5248-835A-6E7DFAD6D5E6}"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F4FA37E-3374-CA44-9981-4385477EA300}" type="doc">
      <dgm:prSet loTypeId="urn:microsoft.com/office/officeart/2005/8/layout/gear1" loCatId="" qsTypeId="urn:microsoft.com/office/officeart/2005/8/quickstyle/simple4" qsCatId="simple" csTypeId="urn:microsoft.com/office/officeart/2005/8/colors/accent1_2" csCatId="accent1" phldr="1"/>
      <dgm:spPr/>
    </dgm:pt>
    <dgm:pt modelId="{C3D65E9D-B536-D049-94E5-846347B2D263}">
      <dgm:prSet phldrT="[Text]"/>
      <dgm:spPr>
        <a:solidFill>
          <a:srgbClr val="BAFFC9">
            <a:alpha val="71000"/>
          </a:srgbClr>
        </a:solidFill>
        <a:ln>
          <a:solidFill>
            <a:schemeClr val="accent3">
              <a:lumMod val="75000"/>
            </a:schemeClr>
          </a:solidFill>
        </a:ln>
      </dgm:spPr>
      <dgm:t>
        <a:bodyPr/>
        <a:lstStyle/>
        <a:p>
          <a:r>
            <a:rPr lang="en-US" b="1" dirty="0">
              <a:solidFill>
                <a:schemeClr val="bg1"/>
              </a:solidFill>
            </a:rPr>
            <a:t>Domestic policy process</a:t>
          </a:r>
        </a:p>
      </dgm:t>
    </dgm:pt>
    <dgm:pt modelId="{E3184638-2804-8946-853C-498F736B2856}" type="parTrans" cxnId="{35B163B2-907B-4643-AC1B-9E7147AC8A18}">
      <dgm:prSet/>
      <dgm:spPr/>
      <dgm:t>
        <a:bodyPr/>
        <a:lstStyle/>
        <a:p>
          <a:endParaRPr lang="en-US"/>
        </a:p>
      </dgm:t>
    </dgm:pt>
    <dgm:pt modelId="{FD795667-FB4A-934E-A6A8-70F6423AA897}" type="sibTrans" cxnId="{35B163B2-907B-4643-AC1B-9E7147AC8A18}">
      <dgm:prSet/>
      <dgm:spPr/>
      <dgm:t>
        <a:bodyPr/>
        <a:lstStyle/>
        <a:p>
          <a:endParaRPr lang="en-US"/>
        </a:p>
      </dgm:t>
    </dgm:pt>
    <dgm:pt modelId="{D42F790C-F6E9-DB4F-A511-96E7900BE1B4}">
      <dgm:prSet phldrT="[Text]"/>
      <dgm:spPr>
        <a:solidFill>
          <a:srgbClr val="BBE0E3">
            <a:alpha val="71000"/>
          </a:srgbClr>
        </a:solidFill>
        <a:ln>
          <a:solidFill>
            <a:schemeClr val="bg2"/>
          </a:solidFill>
        </a:ln>
      </dgm:spPr>
      <dgm:t>
        <a:bodyPr/>
        <a:lstStyle/>
        <a:p>
          <a:r>
            <a:rPr lang="en-US" dirty="0">
              <a:solidFill>
                <a:schemeClr val="tx1"/>
              </a:solidFill>
            </a:rPr>
            <a:t>Donor-Country</a:t>
          </a:r>
        </a:p>
      </dgm:t>
    </dgm:pt>
    <dgm:pt modelId="{369E5CEE-2BDF-774E-B017-53C34F3DB0CF}" type="parTrans" cxnId="{6CA7DDED-4F87-EE48-92E1-8AF5ABD26217}">
      <dgm:prSet/>
      <dgm:spPr/>
      <dgm:t>
        <a:bodyPr/>
        <a:lstStyle/>
        <a:p>
          <a:endParaRPr lang="en-US"/>
        </a:p>
      </dgm:t>
    </dgm:pt>
    <dgm:pt modelId="{67ADC305-FA36-CF4D-A353-7117C9FBD2A5}" type="sibTrans" cxnId="{6CA7DDED-4F87-EE48-92E1-8AF5ABD26217}">
      <dgm:prSet/>
      <dgm:spPr/>
      <dgm:t>
        <a:bodyPr/>
        <a:lstStyle/>
        <a:p>
          <a:endParaRPr lang="en-US"/>
        </a:p>
      </dgm:t>
    </dgm:pt>
    <dgm:pt modelId="{93F29F1D-26E5-9A4C-A683-C013F6026630}">
      <dgm:prSet phldrT="[Text]" custT="1"/>
      <dgm:spPr>
        <a:solidFill>
          <a:srgbClr val="800000">
            <a:alpha val="71000"/>
          </a:srgbClr>
        </a:solidFill>
        <a:ln>
          <a:solidFill>
            <a:schemeClr val="bg1">
              <a:lumMod val="75000"/>
            </a:schemeClr>
          </a:solidFill>
        </a:ln>
      </dgm:spPr>
      <dgm:t>
        <a:bodyPr/>
        <a:lstStyle/>
        <a:p>
          <a:pPr>
            <a:spcAft>
              <a:spcPts val="0"/>
            </a:spcAft>
          </a:pPr>
          <a:r>
            <a:rPr lang="en-US" sz="1400" dirty="0">
              <a:solidFill>
                <a:schemeClr val="bg1"/>
              </a:solidFill>
            </a:rPr>
            <a:t>Intra/</a:t>
          </a:r>
        </a:p>
        <a:p>
          <a:pPr>
            <a:spcAft>
              <a:spcPts val="0"/>
            </a:spcAft>
          </a:pPr>
          <a:r>
            <a:rPr lang="en-US" sz="1400" dirty="0">
              <a:solidFill>
                <a:schemeClr val="bg1"/>
              </a:solidFill>
            </a:rPr>
            <a:t>Inter donor</a:t>
          </a:r>
        </a:p>
      </dgm:t>
    </dgm:pt>
    <dgm:pt modelId="{E5ACC146-E850-C744-9C12-F36CF054EA3C}" type="parTrans" cxnId="{3DA3B291-5F1A-4C4C-97E8-1A628A6DFA58}">
      <dgm:prSet/>
      <dgm:spPr/>
      <dgm:t>
        <a:bodyPr/>
        <a:lstStyle/>
        <a:p>
          <a:endParaRPr lang="en-US"/>
        </a:p>
      </dgm:t>
    </dgm:pt>
    <dgm:pt modelId="{63DCC3EB-A350-6240-8316-08A0F1B33ACA}" type="sibTrans" cxnId="{3DA3B291-5F1A-4C4C-97E8-1A628A6DFA58}">
      <dgm:prSet/>
      <dgm:spPr/>
      <dgm:t>
        <a:bodyPr/>
        <a:lstStyle/>
        <a:p>
          <a:endParaRPr lang="en-US"/>
        </a:p>
      </dgm:t>
    </dgm:pt>
    <dgm:pt modelId="{A204E5B7-51A4-BC41-B75D-8DA29AA8ED79}" type="pres">
      <dgm:prSet presAssocID="{7F4FA37E-3374-CA44-9981-4385477EA300}" presName="composite" presStyleCnt="0">
        <dgm:presLayoutVars>
          <dgm:chMax val="3"/>
          <dgm:animLvl val="lvl"/>
          <dgm:resizeHandles val="exact"/>
        </dgm:presLayoutVars>
      </dgm:prSet>
      <dgm:spPr/>
    </dgm:pt>
    <dgm:pt modelId="{4E2CE6DF-641A-3342-988C-92DEC58246A6}" type="pres">
      <dgm:prSet presAssocID="{C3D65E9D-B536-D049-94E5-846347B2D263}" presName="gear1" presStyleLbl="node1" presStyleIdx="0" presStyleCnt="3" custAng="21253611" custLinFactNeighborX="-13090" custLinFactNeighborY="20754">
        <dgm:presLayoutVars>
          <dgm:chMax val="1"/>
          <dgm:bulletEnabled val="1"/>
        </dgm:presLayoutVars>
      </dgm:prSet>
      <dgm:spPr/>
    </dgm:pt>
    <dgm:pt modelId="{BBA94DAB-0BF4-8C4B-901C-EA77BCDAA3C5}" type="pres">
      <dgm:prSet presAssocID="{C3D65E9D-B536-D049-94E5-846347B2D263}" presName="gear1srcNode" presStyleLbl="node1" presStyleIdx="0" presStyleCnt="3"/>
      <dgm:spPr/>
    </dgm:pt>
    <dgm:pt modelId="{D8CD7A0D-B53F-8445-810F-C69344C8EA14}" type="pres">
      <dgm:prSet presAssocID="{C3D65E9D-B536-D049-94E5-846347B2D263}" presName="gear1dstNode" presStyleLbl="node1" presStyleIdx="0" presStyleCnt="3"/>
      <dgm:spPr/>
    </dgm:pt>
    <dgm:pt modelId="{54519162-1EC9-4641-BFCC-DC42888C1866}" type="pres">
      <dgm:prSet presAssocID="{D42F790C-F6E9-DB4F-A511-96E7900BE1B4}" presName="gear2" presStyleLbl="node1" presStyleIdx="1" presStyleCnt="3" custAng="20832096" custLinFactNeighborX="8545" custLinFactNeighborY="-4574">
        <dgm:presLayoutVars>
          <dgm:chMax val="1"/>
          <dgm:bulletEnabled val="1"/>
        </dgm:presLayoutVars>
      </dgm:prSet>
      <dgm:spPr/>
    </dgm:pt>
    <dgm:pt modelId="{61D8D38B-0CFC-A44D-856D-49AB05C945DC}" type="pres">
      <dgm:prSet presAssocID="{D42F790C-F6E9-DB4F-A511-96E7900BE1B4}" presName="gear2srcNode" presStyleLbl="node1" presStyleIdx="1" presStyleCnt="3"/>
      <dgm:spPr/>
    </dgm:pt>
    <dgm:pt modelId="{A34E4E35-461F-6B42-9A9D-D2C5CCE2E699}" type="pres">
      <dgm:prSet presAssocID="{D42F790C-F6E9-DB4F-A511-96E7900BE1B4}" presName="gear2dstNode" presStyleLbl="node1" presStyleIdx="1" presStyleCnt="3"/>
      <dgm:spPr/>
    </dgm:pt>
    <dgm:pt modelId="{F5F0361B-E525-A346-8D1A-872BE2FD9B5F}" type="pres">
      <dgm:prSet presAssocID="{93F29F1D-26E5-9A4C-A683-C013F6026630}" presName="gear3" presStyleLbl="node1" presStyleIdx="2" presStyleCnt="3" custScaleX="72315" custScaleY="72317" custLinFactNeighborX="-42288" custLinFactNeighborY="-13203"/>
      <dgm:spPr/>
    </dgm:pt>
    <dgm:pt modelId="{F3B86C78-C257-8E49-87CB-5D5659567624}" type="pres">
      <dgm:prSet presAssocID="{93F29F1D-26E5-9A4C-A683-C013F6026630}" presName="gear3tx" presStyleLbl="node1" presStyleIdx="2" presStyleCnt="3">
        <dgm:presLayoutVars>
          <dgm:chMax val="1"/>
          <dgm:bulletEnabled val="1"/>
        </dgm:presLayoutVars>
      </dgm:prSet>
      <dgm:spPr/>
    </dgm:pt>
    <dgm:pt modelId="{8AFEFF9E-5AB0-624F-B0F0-D209C3B754BE}" type="pres">
      <dgm:prSet presAssocID="{93F29F1D-26E5-9A4C-A683-C013F6026630}" presName="gear3srcNode" presStyleLbl="node1" presStyleIdx="2" presStyleCnt="3"/>
      <dgm:spPr/>
    </dgm:pt>
    <dgm:pt modelId="{0036B950-F3BC-7147-A92D-17FE18A04552}" type="pres">
      <dgm:prSet presAssocID="{93F29F1D-26E5-9A4C-A683-C013F6026630}" presName="gear3dstNode" presStyleLbl="node1" presStyleIdx="2" presStyleCnt="3"/>
      <dgm:spPr/>
    </dgm:pt>
    <dgm:pt modelId="{03EFDC5F-4A75-704D-87C2-D672E5A44C9F}" type="pres">
      <dgm:prSet presAssocID="{FD795667-FB4A-934E-A6A8-70F6423AA897}" presName="connector1" presStyleLbl="sibTrans2D1" presStyleIdx="0" presStyleCnt="3" custScaleX="91511" custScaleY="98565" custLinFactNeighborX="-9981" custLinFactNeighborY="16698"/>
      <dgm:spPr/>
    </dgm:pt>
    <dgm:pt modelId="{6FB88F0D-CB90-8D4B-B8FF-42472C7E3C5D}" type="pres">
      <dgm:prSet presAssocID="{67ADC305-FA36-CF4D-A353-7117C9FBD2A5}" presName="connector2" presStyleLbl="sibTrans2D1" presStyleIdx="1" presStyleCnt="3" custAng="18854145" custLinFactNeighborX="1861" custLinFactNeighborY="4608"/>
      <dgm:spPr/>
    </dgm:pt>
    <dgm:pt modelId="{543B4625-DB14-F543-971D-DFB6231CC137}" type="pres">
      <dgm:prSet presAssocID="{63DCC3EB-A350-6240-8316-08A0F1B33ACA}" presName="connector3" presStyleLbl="sibTrans2D1" presStyleIdx="2" presStyleCnt="3" custLinFactNeighborX="-25121" custLinFactNeighborY="-6514"/>
      <dgm:spPr/>
    </dgm:pt>
  </dgm:ptLst>
  <dgm:cxnLst>
    <dgm:cxn modelId="{06D3FD01-BDB0-D24C-8C43-345D0CF1171B}" type="presOf" srcId="{D42F790C-F6E9-DB4F-A511-96E7900BE1B4}" destId="{61D8D38B-0CFC-A44D-856D-49AB05C945DC}" srcOrd="1" destOrd="0" presId="urn:microsoft.com/office/officeart/2005/8/layout/gear1"/>
    <dgm:cxn modelId="{4567B40F-6810-7946-9952-75E6AA4B6046}" type="presOf" srcId="{93F29F1D-26E5-9A4C-A683-C013F6026630}" destId="{F3B86C78-C257-8E49-87CB-5D5659567624}" srcOrd="1" destOrd="0" presId="urn:microsoft.com/office/officeart/2005/8/layout/gear1"/>
    <dgm:cxn modelId="{B8BC7414-ABFA-F142-BFAA-0312C8FAB386}" type="presOf" srcId="{D42F790C-F6E9-DB4F-A511-96E7900BE1B4}" destId="{A34E4E35-461F-6B42-9A9D-D2C5CCE2E699}" srcOrd="2" destOrd="0" presId="urn:microsoft.com/office/officeart/2005/8/layout/gear1"/>
    <dgm:cxn modelId="{4C4E5626-8E6F-014B-86BD-E84338369EC1}" type="presOf" srcId="{C3D65E9D-B536-D049-94E5-846347B2D263}" destId="{BBA94DAB-0BF4-8C4B-901C-EA77BCDAA3C5}" srcOrd="1" destOrd="0" presId="urn:microsoft.com/office/officeart/2005/8/layout/gear1"/>
    <dgm:cxn modelId="{FCCDB35F-D6B0-1F43-B42A-694FC9D6F110}" type="presOf" srcId="{7F4FA37E-3374-CA44-9981-4385477EA300}" destId="{A204E5B7-51A4-BC41-B75D-8DA29AA8ED79}" srcOrd="0" destOrd="0" presId="urn:microsoft.com/office/officeart/2005/8/layout/gear1"/>
    <dgm:cxn modelId="{8FCD3285-DDD2-564D-B27D-DE7DE1B3962F}" type="presOf" srcId="{93F29F1D-26E5-9A4C-A683-C013F6026630}" destId="{F5F0361B-E525-A346-8D1A-872BE2FD9B5F}" srcOrd="0" destOrd="0" presId="urn:microsoft.com/office/officeart/2005/8/layout/gear1"/>
    <dgm:cxn modelId="{67ADAC88-6A63-9346-80B8-0FCA31D91F7A}" type="presOf" srcId="{D42F790C-F6E9-DB4F-A511-96E7900BE1B4}" destId="{54519162-1EC9-4641-BFCC-DC42888C1866}" srcOrd="0" destOrd="0" presId="urn:microsoft.com/office/officeart/2005/8/layout/gear1"/>
    <dgm:cxn modelId="{3DA3B291-5F1A-4C4C-97E8-1A628A6DFA58}" srcId="{7F4FA37E-3374-CA44-9981-4385477EA300}" destId="{93F29F1D-26E5-9A4C-A683-C013F6026630}" srcOrd="2" destOrd="0" parTransId="{E5ACC146-E850-C744-9C12-F36CF054EA3C}" sibTransId="{63DCC3EB-A350-6240-8316-08A0F1B33ACA}"/>
    <dgm:cxn modelId="{419E77AA-FD4C-E546-9D61-FB7B528ADB10}" type="presOf" srcId="{67ADC305-FA36-CF4D-A353-7117C9FBD2A5}" destId="{6FB88F0D-CB90-8D4B-B8FF-42472C7E3C5D}" srcOrd="0" destOrd="0" presId="urn:microsoft.com/office/officeart/2005/8/layout/gear1"/>
    <dgm:cxn modelId="{35B163B2-907B-4643-AC1B-9E7147AC8A18}" srcId="{7F4FA37E-3374-CA44-9981-4385477EA300}" destId="{C3D65E9D-B536-D049-94E5-846347B2D263}" srcOrd="0" destOrd="0" parTransId="{E3184638-2804-8946-853C-498F736B2856}" sibTransId="{FD795667-FB4A-934E-A6A8-70F6423AA897}"/>
    <dgm:cxn modelId="{3FBD15B9-1C0E-2142-A8BF-7330A34B3DB1}" type="presOf" srcId="{93F29F1D-26E5-9A4C-A683-C013F6026630}" destId="{8AFEFF9E-5AB0-624F-B0F0-D209C3B754BE}" srcOrd="2" destOrd="0" presId="urn:microsoft.com/office/officeart/2005/8/layout/gear1"/>
    <dgm:cxn modelId="{06C6D2BB-1A9A-184C-9D89-4E5F90FC22DD}" type="presOf" srcId="{C3D65E9D-B536-D049-94E5-846347B2D263}" destId="{4E2CE6DF-641A-3342-988C-92DEC58246A6}" srcOrd="0" destOrd="0" presId="urn:microsoft.com/office/officeart/2005/8/layout/gear1"/>
    <dgm:cxn modelId="{FE9DF9C7-7ED7-7741-ADD1-B123FED54CE2}" type="presOf" srcId="{C3D65E9D-B536-D049-94E5-846347B2D263}" destId="{D8CD7A0D-B53F-8445-810F-C69344C8EA14}" srcOrd="2" destOrd="0" presId="urn:microsoft.com/office/officeart/2005/8/layout/gear1"/>
    <dgm:cxn modelId="{B478D5EA-DA15-AF40-9F94-4B057A425723}" type="presOf" srcId="{FD795667-FB4A-934E-A6A8-70F6423AA897}" destId="{03EFDC5F-4A75-704D-87C2-D672E5A44C9F}" srcOrd="0" destOrd="0" presId="urn:microsoft.com/office/officeart/2005/8/layout/gear1"/>
    <dgm:cxn modelId="{6CA7DDED-4F87-EE48-92E1-8AF5ABD26217}" srcId="{7F4FA37E-3374-CA44-9981-4385477EA300}" destId="{D42F790C-F6E9-DB4F-A511-96E7900BE1B4}" srcOrd="1" destOrd="0" parTransId="{369E5CEE-2BDF-774E-B017-53C34F3DB0CF}" sibTransId="{67ADC305-FA36-CF4D-A353-7117C9FBD2A5}"/>
    <dgm:cxn modelId="{C2E685FB-4B1B-7B40-8B78-0B2BC445167E}" type="presOf" srcId="{93F29F1D-26E5-9A4C-A683-C013F6026630}" destId="{0036B950-F3BC-7147-A92D-17FE18A04552}" srcOrd="3" destOrd="0" presId="urn:microsoft.com/office/officeart/2005/8/layout/gear1"/>
    <dgm:cxn modelId="{972177FE-EA19-4042-9CE5-A94D59B8CCE2}" type="presOf" srcId="{63DCC3EB-A350-6240-8316-08A0F1B33ACA}" destId="{543B4625-DB14-F543-971D-DFB6231CC137}" srcOrd="0" destOrd="0" presId="urn:microsoft.com/office/officeart/2005/8/layout/gear1"/>
    <dgm:cxn modelId="{C7968A87-1C89-AE47-A0FE-A772402215A9}" type="presParOf" srcId="{A204E5B7-51A4-BC41-B75D-8DA29AA8ED79}" destId="{4E2CE6DF-641A-3342-988C-92DEC58246A6}" srcOrd="0" destOrd="0" presId="urn:microsoft.com/office/officeart/2005/8/layout/gear1"/>
    <dgm:cxn modelId="{9AF959BA-9899-4D47-AC11-FA08D686F461}" type="presParOf" srcId="{A204E5B7-51A4-BC41-B75D-8DA29AA8ED79}" destId="{BBA94DAB-0BF4-8C4B-901C-EA77BCDAA3C5}" srcOrd="1" destOrd="0" presId="urn:microsoft.com/office/officeart/2005/8/layout/gear1"/>
    <dgm:cxn modelId="{0FD64958-D9AA-5F4A-AB63-518A3ABCCF57}" type="presParOf" srcId="{A204E5B7-51A4-BC41-B75D-8DA29AA8ED79}" destId="{D8CD7A0D-B53F-8445-810F-C69344C8EA14}" srcOrd="2" destOrd="0" presId="urn:microsoft.com/office/officeart/2005/8/layout/gear1"/>
    <dgm:cxn modelId="{6E880905-0730-0841-92DA-DFCF38C9DB76}" type="presParOf" srcId="{A204E5B7-51A4-BC41-B75D-8DA29AA8ED79}" destId="{54519162-1EC9-4641-BFCC-DC42888C1866}" srcOrd="3" destOrd="0" presId="urn:microsoft.com/office/officeart/2005/8/layout/gear1"/>
    <dgm:cxn modelId="{28241CF2-3CC6-7540-8BFC-35707896E75E}" type="presParOf" srcId="{A204E5B7-51A4-BC41-B75D-8DA29AA8ED79}" destId="{61D8D38B-0CFC-A44D-856D-49AB05C945DC}" srcOrd="4" destOrd="0" presId="urn:microsoft.com/office/officeart/2005/8/layout/gear1"/>
    <dgm:cxn modelId="{9EB68E23-6B81-7B4D-B36B-CF532A1FE3BE}" type="presParOf" srcId="{A204E5B7-51A4-BC41-B75D-8DA29AA8ED79}" destId="{A34E4E35-461F-6B42-9A9D-D2C5CCE2E699}" srcOrd="5" destOrd="0" presId="urn:microsoft.com/office/officeart/2005/8/layout/gear1"/>
    <dgm:cxn modelId="{8F23002F-0BD4-DE43-9152-A7B70D791F6E}" type="presParOf" srcId="{A204E5B7-51A4-BC41-B75D-8DA29AA8ED79}" destId="{F5F0361B-E525-A346-8D1A-872BE2FD9B5F}" srcOrd="6" destOrd="0" presId="urn:microsoft.com/office/officeart/2005/8/layout/gear1"/>
    <dgm:cxn modelId="{2687CD34-4373-1443-95DF-6A927A0444B6}" type="presParOf" srcId="{A204E5B7-51A4-BC41-B75D-8DA29AA8ED79}" destId="{F3B86C78-C257-8E49-87CB-5D5659567624}" srcOrd="7" destOrd="0" presId="urn:microsoft.com/office/officeart/2005/8/layout/gear1"/>
    <dgm:cxn modelId="{06B092BE-EC36-984A-90CB-A8FE091B8B82}" type="presParOf" srcId="{A204E5B7-51A4-BC41-B75D-8DA29AA8ED79}" destId="{8AFEFF9E-5AB0-624F-B0F0-D209C3B754BE}" srcOrd="8" destOrd="0" presId="urn:microsoft.com/office/officeart/2005/8/layout/gear1"/>
    <dgm:cxn modelId="{54D8C519-A671-714C-AA07-BE23138C744A}" type="presParOf" srcId="{A204E5B7-51A4-BC41-B75D-8DA29AA8ED79}" destId="{0036B950-F3BC-7147-A92D-17FE18A04552}" srcOrd="9" destOrd="0" presId="urn:microsoft.com/office/officeart/2005/8/layout/gear1"/>
    <dgm:cxn modelId="{090C461B-48F9-D144-A618-1B034111D1CC}" type="presParOf" srcId="{A204E5B7-51A4-BC41-B75D-8DA29AA8ED79}" destId="{03EFDC5F-4A75-704D-87C2-D672E5A44C9F}" srcOrd="10" destOrd="0" presId="urn:microsoft.com/office/officeart/2005/8/layout/gear1"/>
    <dgm:cxn modelId="{AE8B5F7A-9F42-B54C-B8EE-999500B75C98}" type="presParOf" srcId="{A204E5B7-51A4-BC41-B75D-8DA29AA8ED79}" destId="{6FB88F0D-CB90-8D4B-B8FF-42472C7E3C5D}" srcOrd="11" destOrd="0" presId="urn:microsoft.com/office/officeart/2005/8/layout/gear1"/>
    <dgm:cxn modelId="{E9CE623C-F6ED-7F4B-B449-F410E27F6B91}" type="presParOf" srcId="{A204E5B7-51A4-BC41-B75D-8DA29AA8ED79}" destId="{543B4625-DB14-F543-971D-DFB6231CC137}" srcOrd="12" destOrd="0" presId="urn:microsoft.com/office/officeart/2005/8/layout/gear1"/>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DF97A38-40BD-064D-B300-A9E3693A97B7}" type="doc">
      <dgm:prSet loTypeId="urn:microsoft.com/office/officeart/2005/8/layout/hProcess7#2" loCatId="process" qsTypeId="urn:microsoft.com/office/officeart/2005/8/quickstyle/simple4" qsCatId="simple" csTypeId="urn:microsoft.com/office/officeart/2005/8/colors/accent1_2" csCatId="accent1" phldr="1"/>
      <dgm:spPr/>
      <dgm:t>
        <a:bodyPr/>
        <a:lstStyle/>
        <a:p>
          <a:endParaRPr lang="fr-FR"/>
        </a:p>
      </dgm:t>
    </dgm:pt>
    <dgm:pt modelId="{2629F03F-EBE3-1A4B-8EF0-7660857E8A4F}">
      <dgm:prSet phldrT="[Texte]" custT="1"/>
      <dgm:spPr>
        <a:solidFill>
          <a:srgbClr val="3166CF"/>
        </a:solidFill>
      </dgm:spPr>
      <dgm:t>
        <a:bodyPr/>
        <a:lstStyle/>
        <a:p>
          <a:r>
            <a:rPr lang="en-GB" sz="1600" b="1" noProof="0" dirty="0">
              <a:solidFill>
                <a:srgbClr val="BDDEFF"/>
              </a:solidFill>
            </a:rPr>
            <a:t>Step 1</a:t>
          </a:r>
        </a:p>
      </dgm:t>
    </dgm:pt>
    <dgm:pt modelId="{4FE74129-9F37-264D-8CDE-7F24733CEDCD}" type="parTrans" cxnId="{12DCE047-F293-5E4F-BD5F-65A02EA0EDC4}">
      <dgm:prSet/>
      <dgm:spPr/>
      <dgm:t>
        <a:bodyPr/>
        <a:lstStyle/>
        <a:p>
          <a:endParaRPr lang="fr-FR" sz="1600" b="1"/>
        </a:p>
      </dgm:t>
    </dgm:pt>
    <dgm:pt modelId="{E3CF9D8C-A64F-1348-A68E-29247CDBEA66}" type="sibTrans" cxnId="{12DCE047-F293-5E4F-BD5F-65A02EA0EDC4}">
      <dgm:prSet/>
      <dgm:spPr/>
      <dgm:t>
        <a:bodyPr/>
        <a:lstStyle/>
        <a:p>
          <a:endParaRPr lang="fr-FR" sz="1600" b="1"/>
        </a:p>
      </dgm:t>
    </dgm:pt>
    <dgm:pt modelId="{92A3C599-E895-5541-948D-E352449DC6C2}">
      <dgm:prSet phldrT="[Texte]" custT="1"/>
      <dgm:spPr/>
      <dgm:t>
        <a:bodyPr/>
        <a:lstStyle/>
        <a:p>
          <a:r>
            <a:rPr lang="en-GB" sz="1600" b="1" noProof="0" dirty="0"/>
            <a:t>Understand where PD takes place</a:t>
          </a:r>
        </a:p>
      </dgm:t>
    </dgm:pt>
    <dgm:pt modelId="{B54413DA-2B61-9D40-B678-741C14E1F0C6}" type="parTrans" cxnId="{9202C606-C849-D84C-83EE-1611FB00F973}">
      <dgm:prSet/>
      <dgm:spPr/>
      <dgm:t>
        <a:bodyPr/>
        <a:lstStyle/>
        <a:p>
          <a:endParaRPr lang="fr-FR" sz="1600" b="1"/>
        </a:p>
      </dgm:t>
    </dgm:pt>
    <dgm:pt modelId="{52AC101A-527F-2E4B-B21B-8383CB0924F8}" type="sibTrans" cxnId="{9202C606-C849-D84C-83EE-1611FB00F973}">
      <dgm:prSet/>
      <dgm:spPr/>
      <dgm:t>
        <a:bodyPr/>
        <a:lstStyle/>
        <a:p>
          <a:endParaRPr lang="fr-FR" sz="1600" b="1"/>
        </a:p>
      </dgm:t>
    </dgm:pt>
    <dgm:pt modelId="{97521B61-5F7D-0B4A-91B3-8C9D3CE88CC9}">
      <dgm:prSet phldrT="[Texte]" custT="1"/>
      <dgm:spPr>
        <a:solidFill>
          <a:srgbClr val="3166CF"/>
        </a:solidFill>
      </dgm:spPr>
      <dgm:t>
        <a:bodyPr/>
        <a:lstStyle/>
        <a:p>
          <a:r>
            <a:rPr lang="en-GB" sz="1600" b="1" noProof="0" dirty="0">
              <a:solidFill>
                <a:srgbClr val="BDDEFF"/>
              </a:solidFill>
            </a:rPr>
            <a:t>Step 2</a:t>
          </a:r>
        </a:p>
      </dgm:t>
    </dgm:pt>
    <dgm:pt modelId="{EE2711A8-DA91-3549-AC04-62BDBCB2A739}" type="parTrans" cxnId="{62421C4E-DD12-0E4C-A520-7D2B64B626BB}">
      <dgm:prSet/>
      <dgm:spPr/>
      <dgm:t>
        <a:bodyPr/>
        <a:lstStyle/>
        <a:p>
          <a:endParaRPr lang="fr-FR" sz="1600" b="1"/>
        </a:p>
      </dgm:t>
    </dgm:pt>
    <dgm:pt modelId="{F382E9FB-A44D-B847-8D31-00F08D467395}" type="sibTrans" cxnId="{62421C4E-DD12-0E4C-A520-7D2B64B626BB}">
      <dgm:prSet/>
      <dgm:spPr/>
      <dgm:t>
        <a:bodyPr/>
        <a:lstStyle/>
        <a:p>
          <a:endParaRPr lang="fr-FR" sz="1600" b="1"/>
        </a:p>
      </dgm:t>
    </dgm:pt>
    <dgm:pt modelId="{55260058-86DB-9547-AD2E-1E0BA7B64ECE}">
      <dgm:prSet phldrT="[Texte]" custT="1"/>
      <dgm:spPr/>
      <dgm:t>
        <a:bodyPr/>
        <a:lstStyle/>
        <a:p>
          <a:r>
            <a:rPr lang="en-GB" sz="1600" b="1" noProof="0" dirty="0"/>
            <a:t>Map relevant PD streams, events and  milestones</a:t>
          </a:r>
        </a:p>
      </dgm:t>
    </dgm:pt>
    <dgm:pt modelId="{D9EA6992-BD77-454A-B22A-0CD8FD3A64CC}" type="parTrans" cxnId="{8667396A-14D1-D547-B982-8D3E6DDC5549}">
      <dgm:prSet/>
      <dgm:spPr/>
      <dgm:t>
        <a:bodyPr/>
        <a:lstStyle/>
        <a:p>
          <a:endParaRPr lang="fr-FR" sz="1600" b="1"/>
        </a:p>
      </dgm:t>
    </dgm:pt>
    <dgm:pt modelId="{1C88DA6E-86DA-0E41-BAE3-8A3B573500AE}" type="sibTrans" cxnId="{8667396A-14D1-D547-B982-8D3E6DDC5549}">
      <dgm:prSet/>
      <dgm:spPr/>
      <dgm:t>
        <a:bodyPr/>
        <a:lstStyle/>
        <a:p>
          <a:endParaRPr lang="fr-FR" sz="1600" b="1"/>
        </a:p>
      </dgm:t>
    </dgm:pt>
    <dgm:pt modelId="{98BF37B5-8D23-4449-9DEA-2BD739975E75}">
      <dgm:prSet phldrT="[Texte]" custT="1"/>
      <dgm:spPr>
        <a:solidFill>
          <a:srgbClr val="3166CF"/>
        </a:solidFill>
      </dgm:spPr>
      <dgm:t>
        <a:bodyPr/>
        <a:lstStyle/>
        <a:p>
          <a:r>
            <a:rPr lang="en-GB" sz="1600" b="1" noProof="0" dirty="0">
              <a:solidFill>
                <a:srgbClr val="BDDEFF"/>
              </a:solidFill>
            </a:rPr>
            <a:t>Step 3</a:t>
          </a:r>
        </a:p>
      </dgm:t>
    </dgm:pt>
    <dgm:pt modelId="{1A5FA095-2DAC-2B46-93BB-73FC32A783B2}" type="parTrans" cxnId="{0C43BB22-F737-8149-8A6A-92850F4ACB0F}">
      <dgm:prSet/>
      <dgm:spPr/>
      <dgm:t>
        <a:bodyPr/>
        <a:lstStyle/>
        <a:p>
          <a:endParaRPr lang="fr-FR" sz="1600" b="1"/>
        </a:p>
      </dgm:t>
    </dgm:pt>
    <dgm:pt modelId="{AB498814-4CF1-DF48-8619-136240DD1972}" type="sibTrans" cxnId="{0C43BB22-F737-8149-8A6A-92850F4ACB0F}">
      <dgm:prSet/>
      <dgm:spPr/>
      <dgm:t>
        <a:bodyPr/>
        <a:lstStyle/>
        <a:p>
          <a:endParaRPr lang="fr-FR" sz="1600" b="1"/>
        </a:p>
      </dgm:t>
    </dgm:pt>
    <dgm:pt modelId="{6C75A838-F230-5F46-90F4-13D43B536548}">
      <dgm:prSet phldrT="[Texte]" custT="1"/>
      <dgm:spPr/>
      <dgm:t>
        <a:bodyPr/>
        <a:lstStyle/>
        <a:p>
          <a:r>
            <a:rPr lang="en-GB" sz="1600" b="1" noProof="0" dirty="0"/>
            <a:t>Identify opportunities &amp; anticipate inputs and action</a:t>
          </a:r>
        </a:p>
      </dgm:t>
    </dgm:pt>
    <dgm:pt modelId="{13610B10-7D1C-7843-9088-3AE3533A4CC8}" type="parTrans" cxnId="{A75C073C-3302-E942-85B2-B83E5651BC88}">
      <dgm:prSet/>
      <dgm:spPr/>
      <dgm:t>
        <a:bodyPr/>
        <a:lstStyle/>
        <a:p>
          <a:endParaRPr lang="fr-FR" sz="1600" b="1"/>
        </a:p>
      </dgm:t>
    </dgm:pt>
    <dgm:pt modelId="{0FA52756-7656-DB47-9F9B-8375E9748D28}" type="sibTrans" cxnId="{A75C073C-3302-E942-85B2-B83E5651BC88}">
      <dgm:prSet/>
      <dgm:spPr/>
      <dgm:t>
        <a:bodyPr/>
        <a:lstStyle/>
        <a:p>
          <a:endParaRPr lang="fr-FR" sz="1600" b="1"/>
        </a:p>
      </dgm:t>
    </dgm:pt>
    <dgm:pt modelId="{C2F9792B-B3FD-BA45-B8EE-590AF9066B40}">
      <dgm:prSet phldrT="[Texte]" custT="1"/>
      <dgm:spPr>
        <a:solidFill>
          <a:srgbClr val="3166CF"/>
        </a:solidFill>
      </dgm:spPr>
      <dgm:t>
        <a:bodyPr/>
        <a:lstStyle/>
        <a:p>
          <a:r>
            <a:rPr lang="en-GB" sz="1600" b="1" noProof="0" dirty="0">
              <a:solidFill>
                <a:srgbClr val="BDDEFF"/>
              </a:solidFill>
            </a:rPr>
            <a:t>Step 4</a:t>
          </a:r>
        </a:p>
      </dgm:t>
    </dgm:pt>
    <dgm:pt modelId="{647B79A9-CE67-7244-8C17-A980AAA780DC}" type="parTrans" cxnId="{497915B2-6031-674D-9E1C-5F3274E69374}">
      <dgm:prSet/>
      <dgm:spPr/>
      <dgm:t>
        <a:bodyPr/>
        <a:lstStyle/>
        <a:p>
          <a:endParaRPr lang="fr-FR" sz="1600" b="1"/>
        </a:p>
      </dgm:t>
    </dgm:pt>
    <dgm:pt modelId="{C364BE2F-B5BE-C340-A2D2-5931609D3F7B}" type="sibTrans" cxnId="{497915B2-6031-674D-9E1C-5F3274E69374}">
      <dgm:prSet/>
      <dgm:spPr/>
      <dgm:t>
        <a:bodyPr/>
        <a:lstStyle/>
        <a:p>
          <a:endParaRPr lang="fr-FR" sz="1600" b="1"/>
        </a:p>
      </dgm:t>
    </dgm:pt>
    <dgm:pt modelId="{F1C22D66-FB33-4644-9758-C88D55C9144E}">
      <dgm:prSet custT="1"/>
      <dgm:spPr/>
      <dgm:t>
        <a:bodyPr/>
        <a:lstStyle/>
        <a:p>
          <a:r>
            <a:rPr lang="en-GB" sz="1600" b="1" noProof="0" dirty="0"/>
            <a:t>Facilitate and engage in  strategic policy dialogue</a:t>
          </a:r>
        </a:p>
        <a:p>
          <a:endParaRPr lang="en-GB" sz="800" b="1" noProof="0" dirty="0"/>
        </a:p>
      </dgm:t>
    </dgm:pt>
    <dgm:pt modelId="{E56A7DB6-A3C3-4E49-BA12-DE16AB6D58D5}" type="parTrans" cxnId="{870EC2D5-9110-5444-962C-078C1997CA7D}">
      <dgm:prSet/>
      <dgm:spPr/>
      <dgm:t>
        <a:bodyPr/>
        <a:lstStyle/>
        <a:p>
          <a:endParaRPr lang="fr-FR" sz="1600" b="1"/>
        </a:p>
      </dgm:t>
    </dgm:pt>
    <dgm:pt modelId="{7CA0D99F-6F4D-0948-B890-04C24276F49A}" type="sibTrans" cxnId="{870EC2D5-9110-5444-962C-078C1997CA7D}">
      <dgm:prSet/>
      <dgm:spPr/>
      <dgm:t>
        <a:bodyPr/>
        <a:lstStyle/>
        <a:p>
          <a:endParaRPr lang="fr-FR" sz="1600" b="1"/>
        </a:p>
      </dgm:t>
    </dgm:pt>
    <dgm:pt modelId="{692F3FE8-6E4B-D54A-8FF6-397C53C61A9B}" type="pres">
      <dgm:prSet presAssocID="{CDF97A38-40BD-064D-B300-A9E3693A97B7}" presName="Name0" presStyleCnt="0">
        <dgm:presLayoutVars>
          <dgm:dir/>
          <dgm:animLvl val="lvl"/>
          <dgm:resizeHandles val="exact"/>
        </dgm:presLayoutVars>
      </dgm:prSet>
      <dgm:spPr/>
    </dgm:pt>
    <dgm:pt modelId="{C6BF9F61-B786-F846-9D2C-8A96817099C4}" type="pres">
      <dgm:prSet presAssocID="{2629F03F-EBE3-1A4B-8EF0-7660857E8A4F}" presName="compositeNode" presStyleCnt="0">
        <dgm:presLayoutVars>
          <dgm:bulletEnabled val="1"/>
        </dgm:presLayoutVars>
      </dgm:prSet>
      <dgm:spPr/>
    </dgm:pt>
    <dgm:pt modelId="{1B3B368C-9C13-EB4F-8EF3-593BA045B165}" type="pres">
      <dgm:prSet presAssocID="{2629F03F-EBE3-1A4B-8EF0-7660857E8A4F}" presName="bgRect" presStyleLbl="node1" presStyleIdx="0" presStyleCnt="4"/>
      <dgm:spPr/>
    </dgm:pt>
    <dgm:pt modelId="{119BA8C9-3C03-9144-BEF2-79965A5D2E20}" type="pres">
      <dgm:prSet presAssocID="{2629F03F-EBE3-1A4B-8EF0-7660857E8A4F}" presName="parentNode" presStyleLbl="node1" presStyleIdx="0" presStyleCnt="4">
        <dgm:presLayoutVars>
          <dgm:chMax val="0"/>
          <dgm:bulletEnabled val="1"/>
        </dgm:presLayoutVars>
      </dgm:prSet>
      <dgm:spPr/>
    </dgm:pt>
    <dgm:pt modelId="{AC0C719F-08C0-D141-964F-B2BBCDA9F41C}" type="pres">
      <dgm:prSet presAssocID="{2629F03F-EBE3-1A4B-8EF0-7660857E8A4F}" presName="childNode" presStyleLbl="node1" presStyleIdx="0" presStyleCnt="4">
        <dgm:presLayoutVars>
          <dgm:bulletEnabled val="1"/>
        </dgm:presLayoutVars>
      </dgm:prSet>
      <dgm:spPr/>
    </dgm:pt>
    <dgm:pt modelId="{6BEF536D-6E72-1F45-887B-32600F24C33F}" type="pres">
      <dgm:prSet presAssocID="{E3CF9D8C-A64F-1348-A68E-29247CDBEA66}" presName="hSp" presStyleCnt="0"/>
      <dgm:spPr/>
    </dgm:pt>
    <dgm:pt modelId="{EAF7B3D4-DE02-3244-BF87-BE41C7DD123B}" type="pres">
      <dgm:prSet presAssocID="{E3CF9D8C-A64F-1348-A68E-29247CDBEA66}" presName="vProcSp" presStyleCnt="0"/>
      <dgm:spPr/>
    </dgm:pt>
    <dgm:pt modelId="{3D532D3C-51B3-7949-A8BA-615471A037D4}" type="pres">
      <dgm:prSet presAssocID="{E3CF9D8C-A64F-1348-A68E-29247CDBEA66}" presName="vSp1" presStyleCnt="0"/>
      <dgm:spPr/>
    </dgm:pt>
    <dgm:pt modelId="{C6256DBE-4842-8941-A637-A9E8ECCC6125}" type="pres">
      <dgm:prSet presAssocID="{E3CF9D8C-A64F-1348-A68E-29247CDBEA66}" presName="simulatedConn" presStyleLbl="solidFgAcc1" presStyleIdx="0" presStyleCnt="3"/>
      <dgm:spPr/>
    </dgm:pt>
    <dgm:pt modelId="{E6CEC886-C53B-C447-93D2-114EF3C36356}" type="pres">
      <dgm:prSet presAssocID="{E3CF9D8C-A64F-1348-A68E-29247CDBEA66}" presName="vSp2" presStyleCnt="0"/>
      <dgm:spPr/>
    </dgm:pt>
    <dgm:pt modelId="{96F0675D-3BE5-3044-995F-5153D3617242}" type="pres">
      <dgm:prSet presAssocID="{E3CF9D8C-A64F-1348-A68E-29247CDBEA66}" presName="sibTrans" presStyleCnt="0"/>
      <dgm:spPr/>
    </dgm:pt>
    <dgm:pt modelId="{F8C73192-7957-624C-8B4E-C3F203CBAA4B}" type="pres">
      <dgm:prSet presAssocID="{97521B61-5F7D-0B4A-91B3-8C9D3CE88CC9}" presName="compositeNode" presStyleCnt="0">
        <dgm:presLayoutVars>
          <dgm:bulletEnabled val="1"/>
        </dgm:presLayoutVars>
      </dgm:prSet>
      <dgm:spPr/>
    </dgm:pt>
    <dgm:pt modelId="{5214BB55-FD4C-F94E-A5E8-A2EE838665A4}" type="pres">
      <dgm:prSet presAssocID="{97521B61-5F7D-0B4A-91B3-8C9D3CE88CC9}" presName="bgRect" presStyleLbl="node1" presStyleIdx="1" presStyleCnt="4"/>
      <dgm:spPr/>
    </dgm:pt>
    <dgm:pt modelId="{4439B7A5-FE89-EA4E-A46E-2B8A8084C74A}" type="pres">
      <dgm:prSet presAssocID="{97521B61-5F7D-0B4A-91B3-8C9D3CE88CC9}" presName="parentNode" presStyleLbl="node1" presStyleIdx="1" presStyleCnt="4">
        <dgm:presLayoutVars>
          <dgm:chMax val="0"/>
          <dgm:bulletEnabled val="1"/>
        </dgm:presLayoutVars>
      </dgm:prSet>
      <dgm:spPr/>
    </dgm:pt>
    <dgm:pt modelId="{DCB56EC5-3610-9F41-803E-4D6C6259CD6E}" type="pres">
      <dgm:prSet presAssocID="{97521B61-5F7D-0B4A-91B3-8C9D3CE88CC9}" presName="childNode" presStyleLbl="node1" presStyleIdx="1" presStyleCnt="4">
        <dgm:presLayoutVars>
          <dgm:bulletEnabled val="1"/>
        </dgm:presLayoutVars>
      </dgm:prSet>
      <dgm:spPr/>
    </dgm:pt>
    <dgm:pt modelId="{D4FF73D1-F860-0D4D-BDD5-6B2A274BA244}" type="pres">
      <dgm:prSet presAssocID="{F382E9FB-A44D-B847-8D31-00F08D467395}" presName="hSp" presStyleCnt="0"/>
      <dgm:spPr/>
    </dgm:pt>
    <dgm:pt modelId="{6D47A35B-AAC3-484E-B39C-9DABA02E627E}" type="pres">
      <dgm:prSet presAssocID="{F382E9FB-A44D-B847-8D31-00F08D467395}" presName="vProcSp" presStyleCnt="0"/>
      <dgm:spPr/>
    </dgm:pt>
    <dgm:pt modelId="{5FC13A48-6266-9248-A8AE-D887B704EAC8}" type="pres">
      <dgm:prSet presAssocID="{F382E9FB-A44D-B847-8D31-00F08D467395}" presName="vSp1" presStyleCnt="0"/>
      <dgm:spPr/>
    </dgm:pt>
    <dgm:pt modelId="{24AC0C05-BDBF-9A42-A465-D9370CB8F14D}" type="pres">
      <dgm:prSet presAssocID="{F382E9FB-A44D-B847-8D31-00F08D467395}" presName="simulatedConn" presStyleLbl="solidFgAcc1" presStyleIdx="1" presStyleCnt="3"/>
      <dgm:spPr/>
    </dgm:pt>
    <dgm:pt modelId="{278FF665-0801-DB47-B362-47F7EAFE4F04}" type="pres">
      <dgm:prSet presAssocID="{F382E9FB-A44D-B847-8D31-00F08D467395}" presName="vSp2" presStyleCnt="0"/>
      <dgm:spPr/>
    </dgm:pt>
    <dgm:pt modelId="{56E8DFED-627F-9E4A-8686-BA6CF5FD6ED4}" type="pres">
      <dgm:prSet presAssocID="{F382E9FB-A44D-B847-8D31-00F08D467395}" presName="sibTrans" presStyleCnt="0"/>
      <dgm:spPr/>
    </dgm:pt>
    <dgm:pt modelId="{FC45B223-F36B-1947-AF5B-4A884DD47028}" type="pres">
      <dgm:prSet presAssocID="{98BF37B5-8D23-4449-9DEA-2BD739975E75}" presName="compositeNode" presStyleCnt="0">
        <dgm:presLayoutVars>
          <dgm:bulletEnabled val="1"/>
        </dgm:presLayoutVars>
      </dgm:prSet>
      <dgm:spPr/>
    </dgm:pt>
    <dgm:pt modelId="{F1C48A6D-B355-E04E-8BB8-E19A566D920E}" type="pres">
      <dgm:prSet presAssocID="{98BF37B5-8D23-4449-9DEA-2BD739975E75}" presName="bgRect" presStyleLbl="node1" presStyleIdx="2" presStyleCnt="4"/>
      <dgm:spPr/>
    </dgm:pt>
    <dgm:pt modelId="{BB7F64F3-4FCC-3D4E-B10E-6F9F794F0D30}" type="pres">
      <dgm:prSet presAssocID="{98BF37B5-8D23-4449-9DEA-2BD739975E75}" presName="parentNode" presStyleLbl="node1" presStyleIdx="2" presStyleCnt="4">
        <dgm:presLayoutVars>
          <dgm:chMax val="0"/>
          <dgm:bulletEnabled val="1"/>
        </dgm:presLayoutVars>
      </dgm:prSet>
      <dgm:spPr/>
    </dgm:pt>
    <dgm:pt modelId="{358412E9-A5D2-574E-AED0-2B8B4F413FE6}" type="pres">
      <dgm:prSet presAssocID="{98BF37B5-8D23-4449-9DEA-2BD739975E75}" presName="childNode" presStyleLbl="node1" presStyleIdx="2" presStyleCnt="4">
        <dgm:presLayoutVars>
          <dgm:bulletEnabled val="1"/>
        </dgm:presLayoutVars>
      </dgm:prSet>
      <dgm:spPr/>
    </dgm:pt>
    <dgm:pt modelId="{CFE71E69-A069-F543-9E09-4CA4B474AD26}" type="pres">
      <dgm:prSet presAssocID="{AB498814-4CF1-DF48-8619-136240DD1972}" presName="hSp" presStyleCnt="0"/>
      <dgm:spPr/>
    </dgm:pt>
    <dgm:pt modelId="{BFF88A5E-118E-4F45-B7B0-1EA4CDF19BD7}" type="pres">
      <dgm:prSet presAssocID="{AB498814-4CF1-DF48-8619-136240DD1972}" presName="vProcSp" presStyleCnt="0"/>
      <dgm:spPr/>
    </dgm:pt>
    <dgm:pt modelId="{81336012-DA90-B940-AE17-2E55B938A3F7}" type="pres">
      <dgm:prSet presAssocID="{AB498814-4CF1-DF48-8619-136240DD1972}" presName="vSp1" presStyleCnt="0"/>
      <dgm:spPr/>
    </dgm:pt>
    <dgm:pt modelId="{AD14FBC2-4835-B044-B9CD-F5B9AA3B2056}" type="pres">
      <dgm:prSet presAssocID="{AB498814-4CF1-DF48-8619-136240DD1972}" presName="simulatedConn" presStyleLbl="solidFgAcc1" presStyleIdx="2" presStyleCnt="3"/>
      <dgm:spPr/>
    </dgm:pt>
    <dgm:pt modelId="{EFB68AF2-C908-3245-8424-C392F4CA44B7}" type="pres">
      <dgm:prSet presAssocID="{AB498814-4CF1-DF48-8619-136240DD1972}" presName="vSp2" presStyleCnt="0"/>
      <dgm:spPr/>
    </dgm:pt>
    <dgm:pt modelId="{E69A1BD2-DFE8-8542-838C-CA664AD20ABA}" type="pres">
      <dgm:prSet presAssocID="{AB498814-4CF1-DF48-8619-136240DD1972}" presName="sibTrans" presStyleCnt="0"/>
      <dgm:spPr/>
    </dgm:pt>
    <dgm:pt modelId="{0DA9F27D-8B4B-B34B-A0EC-374CE8F49FD1}" type="pres">
      <dgm:prSet presAssocID="{C2F9792B-B3FD-BA45-B8EE-590AF9066B40}" presName="compositeNode" presStyleCnt="0">
        <dgm:presLayoutVars>
          <dgm:bulletEnabled val="1"/>
        </dgm:presLayoutVars>
      </dgm:prSet>
      <dgm:spPr/>
    </dgm:pt>
    <dgm:pt modelId="{581072C4-77E3-1E43-8523-B453E6C7C463}" type="pres">
      <dgm:prSet presAssocID="{C2F9792B-B3FD-BA45-B8EE-590AF9066B40}" presName="bgRect" presStyleLbl="node1" presStyleIdx="3" presStyleCnt="4" custLinFactNeighborY="-3989"/>
      <dgm:spPr/>
    </dgm:pt>
    <dgm:pt modelId="{1EBD797F-C63F-9D4C-87EA-2C44C5EDFC3C}" type="pres">
      <dgm:prSet presAssocID="{C2F9792B-B3FD-BA45-B8EE-590AF9066B40}" presName="parentNode" presStyleLbl="node1" presStyleIdx="3" presStyleCnt="4">
        <dgm:presLayoutVars>
          <dgm:chMax val="0"/>
          <dgm:bulletEnabled val="1"/>
        </dgm:presLayoutVars>
      </dgm:prSet>
      <dgm:spPr/>
    </dgm:pt>
    <dgm:pt modelId="{F8E956EF-81D2-A74E-85E2-9BF6616D1CCD}" type="pres">
      <dgm:prSet presAssocID="{C2F9792B-B3FD-BA45-B8EE-590AF9066B40}" presName="childNode" presStyleLbl="node1" presStyleIdx="3" presStyleCnt="4">
        <dgm:presLayoutVars>
          <dgm:bulletEnabled val="1"/>
        </dgm:presLayoutVars>
      </dgm:prSet>
      <dgm:spPr/>
    </dgm:pt>
  </dgm:ptLst>
  <dgm:cxnLst>
    <dgm:cxn modelId="{9202C606-C849-D84C-83EE-1611FB00F973}" srcId="{2629F03F-EBE3-1A4B-8EF0-7660857E8A4F}" destId="{92A3C599-E895-5541-948D-E352449DC6C2}" srcOrd="0" destOrd="0" parTransId="{B54413DA-2B61-9D40-B678-741C14E1F0C6}" sibTransId="{52AC101A-527F-2E4B-B21B-8383CB0924F8}"/>
    <dgm:cxn modelId="{5BAD7219-5BBA-E943-AA0F-D07A3E60F7F8}" type="presOf" srcId="{F1C22D66-FB33-4644-9758-C88D55C9144E}" destId="{F8E956EF-81D2-A74E-85E2-9BF6616D1CCD}" srcOrd="0" destOrd="0" presId="urn:microsoft.com/office/officeart/2005/8/layout/hProcess7#2"/>
    <dgm:cxn modelId="{0C43BB22-F737-8149-8A6A-92850F4ACB0F}" srcId="{CDF97A38-40BD-064D-B300-A9E3693A97B7}" destId="{98BF37B5-8D23-4449-9DEA-2BD739975E75}" srcOrd="2" destOrd="0" parTransId="{1A5FA095-2DAC-2B46-93BB-73FC32A783B2}" sibTransId="{AB498814-4CF1-DF48-8619-136240DD1972}"/>
    <dgm:cxn modelId="{A75C073C-3302-E942-85B2-B83E5651BC88}" srcId="{98BF37B5-8D23-4449-9DEA-2BD739975E75}" destId="{6C75A838-F230-5F46-90F4-13D43B536548}" srcOrd="0" destOrd="0" parTransId="{13610B10-7D1C-7843-9088-3AE3533A4CC8}" sibTransId="{0FA52756-7656-DB47-9F9B-8375E9748D28}"/>
    <dgm:cxn modelId="{693DAF3F-FA19-A442-B946-03A24BA8CD42}" type="presOf" srcId="{C2F9792B-B3FD-BA45-B8EE-590AF9066B40}" destId="{1EBD797F-C63F-9D4C-87EA-2C44C5EDFC3C}" srcOrd="1" destOrd="0" presId="urn:microsoft.com/office/officeart/2005/8/layout/hProcess7#2"/>
    <dgm:cxn modelId="{EABA3464-011F-AD46-A021-9C2EF288DBF4}" type="presOf" srcId="{C2F9792B-B3FD-BA45-B8EE-590AF9066B40}" destId="{581072C4-77E3-1E43-8523-B453E6C7C463}" srcOrd="0" destOrd="0" presId="urn:microsoft.com/office/officeart/2005/8/layout/hProcess7#2"/>
    <dgm:cxn modelId="{12DCE047-F293-5E4F-BD5F-65A02EA0EDC4}" srcId="{CDF97A38-40BD-064D-B300-A9E3693A97B7}" destId="{2629F03F-EBE3-1A4B-8EF0-7660857E8A4F}" srcOrd="0" destOrd="0" parTransId="{4FE74129-9F37-264D-8CDE-7F24733CEDCD}" sibTransId="{E3CF9D8C-A64F-1348-A68E-29247CDBEA66}"/>
    <dgm:cxn modelId="{8667396A-14D1-D547-B982-8D3E6DDC5549}" srcId="{97521B61-5F7D-0B4A-91B3-8C9D3CE88CC9}" destId="{55260058-86DB-9547-AD2E-1E0BA7B64ECE}" srcOrd="0" destOrd="0" parTransId="{D9EA6992-BD77-454A-B22A-0CD8FD3A64CC}" sibTransId="{1C88DA6E-86DA-0E41-BAE3-8A3B573500AE}"/>
    <dgm:cxn modelId="{3744354D-825E-5342-890F-9B2B503636C8}" type="presOf" srcId="{97521B61-5F7D-0B4A-91B3-8C9D3CE88CC9}" destId="{4439B7A5-FE89-EA4E-A46E-2B8A8084C74A}" srcOrd="1" destOrd="0" presId="urn:microsoft.com/office/officeart/2005/8/layout/hProcess7#2"/>
    <dgm:cxn modelId="{62421C4E-DD12-0E4C-A520-7D2B64B626BB}" srcId="{CDF97A38-40BD-064D-B300-A9E3693A97B7}" destId="{97521B61-5F7D-0B4A-91B3-8C9D3CE88CC9}" srcOrd="1" destOrd="0" parTransId="{EE2711A8-DA91-3549-AC04-62BDBCB2A739}" sibTransId="{F382E9FB-A44D-B847-8D31-00F08D467395}"/>
    <dgm:cxn modelId="{67325C4F-2613-2F47-9D81-5FBD461565B5}" type="presOf" srcId="{2629F03F-EBE3-1A4B-8EF0-7660857E8A4F}" destId="{119BA8C9-3C03-9144-BEF2-79965A5D2E20}" srcOrd="1" destOrd="0" presId="urn:microsoft.com/office/officeart/2005/8/layout/hProcess7#2"/>
    <dgm:cxn modelId="{79900875-71BC-5540-A0BC-27B9A8A577D8}" type="presOf" srcId="{CDF97A38-40BD-064D-B300-A9E3693A97B7}" destId="{692F3FE8-6E4B-D54A-8FF6-397C53C61A9B}" srcOrd="0" destOrd="0" presId="urn:microsoft.com/office/officeart/2005/8/layout/hProcess7#2"/>
    <dgm:cxn modelId="{2A38CA7D-5E9C-6D40-B56E-3CBB713FEA01}" type="presOf" srcId="{92A3C599-E895-5541-948D-E352449DC6C2}" destId="{AC0C719F-08C0-D141-964F-B2BBCDA9F41C}" srcOrd="0" destOrd="0" presId="urn:microsoft.com/office/officeart/2005/8/layout/hProcess7#2"/>
    <dgm:cxn modelId="{36E11B9D-4244-3D4B-A5A7-C5BD161C39FC}" type="presOf" srcId="{55260058-86DB-9547-AD2E-1E0BA7B64ECE}" destId="{DCB56EC5-3610-9F41-803E-4D6C6259CD6E}" srcOrd="0" destOrd="0" presId="urn:microsoft.com/office/officeart/2005/8/layout/hProcess7#2"/>
    <dgm:cxn modelId="{497915B2-6031-674D-9E1C-5F3274E69374}" srcId="{CDF97A38-40BD-064D-B300-A9E3693A97B7}" destId="{C2F9792B-B3FD-BA45-B8EE-590AF9066B40}" srcOrd="3" destOrd="0" parTransId="{647B79A9-CE67-7244-8C17-A980AAA780DC}" sibTransId="{C364BE2F-B5BE-C340-A2D2-5931609D3F7B}"/>
    <dgm:cxn modelId="{ED8807C5-B94F-4047-9A0E-F2FA77688ADC}" type="presOf" srcId="{2629F03F-EBE3-1A4B-8EF0-7660857E8A4F}" destId="{1B3B368C-9C13-EB4F-8EF3-593BA045B165}" srcOrd="0" destOrd="0" presId="urn:microsoft.com/office/officeart/2005/8/layout/hProcess7#2"/>
    <dgm:cxn modelId="{BEE213D0-28A1-4E44-8F5A-7541999D96F5}" type="presOf" srcId="{97521B61-5F7D-0B4A-91B3-8C9D3CE88CC9}" destId="{5214BB55-FD4C-F94E-A5E8-A2EE838665A4}" srcOrd="0" destOrd="0" presId="urn:microsoft.com/office/officeart/2005/8/layout/hProcess7#2"/>
    <dgm:cxn modelId="{870EC2D5-9110-5444-962C-078C1997CA7D}" srcId="{C2F9792B-B3FD-BA45-B8EE-590AF9066B40}" destId="{F1C22D66-FB33-4644-9758-C88D55C9144E}" srcOrd="0" destOrd="0" parTransId="{E56A7DB6-A3C3-4E49-BA12-DE16AB6D58D5}" sibTransId="{7CA0D99F-6F4D-0948-B890-04C24276F49A}"/>
    <dgm:cxn modelId="{63BF77DA-534D-B641-AAEA-437503C246E3}" type="presOf" srcId="{98BF37B5-8D23-4449-9DEA-2BD739975E75}" destId="{BB7F64F3-4FCC-3D4E-B10E-6F9F794F0D30}" srcOrd="1" destOrd="0" presId="urn:microsoft.com/office/officeart/2005/8/layout/hProcess7#2"/>
    <dgm:cxn modelId="{FFB9AEDB-00A1-464A-B1A3-FD59B55D68F0}" type="presOf" srcId="{6C75A838-F230-5F46-90F4-13D43B536548}" destId="{358412E9-A5D2-574E-AED0-2B8B4F413FE6}" srcOrd="0" destOrd="0" presId="urn:microsoft.com/office/officeart/2005/8/layout/hProcess7#2"/>
    <dgm:cxn modelId="{360EA6EF-DB67-6947-8B23-A9DBA173A794}" type="presOf" srcId="{98BF37B5-8D23-4449-9DEA-2BD739975E75}" destId="{F1C48A6D-B355-E04E-8BB8-E19A566D920E}" srcOrd="0" destOrd="0" presId="urn:microsoft.com/office/officeart/2005/8/layout/hProcess7#2"/>
    <dgm:cxn modelId="{03B69745-F6EE-9649-B169-D31FAF8D834D}" type="presParOf" srcId="{692F3FE8-6E4B-D54A-8FF6-397C53C61A9B}" destId="{C6BF9F61-B786-F846-9D2C-8A96817099C4}" srcOrd="0" destOrd="0" presId="urn:microsoft.com/office/officeart/2005/8/layout/hProcess7#2"/>
    <dgm:cxn modelId="{33F49F6F-B24D-B748-840C-086E996ED1C7}" type="presParOf" srcId="{C6BF9F61-B786-F846-9D2C-8A96817099C4}" destId="{1B3B368C-9C13-EB4F-8EF3-593BA045B165}" srcOrd="0" destOrd="0" presId="urn:microsoft.com/office/officeart/2005/8/layout/hProcess7#2"/>
    <dgm:cxn modelId="{889CEC33-684F-4F45-8592-DF2F313BA049}" type="presParOf" srcId="{C6BF9F61-B786-F846-9D2C-8A96817099C4}" destId="{119BA8C9-3C03-9144-BEF2-79965A5D2E20}" srcOrd="1" destOrd="0" presId="urn:microsoft.com/office/officeart/2005/8/layout/hProcess7#2"/>
    <dgm:cxn modelId="{2F35BB0E-C0D8-6045-A079-0ABD0097A7E4}" type="presParOf" srcId="{C6BF9F61-B786-F846-9D2C-8A96817099C4}" destId="{AC0C719F-08C0-D141-964F-B2BBCDA9F41C}" srcOrd="2" destOrd="0" presId="urn:microsoft.com/office/officeart/2005/8/layout/hProcess7#2"/>
    <dgm:cxn modelId="{5DF82D73-F735-E749-AEDC-801034126ECF}" type="presParOf" srcId="{692F3FE8-6E4B-D54A-8FF6-397C53C61A9B}" destId="{6BEF536D-6E72-1F45-887B-32600F24C33F}" srcOrd="1" destOrd="0" presId="urn:microsoft.com/office/officeart/2005/8/layout/hProcess7#2"/>
    <dgm:cxn modelId="{0588E51D-AF74-E846-8A58-1B177FD0A554}" type="presParOf" srcId="{692F3FE8-6E4B-D54A-8FF6-397C53C61A9B}" destId="{EAF7B3D4-DE02-3244-BF87-BE41C7DD123B}" srcOrd="2" destOrd="0" presId="urn:microsoft.com/office/officeart/2005/8/layout/hProcess7#2"/>
    <dgm:cxn modelId="{A016D9F5-EEA7-6A44-9E3B-561C465C5B04}" type="presParOf" srcId="{EAF7B3D4-DE02-3244-BF87-BE41C7DD123B}" destId="{3D532D3C-51B3-7949-A8BA-615471A037D4}" srcOrd="0" destOrd="0" presId="urn:microsoft.com/office/officeart/2005/8/layout/hProcess7#2"/>
    <dgm:cxn modelId="{99800665-99D5-4747-8060-A46C30EF956A}" type="presParOf" srcId="{EAF7B3D4-DE02-3244-BF87-BE41C7DD123B}" destId="{C6256DBE-4842-8941-A637-A9E8ECCC6125}" srcOrd="1" destOrd="0" presId="urn:microsoft.com/office/officeart/2005/8/layout/hProcess7#2"/>
    <dgm:cxn modelId="{D0522C14-8235-9743-805E-B2EBCF4DF708}" type="presParOf" srcId="{EAF7B3D4-DE02-3244-BF87-BE41C7DD123B}" destId="{E6CEC886-C53B-C447-93D2-114EF3C36356}" srcOrd="2" destOrd="0" presId="urn:microsoft.com/office/officeart/2005/8/layout/hProcess7#2"/>
    <dgm:cxn modelId="{409098D9-20A8-8843-97CA-509213580C21}" type="presParOf" srcId="{692F3FE8-6E4B-D54A-8FF6-397C53C61A9B}" destId="{96F0675D-3BE5-3044-995F-5153D3617242}" srcOrd="3" destOrd="0" presId="urn:microsoft.com/office/officeart/2005/8/layout/hProcess7#2"/>
    <dgm:cxn modelId="{FF058738-68EE-9D4E-82AD-8903F81268A7}" type="presParOf" srcId="{692F3FE8-6E4B-D54A-8FF6-397C53C61A9B}" destId="{F8C73192-7957-624C-8B4E-C3F203CBAA4B}" srcOrd="4" destOrd="0" presId="urn:microsoft.com/office/officeart/2005/8/layout/hProcess7#2"/>
    <dgm:cxn modelId="{934C0470-A4C7-3642-84ED-5DBE98E14CBA}" type="presParOf" srcId="{F8C73192-7957-624C-8B4E-C3F203CBAA4B}" destId="{5214BB55-FD4C-F94E-A5E8-A2EE838665A4}" srcOrd="0" destOrd="0" presId="urn:microsoft.com/office/officeart/2005/8/layout/hProcess7#2"/>
    <dgm:cxn modelId="{43B94F29-3217-EC4E-B5C0-98B650F6D3E0}" type="presParOf" srcId="{F8C73192-7957-624C-8B4E-C3F203CBAA4B}" destId="{4439B7A5-FE89-EA4E-A46E-2B8A8084C74A}" srcOrd="1" destOrd="0" presId="urn:microsoft.com/office/officeart/2005/8/layout/hProcess7#2"/>
    <dgm:cxn modelId="{1BE2FE52-221F-094D-933B-65BF4A6177D3}" type="presParOf" srcId="{F8C73192-7957-624C-8B4E-C3F203CBAA4B}" destId="{DCB56EC5-3610-9F41-803E-4D6C6259CD6E}" srcOrd="2" destOrd="0" presId="urn:microsoft.com/office/officeart/2005/8/layout/hProcess7#2"/>
    <dgm:cxn modelId="{4EBF4480-8ACB-5044-AF4D-DEF12EAF1C57}" type="presParOf" srcId="{692F3FE8-6E4B-D54A-8FF6-397C53C61A9B}" destId="{D4FF73D1-F860-0D4D-BDD5-6B2A274BA244}" srcOrd="5" destOrd="0" presId="urn:microsoft.com/office/officeart/2005/8/layout/hProcess7#2"/>
    <dgm:cxn modelId="{DED70A21-3430-7F4A-B827-C22C0B8445C0}" type="presParOf" srcId="{692F3FE8-6E4B-D54A-8FF6-397C53C61A9B}" destId="{6D47A35B-AAC3-484E-B39C-9DABA02E627E}" srcOrd="6" destOrd="0" presId="urn:microsoft.com/office/officeart/2005/8/layout/hProcess7#2"/>
    <dgm:cxn modelId="{C5CD086E-4253-7249-BAC4-1922AC43384F}" type="presParOf" srcId="{6D47A35B-AAC3-484E-B39C-9DABA02E627E}" destId="{5FC13A48-6266-9248-A8AE-D887B704EAC8}" srcOrd="0" destOrd="0" presId="urn:microsoft.com/office/officeart/2005/8/layout/hProcess7#2"/>
    <dgm:cxn modelId="{7F1E58E3-E989-E54C-B967-8898618F5AAC}" type="presParOf" srcId="{6D47A35B-AAC3-484E-B39C-9DABA02E627E}" destId="{24AC0C05-BDBF-9A42-A465-D9370CB8F14D}" srcOrd="1" destOrd="0" presId="urn:microsoft.com/office/officeart/2005/8/layout/hProcess7#2"/>
    <dgm:cxn modelId="{1F2378CB-8126-A64E-A151-D65ECDC85120}" type="presParOf" srcId="{6D47A35B-AAC3-484E-B39C-9DABA02E627E}" destId="{278FF665-0801-DB47-B362-47F7EAFE4F04}" srcOrd="2" destOrd="0" presId="urn:microsoft.com/office/officeart/2005/8/layout/hProcess7#2"/>
    <dgm:cxn modelId="{8D5D12FB-39FB-7549-AD3D-3DAEBDC6884E}" type="presParOf" srcId="{692F3FE8-6E4B-D54A-8FF6-397C53C61A9B}" destId="{56E8DFED-627F-9E4A-8686-BA6CF5FD6ED4}" srcOrd="7" destOrd="0" presId="urn:microsoft.com/office/officeart/2005/8/layout/hProcess7#2"/>
    <dgm:cxn modelId="{035F7AC9-39CE-354C-8D91-87CB08DF54A6}" type="presParOf" srcId="{692F3FE8-6E4B-D54A-8FF6-397C53C61A9B}" destId="{FC45B223-F36B-1947-AF5B-4A884DD47028}" srcOrd="8" destOrd="0" presId="urn:microsoft.com/office/officeart/2005/8/layout/hProcess7#2"/>
    <dgm:cxn modelId="{5B8731C3-DCE5-BE49-98F1-6A0C3F16675A}" type="presParOf" srcId="{FC45B223-F36B-1947-AF5B-4A884DD47028}" destId="{F1C48A6D-B355-E04E-8BB8-E19A566D920E}" srcOrd="0" destOrd="0" presId="urn:microsoft.com/office/officeart/2005/8/layout/hProcess7#2"/>
    <dgm:cxn modelId="{AC69A615-489D-8140-A4ED-3CBF5C70324E}" type="presParOf" srcId="{FC45B223-F36B-1947-AF5B-4A884DD47028}" destId="{BB7F64F3-4FCC-3D4E-B10E-6F9F794F0D30}" srcOrd="1" destOrd="0" presId="urn:microsoft.com/office/officeart/2005/8/layout/hProcess7#2"/>
    <dgm:cxn modelId="{2A76EB25-4B76-7F45-9441-A3B6678DB9C1}" type="presParOf" srcId="{FC45B223-F36B-1947-AF5B-4A884DD47028}" destId="{358412E9-A5D2-574E-AED0-2B8B4F413FE6}" srcOrd="2" destOrd="0" presId="urn:microsoft.com/office/officeart/2005/8/layout/hProcess7#2"/>
    <dgm:cxn modelId="{2A0BBE8C-6FFD-4F4D-8BCF-23C489B5FFD8}" type="presParOf" srcId="{692F3FE8-6E4B-D54A-8FF6-397C53C61A9B}" destId="{CFE71E69-A069-F543-9E09-4CA4B474AD26}" srcOrd="9" destOrd="0" presId="urn:microsoft.com/office/officeart/2005/8/layout/hProcess7#2"/>
    <dgm:cxn modelId="{44D86ACE-E26B-F04B-A1ED-55CF19F0D98D}" type="presParOf" srcId="{692F3FE8-6E4B-D54A-8FF6-397C53C61A9B}" destId="{BFF88A5E-118E-4F45-B7B0-1EA4CDF19BD7}" srcOrd="10" destOrd="0" presId="urn:microsoft.com/office/officeart/2005/8/layout/hProcess7#2"/>
    <dgm:cxn modelId="{D621E1AB-5915-6B45-A0DD-C75C043CF9B0}" type="presParOf" srcId="{BFF88A5E-118E-4F45-B7B0-1EA4CDF19BD7}" destId="{81336012-DA90-B940-AE17-2E55B938A3F7}" srcOrd="0" destOrd="0" presId="urn:microsoft.com/office/officeart/2005/8/layout/hProcess7#2"/>
    <dgm:cxn modelId="{D9E39C9B-0C1C-CB45-9023-DA01AF2A47E3}" type="presParOf" srcId="{BFF88A5E-118E-4F45-B7B0-1EA4CDF19BD7}" destId="{AD14FBC2-4835-B044-B9CD-F5B9AA3B2056}" srcOrd="1" destOrd="0" presId="urn:microsoft.com/office/officeart/2005/8/layout/hProcess7#2"/>
    <dgm:cxn modelId="{79C64AB5-095F-A342-857C-84A9A5EE9D18}" type="presParOf" srcId="{BFF88A5E-118E-4F45-B7B0-1EA4CDF19BD7}" destId="{EFB68AF2-C908-3245-8424-C392F4CA44B7}" srcOrd="2" destOrd="0" presId="urn:microsoft.com/office/officeart/2005/8/layout/hProcess7#2"/>
    <dgm:cxn modelId="{50903F86-1B89-0542-97E9-4EA54653D03F}" type="presParOf" srcId="{692F3FE8-6E4B-D54A-8FF6-397C53C61A9B}" destId="{E69A1BD2-DFE8-8542-838C-CA664AD20ABA}" srcOrd="11" destOrd="0" presId="urn:microsoft.com/office/officeart/2005/8/layout/hProcess7#2"/>
    <dgm:cxn modelId="{88CBD35A-1726-AB49-BAE6-6BAE6C32435C}" type="presParOf" srcId="{692F3FE8-6E4B-D54A-8FF6-397C53C61A9B}" destId="{0DA9F27D-8B4B-B34B-A0EC-374CE8F49FD1}" srcOrd="12" destOrd="0" presId="urn:microsoft.com/office/officeart/2005/8/layout/hProcess7#2"/>
    <dgm:cxn modelId="{E8F349EF-7354-D049-BA54-F1271DE4E31E}" type="presParOf" srcId="{0DA9F27D-8B4B-B34B-A0EC-374CE8F49FD1}" destId="{581072C4-77E3-1E43-8523-B453E6C7C463}" srcOrd="0" destOrd="0" presId="urn:microsoft.com/office/officeart/2005/8/layout/hProcess7#2"/>
    <dgm:cxn modelId="{B3CABB4B-87B4-4746-8042-9067E76F8615}" type="presParOf" srcId="{0DA9F27D-8B4B-B34B-A0EC-374CE8F49FD1}" destId="{1EBD797F-C63F-9D4C-87EA-2C44C5EDFC3C}" srcOrd="1" destOrd="0" presId="urn:microsoft.com/office/officeart/2005/8/layout/hProcess7#2"/>
    <dgm:cxn modelId="{4CC7D135-FF44-5948-A2B2-7573C2B905AD}" type="presParOf" srcId="{0DA9F27D-8B4B-B34B-A0EC-374CE8F49FD1}" destId="{F8E956EF-81D2-A74E-85E2-9BF6616D1CCD}" srcOrd="2" destOrd="0" presId="urn:microsoft.com/office/officeart/2005/8/layout/hProcess7#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FB5F4E9-3095-42EE-B7A4-2658667B6059}" type="doc">
      <dgm:prSet loTypeId="urn:microsoft.com/office/officeart/2008/layout/NameandTitleOrganizationalChart" loCatId="hierarchy" qsTypeId="urn:microsoft.com/office/officeart/2005/8/quickstyle/simple1" qsCatId="simple" csTypeId="urn:microsoft.com/office/officeart/2005/8/colors/accent1_2" csCatId="accent1" phldr="1"/>
      <dgm:spPr/>
      <dgm:t>
        <a:bodyPr/>
        <a:lstStyle/>
        <a:p>
          <a:endParaRPr lang="en-GB"/>
        </a:p>
      </dgm:t>
    </dgm:pt>
    <dgm:pt modelId="{67D5BD4C-1805-485F-A0AA-D868234E2FBE}">
      <dgm:prSet phldrT="[Text]" custT="1"/>
      <dgm:spPr>
        <a:solidFill>
          <a:schemeClr val="bg2">
            <a:lumMod val="40000"/>
            <a:lumOff val="60000"/>
          </a:schemeClr>
        </a:solidFill>
      </dgm:spPr>
      <dgm:t>
        <a:bodyPr/>
        <a:lstStyle/>
        <a:p>
          <a:r>
            <a:rPr lang="en-GB" sz="1200" dirty="0">
              <a:solidFill>
                <a:schemeClr val="tx1"/>
              </a:solidFill>
            </a:rPr>
            <a:t>National level council for policy development and coordination</a:t>
          </a:r>
        </a:p>
      </dgm:t>
    </dgm:pt>
    <dgm:pt modelId="{860525AD-7DD1-43E6-8883-444EB2E2EB5C}" type="parTrans" cxnId="{7CF4F7A4-6E4E-4158-AB34-5EF19DAFD3E9}">
      <dgm:prSet/>
      <dgm:spPr/>
      <dgm:t>
        <a:bodyPr/>
        <a:lstStyle/>
        <a:p>
          <a:endParaRPr lang="en-GB"/>
        </a:p>
      </dgm:t>
    </dgm:pt>
    <dgm:pt modelId="{7E63A7AD-6773-4E39-BC2D-D665DB19BE99}" type="sibTrans" cxnId="{7CF4F7A4-6E4E-4158-AB34-5EF19DAFD3E9}">
      <dgm:prSet/>
      <dgm:spPr/>
      <dgm:t>
        <a:bodyPr/>
        <a:lstStyle/>
        <a:p>
          <a:endParaRPr lang="en-GB" dirty="0"/>
        </a:p>
      </dgm:t>
    </dgm:pt>
    <dgm:pt modelId="{2247FBE1-4245-4327-8AA3-F93F28E7D04D}">
      <dgm:prSet phldrT="[Text]"/>
      <dgm:spPr>
        <a:solidFill>
          <a:schemeClr val="bg2">
            <a:lumMod val="40000"/>
            <a:lumOff val="60000"/>
          </a:schemeClr>
        </a:solidFill>
      </dgm:spPr>
      <dgm:t>
        <a:bodyPr/>
        <a:lstStyle/>
        <a:p>
          <a:r>
            <a:rPr lang="en-GB" dirty="0">
              <a:solidFill>
                <a:schemeClr val="tx1"/>
              </a:solidFill>
            </a:rPr>
            <a:t>SECTOR I COORDINATION GROUP</a:t>
          </a:r>
        </a:p>
      </dgm:t>
    </dgm:pt>
    <dgm:pt modelId="{C4644BF0-D1F1-49D8-880A-6E17BB57E974}" type="parTrans" cxnId="{D5B8D2F1-E9F8-452B-A824-38DBAD132E94}">
      <dgm:prSet/>
      <dgm:spPr/>
      <dgm:t>
        <a:bodyPr/>
        <a:lstStyle/>
        <a:p>
          <a:endParaRPr lang="en-GB"/>
        </a:p>
      </dgm:t>
    </dgm:pt>
    <dgm:pt modelId="{2802475B-03A5-45CF-97C1-7FCE7D7B861C}" type="sibTrans" cxnId="{D5B8D2F1-E9F8-452B-A824-38DBAD132E94}">
      <dgm:prSet/>
      <dgm:spPr/>
      <dgm:t>
        <a:bodyPr/>
        <a:lstStyle/>
        <a:p>
          <a:r>
            <a:rPr lang="en-GB" dirty="0"/>
            <a:t>Level 2</a:t>
          </a:r>
        </a:p>
      </dgm:t>
    </dgm:pt>
    <dgm:pt modelId="{5F9794D9-4F07-4BCD-A4F0-7C511BD1DCFB}">
      <dgm:prSet phldrT="[Text]"/>
      <dgm:spPr>
        <a:solidFill>
          <a:schemeClr val="bg2">
            <a:lumMod val="20000"/>
            <a:lumOff val="80000"/>
          </a:schemeClr>
        </a:solidFill>
      </dgm:spPr>
      <dgm:t>
        <a:bodyPr/>
        <a:lstStyle/>
        <a:p>
          <a:r>
            <a:rPr lang="en-GB" dirty="0">
              <a:solidFill>
                <a:schemeClr val="tx1"/>
              </a:solidFill>
            </a:rPr>
            <a:t>SECTOR III GROUP</a:t>
          </a:r>
        </a:p>
      </dgm:t>
    </dgm:pt>
    <dgm:pt modelId="{8C448B8A-BD5D-48CA-B0CE-4CFD865BE64E}" type="parTrans" cxnId="{DE3835D4-9BC4-4CFE-8B77-E9AB456B9D53}">
      <dgm:prSet/>
      <dgm:spPr/>
      <dgm:t>
        <a:bodyPr/>
        <a:lstStyle/>
        <a:p>
          <a:endParaRPr lang="en-GB"/>
        </a:p>
      </dgm:t>
    </dgm:pt>
    <dgm:pt modelId="{EE09ADF0-F407-4C10-A9D4-28FC6C29734F}" type="sibTrans" cxnId="{DE3835D4-9BC4-4CFE-8B77-E9AB456B9D53}">
      <dgm:prSet/>
      <dgm:spPr/>
      <dgm:t>
        <a:bodyPr/>
        <a:lstStyle/>
        <a:p>
          <a:endParaRPr lang="en-GB" dirty="0"/>
        </a:p>
      </dgm:t>
    </dgm:pt>
    <dgm:pt modelId="{CB7A560E-2DBD-47C8-84C1-BD3ED8B5FD8B}">
      <dgm:prSet phldrT="[Text]"/>
      <dgm:spPr>
        <a:solidFill>
          <a:schemeClr val="bg2">
            <a:lumMod val="20000"/>
            <a:lumOff val="80000"/>
          </a:schemeClr>
        </a:solidFill>
      </dgm:spPr>
      <dgm:t>
        <a:bodyPr/>
        <a:lstStyle/>
        <a:p>
          <a:r>
            <a:rPr lang="en-GB" dirty="0">
              <a:solidFill>
                <a:schemeClr val="tx1"/>
              </a:solidFill>
            </a:rPr>
            <a:t>SECTOR II GROUP</a:t>
          </a:r>
        </a:p>
      </dgm:t>
    </dgm:pt>
    <dgm:pt modelId="{D0A9B38D-F0A2-44B2-A683-6730720ED6E3}" type="parTrans" cxnId="{4B301A82-A59B-4410-B8D1-EBDA7DB10695}">
      <dgm:prSet/>
      <dgm:spPr/>
      <dgm:t>
        <a:bodyPr/>
        <a:lstStyle/>
        <a:p>
          <a:endParaRPr lang="en-GB"/>
        </a:p>
      </dgm:t>
    </dgm:pt>
    <dgm:pt modelId="{7E0B77DE-28D3-4EC6-8473-0B5A506A303E}" type="sibTrans" cxnId="{4B301A82-A59B-4410-B8D1-EBDA7DB10695}">
      <dgm:prSet/>
      <dgm:spPr/>
      <dgm:t>
        <a:bodyPr/>
        <a:lstStyle/>
        <a:p>
          <a:endParaRPr lang="en-GB" dirty="0"/>
        </a:p>
      </dgm:t>
    </dgm:pt>
    <dgm:pt modelId="{7075C192-16E2-4318-B6A6-CF06E4CB3EC9}">
      <dgm:prSet phldrT="[Text]"/>
      <dgm:spPr>
        <a:solidFill>
          <a:schemeClr val="bg2">
            <a:lumMod val="40000"/>
            <a:lumOff val="60000"/>
          </a:schemeClr>
        </a:solidFill>
      </dgm:spPr>
      <dgm:t>
        <a:bodyPr/>
        <a:lstStyle/>
        <a:p>
          <a:r>
            <a:rPr lang="en-GB" dirty="0">
              <a:solidFill>
                <a:schemeClr val="tx1"/>
              </a:solidFill>
            </a:rPr>
            <a:t>Subsector D working group </a:t>
          </a:r>
        </a:p>
      </dgm:t>
    </dgm:pt>
    <dgm:pt modelId="{5F558FB1-C765-4FFE-BE7F-1826D2DA1474}" type="parTrans" cxnId="{21341C95-1765-408B-A3B1-B589D33EE006}">
      <dgm:prSet/>
      <dgm:spPr/>
      <dgm:t>
        <a:bodyPr/>
        <a:lstStyle/>
        <a:p>
          <a:endParaRPr lang="en-GB"/>
        </a:p>
      </dgm:t>
    </dgm:pt>
    <dgm:pt modelId="{28F76B85-AC69-4385-B921-4D86F89E8F42}" type="sibTrans" cxnId="{21341C95-1765-408B-A3B1-B589D33EE006}">
      <dgm:prSet/>
      <dgm:spPr/>
      <dgm:t>
        <a:bodyPr/>
        <a:lstStyle/>
        <a:p>
          <a:endParaRPr lang="en-GB" dirty="0"/>
        </a:p>
      </dgm:t>
    </dgm:pt>
    <dgm:pt modelId="{3833E3C4-A16B-4F18-B88A-537101DBD724}">
      <dgm:prSet phldrT="[Text]"/>
      <dgm:spPr>
        <a:solidFill>
          <a:schemeClr val="bg2">
            <a:lumMod val="40000"/>
            <a:lumOff val="60000"/>
          </a:schemeClr>
        </a:solidFill>
      </dgm:spPr>
      <dgm:t>
        <a:bodyPr/>
        <a:lstStyle/>
        <a:p>
          <a:r>
            <a:rPr lang="en-GB" dirty="0">
              <a:solidFill>
                <a:schemeClr val="tx1"/>
              </a:solidFill>
            </a:rPr>
            <a:t>Subsector A working group </a:t>
          </a:r>
        </a:p>
      </dgm:t>
    </dgm:pt>
    <dgm:pt modelId="{8E4BEC25-E84B-4679-9057-E2B8E011F4F5}" type="parTrans" cxnId="{DAA639DC-EA60-4AD0-AD11-FE4F52304746}">
      <dgm:prSet/>
      <dgm:spPr/>
      <dgm:t>
        <a:bodyPr/>
        <a:lstStyle/>
        <a:p>
          <a:endParaRPr lang="en-GB"/>
        </a:p>
      </dgm:t>
    </dgm:pt>
    <dgm:pt modelId="{EDFA79A4-402D-48FE-A0CF-3FBAA77F792E}" type="sibTrans" cxnId="{DAA639DC-EA60-4AD0-AD11-FE4F52304746}">
      <dgm:prSet/>
      <dgm:spPr/>
      <dgm:t>
        <a:bodyPr/>
        <a:lstStyle/>
        <a:p>
          <a:endParaRPr lang="en-GB" dirty="0"/>
        </a:p>
      </dgm:t>
    </dgm:pt>
    <dgm:pt modelId="{D5B5AC71-69D7-4119-BAE7-21FE451D7160}">
      <dgm:prSet phldrT="[Text]"/>
      <dgm:spPr>
        <a:solidFill>
          <a:schemeClr val="bg2">
            <a:lumMod val="40000"/>
            <a:lumOff val="60000"/>
          </a:schemeClr>
        </a:solidFill>
      </dgm:spPr>
      <dgm:t>
        <a:bodyPr/>
        <a:lstStyle/>
        <a:p>
          <a:r>
            <a:rPr lang="en-GB" dirty="0">
              <a:solidFill>
                <a:schemeClr val="tx1"/>
              </a:solidFill>
            </a:rPr>
            <a:t>Subsector B working group </a:t>
          </a:r>
        </a:p>
      </dgm:t>
    </dgm:pt>
    <dgm:pt modelId="{397F712C-9F11-4B45-839D-744FE4766CDB}" type="parTrans" cxnId="{C05D5FBB-93C1-4EE3-9B98-53063826BF10}">
      <dgm:prSet/>
      <dgm:spPr/>
      <dgm:t>
        <a:bodyPr/>
        <a:lstStyle/>
        <a:p>
          <a:endParaRPr lang="en-GB"/>
        </a:p>
      </dgm:t>
    </dgm:pt>
    <dgm:pt modelId="{C8F9FDBC-9ED1-4406-AC14-1DC6A710015B}" type="sibTrans" cxnId="{C05D5FBB-93C1-4EE3-9B98-53063826BF10}">
      <dgm:prSet/>
      <dgm:spPr/>
      <dgm:t>
        <a:bodyPr/>
        <a:lstStyle/>
        <a:p>
          <a:endParaRPr lang="en-GB" dirty="0"/>
        </a:p>
      </dgm:t>
    </dgm:pt>
    <dgm:pt modelId="{1B8B034A-0DF5-4651-ACD8-1460D335CD52}">
      <dgm:prSet phldrT="[Text]"/>
      <dgm:spPr>
        <a:solidFill>
          <a:schemeClr val="bg2">
            <a:lumMod val="40000"/>
            <a:lumOff val="60000"/>
          </a:schemeClr>
        </a:solidFill>
      </dgm:spPr>
      <dgm:t>
        <a:bodyPr/>
        <a:lstStyle/>
        <a:p>
          <a:r>
            <a:rPr lang="en-GB">
              <a:solidFill>
                <a:schemeClr val="tx1"/>
              </a:solidFill>
            </a:rPr>
            <a:t>Subsector </a:t>
          </a:r>
          <a:r>
            <a:rPr lang="en-GB" dirty="0">
              <a:solidFill>
                <a:schemeClr val="tx1"/>
              </a:solidFill>
            </a:rPr>
            <a:t>C working group </a:t>
          </a:r>
        </a:p>
      </dgm:t>
    </dgm:pt>
    <dgm:pt modelId="{51BA7198-1A18-4F6F-9FC3-A3EC459B0457}" type="parTrans" cxnId="{119B3F57-6172-4BBC-A814-4A3A1E3A5C68}">
      <dgm:prSet/>
      <dgm:spPr/>
      <dgm:t>
        <a:bodyPr/>
        <a:lstStyle/>
        <a:p>
          <a:endParaRPr lang="en-GB"/>
        </a:p>
      </dgm:t>
    </dgm:pt>
    <dgm:pt modelId="{355F45B0-FAD4-4BE2-8752-4BDD88211948}" type="sibTrans" cxnId="{119B3F57-6172-4BBC-A814-4A3A1E3A5C68}">
      <dgm:prSet/>
      <dgm:spPr/>
      <dgm:t>
        <a:bodyPr/>
        <a:lstStyle/>
        <a:p>
          <a:endParaRPr lang="en-GB" dirty="0"/>
        </a:p>
      </dgm:t>
    </dgm:pt>
    <dgm:pt modelId="{0CF9B7F8-C030-42A6-A70B-7FAF0EA70F8E}" type="asst">
      <dgm:prSet phldrT="[Text]"/>
      <dgm:spPr>
        <a:solidFill>
          <a:schemeClr val="bg2">
            <a:lumMod val="40000"/>
            <a:lumOff val="60000"/>
          </a:schemeClr>
        </a:solidFill>
      </dgm:spPr>
      <dgm:t>
        <a:bodyPr/>
        <a:lstStyle/>
        <a:p>
          <a:r>
            <a:rPr lang="en-GB" dirty="0">
              <a:solidFill>
                <a:schemeClr val="tx1"/>
              </a:solidFill>
            </a:rPr>
            <a:t>COORDINATION GROUP I Secretariat </a:t>
          </a:r>
        </a:p>
      </dgm:t>
    </dgm:pt>
    <dgm:pt modelId="{A0FD071B-D287-4E09-BB6E-F262AFC38AA3}" type="parTrans" cxnId="{460ABFAC-5ABC-4DB2-9E66-94C745F4E494}">
      <dgm:prSet/>
      <dgm:spPr/>
      <dgm:t>
        <a:bodyPr/>
        <a:lstStyle/>
        <a:p>
          <a:endParaRPr lang="en-GB"/>
        </a:p>
      </dgm:t>
    </dgm:pt>
    <dgm:pt modelId="{3DEF89DA-AA55-4073-A2D0-127C383C370D}" type="sibTrans" cxnId="{460ABFAC-5ABC-4DB2-9E66-94C745F4E494}">
      <dgm:prSet/>
      <dgm:spPr/>
      <dgm:t>
        <a:bodyPr/>
        <a:lstStyle/>
        <a:p>
          <a:endParaRPr lang="en-GB"/>
        </a:p>
      </dgm:t>
    </dgm:pt>
    <dgm:pt modelId="{A76A5468-8F8E-4AFD-9A71-FCB0C91FC390}" type="asst">
      <dgm:prSet phldrT="[Text]"/>
      <dgm:spPr>
        <a:solidFill>
          <a:schemeClr val="bg2">
            <a:lumMod val="40000"/>
            <a:lumOff val="60000"/>
          </a:schemeClr>
        </a:solidFill>
      </dgm:spPr>
      <dgm:t>
        <a:bodyPr/>
        <a:lstStyle/>
        <a:p>
          <a:r>
            <a:rPr lang="en-GB" dirty="0">
              <a:solidFill>
                <a:schemeClr val="tx1"/>
              </a:solidFill>
            </a:rPr>
            <a:t>Secretariat </a:t>
          </a:r>
        </a:p>
      </dgm:t>
    </dgm:pt>
    <dgm:pt modelId="{F4D55859-6DDD-4352-B899-0C23CC05ADAE}" type="sibTrans" cxnId="{3B5E3282-BB9D-4CEC-8356-E188C9DEFFD1}">
      <dgm:prSet/>
      <dgm:spPr/>
      <dgm:t>
        <a:bodyPr/>
        <a:lstStyle/>
        <a:p>
          <a:endParaRPr lang="en-GB" dirty="0"/>
        </a:p>
      </dgm:t>
    </dgm:pt>
    <dgm:pt modelId="{4947A90A-7CC2-4FB8-8F79-C173C265848E}" type="parTrans" cxnId="{3B5E3282-BB9D-4CEC-8356-E188C9DEFFD1}">
      <dgm:prSet/>
      <dgm:spPr/>
      <dgm:t>
        <a:bodyPr/>
        <a:lstStyle/>
        <a:p>
          <a:endParaRPr lang="en-GB"/>
        </a:p>
      </dgm:t>
    </dgm:pt>
    <dgm:pt modelId="{EBE09DF6-1CF2-48E2-895F-A4997E034BEC}">
      <dgm:prSet phldrT="[Text]"/>
      <dgm:spPr>
        <a:solidFill>
          <a:schemeClr val="bg2">
            <a:lumMod val="20000"/>
            <a:lumOff val="80000"/>
          </a:schemeClr>
        </a:solidFill>
      </dgm:spPr>
      <dgm:t>
        <a:bodyPr/>
        <a:lstStyle/>
        <a:p>
          <a:r>
            <a:rPr lang="en-GB" dirty="0">
              <a:solidFill>
                <a:schemeClr val="tx1"/>
              </a:solidFill>
            </a:rPr>
            <a:t>SECTOR X GROUP</a:t>
          </a:r>
        </a:p>
      </dgm:t>
    </dgm:pt>
    <dgm:pt modelId="{FE62CFF3-7BBF-403A-8B43-9842E584DE66}" type="parTrans" cxnId="{C40277AA-2869-48F5-BE4F-A324E0A04E7D}">
      <dgm:prSet/>
      <dgm:spPr/>
      <dgm:t>
        <a:bodyPr/>
        <a:lstStyle/>
        <a:p>
          <a:endParaRPr lang="en-GB"/>
        </a:p>
      </dgm:t>
    </dgm:pt>
    <dgm:pt modelId="{77DA1634-9A7F-47D9-AEE1-D2F67AC54FA6}" type="sibTrans" cxnId="{C40277AA-2869-48F5-BE4F-A324E0A04E7D}">
      <dgm:prSet/>
      <dgm:spPr/>
      <dgm:t>
        <a:bodyPr/>
        <a:lstStyle/>
        <a:p>
          <a:endParaRPr lang="en-GB"/>
        </a:p>
      </dgm:t>
    </dgm:pt>
    <dgm:pt modelId="{A119AA8C-30F3-4442-AC39-C034FD9B96B1}" type="pres">
      <dgm:prSet presAssocID="{BFB5F4E9-3095-42EE-B7A4-2658667B6059}" presName="hierChild1" presStyleCnt="0">
        <dgm:presLayoutVars>
          <dgm:orgChart val="1"/>
          <dgm:chPref val="1"/>
          <dgm:dir/>
          <dgm:animOne val="branch"/>
          <dgm:animLvl val="lvl"/>
          <dgm:resizeHandles/>
        </dgm:presLayoutVars>
      </dgm:prSet>
      <dgm:spPr/>
    </dgm:pt>
    <dgm:pt modelId="{8FC714E3-9BF5-477C-83B9-3C48AE75EEAA}" type="pres">
      <dgm:prSet presAssocID="{67D5BD4C-1805-485F-A0AA-D868234E2FBE}" presName="hierRoot1" presStyleCnt="0">
        <dgm:presLayoutVars>
          <dgm:hierBranch val="init"/>
        </dgm:presLayoutVars>
      </dgm:prSet>
      <dgm:spPr/>
    </dgm:pt>
    <dgm:pt modelId="{540A8FC8-1228-41A6-BB9B-20A10D58E13B}" type="pres">
      <dgm:prSet presAssocID="{67D5BD4C-1805-485F-A0AA-D868234E2FBE}" presName="rootComposite1" presStyleCnt="0"/>
      <dgm:spPr/>
    </dgm:pt>
    <dgm:pt modelId="{7BAD96B0-B5E8-4E91-BFBE-D5710CEE5F89}" type="pres">
      <dgm:prSet presAssocID="{67D5BD4C-1805-485F-A0AA-D868234E2FBE}" presName="rootText1" presStyleLbl="node0" presStyleIdx="0" presStyleCnt="1" custScaleX="182471" custScaleY="156276" custLinFactNeighborX="43091" custLinFactNeighborY="63736">
        <dgm:presLayoutVars>
          <dgm:chMax/>
          <dgm:chPref val="3"/>
        </dgm:presLayoutVars>
      </dgm:prSet>
      <dgm:spPr/>
    </dgm:pt>
    <dgm:pt modelId="{CC35796C-7528-434A-B4FE-257940497F92}" type="pres">
      <dgm:prSet presAssocID="{67D5BD4C-1805-485F-A0AA-D868234E2FBE}" presName="titleText1" presStyleLbl="fgAcc0" presStyleIdx="0" presStyleCnt="1" custLinFactX="98120" custLinFactY="1200000" custLinFactNeighborX="100000" custLinFactNeighborY="1261391">
        <dgm:presLayoutVars>
          <dgm:chMax val="0"/>
          <dgm:chPref val="0"/>
        </dgm:presLayoutVars>
      </dgm:prSet>
      <dgm:spPr/>
    </dgm:pt>
    <dgm:pt modelId="{A352D429-7E01-4AAC-B928-E0FB6586E459}" type="pres">
      <dgm:prSet presAssocID="{67D5BD4C-1805-485F-A0AA-D868234E2FBE}" presName="rootConnector1" presStyleLbl="node1" presStyleIdx="0" presStyleCnt="8"/>
      <dgm:spPr/>
    </dgm:pt>
    <dgm:pt modelId="{72E6EF1B-B545-4E03-97D2-E044718CA20E}" type="pres">
      <dgm:prSet presAssocID="{67D5BD4C-1805-485F-A0AA-D868234E2FBE}" presName="hierChild2" presStyleCnt="0"/>
      <dgm:spPr/>
    </dgm:pt>
    <dgm:pt modelId="{8A664C5B-D84B-44B5-8816-967AE5290831}" type="pres">
      <dgm:prSet presAssocID="{C4644BF0-D1F1-49D8-880A-6E17BB57E974}" presName="Name37" presStyleLbl="parChTrans1D2" presStyleIdx="0" presStyleCnt="5"/>
      <dgm:spPr/>
    </dgm:pt>
    <dgm:pt modelId="{C1EEF677-7FE6-4D5C-A48A-EEF790805024}" type="pres">
      <dgm:prSet presAssocID="{2247FBE1-4245-4327-8AA3-F93F28E7D04D}" presName="hierRoot2" presStyleCnt="0">
        <dgm:presLayoutVars>
          <dgm:hierBranch val="init"/>
        </dgm:presLayoutVars>
      </dgm:prSet>
      <dgm:spPr/>
    </dgm:pt>
    <dgm:pt modelId="{84BA2935-60F6-4642-B877-4D31642EC2D8}" type="pres">
      <dgm:prSet presAssocID="{2247FBE1-4245-4327-8AA3-F93F28E7D04D}" presName="rootComposite" presStyleCnt="0"/>
      <dgm:spPr/>
    </dgm:pt>
    <dgm:pt modelId="{9C66F40F-A646-43BC-A8BC-CBE32019AE70}" type="pres">
      <dgm:prSet presAssocID="{2247FBE1-4245-4327-8AA3-F93F28E7D04D}" presName="rootText" presStyleLbl="node1" presStyleIdx="0" presStyleCnt="8" custScaleX="133691" custLinFactNeighborX="67539" custLinFactNeighborY="79334">
        <dgm:presLayoutVars>
          <dgm:chMax/>
          <dgm:chPref val="3"/>
        </dgm:presLayoutVars>
      </dgm:prSet>
      <dgm:spPr/>
    </dgm:pt>
    <dgm:pt modelId="{368E3495-E2DF-444C-85A8-042265B8ED35}" type="pres">
      <dgm:prSet presAssocID="{2247FBE1-4245-4327-8AA3-F93F28E7D04D}" presName="titleText2" presStyleLbl="fgAcc1" presStyleIdx="0" presStyleCnt="8" custLinFactX="173512" custLinFactY="714724" custLinFactNeighborX="200000" custLinFactNeighborY="800000">
        <dgm:presLayoutVars>
          <dgm:chMax val="0"/>
          <dgm:chPref val="0"/>
        </dgm:presLayoutVars>
      </dgm:prSet>
      <dgm:spPr/>
    </dgm:pt>
    <dgm:pt modelId="{24B9AFF3-8F8C-43C2-B206-A90070E4102A}" type="pres">
      <dgm:prSet presAssocID="{2247FBE1-4245-4327-8AA3-F93F28E7D04D}" presName="rootConnector" presStyleLbl="node2" presStyleIdx="0" presStyleCnt="0"/>
      <dgm:spPr/>
    </dgm:pt>
    <dgm:pt modelId="{A35E9B8D-E526-4290-8911-E888C53A6AA8}" type="pres">
      <dgm:prSet presAssocID="{2247FBE1-4245-4327-8AA3-F93F28E7D04D}" presName="hierChild4" presStyleCnt="0"/>
      <dgm:spPr/>
    </dgm:pt>
    <dgm:pt modelId="{5B14AADB-C0A2-4CFF-924B-7917A07E83B6}" type="pres">
      <dgm:prSet presAssocID="{8E4BEC25-E84B-4679-9057-E2B8E011F4F5}" presName="Name37" presStyleLbl="parChTrans1D3" presStyleIdx="0" presStyleCnt="5"/>
      <dgm:spPr/>
    </dgm:pt>
    <dgm:pt modelId="{62031293-E8B8-41EB-9D9D-73A4E38DDAA6}" type="pres">
      <dgm:prSet presAssocID="{3833E3C4-A16B-4F18-B88A-537101DBD724}" presName="hierRoot2" presStyleCnt="0">
        <dgm:presLayoutVars>
          <dgm:hierBranch val="init"/>
        </dgm:presLayoutVars>
      </dgm:prSet>
      <dgm:spPr/>
    </dgm:pt>
    <dgm:pt modelId="{B2BCA2CE-DA2C-4650-90EB-3DEBEE9E91D4}" type="pres">
      <dgm:prSet presAssocID="{3833E3C4-A16B-4F18-B88A-537101DBD724}" presName="rootComposite" presStyleCnt="0"/>
      <dgm:spPr/>
    </dgm:pt>
    <dgm:pt modelId="{1B4B9F92-11C5-4B91-AF49-412D332D2495}" type="pres">
      <dgm:prSet presAssocID="{3833E3C4-A16B-4F18-B88A-537101DBD724}" presName="rootText" presStyleLbl="node1" presStyleIdx="1" presStyleCnt="8" custLinFactX="100000" custLinFactNeighborX="134911" custLinFactNeighborY="64630">
        <dgm:presLayoutVars>
          <dgm:chMax/>
          <dgm:chPref val="3"/>
        </dgm:presLayoutVars>
      </dgm:prSet>
      <dgm:spPr/>
    </dgm:pt>
    <dgm:pt modelId="{8D056E4D-B61D-4B32-A0A4-AE5095793A7E}" type="pres">
      <dgm:prSet presAssocID="{3833E3C4-A16B-4F18-B88A-537101DBD724}" presName="titleText2" presStyleLbl="fgAcc1" presStyleIdx="1" presStyleCnt="8" custLinFactX="300000" custLinFactY="267327" custLinFactNeighborX="376012" custLinFactNeighborY="300000">
        <dgm:presLayoutVars>
          <dgm:chMax val="0"/>
          <dgm:chPref val="0"/>
        </dgm:presLayoutVars>
      </dgm:prSet>
      <dgm:spPr/>
    </dgm:pt>
    <dgm:pt modelId="{60D66930-09A1-4B63-AE02-02B9B2057A3F}" type="pres">
      <dgm:prSet presAssocID="{3833E3C4-A16B-4F18-B88A-537101DBD724}" presName="rootConnector" presStyleLbl="node3" presStyleIdx="0" presStyleCnt="0"/>
      <dgm:spPr/>
    </dgm:pt>
    <dgm:pt modelId="{483E5482-EAD6-49C2-A934-3034E3698128}" type="pres">
      <dgm:prSet presAssocID="{3833E3C4-A16B-4F18-B88A-537101DBD724}" presName="hierChild4" presStyleCnt="0"/>
      <dgm:spPr/>
    </dgm:pt>
    <dgm:pt modelId="{F05F2347-FF4C-4D2C-A3BB-1E16FFC8136B}" type="pres">
      <dgm:prSet presAssocID="{3833E3C4-A16B-4F18-B88A-537101DBD724}" presName="hierChild5" presStyleCnt="0"/>
      <dgm:spPr/>
    </dgm:pt>
    <dgm:pt modelId="{AFEF93EC-F95F-41A0-9028-22A2ABBC8380}" type="pres">
      <dgm:prSet presAssocID="{397F712C-9F11-4B45-839D-744FE4766CDB}" presName="Name37" presStyleLbl="parChTrans1D3" presStyleIdx="1" presStyleCnt="5"/>
      <dgm:spPr/>
    </dgm:pt>
    <dgm:pt modelId="{70F3239A-6D5F-4BC1-98FE-3DF8BC888422}" type="pres">
      <dgm:prSet presAssocID="{D5B5AC71-69D7-4119-BAE7-21FE451D7160}" presName="hierRoot2" presStyleCnt="0">
        <dgm:presLayoutVars>
          <dgm:hierBranch val="init"/>
        </dgm:presLayoutVars>
      </dgm:prSet>
      <dgm:spPr/>
    </dgm:pt>
    <dgm:pt modelId="{1F91A32E-67D2-48DF-AEF6-1FEAB0067F6A}" type="pres">
      <dgm:prSet presAssocID="{D5B5AC71-69D7-4119-BAE7-21FE451D7160}" presName="rootComposite" presStyleCnt="0"/>
      <dgm:spPr/>
    </dgm:pt>
    <dgm:pt modelId="{C1295EE6-EC32-4A63-A56E-492017E113DB}" type="pres">
      <dgm:prSet presAssocID="{D5B5AC71-69D7-4119-BAE7-21FE451D7160}" presName="rootText" presStyleLbl="node1" presStyleIdx="2" presStyleCnt="8" custLinFactX="100000" custLinFactNeighborX="110504" custLinFactNeighborY="64630">
        <dgm:presLayoutVars>
          <dgm:chMax/>
          <dgm:chPref val="3"/>
        </dgm:presLayoutVars>
      </dgm:prSet>
      <dgm:spPr/>
    </dgm:pt>
    <dgm:pt modelId="{C81B4DB4-E6E2-48B2-BCAF-91B5E7AACA2B}" type="pres">
      <dgm:prSet presAssocID="{D5B5AC71-69D7-4119-BAE7-21FE451D7160}" presName="titleText2" presStyleLbl="fgAcc1" presStyleIdx="2" presStyleCnt="8" custScaleX="96669" custScaleY="109914" custLinFactX="221833" custLinFactY="297701" custLinFactNeighborX="300000" custLinFactNeighborY="300000">
        <dgm:presLayoutVars>
          <dgm:chMax val="0"/>
          <dgm:chPref val="0"/>
        </dgm:presLayoutVars>
      </dgm:prSet>
      <dgm:spPr/>
    </dgm:pt>
    <dgm:pt modelId="{CDC8BEDE-461D-43EC-A726-6BB1CC4671AE}" type="pres">
      <dgm:prSet presAssocID="{D5B5AC71-69D7-4119-BAE7-21FE451D7160}" presName="rootConnector" presStyleLbl="node3" presStyleIdx="0" presStyleCnt="0"/>
      <dgm:spPr/>
    </dgm:pt>
    <dgm:pt modelId="{D253C85C-9FB2-4CC8-A9E7-C032E25DBB7A}" type="pres">
      <dgm:prSet presAssocID="{D5B5AC71-69D7-4119-BAE7-21FE451D7160}" presName="hierChild4" presStyleCnt="0"/>
      <dgm:spPr/>
    </dgm:pt>
    <dgm:pt modelId="{19EE8162-FB4A-4D0F-827F-5E5D74F15CAB}" type="pres">
      <dgm:prSet presAssocID="{D5B5AC71-69D7-4119-BAE7-21FE451D7160}" presName="hierChild5" presStyleCnt="0"/>
      <dgm:spPr/>
    </dgm:pt>
    <dgm:pt modelId="{11BB507A-4BC0-4576-B3AA-AE5854ACBAEC}" type="pres">
      <dgm:prSet presAssocID="{51BA7198-1A18-4F6F-9FC3-A3EC459B0457}" presName="Name37" presStyleLbl="parChTrans1D3" presStyleIdx="2" presStyleCnt="5"/>
      <dgm:spPr/>
    </dgm:pt>
    <dgm:pt modelId="{D17E18B9-720A-4B58-AB5A-F3463B9A9179}" type="pres">
      <dgm:prSet presAssocID="{1B8B034A-0DF5-4651-ACD8-1460D335CD52}" presName="hierRoot2" presStyleCnt="0">
        <dgm:presLayoutVars>
          <dgm:hierBranch val="init"/>
        </dgm:presLayoutVars>
      </dgm:prSet>
      <dgm:spPr/>
    </dgm:pt>
    <dgm:pt modelId="{8E9A12D6-8ED9-4BCF-953E-AB67AC2B282A}" type="pres">
      <dgm:prSet presAssocID="{1B8B034A-0DF5-4651-ACD8-1460D335CD52}" presName="rootComposite" presStyleCnt="0"/>
      <dgm:spPr/>
    </dgm:pt>
    <dgm:pt modelId="{19CF68FE-3B62-4F21-BC82-1165E1B9EBB4}" type="pres">
      <dgm:prSet presAssocID="{1B8B034A-0DF5-4651-ACD8-1460D335CD52}" presName="rootText" presStyleLbl="node1" presStyleIdx="3" presStyleCnt="8" custLinFactX="83938" custLinFactNeighborX="100000" custLinFactNeighborY="64630">
        <dgm:presLayoutVars>
          <dgm:chMax/>
          <dgm:chPref val="3"/>
        </dgm:presLayoutVars>
      </dgm:prSet>
      <dgm:spPr/>
    </dgm:pt>
    <dgm:pt modelId="{A6AF4B3C-FB89-4E01-AF51-34D0978B4CD7}" type="pres">
      <dgm:prSet presAssocID="{1B8B034A-0DF5-4651-ACD8-1460D335CD52}" presName="titleText2" presStyleLbl="fgAcc1" presStyleIdx="3" presStyleCnt="8" custLinFactX="179068" custLinFactY="268057" custLinFactNeighborX="200000" custLinFactNeighborY="300000">
        <dgm:presLayoutVars>
          <dgm:chMax val="0"/>
          <dgm:chPref val="0"/>
        </dgm:presLayoutVars>
      </dgm:prSet>
      <dgm:spPr/>
    </dgm:pt>
    <dgm:pt modelId="{365FE71C-1FC0-4F5A-9259-FBE31FEB237C}" type="pres">
      <dgm:prSet presAssocID="{1B8B034A-0DF5-4651-ACD8-1460D335CD52}" presName="rootConnector" presStyleLbl="node3" presStyleIdx="0" presStyleCnt="0"/>
      <dgm:spPr/>
    </dgm:pt>
    <dgm:pt modelId="{73BC0C29-216D-4B78-84CC-4AEB9F240D0E}" type="pres">
      <dgm:prSet presAssocID="{1B8B034A-0DF5-4651-ACD8-1460D335CD52}" presName="hierChild4" presStyleCnt="0"/>
      <dgm:spPr/>
    </dgm:pt>
    <dgm:pt modelId="{104EEBBA-E77F-4317-A46A-F83A4B52A7C9}" type="pres">
      <dgm:prSet presAssocID="{1B8B034A-0DF5-4651-ACD8-1460D335CD52}" presName="hierChild5" presStyleCnt="0"/>
      <dgm:spPr/>
    </dgm:pt>
    <dgm:pt modelId="{6C8F082B-3690-4FFE-8D9E-EDBF8BF9F461}" type="pres">
      <dgm:prSet presAssocID="{5F558FB1-C765-4FFE-BE7F-1826D2DA1474}" presName="Name37" presStyleLbl="parChTrans1D3" presStyleIdx="3" presStyleCnt="5"/>
      <dgm:spPr/>
    </dgm:pt>
    <dgm:pt modelId="{5951D178-E3F0-497C-AEE7-345E439CE6FF}" type="pres">
      <dgm:prSet presAssocID="{7075C192-16E2-4318-B6A6-CF06E4CB3EC9}" presName="hierRoot2" presStyleCnt="0">
        <dgm:presLayoutVars>
          <dgm:hierBranch val="init"/>
        </dgm:presLayoutVars>
      </dgm:prSet>
      <dgm:spPr/>
    </dgm:pt>
    <dgm:pt modelId="{3CE70F0F-E4E8-491E-A964-946C9A9B4032}" type="pres">
      <dgm:prSet presAssocID="{7075C192-16E2-4318-B6A6-CF06E4CB3EC9}" presName="rootComposite" presStyleCnt="0"/>
      <dgm:spPr/>
    </dgm:pt>
    <dgm:pt modelId="{BF298CA3-568A-47E8-B5B1-FE54058E7A82}" type="pres">
      <dgm:prSet presAssocID="{7075C192-16E2-4318-B6A6-CF06E4CB3EC9}" presName="rootText" presStyleLbl="node1" presStyleIdx="4" presStyleCnt="8" custLinFactX="57090" custLinFactNeighborX="100000" custLinFactNeighborY="64630">
        <dgm:presLayoutVars>
          <dgm:chMax/>
          <dgm:chPref val="3"/>
        </dgm:presLayoutVars>
      </dgm:prSet>
      <dgm:spPr/>
    </dgm:pt>
    <dgm:pt modelId="{3DAB503F-B7D5-4C24-A6D2-64C1A7469E5B}" type="pres">
      <dgm:prSet presAssocID="{7075C192-16E2-4318-B6A6-CF06E4CB3EC9}" presName="titleText2" presStyleLbl="fgAcc1" presStyleIdx="4" presStyleCnt="8" custLinFactX="100000" custLinFactY="268057" custLinFactNeighborX="129999" custLinFactNeighborY="300000">
        <dgm:presLayoutVars>
          <dgm:chMax val="0"/>
          <dgm:chPref val="0"/>
        </dgm:presLayoutVars>
      </dgm:prSet>
      <dgm:spPr/>
    </dgm:pt>
    <dgm:pt modelId="{CFD6737C-781E-49F7-9BD9-2EAC01915BC4}" type="pres">
      <dgm:prSet presAssocID="{7075C192-16E2-4318-B6A6-CF06E4CB3EC9}" presName="rootConnector" presStyleLbl="node3" presStyleIdx="0" presStyleCnt="0"/>
      <dgm:spPr/>
    </dgm:pt>
    <dgm:pt modelId="{3963CFAA-B392-4A48-8CAC-64EBAAC599A4}" type="pres">
      <dgm:prSet presAssocID="{7075C192-16E2-4318-B6A6-CF06E4CB3EC9}" presName="hierChild4" presStyleCnt="0"/>
      <dgm:spPr/>
    </dgm:pt>
    <dgm:pt modelId="{1706E738-E132-4836-B488-0C072CBB9BC3}" type="pres">
      <dgm:prSet presAssocID="{7075C192-16E2-4318-B6A6-CF06E4CB3EC9}" presName="hierChild5" presStyleCnt="0"/>
      <dgm:spPr/>
    </dgm:pt>
    <dgm:pt modelId="{46B46C99-ED9A-4341-BA4D-01AEC861A362}" type="pres">
      <dgm:prSet presAssocID="{2247FBE1-4245-4327-8AA3-F93F28E7D04D}" presName="hierChild5" presStyleCnt="0"/>
      <dgm:spPr/>
    </dgm:pt>
    <dgm:pt modelId="{09078EB8-C224-48E9-BD0E-55CEA973BA6B}" type="pres">
      <dgm:prSet presAssocID="{A0FD071B-D287-4E09-BB6E-F262AFC38AA3}" presName="Name96" presStyleLbl="parChTrans1D3" presStyleIdx="4" presStyleCnt="5"/>
      <dgm:spPr/>
    </dgm:pt>
    <dgm:pt modelId="{AB35A9AF-97B3-46C5-8DE2-B0CE7896AF6F}" type="pres">
      <dgm:prSet presAssocID="{0CF9B7F8-C030-42A6-A70B-7FAF0EA70F8E}" presName="hierRoot3" presStyleCnt="0">
        <dgm:presLayoutVars>
          <dgm:hierBranch val="init"/>
        </dgm:presLayoutVars>
      </dgm:prSet>
      <dgm:spPr/>
    </dgm:pt>
    <dgm:pt modelId="{1A4E7BA3-A120-4326-B113-1E3CD6CF1F5B}" type="pres">
      <dgm:prSet presAssocID="{0CF9B7F8-C030-42A6-A70B-7FAF0EA70F8E}" presName="rootComposite3" presStyleCnt="0"/>
      <dgm:spPr/>
    </dgm:pt>
    <dgm:pt modelId="{FCFBA073-9B91-40B0-83E9-2D11DA0BD8D7}" type="pres">
      <dgm:prSet presAssocID="{0CF9B7F8-C030-42A6-A70B-7FAF0EA70F8E}" presName="rootText3" presStyleLbl="asst1" presStyleIdx="0" presStyleCnt="2" custScaleX="133691" custLinFactX="100000" custLinFactNeighborX="168906" custLinFactNeighborY="61827">
        <dgm:presLayoutVars>
          <dgm:chPref val="3"/>
        </dgm:presLayoutVars>
      </dgm:prSet>
      <dgm:spPr/>
    </dgm:pt>
    <dgm:pt modelId="{C4810777-C40E-4446-AA07-F094C66E7122}" type="pres">
      <dgm:prSet presAssocID="{0CF9B7F8-C030-42A6-A70B-7FAF0EA70F8E}" presName="titleText3" presStyleLbl="fgAcc2" presStyleIdx="0" presStyleCnt="2" custLinFactX="200000" custLinFactY="500000" custLinFactNeighborX="254420" custLinFactNeighborY="576789">
        <dgm:presLayoutVars>
          <dgm:chMax val="0"/>
          <dgm:chPref val="0"/>
        </dgm:presLayoutVars>
      </dgm:prSet>
      <dgm:spPr/>
    </dgm:pt>
    <dgm:pt modelId="{E39DCF5F-16DA-4708-B398-3A1830A4A106}" type="pres">
      <dgm:prSet presAssocID="{0CF9B7F8-C030-42A6-A70B-7FAF0EA70F8E}" presName="rootConnector3" presStyleLbl="asst2" presStyleIdx="0" presStyleCnt="0"/>
      <dgm:spPr/>
    </dgm:pt>
    <dgm:pt modelId="{C592DF72-849C-4415-8DBF-506C4E064484}" type="pres">
      <dgm:prSet presAssocID="{0CF9B7F8-C030-42A6-A70B-7FAF0EA70F8E}" presName="hierChild6" presStyleCnt="0"/>
      <dgm:spPr/>
    </dgm:pt>
    <dgm:pt modelId="{1084B37A-F601-45DB-83E3-15BFB18547A5}" type="pres">
      <dgm:prSet presAssocID="{0CF9B7F8-C030-42A6-A70B-7FAF0EA70F8E}" presName="hierChild7" presStyleCnt="0"/>
      <dgm:spPr/>
    </dgm:pt>
    <dgm:pt modelId="{057F31C3-F30D-44F9-B392-9015D7E85369}" type="pres">
      <dgm:prSet presAssocID="{D0A9B38D-F0A2-44B2-A683-6730720ED6E3}" presName="Name37" presStyleLbl="parChTrans1D2" presStyleIdx="1" presStyleCnt="5"/>
      <dgm:spPr/>
    </dgm:pt>
    <dgm:pt modelId="{9C533C1B-7F6C-45F1-86FA-60F7B2023FE1}" type="pres">
      <dgm:prSet presAssocID="{CB7A560E-2DBD-47C8-84C1-BD3ED8B5FD8B}" presName="hierRoot2" presStyleCnt="0">
        <dgm:presLayoutVars>
          <dgm:hierBranch val="init"/>
        </dgm:presLayoutVars>
      </dgm:prSet>
      <dgm:spPr/>
    </dgm:pt>
    <dgm:pt modelId="{6701802F-2507-450B-B060-C3CAAA075AE2}" type="pres">
      <dgm:prSet presAssocID="{CB7A560E-2DBD-47C8-84C1-BD3ED8B5FD8B}" presName="rootComposite" presStyleCnt="0"/>
      <dgm:spPr/>
    </dgm:pt>
    <dgm:pt modelId="{5DA8F1E9-E776-42E5-B633-D046B5850614}" type="pres">
      <dgm:prSet presAssocID="{CB7A560E-2DBD-47C8-84C1-BD3ED8B5FD8B}" presName="rootText" presStyleLbl="node1" presStyleIdx="5" presStyleCnt="8" custScaleX="67801" custLinFactNeighborX="60869" custLinFactNeighborY="79334">
        <dgm:presLayoutVars>
          <dgm:chMax/>
          <dgm:chPref val="3"/>
        </dgm:presLayoutVars>
      </dgm:prSet>
      <dgm:spPr/>
    </dgm:pt>
    <dgm:pt modelId="{49295DCB-3368-4280-BE16-12B8F18C9801}" type="pres">
      <dgm:prSet presAssocID="{CB7A560E-2DBD-47C8-84C1-BD3ED8B5FD8B}" presName="titleText2" presStyleLbl="fgAcc1" presStyleIdx="5" presStyleCnt="8" custLinFactX="98120" custLinFactY="714724" custLinFactNeighborX="100000" custLinFactNeighborY="800000">
        <dgm:presLayoutVars>
          <dgm:chMax val="0"/>
          <dgm:chPref val="0"/>
        </dgm:presLayoutVars>
      </dgm:prSet>
      <dgm:spPr/>
    </dgm:pt>
    <dgm:pt modelId="{D38A5BE3-C4CF-4594-9855-CC0AA21B74B1}" type="pres">
      <dgm:prSet presAssocID="{CB7A560E-2DBD-47C8-84C1-BD3ED8B5FD8B}" presName="rootConnector" presStyleLbl="node2" presStyleIdx="0" presStyleCnt="0"/>
      <dgm:spPr/>
    </dgm:pt>
    <dgm:pt modelId="{DE6A9AF0-2817-4B82-96B8-D731124255DE}" type="pres">
      <dgm:prSet presAssocID="{CB7A560E-2DBD-47C8-84C1-BD3ED8B5FD8B}" presName="hierChild4" presStyleCnt="0"/>
      <dgm:spPr/>
    </dgm:pt>
    <dgm:pt modelId="{B71D8463-7C82-400D-A046-20E5C82D0379}" type="pres">
      <dgm:prSet presAssocID="{CB7A560E-2DBD-47C8-84C1-BD3ED8B5FD8B}" presName="hierChild5" presStyleCnt="0"/>
      <dgm:spPr/>
    </dgm:pt>
    <dgm:pt modelId="{B85B6E89-FAA5-4AA5-A43D-2977EF0A0F95}" type="pres">
      <dgm:prSet presAssocID="{8C448B8A-BD5D-48CA-B0CE-4CFD865BE64E}" presName="Name37" presStyleLbl="parChTrans1D2" presStyleIdx="2" presStyleCnt="5"/>
      <dgm:spPr/>
    </dgm:pt>
    <dgm:pt modelId="{B5F7CCF0-9F6C-4F08-858C-0ADEE9865448}" type="pres">
      <dgm:prSet presAssocID="{5F9794D9-4F07-4BCD-A4F0-7C511BD1DCFB}" presName="hierRoot2" presStyleCnt="0">
        <dgm:presLayoutVars>
          <dgm:hierBranch val="init"/>
        </dgm:presLayoutVars>
      </dgm:prSet>
      <dgm:spPr/>
    </dgm:pt>
    <dgm:pt modelId="{581E5783-CF85-4E44-9332-A8B61FEB53FF}" type="pres">
      <dgm:prSet presAssocID="{5F9794D9-4F07-4BCD-A4F0-7C511BD1DCFB}" presName="rootComposite" presStyleCnt="0"/>
      <dgm:spPr/>
    </dgm:pt>
    <dgm:pt modelId="{F351755E-0FBC-4E6A-8818-2C2A83C9F570}" type="pres">
      <dgm:prSet presAssocID="{5F9794D9-4F07-4BCD-A4F0-7C511BD1DCFB}" presName="rootText" presStyleLbl="node1" presStyleIdx="6" presStyleCnt="8" custScaleX="66084" custLinFactNeighborX="36093" custLinFactNeighborY="79334">
        <dgm:presLayoutVars>
          <dgm:chMax/>
          <dgm:chPref val="3"/>
        </dgm:presLayoutVars>
      </dgm:prSet>
      <dgm:spPr/>
    </dgm:pt>
    <dgm:pt modelId="{E0201D93-5A03-4887-8493-A4B8EBCA21D3}" type="pres">
      <dgm:prSet presAssocID="{5F9794D9-4F07-4BCD-A4F0-7C511BD1DCFB}" presName="titleText2" presStyleLbl="fgAcc1" presStyleIdx="6" presStyleCnt="8" custLinFactY="714724" custLinFactNeighborX="77032" custLinFactNeighborY="800000">
        <dgm:presLayoutVars>
          <dgm:chMax val="0"/>
          <dgm:chPref val="0"/>
        </dgm:presLayoutVars>
      </dgm:prSet>
      <dgm:spPr/>
    </dgm:pt>
    <dgm:pt modelId="{A79F7750-96CB-4CFD-A664-4EF4A27792B4}" type="pres">
      <dgm:prSet presAssocID="{5F9794D9-4F07-4BCD-A4F0-7C511BD1DCFB}" presName="rootConnector" presStyleLbl="node2" presStyleIdx="0" presStyleCnt="0"/>
      <dgm:spPr/>
    </dgm:pt>
    <dgm:pt modelId="{195D0627-EEB3-4540-AED5-24094DD10B65}" type="pres">
      <dgm:prSet presAssocID="{5F9794D9-4F07-4BCD-A4F0-7C511BD1DCFB}" presName="hierChild4" presStyleCnt="0"/>
      <dgm:spPr/>
    </dgm:pt>
    <dgm:pt modelId="{7FBE1367-8892-4B88-88A5-62C1F8994359}" type="pres">
      <dgm:prSet presAssocID="{5F9794D9-4F07-4BCD-A4F0-7C511BD1DCFB}" presName="hierChild5" presStyleCnt="0"/>
      <dgm:spPr/>
    </dgm:pt>
    <dgm:pt modelId="{1AD31FC2-E9F6-4B95-9ECD-CC8BF413B498}" type="pres">
      <dgm:prSet presAssocID="{FE62CFF3-7BBF-403A-8B43-9842E584DE66}" presName="Name37" presStyleLbl="parChTrans1D2" presStyleIdx="3" presStyleCnt="5"/>
      <dgm:spPr/>
    </dgm:pt>
    <dgm:pt modelId="{12994A31-C5AE-400A-BB07-2D1EF672C345}" type="pres">
      <dgm:prSet presAssocID="{EBE09DF6-1CF2-48E2-895F-A4997E034BEC}" presName="hierRoot2" presStyleCnt="0">
        <dgm:presLayoutVars>
          <dgm:hierBranch val="init"/>
        </dgm:presLayoutVars>
      </dgm:prSet>
      <dgm:spPr/>
    </dgm:pt>
    <dgm:pt modelId="{CD4ACBBA-222D-4CB5-911C-5AAD7A8D3E29}" type="pres">
      <dgm:prSet presAssocID="{EBE09DF6-1CF2-48E2-895F-A4997E034BEC}" presName="rootComposite" presStyleCnt="0"/>
      <dgm:spPr/>
    </dgm:pt>
    <dgm:pt modelId="{F2A24070-FCF0-49F2-BCF3-E787226E8CE3}" type="pres">
      <dgm:prSet presAssocID="{EBE09DF6-1CF2-48E2-895F-A4997E034BEC}" presName="rootText" presStyleLbl="node1" presStyleIdx="7" presStyleCnt="8" custScaleX="66084" custLinFactNeighborX="10226" custLinFactNeighborY="79334">
        <dgm:presLayoutVars>
          <dgm:chMax/>
          <dgm:chPref val="3"/>
        </dgm:presLayoutVars>
      </dgm:prSet>
      <dgm:spPr/>
    </dgm:pt>
    <dgm:pt modelId="{1E610158-0810-4667-BFBD-2FB27A8B435C}" type="pres">
      <dgm:prSet presAssocID="{EBE09DF6-1CF2-48E2-895F-A4997E034BEC}" presName="titleText2" presStyleLbl="fgAcc1" presStyleIdx="7" presStyleCnt="8" custLinFactY="714724" custLinFactNeighborX="77032" custLinFactNeighborY="800000">
        <dgm:presLayoutVars>
          <dgm:chMax val="0"/>
          <dgm:chPref val="0"/>
        </dgm:presLayoutVars>
      </dgm:prSet>
      <dgm:spPr/>
    </dgm:pt>
    <dgm:pt modelId="{18525B91-36AE-487D-960C-DE64B33FC7E9}" type="pres">
      <dgm:prSet presAssocID="{EBE09DF6-1CF2-48E2-895F-A4997E034BEC}" presName="rootConnector" presStyleLbl="node2" presStyleIdx="0" presStyleCnt="0"/>
      <dgm:spPr/>
    </dgm:pt>
    <dgm:pt modelId="{87D9D56C-55B0-4212-8A2F-2886548FDCEA}" type="pres">
      <dgm:prSet presAssocID="{EBE09DF6-1CF2-48E2-895F-A4997E034BEC}" presName="hierChild4" presStyleCnt="0"/>
      <dgm:spPr/>
    </dgm:pt>
    <dgm:pt modelId="{6E6C8928-C1EB-4419-B074-6C0BA6103A3A}" type="pres">
      <dgm:prSet presAssocID="{EBE09DF6-1CF2-48E2-895F-A4997E034BEC}" presName="hierChild5" presStyleCnt="0"/>
      <dgm:spPr/>
    </dgm:pt>
    <dgm:pt modelId="{5A390330-40ED-43B4-9EF8-58244F1F77CC}" type="pres">
      <dgm:prSet presAssocID="{67D5BD4C-1805-485F-A0AA-D868234E2FBE}" presName="hierChild3" presStyleCnt="0"/>
      <dgm:spPr/>
    </dgm:pt>
    <dgm:pt modelId="{ED9A0CF4-F1B2-446D-8B53-5A20E4E8B382}" type="pres">
      <dgm:prSet presAssocID="{4947A90A-7CC2-4FB8-8F79-C173C265848E}" presName="Name96" presStyleLbl="parChTrans1D2" presStyleIdx="4" presStyleCnt="5"/>
      <dgm:spPr/>
    </dgm:pt>
    <dgm:pt modelId="{976E9ADA-286B-451B-9FAD-5AE855E0DEBB}" type="pres">
      <dgm:prSet presAssocID="{A76A5468-8F8E-4AFD-9A71-FCB0C91FC390}" presName="hierRoot3" presStyleCnt="0">
        <dgm:presLayoutVars>
          <dgm:hierBranch val="init"/>
        </dgm:presLayoutVars>
      </dgm:prSet>
      <dgm:spPr/>
    </dgm:pt>
    <dgm:pt modelId="{FC7895A7-AF92-4410-87A5-CC7E0709EE50}" type="pres">
      <dgm:prSet presAssocID="{A76A5468-8F8E-4AFD-9A71-FCB0C91FC390}" presName="rootComposite3" presStyleCnt="0"/>
      <dgm:spPr/>
    </dgm:pt>
    <dgm:pt modelId="{96144805-35FF-4C69-83A8-66378CCE0D3C}" type="pres">
      <dgm:prSet presAssocID="{A76A5468-8F8E-4AFD-9A71-FCB0C91FC390}" presName="rootText3" presStyleLbl="asst1" presStyleIdx="1" presStyleCnt="2" custScaleX="133691" custLinFactX="100000" custLinFactNeighborX="106929" custLinFactNeighborY="50815">
        <dgm:presLayoutVars>
          <dgm:chPref val="3"/>
        </dgm:presLayoutVars>
      </dgm:prSet>
      <dgm:spPr/>
    </dgm:pt>
    <dgm:pt modelId="{8F401DCD-11A8-4802-B451-62DAC17E0E98}" type="pres">
      <dgm:prSet presAssocID="{A76A5468-8F8E-4AFD-9A71-FCB0C91FC390}" presName="titleText3" presStyleLbl="fgAcc2" presStyleIdx="1" presStyleCnt="2" custLinFactX="198441" custLinFactY="1000000" custLinFactNeighborX="200000" custLinFactNeighborY="1081301">
        <dgm:presLayoutVars>
          <dgm:chMax val="0"/>
          <dgm:chPref val="0"/>
        </dgm:presLayoutVars>
      </dgm:prSet>
      <dgm:spPr/>
    </dgm:pt>
    <dgm:pt modelId="{84A7E3D2-BECC-4E9F-96C3-4D29D063DBE2}" type="pres">
      <dgm:prSet presAssocID="{A76A5468-8F8E-4AFD-9A71-FCB0C91FC390}" presName="rootConnector3" presStyleLbl="asst1" presStyleIdx="1" presStyleCnt="2"/>
      <dgm:spPr/>
    </dgm:pt>
    <dgm:pt modelId="{A37C8A03-576E-42DB-8BCE-4E12D6A2A078}" type="pres">
      <dgm:prSet presAssocID="{A76A5468-8F8E-4AFD-9A71-FCB0C91FC390}" presName="hierChild6" presStyleCnt="0"/>
      <dgm:spPr/>
    </dgm:pt>
    <dgm:pt modelId="{457AB8C8-98A3-45C1-977C-17D16C1B3AE5}" type="pres">
      <dgm:prSet presAssocID="{A76A5468-8F8E-4AFD-9A71-FCB0C91FC390}" presName="hierChild7" presStyleCnt="0"/>
      <dgm:spPr/>
    </dgm:pt>
  </dgm:ptLst>
  <dgm:cxnLst>
    <dgm:cxn modelId="{A4CF0F01-22CF-9342-A6A6-A4EE53289C88}" type="presOf" srcId="{1B8B034A-0DF5-4651-ACD8-1460D335CD52}" destId="{19CF68FE-3B62-4F21-BC82-1165E1B9EBB4}" srcOrd="0" destOrd="0" presId="urn:microsoft.com/office/officeart/2008/layout/NameandTitleOrganizationalChart"/>
    <dgm:cxn modelId="{2CC76905-FF5F-2D4E-A9BE-2DBF39E68728}" type="presOf" srcId="{3833E3C4-A16B-4F18-B88A-537101DBD724}" destId="{1B4B9F92-11C5-4B91-AF49-412D332D2495}" srcOrd="0" destOrd="0" presId="urn:microsoft.com/office/officeart/2008/layout/NameandTitleOrganizationalChart"/>
    <dgm:cxn modelId="{15866D10-06D5-1341-9A20-8D5D1F26D74A}" type="presOf" srcId="{EBE09DF6-1CF2-48E2-895F-A4997E034BEC}" destId="{F2A24070-FCF0-49F2-BCF3-E787226E8CE3}" srcOrd="0" destOrd="0" presId="urn:microsoft.com/office/officeart/2008/layout/NameandTitleOrganizationalChart"/>
    <dgm:cxn modelId="{50975613-D1F3-F346-A34B-AAA6EAB06910}" type="presOf" srcId="{D5B5AC71-69D7-4119-BAE7-21FE451D7160}" destId="{C1295EE6-EC32-4A63-A56E-492017E113DB}" srcOrd="0" destOrd="0" presId="urn:microsoft.com/office/officeart/2008/layout/NameandTitleOrganizationalChart"/>
    <dgm:cxn modelId="{97679219-38F0-BA4E-8A2B-33C541E66191}" type="presOf" srcId="{7075C192-16E2-4318-B6A6-CF06E4CB3EC9}" destId="{CFD6737C-781E-49F7-9BD9-2EAC01915BC4}" srcOrd="1" destOrd="0" presId="urn:microsoft.com/office/officeart/2008/layout/NameandTitleOrganizationalChart"/>
    <dgm:cxn modelId="{2F58381F-6072-3442-BBD5-7D1E8C3D5DB9}" type="presOf" srcId="{8E4BEC25-E84B-4679-9057-E2B8E011F4F5}" destId="{5B14AADB-C0A2-4CFF-924B-7917A07E83B6}" srcOrd="0" destOrd="0" presId="urn:microsoft.com/office/officeart/2008/layout/NameandTitleOrganizationalChart"/>
    <dgm:cxn modelId="{93DDE526-2391-644E-8703-CB26292BAF24}" type="presOf" srcId="{2247FBE1-4245-4327-8AA3-F93F28E7D04D}" destId="{24B9AFF3-8F8C-43C2-B206-A90070E4102A}" srcOrd="1" destOrd="0" presId="urn:microsoft.com/office/officeart/2008/layout/NameandTitleOrganizationalChart"/>
    <dgm:cxn modelId="{5722082A-2904-EB4D-990B-6207D2E7E19F}" type="presOf" srcId="{8C448B8A-BD5D-48CA-B0CE-4CFD865BE64E}" destId="{B85B6E89-FAA5-4AA5-A43D-2977EF0A0F95}" srcOrd="0" destOrd="0" presId="urn:microsoft.com/office/officeart/2008/layout/NameandTitleOrganizationalChart"/>
    <dgm:cxn modelId="{A67B172E-BC3A-A948-994E-AF5E7F92DD52}" type="presOf" srcId="{5F9794D9-4F07-4BCD-A4F0-7C511BD1DCFB}" destId="{A79F7750-96CB-4CFD-A664-4EF4A27792B4}" srcOrd="1" destOrd="0" presId="urn:microsoft.com/office/officeart/2008/layout/NameandTitleOrganizationalChart"/>
    <dgm:cxn modelId="{D86BC930-35BB-E94C-ABDC-424AA2551480}" type="presOf" srcId="{77DA1634-9A7F-47D9-AEE1-D2F67AC54FA6}" destId="{1E610158-0810-4667-BFBD-2FB27A8B435C}" srcOrd="0" destOrd="0" presId="urn:microsoft.com/office/officeart/2008/layout/NameandTitleOrganizationalChart"/>
    <dgm:cxn modelId="{F07F5833-03DE-D848-8BA8-820CEB4EC22A}" type="presOf" srcId="{7E63A7AD-6773-4E39-BC2D-D665DB19BE99}" destId="{CC35796C-7528-434A-B4FE-257940497F92}" srcOrd="0" destOrd="0" presId="urn:microsoft.com/office/officeart/2008/layout/NameandTitleOrganizationalChart"/>
    <dgm:cxn modelId="{D9F1803F-1306-8B44-910E-D8B062D9F798}" type="presOf" srcId="{FE62CFF3-7BBF-403A-8B43-9842E584DE66}" destId="{1AD31FC2-E9F6-4B95-9ECD-CC8BF413B498}" srcOrd="0" destOrd="0" presId="urn:microsoft.com/office/officeart/2008/layout/NameandTitleOrganizationalChart"/>
    <dgm:cxn modelId="{43364A63-A75C-EC47-82A4-247D670BC278}" type="presOf" srcId="{2802475B-03A5-45CF-97C1-7FCE7D7B861C}" destId="{368E3495-E2DF-444C-85A8-042265B8ED35}" srcOrd="0" destOrd="0" presId="urn:microsoft.com/office/officeart/2008/layout/NameandTitleOrganizationalChart"/>
    <dgm:cxn modelId="{0F2AB664-69AD-D94C-A938-EDF35E45D205}" type="presOf" srcId="{A76A5468-8F8E-4AFD-9A71-FCB0C91FC390}" destId="{84A7E3D2-BECC-4E9F-96C3-4D29D063DBE2}" srcOrd="1" destOrd="0" presId="urn:microsoft.com/office/officeart/2008/layout/NameandTitleOrganizationalChart"/>
    <dgm:cxn modelId="{5CB1376D-7510-D24B-9891-5405C44E2B73}" type="presOf" srcId="{CB7A560E-2DBD-47C8-84C1-BD3ED8B5FD8B}" destId="{5DA8F1E9-E776-42E5-B633-D046B5850614}" srcOrd="0" destOrd="0" presId="urn:microsoft.com/office/officeart/2008/layout/NameandTitleOrganizationalChart"/>
    <dgm:cxn modelId="{B0B62C4F-B697-B24A-B8E7-BD356D66A956}" type="presOf" srcId="{5F9794D9-4F07-4BCD-A4F0-7C511BD1DCFB}" destId="{F351755E-0FBC-4E6A-8818-2C2A83C9F570}" srcOrd="0" destOrd="0" presId="urn:microsoft.com/office/officeart/2008/layout/NameandTitleOrganizationalChart"/>
    <dgm:cxn modelId="{28942871-188D-6D49-B2CC-775E14415B23}" type="presOf" srcId="{F4D55859-6DDD-4352-B899-0C23CC05ADAE}" destId="{8F401DCD-11A8-4802-B451-62DAC17E0E98}" srcOrd="0" destOrd="0" presId="urn:microsoft.com/office/officeart/2008/layout/NameandTitleOrganizationalChart"/>
    <dgm:cxn modelId="{DA739376-68B7-4F44-AFB9-8DA30890441A}" type="presOf" srcId="{A0FD071B-D287-4E09-BB6E-F262AFC38AA3}" destId="{09078EB8-C224-48E9-BD0E-55CEA973BA6B}" srcOrd="0" destOrd="0" presId="urn:microsoft.com/office/officeart/2008/layout/NameandTitleOrganizationalChart"/>
    <dgm:cxn modelId="{119B3F57-6172-4BBC-A814-4A3A1E3A5C68}" srcId="{2247FBE1-4245-4327-8AA3-F93F28E7D04D}" destId="{1B8B034A-0DF5-4651-ACD8-1460D335CD52}" srcOrd="2" destOrd="0" parTransId="{51BA7198-1A18-4F6F-9FC3-A3EC459B0457}" sibTransId="{355F45B0-FAD4-4BE2-8752-4BDD88211948}"/>
    <dgm:cxn modelId="{8D3D255A-35D7-784B-A943-D0099025DFC8}" type="presOf" srcId="{EBE09DF6-1CF2-48E2-895F-A4997E034BEC}" destId="{18525B91-36AE-487D-960C-DE64B33FC7E9}" srcOrd="1" destOrd="0" presId="urn:microsoft.com/office/officeart/2008/layout/NameandTitleOrganizationalChart"/>
    <dgm:cxn modelId="{4B301A82-A59B-4410-B8D1-EBDA7DB10695}" srcId="{67D5BD4C-1805-485F-A0AA-D868234E2FBE}" destId="{CB7A560E-2DBD-47C8-84C1-BD3ED8B5FD8B}" srcOrd="2" destOrd="0" parTransId="{D0A9B38D-F0A2-44B2-A683-6730720ED6E3}" sibTransId="{7E0B77DE-28D3-4EC6-8473-0B5A506A303E}"/>
    <dgm:cxn modelId="{3EA42482-4391-0040-8E9A-7B837E19843C}" type="presOf" srcId="{28F76B85-AC69-4385-B921-4D86F89E8F42}" destId="{3DAB503F-B7D5-4C24-A6D2-64C1A7469E5B}" srcOrd="0" destOrd="0" presId="urn:microsoft.com/office/officeart/2008/layout/NameandTitleOrganizationalChart"/>
    <dgm:cxn modelId="{3B5E3282-BB9D-4CEC-8356-E188C9DEFFD1}" srcId="{67D5BD4C-1805-485F-A0AA-D868234E2FBE}" destId="{A76A5468-8F8E-4AFD-9A71-FCB0C91FC390}" srcOrd="0" destOrd="0" parTransId="{4947A90A-7CC2-4FB8-8F79-C173C265848E}" sibTransId="{F4D55859-6DDD-4352-B899-0C23CC05ADAE}"/>
    <dgm:cxn modelId="{855FDD8B-B3F8-DF41-A098-E1686307A5EB}" type="presOf" srcId="{EDFA79A4-402D-48FE-A0CF-3FBAA77F792E}" destId="{8D056E4D-B61D-4B32-A0A4-AE5095793A7E}" srcOrd="0" destOrd="0" presId="urn:microsoft.com/office/officeart/2008/layout/NameandTitleOrganizationalChart"/>
    <dgm:cxn modelId="{B5F1298D-E489-4C45-B2A0-731549BAAAA5}" type="presOf" srcId="{C4644BF0-D1F1-49D8-880A-6E17BB57E974}" destId="{8A664C5B-D84B-44B5-8816-967AE5290831}" srcOrd="0" destOrd="0" presId="urn:microsoft.com/office/officeart/2008/layout/NameandTitleOrganizationalChart"/>
    <dgm:cxn modelId="{174D3790-2109-0246-8A75-3807388294E3}" type="presOf" srcId="{355F45B0-FAD4-4BE2-8752-4BDD88211948}" destId="{A6AF4B3C-FB89-4E01-AF51-34D0978B4CD7}" srcOrd="0" destOrd="0" presId="urn:microsoft.com/office/officeart/2008/layout/NameandTitleOrganizationalChart"/>
    <dgm:cxn modelId="{3778EF90-17D3-5746-A004-2481A5BCB6D6}" type="presOf" srcId="{EE09ADF0-F407-4C10-A9D4-28FC6C29734F}" destId="{E0201D93-5A03-4887-8493-A4B8EBCA21D3}" srcOrd="0" destOrd="0" presId="urn:microsoft.com/office/officeart/2008/layout/NameandTitleOrganizationalChart"/>
    <dgm:cxn modelId="{21341C95-1765-408B-A3B1-B589D33EE006}" srcId="{2247FBE1-4245-4327-8AA3-F93F28E7D04D}" destId="{7075C192-16E2-4318-B6A6-CF06E4CB3EC9}" srcOrd="3" destOrd="0" parTransId="{5F558FB1-C765-4FFE-BE7F-1826D2DA1474}" sibTransId="{28F76B85-AC69-4385-B921-4D86F89E8F42}"/>
    <dgm:cxn modelId="{16D60F9F-67EB-7545-86E1-2437CA8BA7D4}" type="presOf" srcId="{D0A9B38D-F0A2-44B2-A683-6730720ED6E3}" destId="{057F31C3-F30D-44F9-B392-9015D7E85369}" srcOrd="0" destOrd="0" presId="urn:microsoft.com/office/officeart/2008/layout/NameandTitleOrganizationalChart"/>
    <dgm:cxn modelId="{197BD8A2-FA53-3A42-8B3F-2AA36682BEE6}" type="presOf" srcId="{0CF9B7F8-C030-42A6-A70B-7FAF0EA70F8E}" destId="{FCFBA073-9B91-40B0-83E9-2D11DA0BD8D7}" srcOrd="0" destOrd="0" presId="urn:microsoft.com/office/officeart/2008/layout/NameandTitleOrganizationalChart"/>
    <dgm:cxn modelId="{BC3853A4-4EDB-A94C-8A4C-3C0B7A37ECBB}" type="presOf" srcId="{4947A90A-7CC2-4FB8-8F79-C173C265848E}" destId="{ED9A0CF4-F1B2-446D-8B53-5A20E4E8B382}" srcOrd="0" destOrd="0" presId="urn:microsoft.com/office/officeart/2008/layout/NameandTitleOrganizationalChart"/>
    <dgm:cxn modelId="{7CF4F7A4-6E4E-4158-AB34-5EF19DAFD3E9}" srcId="{BFB5F4E9-3095-42EE-B7A4-2658667B6059}" destId="{67D5BD4C-1805-485F-A0AA-D868234E2FBE}" srcOrd="0" destOrd="0" parTransId="{860525AD-7DD1-43E6-8883-444EB2E2EB5C}" sibTransId="{7E63A7AD-6773-4E39-BC2D-D665DB19BE99}"/>
    <dgm:cxn modelId="{C40277AA-2869-48F5-BE4F-A324E0A04E7D}" srcId="{67D5BD4C-1805-485F-A0AA-D868234E2FBE}" destId="{EBE09DF6-1CF2-48E2-895F-A4997E034BEC}" srcOrd="4" destOrd="0" parTransId="{FE62CFF3-7BBF-403A-8B43-9842E584DE66}" sibTransId="{77DA1634-9A7F-47D9-AEE1-D2F67AC54FA6}"/>
    <dgm:cxn modelId="{EDA995AC-2693-E941-AB63-DFFB7E9EC1ED}" type="presOf" srcId="{51BA7198-1A18-4F6F-9FC3-A3EC459B0457}" destId="{11BB507A-4BC0-4576-B3AA-AE5854ACBAEC}" srcOrd="0" destOrd="0" presId="urn:microsoft.com/office/officeart/2008/layout/NameandTitleOrganizationalChart"/>
    <dgm:cxn modelId="{460ABFAC-5ABC-4DB2-9E66-94C745F4E494}" srcId="{2247FBE1-4245-4327-8AA3-F93F28E7D04D}" destId="{0CF9B7F8-C030-42A6-A70B-7FAF0EA70F8E}" srcOrd="4" destOrd="0" parTransId="{A0FD071B-D287-4E09-BB6E-F262AFC38AA3}" sibTransId="{3DEF89DA-AA55-4073-A2D0-127C383C370D}"/>
    <dgm:cxn modelId="{A94AFDAC-8F96-C345-BDD6-6096C9000883}" type="presOf" srcId="{3DEF89DA-AA55-4073-A2D0-127C383C370D}" destId="{C4810777-C40E-4446-AA07-F094C66E7122}" srcOrd="0" destOrd="0" presId="urn:microsoft.com/office/officeart/2008/layout/NameandTitleOrganizationalChart"/>
    <dgm:cxn modelId="{5F6141AF-E7B5-1743-9D97-322E0D48BEA0}" type="presOf" srcId="{BFB5F4E9-3095-42EE-B7A4-2658667B6059}" destId="{A119AA8C-30F3-4442-AC39-C034FD9B96B1}" srcOrd="0" destOrd="0" presId="urn:microsoft.com/office/officeart/2008/layout/NameandTitleOrganizationalChart"/>
    <dgm:cxn modelId="{C05D5FBB-93C1-4EE3-9B98-53063826BF10}" srcId="{2247FBE1-4245-4327-8AA3-F93F28E7D04D}" destId="{D5B5AC71-69D7-4119-BAE7-21FE451D7160}" srcOrd="1" destOrd="0" parTransId="{397F712C-9F11-4B45-839D-744FE4766CDB}" sibTransId="{C8F9FDBC-9ED1-4406-AC14-1DC6A710015B}"/>
    <dgm:cxn modelId="{F9AC01BE-3C8D-9844-A628-C40C795B9212}" type="presOf" srcId="{A76A5468-8F8E-4AFD-9A71-FCB0C91FC390}" destId="{96144805-35FF-4C69-83A8-66378CCE0D3C}" srcOrd="0" destOrd="0" presId="urn:microsoft.com/office/officeart/2008/layout/NameandTitleOrganizationalChart"/>
    <dgm:cxn modelId="{11C6D1C2-DF86-634D-B560-E66FF32CCABA}" type="presOf" srcId="{CB7A560E-2DBD-47C8-84C1-BD3ED8B5FD8B}" destId="{D38A5BE3-C4CF-4594-9855-CC0AA21B74B1}" srcOrd="1" destOrd="0" presId="urn:microsoft.com/office/officeart/2008/layout/NameandTitleOrganizationalChart"/>
    <dgm:cxn modelId="{2F5217D1-6239-E04D-A7FA-47EA475F7814}" type="presOf" srcId="{1B8B034A-0DF5-4651-ACD8-1460D335CD52}" destId="{365FE71C-1FC0-4F5A-9259-FBE31FEB237C}" srcOrd="1" destOrd="0" presId="urn:microsoft.com/office/officeart/2008/layout/NameandTitleOrganizationalChart"/>
    <dgm:cxn modelId="{DE3835D4-9BC4-4CFE-8B77-E9AB456B9D53}" srcId="{67D5BD4C-1805-485F-A0AA-D868234E2FBE}" destId="{5F9794D9-4F07-4BCD-A4F0-7C511BD1DCFB}" srcOrd="3" destOrd="0" parTransId="{8C448B8A-BD5D-48CA-B0CE-4CFD865BE64E}" sibTransId="{EE09ADF0-F407-4C10-A9D4-28FC6C29734F}"/>
    <dgm:cxn modelId="{C05B85D5-1902-C643-8D5B-7A6F22EAA57B}" type="presOf" srcId="{7E0B77DE-28D3-4EC6-8473-0B5A506A303E}" destId="{49295DCB-3368-4280-BE16-12B8F18C9801}" srcOrd="0" destOrd="0" presId="urn:microsoft.com/office/officeart/2008/layout/NameandTitleOrganizationalChart"/>
    <dgm:cxn modelId="{ACCAC4D8-1864-7542-8F8B-D3EB2BD72919}" type="presOf" srcId="{397F712C-9F11-4B45-839D-744FE4766CDB}" destId="{AFEF93EC-F95F-41A0-9028-22A2ABBC8380}" srcOrd="0" destOrd="0" presId="urn:microsoft.com/office/officeart/2008/layout/NameandTitleOrganizationalChart"/>
    <dgm:cxn modelId="{D64BB6D9-C749-1A41-8859-8ECA9D69B409}" type="presOf" srcId="{D5B5AC71-69D7-4119-BAE7-21FE451D7160}" destId="{CDC8BEDE-461D-43EC-A726-6BB1CC4671AE}" srcOrd="1" destOrd="0" presId="urn:microsoft.com/office/officeart/2008/layout/NameandTitleOrganizationalChart"/>
    <dgm:cxn modelId="{DAA639DC-EA60-4AD0-AD11-FE4F52304746}" srcId="{2247FBE1-4245-4327-8AA3-F93F28E7D04D}" destId="{3833E3C4-A16B-4F18-B88A-537101DBD724}" srcOrd="0" destOrd="0" parTransId="{8E4BEC25-E84B-4679-9057-E2B8E011F4F5}" sibTransId="{EDFA79A4-402D-48FE-A0CF-3FBAA77F792E}"/>
    <dgm:cxn modelId="{00619DE2-486F-3444-9D8A-4C282677A4F2}" type="presOf" srcId="{5F558FB1-C765-4FFE-BE7F-1826D2DA1474}" destId="{6C8F082B-3690-4FFE-8D9E-EDBF8BF9F461}" srcOrd="0" destOrd="0" presId="urn:microsoft.com/office/officeart/2008/layout/NameandTitleOrganizationalChart"/>
    <dgm:cxn modelId="{2213D1E2-14DE-C341-AD0D-DEFB221CCD01}" type="presOf" srcId="{3833E3C4-A16B-4F18-B88A-537101DBD724}" destId="{60D66930-09A1-4B63-AE02-02B9B2057A3F}" srcOrd="1" destOrd="0" presId="urn:microsoft.com/office/officeart/2008/layout/NameandTitleOrganizationalChart"/>
    <dgm:cxn modelId="{7EB195E3-4827-1F44-8BFF-DFC11D81445C}" type="presOf" srcId="{2247FBE1-4245-4327-8AA3-F93F28E7D04D}" destId="{9C66F40F-A646-43BC-A8BC-CBE32019AE70}" srcOrd="0" destOrd="0" presId="urn:microsoft.com/office/officeart/2008/layout/NameandTitleOrganizationalChart"/>
    <dgm:cxn modelId="{6730DCE3-6558-6944-8DBB-42013F2E7E37}" type="presOf" srcId="{67D5BD4C-1805-485F-A0AA-D868234E2FBE}" destId="{A352D429-7E01-4AAC-B928-E0FB6586E459}" srcOrd="1" destOrd="0" presId="urn:microsoft.com/office/officeart/2008/layout/NameandTitleOrganizationalChart"/>
    <dgm:cxn modelId="{3FC0D4E5-F539-0E41-A0F1-DF4862578FFE}" type="presOf" srcId="{67D5BD4C-1805-485F-A0AA-D868234E2FBE}" destId="{7BAD96B0-B5E8-4E91-BFBE-D5710CEE5F89}" srcOrd="0" destOrd="0" presId="urn:microsoft.com/office/officeart/2008/layout/NameandTitleOrganizationalChart"/>
    <dgm:cxn modelId="{8D31E7E6-7A72-6A45-92EC-FFBC992E9CD7}" type="presOf" srcId="{0CF9B7F8-C030-42A6-A70B-7FAF0EA70F8E}" destId="{E39DCF5F-16DA-4708-B398-3A1830A4A106}" srcOrd="1" destOrd="0" presId="urn:microsoft.com/office/officeart/2008/layout/NameandTitleOrganizationalChart"/>
    <dgm:cxn modelId="{026945E7-FF65-DB41-8EE4-685D2EA02D85}" type="presOf" srcId="{7075C192-16E2-4318-B6A6-CF06E4CB3EC9}" destId="{BF298CA3-568A-47E8-B5B1-FE54058E7A82}" srcOrd="0" destOrd="0" presId="urn:microsoft.com/office/officeart/2008/layout/NameandTitleOrganizationalChart"/>
    <dgm:cxn modelId="{357F57F0-C5B8-EB4B-84E2-FDE88B837688}" type="presOf" srcId="{C8F9FDBC-9ED1-4406-AC14-1DC6A710015B}" destId="{C81B4DB4-E6E2-48B2-BCAF-91B5E7AACA2B}" srcOrd="0" destOrd="0" presId="urn:microsoft.com/office/officeart/2008/layout/NameandTitleOrganizationalChart"/>
    <dgm:cxn modelId="{D5B8D2F1-E9F8-452B-A824-38DBAD132E94}" srcId="{67D5BD4C-1805-485F-A0AA-D868234E2FBE}" destId="{2247FBE1-4245-4327-8AA3-F93F28E7D04D}" srcOrd="1" destOrd="0" parTransId="{C4644BF0-D1F1-49D8-880A-6E17BB57E974}" sibTransId="{2802475B-03A5-45CF-97C1-7FCE7D7B861C}"/>
    <dgm:cxn modelId="{172214F5-82CD-0D48-8046-F51B3EFD5C49}" type="presParOf" srcId="{A119AA8C-30F3-4442-AC39-C034FD9B96B1}" destId="{8FC714E3-9BF5-477C-83B9-3C48AE75EEAA}" srcOrd="0" destOrd="0" presId="urn:microsoft.com/office/officeart/2008/layout/NameandTitleOrganizationalChart"/>
    <dgm:cxn modelId="{E73B38CD-299B-D449-9364-61209B56D8E1}" type="presParOf" srcId="{8FC714E3-9BF5-477C-83B9-3C48AE75EEAA}" destId="{540A8FC8-1228-41A6-BB9B-20A10D58E13B}" srcOrd="0" destOrd="0" presId="urn:microsoft.com/office/officeart/2008/layout/NameandTitleOrganizationalChart"/>
    <dgm:cxn modelId="{3399E22A-2549-894C-A8A5-6504491C628A}" type="presParOf" srcId="{540A8FC8-1228-41A6-BB9B-20A10D58E13B}" destId="{7BAD96B0-B5E8-4E91-BFBE-D5710CEE5F89}" srcOrd="0" destOrd="0" presId="urn:microsoft.com/office/officeart/2008/layout/NameandTitleOrganizationalChart"/>
    <dgm:cxn modelId="{DFC10609-E3D5-1B4D-9BEE-3475E9CFD789}" type="presParOf" srcId="{540A8FC8-1228-41A6-BB9B-20A10D58E13B}" destId="{CC35796C-7528-434A-B4FE-257940497F92}" srcOrd="1" destOrd="0" presId="urn:microsoft.com/office/officeart/2008/layout/NameandTitleOrganizationalChart"/>
    <dgm:cxn modelId="{417ACD92-A476-BC4C-A1F1-AC597D23F98F}" type="presParOf" srcId="{540A8FC8-1228-41A6-BB9B-20A10D58E13B}" destId="{A352D429-7E01-4AAC-B928-E0FB6586E459}" srcOrd="2" destOrd="0" presId="urn:microsoft.com/office/officeart/2008/layout/NameandTitleOrganizationalChart"/>
    <dgm:cxn modelId="{FBFCCF34-0361-1B4E-A07F-D521CF2D2297}" type="presParOf" srcId="{8FC714E3-9BF5-477C-83B9-3C48AE75EEAA}" destId="{72E6EF1B-B545-4E03-97D2-E044718CA20E}" srcOrd="1" destOrd="0" presId="urn:microsoft.com/office/officeart/2008/layout/NameandTitleOrganizationalChart"/>
    <dgm:cxn modelId="{3ACB9A40-288D-CE43-98D1-0E3C19ABE90D}" type="presParOf" srcId="{72E6EF1B-B545-4E03-97D2-E044718CA20E}" destId="{8A664C5B-D84B-44B5-8816-967AE5290831}" srcOrd="0" destOrd="0" presId="urn:microsoft.com/office/officeart/2008/layout/NameandTitleOrganizationalChart"/>
    <dgm:cxn modelId="{05D9D210-201A-1B45-A2EC-E4611ACA512A}" type="presParOf" srcId="{72E6EF1B-B545-4E03-97D2-E044718CA20E}" destId="{C1EEF677-7FE6-4D5C-A48A-EEF790805024}" srcOrd="1" destOrd="0" presId="urn:microsoft.com/office/officeart/2008/layout/NameandTitleOrganizationalChart"/>
    <dgm:cxn modelId="{E20014FE-FA82-2246-BD33-F3C017686039}" type="presParOf" srcId="{C1EEF677-7FE6-4D5C-A48A-EEF790805024}" destId="{84BA2935-60F6-4642-B877-4D31642EC2D8}" srcOrd="0" destOrd="0" presId="urn:microsoft.com/office/officeart/2008/layout/NameandTitleOrganizationalChart"/>
    <dgm:cxn modelId="{047E97C8-91B7-B74A-8B84-B46A55698C11}" type="presParOf" srcId="{84BA2935-60F6-4642-B877-4D31642EC2D8}" destId="{9C66F40F-A646-43BC-A8BC-CBE32019AE70}" srcOrd="0" destOrd="0" presId="urn:microsoft.com/office/officeart/2008/layout/NameandTitleOrganizationalChart"/>
    <dgm:cxn modelId="{D721D0CF-6B5F-764E-97FE-0B5411E195BE}" type="presParOf" srcId="{84BA2935-60F6-4642-B877-4D31642EC2D8}" destId="{368E3495-E2DF-444C-85A8-042265B8ED35}" srcOrd="1" destOrd="0" presId="urn:microsoft.com/office/officeart/2008/layout/NameandTitleOrganizationalChart"/>
    <dgm:cxn modelId="{5E8A1C80-FA64-AF45-865A-277E8E7B9C85}" type="presParOf" srcId="{84BA2935-60F6-4642-B877-4D31642EC2D8}" destId="{24B9AFF3-8F8C-43C2-B206-A90070E4102A}" srcOrd="2" destOrd="0" presId="urn:microsoft.com/office/officeart/2008/layout/NameandTitleOrganizationalChart"/>
    <dgm:cxn modelId="{A2EB0EA0-7C55-AE49-92F2-2896F40EFE9C}" type="presParOf" srcId="{C1EEF677-7FE6-4D5C-A48A-EEF790805024}" destId="{A35E9B8D-E526-4290-8911-E888C53A6AA8}" srcOrd="1" destOrd="0" presId="urn:microsoft.com/office/officeart/2008/layout/NameandTitleOrganizationalChart"/>
    <dgm:cxn modelId="{6AE4ECA3-B7C8-9747-9266-E014BBBE469B}" type="presParOf" srcId="{A35E9B8D-E526-4290-8911-E888C53A6AA8}" destId="{5B14AADB-C0A2-4CFF-924B-7917A07E83B6}" srcOrd="0" destOrd="0" presId="urn:microsoft.com/office/officeart/2008/layout/NameandTitleOrganizationalChart"/>
    <dgm:cxn modelId="{C6EFE4B8-E542-3F4B-BA1E-19DB214EC5E4}" type="presParOf" srcId="{A35E9B8D-E526-4290-8911-E888C53A6AA8}" destId="{62031293-E8B8-41EB-9D9D-73A4E38DDAA6}" srcOrd="1" destOrd="0" presId="urn:microsoft.com/office/officeart/2008/layout/NameandTitleOrganizationalChart"/>
    <dgm:cxn modelId="{80FEB26E-FBAC-2F4F-87BF-460D9E20515D}" type="presParOf" srcId="{62031293-E8B8-41EB-9D9D-73A4E38DDAA6}" destId="{B2BCA2CE-DA2C-4650-90EB-3DEBEE9E91D4}" srcOrd="0" destOrd="0" presId="urn:microsoft.com/office/officeart/2008/layout/NameandTitleOrganizationalChart"/>
    <dgm:cxn modelId="{B2E7FE3E-6B05-3447-92BE-7AD5510FC5E1}" type="presParOf" srcId="{B2BCA2CE-DA2C-4650-90EB-3DEBEE9E91D4}" destId="{1B4B9F92-11C5-4B91-AF49-412D332D2495}" srcOrd="0" destOrd="0" presId="urn:microsoft.com/office/officeart/2008/layout/NameandTitleOrganizationalChart"/>
    <dgm:cxn modelId="{C0AC4512-C3E5-4042-87CE-F649D7577BAA}" type="presParOf" srcId="{B2BCA2CE-DA2C-4650-90EB-3DEBEE9E91D4}" destId="{8D056E4D-B61D-4B32-A0A4-AE5095793A7E}" srcOrd="1" destOrd="0" presId="urn:microsoft.com/office/officeart/2008/layout/NameandTitleOrganizationalChart"/>
    <dgm:cxn modelId="{2AD3C101-0D42-414E-B674-3FA95CCD004D}" type="presParOf" srcId="{B2BCA2CE-DA2C-4650-90EB-3DEBEE9E91D4}" destId="{60D66930-09A1-4B63-AE02-02B9B2057A3F}" srcOrd="2" destOrd="0" presId="urn:microsoft.com/office/officeart/2008/layout/NameandTitleOrganizationalChart"/>
    <dgm:cxn modelId="{F9AE9B6C-99C2-1647-9803-BE70EAA38A0E}" type="presParOf" srcId="{62031293-E8B8-41EB-9D9D-73A4E38DDAA6}" destId="{483E5482-EAD6-49C2-A934-3034E3698128}" srcOrd="1" destOrd="0" presId="urn:microsoft.com/office/officeart/2008/layout/NameandTitleOrganizationalChart"/>
    <dgm:cxn modelId="{5BF18234-3D64-E842-8416-4B864CFD38B4}" type="presParOf" srcId="{62031293-E8B8-41EB-9D9D-73A4E38DDAA6}" destId="{F05F2347-FF4C-4D2C-A3BB-1E16FFC8136B}" srcOrd="2" destOrd="0" presId="urn:microsoft.com/office/officeart/2008/layout/NameandTitleOrganizationalChart"/>
    <dgm:cxn modelId="{DF7539CE-A487-0E42-977E-DB7B85FBE18F}" type="presParOf" srcId="{A35E9B8D-E526-4290-8911-E888C53A6AA8}" destId="{AFEF93EC-F95F-41A0-9028-22A2ABBC8380}" srcOrd="2" destOrd="0" presId="urn:microsoft.com/office/officeart/2008/layout/NameandTitleOrganizationalChart"/>
    <dgm:cxn modelId="{C2C2467E-4883-B744-B56A-0A19CEBA9270}" type="presParOf" srcId="{A35E9B8D-E526-4290-8911-E888C53A6AA8}" destId="{70F3239A-6D5F-4BC1-98FE-3DF8BC888422}" srcOrd="3" destOrd="0" presId="urn:microsoft.com/office/officeart/2008/layout/NameandTitleOrganizationalChart"/>
    <dgm:cxn modelId="{1D59C699-16B3-EF45-B7C8-4D28C4E22A79}" type="presParOf" srcId="{70F3239A-6D5F-4BC1-98FE-3DF8BC888422}" destId="{1F91A32E-67D2-48DF-AEF6-1FEAB0067F6A}" srcOrd="0" destOrd="0" presId="urn:microsoft.com/office/officeart/2008/layout/NameandTitleOrganizationalChart"/>
    <dgm:cxn modelId="{54DDE14C-650F-C54A-BC6E-4CEEE82902FB}" type="presParOf" srcId="{1F91A32E-67D2-48DF-AEF6-1FEAB0067F6A}" destId="{C1295EE6-EC32-4A63-A56E-492017E113DB}" srcOrd="0" destOrd="0" presId="urn:microsoft.com/office/officeart/2008/layout/NameandTitleOrganizationalChart"/>
    <dgm:cxn modelId="{F4353730-F420-F34C-9BB7-872F5A80FC14}" type="presParOf" srcId="{1F91A32E-67D2-48DF-AEF6-1FEAB0067F6A}" destId="{C81B4DB4-E6E2-48B2-BCAF-91B5E7AACA2B}" srcOrd="1" destOrd="0" presId="urn:microsoft.com/office/officeart/2008/layout/NameandTitleOrganizationalChart"/>
    <dgm:cxn modelId="{E562200D-5946-F049-8334-F1A2D2443B38}" type="presParOf" srcId="{1F91A32E-67D2-48DF-AEF6-1FEAB0067F6A}" destId="{CDC8BEDE-461D-43EC-A726-6BB1CC4671AE}" srcOrd="2" destOrd="0" presId="urn:microsoft.com/office/officeart/2008/layout/NameandTitleOrganizationalChart"/>
    <dgm:cxn modelId="{1EC3B69D-6EDE-F94A-B65D-8E4A3A741FA6}" type="presParOf" srcId="{70F3239A-6D5F-4BC1-98FE-3DF8BC888422}" destId="{D253C85C-9FB2-4CC8-A9E7-C032E25DBB7A}" srcOrd="1" destOrd="0" presId="urn:microsoft.com/office/officeart/2008/layout/NameandTitleOrganizationalChart"/>
    <dgm:cxn modelId="{CF3DA910-C41A-2141-8158-760D6ABAAAAC}" type="presParOf" srcId="{70F3239A-6D5F-4BC1-98FE-3DF8BC888422}" destId="{19EE8162-FB4A-4D0F-827F-5E5D74F15CAB}" srcOrd="2" destOrd="0" presId="urn:microsoft.com/office/officeart/2008/layout/NameandTitleOrganizationalChart"/>
    <dgm:cxn modelId="{39C0D218-1DCD-E044-B66F-5037F7E0BD78}" type="presParOf" srcId="{A35E9B8D-E526-4290-8911-E888C53A6AA8}" destId="{11BB507A-4BC0-4576-B3AA-AE5854ACBAEC}" srcOrd="4" destOrd="0" presId="urn:microsoft.com/office/officeart/2008/layout/NameandTitleOrganizationalChart"/>
    <dgm:cxn modelId="{46C1569A-77BA-DA4F-A656-9A92F31FC666}" type="presParOf" srcId="{A35E9B8D-E526-4290-8911-E888C53A6AA8}" destId="{D17E18B9-720A-4B58-AB5A-F3463B9A9179}" srcOrd="5" destOrd="0" presId="urn:microsoft.com/office/officeart/2008/layout/NameandTitleOrganizationalChart"/>
    <dgm:cxn modelId="{64091CE0-58FA-6846-81D3-DE3120876534}" type="presParOf" srcId="{D17E18B9-720A-4B58-AB5A-F3463B9A9179}" destId="{8E9A12D6-8ED9-4BCF-953E-AB67AC2B282A}" srcOrd="0" destOrd="0" presId="urn:microsoft.com/office/officeart/2008/layout/NameandTitleOrganizationalChart"/>
    <dgm:cxn modelId="{C54E4B6B-498E-FE41-8B1B-930E958F87A5}" type="presParOf" srcId="{8E9A12D6-8ED9-4BCF-953E-AB67AC2B282A}" destId="{19CF68FE-3B62-4F21-BC82-1165E1B9EBB4}" srcOrd="0" destOrd="0" presId="urn:microsoft.com/office/officeart/2008/layout/NameandTitleOrganizationalChart"/>
    <dgm:cxn modelId="{F8F3C08E-A96B-B841-898D-6F9AA349C3AE}" type="presParOf" srcId="{8E9A12D6-8ED9-4BCF-953E-AB67AC2B282A}" destId="{A6AF4B3C-FB89-4E01-AF51-34D0978B4CD7}" srcOrd="1" destOrd="0" presId="urn:microsoft.com/office/officeart/2008/layout/NameandTitleOrganizationalChart"/>
    <dgm:cxn modelId="{F31D7C86-1403-784E-9633-853905268274}" type="presParOf" srcId="{8E9A12D6-8ED9-4BCF-953E-AB67AC2B282A}" destId="{365FE71C-1FC0-4F5A-9259-FBE31FEB237C}" srcOrd="2" destOrd="0" presId="urn:microsoft.com/office/officeart/2008/layout/NameandTitleOrganizationalChart"/>
    <dgm:cxn modelId="{CC6704BF-2D8B-7F49-B324-780B8F44663B}" type="presParOf" srcId="{D17E18B9-720A-4B58-AB5A-F3463B9A9179}" destId="{73BC0C29-216D-4B78-84CC-4AEB9F240D0E}" srcOrd="1" destOrd="0" presId="urn:microsoft.com/office/officeart/2008/layout/NameandTitleOrganizationalChart"/>
    <dgm:cxn modelId="{C8C56770-57E5-4B4D-A6BF-813F0615C4AA}" type="presParOf" srcId="{D17E18B9-720A-4B58-AB5A-F3463B9A9179}" destId="{104EEBBA-E77F-4317-A46A-F83A4B52A7C9}" srcOrd="2" destOrd="0" presId="urn:microsoft.com/office/officeart/2008/layout/NameandTitleOrganizationalChart"/>
    <dgm:cxn modelId="{5C40BD92-F409-E84C-8D6C-E97279425F27}" type="presParOf" srcId="{A35E9B8D-E526-4290-8911-E888C53A6AA8}" destId="{6C8F082B-3690-4FFE-8D9E-EDBF8BF9F461}" srcOrd="6" destOrd="0" presId="urn:microsoft.com/office/officeart/2008/layout/NameandTitleOrganizationalChart"/>
    <dgm:cxn modelId="{E82EB45A-3214-344F-9BC2-36E3F8BDCAF0}" type="presParOf" srcId="{A35E9B8D-E526-4290-8911-E888C53A6AA8}" destId="{5951D178-E3F0-497C-AEE7-345E439CE6FF}" srcOrd="7" destOrd="0" presId="urn:microsoft.com/office/officeart/2008/layout/NameandTitleOrganizationalChart"/>
    <dgm:cxn modelId="{6ABC1ED0-D3A3-314A-95DF-24E05FA4A706}" type="presParOf" srcId="{5951D178-E3F0-497C-AEE7-345E439CE6FF}" destId="{3CE70F0F-E4E8-491E-A964-946C9A9B4032}" srcOrd="0" destOrd="0" presId="urn:microsoft.com/office/officeart/2008/layout/NameandTitleOrganizationalChart"/>
    <dgm:cxn modelId="{74349C43-A275-484C-8219-C931C99E171B}" type="presParOf" srcId="{3CE70F0F-E4E8-491E-A964-946C9A9B4032}" destId="{BF298CA3-568A-47E8-B5B1-FE54058E7A82}" srcOrd="0" destOrd="0" presId="urn:microsoft.com/office/officeart/2008/layout/NameandTitleOrganizationalChart"/>
    <dgm:cxn modelId="{CE9B0D55-395D-574E-AB80-A3068EE5A8A9}" type="presParOf" srcId="{3CE70F0F-E4E8-491E-A964-946C9A9B4032}" destId="{3DAB503F-B7D5-4C24-A6D2-64C1A7469E5B}" srcOrd="1" destOrd="0" presId="urn:microsoft.com/office/officeart/2008/layout/NameandTitleOrganizationalChart"/>
    <dgm:cxn modelId="{4DFF6EA6-A25A-9D4A-95AD-D88E2B017803}" type="presParOf" srcId="{3CE70F0F-E4E8-491E-A964-946C9A9B4032}" destId="{CFD6737C-781E-49F7-9BD9-2EAC01915BC4}" srcOrd="2" destOrd="0" presId="urn:microsoft.com/office/officeart/2008/layout/NameandTitleOrganizationalChart"/>
    <dgm:cxn modelId="{D8A237CB-3F30-DA49-BBD7-12E468971D51}" type="presParOf" srcId="{5951D178-E3F0-497C-AEE7-345E439CE6FF}" destId="{3963CFAA-B392-4A48-8CAC-64EBAAC599A4}" srcOrd="1" destOrd="0" presId="urn:microsoft.com/office/officeart/2008/layout/NameandTitleOrganizationalChart"/>
    <dgm:cxn modelId="{27199E23-D4C0-E541-87EF-38DDC7364A97}" type="presParOf" srcId="{5951D178-E3F0-497C-AEE7-345E439CE6FF}" destId="{1706E738-E132-4836-B488-0C072CBB9BC3}" srcOrd="2" destOrd="0" presId="urn:microsoft.com/office/officeart/2008/layout/NameandTitleOrganizationalChart"/>
    <dgm:cxn modelId="{775C99F0-3D57-9B46-AFEE-D3771E6E7371}" type="presParOf" srcId="{C1EEF677-7FE6-4D5C-A48A-EEF790805024}" destId="{46B46C99-ED9A-4341-BA4D-01AEC861A362}" srcOrd="2" destOrd="0" presId="urn:microsoft.com/office/officeart/2008/layout/NameandTitleOrganizationalChart"/>
    <dgm:cxn modelId="{7866875A-4123-0E4F-87FD-D51650362610}" type="presParOf" srcId="{46B46C99-ED9A-4341-BA4D-01AEC861A362}" destId="{09078EB8-C224-48E9-BD0E-55CEA973BA6B}" srcOrd="0" destOrd="0" presId="urn:microsoft.com/office/officeart/2008/layout/NameandTitleOrganizationalChart"/>
    <dgm:cxn modelId="{8DA3609E-3174-D440-A698-1978D880315D}" type="presParOf" srcId="{46B46C99-ED9A-4341-BA4D-01AEC861A362}" destId="{AB35A9AF-97B3-46C5-8DE2-B0CE7896AF6F}" srcOrd="1" destOrd="0" presId="urn:microsoft.com/office/officeart/2008/layout/NameandTitleOrganizationalChart"/>
    <dgm:cxn modelId="{F2195BD2-3EEC-5547-833F-9A43855C2E37}" type="presParOf" srcId="{AB35A9AF-97B3-46C5-8DE2-B0CE7896AF6F}" destId="{1A4E7BA3-A120-4326-B113-1E3CD6CF1F5B}" srcOrd="0" destOrd="0" presId="urn:microsoft.com/office/officeart/2008/layout/NameandTitleOrganizationalChart"/>
    <dgm:cxn modelId="{5F515D43-56DA-F841-9CED-449E0BC1033F}" type="presParOf" srcId="{1A4E7BA3-A120-4326-B113-1E3CD6CF1F5B}" destId="{FCFBA073-9B91-40B0-83E9-2D11DA0BD8D7}" srcOrd="0" destOrd="0" presId="urn:microsoft.com/office/officeart/2008/layout/NameandTitleOrganizationalChart"/>
    <dgm:cxn modelId="{EB700B78-1331-3C42-9790-0860F264464F}" type="presParOf" srcId="{1A4E7BA3-A120-4326-B113-1E3CD6CF1F5B}" destId="{C4810777-C40E-4446-AA07-F094C66E7122}" srcOrd="1" destOrd="0" presId="urn:microsoft.com/office/officeart/2008/layout/NameandTitleOrganizationalChart"/>
    <dgm:cxn modelId="{E8A40AE7-882D-CF46-811B-DB404880FEA7}" type="presParOf" srcId="{1A4E7BA3-A120-4326-B113-1E3CD6CF1F5B}" destId="{E39DCF5F-16DA-4708-B398-3A1830A4A106}" srcOrd="2" destOrd="0" presId="urn:microsoft.com/office/officeart/2008/layout/NameandTitleOrganizationalChart"/>
    <dgm:cxn modelId="{B3A3E980-F69A-2F4E-A356-FE56599F0E06}" type="presParOf" srcId="{AB35A9AF-97B3-46C5-8DE2-B0CE7896AF6F}" destId="{C592DF72-849C-4415-8DBF-506C4E064484}" srcOrd="1" destOrd="0" presId="urn:microsoft.com/office/officeart/2008/layout/NameandTitleOrganizationalChart"/>
    <dgm:cxn modelId="{17902B89-58A2-7E43-A8F8-0E69E42E8545}" type="presParOf" srcId="{AB35A9AF-97B3-46C5-8DE2-B0CE7896AF6F}" destId="{1084B37A-F601-45DB-83E3-15BFB18547A5}" srcOrd="2" destOrd="0" presId="urn:microsoft.com/office/officeart/2008/layout/NameandTitleOrganizationalChart"/>
    <dgm:cxn modelId="{AA31BD58-30A2-EA46-9B5F-36709A8FE6E8}" type="presParOf" srcId="{72E6EF1B-B545-4E03-97D2-E044718CA20E}" destId="{057F31C3-F30D-44F9-B392-9015D7E85369}" srcOrd="2" destOrd="0" presId="urn:microsoft.com/office/officeart/2008/layout/NameandTitleOrganizationalChart"/>
    <dgm:cxn modelId="{6CA9185F-9804-D64E-8313-2A0B0A3243D3}" type="presParOf" srcId="{72E6EF1B-B545-4E03-97D2-E044718CA20E}" destId="{9C533C1B-7F6C-45F1-86FA-60F7B2023FE1}" srcOrd="3" destOrd="0" presId="urn:microsoft.com/office/officeart/2008/layout/NameandTitleOrganizationalChart"/>
    <dgm:cxn modelId="{FCFFEF47-E1DD-5D42-8C79-695D296377EE}" type="presParOf" srcId="{9C533C1B-7F6C-45F1-86FA-60F7B2023FE1}" destId="{6701802F-2507-450B-B060-C3CAAA075AE2}" srcOrd="0" destOrd="0" presId="urn:microsoft.com/office/officeart/2008/layout/NameandTitleOrganizationalChart"/>
    <dgm:cxn modelId="{A587E2F0-A484-414F-9813-91D796CA456F}" type="presParOf" srcId="{6701802F-2507-450B-B060-C3CAAA075AE2}" destId="{5DA8F1E9-E776-42E5-B633-D046B5850614}" srcOrd="0" destOrd="0" presId="urn:microsoft.com/office/officeart/2008/layout/NameandTitleOrganizationalChart"/>
    <dgm:cxn modelId="{1CDC9B3B-75EF-8642-8341-E84AE157D487}" type="presParOf" srcId="{6701802F-2507-450B-B060-C3CAAA075AE2}" destId="{49295DCB-3368-4280-BE16-12B8F18C9801}" srcOrd="1" destOrd="0" presId="urn:microsoft.com/office/officeart/2008/layout/NameandTitleOrganizationalChart"/>
    <dgm:cxn modelId="{06ADD93C-9EE6-0140-B873-2B11616F6936}" type="presParOf" srcId="{6701802F-2507-450B-B060-C3CAAA075AE2}" destId="{D38A5BE3-C4CF-4594-9855-CC0AA21B74B1}" srcOrd="2" destOrd="0" presId="urn:microsoft.com/office/officeart/2008/layout/NameandTitleOrganizationalChart"/>
    <dgm:cxn modelId="{90466B85-6CBE-A24B-BB28-8C5236CCF999}" type="presParOf" srcId="{9C533C1B-7F6C-45F1-86FA-60F7B2023FE1}" destId="{DE6A9AF0-2817-4B82-96B8-D731124255DE}" srcOrd="1" destOrd="0" presId="urn:microsoft.com/office/officeart/2008/layout/NameandTitleOrganizationalChart"/>
    <dgm:cxn modelId="{668A0257-59B2-964E-906F-54C5C1354F63}" type="presParOf" srcId="{9C533C1B-7F6C-45F1-86FA-60F7B2023FE1}" destId="{B71D8463-7C82-400D-A046-20E5C82D0379}" srcOrd="2" destOrd="0" presId="urn:microsoft.com/office/officeart/2008/layout/NameandTitleOrganizationalChart"/>
    <dgm:cxn modelId="{D9C79A44-C521-1744-BC36-A218B47003FF}" type="presParOf" srcId="{72E6EF1B-B545-4E03-97D2-E044718CA20E}" destId="{B85B6E89-FAA5-4AA5-A43D-2977EF0A0F95}" srcOrd="4" destOrd="0" presId="urn:microsoft.com/office/officeart/2008/layout/NameandTitleOrganizationalChart"/>
    <dgm:cxn modelId="{8C881718-397D-7C49-943F-4CDB2D98709E}" type="presParOf" srcId="{72E6EF1B-B545-4E03-97D2-E044718CA20E}" destId="{B5F7CCF0-9F6C-4F08-858C-0ADEE9865448}" srcOrd="5" destOrd="0" presId="urn:microsoft.com/office/officeart/2008/layout/NameandTitleOrganizationalChart"/>
    <dgm:cxn modelId="{D62F2DF3-54F8-2240-80F7-3FC6D4272DA6}" type="presParOf" srcId="{B5F7CCF0-9F6C-4F08-858C-0ADEE9865448}" destId="{581E5783-CF85-4E44-9332-A8B61FEB53FF}" srcOrd="0" destOrd="0" presId="urn:microsoft.com/office/officeart/2008/layout/NameandTitleOrganizationalChart"/>
    <dgm:cxn modelId="{2DFB0F43-CD88-2C46-9A70-3F09BA6009E1}" type="presParOf" srcId="{581E5783-CF85-4E44-9332-A8B61FEB53FF}" destId="{F351755E-0FBC-4E6A-8818-2C2A83C9F570}" srcOrd="0" destOrd="0" presId="urn:microsoft.com/office/officeart/2008/layout/NameandTitleOrganizationalChart"/>
    <dgm:cxn modelId="{6077F4BC-0989-A542-9EF0-F7CBF99700DB}" type="presParOf" srcId="{581E5783-CF85-4E44-9332-A8B61FEB53FF}" destId="{E0201D93-5A03-4887-8493-A4B8EBCA21D3}" srcOrd="1" destOrd="0" presId="urn:microsoft.com/office/officeart/2008/layout/NameandTitleOrganizationalChart"/>
    <dgm:cxn modelId="{3B9F7AB6-6D64-BF42-9B91-50C93ADD706B}" type="presParOf" srcId="{581E5783-CF85-4E44-9332-A8B61FEB53FF}" destId="{A79F7750-96CB-4CFD-A664-4EF4A27792B4}" srcOrd="2" destOrd="0" presId="urn:microsoft.com/office/officeart/2008/layout/NameandTitleOrganizationalChart"/>
    <dgm:cxn modelId="{88A86ED4-8342-7E40-9EBA-6EA274DF44E8}" type="presParOf" srcId="{B5F7CCF0-9F6C-4F08-858C-0ADEE9865448}" destId="{195D0627-EEB3-4540-AED5-24094DD10B65}" srcOrd="1" destOrd="0" presId="urn:microsoft.com/office/officeart/2008/layout/NameandTitleOrganizationalChart"/>
    <dgm:cxn modelId="{20CC5F93-47AE-8C4F-9EE6-A72BE6C71392}" type="presParOf" srcId="{B5F7CCF0-9F6C-4F08-858C-0ADEE9865448}" destId="{7FBE1367-8892-4B88-88A5-62C1F8994359}" srcOrd="2" destOrd="0" presId="urn:microsoft.com/office/officeart/2008/layout/NameandTitleOrganizationalChart"/>
    <dgm:cxn modelId="{69E3F6EA-215E-D744-85AB-B221D110511B}" type="presParOf" srcId="{72E6EF1B-B545-4E03-97D2-E044718CA20E}" destId="{1AD31FC2-E9F6-4B95-9ECD-CC8BF413B498}" srcOrd="6" destOrd="0" presId="urn:microsoft.com/office/officeart/2008/layout/NameandTitleOrganizationalChart"/>
    <dgm:cxn modelId="{18B24A22-352C-3E4A-A6B9-D33DFA4B71E7}" type="presParOf" srcId="{72E6EF1B-B545-4E03-97D2-E044718CA20E}" destId="{12994A31-C5AE-400A-BB07-2D1EF672C345}" srcOrd="7" destOrd="0" presId="urn:microsoft.com/office/officeart/2008/layout/NameandTitleOrganizationalChart"/>
    <dgm:cxn modelId="{803491D4-2851-4A43-9BDC-D441BA781B43}" type="presParOf" srcId="{12994A31-C5AE-400A-BB07-2D1EF672C345}" destId="{CD4ACBBA-222D-4CB5-911C-5AAD7A8D3E29}" srcOrd="0" destOrd="0" presId="urn:microsoft.com/office/officeart/2008/layout/NameandTitleOrganizationalChart"/>
    <dgm:cxn modelId="{12210EE1-602F-5147-B019-B1771A8855EF}" type="presParOf" srcId="{CD4ACBBA-222D-4CB5-911C-5AAD7A8D3E29}" destId="{F2A24070-FCF0-49F2-BCF3-E787226E8CE3}" srcOrd="0" destOrd="0" presId="urn:microsoft.com/office/officeart/2008/layout/NameandTitleOrganizationalChart"/>
    <dgm:cxn modelId="{6CDCD07D-68D8-2D46-A7C3-DB4E39F9C736}" type="presParOf" srcId="{CD4ACBBA-222D-4CB5-911C-5AAD7A8D3E29}" destId="{1E610158-0810-4667-BFBD-2FB27A8B435C}" srcOrd="1" destOrd="0" presId="urn:microsoft.com/office/officeart/2008/layout/NameandTitleOrganizationalChart"/>
    <dgm:cxn modelId="{D87DD3B7-CF64-6E47-998A-83CDA0540EB1}" type="presParOf" srcId="{CD4ACBBA-222D-4CB5-911C-5AAD7A8D3E29}" destId="{18525B91-36AE-487D-960C-DE64B33FC7E9}" srcOrd="2" destOrd="0" presId="urn:microsoft.com/office/officeart/2008/layout/NameandTitleOrganizationalChart"/>
    <dgm:cxn modelId="{8D7DFFC0-74C5-934F-A2A6-C24E35B21158}" type="presParOf" srcId="{12994A31-C5AE-400A-BB07-2D1EF672C345}" destId="{87D9D56C-55B0-4212-8A2F-2886548FDCEA}" srcOrd="1" destOrd="0" presId="urn:microsoft.com/office/officeart/2008/layout/NameandTitleOrganizationalChart"/>
    <dgm:cxn modelId="{550B6BCF-93A6-2249-B01E-BF7BFB14E87B}" type="presParOf" srcId="{12994A31-C5AE-400A-BB07-2D1EF672C345}" destId="{6E6C8928-C1EB-4419-B074-6C0BA6103A3A}" srcOrd="2" destOrd="0" presId="urn:microsoft.com/office/officeart/2008/layout/NameandTitleOrganizationalChart"/>
    <dgm:cxn modelId="{3B9B0D7B-A76C-F041-A4DC-66D27ED367D7}" type="presParOf" srcId="{8FC714E3-9BF5-477C-83B9-3C48AE75EEAA}" destId="{5A390330-40ED-43B4-9EF8-58244F1F77CC}" srcOrd="2" destOrd="0" presId="urn:microsoft.com/office/officeart/2008/layout/NameandTitleOrganizationalChart"/>
    <dgm:cxn modelId="{87EBE4B7-B15A-FB46-B53F-D82883AA3F11}" type="presParOf" srcId="{5A390330-40ED-43B4-9EF8-58244F1F77CC}" destId="{ED9A0CF4-F1B2-446D-8B53-5A20E4E8B382}" srcOrd="0" destOrd="0" presId="urn:microsoft.com/office/officeart/2008/layout/NameandTitleOrganizationalChart"/>
    <dgm:cxn modelId="{EA48B07E-19C6-124C-815C-499602199135}" type="presParOf" srcId="{5A390330-40ED-43B4-9EF8-58244F1F77CC}" destId="{976E9ADA-286B-451B-9FAD-5AE855E0DEBB}" srcOrd="1" destOrd="0" presId="urn:microsoft.com/office/officeart/2008/layout/NameandTitleOrganizationalChart"/>
    <dgm:cxn modelId="{22F0D909-BFD9-1A4B-96E8-7CDFD412FA34}" type="presParOf" srcId="{976E9ADA-286B-451B-9FAD-5AE855E0DEBB}" destId="{FC7895A7-AF92-4410-87A5-CC7E0709EE50}" srcOrd="0" destOrd="0" presId="urn:microsoft.com/office/officeart/2008/layout/NameandTitleOrganizationalChart"/>
    <dgm:cxn modelId="{92654A2E-7EAB-7F46-A599-144EBA3C91BE}" type="presParOf" srcId="{FC7895A7-AF92-4410-87A5-CC7E0709EE50}" destId="{96144805-35FF-4C69-83A8-66378CCE0D3C}" srcOrd="0" destOrd="0" presId="urn:microsoft.com/office/officeart/2008/layout/NameandTitleOrganizationalChart"/>
    <dgm:cxn modelId="{D58FFFC5-974D-A645-AD6A-829CBFE1751B}" type="presParOf" srcId="{FC7895A7-AF92-4410-87A5-CC7E0709EE50}" destId="{8F401DCD-11A8-4802-B451-62DAC17E0E98}" srcOrd="1" destOrd="0" presId="urn:microsoft.com/office/officeart/2008/layout/NameandTitleOrganizationalChart"/>
    <dgm:cxn modelId="{1868BC94-F4A1-4E42-87F1-0C4CA432D80E}" type="presParOf" srcId="{FC7895A7-AF92-4410-87A5-CC7E0709EE50}" destId="{84A7E3D2-BECC-4E9F-96C3-4D29D063DBE2}" srcOrd="2" destOrd="0" presId="urn:microsoft.com/office/officeart/2008/layout/NameandTitleOrganizationalChart"/>
    <dgm:cxn modelId="{C47539D3-9E8A-344B-A348-BFBD8A1F8A41}" type="presParOf" srcId="{976E9ADA-286B-451B-9FAD-5AE855E0DEBB}" destId="{A37C8A03-576E-42DB-8BCE-4E12D6A2A078}" srcOrd="1" destOrd="0" presId="urn:microsoft.com/office/officeart/2008/layout/NameandTitleOrganizationalChart"/>
    <dgm:cxn modelId="{8A596FCE-FF80-D441-B4E3-031C5F27A49D}" type="presParOf" srcId="{976E9ADA-286B-451B-9FAD-5AE855E0DEBB}" destId="{457AB8C8-98A3-45C1-977C-17D16C1B3AE5}" srcOrd="2" destOrd="0" presId="urn:microsoft.com/office/officeart/2008/layout/NameandTitleOrganizationalChar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68F1C0-465F-7848-9CA4-FD798F72E704}">
      <dsp:nvSpPr>
        <dsp:cNvPr id="0" name=""/>
        <dsp:cNvSpPr/>
      </dsp:nvSpPr>
      <dsp:spPr>
        <a:xfrm>
          <a:off x="1628665" y="49757"/>
          <a:ext cx="4849122" cy="4849122"/>
        </a:xfrm>
        <a:prstGeom prst="circularArrow">
          <a:avLst>
            <a:gd name="adj1" fmla="val 5544"/>
            <a:gd name="adj2" fmla="val 330680"/>
            <a:gd name="adj3" fmla="val 14143474"/>
            <a:gd name="adj4" fmla="val 17166102"/>
            <a:gd name="adj5" fmla="val 5757"/>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EB50B284-20F9-564C-9DB0-2E242A945BDA}">
      <dsp:nvSpPr>
        <dsp:cNvPr id="0" name=""/>
        <dsp:cNvSpPr/>
      </dsp:nvSpPr>
      <dsp:spPr>
        <a:xfrm>
          <a:off x="3500882" y="193785"/>
          <a:ext cx="1901108" cy="693571"/>
        </a:xfrm>
        <a:prstGeom prst="roundRect">
          <a:avLst/>
        </a:prstGeom>
        <a:gradFill rotWithShape="0">
          <a:gsLst>
            <a:gs pos="0">
              <a:schemeClr val="accent2">
                <a:alpha val="90000"/>
                <a:hueOff val="0"/>
                <a:satOff val="0"/>
                <a:lumOff val="0"/>
                <a:alphaOff val="0"/>
                <a:shade val="51000"/>
                <a:satMod val="130000"/>
              </a:schemeClr>
            </a:gs>
            <a:gs pos="80000">
              <a:schemeClr val="accent2">
                <a:alpha val="90000"/>
                <a:hueOff val="0"/>
                <a:satOff val="0"/>
                <a:lumOff val="0"/>
                <a:alphaOff val="0"/>
                <a:shade val="93000"/>
                <a:satMod val="130000"/>
              </a:schemeClr>
            </a:gs>
            <a:gs pos="100000">
              <a:schemeClr val="accent2">
                <a:alpha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Tw Cen MT"/>
              <a:cs typeface="Tw Cen MT"/>
            </a:rPr>
            <a:t>Programming</a:t>
          </a:r>
        </a:p>
      </dsp:txBody>
      <dsp:txXfrm>
        <a:off x="3534739" y="227642"/>
        <a:ext cx="1833394" cy="625857"/>
      </dsp:txXfrm>
    </dsp:sp>
    <dsp:sp modelId="{02104A79-B09E-EF4F-89D6-90AA79E4037E}">
      <dsp:nvSpPr>
        <dsp:cNvPr id="0" name=""/>
        <dsp:cNvSpPr/>
      </dsp:nvSpPr>
      <dsp:spPr>
        <a:xfrm>
          <a:off x="5275936" y="1440151"/>
          <a:ext cx="2140886" cy="585723"/>
        </a:xfrm>
        <a:prstGeom prst="roundRect">
          <a:avLst/>
        </a:prstGeom>
        <a:gradFill rotWithShape="0">
          <a:gsLst>
            <a:gs pos="0">
              <a:schemeClr val="accent2">
                <a:alpha val="90000"/>
                <a:hueOff val="0"/>
                <a:satOff val="0"/>
                <a:lumOff val="0"/>
                <a:alphaOff val="-10000"/>
                <a:shade val="51000"/>
                <a:satMod val="130000"/>
              </a:schemeClr>
            </a:gs>
            <a:gs pos="80000">
              <a:schemeClr val="accent2">
                <a:alpha val="90000"/>
                <a:hueOff val="0"/>
                <a:satOff val="0"/>
                <a:lumOff val="0"/>
                <a:alphaOff val="-10000"/>
                <a:shade val="93000"/>
                <a:satMod val="130000"/>
              </a:schemeClr>
            </a:gs>
            <a:gs pos="100000">
              <a:schemeClr val="accent2">
                <a:alpha val="90000"/>
                <a:hueOff val="0"/>
                <a:satOff val="0"/>
                <a:lumOff val="0"/>
                <a:alphaOff val="-1000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Tw Cen MT"/>
              <a:cs typeface="Tw Cen MT"/>
            </a:rPr>
            <a:t>Identification</a:t>
          </a:r>
        </a:p>
      </dsp:txBody>
      <dsp:txXfrm>
        <a:off x="5304529" y="1468744"/>
        <a:ext cx="2083700" cy="528537"/>
      </dsp:txXfrm>
    </dsp:sp>
    <dsp:sp modelId="{21CD4E48-AA4C-4D4F-8C18-2C62833D8BF7}">
      <dsp:nvSpPr>
        <dsp:cNvPr id="0" name=""/>
        <dsp:cNvSpPr/>
      </dsp:nvSpPr>
      <dsp:spPr>
        <a:xfrm>
          <a:off x="5129125" y="3585049"/>
          <a:ext cx="2364738" cy="514880"/>
        </a:xfrm>
        <a:prstGeom prst="roundRect">
          <a:avLst/>
        </a:prstGeom>
        <a:gradFill rotWithShape="0">
          <a:gsLst>
            <a:gs pos="0">
              <a:schemeClr val="accent2">
                <a:alpha val="90000"/>
                <a:hueOff val="0"/>
                <a:satOff val="0"/>
                <a:lumOff val="0"/>
                <a:alphaOff val="-20000"/>
                <a:shade val="51000"/>
                <a:satMod val="130000"/>
              </a:schemeClr>
            </a:gs>
            <a:gs pos="80000">
              <a:schemeClr val="accent2">
                <a:alpha val="90000"/>
                <a:hueOff val="0"/>
                <a:satOff val="0"/>
                <a:lumOff val="0"/>
                <a:alphaOff val="-20000"/>
                <a:shade val="93000"/>
                <a:satMod val="130000"/>
              </a:schemeClr>
            </a:gs>
            <a:gs pos="100000">
              <a:schemeClr val="accent2">
                <a:alpha val="90000"/>
                <a:hueOff val="0"/>
                <a:satOff val="0"/>
                <a:lumOff val="0"/>
                <a:alphaOff val="-2000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Tw Cen MT"/>
              <a:cs typeface="Tw Cen MT"/>
            </a:rPr>
            <a:t>Formulation</a:t>
          </a:r>
        </a:p>
      </dsp:txBody>
      <dsp:txXfrm>
        <a:off x="5154259" y="3610183"/>
        <a:ext cx="2314470" cy="464612"/>
      </dsp:txXfrm>
    </dsp:sp>
    <dsp:sp modelId="{4A8371AB-CD1C-904F-ACF1-4476D1CE9F40}">
      <dsp:nvSpPr>
        <dsp:cNvPr id="0" name=""/>
        <dsp:cNvSpPr/>
      </dsp:nvSpPr>
      <dsp:spPr>
        <a:xfrm>
          <a:off x="1024685" y="3655292"/>
          <a:ext cx="2185967" cy="586888"/>
        </a:xfrm>
        <a:prstGeom prst="roundRect">
          <a:avLst/>
        </a:prstGeom>
        <a:gradFill rotWithShape="0">
          <a:gsLst>
            <a:gs pos="0">
              <a:schemeClr val="accent2">
                <a:alpha val="90000"/>
                <a:hueOff val="0"/>
                <a:satOff val="0"/>
                <a:lumOff val="0"/>
                <a:alphaOff val="-30000"/>
                <a:shade val="51000"/>
                <a:satMod val="130000"/>
              </a:schemeClr>
            </a:gs>
            <a:gs pos="80000">
              <a:schemeClr val="accent2">
                <a:alpha val="90000"/>
                <a:hueOff val="0"/>
                <a:satOff val="0"/>
                <a:lumOff val="0"/>
                <a:alphaOff val="-30000"/>
                <a:shade val="93000"/>
                <a:satMod val="130000"/>
              </a:schemeClr>
            </a:gs>
            <a:gs pos="100000">
              <a:schemeClr val="accent2">
                <a:alpha val="90000"/>
                <a:hueOff val="0"/>
                <a:satOff val="0"/>
                <a:lumOff val="0"/>
                <a:alphaOff val="-3000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Tw Cen MT"/>
              <a:cs typeface="Tw Cen MT"/>
            </a:rPr>
            <a:t>Implementation</a:t>
          </a:r>
        </a:p>
      </dsp:txBody>
      <dsp:txXfrm>
        <a:off x="1053335" y="3683942"/>
        <a:ext cx="2128667" cy="529588"/>
      </dsp:txXfrm>
    </dsp:sp>
    <dsp:sp modelId="{B0B4CB20-740A-1147-93C4-2E2EC65CA4B8}">
      <dsp:nvSpPr>
        <dsp:cNvPr id="0" name=""/>
        <dsp:cNvSpPr/>
      </dsp:nvSpPr>
      <dsp:spPr>
        <a:xfrm>
          <a:off x="1312718" y="1291623"/>
          <a:ext cx="1172818" cy="535604"/>
        </a:xfrm>
        <a:prstGeom prst="roundRect">
          <a:avLst/>
        </a:prstGeom>
        <a:gradFill rotWithShape="0">
          <a:gsLst>
            <a:gs pos="0">
              <a:schemeClr val="accent2">
                <a:alpha val="90000"/>
                <a:hueOff val="0"/>
                <a:satOff val="0"/>
                <a:lumOff val="0"/>
                <a:alphaOff val="-40000"/>
                <a:shade val="51000"/>
                <a:satMod val="130000"/>
              </a:schemeClr>
            </a:gs>
            <a:gs pos="80000">
              <a:schemeClr val="accent2">
                <a:alpha val="90000"/>
                <a:hueOff val="0"/>
                <a:satOff val="0"/>
                <a:lumOff val="0"/>
                <a:alphaOff val="-40000"/>
                <a:shade val="93000"/>
                <a:satMod val="130000"/>
              </a:schemeClr>
            </a:gs>
            <a:gs pos="100000">
              <a:schemeClr val="accent2">
                <a:alpha val="90000"/>
                <a:hueOff val="0"/>
                <a:satOff val="0"/>
                <a:lumOff val="0"/>
                <a:alphaOff val="-4000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Tw Cen MT"/>
              <a:cs typeface="Tw Cen MT"/>
            </a:rPr>
            <a:t>Closure</a:t>
          </a:r>
        </a:p>
      </dsp:txBody>
      <dsp:txXfrm>
        <a:off x="1338864" y="1317769"/>
        <a:ext cx="1120526" cy="4833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4B372C-9BF7-504D-9441-993DD6971C16}">
      <dsp:nvSpPr>
        <dsp:cNvPr id="0" name=""/>
        <dsp:cNvSpPr/>
      </dsp:nvSpPr>
      <dsp:spPr>
        <a:xfrm>
          <a:off x="3356" y="28497"/>
          <a:ext cx="2018413" cy="403200"/>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fr-FR" sz="1400" b="1" kern="1200" dirty="0">
              <a:solidFill>
                <a:srgbClr val="002060"/>
              </a:solidFill>
            </a:rPr>
            <a:t>Input</a:t>
          </a:r>
        </a:p>
      </dsp:txBody>
      <dsp:txXfrm>
        <a:off x="3356" y="28497"/>
        <a:ext cx="2018413" cy="403200"/>
      </dsp:txXfrm>
    </dsp:sp>
    <dsp:sp modelId="{A6266E16-ADBD-224D-9AB2-274E524278E9}">
      <dsp:nvSpPr>
        <dsp:cNvPr id="0" name=""/>
        <dsp:cNvSpPr/>
      </dsp:nvSpPr>
      <dsp:spPr>
        <a:xfrm>
          <a:off x="3356" y="431697"/>
          <a:ext cx="2018413" cy="979965"/>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fr-FR" sz="1400" kern="1200" dirty="0" err="1">
              <a:solidFill>
                <a:srgbClr val="002060"/>
              </a:solidFill>
            </a:rPr>
            <a:t>Annual</a:t>
          </a:r>
          <a:r>
            <a:rPr lang="fr-FR" sz="1400" kern="1200" dirty="0">
              <a:solidFill>
                <a:srgbClr val="002060"/>
              </a:solidFill>
            </a:rPr>
            <a:t> budget for training</a:t>
          </a:r>
        </a:p>
      </dsp:txBody>
      <dsp:txXfrm>
        <a:off x="3356" y="431697"/>
        <a:ext cx="2018413" cy="979965"/>
      </dsp:txXfrm>
    </dsp:sp>
    <dsp:sp modelId="{A4EFB92E-297C-D248-B452-05180ADD8765}">
      <dsp:nvSpPr>
        <dsp:cNvPr id="0" name=""/>
        <dsp:cNvSpPr/>
      </dsp:nvSpPr>
      <dsp:spPr>
        <a:xfrm>
          <a:off x="2304347" y="28497"/>
          <a:ext cx="2018413" cy="403200"/>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fr-FR" sz="1400" b="1" kern="1200" dirty="0">
              <a:solidFill>
                <a:srgbClr val="002060"/>
              </a:solidFill>
            </a:rPr>
            <a:t>Output</a:t>
          </a:r>
        </a:p>
      </dsp:txBody>
      <dsp:txXfrm>
        <a:off x="2304347" y="28497"/>
        <a:ext cx="2018413" cy="403200"/>
      </dsp:txXfrm>
    </dsp:sp>
    <dsp:sp modelId="{7EF6D415-795B-6E45-AEC9-15EEEB0F2171}">
      <dsp:nvSpPr>
        <dsp:cNvPr id="0" name=""/>
        <dsp:cNvSpPr/>
      </dsp:nvSpPr>
      <dsp:spPr>
        <a:xfrm>
          <a:off x="2304347" y="431697"/>
          <a:ext cx="2018413" cy="979965"/>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fr-FR" sz="1400" kern="1200" dirty="0" err="1">
              <a:solidFill>
                <a:srgbClr val="002060"/>
              </a:solidFill>
            </a:rPr>
            <a:t>Number</a:t>
          </a:r>
          <a:r>
            <a:rPr lang="fr-FR" sz="1400" kern="1200" dirty="0">
              <a:solidFill>
                <a:srgbClr val="002060"/>
              </a:solidFill>
            </a:rPr>
            <a:t> of people </a:t>
          </a:r>
          <a:r>
            <a:rPr lang="fr-FR" sz="1400" kern="1200" dirty="0" err="1">
              <a:solidFill>
                <a:srgbClr val="002060"/>
              </a:solidFill>
            </a:rPr>
            <a:t>having</a:t>
          </a:r>
          <a:r>
            <a:rPr lang="fr-FR" sz="1400" kern="1200" dirty="0">
              <a:solidFill>
                <a:srgbClr val="002060"/>
              </a:solidFill>
            </a:rPr>
            <a:t> </a:t>
          </a:r>
          <a:r>
            <a:rPr lang="fr-FR" sz="1400" kern="1200" dirty="0" err="1">
              <a:solidFill>
                <a:srgbClr val="002060"/>
              </a:solidFill>
            </a:rPr>
            <a:t>successfully</a:t>
          </a:r>
          <a:r>
            <a:rPr lang="fr-FR" sz="1400" kern="1200" dirty="0">
              <a:solidFill>
                <a:srgbClr val="002060"/>
              </a:solidFill>
            </a:rPr>
            <a:t> </a:t>
          </a:r>
          <a:r>
            <a:rPr lang="fr-FR" sz="1400" kern="1200" dirty="0" err="1">
              <a:solidFill>
                <a:srgbClr val="002060"/>
              </a:solidFill>
            </a:rPr>
            <a:t>completed</a:t>
          </a:r>
          <a:r>
            <a:rPr lang="fr-FR" sz="1400" kern="1200" dirty="0">
              <a:solidFill>
                <a:srgbClr val="002060"/>
              </a:solidFill>
            </a:rPr>
            <a:t> a training</a:t>
          </a:r>
        </a:p>
      </dsp:txBody>
      <dsp:txXfrm>
        <a:off x="2304347" y="431697"/>
        <a:ext cx="2018413" cy="979965"/>
      </dsp:txXfrm>
    </dsp:sp>
    <dsp:sp modelId="{5C7FD32E-D1C3-F54A-9DA9-9CD271347EC1}">
      <dsp:nvSpPr>
        <dsp:cNvPr id="0" name=""/>
        <dsp:cNvSpPr/>
      </dsp:nvSpPr>
      <dsp:spPr>
        <a:xfrm>
          <a:off x="4605338" y="28497"/>
          <a:ext cx="2018413" cy="403200"/>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fr-FR" sz="1400" b="1" kern="1200" dirty="0" err="1">
              <a:solidFill>
                <a:srgbClr val="002060"/>
              </a:solidFill>
            </a:rPr>
            <a:t>Outcome</a:t>
          </a:r>
          <a:endParaRPr lang="fr-FR" sz="1400" b="1" kern="1200" dirty="0">
            <a:solidFill>
              <a:srgbClr val="002060"/>
            </a:solidFill>
          </a:endParaRPr>
        </a:p>
      </dsp:txBody>
      <dsp:txXfrm>
        <a:off x="4605338" y="28497"/>
        <a:ext cx="2018413" cy="403200"/>
      </dsp:txXfrm>
    </dsp:sp>
    <dsp:sp modelId="{7B64E95D-2E58-A048-B909-4BF44E214C8F}">
      <dsp:nvSpPr>
        <dsp:cNvPr id="0" name=""/>
        <dsp:cNvSpPr/>
      </dsp:nvSpPr>
      <dsp:spPr>
        <a:xfrm>
          <a:off x="4605338" y="431697"/>
          <a:ext cx="2018413" cy="979965"/>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fr-FR" sz="1400" kern="1200" dirty="0">
              <a:solidFill>
                <a:srgbClr val="002060"/>
              </a:solidFill>
            </a:rPr>
            <a:t>New practices </a:t>
          </a:r>
          <a:r>
            <a:rPr lang="fr-FR" sz="1400" kern="1200" dirty="0" err="1">
              <a:solidFill>
                <a:srgbClr val="002060"/>
              </a:solidFill>
            </a:rPr>
            <a:t>implemented</a:t>
          </a:r>
          <a:r>
            <a:rPr lang="fr-FR" sz="1400" kern="1200" dirty="0">
              <a:solidFill>
                <a:srgbClr val="002060"/>
              </a:solidFill>
            </a:rPr>
            <a:t> by </a:t>
          </a:r>
          <a:r>
            <a:rPr lang="fr-FR" sz="1400" kern="1200" dirty="0" err="1">
              <a:solidFill>
                <a:srgbClr val="002060"/>
              </a:solidFill>
            </a:rPr>
            <a:t>trained</a:t>
          </a:r>
          <a:r>
            <a:rPr lang="fr-FR" sz="1400" kern="1200" dirty="0">
              <a:solidFill>
                <a:srgbClr val="002060"/>
              </a:solidFill>
            </a:rPr>
            <a:t> staff </a:t>
          </a:r>
        </a:p>
      </dsp:txBody>
      <dsp:txXfrm>
        <a:off x="4605338" y="431697"/>
        <a:ext cx="2018413" cy="979965"/>
      </dsp:txXfrm>
    </dsp:sp>
    <dsp:sp modelId="{D59FC341-EAC0-3044-9426-C5911921B5DA}">
      <dsp:nvSpPr>
        <dsp:cNvPr id="0" name=""/>
        <dsp:cNvSpPr/>
      </dsp:nvSpPr>
      <dsp:spPr>
        <a:xfrm>
          <a:off x="6906330" y="28497"/>
          <a:ext cx="2018413" cy="403200"/>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fr-FR" sz="1400" b="1" kern="1200" dirty="0">
              <a:solidFill>
                <a:srgbClr val="002060"/>
              </a:solidFill>
            </a:rPr>
            <a:t>Impact</a:t>
          </a:r>
        </a:p>
      </dsp:txBody>
      <dsp:txXfrm>
        <a:off x="6906330" y="28497"/>
        <a:ext cx="2018413" cy="403200"/>
      </dsp:txXfrm>
    </dsp:sp>
    <dsp:sp modelId="{4953D17F-1D00-5248-835A-6E7DFAD6D5E6}">
      <dsp:nvSpPr>
        <dsp:cNvPr id="0" name=""/>
        <dsp:cNvSpPr/>
      </dsp:nvSpPr>
      <dsp:spPr>
        <a:xfrm>
          <a:off x="6906330" y="431697"/>
          <a:ext cx="2018413" cy="979965"/>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fr-FR" sz="1400" kern="1200" dirty="0" err="1">
              <a:solidFill>
                <a:srgbClr val="002060"/>
              </a:solidFill>
            </a:rPr>
            <a:t>Trainee</a:t>
          </a:r>
          <a:r>
            <a:rPr lang="fr-FR" sz="1400" kern="1200" dirty="0">
              <a:solidFill>
                <a:srgbClr val="002060"/>
              </a:solidFill>
            </a:rPr>
            <a:t> </a:t>
          </a:r>
          <a:r>
            <a:rPr lang="fr-FR" sz="1400" kern="1200" dirty="0" err="1">
              <a:solidFill>
                <a:srgbClr val="002060"/>
              </a:solidFill>
            </a:rPr>
            <a:t>employment</a:t>
          </a:r>
          <a:r>
            <a:rPr lang="fr-FR" sz="1400" kern="1200" dirty="0">
              <a:solidFill>
                <a:srgbClr val="002060"/>
              </a:solidFill>
            </a:rPr>
            <a:t> rate </a:t>
          </a:r>
          <a:r>
            <a:rPr lang="fr-FR" sz="1400" kern="1200" dirty="0" err="1">
              <a:solidFill>
                <a:srgbClr val="002060"/>
              </a:solidFill>
            </a:rPr>
            <a:t>after</a:t>
          </a:r>
          <a:r>
            <a:rPr lang="fr-FR" sz="1400" kern="1200" dirty="0">
              <a:solidFill>
                <a:srgbClr val="002060"/>
              </a:solidFill>
            </a:rPr>
            <a:t> 12 </a:t>
          </a:r>
          <a:r>
            <a:rPr lang="fr-FR" sz="1400" kern="1200" dirty="0" err="1">
              <a:solidFill>
                <a:srgbClr val="002060"/>
              </a:solidFill>
            </a:rPr>
            <a:t>months</a:t>
          </a:r>
          <a:r>
            <a:rPr lang="fr-FR" sz="1400" kern="1200">
              <a:solidFill>
                <a:srgbClr val="002060"/>
              </a:solidFill>
            </a:rPr>
            <a:t> </a:t>
          </a:r>
        </a:p>
      </dsp:txBody>
      <dsp:txXfrm>
        <a:off x="6906330" y="431697"/>
        <a:ext cx="2018413" cy="97996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2CE6DF-641A-3342-988C-92DEC58246A6}">
      <dsp:nvSpPr>
        <dsp:cNvPr id="0" name=""/>
        <dsp:cNvSpPr/>
      </dsp:nvSpPr>
      <dsp:spPr>
        <a:xfrm rot="21253611">
          <a:off x="1679522" y="3069028"/>
          <a:ext cx="2443717" cy="2443717"/>
        </a:xfrm>
        <a:prstGeom prst="gear9">
          <a:avLst/>
        </a:prstGeom>
        <a:solidFill>
          <a:srgbClr val="BAFFC9">
            <a:alpha val="71000"/>
          </a:srgbClr>
        </a:solidFill>
        <a:ln>
          <a:solidFill>
            <a:schemeClr val="accent3">
              <a:lumMod val="75000"/>
            </a:schemeClr>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bg1"/>
              </a:solidFill>
            </a:rPr>
            <a:t>Domestic policy process</a:t>
          </a:r>
        </a:p>
      </dsp:txBody>
      <dsp:txXfrm>
        <a:off x="2168668" y="3641565"/>
        <a:ext cx="1461125" cy="1256121"/>
      </dsp:txXfrm>
    </dsp:sp>
    <dsp:sp modelId="{54519162-1EC9-4641-BFCC-DC42888C1866}">
      <dsp:nvSpPr>
        <dsp:cNvPr id="0" name=""/>
        <dsp:cNvSpPr/>
      </dsp:nvSpPr>
      <dsp:spPr>
        <a:xfrm rot="20832096">
          <a:off x="729471" y="1902962"/>
          <a:ext cx="1777248" cy="1777248"/>
        </a:xfrm>
        <a:prstGeom prst="gear6">
          <a:avLst/>
        </a:prstGeom>
        <a:solidFill>
          <a:srgbClr val="BBE0E3">
            <a:alpha val="71000"/>
          </a:srgbClr>
        </a:solidFill>
        <a:ln>
          <a:solidFill>
            <a:schemeClr val="bg2"/>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rPr>
            <a:t>Donor-Country</a:t>
          </a:r>
        </a:p>
      </dsp:txBody>
      <dsp:txXfrm>
        <a:off x="1176899" y="2353094"/>
        <a:ext cx="882392" cy="876984"/>
      </dsp:txXfrm>
    </dsp:sp>
    <dsp:sp modelId="{F5F0361B-E525-A346-8D1A-872BE2FD9B5F}">
      <dsp:nvSpPr>
        <dsp:cNvPr id="0" name=""/>
        <dsp:cNvSpPr/>
      </dsp:nvSpPr>
      <dsp:spPr>
        <a:xfrm rot="20700000">
          <a:off x="912222" y="717574"/>
          <a:ext cx="1259238" cy="1259298"/>
        </a:xfrm>
        <a:prstGeom prst="gear6">
          <a:avLst/>
        </a:prstGeom>
        <a:solidFill>
          <a:srgbClr val="800000">
            <a:alpha val="71000"/>
          </a:srgbClr>
        </a:solidFill>
        <a:ln>
          <a:solidFill>
            <a:schemeClr val="bg1">
              <a:lumMod val="75000"/>
            </a:schemeClr>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ts val="0"/>
            </a:spcAft>
            <a:buNone/>
          </a:pPr>
          <a:r>
            <a:rPr lang="en-US" sz="1400" kern="1200" dirty="0">
              <a:solidFill>
                <a:schemeClr val="bg1"/>
              </a:solidFill>
            </a:rPr>
            <a:t>Intra/</a:t>
          </a:r>
        </a:p>
        <a:p>
          <a:pPr marL="0" lvl="0" indent="0" algn="ctr" defTabSz="622300">
            <a:lnSpc>
              <a:spcPct val="90000"/>
            </a:lnSpc>
            <a:spcBef>
              <a:spcPct val="0"/>
            </a:spcBef>
            <a:spcAft>
              <a:spcPts val="0"/>
            </a:spcAft>
            <a:buNone/>
          </a:pPr>
          <a:r>
            <a:rPr lang="en-US" sz="1400" kern="1200" dirty="0">
              <a:solidFill>
                <a:schemeClr val="bg1"/>
              </a:solidFill>
            </a:rPr>
            <a:t>Inter donor</a:t>
          </a:r>
        </a:p>
      </dsp:txBody>
      <dsp:txXfrm rot="-20700000">
        <a:off x="1188406" y="993779"/>
        <a:ext cx="706869" cy="706889"/>
      </dsp:txXfrm>
    </dsp:sp>
    <dsp:sp modelId="{03EFDC5F-4A75-704D-87C2-D672E5A44C9F}">
      <dsp:nvSpPr>
        <dsp:cNvPr id="0" name=""/>
        <dsp:cNvSpPr/>
      </dsp:nvSpPr>
      <dsp:spPr>
        <a:xfrm>
          <a:off x="1634801" y="2736299"/>
          <a:ext cx="2862425" cy="3083071"/>
        </a:xfrm>
        <a:prstGeom prst="circularArrow">
          <a:avLst>
            <a:gd name="adj1" fmla="val 4688"/>
            <a:gd name="adj2" fmla="val 299029"/>
            <a:gd name="adj3" fmla="val 2521832"/>
            <a:gd name="adj4" fmla="val 15849123"/>
            <a:gd name="adj5" fmla="val 5469"/>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6FB88F0D-CB90-8D4B-B8FF-42472C7E3C5D}">
      <dsp:nvSpPr>
        <dsp:cNvPr id="0" name=""/>
        <dsp:cNvSpPr/>
      </dsp:nvSpPr>
      <dsp:spPr>
        <a:xfrm rot="18854145">
          <a:off x="305152" y="1694672"/>
          <a:ext cx="2272656" cy="2272656"/>
        </a:xfrm>
        <a:prstGeom prst="leftCircularArrow">
          <a:avLst>
            <a:gd name="adj1" fmla="val 6452"/>
            <a:gd name="adj2" fmla="val 429999"/>
            <a:gd name="adj3" fmla="val 10489124"/>
            <a:gd name="adj4" fmla="val 14837806"/>
            <a:gd name="adj5" fmla="val 7527"/>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543B4625-DB14-F543-971D-DFB6231CC137}">
      <dsp:nvSpPr>
        <dsp:cNvPr id="0" name=""/>
        <dsp:cNvSpPr/>
      </dsp:nvSpPr>
      <dsp:spPr>
        <a:xfrm>
          <a:off x="554696" y="216028"/>
          <a:ext cx="2450381" cy="2450381"/>
        </a:xfrm>
        <a:prstGeom prst="circularArrow">
          <a:avLst>
            <a:gd name="adj1" fmla="val 5984"/>
            <a:gd name="adj2" fmla="val 394124"/>
            <a:gd name="adj3" fmla="val 13313824"/>
            <a:gd name="adj4" fmla="val 10508221"/>
            <a:gd name="adj5" fmla="val 6981"/>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3B368C-9C13-EB4F-8EF3-593BA045B165}">
      <dsp:nvSpPr>
        <dsp:cNvPr id="0" name=""/>
        <dsp:cNvSpPr/>
      </dsp:nvSpPr>
      <dsp:spPr>
        <a:xfrm>
          <a:off x="3422" y="0"/>
          <a:ext cx="2058795" cy="1807840"/>
        </a:xfrm>
        <a:prstGeom prst="roundRect">
          <a:avLst>
            <a:gd name="adj" fmla="val 5000"/>
          </a:avLst>
        </a:prstGeom>
        <a:solidFill>
          <a:srgbClr val="3166CF"/>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54864" rIns="71120" bIns="0" numCol="1" spcCol="1270" anchor="t" anchorCtr="0">
          <a:noAutofit/>
        </a:bodyPr>
        <a:lstStyle/>
        <a:p>
          <a:pPr marL="0" lvl="0" indent="0" algn="r" defTabSz="711200">
            <a:lnSpc>
              <a:spcPct val="90000"/>
            </a:lnSpc>
            <a:spcBef>
              <a:spcPct val="0"/>
            </a:spcBef>
            <a:spcAft>
              <a:spcPct val="35000"/>
            </a:spcAft>
            <a:buNone/>
          </a:pPr>
          <a:r>
            <a:rPr lang="en-GB" sz="1600" b="1" kern="1200" noProof="0" dirty="0">
              <a:solidFill>
                <a:srgbClr val="BDDEFF"/>
              </a:solidFill>
            </a:rPr>
            <a:t>Step 1</a:t>
          </a:r>
        </a:p>
      </dsp:txBody>
      <dsp:txXfrm rot="16200000">
        <a:off x="-531912" y="535334"/>
        <a:ext cx="1482428" cy="411759"/>
      </dsp:txXfrm>
    </dsp:sp>
    <dsp:sp modelId="{AC0C719F-08C0-D141-964F-B2BBCDA9F41C}">
      <dsp:nvSpPr>
        <dsp:cNvPr id="0" name=""/>
        <dsp:cNvSpPr/>
      </dsp:nvSpPr>
      <dsp:spPr>
        <a:xfrm>
          <a:off x="415181" y="0"/>
          <a:ext cx="1533802" cy="1807840"/>
        </a:xfrm>
        <a:prstGeom prst="rect">
          <a:avLst/>
        </a:prstGeom>
        <a:noFill/>
        <a:ln>
          <a:noFill/>
        </a:ln>
        <a:effectLst>
          <a:outerShdw blurRad="40000" dist="23000" dir="5400000" rotWithShape="0">
            <a:srgbClr val="000000">
              <a:alpha val="35000"/>
            </a:srgbClr>
          </a:outerShdw>
        </a:effectLst>
        <a:sp3d/>
      </dsp:spPr>
      <dsp:style>
        <a:lnRef idx="0">
          <a:scrgbClr r="0" g="0" b="0"/>
        </a:lnRef>
        <a:fillRef idx="3">
          <a:scrgbClr r="0" g="0" b="0"/>
        </a:fillRef>
        <a:effectRef idx="2">
          <a:scrgbClr r="0" g="0" b="0"/>
        </a:effectRef>
        <a:fontRef idx="minor">
          <a:schemeClr val="lt1"/>
        </a:fontRef>
      </dsp:style>
      <dsp:txBody>
        <a:bodyPr spcFirstLastPara="0" vert="horz" wrap="square" lIns="0" tIns="54864" rIns="0" bIns="0" numCol="1" spcCol="1270" anchor="t" anchorCtr="0">
          <a:noAutofit/>
        </a:bodyPr>
        <a:lstStyle/>
        <a:p>
          <a:pPr marL="0" lvl="0" indent="0" algn="l" defTabSz="711200">
            <a:lnSpc>
              <a:spcPct val="90000"/>
            </a:lnSpc>
            <a:spcBef>
              <a:spcPct val="0"/>
            </a:spcBef>
            <a:spcAft>
              <a:spcPct val="35000"/>
            </a:spcAft>
            <a:buNone/>
          </a:pPr>
          <a:r>
            <a:rPr lang="en-GB" sz="1600" b="1" kern="1200" noProof="0" dirty="0"/>
            <a:t>Understand where PD takes place</a:t>
          </a:r>
        </a:p>
      </dsp:txBody>
      <dsp:txXfrm>
        <a:off x="415181" y="0"/>
        <a:ext cx="1533802" cy="1807840"/>
      </dsp:txXfrm>
    </dsp:sp>
    <dsp:sp modelId="{5214BB55-FD4C-F94E-A5E8-A2EE838665A4}">
      <dsp:nvSpPr>
        <dsp:cNvPr id="0" name=""/>
        <dsp:cNvSpPr/>
      </dsp:nvSpPr>
      <dsp:spPr>
        <a:xfrm>
          <a:off x="2134275" y="0"/>
          <a:ext cx="2058795" cy="1807840"/>
        </a:xfrm>
        <a:prstGeom prst="roundRect">
          <a:avLst>
            <a:gd name="adj" fmla="val 5000"/>
          </a:avLst>
        </a:prstGeom>
        <a:solidFill>
          <a:srgbClr val="3166CF"/>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54864" rIns="71120" bIns="0" numCol="1" spcCol="1270" anchor="t" anchorCtr="0">
          <a:noAutofit/>
        </a:bodyPr>
        <a:lstStyle/>
        <a:p>
          <a:pPr marL="0" lvl="0" indent="0" algn="r" defTabSz="711200">
            <a:lnSpc>
              <a:spcPct val="90000"/>
            </a:lnSpc>
            <a:spcBef>
              <a:spcPct val="0"/>
            </a:spcBef>
            <a:spcAft>
              <a:spcPct val="35000"/>
            </a:spcAft>
            <a:buNone/>
          </a:pPr>
          <a:r>
            <a:rPr lang="en-GB" sz="1600" b="1" kern="1200" noProof="0" dirty="0">
              <a:solidFill>
                <a:srgbClr val="BDDEFF"/>
              </a:solidFill>
            </a:rPr>
            <a:t>Step 2</a:t>
          </a:r>
        </a:p>
      </dsp:txBody>
      <dsp:txXfrm rot="16200000">
        <a:off x="1598940" y="535334"/>
        <a:ext cx="1482428" cy="411759"/>
      </dsp:txXfrm>
    </dsp:sp>
    <dsp:sp modelId="{C6256DBE-4842-8941-A637-A9E8ECCC6125}">
      <dsp:nvSpPr>
        <dsp:cNvPr id="0" name=""/>
        <dsp:cNvSpPr/>
      </dsp:nvSpPr>
      <dsp:spPr>
        <a:xfrm rot="5400000">
          <a:off x="2011687" y="1395881"/>
          <a:ext cx="265764" cy="308819"/>
        </a:xfrm>
        <a:prstGeom prst="flowChartExtract">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DCB56EC5-3610-9F41-803E-4D6C6259CD6E}">
      <dsp:nvSpPr>
        <dsp:cNvPr id="0" name=""/>
        <dsp:cNvSpPr/>
      </dsp:nvSpPr>
      <dsp:spPr>
        <a:xfrm>
          <a:off x="2546034" y="0"/>
          <a:ext cx="1533802" cy="1807840"/>
        </a:xfrm>
        <a:prstGeom prst="rect">
          <a:avLst/>
        </a:prstGeom>
        <a:noFill/>
        <a:ln>
          <a:noFill/>
        </a:ln>
        <a:effectLst>
          <a:outerShdw blurRad="40000" dist="23000" dir="5400000" rotWithShape="0">
            <a:srgbClr val="000000">
              <a:alpha val="35000"/>
            </a:srgbClr>
          </a:outerShdw>
        </a:effectLst>
        <a:sp3d/>
      </dsp:spPr>
      <dsp:style>
        <a:lnRef idx="0">
          <a:scrgbClr r="0" g="0" b="0"/>
        </a:lnRef>
        <a:fillRef idx="3">
          <a:scrgbClr r="0" g="0" b="0"/>
        </a:fillRef>
        <a:effectRef idx="2">
          <a:scrgbClr r="0" g="0" b="0"/>
        </a:effectRef>
        <a:fontRef idx="minor">
          <a:schemeClr val="lt1"/>
        </a:fontRef>
      </dsp:style>
      <dsp:txBody>
        <a:bodyPr spcFirstLastPara="0" vert="horz" wrap="square" lIns="0" tIns="54864" rIns="0" bIns="0" numCol="1" spcCol="1270" anchor="t" anchorCtr="0">
          <a:noAutofit/>
        </a:bodyPr>
        <a:lstStyle/>
        <a:p>
          <a:pPr marL="0" lvl="0" indent="0" algn="l" defTabSz="711200">
            <a:lnSpc>
              <a:spcPct val="90000"/>
            </a:lnSpc>
            <a:spcBef>
              <a:spcPct val="0"/>
            </a:spcBef>
            <a:spcAft>
              <a:spcPct val="35000"/>
            </a:spcAft>
            <a:buNone/>
          </a:pPr>
          <a:r>
            <a:rPr lang="en-GB" sz="1600" b="1" kern="1200" noProof="0" dirty="0"/>
            <a:t>Map relevant PD streams, events and  milestones</a:t>
          </a:r>
        </a:p>
      </dsp:txBody>
      <dsp:txXfrm>
        <a:off x="2546034" y="0"/>
        <a:ext cx="1533802" cy="1807840"/>
      </dsp:txXfrm>
    </dsp:sp>
    <dsp:sp modelId="{F1C48A6D-B355-E04E-8BB8-E19A566D920E}">
      <dsp:nvSpPr>
        <dsp:cNvPr id="0" name=""/>
        <dsp:cNvSpPr/>
      </dsp:nvSpPr>
      <dsp:spPr>
        <a:xfrm>
          <a:off x="4265128" y="0"/>
          <a:ext cx="2058795" cy="1807840"/>
        </a:xfrm>
        <a:prstGeom prst="roundRect">
          <a:avLst>
            <a:gd name="adj" fmla="val 5000"/>
          </a:avLst>
        </a:prstGeom>
        <a:solidFill>
          <a:srgbClr val="3166CF"/>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54864" rIns="71120" bIns="0" numCol="1" spcCol="1270" anchor="t" anchorCtr="0">
          <a:noAutofit/>
        </a:bodyPr>
        <a:lstStyle/>
        <a:p>
          <a:pPr marL="0" lvl="0" indent="0" algn="r" defTabSz="711200">
            <a:lnSpc>
              <a:spcPct val="90000"/>
            </a:lnSpc>
            <a:spcBef>
              <a:spcPct val="0"/>
            </a:spcBef>
            <a:spcAft>
              <a:spcPct val="35000"/>
            </a:spcAft>
            <a:buNone/>
          </a:pPr>
          <a:r>
            <a:rPr lang="en-GB" sz="1600" b="1" kern="1200" noProof="0" dirty="0">
              <a:solidFill>
                <a:srgbClr val="BDDEFF"/>
              </a:solidFill>
            </a:rPr>
            <a:t>Step 3</a:t>
          </a:r>
        </a:p>
      </dsp:txBody>
      <dsp:txXfrm rot="16200000">
        <a:off x="3729794" y="535334"/>
        <a:ext cx="1482428" cy="411759"/>
      </dsp:txXfrm>
    </dsp:sp>
    <dsp:sp modelId="{24AC0C05-BDBF-9A42-A465-D9370CB8F14D}">
      <dsp:nvSpPr>
        <dsp:cNvPr id="0" name=""/>
        <dsp:cNvSpPr/>
      </dsp:nvSpPr>
      <dsp:spPr>
        <a:xfrm rot="5400000">
          <a:off x="4142540" y="1395881"/>
          <a:ext cx="265764" cy="308819"/>
        </a:xfrm>
        <a:prstGeom prst="flowChartExtract">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358412E9-A5D2-574E-AED0-2B8B4F413FE6}">
      <dsp:nvSpPr>
        <dsp:cNvPr id="0" name=""/>
        <dsp:cNvSpPr/>
      </dsp:nvSpPr>
      <dsp:spPr>
        <a:xfrm>
          <a:off x="4676887" y="0"/>
          <a:ext cx="1533802" cy="1807840"/>
        </a:xfrm>
        <a:prstGeom prst="rect">
          <a:avLst/>
        </a:prstGeom>
        <a:noFill/>
        <a:ln>
          <a:noFill/>
        </a:ln>
        <a:effectLst>
          <a:outerShdw blurRad="40000" dist="23000" dir="5400000" rotWithShape="0">
            <a:srgbClr val="000000">
              <a:alpha val="35000"/>
            </a:srgbClr>
          </a:outerShdw>
        </a:effectLst>
        <a:sp3d/>
      </dsp:spPr>
      <dsp:style>
        <a:lnRef idx="0">
          <a:scrgbClr r="0" g="0" b="0"/>
        </a:lnRef>
        <a:fillRef idx="3">
          <a:scrgbClr r="0" g="0" b="0"/>
        </a:fillRef>
        <a:effectRef idx="2">
          <a:scrgbClr r="0" g="0" b="0"/>
        </a:effectRef>
        <a:fontRef idx="minor">
          <a:schemeClr val="lt1"/>
        </a:fontRef>
      </dsp:style>
      <dsp:txBody>
        <a:bodyPr spcFirstLastPara="0" vert="horz" wrap="square" lIns="0" tIns="54864" rIns="0" bIns="0" numCol="1" spcCol="1270" anchor="t" anchorCtr="0">
          <a:noAutofit/>
        </a:bodyPr>
        <a:lstStyle/>
        <a:p>
          <a:pPr marL="0" lvl="0" indent="0" algn="l" defTabSz="711200">
            <a:lnSpc>
              <a:spcPct val="90000"/>
            </a:lnSpc>
            <a:spcBef>
              <a:spcPct val="0"/>
            </a:spcBef>
            <a:spcAft>
              <a:spcPct val="35000"/>
            </a:spcAft>
            <a:buNone/>
          </a:pPr>
          <a:r>
            <a:rPr lang="en-GB" sz="1600" b="1" kern="1200" noProof="0" dirty="0"/>
            <a:t>Identify opportunities &amp; anticipate inputs and action</a:t>
          </a:r>
        </a:p>
      </dsp:txBody>
      <dsp:txXfrm>
        <a:off x="4676887" y="0"/>
        <a:ext cx="1533802" cy="1807840"/>
      </dsp:txXfrm>
    </dsp:sp>
    <dsp:sp modelId="{581072C4-77E3-1E43-8523-B453E6C7C463}">
      <dsp:nvSpPr>
        <dsp:cNvPr id="0" name=""/>
        <dsp:cNvSpPr/>
      </dsp:nvSpPr>
      <dsp:spPr>
        <a:xfrm>
          <a:off x="6395982" y="0"/>
          <a:ext cx="2058795" cy="1807840"/>
        </a:xfrm>
        <a:prstGeom prst="roundRect">
          <a:avLst>
            <a:gd name="adj" fmla="val 5000"/>
          </a:avLst>
        </a:prstGeom>
        <a:solidFill>
          <a:srgbClr val="3166CF"/>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54864" rIns="71120" bIns="0" numCol="1" spcCol="1270" anchor="t" anchorCtr="0">
          <a:noAutofit/>
        </a:bodyPr>
        <a:lstStyle/>
        <a:p>
          <a:pPr marL="0" lvl="0" indent="0" algn="r" defTabSz="711200">
            <a:lnSpc>
              <a:spcPct val="90000"/>
            </a:lnSpc>
            <a:spcBef>
              <a:spcPct val="0"/>
            </a:spcBef>
            <a:spcAft>
              <a:spcPct val="35000"/>
            </a:spcAft>
            <a:buNone/>
          </a:pPr>
          <a:r>
            <a:rPr lang="en-GB" sz="1600" b="1" kern="1200" noProof="0" dirty="0">
              <a:solidFill>
                <a:srgbClr val="BDDEFF"/>
              </a:solidFill>
            </a:rPr>
            <a:t>Step 4</a:t>
          </a:r>
        </a:p>
      </dsp:txBody>
      <dsp:txXfrm rot="16200000">
        <a:off x="5860647" y="535334"/>
        <a:ext cx="1482428" cy="411759"/>
      </dsp:txXfrm>
    </dsp:sp>
    <dsp:sp modelId="{AD14FBC2-4835-B044-B9CD-F5B9AA3B2056}">
      <dsp:nvSpPr>
        <dsp:cNvPr id="0" name=""/>
        <dsp:cNvSpPr/>
      </dsp:nvSpPr>
      <dsp:spPr>
        <a:xfrm rot="5400000">
          <a:off x="6273393" y="1395881"/>
          <a:ext cx="265764" cy="308819"/>
        </a:xfrm>
        <a:prstGeom prst="flowChartExtract">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F8E956EF-81D2-A74E-85E2-9BF6616D1CCD}">
      <dsp:nvSpPr>
        <dsp:cNvPr id="0" name=""/>
        <dsp:cNvSpPr/>
      </dsp:nvSpPr>
      <dsp:spPr>
        <a:xfrm>
          <a:off x="6807741" y="0"/>
          <a:ext cx="1533802" cy="1807840"/>
        </a:xfrm>
        <a:prstGeom prst="rect">
          <a:avLst/>
        </a:prstGeom>
        <a:noFill/>
        <a:ln>
          <a:noFill/>
        </a:ln>
        <a:effectLst>
          <a:outerShdw blurRad="40000" dist="23000" dir="5400000" rotWithShape="0">
            <a:srgbClr val="000000">
              <a:alpha val="35000"/>
            </a:srgbClr>
          </a:outerShdw>
        </a:effectLst>
        <a:sp3d/>
      </dsp:spPr>
      <dsp:style>
        <a:lnRef idx="0">
          <a:scrgbClr r="0" g="0" b="0"/>
        </a:lnRef>
        <a:fillRef idx="3">
          <a:scrgbClr r="0" g="0" b="0"/>
        </a:fillRef>
        <a:effectRef idx="2">
          <a:scrgbClr r="0" g="0" b="0"/>
        </a:effectRef>
        <a:fontRef idx="minor">
          <a:schemeClr val="lt1"/>
        </a:fontRef>
      </dsp:style>
      <dsp:txBody>
        <a:bodyPr spcFirstLastPara="0" vert="horz" wrap="square" lIns="0" tIns="54864" rIns="0" bIns="0" numCol="1" spcCol="1270" anchor="t" anchorCtr="0">
          <a:noAutofit/>
        </a:bodyPr>
        <a:lstStyle/>
        <a:p>
          <a:pPr marL="0" lvl="0" indent="0" algn="l" defTabSz="711200">
            <a:lnSpc>
              <a:spcPct val="90000"/>
            </a:lnSpc>
            <a:spcBef>
              <a:spcPct val="0"/>
            </a:spcBef>
            <a:spcAft>
              <a:spcPct val="35000"/>
            </a:spcAft>
            <a:buNone/>
          </a:pPr>
          <a:r>
            <a:rPr lang="en-GB" sz="1600" b="1" kern="1200" noProof="0" dirty="0"/>
            <a:t>Facilitate and engage in  strategic policy dialogue</a:t>
          </a:r>
        </a:p>
        <a:p>
          <a:pPr marL="0" lvl="0" indent="0" algn="l" defTabSz="711200">
            <a:lnSpc>
              <a:spcPct val="90000"/>
            </a:lnSpc>
            <a:spcBef>
              <a:spcPct val="0"/>
            </a:spcBef>
            <a:spcAft>
              <a:spcPct val="35000"/>
            </a:spcAft>
            <a:buNone/>
          </a:pPr>
          <a:endParaRPr lang="en-GB" sz="800" b="1" kern="1200" noProof="0" dirty="0"/>
        </a:p>
      </dsp:txBody>
      <dsp:txXfrm>
        <a:off x="6807741" y="0"/>
        <a:ext cx="1533802" cy="180784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9A0CF4-F1B2-446D-8B53-5A20E4E8B382}">
      <dsp:nvSpPr>
        <dsp:cNvPr id="0" name=""/>
        <dsp:cNvSpPr/>
      </dsp:nvSpPr>
      <dsp:spPr>
        <a:xfrm>
          <a:off x="5945601" y="2376500"/>
          <a:ext cx="223122" cy="535510"/>
        </a:xfrm>
        <a:custGeom>
          <a:avLst/>
          <a:gdLst/>
          <a:ahLst/>
          <a:cxnLst/>
          <a:rect l="0" t="0" r="0" b="0"/>
          <a:pathLst>
            <a:path>
              <a:moveTo>
                <a:pt x="0" y="0"/>
              </a:moveTo>
              <a:lnTo>
                <a:pt x="0" y="535510"/>
              </a:lnTo>
              <a:lnTo>
                <a:pt x="223122" y="53551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AD31FC2-E9F6-4B95-9ECD-CC8BF413B498}">
      <dsp:nvSpPr>
        <dsp:cNvPr id="0" name=""/>
        <dsp:cNvSpPr/>
      </dsp:nvSpPr>
      <dsp:spPr>
        <a:xfrm>
          <a:off x="5945601" y="2376500"/>
          <a:ext cx="1855223" cy="1407059"/>
        </a:xfrm>
        <a:custGeom>
          <a:avLst/>
          <a:gdLst/>
          <a:ahLst/>
          <a:cxnLst/>
          <a:rect l="0" t="0" r="0" b="0"/>
          <a:pathLst>
            <a:path>
              <a:moveTo>
                <a:pt x="0" y="0"/>
              </a:moveTo>
              <a:lnTo>
                <a:pt x="0" y="1257854"/>
              </a:lnTo>
              <a:lnTo>
                <a:pt x="1855223" y="1257854"/>
              </a:lnTo>
              <a:lnTo>
                <a:pt x="1855223" y="140705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85B6E89-FAA5-4AA5-A43D-2977EF0A0F95}">
      <dsp:nvSpPr>
        <dsp:cNvPr id="0" name=""/>
        <dsp:cNvSpPr/>
      </dsp:nvSpPr>
      <dsp:spPr>
        <a:xfrm>
          <a:off x="5945601" y="2376500"/>
          <a:ext cx="727175" cy="1407059"/>
        </a:xfrm>
        <a:custGeom>
          <a:avLst/>
          <a:gdLst/>
          <a:ahLst/>
          <a:cxnLst/>
          <a:rect l="0" t="0" r="0" b="0"/>
          <a:pathLst>
            <a:path>
              <a:moveTo>
                <a:pt x="0" y="0"/>
              </a:moveTo>
              <a:lnTo>
                <a:pt x="0" y="1257854"/>
              </a:lnTo>
              <a:lnTo>
                <a:pt x="727175" y="1257854"/>
              </a:lnTo>
              <a:lnTo>
                <a:pt x="727175" y="140705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57F31C3-F30D-44F9-B392-9015D7E85369}">
      <dsp:nvSpPr>
        <dsp:cNvPr id="0" name=""/>
        <dsp:cNvSpPr/>
      </dsp:nvSpPr>
      <dsp:spPr>
        <a:xfrm>
          <a:off x="5531255" y="2376500"/>
          <a:ext cx="414346" cy="1407059"/>
        </a:xfrm>
        <a:custGeom>
          <a:avLst/>
          <a:gdLst/>
          <a:ahLst/>
          <a:cxnLst/>
          <a:rect l="0" t="0" r="0" b="0"/>
          <a:pathLst>
            <a:path>
              <a:moveTo>
                <a:pt x="414346" y="0"/>
              </a:moveTo>
              <a:lnTo>
                <a:pt x="414346" y="1257854"/>
              </a:lnTo>
              <a:lnTo>
                <a:pt x="0" y="1257854"/>
              </a:lnTo>
              <a:lnTo>
                <a:pt x="0" y="140705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9078EB8-C224-48E9-BD0E-55CEA973BA6B}">
      <dsp:nvSpPr>
        <dsp:cNvPr id="0" name=""/>
        <dsp:cNvSpPr/>
      </dsp:nvSpPr>
      <dsp:spPr>
        <a:xfrm>
          <a:off x="4070969" y="4423008"/>
          <a:ext cx="686620" cy="577235"/>
        </a:xfrm>
        <a:custGeom>
          <a:avLst/>
          <a:gdLst/>
          <a:ahLst/>
          <a:cxnLst/>
          <a:rect l="0" t="0" r="0" b="0"/>
          <a:pathLst>
            <a:path>
              <a:moveTo>
                <a:pt x="0" y="0"/>
              </a:moveTo>
              <a:lnTo>
                <a:pt x="0" y="577235"/>
              </a:lnTo>
              <a:lnTo>
                <a:pt x="686620" y="57723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8F082B-3690-4FFE-8D9E-EDBF8BF9F461}">
      <dsp:nvSpPr>
        <dsp:cNvPr id="0" name=""/>
        <dsp:cNvSpPr/>
      </dsp:nvSpPr>
      <dsp:spPr>
        <a:xfrm>
          <a:off x="4070969" y="4423008"/>
          <a:ext cx="3520412" cy="1284343"/>
        </a:xfrm>
        <a:custGeom>
          <a:avLst/>
          <a:gdLst/>
          <a:ahLst/>
          <a:cxnLst/>
          <a:rect l="0" t="0" r="0" b="0"/>
          <a:pathLst>
            <a:path>
              <a:moveTo>
                <a:pt x="0" y="0"/>
              </a:moveTo>
              <a:lnTo>
                <a:pt x="0" y="1135138"/>
              </a:lnTo>
              <a:lnTo>
                <a:pt x="3520412" y="1135138"/>
              </a:lnTo>
              <a:lnTo>
                <a:pt x="3520412" y="128434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1BB507A-4BC0-4576-B3AA-AE5854ACBAEC}">
      <dsp:nvSpPr>
        <dsp:cNvPr id="0" name=""/>
        <dsp:cNvSpPr/>
      </dsp:nvSpPr>
      <dsp:spPr>
        <a:xfrm>
          <a:off x="4070969" y="4423008"/>
          <a:ext cx="2195042" cy="1284343"/>
        </a:xfrm>
        <a:custGeom>
          <a:avLst/>
          <a:gdLst/>
          <a:ahLst/>
          <a:cxnLst/>
          <a:rect l="0" t="0" r="0" b="0"/>
          <a:pathLst>
            <a:path>
              <a:moveTo>
                <a:pt x="0" y="0"/>
              </a:moveTo>
              <a:lnTo>
                <a:pt x="0" y="1135138"/>
              </a:lnTo>
              <a:lnTo>
                <a:pt x="2195042" y="1135138"/>
              </a:lnTo>
              <a:lnTo>
                <a:pt x="2195042" y="128434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FEF93EC-F95F-41A0-9028-22A2ABBC8380}">
      <dsp:nvSpPr>
        <dsp:cNvPr id="0" name=""/>
        <dsp:cNvSpPr/>
      </dsp:nvSpPr>
      <dsp:spPr>
        <a:xfrm>
          <a:off x="4070969" y="4423008"/>
          <a:ext cx="884702" cy="1284343"/>
        </a:xfrm>
        <a:custGeom>
          <a:avLst/>
          <a:gdLst/>
          <a:ahLst/>
          <a:cxnLst/>
          <a:rect l="0" t="0" r="0" b="0"/>
          <a:pathLst>
            <a:path>
              <a:moveTo>
                <a:pt x="0" y="0"/>
              </a:moveTo>
              <a:lnTo>
                <a:pt x="0" y="1135138"/>
              </a:lnTo>
              <a:lnTo>
                <a:pt x="884702" y="1135138"/>
              </a:lnTo>
              <a:lnTo>
                <a:pt x="884702" y="128434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B14AADB-C0A2-4CFF-924B-7917A07E83B6}">
      <dsp:nvSpPr>
        <dsp:cNvPr id="0" name=""/>
        <dsp:cNvSpPr/>
      </dsp:nvSpPr>
      <dsp:spPr>
        <a:xfrm>
          <a:off x="3600154" y="4423008"/>
          <a:ext cx="470814" cy="1284343"/>
        </a:xfrm>
        <a:custGeom>
          <a:avLst/>
          <a:gdLst/>
          <a:ahLst/>
          <a:cxnLst/>
          <a:rect l="0" t="0" r="0" b="0"/>
          <a:pathLst>
            <a:path>
              <a:moveTo>
                <a:pt x="470814" y="0"/>
              </a:moveTo>
              <a:lnTo>
                <a:pt x="470814" y="1135138"/>
              </a:lnTo>
              <a:lnTo>
                <a:pt x="0" y="1135138"/>
              </a:lnTo>
              <a:lnTo>
                <a:pt x="0" y="128434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A664C5B-D84B-44B5-8816-967AE5290831}">
      <dsp:nvSpPr>
        <dsp:cNvPr id="0" name=""/>
        <dsp:cNvSpPr/>
      </dsp:nvSpPr>
      <dsp:spPr>
        <a:xfrm>
          <a:off x="4070969" y="2376500"/>
          <a:ext cx="1874631" cy="1407059"/>
        </a:xfrm>
        <a:custGeom>
          <a:avLst/>
          <a:gdLst/>
          <a:ahLst/>
          <a:cxnLst/>
          <a:rect l="0" t="0" r="0" b="0"/>
          <a:pathLst>
            <a:path>
              <a:moveTo>
                <a:pt x="1874631" y="0"/>
              </a:moveTo>
              <a:lnTo>
                <a:pt x="1874631" y="1257854"/>
              </a:lnTo>
              <a:lnTo>
                <a:pt x="0" y="1257854"/>
              </a:lnTo>
              <a:lnTo>
                <a:pt x="0" y="140705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BAD96B0-B5E8-4E91-BFBE-D5710CEE5F89}">
      <dsp:nvSpPr>
        <dsp:cNvPr id="0" name=""/>
        <dsp:cNvSpPr/>
      </dsp:nvSpPr>
      <dsp:spPr>
        <a:xfrm>
          <a:off x="4818806" y="1377194"/>
          <a:ext cx="2253589" cy="999305"/>
        </a:xfrm>
        <a:prstGeom prst="rect">
          <a:avLst/>
        </a:prstGeom>
        <a:solidFill>
          <a:schemeClr val="bg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90233" numCol="1" spcCol="1270" anchor="ctr" anchorCtr="0">
          <a:noAutofit/>
        </a:bodyPr>
        <a:lstStyle/>
        <a:p>
          <a:pPr marL="0" lvl="0" indent="0" algn="ctr" defTabSz="533400">
            <a:lnSpc>
              <a:spcPct val="90000"/>
            </a:lnSpc>
            <a:spcBef>
              <a:spcPct val="0"/>
            </a:spcBef>
            <a:spcAft>
              <a:spcPct val="35000"/>
            </a:spcAft>
            <a:buNone/>
          </a:pPr>
          <a:r>
            <a:rPr lang="en-GB" sz="1200" kern="1200" dirty="0">
              <a:solidFill>
                <a:schemeClr val="tx1"/>
              </a:solidFill>
            </a:rPr>
            <a:t>National level council for policy development and coordination</a:t>
          </a:r>
        </a:p>
      </dsp:txBody>
      <dsp:txXfrm>
        <a:off x="4818806" y="1377194"/>
        <a:ext cx="2253589" cy="999305"/>
      </dsp:txXfrm>
    </dsp:sp>
    <dsp:sp modelId="{CC35796C-7528-434A-B4FE-257940497F92}">
      <dsp:nvSpPr>
        <dsp:cNvPr id="0" name=""/>
        <dsp:cNvSpPr/>
      </dsp:nvSpPr>
      <dsp:spPr>
        <a:xfrm>
          <a:off x="7245073" y="6771626"/>
          <a:ext cx="1111535" cy="21314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8890" rIns="35560" bIns="8890" numCol="1" spcCol="1270" anchor="ctr" anchorCtr="0">
          <a:noAutofit/>
        </a:bodyPr>
        <a:lstStyle/>
        <a:p>
          <a:pPr marL="0" lvl="0" indent="0" algn="r" defTabSz="622300">
            <a:lnSpc>
              <a:spcPct val="90000"/>
            </a:lnSpc>
            <a:spcBef>
              <a:spcPct val="0"/>
            </a:spcBef>
            <a:spcAft>
              <a:spcPct val="35000"/>
            </a:spcAft>
            <a:buNone/>
          </a:pPr>
          <a:endParaRPr lang="en-GB" sz="1400" kern="1200" dirty="0"/>
        </a:p>
      </dsp:txBody>
      <dsp:txXfrm>
        <a:off x="7245073" y="6771626"/>
        <a:ext cx="1111535" cy="213149"/>
      </dsp:txXfrm>
    </dsp:sp>
    <dsp:sp modelId="{9C66F40F-A646-43BC-A8BC-CBE32019AE70}">
      <dsp:nvSpPr>
        <dsp:cNvPr id="0" name=""/>
        <dsp:cNvSpPr/>
      </dsp:nvSpPr>
      <dsp:spPr>
        <a:xfrm>
          <a:off x="3245401" y="3783559"/>
          <a:ext cx="1651137" cy="639448"/>
        </a:xfrm>
        <a:prstGeom prst="rect">
          <a:avLst/>
        </a:prstGeom>
        <a:solidFill>
          <a:schemeClr val="bg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90233" numCol="1" spcCol="1270" anchor="ctr" anchorCtr="0">
          <a:noAutofit/>
        </a:bodyPr>
        <a:lstStyle/>
        <a:p>
          <a:pPr marL="0" lvl="0" indent="0" algn="ctr" defTabSz="488950">
            <a:lnSpc>
              <a:spcPct val="90000"/>
            </a:lnSpc>
            <a:spcBef>
              <a:spcPct val="0"/>
            </a:spcBef>
            <a:spcAft>
              <a:spcPct val="35000"/>
            </a:spcAft>
            <a:buNone/>
          </a:pPr>
          <a:r>
            <a:rPr lang="en-GB" sz="1100" kern="1200" dirty="0">
              <a:solidFill>
                <a:schemeClr val="tx1"/>
              </a:solidFill>
            </a:rPr>
            <a:t>SECTOR I COORDINATION GROUP</a:t>
          </a:r>
        </a:p>
      </dsp:txBody>
      <dsp:txXfrm>
        <a:off x="3245401" y="3783559"/>
        <a:ext cx="1651137" cy="639448"/>
      </dsp:txXfrm>
    </dsp:sp>
    <dsp:sp modelId="{368E3495-E2DF-444C-85A8-042265B8ED35}">
      <dsp:nvSpPr>
        <dsp:cNvPr id="0" name=""/>
        <dsp:cNvSpPr/>
      </dsp:nvSpPr>
      <dsp:spPr>
        <a:xfrm>
          <a:off x="7018044" y="6771626"/>
          <a:ext cx="1111535" cy="21314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8890" rIns="35560" bIns="8890" numCol="1" spcCol="1270" anchor="ctr" anchorCtr="0">
          <a:noAutofit/>
        </a:bodyPr>
        <a:lstStyle/>
        <a:p>
          <a:pPr marL="0" lvl="0" indent="0" algn="r" defTabSz="622300">
            <a:lnSpc>
              <a:spcPct val="90000"/>
            </a:lnSpc>
            <a:spcBef>
              <a:spcPct val="0"/>
            </a:spcBef>
            <a:spcAft>
              <a:spcPct val="35000"/>
            </a:spcAft>
            <a:buNone/>
          </a:pPr>
          <a:r>
            <a:rPr lang="en-GB" sz="1400" kern="1200" dirty="0"/>
            <a:t>Level 2</a:t>
          </a:r>
        </a:p>
      </dsp:txBody>
      <dsp:txXfrm>
        <a:off x="7018044" y="6771626"/>
        <a:ext cx="1111535" cy="213149"/>
      </dsp:txXfrm>
    </dsp:sp>
    <dsp:sp modelId="{1B4B9F92-11C5-4B91-AF49-412D332D2495}">
      <dsp:nvSpPr>
        <dsp:cNvPr id="0" name=""/>
        <dsp:cNvSpPr/>
      </dsp:nvSpPr>
      <dsp:spPr>
        <a:xfrm>
          <a:off x="2982634" y="5707351"/>
          <a:ext cx="1235039" cy="639448"/>
        </a:xfrm>
        <a:prstGeom prst="rect">
          <a:avLst/>
        </a:prstGeom>
        <a:solidFill>
          <a:schemeClr val="bg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90233" numCol="1" spcCol="1270" anchor="ctr" anchorCtr="0">
          <a:noAutofit/>
        </a:bodyPr>
        <a:lstStyle/>
        <a:p>
          <a:pPr marL="0" lvl="0" indent="0" algn="ctr" defTabSz="488950">
            <a:lnSpc>
              <a:spcPct val="90000"/>
            </a:lnSpc>
            <a:spcBef>
              <a:spcPct val="0"/>
            </a:spcBef>
            <a:spcAft>
              <a:spcPct val="35000"/>
            </a:spcAft>
            <a:buNone/>
          </a:pPr>
          <a:r>
            <a:rPr lang="en-GB" sz="1100" kern="1200" dirty="0">
              <a:solidFill>
                <a:schemeClr val="tx1"/>
              </a:solidFill>
            </a:rPr>
            <a:t>Subsector A working group </a:t>
          </a:r>
        </a:p>
      </dsp:txBody>
      <dsp:txXfrm>
        <a:off x="2982634" y="5707351"/>
        <a:ext cx="1235039" cy="639448"/>
      </dsp:txXfrm>
    </dsp:sp>
    <dsp:sp modelId="{8D056E4D-B61D-4B32-A0A4-AE5095793A7E}">
      <dsp:nvSpPr>
        <dsp:cNvPr id="0" name=""/>
        <dsp:cNvSpPr/>
      </dsp:nvSpPr>
      <dsp:spPr>
        <a:xfrm>
          <a:off x="7385408" y="6771626"/>
          <a:ext cx="1111535" cy="21314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8890" rIns="35560" bIns="8890" numCol="1" spcCol="1270" anchor="ctr" anchorCtr="0">
          <a:noAutofit/>
        </a:bodyPr>
        <a:lstStyle/>
        <a:p>
          <a:pPr marL="0" lvl="0" indent="0" algn="r" defTabSz="622300">
            <a:lnSpc>
              <a:spcPct val="90000"/>
            </a:lnSpc>
            <a:spcBef>
              <a:spcPct val="0"/>
            </a:spcBef>
            <a:spcAft>
              <a:spcPct val="35000"/>
            </a:spcAft>
            <a:buNone/>
          </a:pPr>
          <a:endParaRPr lang="en-GB" sz="1400" kern="1200" dirty="0"/>
        </a:p>
      </dsp:txBody>
      <dsp:txXfrm>
        <a:off x="7385408" y="6771626"/>
        <a:ext cx="1111535" cy="213149"/>
      </dsp:txXfrm>
    </dsp:sp>
    <dsp:sp modelId="{C1295EE6-EC32-4A63-A56E-492017E113DB}">
      <dsp:nvSpPr>
        <dsp:cNvPr id="0" name=""/>
        <dsp:cNvSpPr/>
      </dsp:nvSpPr>
      <dsp:spPr>
        <a:xfrm>
          <a:off x="4338152" y="5707351"/>
          <a:ext cx="1235039" cy="639448"/>
        </a:xfrm>
        <a:prstGeom prst="rect">
          <a:avLst/>
        </a:prstGeom>
        <a:solidFill>
          <a:schemeClr val="bg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90233" numCol="1" spcCol="1270" anchor="ctr" anchorCtr="0">
          <a:noAutofit/>
        </a:bodyPr>
        <a:lstStyle/>
        <a:p>
          <a:pPr marL="0" lvl="0" indent="0" algn="ctr" defTabSz="488950">
            <a:lnSpc>
              <a:spcPct val="90000"/>
            </a:lnSpc>
            <a:spcBef>
              <a:spcPct val="0"/>
            </a:spcBef>
            <a:spcAft>
              <a:spcPct val="35000"/>
            </a:spcAft>
            <a:buNone/>
          </a:pPr>
          <a:r>
            <a:rPr lang="en-GB" sz="1100" kern="1200" dirty="0">
              <a:solidFill>
                <a:schemeClr val="tx1"/>
              </a:solidFill>
            </a:rPr>
            <a:t>Subsector B working group </a:t>
          </a:r>
        </a:p>
      </dsp:txBody>
      <dsp:txXfrm>
        <a:off x="4338152" y="5707351"/>
        <a:ext cx="1235039" cy="639448"/>
      </dsp:txXfrm>
    </dsp:sp>
    <dsp:sp modelId="{C81B4DB4-E6E2-48B2-BCAF-91B5E7AACA2B}">
      <dsp:nvSpPr>
        <dsp:cNvPr id="0" name=""/>
        <dsp:cNvSpPr/>
      </dsp:nvSpPr>
      <dsp:spPr>
        <a:xfrm>
          <a:off x="7422433" y="6750494"/>
          <a:ext cx="1074510" cy="234281"/>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8890" rIns="35560" bIns="8890" numCol="1" spcCol="1270" anchor="ctr" anchorCtr="0">
          <a:noAutofit/>
        </a:bodyPr>
        <a:lstStyle/>
        <a:p>
          <a:pPr marL="0" lvl="0" indent="0" algn="r" defTabSz="622300">
            <a:lnSpc>
              <a:spcPct val="90000"/>
            </a:lnSpc>
            <a:spcBef>
              <a:spcPct val="0"/>
            </a:spcBef>
            <a:spcAft>
              <a:spcPct val="35000"/>
            </a:spcAft>
            <a:buNone/>
          </a:pPr>
          <a:endParaRPr lang="en-GB" sz="1400" kern="1200" dirty="0"/>
        </a:p>
      </dsp:txBody>
      <dsp:txXfrm>
        <a:off x="7422433" y="6750494"/>
        <a:ext cx="1074510" cy="234281"/>
      </dsp:txXfrm>
    </dsp:sp>
    <dsp:sp modelId="{19CF68FE-3B62-4F21-BC82-1165E1B9EBB4}">
      <dsp:nvSpPr>
        <dsp:cNvPr id="0" name=""/>
        <dsp:cNvSpPr/>
      </dsp:nvSpPr>
      <dsp:spPr>
        <a:xfrm>
          <a:off x="5648492" y="5707351"/>
          <a:ext cx="1235039" cy="639448"/>
        </a:xfrm>
        <a:prstGeom prst="rect">
          <a:avLst/>
        </a:prstGeom>
        <a:solidFill>
          <a:schemeClr val="bg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90233" numCol="1" spcCol="1270" anchor="ctr" anchorCtr="0">
          <a:noAutofit/>
        </a:bodyPr>
        <a:lstStyle/>
        <a:p>
          <a:pPr marL="0" lvl="0" indent="0" algn="ctr" defTabSz="488950">
            <a:lnSpc>
              <a:spcPct val="90000"/>
            </a:lnSpc>
            <a:spcBef>
              <a:spcPct val="0"/>
            </a:spcBef>
            <a:spcAft>
              <a:spcPct val="35000"/>
            </a:spcAft>
            <a:buNone/>
          </a:pPr>
          <a:r>
            <a:rPr lang="en-GB" sz="1100" kern="1200">
              <a:solidFill>
                <a:schemeClr val="tx1"/>
              </a:solidFill>
            </a:rPr>
            <a:t>Subsector </a:t>
          </a:r>
          <a:r>
            <a:rPr lang="en-GB" sz="1100" kern="1200" dirty="0">
              <a:solidFill>
                <a:schemeClr val="tx1"/>
              </a:solidFill>
            </a:rPr>
            <a:t>C working group </a:t>
          </a:r>
        </a:p>
      </dsp:txBody>
      <dsp:txXfrm>
        <a:off x="5648492" y="5707351"/>
        <a:ext cx="1235039" cy="639448"/>
      </dsp:txXfrm>
    </dsp:sp>
    <dsp:sp modelId="{A6AF4B3C-FB89-4E01-AF51-34D0978B4CD7}">
      <dsp:nvSpPr>
        <dsp:cNvPr id="0" name=""/>
        <dsp:cNvSpPr/>
      </dsp:nvSpPr>
      <dsp:spPr>
        <a:xfrm>
          <a:off x="7385408" y="6771626"/>
          <a:ext cx="1111535" cy="21314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8890" rIns="35560" bIns="8890" numCol="1" spcCol="1270" anchor="ctr" anchorCtr="0">
          <a:noAutofit/>
        </a:bodyPr>
        <a:lstStyle/>
        <a:p>
          <a:pPr marL="0" lvl="0" indent="0" algn="r" defTabSz="622300">
            <a:lnSpc>
              <a:spcPct val="90000"/>
            </a:lnSpc>
            <a:spcBef>
              <a:spcPct val="0"/>
            </a:spcBef>
            <a:spcAft>
              <a:spcPct val="35000"/>
            </a:spcAft>
            <a:buNone/>
          </a:pPr>
          <a:endParaRPr lang="en-GB" sz="1400" kern="1200" dirty="0"/>
        </a:p>
      </dsp:txBody>
      <dsp:txXfrm>
        <a:off x="7385408" y="6771626"/>
        <a:ext cx="1111535" cy="213149"/>
      </dsp:txXfrm>
    </dsp:sp>
    <dsp:sp modelId="{BF298CA3-568A-47E8-B5B1-FE54058E7A82}">
      <dsp:nvSpPr>
        <dsp:cNvPr id="0" name=""/>
        <dsp:cNvSpPr/>
      </dsp:nvSpPr>
      <dsp:spPr>
        <a:xfrm>
          <a:off x="6973862" y="5707351"/>
          <a:ext cx="1235039" cy="639448"/>
        </a:xfrm>
        <a:prstGeom prst="rect">
          <a:avLst/>
        </a:prstGeom>
        <a:solidFill>
          <a:schemeClr val="bg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90233" numCol="1" spcCol="1270" anchor="ctr" anchorCtr="0">
          <a:noAutofit/>
        </a:bodyPr>
        <a:lstStyle/>
        <a:p>
          <a:pPr marL="0" lvl="0" indent="0" algn="ctr" defTabSz="488950">
            <a:lnSpc>
              <a:spcPct val="90000"/>
            </a:lnSpc>
            <a:spcBef>
              <a:spcPct val="0"/>
            </a:spcBef>
            <a:spcAft>
              <a:spcPct val="35000"/>
            </a:spcAft>
            <a:buNone/>
          </a:pPr>
          <a:r>
            <a:rPr lang="en-GB" sz="1100" kern="1200" dirty="0">
              <a:solidFill>
                <a:schemeClr val="tx1"/>
              </a:solidFill>
            </a:rPr>
            <a:t>Subsector D working group </a:t>
          </a:r>
        </a:p>
      </dsp:txBody>
      <dsp:txXfrm>
        <a:off x="6973862" y="5707351"/>
        <a:ext cx="1235039" cy="639448"/>
      </dsp:txXfrm>
    </dsp:sp>
    <dsp:sp modelId="{3DAB503F-B7D5-4C24-A6D2-64C1A7469E5B}">
      <dsp:nvSpPr>
        <dsp:cNvPr id="0" name=""/>
        <dsp:cNvSpPr/>
      </dsp:nvSpPr>
      <dsp:spPr>
        <a:xfrm>
          <a:off x="7385408" y="6771626"/>
          <a:ext cx="1111535" cy="21314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8890" rIns="35560" bIns="8890" numCol="1" spcCol="1270" anchor="ctr" anchorCtr="0">
          <a:noAutofit/>
        </a:bodyPr>
        <a:lstStyle/>
        <a:p>
          <a:pPr marL="0" lvl="0" indent="0" algn="r" defTabSz="622300">
            <a:lnSpc>
              <a:spcPct val="90000"/>
            </a:lnSpc>
            <a:spcBef>
              <a:spcPct val="0"/>
            </a:spcBef>
            <a:spcAft>
              <a:spcPct val="35000"/>
            </a:spcAft>
            <a:buNone/>
          </a:pPr>
          <a:endParaRPr lang="en-GB" sz="1400" kern="1200" dirty="0"/>
        </a:p>
      </dsp:txBody>
      <dsp:txXfrm>
        <a:off x="7385408" y="6771626"/>
        <a:ext cx="1111535" cy="213149"/>
      </dsp:txXfrm>
    </dsp:sp>
    <dsp:sp modelId="{FCFBA073-9B91-40B0-83E9-2D11DA0BD8D7}">
      <dsp:nvSpPr>
        <dsp:cNvPr id="0" name=""/>
        <dsp:cNvSpPr/>
      </dsp:nvSpPr>
      <dsp:spPr>
        <a:xfrm>
          <a:off x="4757590" y="4680519"/>
          <a:ext cx="1651137" cy="639448"/>
        </a:xfrm>
        <a:prstGeom prst="rect">
          <a:avLst/>
        </a:prstGeom>
        <a:solidFill>
          <a:schemeClr val="bg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90233" numCol="1" spcCol="1270" anchor="ctr" anchorCtr="0">
          <a:noAutofit/>
        </a:bodyPr>
        <a:lstStyle/>
        <a:p>
          <a:pPr marL="0" lvl="0" indent="0" algn="ctr" defTabSz="488950">
            <a:lnSpc>
              <a:spcPct val="90000"/>
            </a:lnSpc>
            <a:spcBef>
              <a:spcPct val="0"/>
            </a:spcBef>
            <a:spcAft>
              <a:spcPct val="35000"/>
            </a:spcAft>
            <a:buNone/>
          </a:pPr>
          <a:r>
            <a:rPr lang="en-GB" sz="1100" kern="1200" dirty="0">
              <a:solidFill>
                <a:schemeClr val="tx1"/>
              </a:solidFill>
            </a:rPr>
            <a:t>COORDINATION GROUP I Secretariat </a:t>
          </a:r>
        </a:p>
      </dsp:txBody>
      <dsp:txXfrm>
        <a:off x="4757590" y="4680519"/>
        <a:ext cx="1651137" cy="639448"/>
      </dsp:txXfrm>
    </dsp:sp>
    <dsp:sp modelId="{C4810777-C40E-4446-AA07-F094C66E7122}">
      <dsp:nvSpPr>
        <dsp:cNvPr id="0" name=""/>
        <dsp:cNvSpPr/>
      </dsp:nvSpPr>
      <dsp:spPr>
        <a:xfrm>
          <a:off x="6942592" y="6771626"/>
          <a:ext cx="1111535" cy="21314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8890" rIns="35560" bIns="8890" numCol="1" spcCol="1270" anchor="ctr" anchorCtr="0">
          <a:noAutofit/>
        </a:bodyPr>
        <a:lstStyle/>
        <a:p>
          <a:pPr marL="0" lvl="0" indent="0" algn="r" defTabSz="622300">
            <a:lnSpc>
              <a:spcPct val="90000"/>
            </a:lnSpc>
            <a:spcBef>
              <a:spcPct val="0"/>
            </a:spcBef>
            <a:spcAft>
              <a:spcPct val="35000"/>
            </a:spcAft>
            <a:buNone/>
          </a:pPr>
          <a:endParaRPr lang="en-GB" sz="1400" kern="1200"/>
        </a:p>
      </dsp:txBody>
      <dsp:txXfrm>
        <a:off x="6942592" y="6771626"/>
        <a:ext cx="1111535" cy="213149"/>
      </dsp:txXfrm>
    </dsp:sp>
    <dsp:sp modelId="{5DA8F1E9-E776-42E5-B633-D046B5850614}">
      <dsp:nvSpPr>
        <dsp:cNvPr id="0" name=""/>
        <dsp:cNvSpPr/>
      </dsp:nvSpPr>
      <dsp:spPr>
        <a:xfrm>
          <a:off x="5112570" y="3783559"/>
          <a:ext cx="837369" cy="639448"/>
        </a:xfrm>
        <a:prstGeom prst="rect">
          <a:avLst/>
        </a:prstGeom>
        <a:solidFill>
          <a:schemeClr val="bg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90233" numCol="1" spcCol="1270" anchor="ctr" anchorCtr="0">
          <a:noAutofit/>
        </a:bodyPr>
        <a:lstStyle/>
        <a:p>
          <a:pPr marL="0" lvl="0" indent="0" algn="ctr" defTabSz="488950">
            <a:lnSpc>
              <a:spcPct val="90000"/>
            </a:lnSpc>
            <a:spcBef>
              <a:spcPct val="0"/>
            </a:spcBef>
            <a:spcAft>
              <a:spcPct val="35000"/>
            </a:spcAft>
            <a:buNone/>
          </a:pPr>
          <a:r>
            <a:rPr lang="en-GB" sz="1100" kern="1200" dirty="0">
              <a:solidFill>
                <a:schemeClr val="tx1"/>
              </a:solidFill>
            </a:rPr>
            <a:t>SECTOR II GROUP</a:t>
          </a:r>
        </a:p>
      </dsp:txBody>
      <dsp:txXfrm>
        <a:off x="5112570" y="3783559"/>
        <a:ext cx="837369" cy="639448"/>
      </dsp:txXfrm>
    </dsp:sp>
    <dsp:sp modelId="{49295DCB-3368-4280-BE16-12B8F18C9801}">
      <dsp:nvSpPr>
        <dsp:cNvPr id="0" name=""/>
        <dsp:cNvSpPr/>
      </dsp:nvSpPr>
      <dsp:spPr>
        <a:xfrm>
          <a:off x="6611162" y="6771626"/>
          <a:ext cx="1111535" cy="21314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8890" rIns="35560" bIns="8890" numCol="1" spcCol="1270" anchor="ctr" anchorCtr="0">
          <a:noAutofit/>
        </a:bodyPr>
        <a:lstStyle/>
        <a:p>
          <a:pPr marL="0" lvl="0" indent="0" algn="r" defTabSz="622300">
            <a:lnSpc>
              <a:spcPct val="90000"/>
            </a:lnSpc>
            <a:spcBef>
              <a:spcPct val="0"/>
            </a:spcBef>
            <a:spcAft>
              <a:spcPct val="35000"/>
            </a:spcAft>
            <a:buNone/>
          </a:pPr>
          <a:endParaRPr lang="en-GB" sz="1400" kern="1200" dirty="0"/>
        </a:p>
      </dsp:txBody>
      <dsp:txXfrm>
        <a:off x="6611162" y="6771626"/>
        <a:ext cx="1111535" cy="213149"/>
      </dsp:txXfrm>
    </dsp:sp>
    <dsp:sp modelId="{F351755E-0FBC-4E6A-8818-2C2A83C9F570}">
      <dsp:nvSpPr>
        <dsp:cNvPr id="0" name=""/>
        <dsp:cNvSpPr/>
      </dsp:nvSpPr>
      <dsp:spPr>
        <a:xfrm>
          <a:off x="6264695" y="3783559"/>
          <a:ext cx="816163" cy="639448"/>
        </a:xfrm>
        <a:prstGeom prst="rect">
          <a:avLst/>
        </a:prstGeom>
        <a:solidFill>
          <a:schemeClr val="bg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90233" numCol="1" spcCol="1270" anchor="ctr" anchorCtr="0">
          <a:noAutofit/>
        </a:bodyPr>
        <a:lstStyle/>
        <a:p>
          <a:pPr marL="0" lvl="0" indent="0" algn="ctr" defTabSz="488950">
            <a:lnSpc>
              <a:spcPct val="90000"/>
            </a:lnSpc>
            <a:spcBef>
              <a:spcPct val="0"/>
            </a:spcBef>
            <a:spcAft>
              <a:spcPct val="35000"/>
            </a:spcAft>
            <a:buNone/>
          </a:pPr>
          <a:r>
            <a:rPr lang="en-GB" sz="1100" kern="1200" dirty="0">
              <a:solidFill>
                <a:schemeClr val="tx1"/>
              </a:solidFill>
            </a:rPr>
            <a:t>SECTOR III GROUP</a:t>
          </a:r>
        </a:p>
      </dsp:txBody>
      <dsp:txXfrm>
        <a:off x="6264695" y="3783559"/>
        <a:ext cx="816163" cy="639448"/>
      </dsp:txXfrm>
    </dsp:sp>
    <dsp:sp modelId="{E0201D93-5A03-4887-8493-A4B8EBCA21D3}">
      <dsp:nvSpPr>
        <dsp:cNvPr id="0" name=""/>
        <dsp:cNvSpPr/>
      </dsp:nvSpPr>
      <dsp:spPr>
        <a:xfrm>
          <a:off x="6712740" y="6771626"/>
          <a:ext cx="1111535" cy="21314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8890" rIns="35560" bIns="8890" numCol="1" spcCol="1270" anchor="ctr" anchorCtr="0">
          <a:noAutofit/>
        </a:bodyPr>
        <a:lstStyle/>
        <a:p>
          <a:pPr marL="0" lvl="0" indent="0" algn="r" defTabSz="622300">
            <a:lnSpc>
              <a:spcPct val="90000"/>
            </a:lnSpc>
            <a:spcBef>
              <a:spcPct val="0"/>
            </a:spcBef>
            <a:spcAft>
              <a:spcPct val="35000"/>
            </a:spcAft>
            <a:buNone/>
          </a:pPr>
          <a:endParaRPr lang="en-GB" sz="1400" kern="1200" dirty="0"/>
        </a:p>
      </dsp:txBody>
      <dsp:txXfrm>
        <a:off x="6712740" y="6771626"/>
        <a:ext cx="1111535" cy="213149"/>
      </dsp:txXfrm>
    </dsp:sp>
    <dsp:sp modelId="{F2A24070-FCF0-49F2-BCF3-E787226E8CE3}">
      <dsp:nvSpPr>
        <dsp:cNvPr id="0" name=""/>
        <dsp:cNvSpPr/>
      </dsp:nvSpPr>
      <dsp:spPr>
        <a:xfrm>
          <a:off x="7392743" y="3783559"/>
          <a:ext cx="816163" cy="639448"/>
        </a:xfrm>
        <a:prstGeom prst="rect">
          <a:avLst/>
        </a:prstGeom>
        <a:solidFill>
          <a:schemeClr val="bg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90233" numCol="1" spcCol="1270" anchor="ctr" anchorCtr="0">
          <a:noAutofit/>
        </a:bodyPr>
        <a:lstStyle/>
        <a:p>
          <a:pPr marL="0" lvl="0" indent="0" algn="ctr" defTabSz="488950">
            <a:lnSpc>
              <a:spcPct val="90000"/>
            </a:lnSpc>
            <a:spcBef>
              <a:spcPct val="0"/>
            </a:spcBef>
            <a:spcAft>
              <a:spcPct val="35000"/>
            </a:spcAft>
            <a:buNone/>
          </a:pPr>
          <a:r>
            <a:rPr lang="en-GB" sz="1100" kern="1200" dirty="0">
              <a:solidFill>
                <a:schemeClr val="tx1"/>
              </a:solidFill>
            </a:rPr>
            <a:t>SECTOR X GROUP</a:t>
          </a:r>
        </a:p>
      </dsp:txBody>
      <dsp:txXfrm>
        <a:off x="7392743" y="3783559"/>
        <a:ext cx="816163" cy="639448"/>
      </dsp:txXfrm>
    </dsp:sp>
    <dsp:sp modelId="{1E610158-0810-4667-BFBD-2FB27A8B435C}">
      <dsp:nvSpPr>
        <dsp:cNvPr id="0" name=""/>
        <dsp:cNvSpPr/>
      </dsp:nvSpPr>
      <dsp:spPr>
        <a:xfrm>
          <a:off x="7385408" y="6771626"/>
          <a:ext cx="1111535" cy="21314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8890" rIns="35560" bIns="8890" numCol="1" spcCol="1270" anchor="ctr" anchorCtr="0">
          <a:noAutofit/>
        </a:bodyPr>
        <a:lstStyle/>
        <a:p>
          <a:pPr marL="0" lvl="0" indent="0" algn="r" defTabSz="622300">
            <a:lnSpc>
              <a:spcPct val="90000"/>
            </a:lnSpc>
            <a:spcBef>
              <a:spcPct val="0"/>
            </a:spcBef>
            <a:spcAft>
              <a:spcPct val="35000"/>
            </a:spcAft>
            <a:buNone/>
          </a:pPr>
          <a:endParaRPr lang="en-GB" sz="1400" kern="1200"/>
        </a:p>
      </dsp:txBody>
      <dsp:txXfrm>
        <a:off x="7385408" y="6771626"/>
        <a:ext cx="1111535" cy="213149"/>
      </dsp:txXfrm>
    </dsp:sp>
    <dsp:sp modelId="{96144805-35FF-4C69-83A8-66378CCE0D3C}">
      <dsp:nvSpPr>
        <dsp:cNvPr id="0" name=""/>
        <dsp:cNvSpPr/>
      </dsp:nvSpPr>
      <dsp:spPr>
        <a:xfrm>
          <a:off x="6168724" y="2592286"/>
          <a:ext cx="1651137" cy="639448"/>
        </a:xfrm>
        <a:prstGeom prst="rect">
          <a:avLst/>
        </a:prstGeom>
        <a:solidFill>
          <a:schemeClr val="bg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90233" numCol="1" spcCol="1270" anchor="ctr" anchorCtr="0">
          <a:noAutofit/>
        </a:bodyPr>
        <a:lstStyle/>
        <a:p>
          <a:pPr marL="0" lvl="0" indent="0" algn="ctr" defTabSz="488950">
            <a:lnSpc>
              <a:spcPct val="90000"/>
            </a:lnSpc>
            <a:spcBef>
              <a:spcPct val="0"/>
            </a:spcBef>
            <a:spcAft>
              <a:spcPct val="35000"/>
            </a:spcAft>
            <a:buNone/>
          </a:pPr>
          <a:r>
            <a:rPr lang="en-GB" sz="1100" kern="1200" dirty="0">
              <a:solidFill>
                <a:schemeClr val="tx1"/>
              </a:solidFill>
            </a:rPr>
            <a:t>Secretariat </a:t>
          </a:r>
        </a:p>
      </dsp:txBody>
      <dsp:txXfrm>
        <a:off x="6168724" y="2592286"/>
        <a:ext cx="1651137" cy="639448"/>
      </dsp:txXfrm>
    </dsp:sp>
    <dsp:sp modelId="{8F401DCD-11A8-4802-B451-62DAC17E0E98}">
      <dsp:nvSpPr>
        <dsp:cNvPr id="0" name=""/>
        <dsp:cNvSpPr/>
      </dsp:nvSpPr>
      <dsp:spPr>
        <a:xfrm>
          <a:off x="7385408" y="6771626"/>
          <a:ext cx="1111535" cy="21314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8890" rIns="35560" bIns="8890" numCol="1" spcCol="1270" anchor="ctr" anchorCtr="0">
          <a:noAutofit/>
        </a:bodyPr>
        <a:lstStyle/>
        <a:p>
          <a:pPr marL="0" lvl="0" indent="0" algn="r" defTabSz="622300">
            <a:lnSpc>
              <a:spcPct val="90000"/>
            </a:lnSpc>
            <a:spcBef>
              <a:spcPct val="0"/>
            </a:spcBef>
            <a:spcAft>
              <a:spcPct val="35000"/>
            </a:spcAft>
            <a:buNone/>
          </a:pPr>
          <a:endParaRPr lang="en-GB" sz="1400" kern="1200" dirty="0"/>
        </a:p>
      </dsp:txBody>
      <dsp:txXfrm>
        <a:off x="7385408" y="6771626"/>
        <a:ext cx="1111535" cy="213149"/>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7#2">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presOf axis="self"/>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presOf axis="self"/>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NameandTitleOrganizationalChart">
  <dgm:title val=""/>
  <dgm:desc val=""/>
  <dgm:catLst>
    <dgm:cat type="hierarchy" pri="125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1" styleLbl="fgAcc0">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alg type="conn">
                            <dgm:param type="connRout" val="bend"/>
                            <dgm:param type="dim" val="1D"/>
                            <dgm:param type="endSty" val="noArr"/>
                            <dgm:param type="begPts" val="bCtr"/>
                            <dgm:param type="endPts" val="tCtr"/>
                            <dgm:param type="bendPt" val="end"/>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41" func="var" arg="hierBranch" op="equ" val="hang">
                    <dgm:layoutNode name="Name42">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3">
                    <dgm:layoutNode name="Name44">
                      <dgm:choose name="Name45">
                        <dgm:if name="Name46" axis="self" func="depth" op="lte" val="2">
                          <dgm:choose name="Name47">
                            <dgm:if name="Name48" axis="par ch" ptType="node asst" func="cnt" op="gte" val="1">
                              <dgm:alg type="conn">
                                <dgm:param type="connRout" val="bend"/>
                                <dgm:param type="dim" val="1D"/>
                                <dgm:param type="endSty" val="noArr"/>
                                <dgm:param type="begPts" val="bCtr"/>
                                <dgm:param type="endPts" val="midL midR"/>
                              </dgm:alg>
                            </dgm:if>
                            <dgm:else name="Name49">
                              <dgm:alg type="conn">
                                <dgm:param type="connRout" val="bend"/>
                                <dgm:param type="dim" val="1D"/>
                                <dgm:param type="endSty" val="noArr"/>
                                <dgm:param type="begPts" val="bCtr"/>
                                <dgm:param type="endPts" val="midL midR"/>
                                <dgm:param type="srcNode" val="rootConnector1"/>
                              </dgm:alg>
                            </dgm:else>
                          </dgm:choose>
                        </dgm:if>
                        <dgm:else name="Name50">
                          <dgm:choose name="Name51">
                            <dgm:if name="Name52" axis="par ch" ptType="node asst" func="cnt" op="gte" val="1">
                              <dgm:alg type="conn">
                                <dgm:param type="connRout" val="bend"/>
                                <dgm:param type="dim" val="1D"/>
                                <dgm:param type="endSty" val="noArr"/>
                                <dgm:param type="begPts" val="bCtr"/>
                                <dgm:param type="endPts" val="midL midR"/>
                              </dgm:alg>
                            </dgm:if>
                            <dgm:else name="Name53">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54">
                  <dgm:if name="Name55" func="var" arg="hierBranch" op="equ" val="l">
                    <dgm:choose name="Name56">
                      <dgm:if name="Name57"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58">
                        <dgm:alg type="hierRoot">
                          <dgm:param type="hierAlign" val="tR"/>
                        </dgm:alg>
                        <dgm:shape xmlns:r="http://schemas.openxmlformats.org/officeDocument/2006/relationships" r:blip="">
                          <dgm:adjLst/>
                        </dgm:shape>
                        <dgm:presOf/>
                        <dgm:constrLst>
                          <dgm:constr type="alignOff" val="0.25"/>
                        </dgm:constrLst>
                      </dgm:else>
                    </dgm:choose>
                  </dgm:if>
                  <dgm:if name="Name59" func="var" arg="hierBranch" op="equ" val="r">
                    <dgm:choose name="Name60">
                      <dgm:if name="Name61"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2">
                        <dgm:alg type="hierRoot">
                          <dgm:param type="hierAlign" val="tL"/>
                        </dgm:alg>
                        <dgm:shape xmlns:r="http://schemas.openxmlformats.org/officeDocument/2006/relationships" r:blip="">
                          <dgm:adjLst/>
                        </dgm:shape>
                        <dgm:presOf/>
                        <dgm:constrLst>
                          <dgm:constr type="alignOff" val="0.25"/>
                        </dgm:constrLst>
                      </dgm:else>
                    </dgm:choose>
                  </dgm:if>
                  <dgm:if name="Name63"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4"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65">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66">
                    <dgm:if name="Name67" func="var" arg="hierBranch" op="equ" val="init">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68" func="var" arg="hierBranch" op="equ" val="l">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69" func="var" arg="hierBranch" op="equ" val="r">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70">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2" styleLbl="fgAcc1">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71">
                    <dgm:if name="Name72" func="var" arg="hierBranch" op="equ" val="l">
                      <dgm:alg type="hierChild">
                        <dgm:param type="chAlign" val="r"/>
                        <dgm:param type="linDir" val="fromT"/>
                      </dgm:alg>
                    </dgm:if>
                    <dgm:if name="Name73" func="var" arg="hierBranch" op="equ" val="r">
                      <dgm:alg type="hierChild">
                        <dgm:param type="chAlign" val="l"/>
                        <dgm:param type="linDir" val="fromT"/>
                      </dgm:alg>
                    </dgm:if>
                    <dgm:if name="Name74" func="var" arg="hierBranch" op="equ" val="hang">
                      <dgm:choose name="Name75">
                        <dgm:if name="Name76" func="var" arg="dir" op="equ" val="norm">
                          <dgm:alg type="hierChild">
                            <dgm:param type="chAlign" val="l"/>
                            <dgm:param type="linDir" val="fromL"/>
                            <dgm:param type="secChAlign" val="t"/>
                            <dgm:param type="secLinDir" val="fromT"/>
                          </dgm:alg>
                        </dgm:if>
                        <dgm:else name="Name77">
                          <dgm:alg type="hierChild">
                            <dgm:param type="chAlign" val="l"/>
                            <dgm:param type="linDir" val="fromR"/>
                            <dgm:param type="secChAlign" val="t"/>
                            <dgm:param type="secLinDir" val="fromT"/>
                          </dgm:alg>
                        </dgm:else>
                      </dgm:choose>
                    </dgm:if>
                    <dgm:if name="Name78" func="var" arg="hierBranch" op="equ" val="std">
                      <dgm:choose name="Name79">
                        <dgm:if name="Name80" func="var" arg="dir" op="equ" val="norm">
                          <dgm:alg type="hierChild"/>
                        </dgm:if>
                        <dgm:else name="Name81">
                          <dgm:alg type="hierChild">
                            <dgm:param type="linDir" val="fromR"/>
                          </dgm:alg>
                        </dgm:else>
                      </dgm:choose>
                    </dgm:if>
                    <dgm:if name="Name82" func="var" arg="hierBranch" op="equ" val="init">
                      <dgm:choose name="Name83">
                        <dgm:if name="Name84" func="var" arg="dir" op="equ" val="norm">
                          <dgm:alg type="hierChild"/>
                        </dgm:if>
                        <dgm:else name="Name85">
                          <dgm:alg type="hierChild">
                            <dgm:param type="linDir" val="fromR"/>
                          </dgm:alg>
                        </dgm:else>
                      </dgm:choose>
                    </dgm:if>
                    <dgm:else name="Name86"/>
                  </dgm:choose>
                  <dgm:shape xmlns:r="http://schemas.openxmlformats.org/officeDocument/2006/relationships" r:blip="">
                    <dgm:adjLst/>
                  </dgm:shape>
                  <dgm:presOf/>
                  <dgm:constrLst/>
                  <dgm:ruleLst/>
                  <dgm:forEach name="Name87" ref="rep2a"/>
                </dgm:layoutNode>
                <dgm:layoutNode name="hierChild5">
                  <dgm:choose name="Name88">
                    <dgm:if name="Name89" func="var" arg="dir" op="equ" val="norm">
                      <dgm:alg type="hierChild">
                        <dgm:param type="chAlign" val="l"/>
                        <dgm:param type="linDir" val="fromL"/>
                        <dgm:param type="secChAlign" val="t"/>
                        <dgm:param type="secLinDir" val="fromT"/>
                      </dgm:alg>
                    </dgm:if>
                    <dgm:else name="Name90">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91" ref="rep2b"/>
                </dgm:layoutNode>
              </dgm:layoutNode>
            </dgm:forEach>
          </dgm:layoutNode>
          <dgm:layoutNode name="hierChild3">
            <dgm:choose name="Name92">
              <dgm:if name="Name93" func="var" arg="dir" op="equ" val="norm">
                <dgm:alg type="hierChild">
                  <dgm:param type="chAlign" val="l"/>
                  <dgm:param type="linDir" val="fromL"/>
                  <dgm:param type="secChAlign" val="t"/>
                  <dgm:param type="secLinDir" val="fromT"/>
                </dgm:alg>
              </dgm:if>
              <dgm:else name="Name94">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95" axis="precedSib" ptType="parTrans" st="-1" cnt="1">
                <dgm:layoutNode name="Name96">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97">
                  <dgm:if name="Name98" func="var" arg="hierBranch" op="equ" val="l">
                    <dgm:alg type="hierRoot">
                      <dgm:param type="hierAlign" val="tR"/>
                    </dgm:alg>
                    <dgm:shape xmlns:r="http://schemas.openxmlformats.org/officeDocument/2006/relationships" r:blip="">
                      <dgm:adjLst/>
                    </dgm:shape>
                    <dgm:presOf/>
                    <dgm:constrLst>
                      <dgm:constr type="alignOff" val="0.65"/>
                    </dgm:constrLst>
                  </dgm:if>
                  <dgm:if name="Name99" func="var" arg="hierBranch" op="equ" val="r">
                    <dgm:alg type="hierRoot">
                      <dgm:param type="hierAlign" val="tL"/>
                    </dgm:alg>
                    <dgm:shape xmlns:r="http://schemas.openxmlformats.org/officeDocument/2006/relationships" r:blip="">
                      <dgm:adjLst/>
                    </dgm:shape>
                    <dgm:presOf/>
                    <dgm:constrLst>
                      <dgm:constr type="alignOff" val="0.65"/>
                    </dgm:constrLst>
                  </dgm:if>
                  <dgm:if name="Name100" func="var" arg="hierBranch" op="equ" val="hang">
                    <dgm:alg type="hierRoot"/>
                    <dgm:shape xmlns:r="http://schemas.openxmlformats.org/officeDocument/2006/relationships" r:blip="">
                      <dgm:adjLst/>
                    </dgm:shape>
                    <dgm:presOf/>
                    <dgm:constrLst>
                      <dgm:constr type="alignOff" val="0.65"/>
                    </dgm:constrLst>
                  </dgm:if>
                  <dgm:if name="Name101"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02"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103"/>
                </dgm:choose>
                <dgm:ruleLst/>
                <dgm:layoutNode name="rootComposite3">
                  <dgm:alg type="composite"/>
                  <dgm:shape xmlns:r="http://schemas.openxmlformats.org/officeDocument/2006/relationships" r:blip="">
                    <dgm:adjLst/>
                  </dgm:shape>
                  <dgm:presOf axis="self" ptType="node" cnt="1"/>
                  <dgm:choose name="Name104">
                    <dgm:if name="Name105" func="var" arg="hierBranch" op="equ" val="init">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06" func="var" arg="hierBranch" op="equ" val="l">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07" func="var" arg="hierBranch" op="equ" val="r">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08">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styleLbl="asst1">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3" styleLbl="fgAcc2">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09">
                    <dgm:if name="Name110" func="var" arg="hierBranch" op="equ" val="l">
                      <dgm:alg type="hierChild">
                        <dgm:param type="chAlign" val="r"/>
                        <dgm:param type="linDir" val="fromT"/>
                      </dgm:alg>
                    </dgm:if>
                    <dgm:if name="Name111" func="var" arg="hierBranch" op="equ" val="r">
                      <dgm:alg type="hierChild">
                        <dgm:param type="chAlign" val="l"/>
                        <dgm:param type="linDir" val="fromT"/>
                      </dgm:alg>
                    </dgm:if>
                    <dgm:if name="Name112" func="var" arg="hierBranch" op="equ" val="hang">
                      <dgm:choose name="Name113">
                        <dgm:if name="Name114" func="var" arg="dir" op="equ" val="norm">
                          <dgm:alg type="hierChild">
                            <dgm:param type="chAlign" val="l"/>
                            <dgm:param type="linDir" val="fromL"/>
                            <dgm:param type="secChAlign" val="t"/>
                            <dgm:param type="secLinDir" val="fromT"/>
                          </dgm:alg>
                        </dgm:if>
                        <dgm:else name="Name115">
                          <dgm:alg type="hierChild">
                            <dgm:param type="chAlign" val="l"/>
                            <dgm:param type="linDir" val="fromR"/>
                            <dgm:param type="secChAlign" val="t"/>
                            <dgm:param type="secLinDir" val="fromT"/>
                          </dgm:alg>
                        </dgm:else>
                      </dgm:choose>
                    </dgm:if>
                    <dgm:if name="Name116" func="var" arg="hierBranch" op="equ" val="std">
                      <dgm:choose name="Name117">
                        <dgm:if name="Name118" func="var" arg="dir" op="equ" val="norm">
                          <dgm:alg type="hierChild"/>
                        </dgm:if>
                        <dgm:else name="Name119">
                          <dgm:alg type="hierChild">
                            <dgm:param type="linDir" val="fromR"/>
                          </dgm:alg>
                        </dgm:else>
                      </dgm:choose>
                    </dgm:if>
                    <dgm:if name="Name120" func="var" arg="hierBranch" op="equ" val="init">
                      <dgm:alg type="hierChild"/>
                    </dgm:if>
                    <dgm:else name="Name121"/>
                  </dgm:choose>
                  <dgm:shape xmlns:r="http://schemas.openxmlformats.org/officeDocument/2006/relationships" r:blip="">
                    <dgm:adjLst/>
                  </dgm:shape>
                  <dgm:presOf/>
                  <dgm:constrLst/>
                  <dgm:ruleLst/>
                  <dgm:forEach name="Name122" ref="rep2a"/>
                </dgm:layoutNode>
                <dgm:layoutNode name="hierChild7">
                  <dgm:choose name="Name123">
                    <dgm:if name="Name124" func="var" arg="dir" op="equ" val="norm">
                      <dgm:alg type="hierChild">
                        <dgm:param type="chAlign" val="l"/>
                        <dgm:param type="linDir" val="fromL"/>
                        <dgm:param type="secChAlign" val="t"/>
                        <dgm:param type="secLinDir" val="fromT"/>
                      </dgm:alg>
                    </dgm:if>
                    <dgm:else name="Name12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26"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a:solidFill>
                  <a:schemeClr val="tx1"/>
                </a:solidFill>
                <a:latin typeface="Arial" charset="0"/>
              </a:defRPr>
            </a:lvl1pPr>
          </a:lstStyle>
          <a:p>
            <a:pPr>
              <a:defRPr/>
            </a:pPr>
            <a:endParaRPr lang="en-GB"/>
          </a:p>
        </p:txBody>
      </p:sp>
      <p:sp>
        <p:nvSpPr>
          <p:cNvPr id="37891" name="Rectangle 3"/>
          <p:cNvSpPr>
            <a:spLocks noGrp="1" noChangeArrowheads="1"/>
          </p:cNvSpPr>
          <p:nvPr>
            <p:ph type="dt" sz="quarter" idx="1"/>
          </p:nvPr>
        </p:nvSpPr>
        <p:spPr bwMode="auto">
          <a:xfrm>
            <a:off x="3849688"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a:solidFill>
                  <a:schemeClr val="tx1"/>
                </a:solidFill>
                <a:latin typeface="Arial" charset="0"/>
              </a:defRPr>
            </a:lvl1pPr>
          </a:lstStyle>
          <a:p>
            <a:pPr>
              <a:defRPr/>
            </a:pPr>
            <a:endParaRPr lang="en-GB"/>
          </a:p>
        </p:txBody>
      </p:sp>
      <p:sp>
        <p:nvSpPr>
          <p:cNvPr id="37892" name="Rectangle 4"/>
          <p:cNvSpPr>
            <a:spLocks noGrp="1" noChangeArrowheads="1"/>
          </p:cNvSpPr>
          <p:nvPr>
            <p:ph type="ftr" sz="quarter" idx="2"/>
          </p:nvPr>
        </p:nvSpPr>
        <p:spPr bwMode="auto">
          <a:xfrm>
            <a:off x="0"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a:solidFill>
                  <a:schemeClr val="tx1"/>
                </a:solidFill>
                <a:latin typeface="Arial" charset="0"/>
              </a:defRPr>
            </a:lvl1pPr>
          </a:lstStyle>
          <a:p>
            <a:pPr>
              <a:defRPr/>
            </a:pPr>
            <a:endParaRPr lang="en-GB"/>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a:solidFill>
                  <a:schemeClr val="tx1"/>
                </a:solidFill>
                <a:latin typeface="Arial" panose="020B0604020202020204" pitchFamily="34" charset="0"/>
              </a:defRPr>
            </a:lvl1pPr>
          </a:lstStyle>
          <a:p>
            <a:pPr>
              <a:defRPr/>
            </a:pPr>
            <a:fld id="{69D61211-7FC1-8A46-83AC-B10E82CB74A0}" type="slidenum">
              <a:rPr lang="en-GB" altLang="en-US"/>
              <a:pPr>
                <a:defRPr/>
              </a:pPr>
              <a:t>‹nr.›</a:t>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a:solidFill>
                  <a:schemeClr val="tx1"/>
                </a:solidFill>
                <a:latin typeface="Arial" charset="0"/>
              </a:defRPr>
            </a:lvl1pPr>
          </a:lstStyle>
          <a:p>
            <a:pPr>
              <a:defRPr/>
            </a:pPr>
            <a:endParaRPr lang="en-GB"/>
          </a:p>
        </p:txBody>
      </p:sp>
      <p:sp>
        <p:nvSpPr>
          <p:cNvPr id="36867" name="Rectangle 3"/>
          <p:cNvSpPr>
            <a:spLocks noGrp="1" noChangeArrowheads="1"/>
          </p:cNvSpPr>
          <p:nvPr>
            <p:ph type="dt" idx="1"/>
          </p:nvPr>
        </p:nvSpPr>
        <p:spPr bwMode="auto">
          <a:xfrm>
            <a:off x="3849688"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a:solidFill>
                  <a:schemeClr val="tx1"/>
                </a:solidFill>
                <a:latin typeface="Arial" charset="0"/>
              </a:defRPr>
            </a:lvl1pPr>
          </a:lstStyle>
          <a:p>
            <a:pPr>
              <a:defRPr/>
            </a:pPr>
            <a:endParaRPr lang="en-GB"/>
          </a:p>
        </p:txBody>
      </p:sp>
      <p:sp>
        <p:nvSpPr>
          <p:cNvPr id="9220"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a:solidFill>
                  <a:schemeClr val="tx1"/>
                </a:solidFill>
                <a:latin typeface="Arial" charset="0"/>
              </a:defRPr>
            </a:lvl1pPr>
          </a:lstStyle>
          <a:p>
            <a:pPr>
              <a:defRPr/>
            </a:pPr>
            <a:endParaRPr lang="en-GB"/>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a:solidFill>
                  <a:schemeClr val="tx1"/>
                </a:solidFill>
                <a:latin typeface="Arial" panose="020B0604020202020204" pitchFamily="34" charset="0"/>
              </a:defRPr>
            </a:lvl1pPr>
          </a:lstStyle>
          <a:p>
            <a:pPr>
              <a:defRPr/>
            </a:pPr>
            <a:fld id="{1F80CEFC-68C9-8A47-89B3-8B75207E7738}" type="slidenum">
              <a:rPr lang="en-GB" altLang="en-US"/>
              <a:pPr>
                <a:defRPr/>
              </a:pPr>
              <a:t>‹nr.›</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en.wikipedia.org/wiki/Statistical_survey" TargetMode="External"/><Relationship Id="rId7" Type="http://schemas.openxmlformats.org/officeDocument/2006/relationships/hyperlink" Target="http://en.wikipedia.org/wiki/Woman" TargetMode="External"/><Relationship Id="rId2" Type="http://schemas.openxmlformats.org/officeDocument/2006/relationships/slide" Target="../slides/slide8.xml"/><Relationship Id="rId1" Type="http://schemas.openxmlformats.org/officeDocument/2006/relationships/notesMaster" Target="../notesMasters/notesMaster1.xml"/><Relationship Id="rId6" Type="http://schemas.openxmlformats.org/officeDocument/2006/relationships/hyperlink" Target="http://en.wikipedia.org/wiki/Child" TargetMode="External"/><Relationship Id="rId5" Type="http://schemas.openxmlformats.org/officeDocument/2006/relationships/hyperlink" Target="http://en.wikipedia.org/wiki/Statistics" TargetMode="External"/><Relationship Id="rId4" Type="http://schemas.openxmlformats.org/officeDocument/2006/relationships/hyperlink" Target="http://en.wikipedia.org/wiki/UNICEF" TargetMode="Externa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a:ln/>
        </p:spPr>
      </p:sp>
      <p:sp>
        <p:nvSpPr>
          <p:cNvPr id="1229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See sections 6.2 and 6.3, Section 5.4 and annex 8 of the Guidelines</a:t>
            </a:r>
          </a:p>
        </p:txBody>
      </p:sp>
      <p:sp>
        <p:nvSpPr>
          <p:cNvPr id="1229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7BA24EB6-985D-2C4F-B0BF-AF6113BC886B}" type="slidenum">
              <a:rPr lang="en-GB" altLang="en-US"/>
              <a:pPr>
                <a:spcBef>
                  <a:spcPct val="0"/>
                </a:spcBef>
              </a:pPr>
              <a:t>1</a:t>
            </a:fld>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extLst>
            <a:ext uri="{909E8E84-426E-40dd-AFC4-6F175D3DCCD1}"/>
            <a:ext uri="{91240B29-F687-4f45-9708-019B960494DF}"/>
          </a:extLst>
        </p:spPr>
        <p:txBody>
          <a:bodyPr/>
          <a:lstStyle/>
          <a:p>
            <a:pPr>
              <a:defRPr/>
            </a:pPr>
            <a:r>
              <a:rPr lang="en-GB">
                <a:ea typeface="ＭＳ Ｐゴシック" charset="0"/>
              </a:rPr>
              <a:t>-</a:t>
            </a:r>
            <a:r>
              <a:rPr lang="en-US">
                <a:ea typeface="ＭＳ Ｐゴシック" charset="0"/>
              </a:rPr>
              <a:t>Emphasis on ensuring that the supported policy is strengthened with a quality monitoring and evaluation framework and that it can provide a basis for future policy dialogue and budget support conditions.</a:t>
            </a:r>
          </a:p>
          <a:p>
            <a:pPr>
              <a:defRPr/>
            </a:pPr>
            <a:endParaRPr lang="en-US">
              <a:ea typeface="ＭＳ Ｐゴシック" charset="0"/>
            </a:endParaRPr>
          </a:p>
          <a:p>
            <a:pPr>
              <a:defRPr/>
            </a:pPr>
            <a:r>
              <a:rPr lang="en-US">
                <a:ea typeface="ＭＳ Ｐゴシック" charset="0"/>
              </a:rPr>
              <a:t>SMART INDICATORS:</a:t>
            </a:r>
          </a:p>
          <a:p>
            <a:pPr marL="171450" indent="-171450">
              <a:buFont typeface="Arial"/>
              <a:buChar char="•"/>
              <a:defRPr/>
            </a:pPr>
            <a:r>
              <a:rPr lang="fr-FR">
                <a:ea typeface="ＭＳ Ｐゴシック" charset="0"/>
              </a:rPr>
              <a:t>Specific</a:t>
            </a:r>
          </a:p>
          <a:p>
            <a:pPr marL="171450" indent="-171450">
              <a:buFont typeface="Arial"/>
              <a:buChar char="•"/>
              <a:defRPr/>
            </a:pPr>
            <a:r>
              <a:rPr lang="fr-FR">
                <a:ea typeface="ＭＳ Ｐゴシック" charset="0"/>
              </a:rPr>
              <a:t>Measurable</a:t>
            </a:r>
          </a:p>
          <a:p>
            <a:pPr marL="171450" indent="-171450">
              <a:buFont typeface="Arial"/>
              <a:buChar char="•"/>
              <a:defRPr/>
            </a:pPr>
            <a:r>
              <a:rPr lang="fr-FR">
                <a:ea typeface="ＭＳ Ｐゴシック" charset="0"/>
              </a:rPr>
              <a:t>Attainable</a:t>
            </a:r>
          </a:p>
          <a:p>
            <a:pPr marL="171450" indent="-171450">
              <a:buFont typeface="Arial"/>
              <a:buChar char="•"/>
              <a:defRPr/>
            </a:pPr>
            <a:r>
              <a:rPr lang="fr-FR">
                <a:ea typeface="ＭＳ Ｐゴシック" charset="0"/>
              </a:rPr>
              <a:t>Relevant</a:t>
            </a:r>
          </a:p>
          <a:p>
            <a:pPr marL="171450" indent="-171450">
              <a:buFont typeface="Arial"/>
              <a:buChar char="•"/>
              <a:defRPr/>
            </a:pPr>
            <a:r>
              <a:rPr lang="fr-FR">
                <a:ea typeface="ＭＳ Ｐゴシック" charset="0"/>
              </a:rPr>
              <a:t>Time-bound</a:t>
            </a:r>
            <a:endParaRPr lang="en-US">
              <a:ea typeface="ＭＳ Ｐゴシック" charset="0"/>
            </a:endParaRPr>
          </a:p>
          <a:p>
            <a:pPr>
              <a:defRPr/>
            </a:pPr>
            <a:endParaRPr lang="en-US">
              <a:ea typeface="ＭＳ Ｐゴシック" charset="0"/>
            </a:endParaRPr>
          </a:p>
          <a:p>
            <a:pPr>
              <a:defRPr/>
            </a:pPr>
            <a:r>
              <a:rPr lang="en-US">
                <a:ea typeface="ＭＳ Ｐゴシック" charset="0"/>
              </a:rPr>
              <a:t>RACER INDICATORS:</a:t>
            </a:r>
          </a:p>
          <a:p>
            <a:pPr>
              <a:defRPr/>
            </a:pPr>
            <a:endParaRPr lang="en-US">
              <a:ea typeface="ＭＳ Ｐゴシック" charset="0"/>
            </a:endParaRPr>
          </a:p>
          <a:p>
            <a:pPr marL="171450" indent="-171450">
              <a:buFont typeface="Arial"/>
              <a:buChar char="•"/>
              <a:defRPr/>
            </a:pPr>
            <a:r>
              <a:rPr lang="fr-FR">
                <a:ea typeface="ＭＳ Ｐゴシック" charset="0"/>
              </a:rPr>
              <a:t>Relevant, i.e. closely linked to the objectives to be reached (policy support, </a:t>
            </a:r>
          </a:p>
          <a:p>
            <a:pPr marL="171450" indent="-171450">
              <a:buFont typeface="Arial"/>
              <a:buChar char="•"/>
              <a:defRPr/>
            </a:pPr>
            <a:r>
              <a:rPr lang="fr-FR">
                <a:ea typeface="ＭＳ Ｐゴシック" charset="0"/>
              </a:rPr>
              <a:t>Accepted (e.g. by staff, stakeholders);</a:t>
            </a:r>
          </a:p>
          <a:p>
            <a:pPr marL="171450" indent="-171450">
              <a:buFont typeface="Arial"/>
              <a:buChar char="•"/>
              <a:defRPr/>
            </a:pPr>
            <a:r>
              <a:rPr lang="fr-FR">
                <a:ea typeface="ＭＳ Ｐゴシック" charset="0"/>
              </a:rPr>
              <a:t>Credible for non experts, unambiguous and easy to interpret;</a:t>
            </a:r>
          </a:p>
          <a:p>
            <a:pPr marL="171450" indent="-171450">
              <a:buFont typeface="Arial"/>
              <a:buChar char="•"/>
              <a:defRPr/>
            </a:pPr>
            <a:r>
              <a:rPr lang="fr-FR">
                <a:ea typeface="ＭＳ Ｐゴシック" charset="0"/>
              </a:rPr>
              <a:t>Easy to monitor (e.g. data collection should be possible at low cost);</a:t>
            </a:r>
          </a:p>
          <a:p>
            <a:pPr marL="171450" indent="-171450">
              <a:buFont typeface="Arial"/>
              <a:buChar char="•"/>
              <a:defRPr/>
            </a:pPr>
            <a:r>
              <a:rPr lang="fr-FR">
                <a:ea typeface="ＭＳ Ｐゴシック" charset="0"/>
              </a:rPr>
              <a:t>Robust against manipulation.</a:t>
            </a:r>
          </a:p>
          <a:p>
            <a:pPr marL="171450" indent="-171450">
              <a:buFont typeface="Arial"/>
              <a:buChar char="•"/>
              <a:defRPr/>
            </a:pPr>
            <a:endParaRPr lang="fr-FR">
              <a:ea typeface="ＭＳ Ｐゴシック" charset="0"/>
            </a:endParaRPr>
          </a:p>
          <a:p>
            <a:pPr>
              <a:buFont typeface="Arial"/>
              <a:buNone/>
              <a:defRPr/>
            </a:pPr>
            <a:r>
              <a:rPr lang="fr-FR">
                <a:ea typeface="ＭＳ Ｐゴシック" charset="0"/>
              </a:rPr>
              <a:t>CREAM Indicators:</a:t>
            </a:r>
          </a:p>
          <a:p>
            <a:pPr>
              <a:defRPr/>
            </a:pPr>
            <a:endParaRPr lang="fr-FR">
              <a:ea typeface="ＭＳ Ｐゴシック" charset="0"/>
            </a:endParaRPr>
          </a:p>
          <a:p>
            <a:pPr marL="171450" indent="-171450">
              <a:buFont typeface="Arial"/>
              <a:buChar char="•"/>
              <a:defRPr/>
            </a:pPr>
            <a:r>
              <a:rPr lang="fr-FR">
                <a:ea typeface="ＭＳ Ｐゴシック" charset="0"/>
              </a:rPr>
              <a:t>Clear (precise and unambiguous)</a:t>
            </a:r>
          </a:p>
          <a:p>
            <a:pPr marL="171450" indent="-171450">
              <a:buFont typeface="Arial"/>
              <a:buChar char="•"/>
              <a:defRPr/>
            </a:pPr>
            <a:r>
              <a:rPr lang="fr-FR">
                <a:ea typeface="ＭＳ Ｐゴシック" charset="0"/>
              </a:rPr>
              <a:t>Relevant (appropriate to the subject at hand)</a:t>
            </a:r>
          </a:p>
          <a:p>
            <a:pPr marL="171450" indent="-171450">
              <a:buFont typeface="Arial"/>
              <a:buChar char="•"/>
              <a:defRPr/>
            </a:pPr>
            <a:r>
              <a:rPr lang="fr-FR">
                <a:ea typeface="ＭＳ Ｐゴシック" charset="0"/>
              </a:rPr>
              <a:t>Economic (available at reasonable cost)</a:t>
            </a:r>
          </a:p>
          <a:p>
            <a:pPr marL="171450" indent="-171450">
              <a:buFont typeface="Arial"/>
              <a:buChar char="•"/>
              <a:defRPr/>
            </a:pPr>
            <a:r>
              <a:rPr lang="fr-FR">
                <a:ea typeface="ＭＳ Ｐゴシック" charset="0"/>
              </a:rPr>
              <a:t>Adequate (able to provide sufficient basis to assess performance)</a:t>
            </a:r>
          </a:p>
          <a:p>
            <a:pPr marL="171450" indent="-171450">
              <a:buFont typeface="Arial"/>
              <a:buChar char="•"/>
              <a:defRPr/>
            </a:pPr>
            <a:r>
              <a:rPr lang="fr-FR">
                <a:ea typeface="ＭＳ Ｐゴシック" charset="0"/>
              </a:rPr>
              <a:t>Monitorable (amenable to independent validation).</a:t>
            </a:r>
          </a:p>
          <a:p>
            <a:pPr>
              <a:buFont typeface="Arial"/>
              <a:buNone/>
              <a:defRPr/>
            </a:pPr>
            <a:endParaRPr lang="en-US">
              <a:ea typeface="ＭＳ Ｐゴシック" charset="0"/>
            </a:endParaRPr>
          </a:p>
          <a:p>
            <a:pPr>
              <a:defRPr/>
            </a:pPr>
            <a:endParaRPr lang="en-US">
              <a:ea typeface="ＭＳ Ｐゴシック" charset="0"/>
            </a:endParaRPr>
          </a:p>
        </p:txBody>
      </p:sp>
      <p:sp>
        <p:nvSpPr>
          <p:cNvPr id="3072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charset="0"/>
              </a:defRPr>
            </a:lvl1pPr>
            <a:lvl2pPr marL="742950" indent="-285750">
              <a:defRPr sz="1200">
                <a:solidFill>
                  <a:srgbClr val="0F5494"/>
                </a:solidFill>
                <a:latin typeface="Verdana" charset="0"/>
              </a:defRPr>
            </a:lvl2pPr>
            <a:lvl3pPr marL="1143000" indent="-228600">
              <a:defRPr sz="1200">
                <a:solidFill>
                  <a:srgbClr val="0F5494"/>
                </a:solidFill>
                <a:latin typeface="Verdana" charset="0"/>
              </a:defRPr>
            </a:lvl3pPr>
            <a:lvl4pPr marL="1600200" indent="-228600">
              <a:defRPr sz="1200">
                <a:solidFill>
                  <a:srgbClr val="0F5494"/>
                </a:solidFill>
                <a:latin typeface="Verdana" charset="0"/>
              </a:defRPr>
            </a:lvl4pPr>
            <a:lvl5pPr marL="2057400" indent="-228600">
              <a:defRPr sz="1200">
                <a:solidFill>
                  <a:srgbClr val="0F5494"/>
                </a:solidFill>
                <a:latin typeface="Verdana" charset="0"/>
              </a:defRPr>
            </a:lvl5pPr>
            <a:lvl6pPr marL="2514600" indent="-228600" eaLnBrk="0" fontAlgn="base" hangingPunct="0">
              <a:spcBef>
                <a:spcPct val="0"/>
              </a:spcBef>
              <a:spcAft>
                <a:spcPct val="0"/>
              </a:spcAft>
              <a:defRPr sz="1200">
                <a:solidFill>
                  <a:srgbClr val="0F5494"/>
                </a:solidFill>
                <a:latin typeface="Verdana" charset="0"/>
              </a:defRPr>
            </a:lvl6pPr>
            <a:lvl7pPr marL="2971800" indent="-228600" eaLnBrk="0" fontAlgn="base" hangingPunct="0">
              <a:spcBef>
                <a:spcPct val="0"/>
              </a:spcBef>
              <a:spcAft>
                <a:spcPct val="0"/>
              </a:spcAft>
              <a:defRPr sz="1200">
                <a:solidFill>
                  <a:srgbClr val="0F5494"/>
                </a:solidFill>
                <a:latin typeface="Verdana" charset="0"/>
              </a:defRPr>
            </a:lvl7pPr>
            <a:lvl8pPr marL="3429000" indent="-228600" eaLnBrk="0" fontAlgn="base" hangingPunct="0">
              <a:spcBef>
                <a:spcPct val="0"/>
              </a:spcBef>
              <a:spcAft>
                <a:spcPct val="0"/>
              </a:spcAft>
              <a:defRPr sz="1200">
                <a:solidFill>
                  <a:srgbClr val="0F5494"/>
                </a:solidFill>
                <a:latin typeface="Verdana" charset="0"/>
              </a:defRPr>
            </a:lvl8pPr>
            <a:lvl9pPr marL="3886200" indent="-228600" eaLnBrk="0" fontAlgn="base" hangingPunct="0">
              <a:spcBef>
                <a:spcPct val="0"/>
              </a:spcBef>
              <a:spcAft>
                <a:spcPct val="0"/>
              </a:spcAft>
              <a:defRPr sz="1200">
                <a:solidFill>
                  <a:srgbClr val="0F5494"/>
                </a:solidFill>
                <a:latin typeface="Verdana" charset="0"/>
              </a:defRPr>
            </a:lvl9pPr>
          </a:lstStyle>
          <a:p>
            <a:fld id="{A2517BB4-8BAC-4F49-9378-7A6D5CA978A4}" type="slidenum">
              <a:rPr lang="en-GB" altLang="en-US">
                <a:solidFill>
                  <a:schemeClr val="tx1"/>
                </a:solidFill>
                <a:latin typeface="Arial" charset="0"/>
              </a:rPr>
              <a:pPr/>
              <a:t>10</a:t>
            </a:fld>
            <a:endParaRPr lang="en-GB" altLang="en-US">
              <a:solidFill>
                <a:schemeClr val="tx1"/>
              </a:solidFill>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a:defRPr/>
            </a:pPr>
            <a:r>
              <a:rPr lang="en-GB" dirty="0"/>
              <a:t>- PAF = Performance assessment framework</a:t>
            </a:r>
          </a:p>
          <a:p>
            <a:pPr>
              <a:defRPr/>
            </a:pPr>
            <a:r>
              <a:rPr lang="en-GB" dirty="0"/>
              <a:t>- Overall PAF = PAF from the Economic Growth and Poverty Reduction Strategy (EGPRS). To be used in case of GGDC.</a:t>
            </a:r>
          </a:p>
          <a:p>
            <a:pPr marL="171450" indent="-171450">
              <a:buFontTx/>
              <a:buChar char="-"/>
              <a:defRPr/>
            </a:pPr>
            <a:r>
              <a:rPr lang="en-GB" dirty="0"/>
              <a:t>Sector PAF to be used in case of SRC.</a:t>
            </a:r>
          </a:p>
          <a:p>
            <a:pPr marL="171450" indent="-171450">
              <a:buFontTx/>
              <a:buChar char="-"/>
              <a:defRPr/>
            </a:pPr>
            <a:r>
              <a:rPr lang="en-GB" dirty="0">
                <a:solidFill>
                  <a:srgbClr val="FFD624"/>
                </a:solidFill>
              </a:rPr>
              <a:t>PAF contains all indicators to be used for monitoring performance of the implementation of either a EGPRS or a sector development programme.</a:t>
            </a:r>
          </a:p>
          <a:p>
            <a:pPr marL="171450" indent="-171450">
              <a:buFontTx/>
              <a:buChar char="-"/>
              <a:defRPr/>
            </a:pPr>
            <a:r>
              <a:rPr lang="en-GB" dirty="0"/>
              <a:t>Make distinction between performance indicators (all indicators of the PAF) and disbursement indicators (the performance indicators used for taking a decision about disbursements).</a:t>
            </a:r>
          </a:p>
          <a:p>
            <a:pPr marL="171450" indent="-171450">
              <a:buFontTx/>
              <a:buChar char="-"/>
              <a:defRPr/>
            </a:pPr>
            <a:endParaRPr lang="en-GB" dirty="0"/>
          </a:p>
          <a:p>
            <a:pPr marL="171450" indent="-171450">
              <a:buFontTx/>
              <a:buChar char="-"/>
              <a:defRPr/>
            </a:pPr>
            <a:r>
              <a:rPr lang="en-GB" dirty="0"/>
              <a:t>The more focused the programme objectives and the smaller the size of the VT, the fewer the indicators.</a:t>
            </a:r>
          </a:p>
          <a:p>
            <a:pPr marL="171450" indent="-171450">
              <a:buFontTx/>
              <a:buChar char="-"/>
              <a:defRPr/>
            </a:pPr>
            <a:endParaRPr lang="en-GB" dirty="0"/>
          </a:p>
          <a:p>
            <a:pPr marL="171450" indent="-171450">
              <a:buFontTx/>
              <a:buChar char="-"/>
              <a:defRPr/>
            </a:pPr>
            <a:r>
              <a:rPr lang="en-GB" dirty="0"/>
              <a:t>https://</a:t>
            </a:r>
            <a:r>
              <a:rPr lang="en-GB" dirty="0" err="1"/>
              <a:t>europa.eu</a:t>
            </a:r>
            <a:r>
              <a:rPr lang="en-GB" dirty="0"/>
              <a:t>/capacity4dev/macro-</a:t>
            </a:r>
            <a:r>
              <a:rPr lang="en-GB" dirty="0" err="1"/>
              <a:t>eco_pub</a:t>
            </a:r>
            <a:r>
              <a:rPr lang="en-GB" dirty="0"/>
              <a:t>-fin/document/guide-performance-</a:t>
            </a:r>
            <a:r>
              <a:rPr lang="en-GB" dirty="0" err="1"/>
              <a:t>measurementenglish</a:t>
            </a:r>
            <a:r>
              <a:rPr lang="en-GB"/>
              <a:t> </a:t>
            </a:r>
            <a:endParaRPr lang="en-GB" dirty="0"/>
          </a:p>
        </p:txBody>
      </p:sp>
      <p:sp>
        <p:nvSpPr>
          <p:cNvPr id="3277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charset="0"/>
              </a:defRPr>
            </a:lvl1pPr>
            <a:lvl2pPr marL="742950" indent="-285750">
              <a:defRPr sz="1200">
                <a:solidFill>
                  <a:srgbClr val="0F5494"/>
                </a:solidFill>
                <a:latin typeface="Verdana" charset="0"/>
              </a:defRPr>
            </a:lvl2pPr>
            <a:lvl3pPr marL="1143000" indent="-228600">
              <a:defRPr sz="1200">
                <a:solidFill>
                  <a:srgbClr val="0F5494"/>
                </a:solidFill>
                <a:latin typeface="Verdana" charset="0"/>
              </a:defRPr>
            </a:lvl3pPr>
            <a:lvl4pPr marL="1600200" indent="-228600">
              <a:defRPr sz="1200">
                <a:solidFill>
                  <a:srgbClr val="0F5494"/>
                </a:solidFill>
                <a:latin typeface="Verdana" charset="0"/>
              </a:defRPr>
            </a:lvl4pPr>
            <a:lvl5pPr marL="2057400" indent="-228600">
              <a:defRPr sz="1200">
                <a:solidFill>
                  <a:srgbClr val="0F5494"/>
                </a:solidFill>
                <a:latin typeface="Verdana" charset="0"/>
              </a:defRPr>
            </a:lvl5pPr>
            <a:lvl6pPr marL="2514600" indent="-228600" eaLnBrk="0" fontAlgn="base" hangingPunct="0">
              <a:spcBef>
                <a:spcPct val="0"/>
              </a:spcBef>
              <a:spcAft>
                <a:spcPct val="0"/>
              </a:spcAft>
              <a:defRPr sz="1200">
                <a:solidFill>
                  <a:srgbClr val="0F5494"/>
                </a:solidFill>
                <a:latin typeface="Verdana" charset="0"/>
              </a:defRPr>
            </a:lvl6pPr>
            <a:lvl7pPr marL="2971800" indent="-228600" eaLnBrk="0" fontAlgn="base" hangingPunct="0">
              <a:spcBef>
                <a:spcPct val="0"/>
              </a:spcBef>
              <a:spcAft>
                <a:spcPct val="0"/>
              </a:spcAft>
              <a:defRPr sz="1200">
                <a:solidFill>
                  <a:srgbClr val="0F5494"/>
                </a:solidFill>
                <a:latin typeface="Verdana" charset="0"/>
              </a:defRPr>
            </a:lvl7pPr>
            <a:lvl8pPr marL="3429000" indent="-228600" eaLnBrk="0" fontAlgn="base" hangingPunct="0">
              <a:spcBef>
                <a:spcPct val="0"/>
              </a:spcBef>
              <a:spcAft>
                <a:spcPct val="0"/>
              </a:spcAft>
              <a:defRPr sz="1200">
                <a:solidFill>
                  <a:srgbClr val="0F5494"/>
                </a:solidFill>
                <a:latin typeface="Verdana" charset="0"/>
              </a:defRPr>
            </a:lvl8pPr>
            <a:lvl9pPr marL="3886200" indent="-228600" eaLnBrk="0" fontAlgn="base" hangingPunct="0">
              <a:spcBef>
                <a:spcPct val="0"/>
              </a:spcBef>
              <a:spcAft>
                <a:spcPct val="0"/>
              </a:spcAft>
              <a:defRPr sz="1200">
                <a:solidFill>
                  <a:srgbClr val="0F5494"/>
                </a:solidFill>
                <a:latin typeface="Verdana" charset="0"/>
              </a:defRPr>
            </a:lvl9pPr>
          </a:lstStyle>
          <a:p>
            <a:fld id="{1974D063-08AE-E44B-A987-53C7F8B812A5}" type="slidenum">
              <a:rPr lang="en-GB" altLang="en-US">
                <a:solidFill>
                  <a:schemeClr val="tx1"/>
                </a:solidFill>
                <a:latin typeface="Arial" charset="0"/>
              </a:rPr>
              <a:pPr/>
              <a:t>11</a:t>
            </a:fld>
            <a:endParaRPr lang="en-GB" altLang="en-US">
              <a:solidFill>
                <a:schemeClr val="tx1"/>
              </a:solidFill>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Refer to Box 1 in chapter 4 of Annex 8</a:t>
            </a:r>
          </a:p>
          <a:p>
            <a:endParaRPr lang="en-US" altLang="en-US" dirty="0"/>
          </a:p>
          <a:p>
            <a:r>
              <a:rPr lang="en-US" altLang="en-US" dirty="0"/>
              <a:t>Statistical quality of an indicator: Reliability; Validity and Timeliness.</a:t>
            </a:r>
          </a:p>
          <a:p>
            <a:r>
              <a:rPr lang="fr-FR" altLang="en-US" b="1" dirty="0" err="1"/>
              <a:t>Valididy</a:t>
            </a:r>
            <a:r>
              <a:rPr lang="fr-FR" altLang="en-US" dirty="0"/>
              <a:t>: </a:t>
            </a:r>
            <a:r>
              <a:rPr lang="fr-FR" altLang="en-US" dirty="0" err="1"/>
              <a:t>Example</a:t>
            </a:r>
            <a:r>
              <a:rPr lang="fr-FR" altLang="en-US" dirty="0"/>
              <a:t>: The </a:t>
            </a:r>
            <a:r>
              <a:rPr lang="fr-FR" altLang="en-US" dirty="0" err="1"/>
              <a:t>indicator</a:t>
            </a:r>
            <a:r>
              <a:rPr lang="fr-FR" altLang="en-US" dirty="0"/>
              <a:t> to </a:t>
            </a:r>
            <a:r>
              <a:rPr lang="fr-FR" altLang="en-US" dirty="0" err="1"/>
              <a:t>measure</a:t>
            </a:r>
            <a:r>
              <a:rPr lang="fr-FR" altLang="en-US" dirty="0"/>
              <a:t> </a:t>
            </a:r>
            <a:r>
              <a:rPr lang="fr-FR" altLang="en-US" dirty="0" err="1"/>
              <a:t>proficiency</a:t>
            </a:r>
            <a:r>
              <a:rPr lang="fr-FR" altLang="en-US" dirty="0"/>
              <a:t> in </a:t>
            </a:r>
            <a:r>
              <a:rPr lang="fr-FR" altLang="en-US" dirty="0" err="1"/>
              <a:t>statistics</a:t>
            </a:r>
            <a:r>
              <a:rPr lang="fr-FR" altLang="en-US" dirty="0"/>
              <a:t> of the </a:t>
            </a:r>
            <a:r>
              <a:rPr lang="fr-FR" altLang="en-US" dirty="0" err="1"/>
              <a:t>students</a:t>
            </a:r>
            <a:r>
              <a:rPr lang="fr-FR" altLang="en-US" dirty="0"/>
              <a:t> of the last </a:t>
            </a:r>
            <a:r>
              <a:rPr lang="fr-FR" altLang="en-US" dirty="0" err="1"/>
              <a:t>year</a:t>
            </a:r>
            <a:r>
              <a:rPr lang="fr-FR" altLang="en-US" dirty="0"/>
              <a:t> of a course of </a:t>
            </a:r>
            <a:r>
              <a:rPr lang="fr-FR" altLang="en-US" dirty="0" err="1"/>
              <a:t>economy</a:t>
            </a:r>
            <a:r>
              <a:rPr lang="fr-FR" altLang="en-US" dirty="0"/>
              <a:t>.</a:t>
            </a:r>
          </a:p>
          <a:p>
            <a:endParaRPr lang="fr-FR" altLang="en-US" dirty="0"/>
          </a:p>
          <a:p>
            <a:r>
              <a:rPr lang="fr-FR" altLang="en-US" dirty="0"/>
              <a:t>80% of the </a:t>
            </a:r>
            <a:r>
              <a:rPr lang="fr-FR" altLang="en-US" dirty="0" err="1"/>
              <a:t>students</a:t>
            </a:r>
            <a:r>
              <a:rPr lang="fr-FR" altLang="en-US" dirty="0"/>
              <a:t> of the last </a:t>
            </a:r>
            <a:r>
              <a:rPr lang="fr-FR" altLang="en-US" dirty="0" err="1"/>
              <a:t>year</a:t>
            </a:r>
            <a:r>
              <a:rPr lang="fr-FR" altLang="en-US" dirty="0"/>
              <a:t> of the course of </a:t>
            </a:r>
            <a:r>
              <a:rPr lang="fr-FR" altLang="en-US" dirty="0" err="1"/>
              <a:t>economy</a:t>
            </a:r>
            <a:r>
              <a:rPr lang="fr-FR" altLang="en-US" dirty="0"/>
              <a:t> are </a:t>
            </a:r>
            <a:r>
              <a:rPr lang="fr-FR" altLang="en-US" dirty="0" err="1"/>
              <a:t>proficient</a:t>
            </a:r>
            <a:r>
              <a:rPr lang="fr-FR" altLang="en-US" dirty="0"/>
              <a:t> in </a:t>
            </a:r>
            <a:r>
              <a:rPr lang="fr-FR" altLang="en-US" dirty="0" err="1"/>
              <a:t>statistics</a:t>
            </a:r>
            <a:r>
              <a:rPr lang="fr-FR" altLang="en-US" dirty="0"/>
              <a:t>. How </a:t>
            </a:r>
            <a:r>
              <a:rPr lang="fr-FR" altLang="en-US" dirty="0" err="1"/>
              <a:t>can</a:t>
            </a:r>
            <a:r>
              <a:rPr lang="fr-FR" altLang="en-US" dirty="0"/>
              <a:t> </a:t>
            </a:r>
            <a:r>
              <a:rPr lang="fr-FR" altLang="en-US" dirty="0" err="1"/>
              <a:t>we</a:t>
            </a:r>
            <a:r>
              <a:rPr lang="fr-FR" altLang="en-US" dirty="0"/>
              <a:t> </a:t>
            </a:r>
            <a:r>
              <a:rPr lang="fr-FR" altLang="en-US" dirty="0" err="1"/>
              <a:t>be</a:t>
            </a:r>
            <a:r>
              <a:rPr lang="fr-FR" altLang="en-US" dirty="0"/>
              <a:t> sure </a:t>
            </a:r>
            <a:r>
              <a:rPr lang="fr-FR" altLang="en-US" dirty="0" err="1"/>
              <a:t>that</a:t>
            </a:r>
            <a:r>
              <a:rPr lang="fr-FR" altLang="en-US" dirty="0"/>
              <a:t> </a:t>
            </a:r>
            <a:r>
              <a:rPr lang="fr-FR" altLang="en-US" dirty="0" err="1"/>
              <a:t>each</a:t>
            </a:r>
            <a:r>
              <a:rPr lang="fr-FR" altLang="en-US" dirty="0"/>
              <a:t> </a:t>
            </a:r>
            <a:r>
              <a:rPr lang="fr-FR" altLang="en-US" dirty="0" err="1"/>
              <a:t>element</a:t>
            </a:r>
            <a:r>
              <a:rPr lang="fr-FR" altLang="en-US" dirty="0"/>
              <a:t> of </a:t>
            </a:r>
            <a:r>
              <a:rPr lang="fr-FR" altLang="en-US" dirty="0" err="1"/>
              <a:t>this</a:t>
            </a:r>
            <a:r>
              <a:rPr lang="fr-FR" altLang="en-US" dirty="0"/>
              <a:t> </a:t>
            </a:r>
            <a:r>
              <a:rPr lang="fr-FR" altLang="en-US" dirty="0" err="1"/>
              <a:t>statement</a:t>
            </a:r>
            <a:r>
              <a:rPr lang="fr-FR" altLang="en-US" dirty="0"/>
              <a:t> </a:t>
            </a:r>
            <a:r>
              <a:rPr lang="fr-FR" altLang="en-US" dirty="0" err="1"/>
              <a:t>is</a:t>
            </a:r>
            <a:r>
              <a:rPr lang="fr-FR" altLang="en-US" dirty="0"/>
              <a:t> </a:t>
            </a:r>
            <a:r>
              <a:rPr lang="fr-FR" altLang="en-US" dirty="0" err="1"/>
              <a:t>accurate</a:t>
            </a:r>
            <a:r>
              <a:rPr lang="fr-FR" altLang="en-US" dirty="0"/>
              <a:t>? </a:t>
            </a:r>
            <a:r>
              <a:rPr lang="fr-FR" altLang="en-US" dirty="0" err="1"/>
              <a:t>What</a:t>
            </a:r>
            <a:r>
              <a:rPr lang="fr-FR" altLang="en-US" dirty="0"/>
              <a:t> do </a:t>
            </a:r>
            <a:r>
              <a:rPr lang="fr-FR" altLang="en-US" dirty="0" err="1"/>
              <a:t>we</a:t>
            </a:r>
            <a:r>
              <a:rPr lang="fr-FR" altLang="en-US" dirty="0"/>
              <a:t> </a:t>
            </a:r>
            <a:r>
              <a:rPr lang="fr-FR" altLang="en-US" dirty="0" err="1"/>
              <a:t>consider</a:t>
            </a:r>
            <a:r>
              <a:rPr lang="fr-FR" altLang="en-US" dirty="0"/>
              <a:t> as </a:t>
            </a:r>
            <a:r>
              <a:rPr lang="fr-FR" altLang="fr-FR" dirty="0"/>
              <a:t>‘</a:t>
            </a:r>
            <a:r>
              <a:rPr lang="fr-FR" altLang="ja-JP" dirty="0" err="1">
                <a:ea typeface="MS PGothic" charset="-128"/>
              </a:rPr>
              <a:t>statistics</a:t>
            </a:r>
            <a:r>
              <a:rPr lang="fr-FR" altLang="fr-FR" dirty="0"/>
              <a:t>’</a:t>
            </a:r>
            <a:r>
              <a:rPr lang="fr-FR" altLang="ja-JP" dirty="0">
                <a:ea typeface="MS PGothic" charset="-128"/>
              </a:rPr>
              <a:t> (descriptive, </a:t>
            </a:r>
            <a:r>
              <a:rPr lang="fr-FR" altLang="ja-JP" dirty="0" err="1">
                <a:ea typeface="MS PGothic" charset="-128"/>
              </a:rPr>
              <a:t>analytical</a:t>
            </a:r>
            <a:r>
              <a:rPr lang="fr-FR" altLang="ja-JP" dirty="0">
                <a:ea typeface="MS PGothic" charset="-128"/>
              </a:rPr>
              <a:t>, </a:t>
            </a:r>
            <a:r>
              <a:rPr lang="fr-FR" altLang="ja-JP" dirty="0" err="1">
                <a:ea typeface="MS PGothic" charset="-128"/>
              </a:rPr>
              <a:t>econometry</a:t>
            </a:r>
            <a:r>
              <a:rPr lang="fr-FR" altLang="ja-JP" dirty="0">
                <a:ea typeface="MS PGothic" charset="-128"/>
              </a:rPr>
              <a:t>?) Do </a:t>
            </a:r>
            <a:r>
              <a:rPr lang="fr-FR" altLang="ja-JP" dirty="0" err="1">
                <a:ea typeface="MS PGothic" charset="-128"/>
              </a:rPr>
              <a:t>we</a:t>
            </a:r>
            <a:r>
              <a:rPr lang="fr-FR" altLang="ja-JP" dirty="0">
                <a:ea typeface="MS PGothic" charset="-128"/>
              </a:rPr>
              <a:t> have an </a:t>
            </a:r>
            <a:r>
              <a:rPr lang="fr-FR" altLang="ja-JP" dirty="0" err="1">
                <a:ea typeface="MS PGothic" charset="-128"/>
              </a:rPr>
              <a:t>accepted</a:t>
            </a:r>
            <a:r>
              <a:rPr lang="fr-FR" altLang="ja-JP" dirty="0">
                <a:ea typeface="MS PGothic" charset="-128"/>
              </a:rPr>
              <a:t> </a:t>
            </a:r>
            <a:r>
              <a:rPr lang="fr-FR" altLang="ja-JP" dirty="0" err="1">
                <a:ea typeface="MS PGothic" charset="-128"/>
              </a:rPr>
              <a:t>working</a:t>
            </a:r>
            <a:r>
              <a:rPr lang="fr-FR" altLang="ja-JP" dirty="0">
                <a:ea typeface="MS PGothic" charset="-128"/>
              </a:rPr>
              <a:t> </a:t>
            </a:r>
            <a:r>
              <a:rPr lang="fr-FR" altLang="ja-JP" dirty="0" err="1">
                <a:ea typeface="MS PGothic" charset="-128"/>
              </a:rPr>
              <a:t>definition</a:t>
            </a:r>
            <a:r>
              <a:rPr lang="fr-FR" altLang="ja-JP" dirty="0">
                <a:ea typeface="MS PGothic" charset="-128"/>
              </a:rPr>
              <a:t> for </a:t>
            </a:r>
            <a:r>
              <a:rPr lang="fr-FR" altLang="fr-FR" dirty="0"/>
              <a:t>‘</a:t>
            </a:r>
            <a:r>
              <a:rPr lang="fr-FR" altLang="ja-JP" dirty="0" err="1">
                <a:ea typeface="MS PGothic" charset="-128"/>
              </a:rPr>
              <a:t>proficiency</a:t>
            </a:r>
            <a:r>
              <a:rPr lang="fr-FR" altLang="fr-FR" dirty="0"/>
              <a:t>’</a:t>
            </a:r>
            <a:r>
              <a:rPr lang="fr-FR" altLang="ja-JP" dirty="0">
                <a:ea typeface="MS PGothic" charset="-128"/>
              </a:rPr>
              <a:t>? The </a:t>
            </a:r>
            <a:r>
              <a:rPr lang="fr-FR" altLang="ja-JP" dirty="0" err="1">
                <a:ea typeface="MS PGothic" charset="-128"/>
              </a:rPr>
              <a:t>way</a:t>
            </a:r>
            <a:r>
              <a:rPr lang="fr-FR" altLang="ja-JP" dirty="0">
                <a:ea typeface="MS PGothic" charset="-128"/>
              </a:rPr>
              <a:t> </a:t>
            </a:r>
            <a:r>
              <a:rPr lang="fr-FR" altLang="ja-JP" dirty="0" err="1">
                <a:ea typeface="MS PGothic" charset="-128"/>
              </a:rPr>
              <a:t>we</a:t>
            </a:r>
            <a:r>
              <a:rPr lang="fr-FR" altLang="ja-JP" dirty="0">
                <a:ea typeface="MS PGothic" charset="-128"/>
              </a:rPr>
              <a:t> </a:t>
            </a:r>
            <a:r>
              <a:rPr lang="fr-FR" altLang="ja-JP" dirty="0" err="1">
                <a:ea typeface="MS PGothic" charset="-128"/>
              </a:rPr>
              <a:t>operationalize</a:t>
            </a:r>
            <a:r>
              <a:rPr lang="fr-FR" altLang="ja-JP" dirty="0">
                <a:ea typeface="MS PGothic" charset="-128"/>
              </a:rPr>
              <a:t> </a:t>
            </a:r>
            <a:r>
              <a:rPr lang="fr-FR" altLang="ja-JP" dirty="0" err="1">
                <a:ea typeface="MS PGothic" charset="-128"/>
              </a:rPr>
              <a:t>these</a:t>
            </a:r>
            <a:r>
              <a:rPr lang="fr-FR" altLang="ja-JP" dirty="0">
                <a:ea typeface="MS PGothic" charset="-128"/>
              </a:rPr>
              <a:t> concepts </a:t>
            </a:r>
            <a:r>
              <a:rPr lang="fr-FR" altLang="ja-JP" dirty="0" err="1">
                <a:ea typeface="MS PGothic" charset="-128"/>
              </a:rPr>
              <a:t>is</a:t>
            </a:r>
            <a:r>
              <a:rPr lang="fr-FR" altLang="ja-JP" dirty="0">
                <a:ea typeface="MS PGothic" charset="-128"/>
              </a:rPr>
              <a:t> </a:t>
            </a:r>
            <a:r>
              <a:rPr lang="fr-FR" altLang="ja-JP" dirty="0" err="1">
                <a:ea typeface="MS PGothic" charset="-128"/>
              </a:rPr>
              <a:t>directly</a:t>
            </a:r>
            <a:r>
              <a:rPr lang="fr-FR" altLang="ja-JP" dirty="0">
                <a:ea typeface="MS PGothic" charset="-128"/>
              </a:rPr>
              <a:t> </a:t>
            </a:r>
            <a:r>
              <a:rPr lang="fr-FR" altLang="ja-JP" dirty="0" err="1">
                <a:ea typeface="MS PGothic" charset="-128"/>
              </a:rPr>
              <a:t>related</a:t>
            </a:r>
            <a:r>
              <a:rPr lang="fr-FR" altLang="ja-JP" dirty="0">
                <a:ea typeface="MS PGothic" charset="-128"/>
              </a:rPr>
              <a:t> to the </a:t>
            </a:r>
            <a:r>
              <a:rPr lang="fr-FR" altLang="ja-JP" dirty="0" err="1">
                <a:ea typeface="MS PGothic" charset="-128"/>
              </a:rPr>
              <a:t>quality</a:t>
            </a:r>
            <a:r>
              <a:rPr lang="fr-FR" altLang="ja-JP" dirty="0">
                <a:ea typeface="MS PGothic" charset="-128"/>
              </a:rPr>
              <a:t> of an </a:t>
            </a:r>
            <a:r>
              <a:rPr lang="fr-FR" altLang="ja-JP" dirty="0" err="1">
                <a:ea typeface="MS PGothic" charset="-128"/>
              </a:rPr>
              <a:t>indicator</a:t>
            </a:r>
            <a:r>
              <a:rPr lang="fr-FR" altLang="ja-JP" dirty="0">
                <a:ea typeface="MS PGothic" charset="-128"/>
              </a:rPr>
              <a:t>.</a:t>
            </a:r>
          </a:p>
          <a:p>
            <a:endParaRPr lang="fr-FR" altLang="en-US" dirty="0"/>
          </a:p>
          <a:p>
            <a:r>
              <a:rPr lang="fr-FR" altLang="en-US" dirty="0" err="1"/>
              <a:t>Another</a:t>
            </a:r>
            <a:r>
              <a:rPr lang="fr-FR" altLang="en-US" dirty="0"/>
              <a:t> </a:t>
            </a:r>
            <a:r>
              <a:rPr lang="fr-FR" altLang="en-US" dirty="0" err="1"/>
              <a:t>example</a:t>
            </a:r>
            <a:r>
              <a:rPr lang="fr-FR" altLang="en-US" dirty="0"/>
              <a:t>: </a:t>
            </a:r>
            <a:r>
              <a:rPr lang="fr-FR" altLang="en-US" dirty="0" err="1"/>
              <a:t>we</a:t>
            </a:r>
            <a:r>
              <a:rPr lang="fr-FR" altLang="en-US" dirty="0"/>
              <a:t> </a:t>
            </a:r>
            <a:r>
              <a:rPr lang="fr-FR" altLang="en-US" dirty="0" err="1"/>
              <a:t>want</a:t>
            </a:r>
            <a:r>
              <a:rPr lang="fr-FR" altLang="en-US" dirty="0"/>
              <a:t> to </a:t>
            </a:r>
            <a:r>
              <a:rPr lang="fr-FR" altLang="en-US" dirty="0" err="1"/>
              <a:t>define</a:t>
            </a:r>
            <a:r>
              <a:rPr lang="fr-FR" altLang="en-US" dirty="0"/>
              <a:t> an </a:t>
            </a:r>
            <a:r>
              <a:rPr lang="fr-FR" altLang="en-US" dirty="0" err="1"/>
              <a:t>indicator</a:t>
            </a:r>
            <a:r>
              <a:rPr lang="fr-FR" altLang="en-US" dirty="0"/>
              <a:t> to </a:t>
            </a:r>
            <a:r>
              <a:rPr lang="fr-FR" altLang="en-US" dirty="0" err="1"/>
              <a:t>measure</a:t>
            </a:r>
            <a:r>
              <a:rPr lang="fr-FR" altLang="en-US" dirty="0"/>
              <a:t> a certain </a:t>
            </a:r>
            <a:r>
              <a:rPr lang="fr-FR" altLang="en-US" dirty="0" err="1"/>
              <a:t>desease</a:t>
            </a:r>
            <a:r>
              <a:rPr lang="fr-FR" altLang="en-US" dirty="0"/>
              <a:t>, for instance, </a:t>
            </a:r>
            <a:r>
              <a:rPr lang="fr-FR" altLang="en-US" dirty="0" err="1"/>
              <a:t>cardio-vascular</a:t>
            </a:r>
            <a:r>
              <a:rPr lang="fr-FR" altLang="en-US" dirty="0"/>
              <a:t> </a:t>
            </a:r>
            <a:r>
              <a:rPr lang="fr-FR" altLang="en-US" dirty="0" err="1"/>
              <a:t>deseases</a:t>
            </a:r>
            <a:r>
              <a:rPr lang="fr-FR" altLang="en-US" dirty="0"/>
              <a:t>. To </a:t>
            </a:r>
            <a:r>
              <a:rPr lang="fr-FR" altLang="en-US" dirty="0" err="1"/>
              <a:t>that</a:t>
            </a:r>
            <a:r>
              <a:rPr lang="fr-FR" altLang="en-US" dirty="0"/>
              <a:t> end, </a:t>
            </a:r>
            <a:r>
              <a:rPr lang="fr-FR" altLang="en-US" dirty="0" err="1"/>
              <a:t>should</a:t>
            </a:r>
            <a:r>
              <a:rPr lang="fr-FR" altLang="en-US" dirty="0"/>
              <a:t> </a:t>
            </a:r>
            <a:r>
              <a:rPr lang="fr-FR" altLang="en-US" dirty="0" err="1"/>
              <a:t>we</a:t>
            </a:r>
            <a:r>
              <a:rPr lang="fr-FR" altLang="en-US" dirty="0"/>
              <a:t> </a:t>
            </a:r>
            <a:r>
              <a:rPr lang="fr-FR" altLang="en-US" dirty="0" err="1"/>
              <a:t>measure</a:t>
            </a:r>
            <a:r>
              <a:rPr lang="fr-FR" altLang="en-US" dirty="0"/>
              <a:t> incidence or </a:t>
            </a:r>
            <a:r>
              <a:rPr lang="fr-FR" altLang="en-US" dirty="0" err="1"/>
              <a:t>prevalence</a:t>
            </a:r>
            <a:r>
              <a:rPr lang="fr-FR" altLang="en-US" dirty="0"/>
              <a:t>?</a:t>
            </a:r>
          </a:p>
          <a:p>
            <a:endParaRPr lang="fr-FR" altLang="en-US" dirty="0"/>
          </a:p>
          <a:p>
            <a:r>
              <a:rPr lang="fr-FR" altLang="en-US" b="1" dirty="0" err="1"/>
              <a:t>Reliability</a:t>
            </a:r>
            <a:r>
              <a:rPr lang="fr-FR" altLang="en-US" b="1" dirty="0"/>
              <a:t> </a:t>
            </a:r>
          </a:p>
          <a:p>
            <a:r>
              <a:rPr lang="fr-FR" altLang="en-US" dirty="0"/>
              <a:t>It </a:t>
            </a:r>
            <a:r>
              <a:rPr lang="fr-FR" altLang="en-US" dirty="0" err="1"/>
              <a:t>is</a:t>
            </a:r>
            <a:r>
              <a:rPr lang="fr-FR" altLang="en-US" dirty="0"/>
              <a:t> the </a:t>
            </a:r>
            <a:r>
              <a:rPr lang="fr-FR" altLang="en-US" dirty="0" err="1"/>
              <a:t>extent</a:t>
            </a:r>
            <a:r>
              <a:rPr lang="fr-FR" altLang="en-US" dirty="0"/>
              <a:t> to </a:t>
            </a:r>
            <a:r>
              <a:rPr lang="fr-FR" altLang="en-US" dirty="0" err="1"/>
              <a:t>which</a:t>
            </a:r>
            <a:r>
              <a:rPr lang="fr-FR" altLang="en-US" dirty="0"/>
              <a:t> a </a:t>
            </a:r>
            <a:r>
              <a:rPr lang="fr-FR" altLang="en-US" dirty="0" err="1"/>
              <a:t>measure</a:t>
            </a:r>
            <a:r>
              <a:rPr lang="fr-FR" altLang="en-US" dirty="0"/>
              <a:t> </a:t>
            </a:r>
            <a:r>
              <a:rPr lang="fr-FR" altLang="en-US" dirty="0" err="1"/>
              <a:t>yields</a:t>
            </a:r>
            <a:r>
              <a:rPr lang="fr-FR" altLang="en-US" dirty="0"/>
              <a:t> consistent </a:t>
            </a:r>
            <a:r>
              <a:rPr lang="fr-FR" altLang="en-US" dirty="0" err="1"/>
              <a:t>estimates</a:t>
            </a:r>
            <a:r>
              <a:rPr lang="fr-FR" altLang="en-US" dirty="0"/>
              <a:t>.</a:t>
            </a:r>
          </a:p>
          <a:p>
            <a:r>
              <a:rPr lang="fr-FR" altLang="en-US" dirty="0"/>
              <a:t>It </a:t>
            </a:r>
            <a:r>
              <a:rPr lang="fr-FR" altLang="en-US" dirty="0" err="1"/>
              <a:t>refers</a:t>
            </a:r>
            <a:r>
              <a:rPr lang="fr-FR" altLang="en-US" dirty="0"/>
              <a:t> to the variance in an </a:t>
            </a:r>
            <a:r>
              <a:rPr lang="fr-FR" altLang="en-US" dirty="0" err="1"/>
              <a:t>estimate</a:t>
            </a:r>
            <a:r>
              <a:rPr lang="fr-FR" altLang="en-US" dirty="0"/>
              <a:t> </a:t>
            </a:r>
            <a:r>
              <a:rPr lang="fr-FR" altLang="en-US" dirty="0" err="1"/>
              <a:t>when</a:t>
            </a:r>
            <a:r>
              <a:rPr lang="fr-FR" altLang="en-US" dirty="0"/>
              <a:t> </a:t>
            </a:r>
            <a:r>
              <a:rPr lang="fr-FR" altLang="en-US" dirty="0" err="1"/>
              <a:t>it</a:t>
            </a:r>
            <a:r>
              <a:rPr lang="fr-FR" altLang="en-US" dirty="0"/>
              <a:t> </a:t>
            </a:r>
            <a:r>
              <a:rPr lang="fr-FR" altLang="en-US" dirty="0" err="1"/>
              <a:t>measured</a:t>
            </a:r>
            <a:r>
              <a:rPr lang="fr-FR" altLang="en-US" dirty="0"/>
              <a:t> the </a:t>
            </a:r>
            <a:r>
              <a:rPr lang="fr-FR" altLang="en-US" dirty="0" err="1"/>
              <a:t>same</a:t>
            </a:r>
            <a:r>
              <a:rPr lang="fr-FR" altLang="en-US" dirty="0"/>
              <a:t> </a:t>
            </a:r>
            <a:r>
              <a:rPr lang="fr-FR" altLang="en-US" dirty="0" err="1"/>
              <a:t>way</a:t>
            </a:r>
            <a:r>
              <a:rPr lang="fr-FR" altLang="en-US" dirty="0"/>
              <a:t>, </a:t>
            </a:r>
            <a:r>
              <a:rPr lang="fr-FR" altLang="en-US" dirty="0" err="1"/>
              <a:t>under</a:t>
            </a:r>
            <a:r>
              <a:rPr lang="fr-FR" altLang="en-US" dirty="0"/>
              <a:t> the </a:t>
            </a:r>
            <a:r>
              <a:rPr lang="fr-FR" altLang="en-US" dirty="0" err="1"/>
              <a:t>same</a:t>
            </a:r>
            <a:r>
              <a:rPr lang="fr-FR" altLang="en-US" dirty="0"/>
              <a:t> conditions, </a:t>
            </a:r>
            <a:r>
              <a:rPr lang="fr-FR" altLang="en-US" dirty="0" err="1"/>
              <a:t>with</a:t>
            </a:r>
            <a:r>
              <a:rPr lang="fr-FR" altLang="en-US" dirty="0"/>
              <a:t> the </a:t>
            </a:r>
            <a:r>
              <a:rPr lang="fr-FR" altLang="en-US" dirty="0" err="1"/>
              <a:t>same</a:t>
            </a:r>
            <a:r>
              <a:rPr lang="fr-FR" altLang="en-US" dirty="0"/>
              <a:t> </a:t>
            </a:r>
            <a:r>
              <a:rPr lang="fr-FR" altLang="en-US" dirty="0" err="1"/>
              <a:t>subjects</a:t>
            </a:r>
            <a:r>
              <a:rPr lang="fr-FR" altLang="en-US" dirty="0"/>
              <a:t>. </a:t>
            </a:r>
            <a:r>
              <a:rPr lang="fr-FR" altLang="en-US" dirty="0" err="1"/>
              <a:t>Example</a:t>
            </a:r>
            <a:r>
              <a:rPr lang="fr-FR" altLang="en-US" dirty="0"/>
              <a:t>: </a:t>
            </a:r>
            <a:r>
              <a:rPr lang="fr-FR" altLang="en-US" dirty="0" err="1"/>
              <a:t>Wiil</a:t>
            </a:r>
            <a:r>
              <a:rPr lang="fr-FR" altLang="en-US" dirty="0"/>
              <a:t> the </a:t>
            </a:r>
            <a:r>
              <a:rPr lang="fr-FR" altLang="en-US" dirty="0" err="1"/>
              <a:t>students</a:t>
            </a:r>
            <a:r>
              <a:rPr lang="fr-FR" altLang="en-US" dirty="0"/>
              <a:t> performe the </a:t>
            </a:r>
            <a:r>
              <a:rPr lang="fr-FR" altLang="en-US" dirty="0" err="1"/>
              <a:t>same</a:t>
            </a:r>
            <a:r>
              <a:rPr lang="fr-FR" altLang="en-US" dirty="0"/>
              <a:t> if </a:t>
            </a:r>
            <a:r>
              <a:rPr lang="fr-FR" altLang="en-US" dirty="0" err="1"/>
              <a:t>they</a:t>
            </a:r>
            <a:r>
              <a:rPr lang="fr-FR" altLang="en-US" dirty="0"/>
              <a:t> are </a:t>
            </a:r>
            <a:r>
              <a:rPr lang="fr-FR" altLang="en-US" dirty="0" err="1"/>
              <a:t>given</a:t>
            </a:r>
            <a:r>
              <a:rPr lang="fr-FR" altLang="en-US" dirty="0"/>
              <a:t> the test </a:t>
            </a:r>
            <a:r>
              <a:rPr lang="fr-FR" altLang="en-US" dirty="0" err="1"/>
              <a:t>twice</a:t>
            </a:r>
            <a:r>
              <a:rPr lang="fr-FR" altLang="en-US" dirty="0"/>
              <a:t>?</a:t>
            </a:r>
          </a:p>
          <a:p>
            <a:endParaRPr lang="fr-FR" altLang="en-US" dirty="0"/>
          </a:p>
          <a:p>
            <a:r>
              <a:rPr lang="fr-FR" altLang="en-US" dirty="0"/>
              <a:t>Can </a:t>
            </a:r>
            <a:r>
              <a:rPr lang="fr-FR" altLang="en-US" dirty="0" err="1"/>
              <a:t>we</a:t>
            </a:r>
            <a:r>
              <a:rPr lang="fr-FR" altLang="en-US" dirty="0"/>
              <a:t> have a </a:t>
            </a:r>
            <a:r>
              <a:rPr lang="fr-FR" altLang="en-US" dirty="0" err="1"/>
              <a:t>reliable</a:t>
            </a:r>
            <a:r>
              <a:rPr lang="fr-FR" altLang="en-US" dirty="0"/>
              <a:t> </a:t>
            </a:r>
            <a:r>
              <a:rPr lang="fr-FR" altLang="en-US" dirty="0" err="1"/>
              <a:t>estimate</a:t>
            </a:r>
            <a:r>
              <a:rPr lang="fr-FR" altLang="en-US" dirty="0"/>
              <a:t> </a:t>
            </a:r>
            <a:r>
              <a:rPr lang="fr-FR" altLang="en-US" dirty="0" err="1"/>
              <a:t>that</a:t>
            </a:r>
            <a:r>
              <a:rPr lang="fr-FR" altLang="en-US" dirty="0"/>
              <a:t> </a:t>
            </a:r>
            <a:r>
              <a:rPr lang="fr-FR" altLang="en-US" dirty="0" err="1"/>
              <a:t>is</a:t>
            </a:r>
            <a:r>
              <a:rPr lang="fr-FR" altLang="en-US" dirty="0"/>
              <a:t> not </a:t>
            </a:r>
            <a:r>
              <a:rPr lang="fr-FR" altLang="en-US" dirty="0" err="1"/>
              <a:t>valid</a:t>
            </a:r>
            <a:r>
              <a:rPr lang="fr-FR" altLang="en-US" dirty="0"/>
              <a:t>? </a:t>
            </a:r>
            <a:r>
              <a:rPr lang="fr-FR" altLang="en-US" dirty="0" err="1"/>
              <a:t>Yes</a:t>
            </a:r>
            <a:r>
              <a:rPr lang="fr-FR" altLang="en-US" dirty="0"/>
              <a:t>, </a:t>
            </a:r>
            <a:r>
              <a:rPr lang="fr-FR" altLang="en-US" dirty="0" err="1"/>
              <a:t>supose</a:t>
            </a:r>
            <a:r>
              <a:rPr lang="fr-FR" altLang="en-US" dirty="0"/>
              <a:t> </a:t>
            </a:r>
            <a:r>
              <a:rPr lang="fr-FR" altLang="en-US" dirty="0" err="1"/>
              <a:t>that</a:t>
            </a:r>
            <a:r>
              <a:rPr lang="fr-FR" altLang="en-US" dirty="0"/>
              <a:t> </a:t>
            </a:r>
            <a:r>
              <a:rPr lang="fr-FR" altLang="en-US" dirty="0" err="1"/>
              <a:t>we</a:t>
            </a:r>
            <a:r>
              <a:rPr lang="fr-FR" altLang="en-US" dirty="0"/>
              <a:t> </a:t>
            </a:r>
            <a:r>
              <a:rPr lang="fr-FR" altLang="en-US" dirty="0" err="1"/>
              <a:t>estimate</a:t>
            </a:r>
            <a:r>
              <a:rPr lang="fr-FR" altLang="en-US" dirty="0"/>
              <a:t> </a:t>
            </a:r>
            <a:r>
              <a:rPr lang="fr-FR" altLang="en-US" dirty="0" err="1"/>
              <a:t>properly</a:t>
            </a:r>
            <a:r>
              <a:rPr lang="fr-FR" altLang="en-US" dirty="0"/>
              <a:t> the incidence of the </a:t>
            </a:r>
            <a:r>
              <a:rPr lang="fr-FR" altLang="en-US" dirty="0" err="1"/>
              <a:t>cardio-vascular</a:t>
            </a:r>
            <a:r>
              <a:rPr lang="fr-FR" altLang="en-US" dirty="0"/>
              <a:t> </a:t>
            </a:r>
            <a:r>
              <a:rPr lang="fr-FR" altLang="en-US" dirty="0" err="1"/>
              <a:t>deseases</a:t>
            </a:r>
            <a:r>
              <a:rPr lang="fr-FR" altLang="en-US" dirty="0"/>
              <a:t>, but the </a:t>
            </a:r>
            <a:r>
              <a:rPr lang="fr-FR" altLang="en-US" dirty="0" err="1"/>
              <a:t>indicator</a:t>
            </a:r>
            <a:r>
              <a:rPr lang="fr-FR" altLang="en-US" dirty="0"/>
              <a:t> </a:t>
            </a:r>
            <a:r>
              <a:rPr lang="fr-FR" altLang="en-US" dirty="0" err="1"/>
              <a:t>that</a:t>
            </a:r>
            <a:r>
              <a:rPr lang="fr-FR" altLang="en-US" dirty="0"/>
              <a:t> </a:t>
            </a:r>
            <a:r>
              <a:rPr lang="fr-FR" altLang="en-US" dirty="0" err="1"/>
              <a:t>we</a:t>
            </a:r>
            <a:r>
              <a:rPr lang="fr-FR" altLang="en-US" dirty="0"/>
              <a:t> </a:t>
            </a:r>
            <a:r>
              <a:rPr lang="fr-FR" altLang="en-US" dirty="0" err="1"/>
              <a:t>consider</a:t>
            </a:r>
            <a:r>
              <a:rPr lang="fr-FR" altLang="en-US" dirty="0"/>
              <a:t> to </a:t>
            </a:r>
            <a:r>
              <a:rPr lang="fr-FR" altLang="en-US" dirty="0" err="1"/>
              <a:t>be</a:t>
            </a:r>
            <a:r>
              <a:rPr lang="fr-FR" altLang="en-US" dirty="0"/>
              <a:t> </a:t>
            </a:r>
            <a:r>
              <a:rPr lang="fr-FR" altLang="en-US" dirty="0" err="1"/>
              <a:t>valid</a:t>
            </a:r>
            <a:r>
              <a:rPr lang="fr-FR" altLang="en-US" dirty="0"/>
              <a:t> </a:t>
            </a:r>
            <a:r>
              <a:rPr lang="fr-FR" altLang="en-US" dirty="0" err="1"/>
              <a:t>is</a:t>
            </a:r>
            <a:r>
              <a:rPr lang="fr-FR" altLang="en-US" dirty="0"/>
              <a:t> the </a:t>
            </a:r>
            <a:r>
              <a:rPr lang="fr-FR" altLang="en-US" dirty="0" err="1"/>
              <a:t>prevalence</a:t>
            </a:r>
            <a:r>
              <a:rPr lang="fr-FR" altLang="en-US" dirty="0"/>
              <a:t>.</a:t>
            </a:r>
          </a:p>
          <a:p>
            <a:endParaRPr lang="fr-FR" altLang="en-US" dirty="0"/>
          </a:p>
          <a:p>
            <a:r>
              <a:rPr lang="fr-FR" altLang="en-US" dirty="0" err="1"/>
              <a:t>Timeliness</a:t>
            </a:r>
            <a:r>
              <a:rPr lang="fr-FR" altLang="en-US" dirty="0"/>
              <a:t>: 3 dimensions:</a:t>
            </a:r>
          </a:p>
          <a:p>
            <a:endParaRPr lang="fr-FR" altLang="en-US" dirty="0"/>
          </a:p>
          <a:p>
            <a:pPr>
              <a:buFontTx/>
              <a:buAutoNum type="arabicPeriod"/>
            </a:pPr>
            <a:r>
              <a:rPr lang="fr-FR" altLang="en-US" dirty="0"/>
              <a:t>The  </a:t>
            </a:r>
            <a:r>
              <a:rPr lang="fr-FR" altLang="en-US" dirty="0" err="1"/>
              <a:t>length</a:t>
            </a:r>
            <a:r>
              <a:rPr lang="fr-FR" altLang="en-US" dirty="0"/>
              <a:t> of time </a:t>
            </a:r>
            <a:r>
              <a:rPr lang="fr-FR" altLang="en-US" dirty="0" err="1"/>
              <a:t>required</a:t>
            </a:r>
            <a:r>
              <a:rPr lang="fr-FR" altLang="en-US" dirty="0"/>
              <a:t> to </a:t>
            </a:r>
            <a:r>
              <a:rPr lang="fr-FR" altLang="en-US" dirty="0" err="1"/>
              <a:t>collect</a:t>
            </a:r>
            <a:r>
              <a:rPr lang="fr-FR" altLang="en-US" dirty="0"/>
              <a:t> the data, analyse and </a:t>
            </a:r>
            <a:r>
              <a:rPr lang="fr-FR" altLang="en-US" dirty="0" err="1"/>
              <a:t>make</a:t>
            </a:r>
            <a:r>
              <a:rPr lang="fr-FR" altLang="en-US" dirty="0"/>
              <a:t> the </a:t>
            </a:r>
            <a:r>
              <a:rPr lang="fr-FR" altLang="en-US" dirty="0" err="1"/>
              <a:t>results</a:t>
            </a:r>
            <a:r>
              <a:rPr lang="fr-FR" altLang="en-US" dirty="0"/>
              <a:t>  </a:t>
            </a:r>
            <a:r>
              <a:rPr lang="fr-FR" altLang="en-US" dirty="0" err="1"/>
              <a:t>available</a:t>
            </a:r>
            <a:endParaRPr lang="fr-FR" altLang="en-US" dirty="0"/>
          </a:p>
          <a:p>
            <a:pPr>
              <a:buFontTx/>
              <a:buAutoNum type="arabicPeriod"/>
            </a:pPr>
            <a:r>
              <a:rPr lang="fr-FR" altLang="en-US" dirty="0"/>
              <a:t> The </a:t>
            </a:r>
            <a:r>
              <a:rPr lang="fr-FR" altLang="en-US" dirty="0" err="1"/>
              <a:t>frequency</a:t>
            </a:r>
            <a:r>
              <a:rPr lang="fr-FR" altLang="en-US" dirty="0"/>
              <a:t> </a:t>
            </a:r>
            <a:r>
              <a:rPr lang="fr-FR" altLang="en-US" dirty="0" err="1"/>
              <a:t>with</a:t>
            </a:r>
            <a:r>
              <a:rPr lang="fr-FR" altLang="en-US" dirty="0"/>
              <a:t> </a:t>
            </a:r>
            <a:r>
              <a:rPr lang="fr-FR" altLang="en-US" dirty="0" err="1"/>
              <a:t>which</a:t>
            </a:r>
            <a:r>
              <a:rPr lang="fr-FR" altLang="en-US" dirty="0"/>
              <a:t> data on a </a:t>
            </a:r>
            <a:r>
              <a:rPr lang="fr-FR" altLang="en-US" dirty="0" err="1"/>
              <a:t>specific</a:t>
            </a:r>
            <a:r>
              <a:rPr lang="fr-FR" altLang="en-US" dirty="0"/>
              <a:t> topic are </a:t>
            </a:r>
            <a:r>
              <a:rPr lang="fr-FR" altLang="en-US" dirty="0" err="1"/>
              <a:t>collected</a:t>
            </a:r>
            <a:r>
              <a:rPr lang="fr-FR" altLang="en-US" dirty="0"/>
              <a:t> (</a:t>
            </a:r>
            <a:r>
              <a:rPr lang="fr-FR" altLang="en-US" dirty="0" err="1"/>
              <a:t>e.g</a:t>
            </a:r>
            <a:r>
              <a:rPr lang="fr-FR" altLang="en-US" dirty="0"/>
              <a:t>. data on </a:t>
            </a:r>
            <a:r>
              <a:rPr lang="fr-FR" altLang="en-US" dirty="0" err="1"/>
              <a:t>enrolment</a:t>
            </a:r>
            <a:r>
              <a:rPr lang="fr-FR" altLang="en-US" dirty="0"/>
              <a:t> in the </a:t>
            </a:r>
            <a:r>
              <a:rPr lang="fr-FR" altLang="en-US" dirty="0" err="1"/>
              <a:t>terciary</a:t>
            </a:r>
            <a:r>
              <a:rPr lang="fr-FR" altLang="en-US" dirty="0"/>
              <a:t> </a:t>
            </a:r>
            <a:r>
              <a:rPr lang="fr-FR" altLang="en-US" dirty="0" err="1"/>
              <a:t>education</a:t>
            </a:r>
            <a:r>
              <a:rPr lang="fr-FR" altLang="en-US" dirty="0"/>
              <a:t> </a:t>
            </a:r>
            <a:r>
              <a:rPr lang="fr-FR" altLang="en-US" dirty="0" err="1"/>
              <a:t>level</a:t>
            </a:r>
            <a:r>
              <a:rPr lang="fr-FR" altLang="en-US" dirty="0"/>
              <a:t>): </a:t>
            </a:r>
            <a:r>
              <a:rPr lang="fr-FR" altLang="en-US" dirty="0" err="1"/>
              <a:t>Example</a:t>
            </a:r>
            <a:r>
              <a:rPr lang="fr-FR" altLang="en-US" dirty="0"/>
              <a:t>: if </a:t>
            </a:r>
            <a:r>
              <a:rPr lang="fr-FR" altLang="en-US" dirty="0" err="1"/>
              <a:t>we</a:t>
            </a:r>
            <a:r>
              <a:rPr lang="fr-FR" altLang="en-US" dirty="0"/>
              <a:t> </a:t>
            </a:r>
            <a:r>
              <a:rPr lang="fr-FR" altLang="en-US" dirty="0" err="1"/>
              <a:t>want</a:t>
            </a:r>
            <a:r>
              <a:rPr lang="fr-FR" altLang="en-US" dirty="0"/>
              <a:t> the </a:t>
            </a:r>
            <a:r>
              <a:rPr lang="fr-FR" altLang="en-US" dirty="0" err="1"/>
              <a:t>measure</a:t>
            </a:r>
            <a:r>
              <a:rPr lang="fr-FR" altLang="en-US" dirty="0"/>
              <a:t> incidence </a:t>
            </a:r>
            <a:r>
              <a:rPr lang="fr-FR" altLang="en-US" dirty="0" err="1"/>
              <a:t>we</a:t>
            </a:r>
            <a:r>
              <a:rPr lang="fr-FR" altLang="en-US" dirty="0"/>
              <a:t> </a:t>
            </a:r>
            <a:r>
              <a:rPr lang="fr-FR" altLang="en-US" dirty="0" err="1"/>
              <a:t>need</a:t>
            </a:r>
            <a:r>
              <a:rPr lang="fr-FR" altLang="en-US" dirty="0"/>
              <a:t> to count the </a:t>
            </a:r>
            <a:r>
              <a:rPr lang="fr-FR" altLang="en-US" dirty="0" err="1"/>
              <a:t>number</a:t>
            </a:r>
            <a:r>
              <a:rPr lang="fr-FR" altLang="en-US" dirty="0"/>
              <a:t> of cases </a:t>
            </a:r>
            <a:r>
              <a:rPr lang="fr-FR" altLang="en-US" dirty="0" err="1"/>
              <a:t>every</a:t>
            </a:r>
            <a:r>
              <a:rPr lang="fr-FR" altLang="en-US" dirty="0"/>
              <a:t> </a:t>
            </a:r>
            <a:r>
              <a:rPr lang="fr-FR" altLang="en-US" dirty="0" err="1"/>
              <a:t>year</a:t>
            </a:r>
            <a:r>
              <a:rPr lang="fr-FR" altLang="en-US" dirty="0"/>
              <a:t>; if </a:t>
            </a:r>
            <a:r>
              <a:rPr lang="fr-FR" altLang="en-US" dirty="0" err="1"/>
              <a:t>we</a:t>
            </a:r>
            <a:r>
              <a:rPr lang="fr-FR" altLang="en-US" dirty="0"/>
              <a:t> </a:t>
            </a:r>
            <a:r>
              <a:rPr lang="fr-FR" altLang="en-US" dirty="0" err="1"/>
              <a:t>want</a:t>
            </a:r>
            <a:r>
              <a:rPr lang="fr-FR" altLang="en-US" dirty="0"/>
              <a:t> to </a:t>
            </a:r>
            <a:r>
              <a:rPr lang="fr-FR" altLang="en-US" dirty="0" err="1"/>
              <a:t>measure</a:t>
            </a:r>
            <a:r>
              <a:rPr lang="fr-FR" altLang="en-US" dirty="0"/>
              <a:t> </a:t>
            </a:r>
            <a:r>
              <a:rPr lang="fr-FR" altLang="en-US" dirty="0" err="1"/>
              <a:t>prevalence</a:t>
            </a:r>
            <a:r>
              <a:rPr lang="fr-FR" altLang="en-US" dirty="0"/>
              <a:t> </a:t>
            </a:r>
            <a:r>
              <a:rPr lang="fr-FR" altLang="en-US" dirty="0" err="1"/>
              <a:t>we</a:t>
            </a:r>
            <a:r>
              <a:rPr lang="fr-FR" altLang="en-US" dirty="0"/>
              <a:t> </a:t>
            </a:r>
            <a:r>
              <a:rPr lang="fr-FR" altLang="en-US" dirty="0" err="1"/>
              <a:t>only</a:t>
            </a:r>
            <a:r>
              <a:rPr lang="fr-FR" altLang="en-US" dirty="0"/>
              <a:t> </a:t>
            </a:r>
            <a:r>
              <a:rPr lang="fr-FR" altLang="en-US" dirty="0" err="1"/>
              <a:t>need</a:t>
            </a:r>
            <a:r>
              <a:rPr lang="fr-FR" altLang="en-US" dirty="0"/>
              <a:t> to </a:t>
            </a:r>
            <a:r>
              <a:rPr lang="fr-FR" altLang="en-US" dirty="0" err="1"/>
              <a:t>measure</a:t>
            </a:r>
            <a:r>
              <a:rPr lang="fr-FR" altLang="en-US" dirty="0"/>
              <a:t> </a:t>
            </a:r>
            <a:r>
              <a:rPr lang="fr-FR" altLang="en-US" dirty="0" err="1"/>
              <a:t>it</a:t>
            </a:r>
            <a:r>
              <a:rPr lang="fr-FR" altLang="en-US" dirty="0"/>
              <a:t> </a:t>
            </a:r>
            <a:r>
              <a:rPr lang="fr-FR" altLang="en-US" dirty="0" err="1"/>
              <a:t>every</a:t>
            </a:r>
            <a:r>
              <a:rPr lang="fr-FR" altLang="en-US" dirty="0"/>
              <a:t> </a:t>
            </a:r>
            <a:r>
              <a:rPr lang="fr-FR" altLang="en-US" dirty="0" err="1"/>
              <a:t>three</a:t>
            </a:r>
            <a:r>
              <a:rPr lang="fr-FR" altLang="en-US" dirty="0"/>
              <a:t> </a:t>
            </a:r>
            <a:r>
              <a:rPr lang="fr-FR" altLang="en-US" dirty="0" err="1"/>
              <a:t>years</a:t>
            </a:r>
            <a:r>
              <a:rPr lang="fr-FR" altLang="en-US" dirty="0"/>
              <a:t>.</a:t>
            </a:r>
          </a:p>
          <a:p>
            <a:pPr>
              <a:buFontTx/>
              <a:buAutoNum type="arabicPeriod"/>
            </a:pPr>
            <a:r>
              <a:rPr lang="fr-FR" altLang="en-US" dirty="0"/>
              <a:t>The </a:t>
            </a:r>
            <a:r>
              <a:rPr lang="fr-FR" altLang="en-US" dirty="0" err="1"/>
              <a:t>specific</a:t>
            </a:r>
            <a:r>
              <a:rPr lang="fr-FR" altLang="en-US" dirty="0"/>
              <a:t> timing of a </a:t>
            </a:r>
            <a:r>
              <a:rPr lang="fr-FR" altLang="en-US" dirty="0" err="1"/>
              <a:t>measurement</a:t>
            </a:r>
            <a:r>
              <a:rPr lang="fr-FR" altLang="en-US" dirty="0"/>
              <a:t>. </a:t>
            </a:r>
            <a:r>
              <a:rPr lang="fr-FR" altLang="en-US" dirty="0" err="1"/>
              <a:t>E.g</a:t>
            </a:r>
            <a:r>
              <a:rPr lang="fr-FR" altLang="en-US" dirty="0"/>
              <a:t>. if </a:t>
            </a:r>
            <a:r>
              <a:rPr lang="fr-FR" altLang="en-US" dirty="0" err="1"/>
              <a:t>we</a:t>
            </a:r>
            <a:r>
              <a:rPr lang="fr-FR" altLang="en-US" dirty="0"/>
              <a:t> </a:t>
            </a:r>
            <a:r>
              <a:rPr lang="fr-FR" altLang="en-US" dirty="0" err="1"/>
              <a:t>counting</a:t>
            </a:r>
            <a:r>
              <a:rPr lang="fr-FR" altLang="en-US" dirty="0"/>
              <a:t> the </a:t>
            </a:r>
            <a:r>
              <a:rPr lang="fr-FR" altLang="en-US" dirty="0" err="1"/>
              <a:t>number</a:t>
            </a:r>
            <a:r>
              <a:rPr lang="fr-FR" altLang="en-US" dirty="0"/>
              <a:t> of </a:t>
            </a:r>
            <a:r>
              <a:rPr lang="fr-FR" altLang="en-US" dirty="0" err="1"/>
              <a:t>students</a:t>
            </a:r>
            <a:r>
              <a:rPr lang="fr-FR" altLang="en-US" dirty="0"/>
              <a:t> </a:t>
            </a:r>
            <a:r>
              <a:rPr lang="fr-FR" altLang="en-US" dirty="0" err="1"/>
              <a:t>enrolled</a:t>
            </a:r>
            <a:r>
              <a:rPr lang="fr-FR" altLang="en-US" dirty="0"/>
              <a:t> in the </a:t>
            </a:r>
            <a:r>
              <a:rPr lang="fr-FR" altLang="en-US" dirty="0" err="1"/>
              <a:t>secondary</a:t>
            </a:r>
            <a:r>
              <a:rPr lang="fr-FR" altLang="en-US" dirty="0"/>
              <a:t> </a:t>
            </a:r>
            <a:r>
              <a:rPr lang="fr-FR" altLang="en-US" dirty="0" err="1"/>
              <a:t>level</a:t>
            </a:r>
            <a:r>
              <a:rPr lang="fr-FR" altLang="en-US" dirty="0"/>
              <a:t> of </a:t>
            </a:r>
            <a:r>
              <a:rPr lang="fr-FR" altLang="en-US" dirty="0" err="1"/>
              <a:t>education</a:t>
            </a:r>
            <a:r>
              <a:rPr lang="fr-FR" altLang="en-US" dirty="0"/>
              <a:t>, </a:t>
            </a:r>
            <a:r>
              <a:rPr lang="fr-FR" altLang="en-US" dirty="0" err="1"/>
              <a:t>should</a:t>
            </a:r>
            <a:r>
              <a:rPr lang="fr-FR" altLang="en-US" dirty="0"/>
              <a:t> </a:t>
            </a:r>
            <a:r>
              <a:rPr lang="fr-FR" altLang="en-US" dirty="0" err="1"/>
              <a:t>we</a:t>
            </a:r>
            <a:r>
              <a:rPr lang="fr-FR" altLang="en-US" dirty="0"/>
              <a:t> do </a:t>
            </a:r>
            <a:r>
              <a:rPr lang="fr-FR" altLang="en-US" dirty="0" err="1"/>
              <a:t>it</a:t>
            </a:r>
            <a:r>
              <a:rPr lang="fr-FR" altLang="en-US" dirty="0"/>
              <a:t> the </a:t>
            </a:r>
            <a:r>
              <a:rPr lang="fr-FR" altLang="en-US" dirty="0" err="1"/>
              <a:t>beggining</a:t>
            </a:r>
            <a:r>
              <a:rPr lang="fr-FR" altLang="en-US" dirty="0"/>
              <a:t> or in the end of the </a:t>
            </a:r>
            <a:r>
              <a:rPr lang="fr-FR" altLang="en-US" dirty="0" err="1"/>
              <a:t>school</a:t>
            </a:r>
            <a:r>
              <a:rPr lang="fr-FR" altLang="en-US" dirty="0"/>
              <a:t> </a:t>
            </a:r>
            <a:r>
              <a:rPr lang="fr-FR" altLang="en-US" dirty="0" err="1"/>
              <a:t>year</a:t>
            </a:r>
            <a:r>
              <a:rPr lang="fr-FR" altLang="en-US" dirty="0"/>
              <a:t>?</a:t>
            </a:r>
            <a:endParaRPr lang="en-US" altLang="en-US" dirty="0"/>
          </a:p>
        </p:txBody>
      </p:sp>
      <p:sp>
        <p:nvSpPr>
          <p:cNvPr id="3482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charset="0"/>
              </a:defRPr>
            </a:lvl1pPr>
            <a:lvl2pPr marL="742950" indent="-285750">
              <a:defRPr sz="1200">
                <a:solidFill>
                  <a:srgbClr val="0F5494"/>
                </a:solidFill>
                <a:latin typeface="Verdana" charset="0"/>
              </a:defRPr>
            </a:lvl2pPr>
            <a:lvl3pPr marL="1143000" indent="-228600">
              <a:defRPr sz="1200">
                <a:solidFill>
                  <a:srgbClr val="0F5494"/>
                </a:solidFill>
                <a:latin typeface="Verdana" charset="0"/>
              </a:defRPr>
            </a:lvl3pPr>
            <a:lvl4pPr marL="1600200" indent="-228600">
              <a:defRPr sz="1200">
                <a:solidFill>
                  <a:srgbClr val="0F5494"/>
                </a:solidFill>
                <a:latin typeface="Verdana" charset="0"/>
              </a:defRPr>
            </a:lvl4pPr>
            <a:lvl5pPr marL="2057400" indent="-228600">
              <a:defRPr sz="1200">
                <a:solidFill>
                  <a:srgbClr val="0F5494"/>
                </a:solidFill>
                <a:latin typeface="Verdana" charset="0"/>
              </a:defRPr>
            </a:lvl5pPr>
            <a:lvl6pPr marL="2514600" indent="-228600" eaLnBrk="0" fontAlgn="base" hangingPunct="0">
              <a:spcBef>
                <a:spcPct val="0"/>
              </a:spcBef>
              <a:spcAft>
                <a:spcPct val="0"/>
              </a:spcAft>
              <a:defRPr sz="1200">
                <a:solidFill>
                  <a:srgbClr val="0F5494"/>
                </a:solidFill>
                <a:latin typeface="Verdana" charset="0"/>
              </a:defRPr>
            </a:lvl6pPr>
            <a:lvl7pPr marL="2971800" indent="-228600" eaLnBrk="0" fontAlgn="base" hangingPunct="0">
              <a:spcBef>
                <a:spcPct val="0"/>
              </a:spcBef>
              <a:spcAft>
                <a:spcPct val="0"/>
              </a:spcAft>
              <a:defRPr sz="1200">
                <a:solidFill>
                  <a:srgbClr val="0F5494"/>
                </a:solidFill>
                <a:latin typeface="Verdana" charset="0"/>
              </a:defRPr>
            </a:lvl7pPr>
            <a:lvl8pPr marL="3429000" indent="-228600" eaLnBrk="0" fontAlgn="base" hangingPunct="0">
              <a:spcBef>
                <a:spcPct val="0"/>
              </a:spcBef>
              <a:spcAft>
                <a:spcPct val="0"/>
              </a:spcAft>
              <a:defRPr sz="1200">
                <a:solidFill>
                  <a:srgbClr val="0F5494"/>
                </a:solidFill>
                <a:latin typeface="Verdana" charset="0"/>
              </a:defRPr>
            </a:lvl8pPr>
            <a:lvl9pPr marL="3886200" indent="-228600" eaLnBrk="0" fontAlgn="base" hangingPunct="0">
              <a:spcBef>
                <a:spcPct val="0"/>
              </a:spcBef>
              <a:spcAft>
                <a:spcPct val="0"/>
              </a:spcAft>
              <a:defRPr sz="1200">
                <a:solidFill>
                  <a:srgbClr val="0F5494"/>
                </a:solidFill>
                <a:latin typeface="Verdana" charset="0"/>
              </a:defRPr>
            </a:lvl9pPr>
          </a:lstStyle>
          <a:p>
            <a:fld id="{0D2DD1AC-E6F9-0C4E-8A6E-49471190B27F}" type="slidenum">
              <a:rPr lang="en-GB" altLang="en-US">
                <a:solidFill>
                  <a:schemeClr val="tx1"/>
                </a:solidFill>
                <a:latin typeface="Arial" charset="0"/>
              </a:rPr>
              <a:pPr/>
              <a:t>12</a:t>
            </a:fld>
            <a:endParaRPr lang="en-GB" altLang="en-US">
              <a:solidFill>
                <a:schemeClr val="tx1"/>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 typeface="Wingdings" charset="2"/>
              <a:buChar char="Ø"/>
            </a:pPr>
            <a:r>
              <a:rPr lang="en-GB" altLang="en-US" b="1"/>
              <a:t>This part refers to the annex 8 of the Guidelines. To check whether we keep it for the e-learning module 10.</a:t>
            </a:r>
          </a:p>
          <a:p>
            <a:endParaRPr lang="en-GB" altLang="en-US"/>
          </a:p>
          <a:p>
            <a:r>
              <a:rPr lang="en-GB" altLang="en-US"/>
              <a:t>VT = variable tranche</a:t>
            </a:r>
          </a:p>
          <a:p>
            <a:r>
              <a:rPr lang="en-GB" altLang="en-US"/>
              <a:t>BT = Base tranche; also called fixed tranche. </a:t>
            </a:r>
          </a:p>
          <a:p>
            <a:endParaRPr lang="en-GB" altLang="en-US"/>
          </a:p>
        </p:txBody>
      </p:sp>
      <p:sp>
        <p:nvSpPr>
          <p:cNvPr id="25604"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panose="020B0604030504040204" pitchFamily="34" charset="0"/>
              </a:defRPr>
            </a:lvl1pPr>
            <a:lvl2pPr marL="742950" indent="-285750">
              <a:defRPr sz="1200">
                <a:solidFill>
                  <a:srgbClr val="0F5494"/>
                </a:solidFill>
                <a:latin typeface="Verdana" panose="020B0604030504040204" pitchFamily="34" charset="0"/>
              </a:defRPr>
            </a:lvl2pPr>
            <a:lvl3pPr marL="1143000" indent="-228600">
              <a:defRPr sz="1200">
                <a:solidFill>
                  <a:srgbClr val="0F5494"/>
                </a:solidFill>
                <a:latin typeface="Verdana" panose="020B0604030504040204" pitchFamily="34" charset="0"/>
              </a:defRPr>
            </a:lvl3pPr>
            <a:lvl4pPr marL="1600200" indent="-228600">
              <a:defRPr sz="1200">
                <a:solidFill>
                  <a:srgbClr val="0F5494"/>
                </a:solidFill>
                <a:latin typeface="Verdana" panose="020B0604030504040204" pitchFamily="34" charset="0"/>
              </a:defRPr>
            </a:lvl4pPr>
            <a:lvl5pPr marL="2057400" indent="-22860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fontAlgn="auto">
              <a:spcBef>
                <a:spcPts val="0"/>
              </a:spcBef>
              <a:spcAft>
                <a:spcPts val="0"/>
              </a:spcAft>
              <a:defRPr/>
            </a:pPr>
            <a:fld id="{B760F57A-E414-5C41-916A-3FAD6EE5197A}" type="slidenum">
              <a:rPr lang="en-GB" altLang="en-US" kern="0" smtClean="0">
                <a:solidFill>
                  <a:schemeClr val="tx1"/>
                </a:solidFill>
                <a:latin typeface="Arial" panose="020B0604020202020204" pitchFamily="34" charset="0"/>
              </a:rPr>
              <a:pPr fontAlgn="auto">
                <a:spcBef>
                  <a:spcPts val="0"/>
                </a:spcBef>
                <a:spcAft>
                  <a:spcPts val="0"/>
                </a:spcAft>
                <a:defRPr/>
              </a:pPr>
              <a:t>15</a:t>
            </a:fld>
            <a:endParaRPr lang="en-GB" altLang="en-US" kern="0">
              <a:solidFill>
                <a:schemeClr val="tx1"/>
              </a:solidFill>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marL="171450" indent="-171450">
              <a:buFontTx/>
              <a:buChar char="-"/>
              <a:defRPr/>
            </a:pPr>
            <a:r>
              <a:rPr lang="en-GB" dirty="0"/>
              <a:t>Impossible to apply the n-1/n/n+1 principle for a VT in the first year and difficult to use it in the second year (except in cases of successor contracts).</a:t>
            </a:r>
          </a:p>
          <a:p>
            <a:pPr marL="171450" indent="-171450">
              <a:buFontTx/>
              <a:buChar char="-"/>
              <a:defRPr/>
            </a:pPr>
            <a:r>
              <a:rPr lang="en-GB" dirty="0"/>
              <a:t>Performance assessment in first year (determining amount of VT disbursement in the second year) could be focussed on process and short term output indicators in that particular first year (in stead of year n-1).  </a:t>
            </a:r>
          </a:p>
          <a:p>
            <a:pPr>
              <a:defRPr/>
            </a:pPr>
            <a:endParaRPr lang="en-GB" dirty="0"/>
          </a:p>
        </p:txBody>
      </p:sp>
      <p:sp>
        <p:nvSpPr>
          <p:cNvPr id="4096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charset="0"/>
              </a:defRPr>
            </a:lvl1pPr>
            <a:lvl2pPr marL="742950" indent="-285750">
              <a:defRPr sz="1200">
                <a:solidFill>
                  <a:srgbClr val="0F5494"/>
                </a:solidFill>
                <a:latin typeface="Verdana" charset="0"/>
              </a:defRPr>
            </a:lvl2pPr>
            <a:lvl3pPr marL="1143000" indent="-228600">
              <a:defRPr sz="1200">
                <a:solidFill>
                  <a:srgbClr val="0F5494"/>
                </a:solidFill>
                <a:latin typeface="Verdana" charset="0"/>
              </a:defRPr>
            </a:lvl3pPr>
            <a:lvl4pPr marL="1600200" indent="-228600">
              <a:defRPr sz="1200">
                <a:solidFill>
                  <a:srgbClr val="0F5494"/>
                </a:solidFill>
                <a:latin typeface="Verdana" charset="0"/>
              </a:defRPr>
            </a:lvl4pPr>
            <a:lvl5pPr marL="2057400" indent="-228600">
              <a:defRPr sz="1200">
                <a:solidFill>
                  <a:srgbClr val="0F5494"/>
                </a:solidFill>
                <a:latin typeface="Verdana" charset="0"/>
              </a:defRPr>
            </a:lvl5pPr>
            <a:lvl6pPr marL="2514600" indent="-228600" eaLnBrk="0" fontAlgn="base" hangingPunct="0">
              <a:spcBef>
                <a:spcPct val="0"/>
              </a:spcBef>
              <a:spcAft>
                <a:spcPct val="0"/>
              </a:spcAft>
              <a:defRPr sz="1200">
                <a:solidFill>
                  <a:srgbClr val="0F5494"/>
                </a:solidFill>
                <a:latin typeface="Verdana" charset="0"/>
              </a:defRPr>
            </a:lvl6pPr>
            <a:lvl7pPr marL="2971800" indent="-228600" eaLnBrk="0" fontAlgn="base" hangingPunct="0">
              <a:spcBef>
                <a:spcPct val="0"/>
              </a:spcBef>
              <a:spcAft>
                <a:spcPct val="0"/>
              </a:spcAft>
              <a:defRPr sz="1200">
                <a:solidFill>
                  <a:srgbClr val="0F5494"/>
                </a:solidFill>
                <a:latin typeface="Verdana" charset="0"/>
              </a:defRPr>
            </a:lvl7pPr>
            <a:lvl8pPr marL="3429000" indent="-228600" eaLnBrk="0" fontAlgn="base" hangingPunct="0">
              <a:spcBef>
                <a:spcPct val="0"/>
              </a:spcBef>
              <a:spcAft>
                <a:spcPct val="0"/>
              </a:spcAft>
              <a:defRPr sz="1200">
                <a:solidFill>
                  <a:srgbClr val="0F5494"/>
                </a:solidFill>
                <a:latin typeface="Verdana" charset="0"/>
              </a:defRPr>
            </a:lvl8pPr>
            <a:lvl9pPr marL="3886200" indent="-228600" eaLnBrk="0" fontAlgn="base" hangingPunct="0">
              <a:spcBef>
                <a:spcPct val="0"/>
              </a:spcBef>
              <a:spcAft>
                <a:spcPct val="0"/>
              </a:spcAft>
              <a:defRPr sz="1200">
                <a:solidFill>
                  <a:srgbClr val="0F5494"/>
                </a:solidFill>
                <a:latin typeface="Verdana" charset="0"/>
              </a:defRPr>
            </a:lvl9pPr>
          </a:lstStyle>
          <a:p>
            <a:fld id="{28D72A80-F535-654B-9F39-CD8E2E928C5F}" type="slidenum">
              <a:rPr lang="en-GB" altLang="en-US">
                <a:solidFill>
                  <a:schemeClr val="tx1"/>
                </a:solidFill>
                <a:latin typeface="Arial" charset="0"/>
              </a:rPr>
              <a:pPr/>
              <a:t>16</a:t>
            </a:fld>
            <a:endParaRPr lang="en-GB" altLang="en-US">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Discuss table on page 84 of annex 8.</a:t>
            </a:r>
          </a:p>
        </p:txBody>
      </p:sp>
      <p:sp>
        <p:nvSpPr>
          <p:cNvPr id="4301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charset="0"/>
              </a:defRPr>
            </a:lvl1pPr>
            <a:lvl2pPr marL="742950" indent="-285750">
              <a:defRPr sz="1200">
                <a:solidFill>
                  <a:srgbClr val="0F5494"/>
                </a:solidFill>
                <a:latin typeface="Verdana" charset="0"/>
              </a:defRPr>
            </a:lvl2pPr>
            <a:lvl3pPr marL="1143000" indent="-228600">
              <a:defRPr sz="1200">
                <a:solidFill>
                  <a:srgbClr val="0F5494"/>
                </a:solidFill>
                <a:latin typeface="Verdana" charset="0"/>
              </a:defRPr>
            </a:lvl3pPr>
            <a:lvl4pPr marL="1600200" indent="-228600">
              <a:defRPr sz="1200">
                <a:solidFill>
                  <a:srgbClr val="0F5494"/>
                </a:solidFill>
                <a:latin typeface="Verdana" charset="0"/>
              </a:defRPr>
            </a:lvl4pPr>
            <a:lvl5pPr marL="2057400" indent="-228600">
              <a:defRPr sz="1200">
                <a:solidFill>
                  <a:srgbClr val="0F5494"/>
                </a:solidFill>
                <a:latin typeface="Verdana" charset="0"/>
              </a:defRPr>
            </a:lvl5pPr>
            <a:lvl6pPr marL="2514600" indent="-228600" eaLnBrk="0" fontAlgn="base" hangingPunct="0">
              <a:spcBef>
                <a:spcPct val="0"/>
              </a:spcBef>
              <a:spcAft>
                <a:spcPct val="0"/>
              </a:spcAft>
              <a:defRPr sz="1200">
                <a:solidFill>
                  <a:srgbClr val="0F5494"/>
                </a:solidFill>
                <a:latin typeface="Verdana" charset="0"/>
              </a:defRPr>
            </a:lvl6pPr>
            <a:lvl7pPr marL="2971800" indent="-228600" eaLnBrk="0" fontAlgn="base" hangingPunct="0">
              <a:spcBef>
                <a:spcPct val="0"/>
              </a:spcBef>
              <a:spcAft>
                <a:spcPct val="0"/>
              </a:spcAft>
              <a:defRPr sz="1200">
                <a:solidFill>
                  <a:srgbClr val="0F5494"/>
                </a:solidFill>
                <a:latin typeface="Verdana" charset="0"/>
              </a:defRPr>
            </a:lvl7pPr>
            <a:lvl8pPr marL="3429000" indent="-228600" eaLnBrk="0" fontAlgn="base" hangingPunct="0">
              <a:spcBef>
                <a:spcPct val="0"/>
              </a:spcBef>
              <a:spcAft>
                <a:spcPct val="0"/>
              </a:spcAft>
              <a:defRPr sz="1200">
                <a:solidFill>
                  <a:srgbClr val="0F5494"/>
                </a:solidFill>
                <a:latin typeface="Verdana" charset="0"/>
              </a:defRPr>
            </a:lvl8pPr>
            <a:lvl9pPr marL="3886200" indent="-228600" eaLnBrk="0" fontAlgn="base" hangingPunct="0">
              <a:spcBef>
                <a:spcPct val="0"/>
              </a:spcBef>
              <a:spcAft>
                <a:spcPct val="0"/>
              </a:spcAft>
              <a:defRPr sz="1200">
                <a:solidFill>
                  <a:srgbClr val="0F5494"/>
                </a:solidFill>
                <a:latin typeface="Verdana" charset="0"/>
              </a:defRPr>
            </a:lvl9pPr>
          </a:lstStyle>
          <a:p>
            <a:fld id="{C80DFEB0-CD88-B447-8ECF-282365E82B8B}" type="slidenum">
              <a:rPr lang="en-GB" altLang="en-US">
                <a:solidFill>
                  <a:schemeClr val="tx1"/>
                </a:solidFill>
                <a:latin typeface="Arial" charset="0"/>
              </a:rPr>
              <a:pPr/>
              <a:t>17</a:t>
            </a:fld>
            <a:endParaRPr lang="en-GB" altLang="en-US">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Tx/>
              <a:buChar char="-"/>
            </a:pPr>
            <a:r>
              <a:rPr lang="en-GB" altLang="nl-NL"/>
              <a:t>Discuss table on page 7 of annex 8.</a:t>
            </a:r>
          </a:p>
          <a:p>
            <a:pPr marL="171450" indent="-171450">
              <a:buFontTx/>
              <a:buChar char="-"/>
            </a:pPr>
            <a:r>
              <a:rPr lang="en-GB" altLang="nl-NL"/>
              <a:t>MIP = Multi-annual indicative programme</a:t>
            </a:r>
          </a:p>
          <a:p>
            <a:pPr marL="171450" indent="-171450">
              <a:buFontTx/>
              <a:buChar char="-"/>
            </a:pPr>
            <a:r>
              <a:rPr lang="en-GB" altLang="nl-NL"/>
              <a:t>Is a floating tranche similar to a performance tranche (all or nothing) or could it be a variable tranche, or are both options possible?  </a:t>
            </a:r>
          </a:p>
          <a:p>
            <a:pPr marL="171450" indent="-171450">
              <a:buFontTx/>
              <a:buChar char="-"/>
            </a:pPr>
            <a:r>
              <a:rPr lang="en-GB" altLang="nl-NL"/>
              <a:t>In case of non EDF countries, like DCI or NEAR the undisbursed amount is lost and goes back to the Central EC funds</a:t>
            </a:r>
          </a:p>
          <a:p>
            <a:pPr marL="171450" indent="-171450">
              <a:buFontTx/>
              <a:buChar char="-"/>
            </a:pPr>
            <a:endParaRPr lang="en-GB" altLang="nl-NL"/>
          </a:p>
          <a:p>
            <a:pPr marL="171450" indent="-171450">
              <a:buFontTx/>
              <a:buChar char="-"/>
            </a:pPr>
            <a:endParaRPr lang="en-GB" altLang="nl-NL"/>
          </a:p>
        </p:txBody>
      </p:sp>
      <p:sp>
        <p:nvSpPr>
          <p:cNvPr id="4506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7B775D7-9300-764C-B38D-FAE4DF590533}" type="slidenum">
              <a:rPr lang="en-GB" altLang="nl-NL"/>
              <a:pPr>
                <a:spcBef>
                  <a:spcPct val="0"/>
                </a:spcBef>
              </a:pPr>
              <a:t>18</a:t>
            </a:fld>
            <a:endParaRPr lang="en-GB" altLang="nl-NL"/>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ltLang="nl-NL"/>
          </a:p>
        </p:txBody>
      </p:sp>
      <p:sp>
        <p:nvSpPr>
          <p:cNvPr id="4710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B6715B89-CA64-8D46-8D03-0B8F8254B92C}" type="slidenum">
              <a:rPr lang="en-GB" altLang="nl-NL"/>
              <a:pPr>
                <a:spcBef>
                  <a:spcPct val="0"/>
                </a:spcBef>
              </a:pPr>
              <a:t>19</a:t>
            </a:fld>
            <a:endParaRPr lang="en-GB" altLang="nl-NL"/>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nl-NL"/>
              <a:t>Since 2016, recommendation id 70-30%</a:t>
            </a:r>
          </a:p>
        </p:txBody>
      </p:sp>
      <p:sp>
        <p:nvSpPr>
          <p:cNvPr id="4915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3530E09C-4EE3-8540-8542-6AFDDE196E8D}" type="slidenum">
              <a:rPr lang="en-GB" altLang="nl-NL"/>
              <a:pPr>
                <a:spcBef>
                  <a:spcPct val="0"/>
                </a:spcBef>
              </a:pPr>
              <a:t>20</a:t>
            </a:fld>
            <a:endParaRPr lang="en-GB" altLang="nl-NL"/>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nl-NL" dirty="0"/>
              <a:t>The second figure is the preferred distribution for NEAR and IPA countries: these countries are usually middle income and are frequently of a more specific </a:t>
            </a:r>
            <a:r>
              <a:rPr lang="en-US" altLang="nl-NL" dirty="0" err="1"/>
              <a:t>programme</a:t>
            </a:r>
            <a:r>
              <a:rPr lang="en-US" altLang="nl-NL" dirty="0"/>
              <a:t> nature. Eligibility criteria are adhered to (hence to real trigger).</a:t>
            </a:r>
          </a:p>
          <a:p>
            <a:r>
              <a:rPr lang="en-US" altLang="nl-NL" dirty="0"/>
              <a:t>The 3</a:t>
            </a:r>
            <a:r>
              <a:rPr lang="en-US" altLang="nl-NL" baseline="30000" dirty="0"/>
              <a:t>rd</a:t>
            </a:r>
            <a:r>
              <a:rPr lang="en-US" altLang="nl-NL" dirty="0"/>
              <a:t> figure is possibly misleading: it shows that the first fixed tranche is spread over a longer period, followed by a variable tranche at the end. This is, however, just to show that all kind of variations are possible. There us  no ‘one size fits all’.</a:t>
            </a:r>
          </a:p>
        </p:txBody>
      </p:sp>
      <p:sp>
        <p:nvSpPr>
          <p:cNvPr id="5120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8DEC258D-9013-EF40-950F-DC081EFFA680}" type="slidenum">
              <a:rPr lang="en-GB" altLang="nl-NL"/>
              <a:pPr>
                <a:spcBef>
                  <a:spcPct val="0"/>
                </a:spcBef>
              </a:pPr>
              <a:t>21</a:t>
            </a:fld>
            <a:endParaRPr lang="en-GB" altLang="nl-N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ltLang="en-US"/>
          </a:p>
        </p:txBody>
      </p:sp>
      <p:sp>
        <p:nvSpPr>
          <p:cNvPr id="1434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54E8A624-EBAE-9D42-8BE0-EF2A324EF7EB}" type="slidenum">
              <a:rPr lang="en-GB" altLang="en-US"/>
              <a:pPr>
                <a:spcBef>
                  <a:spcPct val="0"/>
                </a:spcBef>
              </a:pPr>
              <a:t>2</a:t>
            </a:fld>
            <a:endParaRPr lang="en-GB"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nl-NL"/>
              <a:t>In case of SBC without a VT and emphasis on satisfying eligibility criteria, it could be that certain prior actions are needed, which will become a kind of additional disbursement conditions (preconditions). </a:t>
            </a:r>
          </a:p>
        </p:txBody>
      </p:sp>
      <p:sp>
        <p:nvSpPr>
          <p:cNvPr id="5325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2E816598-156D-8142-A58A-885FFA4A7E1F}" type="slidenum">
              <a:rPr lang="en-GB" altLang="nl-NL"/>
              <a:pPr>
                <a:spcBef>
                  <a:spcPct val="0"/>
                </a:spcBef>
              </a:pPr>
              <a:t>22</a:t>
            </a:fld>
            <a:endParaRPr lang="en-GB" altLang="nl-NL"/>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nl-NL"/>
              <a:t>Since 2015 also 3 year SBCs (not envisagd in Guidelines)</a:t>
            </a:r>
          </a:p>
        </p:txBody>
      </p:sp>
      <p:sp>
        <p:nvSpPr>
          <p:cNvPr id="5530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2F3DD595-E2FB-894E-AB21-5CACB265F4CC}" type="slidenum">
              <a:rPr lang="en-GB" altLang="nl-NL"/>
              <a:pPr>
                <a:spcBef>
                  <a:spcPct val="0"/>
                </a:spcBef>
              </a:pPr>
              <a:t>23</a:t>
            </a:fld>
            <a:endParaRPr lang="en-GB" altLang="nl-NL"/>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nl-NL"/>
              <a:t>Figures misleading…these are not percentages</a:t>
            </a:r>
          </a:p>
        </p:txBody>
      </p:sp>
      <p:sp>
        <p:nvSpPr>
          <p:cNvPr id="5734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B42322C1-FFAE-8D44-B2FE-6B1A90C98C67}" type="slidenum">
              <a:rPr lang="en-GB" altLang="nl-NL"/>
              <a:pPr>
                <a:spcBef>
                  <a:spcPct val="0"/>
                </a:spcBef>
              </a:pPr>
              <a:t>24</a:t>
            </a:fld>
            <a:endParaRPr lang="en-GB" altLang="nl-NL"/>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jdelijke aanduiding voor dia-afbeelding 1"/>
          <p:cNvSpPr>
            <a:spLocks noGrp="1" noRot="1" noChangeAspect="1" noTextEdit="1"/>
          </p:cNvSpPr>
          <p:nvPr>
            <p:ph type="sldImg"/>
          </p:nvPr>
        </p:nvSpPr>
        <p:spPr>
          <a:ln/>
        </p:spPr>
      </p:sp>
      <p:sp>
        <p:nvSpPr>
          <p:cNvPr id="59395" name="Tijdelijke aanduiding voor notitie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nl-NL" altLang="nl-NL" dirty="0"/>
              <a:t>Source: Budget Support. Financial </a:t>
            </a:r>
            <a:r>
              <a:rPr lang="nl-NL" altLang="nl-NL" dirty="0" err="1"/>
              <a:t>implementation</a:t>
            </a:r>
            <a:r>
              <a:rPr lang="nl-NL" altLang="nl-NL" dirty="0"/>
              <a:t>, risk assessment </a:t>
            </a:r>
            <a:r>
              <a:rPr lang="nl-NL" altLang="nl-NL" dirty="0" err="1"/>
              <a:t>and</a:t>
            </a:r>
            <a:r>
              <a:rPr lang="nl-NL" altLang="nl-NL" dirty="0"/>
              <a:t> </a:t>
            </a:r>
            <a:r>
              <a:rPr lang="nl-NL" altLang="nl-NL" dirty="0" err="1"/>
              <a:t>selected</a:t>
            </a:r>
            <a:r>
              <a:rPr lang="nl-NL" altLang="nl-NL" dirty="0"/>
              <a:t> </a:t>
            </a:r>
            <a:r>
              <a:rPr lang="nl-NL" altLang="nl-NL" dirty="0" err="1"/>
              <a:t>poverty</a:t>
            </a:r>
            <a:r>
              <a:rPr lang="nl-NL" altLang="nl-NL" dirty="0"/>
              <a:t> </a:t>
            </a:r>
            <a:r>
              <a:rPr lang="nl-NL" altLang="nl-NL" dirty="0" err="1"/>
              <a:t>macroeconomic</a:t>
            </a:r>
            <a:r>
              <a:rPr lang="nl-NL" altLang="nl-NL" dirty="0"/>
              <a:t> </a:t>
            </a:r>
            <a:r>
              <a:rPr lang="nl-NL" altLang="nl-NL" dirty="0" err="1"/>
              <a:t>and</a:t>
            </a:r>
            <a:r>
              <a:rPr lang="nl-NL" altLang="nl-NL" dirty="0"/>
              <a:t> </a:t>
            </a:r>
            <a:r>
              <a:rPr lang="nl-NL" altLang="nl-NL" dirty="0" err="1"/>
              <a:t>fiscal</a:t>
            </a:r>
            <a:r>
              <a:rPr lang="nl-NL" altLang="nl-NL" dirty="0"/>
              <a:t> </a:t>
            </a:r>
            <a:r>
              <a:rPr lang="nl-NL" altLang="nl-NL" dirty="0" err="1"/>
              <a:t>results</a:t>
            </a:r>
            <a:r>
              <a:rPr lang="nl-NL" altLang="nl-NL" dirty="0"/>
              <a:t>, 2015.</a:t>
            </a:r>
          </a:p>
        </p:txBody>
      </p:sp>
      <p:sp>
        <p:nvSpPr>
          <p:cNvPr id="59396" name="Tijdelijke aanduiding voor dianumm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charset="0"/>
              </a:defRPr>
            </a:lvl1pPr>
            <a:lvl2pPr marL="742950" indent="-285750">
              <a:defRPr sz="1200">
                <a:solidFill>
                  <a:srgbClr val="0F5494"/>
                </a:solidFill>
                <a:latin typeface="Verdana" charset="0"/>
              </a:defRPr>
            </a:lvl2pPr>
            <a:lvl3pPr marL="1143000" indent="-228600">
              <a:defRPr sz="1200">
                <a:solidFill>
                  <a:srgbClr val="0F5494"/>
                </a:solidFill>
                <a:latin typeface="Verdana" charset="0"/>
              </a:defRPr>
            </a:lvl3pPr>
            <a:lvl4pPr marL="1600200" indent="-228600">
              <a:defRPr sz="1200">
                <a:solidFill>
                  <a:srgbClr val="0F5494"/>
                </a:solidFill>
                <a:latin typeface="Verdana" charset="0"/>
              </a:defRPr>
            </a:lvl4pPr>
            <a:lvl5pPr marL="2057400" indent="-228600">
              <a:defRPr sz="1200">
                <a:solidFill>
                  <a:srgbClr val="0F5494"/>
                </a:solidFill>
                <a:latin typeface="Verdana" charset="0"/>
              </a:defRPr>
            </a:lvl5pPr>
            <a:lvl6pPr marL="2514600" indent="-228600" eaLnBrk="0" fontAlgn="base" hangingPunct="0">
              <a:spcBef>
                <a:spcPct val="0"/>
              </a:spcBef>
              <a:spcAft>
                <a:spcPct val="0"/>
              </a:spcAft>
              <a:defRPr sz="1200">
                <a:solidFill>
                  <a:srgbClr val="0F5494"/>
                </a:solidFill>
                <a:latin typeface="Verdana" charset="0"/>
              </a:defRPr>
            </a:lvl6pPr>
            <a:lvl7pPr marL="2971800" indent="-228600" eaLnBrk="0" fontAlgn="base" hangingPunct="0">
              <a:spcBef>
                <a:spcPct val="0"/>
              </a:spcBef>
              <a:spcAft>
                <a:spcPct val="0"/>
              </a:spcAft>
              <a:defRPr sz="1200">
                <a:solidFill>
                  <a:srgbClr val="0F5494"/>
                </a:solidFill>
                <a:latin typeface="Verdana" charset="0"/>
              </a:defRPr>
            </a:lvl7pPr>
            <a:lvl8pPr marL="3429000" indent="-228600" eaLnBrk="0" fontAlgn="base" hangingPunct="0">
              <a:spcBef>
                <a:spcPct val="0"/>
              </a:spcBef>
              <a:spcAft>
                <a:spcPct val="0"/>
              </a:spcAft>
              <a:defRPr sz="1200">
                <a:solidFill>
                  <a:srgbClr val="0F5494"/>
                </a:solidFill>
                <a:latin typeface="Verdana" charset="0"/>
              </a:defRPr>
            </a:lvl8pPr>
            <a:lvl9pPr marL="3886200" indent="-228600" eaLnBrk="0" fontAlgn="base" hangingPunct="0">
              <a:spcBef>
                <a:spcPct val="0"/>
              </a:spcBef>
              <a:spcAft>
                <a:spcPct val="0"/>
              </a:spcAft>
              <a:defRPr sz="1200">
                <a:solidFill>
                  <a:srgbClr val="0F5494"/>
                </a:solidFill>
                <a:latin typeface="Verdana" charset="0"/>
              </a:defRPr>
            </a:lvl9pPr>
          </a:lstStyle>
          <a:p>
            <a:fld id="{5D3223E0-40E8-AF41-B337-835FD8A7B30C}" type="slidenum">
              <a:rPr lang="en-GB" altLang="en-US">
                <a:solidFill>
                  <a:schemeClr val="tx1"/>
                </a:solidFill>
                <a:latin typeface="Arial" charset="0"/>
              </a:rPr>
              <a:pPr/>
              <a:t>25</a:t>
            </a:fld>
            <a:endParaRPr lang="en-GB" altLang="en-US">
              <a:solidFill>
                <a:schemeClr val="tx1"/>
              </a:solidFill>
              <a:latin typeface="Arial"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ltLang="en-US"/>
          </a:p>
        </p:txBody>
      </p:sp>
      <p:sp>
        <p:nvSpPr>
          <p:cNvPr id="9220"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fontAlgn="auto">
              <a:spcBef>
                <a:spcPct val="0"/>
              </a:spcBef>
              <a:spcAft>
                <a:spcPts val="0"/>
              </a:spcAft>
              <a:defRPr/>
            </a:pPr>
            <a:fld id="{60431777-59B8-224A-8656-92E767038392}" type="slidenum">
              <a:rPr lang="en-GB" altLang="en-US" kern="0" smtClean="0"/>
              <a:pPr fontAlgn="auto">
                <a:spcBef>
                  <a:spcPct val="0"/>
                </a:spcBef>
                <a:spcAft>
                  <a:spcPts val="0"/>
                </a:spcAft>
                <a:defRPr/>
              </a:pPr>
              <a:t>26</a:t>
            </a:fld>
            <a:endParaRPr lang="en-GB" altLang="en-US" ker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z="1000" b="1"/>
              <a:t>Quality of policy dialogue:</a:t>
            </a:r>
          </a:p>
          <a:p>
            <a:endParaRPr lang="fr-FR" altLang="en-US" sz="1000"/>
          </a:p>
          <a:p>
            <a:r>
              <a:rPr lang="fr-FR" altLang="en-US" sz="1000" b="1"/>
              <a:t>In order to strengthen the quality of policy dialogue, </a:t>
            </a:r>
            <a:r>
              <a:rPr lang="fr-FR" altLang="en-US" sz="1000"/>
              <a:t>a process of reflection and self-assessment of current practices is needed. At present, dialogue is designed as a mechanism for monitoring disbursement conditions, whereas it should also allow for the open exchange of ideas, in the interest of resolving problems of mutual concern </a:t>
            </a:r>
            <a:r>
              <a:rPr lang="en-GB" altLang="en-US" sz="1000"/>
              <a:t>(OECD, Pilot Evaluation).</a:t>
            </a:r>
          </a:p>
          <a:p>
            <a:endParaRPr lang="en-GB" altLang="en-US" sz="1000"/>
          </a:p>
        </p:txBody>
      </p:sp>
      <p:sp>
        <p:nvSpPr>
          <p:cNvPr id="6349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charset="0"/>
              </a:defRPr>
            </a:lvl1pPr>
            <a:lvl2pPr marL="742950" indent="-285750">
              <a:defRPr sz="1200">
                <a:solidFill>
                  <a:srgbClr val="0F5494"/>
                </a:solidFill>
                <a:latin typeface="Verdana" charset="0"/>
              </a:defRPr>
            </a:lvl2pPr>
            <a:lvl3pPr marL="1143000" indent="-228600">
              <a:defRPr sz="1200">
                <a:solidFill>
                  <a:srgbClr val="0F5494"/>
                </a:solidFill>
                <a:latin typeface="Verdana" charset="0"/>
              </a:defRPr>
            </a:lvl3pPr>
            <a:lvl4pPr marL="1600200" indent="-228600">
              <a:defRPr sz="1200">
                <a:solidFill>
                  <a:srgbClr val="0F5494"/>
                </a:solidFill>
                <a:latin typeface="Verdana" charset="0"/>
              </a:defRPr>
            </a:lvl4pPr>
            <a:lvl5pPr marL="2057400" indent="-228600">
              <a:defRPr sz="1200">
                <a:solidFill>
                  <a:srgbClr val="0F5494"/>
                </a:solidFill>
                <a:latin typeface="Verdana" charset="0"/>
              </a:defRPr>
            </a:lvl5pPr>
            <a:lvl6pPr marL="2514600" indent="-228600" eaLnBrk="0" fontAlgn="base" hangingPunct="0">
              <a:spcBef>
                <a:spcPct val="0"/>
              </a:spcBef>
              <a:spcAft>
                <a:spcPct val="0"/>
              </a:spcAft>
              <a:defRPr sz="1200">
                <a:solidFill>
                  <a:srgbClr val="0F5494"/>
                </a:solidFill>
                <a:latin typeface="Verdana" charset="0"/>
              </a:defRPr>
            </a:lvl6pPr>
            <a:lvl7pPr marL="2971800" indent="-228600" eaLnBrk="0" fontAlgn="base" hangingPunct="0">
              <a:spcBef>
                <a:spcPct val="0"/>
              </a:spcBef>
              <a:spcAft>
                <a:spcPct val="0"/>
              </a:spcAft>
              <a:defRPr sz="1200">
                <a:solidFill>
                  <a:srgbClr val="0F5494"/>
                </a:solidFill>
                <a:latin typeface="Verdana" charset="0"/>
              </a:defRPr>
            </a:lvl7pPr>
            <a:lvl8pPr marL="3429000" indent="-228600" eaLnBrk="0" fontAlgn="base" hangingPunct="0">
              <a:spcBef>
                <a:spcPct val="0"/>
              </a:spcBef>
              <a:spcAft>
                <a:spcPct val="0"/>
              </a:spcAft>
              <a:defRPr sz="1200">
                <a:solidFill>
                  <a:srgbClr val="0F5494"/>
                </a:solidFill>
                <a:latin typeface="Verdana" charset="0"/>
              </a:defRPr>
            </a:lvl8pPr>
            <a:lvl9pPr marL="3886200" indent="-228600" eaLnBrk="0" fontAlgn="base" hangingPunct="0">
              <a:spcBef>
                <a:spcPct val="0"/>
              </a:spcBef>
              <a:spcAft>
                <a:spcPct val="0"/>
              </a:spcAft>
              <a:defRPr sz="1200">
                <a:solidFill>
                  <a:srgbClr val="0F5494"/>
                </a:solidFill>
                <a:latin typeface="Verdana" charset="0"/>
              </a:defRPr>
            </a:lvl9pPr>
          </a:lstStyle>
          <a:p>
            <a:fld id="{946705D4-D7AE-3742-A41B-6F6B46B795DC}" type="slidenum">
              <a:rPr lang="en-GB" altLang="en-US">
                <a:solidFill>
                  <a:schemeClr val="tx1"/>
                </a:solidFill>
                <a:latin typeface="Arial" charset="0"/>
              </a:rPr>
              <a:pPr/>
              <a:t>27</a:t>
            </a:fld>
            <a:endParaRPr lang="en-GB" altLang="en-US">
              <a:solidFill>
                <a:schemeClr val="tx1"/>
              </a:solidFill>
              <a:latin typeface="Arial"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lnSpcReduction="10000"/>
          </a:bodyPr>
          <a:lstStyle/>
          <a:p>
            <a:r>
              <a:rPr lang="en-GB" b="1" dirty="0"/>
              <a:t>Differentiating ‘policy’ from ‘strategy’ and ‘tactics’</a:t>
            </a:r>
            <a:endParaRPr lang="fr-FR" b="1" dirty="0"/>
          </a:p>
          <a:p>
            <a:r>
              <a:rPr lang="en-GB" dirty="0"/>
              <a:t>We think it is important to differentiate ‘policy’ from ‘strategy’ and ‘tactics’ (Figure 1).</a:t>
            </a:r>
            <a:endParaRPr lang="fr-FR" dirty="0"/>
          </a:p>
          <a:p>
            <a:r>
              <a:rPr lang="en-GB" b="1" dirty="0"/>
              <a:t>‘Policy’</a:t>
            </a:r>
            <a:r>
              <a:rPr lang="en-GB" dirty="0"/>
              <a:t>, we are saying, is fundamentally the expression of the values that an organisation holds to be important in delivering its mandate. In the context of government and public services, policy is </a:t>
            </a:r>
            <a:r>
              <a:rPr lang="en-GB" b="1" dirty="0"/>
              <a:t>inherently political</a:t>
            </a:r>
            <a:r>
              <a:rPr lang="en-GB" dirty="0"/>
              <a:t>. Administrations—such as a partner government department or </a:t>
            </a:r>
            <a:r>
              <a:rPr lang="en-GB" dirty="0" err="1"/>
              <a:t>AusAID</a:t>
            </a:r>
            <a:r>
              <a:rPr lang="en-GB" dirty="0"/>
              <a:t> itself—deliver on the policies established (or the values expressed) by ministers.</a:t>
            </a:r>
            <a:endParaRPr lang="fr-FR" dirty="0"/>
          </a:p>
          <a:p>
            <a:r>
              <a:rPr lang="en-GB" b="1" dirty="0"/>
              <a:t>‘Strategy’</a:t>
            </a:r>
            <a:r>
              <a:rPr lang="en-GB" dirty="0"/>
              <a:t> can be seen as the ‘cunning plan’ to achieve stated higher-level policy objectives. Strategy is about how an organisation organises its presence, efforts and resources, and its ways of working, such that they represent the right thing in the right place at the right time to contribute most efficiently and effectively to reaching its goals. Strategy will involve a consideration of the mix and focus of the aid program, and the types of aid that should be employed, where and when. That is, the ‘how’ of the aid program, or the </a:t>
            </a:r>
            <a:r>
              <a:rPr lang="en-GB" i="1" dirty="0"/>
              <a:t>Delivery Strategy</a:t>
            </a:r>
            <a:r>
              <a:rPr lang="en-GB" dirty="0"/>
              <a:t> in </a:t>
            </a:r>
            <a:r>
              <a:rPr lang="en-GB" dirty="0" err="1"/>
              <a:t>AusAID’s</a:t>
            </a:r>
            <a:r>
              <a:rPr lang="en-GB" dirty="0"/>
              <a:t> Country Strategy Architecture.</a:t>
            </a:r>
            <a:endParaRPr lang="fr-FR" dirty="0"/>
          </a:p>
          <a:p>
            <a:r>
              <a:rPr lang="en-GB" b="1" dirty="0"/>
              <a:t>‘Tactics’</a:t>
            </a:r>
            <a:r>
              <a:rPr lang="en-GB" dirty="0"/>
              <a:t> are the programming decisions made in </a:t>
            </a:r>
            <a:r>
              <a:rPr lang="en-GB" dirty="0" err="1"/>
              <a:t>operationalising</a:t>
            </a:r>
            <a:r>
              <a:rPr lang="en-GB" dirty="0"/>
              <a:t> a strategy. They are the choices made about inputs and activities—for example the deployment of technical assistance or the allocation or reallocation of assets and resources, to achieve the required results efficiently and effectively.</a:t>
            </a:r>
            <a:endParaRPr lang="fr-FR" dirty="0"/>
          </a:p>
          <a:p>
            <a:r>
              <a:rPr lang="en-GB" dirty="0"/>
              <a:t>This concept derives in part from: D. </a:t>
            </a:r>
            <a:r>
              <a:rPr lang="en-GB" dirty="0" err="1"/>
              <a:t>Nabarro</a:t>
            </a:r>
            <a:r>
              <a:rPr lang="en-GB" dirty="0"/>
              <a:t>, Special Representative of the UN Secretary General, personal communication.</a:t>
            </a:r>
            <a:endParaRPr lang="fr-FR" dirty="0"/>
          </a:p>
          <a:p>
            <a:r>
              <a:rPr lang="en-GB" dirty="0"/>
              <a:t>AUSAID 2013</a:t>
            </a:r>
            <a:r>
              <a:rPr lang="en-GB" baseline="0" dirty="0"/>
              <a:t> Evaluation of Policy Dialogue</a:t>
            </a:r>
            <a:endParaRPr lang="en-GB" dirty="0"/>
          </a:p>
          <a:p>
            <a:endParaRPr lang="en-GB"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0FAE6D0-5C77-1E4B-A14F-60ED8BAA4F91}" type="slidenum">
              <a:rPr kumimoji="0" lang="en-GB" sz="1200" b="0" i="0" u="none" strike="noStrike" kern="1200" cap="none" spc="0" normalizeH="0" baseline="0" noProof="0" smtClean="0">
                <a:ln>
                  <a:noFill/>
                </a:ln>
                <a:solidFill>
                  <a:srgbClr val="000000"/>
                </a:solidFill>
                <a:effectLst/>
                <a:uLnTx/>
                <a:uFillTx/>
                <a:latin typeface="Arial" pitchFamily="-107" charset="0"/>
                <a:ea typeface="ＭＳ Ｐゴシック" pitchFamily="-107" charset="-128"/>
              </a:rPr>
              <a:pPr marL="0" marR="0" lvl="0" indent="0" algn="r" defTabSz="914400" rtl="0" eaLnBrk="1" fontAlgn="base" latinLnBrk="0" hangingPunct="1">
                <a:lnSpc>
                  <a:spcPct val="100000"/>
                </a:lnSpc>
                <a:spcBef>
                  <a:spcPct val="0"/>
                </a:spcBef>
                <a:spcAft>
                  <a:spcPct val="0"/>
                </a:spcAft>
                <a:buClrTx/>
                <a:buSzTx/>
                <a:buFontTx/>
                <a:buNone/>
                <a:tabLst/>
                <a:defRPr/>
              </a:pPr>
              <a:t>28</a:t>
            </a:fld>
            <a:endParaRPr kumimoji="0" lang="en-GB" sz="1200" b="0" i="0" u="none" strike="noStrike" kern="1200" cap="none" spc="0" normalizeH="0" baseline="0" noProof="0">
              <a:ln>
                <a:noFill/>
              </a:ln>
              <a:solidFill>
                <a:srgbClr val="000000"/>
              </a:solidFill>
              <a:effectLst/>
              <a:uLnTx/>
              <a:uFillTx/>
              <a:latin typeface="Arial" pitchFamily="-107" charset="0"/>
              <a:ea typeface="ＭＳ Ｐゴシック" pitchFamily="-107" charset="-128"/>
            </a:endParaRPr>
          </a:p>
        </p:txBody>
      </p:sp>
    </p:spTree>
    <p:extLst>
      <p:ext uri="{BB962C8B-B14F-4D97-AF65-F5344CB8AC3E}">
        <p14:creationId xmlns:p14="http://schemas.microsoft.com/office/powerpoint/2010/main" val="404432824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GB" dirty="0"/>
              <a:t>Domestic stakeholders: also without DPs and other external support there will be (the need for) a policy dialogue</a:t>
            </a:r>
          </a:p>
          <a:p>
            <a:r>
              <a:rPr lang="en-GB" dirty="0"/>
              <a:t>Donor-Country: differs per country, smaller-larger.</a:t>
            </a:r>
            <a:r>
              <a:rPr lang="en-GB" baseline="0" dirty="0"/>
              <a:t> Even if PD is only linked to operational activities, still domestic change is the key objective. + How does the donor-country PD fit into the wider domestic dialogue, only then the DP is relevant.</a:t>
            </a:r>
          </a:p>
          <a:p>
            <a:r>
              <a:rPr lang="en-GB" baseline="0" dirty="0"/>
              <a:t>Inter-donor: in name always present, not always easy to speak with one voice</a:t>
            </a:r>
          </a:p>
          <a:p>
            <a:endParaRPr lang="en-GB" dirty="0"/>
          </a:p>
        </p:txBody>
      </p:sp>
      <p:sp>
        <p:nvSpPr>
          <p:cNvPr id="4" name="Tijdelijke aanduiding voor dianumm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0FAE6D0-5C77-1E4B-A14F-60ED8BAA4F91}" type="slidenum">
              <a:rPr kumimoji="0" lang="en-GB" sz="1200" b="0" i="0" u="none" strike="noStrike" kern="1200" cap="none" spc="0" normalizeH="0" baseline="0" noProof="0" smtClean="0">
                <a:ln>
                  <a:noFill/>
                </a:ln>
                <a:solidFill>
                  <a:srgbClr val="000000"/>
                </a:solidFill>
                <a:effectLst/>
                <a:uLnTx/>
                <a:uFillTx/>
                <a:latin typeface="Arial" pitchFamily="-107" charset="0"/>
                <a:ea typeface="ＭＳ Ｐゴシック" pitchFamily="-107" charset="-128"/>
              </a:rPr>
              <a:pPr marL="0" marR="0" lvl="0" indent="0" algn="r" defTabSz="914400" rtl="0" eaLnBrk="1" fontAlgn="base" latinLnBrk="0" hangingPunct="1">
                <a:lnSpc>
                  <a:spcPct val="100000"/>
                </a:lnSpc>
                <a:spcBef>
                  <a:spcPct val="0"/>
                </a:spcBef>
                <a:spcAft>
                  <a:spcPct val="0"/>
                </a:spcAft>
                <a:buClrTx/>
                <a:buSzTx/>
                <a:buFontTx/>
                <a:buNone/>
                <a:tabLst/>
                <a:defRPr/>
              </a:pPr>
              <a:t>29</a:t>
            </a:fld>
            <a:endParaRPr kumimoji="0" lang="en-GB" sz="1200" b="0" i="0" u="none" strike="noStrike" kern="1200" cap="none" spc="0" normalizeH="0" baseline="0" noProof="0">
              <a:ln>
                <a:noFill/>
              </a:ln>
              <a:solidFill>
                <a:srgbClr val="000000"/>
              </a:solidFill>
              <a:effectLst/>
              <a:uLnTx/>
              <a:uFillTx/>
              <a:latin typeface="Arial" pitchFamily="-107" charset="0"/>
              <a:ea typeface="ＭＳ Ｐゴシック" pitchFamily="-107" charset="-128"/>
            </a:endParaRPr>
          </a:p>
        </p:txBody>
      </p:sp>
    </p:spTree>
    <p:extLst>
      <p:ext uri="{BB962C8B-B14F-4D97-AF65-F5344CB8AC3E}">
        <p14:creationId xmlns:p14="http://schemas.microsoft.com/office/powerpoint/2010/main" val="58787323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pPr marL="0" lvl="1"/>
            <a:r>
              <a:rPr lang="en-GB" sz="900">
                <a:latin typeface="Calibri" charset="0"/>
                <a:cs typeface="MS PGothic" pitchFamily="34" charset="-128"/>
              </a:rPr>
              <a:t>STRUCTURE AND CONNECT POLICY DIALOGUES TO ENSURE     SPILLOVER EFFECT IN DOMESTIC POLICY MAKING</a:t>
            </a:r>
            <a:br>
              <a:rPr lang="en-GB" sz="900">
                <a:latin typeface="Calibri" charset="0"/>
                <a:cs typeface="MS PGothic" pitchFamily="34" charset="-128"/>
              </a:rPr>
            </a:br>
            <a:endParaRPr lang="en-GB" sz="900">
              <a:latin typeface="Calibri" charset="0"/>
              <a:cs typeface="MS PGothic" pitchFamily="34" charset="-128"/>
            </a:endParaRPr>
          </a:p>
          <a:p>
            <a:pPr marL="0" lvl="1"/>
            <a:endParaRPr lang="en-GB" sz="900">
              <a:latin typeface="Calibri" charset="0"/>
              <a:cs typeface="MS PGothic" pitchFamily="34" charset="-128"/>
            </a:endParaRPr>
          </a:p>
          <a:p>
            <a:pPr marL="0" lvl="1"/>
            <a:r>
              <a:rPr lang="en-GB" sz="900">
                <a:latin typeface="Calibri" charset="0"/>
                <a:cs typeface="MS PGothic" pitchFamily="34" charset="-128"/>
              </a:rPr>
              <a:t>COM is an actor in the PD between domestic and external actors. But, in order to reach results it takes into consideration the wider dimension of Policy Dialogue within a country and seeks to connect all policy dialogues. Gives primacy to domestic policy dialogue </a:t>
            </a:r>
          </a:p>
          <a:p>
            <a:r>
              <a:rPr lang="en-US" sz="900" b="1">
                <a:latin typeface="Calibri" charset="0"/>
                <a:cs typeface="MS PGothic" pitchFamily="34" charset="-128"/>
              </a:rPr>
              <a:t>CALIBRATING PD OBJECTIVES TO SECTOR CONTEXT &amp; PEA </a:t>
            </a:r>
          </a:p>
          <a:p>
            <a:pPr>
              <a:buClr>
                <a:schemeClr val="tx1"/>
              </a:buClr>
              <a:buSzPct val="80000"/>
              <a:buFont typeface="Wingdings" charset="2"/>
              <a:buChar char="q"/>
            </a:pPr>
            <a:r>
              <a:rPr lang="en-US" sz="900">
                <a:latin typeface="Calibri" charset="0"/>
                <a:cs typeface="MS PGothic" pitchFamily="34" charset="-128"/>
              </a:rPr>
              <a:t>Exerting influence versus supporting an open ended consensus building process around complex issues</a:t>
            </a:r>
          </a:p>
          <a:p>
            <a:pPr>
              <a:buClr>
                <a:schemeClr val="tx1"/>
              </a:buClr>
              <a:buSzPct val="80000"/>
              <a:buFont typeface="Wingdings" charset="2"/>
              <a:buChar char="q"/>
            </a:pPr>
            <a:r>
              <a:rPr lang="en-US" sz="900">
                <a:latin typeface="Calibri" charset="0"/>
                <a:cs typeface="MS PGothic" pitchFamily="34" charset="-128"/>
              </a:rPr>
              <a:t>Raise awareness on importance of reforms by bringing in technical inputs</a:t>
            </a:r>
          </a:p>
          <a:p>
            <a:pPr>
              <a:buClr>
                <a:schemeClr val="tx1"/>
              </a:buClr>
              <a:buSzPct val="80000"/>
              <a:buFont typeface="Wingdings" charset="2"/>
              <a:buChar char="q"/>
            </a:pPr>
            <a:r>
              <a:rPr lang="en-US" sz="900">
                <a:latin typeface="Calibri" charset="0"/>
                <a:cs typeface="MS PGothic" pitchFamily="34" charset="-128"/>
              </a:rPr>
              <a:t>Facilitation by helping structure national dialogue process (eg. Support participation of key domestic actors or convey their views; communicate)</a:t>
            </a:r>
          </a:p>
          <a:p>
            <a:pPr>
              <a:buClr>
                <a:schemeClr val="tx1"/>
              </a:buClr>
              <a:buSzPct val="80000"/>
            </a:pPr>
            <a:endParaRPr lang="en-US" sz="900" b="1">
              <a:latin typeface="Calibri" charset="0"/>
              <a:cs typeface="MS PGothic" pitchFamily="34" charset="-128"/>
            </a:endParaRPr>
          </a:p>
          <a:p>
            <a:pPr eaLnBrk="1" hangingPunct="1"/>
            <a:r>
              <a:rPr lang="en-GB" sz="900" b="1">
                <a:latin typeface="Calibri" charset="0"/>
                <a:cs typeface="MS PGothic" pitchFamily="34" charset="-128"/>
              </a:rPr>
              <a:t>In domestic process:</a:t>
            </a:r>
          </a:p>
          <a:p>
            <a:pPr eaLnBrk="1" hangingPunct="1">
              <a:buClr>
                <a:srgbClr val="FF6600"/>
              </a:buClr>
              <a:buFont typeface="Wingdings" charset="2"/>
              <a:buChar char="ü"/>
            </a:pPr>
            <a:r>
              <a:rPr lang="en-GB" sz="900" b="1">
                <a:solidFill>
                  <a:srgbClr val="FF6600"/>
                </a:solidFill>
                <a:latin typeface="Calibri" charset="0"/>
                <a:cs typeface="MS PGothic" pitchFamily="34" charset="-128"/>
              </a:rPr>
              <a:t>Broker</a:t>
            </a:r>
            <a:r>
              <a:rPr lang="en-GB" sz="900">
                <a:latin typeface="Calibri" charset="0"/>
                <a:cs typeface="MS PGothic" pitchFamily="34" charset="-128"/>
              </a:rPr>
              <a:t>: bring information =&gt;understanding </a:t>
            </a:r>
            <a:r>
              <a:rPr lang="en-GB" sz="900" b="1">
                <a:latin typeface="Calibri" charset="0"/>
                <a:cs typeface="MS PGothic" pitchFamily="34" charset="-128"/>
              </a:rPr>
              <a:t>the context and assessing the content </a:t>
            </a:r>
            <a:r>
              <a:rPr lang="en-GB" sz="900">
                <a:latin typeface="Calibri" charset="0"/>
                <a:cs typeface="MS PGothic" pitchFamily="34" charset="-128"/>
              </a:rPr>
              <a:t>of PD</a:t>
            </a:r>
          </a:p>
          <a:p>
            <a:pPr eaLnBrk="1" hangingPunct="1">
              <a:buClr>
                <a:srgbClr val="FF6600"/>
              </a:buClr>
              <a:buFont typeface="Wingdings" charset="2"/>
              <a:buChar char="ü"/>
            </a:pPr>
            <a:r>
              <a:rPr lang="en-GB" sz="900" b="1">
                <a:solidFill>
                  <a:srgbClr val="FF6600"/>
                </a:solidFill>
                <a:latin typeface="Calibri" charset="0"/>
                <a:cs typeface="MS PGothic" pitchFamily="34" charset="-128"/>
              </a:rPr>
              <a:t>Capacity Development</a:t>
            </a:r>
            <a:r>
              <a:rPr lang="en-GB" sz="900">
                <a:latin typeface="Calibri" charset="0"/>
                <a:cs typeface="MS PGothic" pitchFamily="34" charset="-128"/>
              </a:rPr>
              <a:t>: support to </a:t>
            </a:r>
            <a:r>
              <a:rPr lang="en-GB" sz="900" b="1">
                <a:latin typeface="Calibri" charset="0"/>
                <a:cs typeface="MS PGothic" pitchFamily="34" charset="-128"/>
              </a:rPr>
              <a:t>stakeholders </a:t>
            </a:r>
            <a:r>
              <a:rPr lang="en-GB" sz="900">
                <a:latin typeface="Calibri" charset="0"/>
                <a:cs typeface="MS PGothic" pitchFamily="34" charset="-128"/>
              </a:rPr>
              <a:t>for their effective/owned participation</a:t>
            </a:r>
          </a:p>
          <a:p>
            <a:pPr eaLnBrk="1" hangingPunct="1">
              <a:buClr>
                <a:srgbClr val="FF6600"/>
              </a:buClr>
              <a:buFont typeface="Wingdings" charset="2"/>
              <a:buChar char="ü"/>
            </a:pPr>
            <a:r>
              <a:rPr lang="en-GB" sz="900" b="1">
                <a:solidFill>
                  <a:srgbClr val="FF6600"/>
                </a:solidFill>
                <a:latin typeface="Calibri" charset="0"/>
                <a:cs typeface="MS PGothic" pitchFamily="34" charset="-128"/>
              </a:rPr>
              <a:t>Table setting</a:t>
            </a:r>
            <a:r>
              <a:rPr lang="en-GB" sz="900" b="1">
                <a:latin typeface="Calibri" charset="0"/>
                <a:cs typeface="MS PGothic" pitchFamily="34" charset="-128"/>
              </a:rPr>
              <a:t> </a:t>
            </a:r>
            <a:r>
              <a:rPr lang="en-GB" sz="900">
                <a:latin typeface="Calibri" charset="0"/>
                <a:cs typeface="MS PGothic" pitchFamily="34" charset="-128"/>
              </a:rPr>
              <a:t>becomes a key roles for donors and agencies (including NGOs) to make the process credible and purpose-led: support to </a:t>
            </a:r>
            <a:r>
              <a:rPr lang="en-GB" sz="900" b="1">
                <a:latin typeface="Calibri" charset="0"/>
                <a:cs typeface="MS PGothic" pitchFamily="34" charset="-128"/>
              </a:rPr>
              <a:t>stakeholders </a:t>
            </a:r>
            <a:r>
              <a:rPr lang="en-GB" sz="900">
                <a:latin typeface="Calibri" charset="0"/>
                <a:cs typeface="MS PGothic" pitchFamily="34" charset="-128"/>
              </a:rPr>
              <a:t>for their effective participation</a:t>
            </a:r>
          </a:p>
          <a:p>
            <a:pPr eaLnBrk="1" hangingPunct="1">
              <a:buClr>
                <a:srgbClr val="FF6600"/>
              </a:buClr>
              <a:buFont typeface="Wingdings" charset="2"/>
              <a:buChar char="ü"/>
            </a:pPr>
            <a:endParaRPr lang="en-GB" sz="900">
              <a:latin typeface="Calibri" charset="0"/>
              <a:cs typeface="MS PGothic" pitchFamily="34" charset="-128"/>
            </a:endParaRPr>
          </a:p>
          <a:p>
            <a:pPr eaLnBrk="1" hangingPunct="1"/>
            <a:r>
              <a:rPr lang="en-GB" sz="900" b="1">
                <a:latin typeface="Calibri" charset="0"/>
                <a:cs typeface="MS PGothic" pitchFamily="34" charset="-128"/>
              </a:rPr>
              <a:t>In Donor-Country dialogue:</a:t>
            </a:r>
          </a:p>
          <a:p>
            <a:pPr eaLnBrk="1" hangingPunct="1">
              <a:buClr>
                <a:srgbClr val="FF6600"/>
              </a:buClr>
              <a:buFont typeface="Wingdings" charset="2"/>
              <a:buChar char="ü"/>
            </a:pPr>
            <a:r>
              <a:rPr lang="en-GB" sz="900" b="1">
                <a:solidFill>
                  <a:srgbClr val="FF6600"/>
                </a:solidFill>
                <a:latin typeface="Calibri" charset="0"/>
                <a:cs typeface="MS PGothic" pitchFamily="34" charset="-128"/>
              </a:rPr>
              <a:t>Structuring</a:t>
            </a:r>
            <a:r>
              <a:rPr lang="en-GB" sz="900">
                <a:latin typeface="Calibri" charset="0"/>
                <a:cs typeface="MS PGothic" pitchFamily="34" charset="-128"/>
              </a:rPr>
              <a:t> of the process while leaving the </a:t>
            </a:r>
            <a:r>
              <a:rPr lang="en-GB" sz="900" b="1">
                <a:latin typeface="Calibri" charset="0"/>
                <a:cs typeface="MS PGothic" pitchFamily="34" charset="-128"/>
              </a:rPr>
              <a:t>leadership to the national parties</a:t>
            </a:r>
            <a:r>
              <a:rPr lang="en-GB" sz="900">
                <a:latin typeface="Calibri" charset="0"/>
                <a:cs typeface="MS PGothic" pitchFamily="34" charset="-128"/>
              </a:rPr>
              <a:t> around the table</a:t>
            </a:r>
          </a:p>
          <a:p>
            <a:pPr eaLnBrk="1" hangingPunct="1">
              <a:buClr>
                <a:srgbClr val="FF6600"/>
              </a:buClr>
              <a:buFont typeface="Wingdings" charset="2"/>
              <a:buChar char="ü"/>
            </a:pPr>
            <a:endParaRPr lang="en-GB" sz="900">
              <a:latin typeface="Calibri" charset="0"/>
              <a:cs typeface="MS PGothic" pitchFamily="34" charset="-128"/>
            </a:endParaRPr>
          </a:p>
          <a:p>
            <a:pPr eaLnBrk="1" hangingPunct="1"/>
            <a:r>
              <a:rPr lang="en-GB" sz="900" b="1">
                <a:latin typeface="Calibri" charset="0"/>
                <a:cs typeface="MS PGothic" pitchFamily="34" charset="-128"/>
              </a:rPr>
              <a:t>Donor-Donor dialogue:</a:t>
            </a:r>
          </a:p>
          <a:p>
            <a:pPr eaLnBrk="1" hangingPunct="1">
              <a:buClr>
                <a:srgbClr val="FF6600"/>
              </a:buClr>
              <a:buFont typeface="Wingdings" charset="2"/>
              <a:buChar char="ü"/>
            </a:pPr>
            <a:r>
              <a:rPr lang="en-GB" sz="900" b="1">
                <a:solidFill>
                  <a:srgbClr val="FF6600"/>
                </a:solidFill>
                <a:latin typeface="Calibri" charset="0"/>
                <a:cs typeface="MS PGothic" pitchFamily="34" charset="-128"/>
              </a:rPr>
              <a:t>Division of Labour </a:t>
            </a:r>
            <a:r>
              <a:rPr lang="en-GB" sz="900">
                <a:latin typeface="Calibri" charset="0"/>
                <a:cs typeface="MS PGothic" pitchFamily="34" charset="-128"/>
              </a:rPr>
              <a:t>becomes critical for mobilising resources and coalition building</a:t>
            </a:r>
          </a:p>
          <a:p>
            <a:endParaRPr lang="en-US" sz="900">
              <a:latin typeface="Calibri" charset="0"/>
              <a:cs typeface="MS PGothic" pitchFamily="34" charset="-128"/>
            </a:endParaRPr>
          </a:p>
        </p:txBody>
      </p:sp>
      <p:sp>
        <p:nvSpPr>
          <p:cNvPr id="31748" name="Slide Number Placeholder 3"/>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884A7C4-F5BA-8C41-ADBE-3E23B78C9A73}" type="slidenum">
              <a:rPr kumimoji="0" lang="en-GB" sz="1200" b="0" i="0" u="none" strike="noStrike" kern="1200" cap="none" spc="0" normalizeH="0" baseline="0" noProof="0">
                <a:ln>
                  <a:noFill/>
                </a:ln>
                <a:solidFill>
                  <a:srgbClr val="000000"/>
                </a:solidFill>
                <a:effectLst/>
                <a:uLnTx/>
                <a:uFillTx/>
                <a:latin typeface="Arial" pitchFamily="-107" charset="0"/>
                <a:ea typeface="ＭＳ Ｐゴシック" pitchFamily="-107" charset="-128"/>
              </a:rPr>
              <a:pPr marL="0" marR="0" lvl="0" indent="0" algn="r" defTabSz="914400" rtl="0" eaLnBrk="1" fontAlgn="base" latinLnBrk="0" hangingPunct="1">
                <a:lnSpc>
                  <a:spcPct val="100000"/>
                </a:lnSpc>
                <a:spcBef>
                  <a:spcPct val="0"/>
                </a:spcBef>
                <a:spcAft>
                  <a:spcPct val="0"/>
                </a:spcAft>
                <a:buClrTx/>
                <a:buSzTx/>
                <a:buFontTx/>
                <a:buNone/>
                <a:tabLst/>
                <a:defRPr/>
              </a:pPr>
              <a:t>30</a:t>
            </a:fld>
            <a:endParaRPr kumimoji="0" lang="en-GB" sz="1200" b="0" i="0" u="none" strike="noStrike" kern="1200" cap="none" spc="0" normalizeH="0" baseline="0" noProof="0">
              <a:ln>
                <a:noFill/>
              </a:ln>
              <a:solidFill>
                <a:srgbClr val="000000"/>
              </a:solidFill>
              <a:effectLst/>
              <a:uLnTx/>
              <a:uFillTx/>
              <a:latin typeface="Arial" pitchFamily="-107" charset="0"/>
              <a:ea typeface="ＭＳ Ｐゴシック" pitchFamily="-107" charset="-128"/>
            </a:endParaRPr>
          </a:p>
        </p:txBody>
      </p:sp>
    </p:spTree>
    <p:extLst>
      <p:ext uri="{BB962C8B-B14F-4D97-AF65-F5344CB8AC3E}">
        <p14:creationId xmlns:p14="http://schemas.microsoft.com/office/powerpoint/2010/main" val="107749830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Espace réservé de l'image des diapositives 1"/>
          <p:cNvSpPr>
            <a:spLocks noGrp="1" noRot="1" noChangeAspect="1" noTextEdit="1"/>
          </p:cNvSpPr>
          <p:nvPr>
            <p:ph type="sldImg"/>
          </p:nvPr>
        </p:nvSpPr>
        <p:spPr>
          <a:ln/>
        </p:spPr>
      </p:sp>
      <p:sp>
        <p:nvSpPr>
          <p:cNvPr id="45058" name="Espace réservé des commentaires 2"/>
          <p:cNvSpPr>
            <a:spLocks noGrp="1"/>
          </p:cNvSpPr>
          <p:nvPr>
            <p:ph type="body" idx="1"/>
          </p:nvPr>
        </p:nvSpPr>
        <p:spPr>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fr-FR" altLang="x-none">
              <a:latin typeface="Arial" charset="0"/>
              <a:ea typeface="MS PGothic" charset="-128"/>
              <a:cs typeface="MS PGothic" charset="-128"/>
            </a:endParaRPr>
          </a:p>
        </p:txBody>
      </p:sp>
      <p:sp>
        <p:nvSpPr>
          <p:cNvPr id="45059" name="Espace réservé du numéro de diapositive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charset="0"/>
                <a:ea typeface="ＭＳ Ｐゴシック" charset="-128"/>
              </a:defRPr>
            </a:lvl1pPr>
            <a:lvl2pPr marL="742950" indent="-285750">
              <a:defRPr sz="1200">
                <a:solidFill>
                  <a:srgbClr val="0F5494"/>
                </a:solidFill>
                <a:latin typeface="Verdana" charset="0"/>
                <a:ea typeface="ＭＳ Ｐゴシック" charset="-128"/>
              </a:defRPr>
            </a:lvl2pPr>
            <a:lvl3pPr marL="1143000" indent="-228600">
              <a:defRPr sz="1200">
                <a:solidFill>
                  <a:srgbClr val="0F5494"/>
                </a:solidFill>
                <a:latin typeface="Verdana" charset="0"/>
                <a:ea typeface="ＭＳ Ｐゴシック" charset="-128"/>
              </a:defRPr>
            </a:lvl3pPr>
            <a:lvl4pPr marL="1600200" indent="-228600">
              <a:defRPr sz="1200">
                <a:solidFill>
                  <a:srgbClr val="0F5494"/>
                </a:solidFill>
                <a:latin typeface="Verdana" charset="0"/>
                <a:ea typeface="ＭＳ Ｐゴシック" charset="-128"/>
              </a:defRPr>
            </a:lvl4pPr>
            <a:lvl5pPr marL="2057400" indent="-228600">
              <a:defRPr sz="1200">
                <a:solidFill>
                  <a:srgbClr val="0F5494"/>
                </a:solidFill>
                <a:latin typeface="Verdana" charset="0"/>
                <a:ea typeface="ＭＳ Ｐゴシック" charset="-128"/>
              </a:defRPr>
            </a:lvl5pPr>
            <a:lvl6pPr marL="2514600" indent="-228600" eaLnBrk="0" fontAlgn="base" hangingPunct="0">
              <a:spcBef>
                <a:spcPct val="0"/>
              </a:spcBef>
              <a:spcAft>
                <a:spcPct val="0"/>
              </a:spcAft>
              <a:defRPr sz="1200">
                <a:solidFill>
                  <a:srgbClr val="0F5494"/>
                </a:solidFill>
                <a:latin typeface="Verdana" charset="0"/>
                <a:ea typeface="ＭＳ Ｐゴシック" charset="-128"/>
              </a:defRPr>
            </a:lvl6pPr>
            <a:lvl7pPr marL="2971800" indent="-228600" eaLnBrk="0" fontAlgn="base" hangingPunct="0">
              <a:spcBef>
                <a:spcPct val="0"/>
              </a:spcBef>
              <a:spcAft>
                <a:spcPct val="0"/>
              </a:spcAft>
              <a:defRPr sz="1200">
                <a:solidFill>
                  <a:srgbClr val="0F5494"/>
                </a:solidFill>
                <a:latin typeface="Verdana" charset="0"/>
                <a:ea typeface="ＭＳ Ｐゴシック" charset="-128"/>
              </a:defRPr>
            </a:lvl7pPr>
            <a:lvl8pPr marL="3429000" indent="-228600" eaLnBrk="0" fontAlgn="base" hangingPunct="0">
              <a:spcBef>
                <a:spcPct val="0"/>
              </a:spcBef>
              <a:spcAft>
                <a:spcPct val="0"/>
              </a:spcAft>
              <a:defRPr sz="1200">
                <a:solidFill>
                  <a:srgbClr val="0F5494"/>
                </a:solidFill>
                <a:latin typeface="Verdana" charset="0"/>
                <a:ea typeface="ＭＳ Ｐゴシック" charset="-128"/>
              </a:defRPr>
            </a:lvl8pPr>
            <a:lvl9pPr marL="3886200" indent="-228600" eaLnBrk="0" fontAlgn="base" hangingPunct="0">
              <a:spcBef>
                <a:spcPct val="0"/>
              </a:spcBef>
              <a:spcAft>
                <a:spcPct val="0"/>
              </a:spcAft>
              <a:defRPr sz="1200">
                <a:solidFill>
                  <a:srgbClr val="0F5494"/>
                </a:solidFill>
                <a:latin typeface="Verdana"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CF7EBA1-EB2E-0D4B-8D08-C37ED9639B84}" type="slidenum">
              <a:rPr kumimoji="0" lang="en-GB" altLang="x-none" sz="1200" b="0" i="0" u="none" strike="noStrike" kern="1200" cap="none" spc="0" normalizeH="0" baseline="0" noProof="0">
                <a:ln>
                  <a:noFill/>
                </a:ln>
                <a:solidFill>
                  <a:srgbClr val="000000"/>
                </a:solidFill>
                <a:effectLst/>
                <a:uLnTx/>
                <a:uFillTx/>
                <a:latin typeface="Arial" charset="0"/>
                <a:ea typeface="MS PGothic" charset="-128"/>
                <a:cs typeface="MS PGothic" charset="-128"/>
              </a:rPr>
              <a:pPr marL="0" marR="0" lvl="0" indent="0" algn="r" defTabSz="914400" rtl="0" eaLnBrk="1" fontAlgn="base" latinLnBrk="0" hangingPunct="1">
                <a:lnSpc>
                  <a:spcPct val="100000"/>
                </a:lnSpc>
                <a:spcBef>
                  <a:spcPct val="0"/>
                </a:spcBef>
                <a:spcAft>
                  <a:spcPct val="0"/>
                </a:spcAft>
                <a:buClrTx/>
                <a:buSzTx/>
                <a:buFontTx/>
                <a:buNone/>
                <a:tabLst/>
                <a:defRPr/>
              </a:pPr>
              <a:t>31</a:t>
            </a:fld>
            <a:endParaRPr kumimoji="0" lang="en-GB" altLang="x-none" sz="1200" b="0" i="0" u="none" strike="noStrike" kern="1200" cap="none" spc="0" normalizeH="0" baseline="0" noProof="0">
              <a:ln>
                <a:noFill/>
              </a:ln>
              <a:solidFill>
                <a:srgbClr val="000000"/>
              </a:solidFill>
              <a:effectLst/>
              <a:uLnTx/>
              <a:uFillTx/>
              <a:latin typeface="Arial" charset="0"/>
              <a:ea typeface="MS PGothic" charset="-128"/>
              <a:cs typeface="MS PGothic" charset="-128"/>
            </a:endParaRPr>
          </a:p>
        </p:txBody>
      </p:sp>
    </p:spTree>
    <p:extLst>
      <p:ext uri="{BB962C8B-B14F-4D97-AF65-F5344CB8AC3E}">
        <p14:creationId xmlns:p14="http://schemas.microsoft.com/office/powerpoint/2010/main" val="38416374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BE" altLang="en-US"/>
              <a:t>oQSG Office Quality support Group</a:t>
            </a:r>
          </a:p>
          <a:p>
            <a:endParaRPr lang="fr-BE" altLang="en-US"/>
          </a:p>
        </p:txBody>
      </p:sp>
      <p:sp>
        <p:nvSpPr>
          <p:cNvPr id="1638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1289EF9-943D-E149-9B19-0F61C4610E03}" type="slidenum">
              <a:rPr lang="en-GB" altLang="en-US"/>
              <a:pPr>
                <a:spcBef>
                  <a:spcPct val="0"/>
                </a:spcBef>
              </a:pPr>
              <a:t>3</a:t>
            </a:fld>
            <a:endParaRPr lang="en-GB"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Arial" charset="0"/>
                <a:ea typeface="+mn-ea"/>
                <a:cs typeface="+mn-cs"/>
              </a:rPr>
              <a:t>The existing national policy coordination and country-led dialogue structures establish the basis for evaluating the relationships between the different stakeholders, the inclusiveness of the existing frameworks, as well as capacity of the stakeholders to engage in and to coordinate the dialogue. A correctly aligned budget support programme benefits from domestic policy coordination and monitoring and evaluation processes, as well as existing dialogue structures between the EU/EC and the partner country and should also be able to strengthen them while avoiding duplication.</a:t>
            </a:r>
            <a:r>
              <a:rPr lang="en-GB" sz="1200" b="1" kern="1200" dirty="0">
                <a:solidFill>
                  <a:schemeClr val="tx1"/>
                </a:solidFill>
                <a:effectLst/>
                <a:latin typeface="Arial" charset="0"/>
                <a:ea typeface="+mn-ea"/>
                <a:cs typeface="+mn-cs"/>
              </a:rPr>
              <a:t> </a:t>
            </a:r>
            <a:endParaRPr lang="en-GB" sz="1200" kern="1200" dirty="0">
              <a:solidFill>
                <a:schemeClr val="tx1"/>
              </a:solidFill>
              <a:effectLst/>
              <a:latin typeface="Arial" charset="0"/>
              <a:ea typeface="+mn-ea"/>
              <a:cs typeface="+mn-cs"/>
            </a:endParaRPr>
          </a:p>
          <a:p>
            <a:endParaRPr lang="en-GB" sz="1200" kern="1200" dirty="0">
              <a:solidFill>
                <a:schemeClr val="tx1"/>
              </a:solidFill>
              <a:effectLst/>
              <a:latin typeface="Arial" charset="0"/>
              <a:ea typeface="+mn-ea"/>
              <a:cs typeface="+mn-cs"/>
            </a:endParaRPr>
          </a:p>
          <a:p>
            <a:r>
              <a:rPr lang="en-GB" sz="1200" kern="1200" dirty="0">
                <a:solidFill>
                  <a:schemeClr val="tx1"/>
                </a:solidFill>
                <a:effectLst/>
                <a:latin typeface="Arial" charset="0"/>
                <a:ea typeface="+mn-ea"/>
                <a:cs typeface="+mn-cs"/>
              </a:rPr>
              <a:t>FOR</a:t>
            </a:r>
            <a:r>
              <a:rPr lang="en-GB" sz="1200" kern="1200" baseline="0" dirty="0">
                <a:solidFill>
                  <a:schemeClr val="tx1"/>
                </a:solidFill>
                <a:effectLst/>
                <a:latin typeface="Arial" charset="0"/>
                <a:ea typeface="+mn-ea"/>
                <a:cs typeface="+mn-cs"/>
              </a:rPr>
              <a:t>MAL DIALOGUE </a:t>
            </a:r>
            <a:endParaRPr lang="en-GB" sz="1200" kern="1200" dirty="0">
              <a:solidFill>
                <a:schemeClr val="tx1"/>
              </a:solidFill>
              <a:effectLst/>
              <a:latin typeface="Arial" charset="0"/>
              <a:ea typeface="+mn-ea"/>
              <a:cs typeface="+mn-cs"/>
            </a:endParaRPr>
          </a:p>
          <a:p>
            <a:r>
              <a:rPr lang="en-GB" sz="1200" kern="1200" dirty="0">
                <a:solidFill>
                  <a:schemeClr val="tx1"/>
                </a:solidFill>
                <a:effectLst/>
                <a:latin typeface="Arial" charset="0"/>
                <a:ea typeface="+mn-ea"/>
                <a:cs typeface="+mn-cs"/>
              </a:rPr>
              <a:t>Policy dialogue takes place at all levels, i.e. by all staff members within the scope of their responsibilities. The </a:t>
            </a:r>
            <a:r>
              <a:rPr lang="en-GB" sz="1200" b="1" kern="1200" dirty="0">
                <a:solidFill>
                  <a:schemeClr val="tx1"/>
                </a:solidFill>
                <a:effectLst/>
                <a:latin typeface="Arial" charset="0"/>
                <a:ea typeface="+mn-ea"/>
                <a:cs typeface="+mn-cs"/>
              </a:rPr>
              <a:t>operational </a:t>
            </a:r>
            <a:r>
              <a:rPr lang="en-GB" sz="1200" kern="1200" dirty="0">
                <a:solidFill>
                  <a:schemeClr val="tx1"/>
                </a:solidFill>
                <a:effectLst/>
                <a:latin typeface="Arial" charset="0"/>
                <a:ea typeface="+mn-ea"/>
                <a:cs typeface="+mn-cs"/>
              </a:rPr>
              <a:t>level dialogue comprises the routine interaction between the EU Delegation and the reform coordinators in the implementing ministries and agencies, and the technical working groups. </a:t>
            </a:r>
          </a:p>
          <a:p>
            <a:endParaRPr lang="en-GB" sz="1200" kern="1200" dirty="0">
              <a:solidFill>
                <a:schemeClr val="tx1"/>
              </a:solidFill>
              <a:effectLst/>
              <a:latin typeface="Arial" charset="0"/>
              <a:ea typeface="+mn-ea"/>
              <a:cs typeface="+mn-cs"/>
            </a:endParaRPr>
          </a:p>
          <a:p>
            <a:r>
              <a:rPr lang="en-GB" sz="1200" kern="1200" dirty="0">
                <a:solidFill>
                  <a:schemeClr val="tx1"/>
                </a:solidFill>
                <a:effectLst/>
                <a:latin typeface="Arial" charset="0"/>
                <a:ea typeface="+mn-ea"/>
                <a:cs typeface="+mn-cs"/>
              </a:rPr>
              <a:t>The </a:t>
            </a:r>
            <a:r>
              <a:rPr lang="en-GB" sz="1200" b="1" kern="1200" dirty="0">
                <a:solidFill>
                  <a:schemeClr val="tx1"/>
                </a:solidFill>
                <a:effectLst/>
                <a:latin typeface="Arial" charset="0"/>
                <a:ea typeface="+mn-ea"/>
                <a:cs typeface="+mn-cs"/>
              </a:rPr>
              <a:t>strategic</a:t>
            </a:r>
            <a:r>
              <a:rPr lang="en-GB" sz="1200" kern="1200" dirty="0">
                <a:solidFill>
                  <a:schemeClr val="tx1"/>
                </a:solidFill>
                <a:effectLst/>
                <a:latin typeface="Arial" charset="0"/>
                <a:ea typeface="+mn-ea"/>
                <a:cs typeface="+mn-cs"/>
              </a:rPr>
              <a:t> dialogue should be led by the government and consists of regular, formal meetings with relevant institutions and external stakeholders, including the Commission, but also (where relevant) with IFIs and other International Organisations  and donors. The key moments for the strategic dialogue include the end of an implementing year, when the upcoming year's plans are discussed, and the beginning of the financial year, when the draft of the government's progress report for the previous year is discussed, together with the achievements against the budget support programme targets.  </a:t>
            </a:r>
          </a:p>
          <a:p>
            <a:endParaRPr lang="en-GB" sz="1200" kern="1200" dirty="0">
              <a:solidFill>
                <a:schemeClr val="tx1"/>
              </a:solidFill>
              <a:effectLst/>
              <a:latin typeface="Arial" charset="0"/>
              <a:ea typeface="+mn-ea"/>
              <a:cs typeface="+mn-cs"/>
            </a:endParaRPr>
          </a:p>
          <a:p>
            <a:r>
              <a:rPr lang="en-GB" sz="1200" kern="1200" dirty="0">
                <a:solidFill>
                  <a:schemeClr val="tx1"/>
                </a:solidFill>
                <a:effectLst/>
                <a:latin typeface="Arial" charset="0"/>
                <a:ea typeface="+mn-ea"/>
                <a:cs typeface="+mn-cs"/>
              </a:rPr>
              <a:t>Dialogue at the </a:t>
            </a:r>
            <a:r>
              <a:rPr lang="en-GB" sz="1200" b="1" kern="1200" dirty="0">
                <a:solidFill>
                  <a:schemeClr val="tx1"/>
                </a:solidFill>
                <a:effectLst/>
                <a:latin typeface="Arial" charset="0"/>
                <a:ea typeface="+mn-ea"/>
                <a:cs typeface="+mn-cs"/>
              </a:rPr>
              <a:t>high </a:t>
            </a:r>
            <a:r>
              <a:rPr lang="en-GB" sz="1200" kern="1200" dirty="0">
                <a:solidFill>
                  <a:schemeClr val="tx1"/>
                </a:solidFill>
                <a:effectLst/>
                <a:latin typeface="Arial" charset="0"/>
                <a:ea typeface="+mn-ea"/>
                <a:cs typeface="+mn-cs"/>
              </a:rPr>
              <a:t>level takes place under the lead of the politically elected leaders in the country, and with the appropriate representatives available from the EU side. The permanent representative of the EU in the country is the Head of Delegation, but depending on the type of relations between the EU and the country, this level dialogue could also regularly involve the relevant European Commission and/or EEAS interlocutors from the headquarters. The high level discussions generally involve wider political dialogue issues.  Thus, they can only address major issues and/or bottlenecks encountered under budget support operations. </a:t>
            </a:r>
          </a:p>
          <a:p>
            <a:endParaRPr lang="en-GB" sz="1200" kern="1200" dirty="0">
              <a:solidFill>
                <a:schemeClr val="tx1"/>
              </a:solidFill>
              <a:effectLst/>
              <a:latin typeface="Arial" charset="0"/>
              <a:ea typeface="+mn-ea"/>
              <a:cs typeface="+mn-cs"/>
            </a:endParaRPr>
          </a:p>
          <a:p>
            <a:r>
              <a:rPr lang="en-GB" sz="1200" kern="1200" dirty="0">
                <a:solidFill>
                  <a:schemeClr val="tx1"/>
                </a:solidFill>
                <a:effectLst/>
                <a:latin typeface="Arial" charset="0"/>
                <a:ea typeface="+mn-ea"/>
                <a:cs typeface="+mn-cs"/>
              </a:rPr>
              <a:t>INFORMAL DIALOGUE</a:t>
            </a:r>
            <a:r>
              <a:rPr lang="en-GB" sz="1200" kern="1200" baseline="0" dirty="0">
                <a:solidFill>
                  <a:schemeClr val="tx1"/>
                </a:solidFill>
                <a:effectLst/>
                <a:latin typeface="Arial" charset="0"/>
                <a:ea typeface="+mn-ea"/>
                <a:cs typeface="+mn-cs"/>
              </a:rPr>
              <a:t>: </a:t>
            </a:r>
            <a:r>
              <a:rPr lang="en-GB" sz="1200" kern="1200" dirty="0">
                <a:solidFill>
                  <a:schemeClr val="tx1"/>
                </a:solidFill>
                <a:effectLst/>
                <a:latin typeface="Arial" charset="0"/>
                <a:ea typeface="+mn-ea"/>
                <a:cs typeface="+mn-cs"/>
              </a:rPr>
              <a:t>The power of informal channels such as personal contacts, social events, retreats, joint missions, informal meetings, etc. is often underestimated.  </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9D18615-6C4A-4B10-A558-34457AB1F530}" type="slidenum">
              <a:rPr kumimoji="0" lang="en-GB" altLang="en-US" sz="1200" b="0" i="0" u="none" strike="noStrike" kern="1200" cap="none" spc="0" normalizeH="0" baseline="0" noProof="0" smtClean="0">
                <a:ln>
                  <a:noFill/>
                </a:ln>
                <a:solidFill>
                  <a:srgbClr val="000000"/>
                </a:solidFill>
                <a:effectLst/>
                <a:uLnTx/>
                <a:uFillTx/>
                <a:latin typeface="Arial" pitchFamily="-107" charset="0"/>
                <a:ea typeface="ＭＳ Ｐゴシック" pitchFamily="-107" charset="-128"/>
              </a:rPr>
              <a:pPr marL="0" marR="0" lvl="0" indent="0" algn="r" defTabSz="914400" rtl="0" eaLnBrk="1" fontAlgn="base" latinLnBrk="0" hangingPunct="1">
                <a:lnSpc>
                  <a:spcPct val="100000"/>
                </a:lnSpc>
                <a:spcBef>
                  <a:spcPct val="0"/>
                </a:spcBef>
                <a:spcAft>
                  <a:spcPct val="0"/>
                </a:spcAft>
                <a:buClrTx/>
                <a:buSzTx/>
                <a:buFontTx/>
                <a:buNone/>
                <a:tabLst/>
                <a:defRPr/>
              </a:pPr>
              <a:t>32</a:t>
            </a:fld>
            <a:endParaRPr kumimoji="0" lang="en-GB" altLang="en-US" sz="1200" b="0" i="0" u="none" strike="noStrike" kern="1200" cap="none" spc="0" normalizeH="0" baseline="0" noProof="0">
              <a:ln>
                <a:noFill/>
              </a:ln>
              <a:solidFill>
                <a:srgbClr val="000000"/>
              </a:solidFill>
              <a:effectLst/>
              <a:uLnTx/>
              <a:uFillTx/>
              <a:latin typeface="Arial" pitchFamily="-107" charset="0"/>
              <a:ea typeface="ＭＳ Ｐゴシック" pitchFamily="-107" charset="-128"/>
            </a:endParaRPr>
          </a:p>
        </p:txBody>
      </p:sp>
    </p:spTree>
    <p:extLst>
      <p:ext uri="{BB962C8B-B14F-4D97-AF65-F5344CB8AC3E}">
        <p14:creationId xmlns:p14="http://schemas.microsoft.com/office/powerpoint/2010/main" val="148455263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Espace réservé de l'image des diapositives 1"/>
          <p:cNvSpPr>
            <a:spLocks noGrp="1" noRot="1" noChangeAspect="1" noTextEdit="1"/>
          </p:cNvSpPr>
          <p:nvPr>
            <p:ph type="sldImg"/>
          </p:nvPr>
        </p:nvSpPr>
        <p:spPr>
          <a:ln/>
        </p:spPr>
      </p:sp>
      <p:sp>
        <p:nvSpPr>
          <p:cNvPr id="55299" name="Espace réservé des commentaires 2"/>
          <p:cNvSpPr>
            <a:spLocks noGrp="1"/>
          </p:cNvSpPr>
          <p:nvPr>
            <p:ph type="body" idx="1"/>
          </p:nvPr>
        </p:nvSpPr>
        <p:spPr>
          <a:noFill/>
        </p:spPr>
        <p:txBody>
          <a:bodyPr/>
          <a:lstStyle/>
          <a:p>
            <a:r>
              <a:rPr lang="en-GB" altLang="fr-FR" dirty="0">
                <a:latin typeface="Arial" pitchFamily="34" charset="0"/>
              </a:rPr>
              <a:t>Policy dialogue focusses primarily on the technical and political issues addressed by the country public policies. However, it will not always be easy to ensure policy dialogue is based on domestic public policies and accountability.  Limiting factors can be: </a:t>
            </a:r>
            <a:endParaRPr lang="fr-FR" altLang="fr-FR" dirty="0">
              <a:latin typeface="Arial" pitchFamily="34" charset="0"/>
            </a:endParaRPr>
          </a:p>
          <a:p>
            <a:r>
              <a:rPr lang="en-GB" altLang="fr-FR" dirty="0">
                <a:latin typeface="Arial" pitchFamily="34" charset="0"/>
              </a:rPr>
              <a:t>governments may accept policy dialogue as part of the aid package but try to limit the areas for open discussion;</a:t>
            </a:r>
            <a:endParaRPr lang="fr-FR" altLang="fr-FR" dirty="0">
              <a:latin typeface="Arial" pitchFamily="34" charset="0"/>
            </a:endParaRPr>
          </a:p>
          <a:p>
            <a:r>
              <a:rPr lang="en-GB" altLang="fr-FR" dirty="0">
                <a:latin typeface="Arial" pitchFamily="34" charset="0"/>
              </a:rPr>
              <a:t>weak organisation, capacity and representation of civil society; </a:t>
            </a:r>
            <a:endParaRPr lang="fr-FR" altLang="fr-FR" dirty="0">
              <a:latin typeface="Arial" pitchFamily="34" charset="0"/>
            </a:endParaRPr>
          </a:p>
          <a:p>
            <a:r>
              <a:rPr lang="en-GB" altLang="fr-FR" dirty="0">
                <a:latin typeface="Arial" pitchFamily="34" charset="0"/>
              </a:rPr>
              <a:t>disagreement between government and donors;</a:t>
            </a:r>
            <a:endParaRPr lang="fr-FR" altLang="fr-FR" dirty="0">
              <a:latin typeface="Arial" pitchFamily="34" charset="0"/>
            </a:endParaRPr>
          </a:p>
          <a:p>
            <a:r>
              <a:rPr lang="en-GB" altLang="fr-FR" dirty="0">
                <a:latin typeface="Arial" pitchFamily="34" charset="0"/>
              </a:rPr>
              <a:t>poor donor harmonisation and divergent interpretations of alignment.</a:t>
            </a:r>
            <a:endParaRPr lang="fr-FR" altLang="fr-FR" dirty="0">
              <a:latin typeface="Arial" pitchFamily="34" charset="0"/>
            </a:endParaRPr>
          </a:p>
          <a:p>
            <a:r>
              <a:rPr lang="en-GB" altLang="fr-FR" dirty="0">
                <a:latin typeface="Arial" pitchFamily="34" charset="0"/>
              </a:rPr>
              <a:t> </a:t>
            </a:r>
            <a:endParaRPr lang="fr-FR" altLang="fr-FR" dirty="0">
              <a:latin typeface="Arial" pitchFamily="34" charset="0"/>
            </a:endParaRPr>
          </a:p>
          <a:p>
            <a:r>
              <a:rPr lang="en-GB" altLang="fr-FR" dirty="0">
                <a:latin typeface="Arial" pitchFamily="34" charset="0"/>
              </a:rPr>
              <a:t>In this context, conditionality is also a tool that shapes, triggers and sustains policy dialogue. </a:t>
            </a:r>
            <a:r>
              <a:rPr lang="en-GB" altLang="fr-FR" dirty="0" err="1">
                <a:latin typeface="Arial" pitchFamily="34" charset="0"/>
              </a:rPr>
              <a:t>Conditionalities</a:t>
            </a:r>
            <a:r>
              <a:rPr lang="en-GB" altLang="fr-FR" dirty="0">
                <a:latin typeface="Arial" pitchFamily="34" charset="0"/>
              </a:rPr>
              <a:t> can be classified along a continuum from weak to strong impact. Experience shows that imposing conditionality may have a limited impact. In the context of development effectiveness agenda, policy dialogue is rather based on selectivity and on consensual conditionality. Moreover, experience shows that in the initial phase of the policy dialogue process, certain reforms tend to be donor-driven. Yet if credible implementation strategies are defined and agreed, donor agencies can be effective change agents and contribute to an increased ownership of the reform agenda.</a:t>
            </a:r>
            <a:endParaRPr lang="fr-FR" altLang="fr-FR" dirty="0">
              <a:latin typeface="Arial" pitchFamily="34" charset="0"/>
            </a:endParaRPr>
          </a:p>
          <a:p>
            <a:endParaRPr lang="fr-FR" altLang="fr-FR" dirty="0">
              <a:latin typeface="Arial" pitchFamily="34" charset="0"/>
            </a:endParaRPr>
          </a:p>
        </p:txBody>
      </p:sp>
      <p:sp>
        <p:nvSpPr>
          <p:cNvPr id="55300" name="Espace réservé du numéro de diapositive 3"/>
          <p:cNvSpPr>
            <a:spLocks noGrp="1"/>
          </p:cNvSpPr>
          <p:nvPr>
            <p:ph type="sldNum" sz="quarter" idx="5"/>
          </p:nvPr>
        </p:nvSpPr>
        <p:spPr>
          <a:noFill/>
          <a:ln>
            <a:miter lim="800000"/>
            <a:headEnd/>
            <a:tailEnd/>
          </a:ln>
        </p:spPr>
        <p:txBody>
          <a:bodyPr/>
          <a:lstStyle/>
          <a:p>
            <a:fld id="{F502BDC7-869B-4CA6-824D-AC3E310EB56A}" type="slidenum">
              <a:rPr lang="en-GB" altLang="fr-FR"/>
              <a:pPr/>
              <a:t>33</a:t>
            </a:fld>
            <a:endParaRPr lang="en-GB" altLang="fr-FR"/>
          </a:p>
        </p:txBody>
      </p:sp>
    </p:spTree>
    <p:extLst>
      <p:ext uri="{BB962C8B-B14F-4D97-AF65-F5344CB8AC3E}">
        <p14:creationId xmlns:p14="http://schemas.microsoft.com/office/powerpoint/2010/main" val="167144759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ltLang="en-US"/>
          </a:p>
        </p:txBody>
      </p:sp>
      <p:sp>
        <p:nvSpPr>
          <p:cNvPr id="9220"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fontAlgn="auto">
              <a:spcBef>
                <a:spcPct val="0"/>
              </a:spcBef>
              <a:spcAft>
                <a:spcPts val="0"/>
              </a:spcAft>
              <a:defRPr/>
            </a:pPr>
            <a:fld id="{60431777-59B8-224A-8656-92E767038392}" type="slidenum">
              <a:rPr lang="en-GB" altLang="en-US" kern="0" smtClean="0"/>
              <a:pPr fontAlgn="auto">
                <a:spcBef>
                  <a:spcPct val="0"/>
                </a:spcBef>
                <a:spcAft>
                  <a:spcPts val="0"/>
                </a:spcAft>
                <a:defRPr/>
              </a:pPr>
              <a:t>35</a:t>
            </a:fld>
            <a:endParaRPr lang="en-GB" altLang="en-US" kern="0"/>
          </a:p>
        </p:txBody>
      </p:sp>
    </p:spTree>
    <p:extLst>
      <p:ext uri="{BB962C8B-B14F-4D97-AF65-F5344CB8AC3E}">
        <p14:creationId xmlns:p14="http://schemas.microsoft.com/office/powerpoint/2010/main" val="412698939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charset="0"/>
              </a:defRPr>
            </a:lvl1pPr>
            <a:lvl2pPr marL="742950" indent="-285750">
              <a:defRPr sz="1200">
                <a:solidFill>
                  <a:srgbClr val="0F5494"/>
                </a:solidFill>
                <a:latin typeface="Verdana" charset="0"/>
              </a:defRPr>
            </a:lvl2pPr>
            <a:lvl3pPr marL="1143000" indent="-228600">
              <a:defRPr sz="1200">
                <a:solidFill>
                  <a:srgbClr val="0F5494"/>
                </a:solidFill>
                <a:latin typeface="Verdana" charset="0"/>
              </a:defRPr>
            </a:lvl3pPr>
            <a:lvl4pPr marL="1600200" indent="-228600">
              <a:defRPr sz="1200">
                <a:solidFill>
                  <a:srgbClr val="0F5494"/>
                </a:solidFill>
                <a:latin typeface="Verdana" charset="0"/>
              </a:defRPr>
            </a:lvl4pPr>
            <a:lvl5pPr marL="2057400" indent="-228600">
              <a:defRPr sz="1200">
                <a:solidFill>
                  <a:srgbClr val="0F5494"/>
                </a:solidFill>
                <a:latin typeface="Verdana" charset="0"/>
              </a:defRPr>
            </a:lvl5pPr>
            <a:lvl6pPr marL="2514600" indent="-228600" eaLnBrk="0" fontAlgn="base" hangingPunct="0">
              <a:spcBef>
                <a:spcPct val="0"/>
              </a:spcBef>
              <a:spcAft>
                <a:spcPct val="0"/>
              </a:spcAft>
              <a:defRPr sz="1200">
                <a:solidFill>
                  <a:srgbClr val="0F5494"/>
                </a:solidFill>
                <a:latin typeface="Verdana" charset="0"/>
              </a:defRPr>
            </a:lvl6pPr>
            <a:lvl7pPr marL="2971800" indent="-228600" eaLnBrk="0" fontAlgn="base" hangingPunct="0">
              <a:spcBef>
                <a:spcPct val="0"/>
              </a:spcBef>
              <a:spcAft>
                <a:spcPct val="0"/>
              </a:spcAft>
              <a:defRPr sz="1200">
                <a:solidFill>
                  <a:srgbClr val="0F5494"/>
                </a:solidFill>
                <a:latin typeface="Verdana" charset="0"/>
              </a:defRPr>
            </a:lvl7pPr>
            <a:lvl8pPr marL="3429000" indent="-228600" eaLnBrk="0" fontAlgn="base" hangingPunct="0">
              <a:spcBef>
                <a:spcPct val="0"/>
              </a:spcBef>
              <a:spcAft>
                <a:spcPct val="0"/>
              </a:spcAft>
              <a:defRPr sz="1200">
                <a:solidFill>
                  <a:srgbClr val="0F5494"/>
                </a:solidFill>
                <a:latin typeface="Verdana" charset="0"/>
              </a:defRPr>
            </a:lvl8pPr>
            <a:lvl9pPr marL="3886200" indent="-228600" eaLnBrk="0" fontAlgn="base" hangingPunct="0">
              <a:spcBef>
                <a:spcPct val="0"/>
              </a:spcBef>
              <a:spcAft>
                <a:spcPct val="0"/>
              </a:spcAft>
              <a:defRPr sz="1200">
                <a:solidFill>
                  <a:srgbClr val="0F5494"/>
                </a:solidFill>
                <a:latin typeface="Verdana" charset="0"/>
              </a:defRPr>
            </a:lvl9pPr>
          </a:lstStyle>
          <a:p>
            <a:fld id="{2138CA97-4CD8-084B-A365-57FB9A734FDF}" type="slidenum">
              <a:rPr lang="en-US" altLang="nl-NL">
                <a:solidFill>
                  <a:srgbClr val="000000"/>
                </a:solidFill>
                <a:latin typeface="Arial" charset="0"/>
              </a:rPr>
              <a:pPr/>
              <a:t>36</a:t>
            </a:fld>
            <a:endParaRPr lang="en-US" altLang="nl-NL">
              <a:solidFill>
                <a:srgbClr val="000000"/>
              </a:solidFill>
              <a:latin typeface="Arial" charset="0"/>
            </a:endParaRPr>
          </a:p>
        </p:txBody>
      </p:sp>
      <p:sp>
        <p:nvSpPr>
          <p:cNvPr id="67587" name="Rectangle 2"/>
          <p:cNvSpPr>
            <a:spLocks noGrp="1" noRot="1" noChangeAspect="1" noChangeArrowheads="1" noTextEdit="1"/>
          </p:cNvSpPr>
          <p:nvPr>
            <p:ph type="sldImg"/>
          </p:nvPr>
        </p:nvSpPr>
        <p:spPr>
          <a:xfrm>
            <a:off x="1092200" y="860425"/>
            <a:ext cx="4614863" cy="3462338"/>
          </a:xfrm>
          <a:ln/>
        </p:spPr>
      </p:sp>
      <p:sp>
        <p:nvSpPr>
          <p:cNvPr id="67588" name="Rectangle 3"/>
          <p:cNvSpPr>
            <a:spLocks noGrp="1" noChangeArrowheads="1"/>
          </p:cNvSpPr>
          <p:nvPr>
            <p:ph type="body" idx="1"/>
          </p:nvPr>
        </p:nvSpPr>
        <p:spPr>
          <a:xfrm>
            <a:off x="908050" y="4687888"/>
            <a:ext cx="4979988" cy="4446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32" tIns="44965" rIns="89932" bIns="44965"/>
          <a:lstStyle/>
          <a:p>
            <a:endParaRPr lang="en-US" altLang="nl-NL"/>
          </a:p>
          <a:p>
            <a:endParaRPr lang="en-US" altLang="nl-NL"/>
          </a:p>
          <a:p>
            <a:endParaRPr lang="en-US" altLang="nl-NL"/>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nl-NL" sz="1000"/>
              <a:t>This is ‘on the move’, since traditional bilateral donors tend to follow increasingly ‘national’ development agenda’s (or opt for other financing modalities), while ‘non-traditional donors and global partnerships’ either do not join in, or have different working modalities. </a:t>
            </a:r>
          </a:p>
        </p:txBody>
      </p:sp>
      <p:sp>
        <p:nvSpPr>
          <p:cNvPr id="6963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charset="0"/>
              </a:defRPr>
            </a:lvl1pPr>
            <a:lvl2pPr marL="742950" indent="-285750">
              <a:defRPr sz="1200">
                <a:solidFill>
                  <a:srgbClr val="0F5494"/>
                </a:solidFill>
                <a:latin typeface="Verdana" charset="0"/>
              </a:defRPr>
            </a:lvl2pPr>
            <a:lvl3pPr marL="1143000" indent="-228600">
              <a:defRPr sz="1200">
                <a:solidFill>
                  <a:srgbClr val="0F5494"/>
                </a:solidFill>
                <a:latin typeface="Verdana" charset="0"/>
              </a:defRPr>
            </a:lvl3pPr>
            <a:lvl4pPr marL="1600200" indent="-228600">
              <a:defRPr sz="1200">
                <a:solidFill>
                  <a:srgbClr val="0F5494"/>
                </a:solidFill>
                <a:latin typeface="Verdana" charset="0"/>
              </a:defRPr>
            </a:lvl4pPr>
            <a:lvl5pPr marL="2057400" indent="-228600">
              <a:defRPr sz="1200">
                <a:solidFill>
                  <a:srgbClr val="0F5494"/>
                </a:solidFill>
                <a:latin typeface="Verdana" charset="0"/>
              </a:defRPr>
            </a:lvl5pPr>
            <a:lvl6pPr marL="2514600" indent="-228600" eaLnBrk="0" fontAlgn="base" hangingPunct="0">
              <a:spcBef>
                <a:spcPct val="0"/>
              </a:spcBef>
              <a:spcAft>
                <a:spcPct val="0"/>
              </a:spcAft>
              <a:defRPr sz="1200">
                <a:solidFill>
                  <a:srgbClr val="0F5494"/>
                </a:solidFill>
                <a:latin typeface="Verdana" charset="0"/>
              </a:defRPr>
            </a:lvl6pPr>
            <a:lvl7pPr marL="2971800" indent="-228600" eaLnBrk="0" fontAlgn="base" hangingPunct="0">
              <a:spcBef>
                <a:spcPct val="0"/>
              </a:spcBef>
              <a:spcAft>
                <a:spcPct val="0"/>
              </a:spcAft>
              <a:defRPr sz="1200">
                <a:solidFill>
                  <a:srgbClr val="0F5494"/>
                </a:solidFill>
                <a:latin typeface="Verdana" charset="0"/>
              </a:defRPr>
            </a:lvl7pPr>
            <a:lvl8pPr marL="3429000" indent="-228600" eaLnBrk="0" fontAlgn="base" hangingPunct="0">
              <a:spcBef>
                <a:spcPct val="0"/>
              </a:spcBef>
              <a:spcAft>
                <a:spcPct val="0"/>
              </a:spcAft>
              <a:defRPr sz="1200">
                <a:solidFill>
                  <a:srgbClr val="0F5494"/>
                </a:solidFill>
                <a:latin typeface="Verdana" charset="0"/>
              </a:defRPr>
            </a:lvl8pPr>
            <a:lvl9pPr marL="3886200" indent="-228600" eaLnBrk="0" fontAlgn="base" hangingPunct="0">
              <a:spcBef>
                <a:spcPct val="0"/>
              </a:spcBef>
              <a:spcAft>
                <a:spcPct val="0"/>
              </a:spcAft>
              <a:defRPr sz="1200">
                <a:solidFill>
                  <a:srgbClr val="0F5494"/>
                </a:solidFill>
                <a:latin typeface="Verdana" charset="0"/>
              </a:defRPr>
            </a:lvl9pPr>
          </a:lstStyle>
          <a:p>
            <a:fld id="{1B11C7B3-1D29-AD46-8CA1-3727B117284E}" type="slidenum">
              <a:rPr lang="en-GB" altLang="nl-NL">
                <a:solidFill>
                  <a:srgbClr val="000000"/>
                </a:solidFill>
                <a:latin typeface="Arial" charset="0"/>
              </a:rPr>
              <a:pPr/>
              <a:t>39</a:t>
            </a:fld>
            <a:endParaRPr lang="en-GB" altLang="nl-NL">
              <a:solidFill>
                <a:srgbClr val="000000"/>
              </a:solidFill>
              <a:latin typeface="Arial"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nl-NL" sz="1000"/>
              <a:t>Sovereign decision making:</a:t>
            </a:r>
          </a:p>
          <a:p>
            <a:r>
              <a:rPr lang="en-GB" altLang="nl-NL" sz="1000"/>
              <a:t>Individual MS retain ministerial authority over BS operations</a:t>
            </a:r>
          </a:p>
          <a:p>
            <a:r>
              <a:rPr lang="en-GB" altLang="nl-NL" sz="1000"/>
              <a:t>EU needs to comply with its legally binding agreements and financial regulations</a:t>
            </a:r>
          </a:p>
        </p:txBody>
      </p:sp>
      <p:sp>
        <p:nvSpPr>
          <p:cNvPr id="7168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charset="0"/>
              </a:defRPr>
            </a:lvl1pPr>
            <a:lvl2pPr marL="742950" indent="-285750">
              <a:defRPr sz="1200">
                <a:solidFill>
                  <a:srgbClr val="0F5494"/>
                </a:solidFill>
                <a:latin typeface="Verdana" charset="0"/>
              </a:defRPr>
            </a:lvl2pPr>
            <a:lvl3pPr marL="1143000" indent="-228600">
              <a:defRPr sz="1200">
                <a:solidFill>
                  <a:srgbClr val="0F5494"/>
                </a:solidFill>
                <a:latin typeface="Verdana" charset="0"/>
              </a:defRPr>
            </a:lvl3pPr>
            <a:lvl4pPr marL="1600200" indent="-228600">
              <a:defRPr sz="1200">
                <a:solidFill>
                  <a:srgbClr val="0F5494"/>
                </a:solidFill>
                <a:latin typeface="Verdana" charset="0"/>
              </a:defRPr>
            </a:lvl4pPr>
            <a:lvl5pPr marL="2057400" indent="-228600">
              <a:defRPr sz="1200">
                <a:solidFill>
                  <a:srgbClr val="0F5494"/>
                </a:solidFill>
                <a:latin typeface="Verdana" charset="0"/>
              </a:defRPr>
            </a:lvl5pPr>
            <a:lvl6pPr marL="2514600" indent="-228600" eaLnBrk="0" fontAlgn="base" hangingPunct="0">
              <a:spcBef>
                <a:spcPct val="0"/>
              </a:spcBef>
              <a:spcAft>
                <a:spcPct val="0"/>
              </a:spcAft>
              <a:defRPr sz="1200">
                <a:solidFill>
                  <a:srgbClr val="0F5494"/>
                </a:solidFill>
                <a:latin typeface="Verdana" charset="0"/>
              </a:defRPr>
            </a:lvl6pPr>
            <a:lvl7pPr marL="2971800" indent="-228600" eaLnBrk="0" fontAlgn="base" hangingPunct="0">
              <a:spcBef>
                <a:spcPct val="0"/>
              </a:spcBef>
              <a:spcAft>
                <a:spcPct val="0"/>
              </a:spcAft>
              <a:defRPr sz="1200">
                <a:solidFill>
                  <a:srgbClr val="0F5494"/>
                </a:solidFill>
                <a:latin typeface="Verdana" charset="0"/>
              </a:defRPr>
            </a:lvl7pPr>
            <a:lvl8pPr marL="3429000" indent="-228600" eaLnBrk="0" fontAlgn="base" hangingPunct="0">
              <a:spcBef>
                <a:spcPct val="0"/>
              </a:spcBef>
              <a:spcAft>
                <a:spcPct val="0"/>
              </a:spcAft>
              <a:defRPr sz="1200">
                <a:solidFill>
                  <a:srgbClr val="0F5494"/>
                </a:solidFill>
                <a:latin typeface="Verdana" charset="0"/>
              </a:defRPr>
            </a:lvl8pPr>
            <a:lvl9pPr marL="3886200" indent="-228600" eaLnBrk="0" fontAlgn="base" hangingPunct="0">
              <a:spcBef>
                <a:spcPct val="0"/>
              </a:spcBef>
              <a:spcAft>
                <a:spcPct val="0"/>
              </a:spcAft>
              <a:defRPr sz="1200">
                <a:solidFill>
                  <a:srgbClr val="0F5494"/>
                </a:solidFill>
                <a:latin typeface="Verdana" charset="0"/>
              </a:defRPr>
            </a:lvl9pPr>
          </a:lstStyle>
          <a:p>
            <a:fld id="{82FA5C1C-02A5-EE41-B87D-149467AB345B}" type="slidenum">
              <a:rPr lang="en-GB" altLang="nl-NL">
                <a:solidFill>
                  <a:schemeClr val="tx1"/>
                </a:solidFill>
                <a:latin typeface="Arial" charset="0"/>
              </a:rPr>
              <a:pPr/>
              <a:t>40</a:t>
            </a:fld>
            <a:endParaRPr lang="en-GB" altLang="nl-NL">
              <a:solidFill>
                <a:schemeClr val="tx1"/>
              </a:solidFill>
              <a:latin typeface="Arial"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altLang="nl-NL"/>
          </a:p>
        </p:txBody>
      </p:sp>
      <p:sp>
        <p:nvSpPr>
          <p:cNvPr id="7373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charset="0"/>
              </a:defRPr>
            </a:lvl1pPr>
            <a:lvl2pPr marL="742950" indent="-285750">
              <a:defRPr sz="1200">
                <a:solidFill>
                  <a:srgbClr val="0F5494"/>
                </a:solidFill>
                <a:latin typeface="Verdana" charset="0"/>
              </a:defRPr>
            </a:lvl2pPr>
            <a:lvl3pPr marL="1143000" indent="-228600">
              <a:defRPr sz="1200">
                <a:solidFill>
                  <a:srgbClr val="0F5494"/>
                </a:solidFill>
                <a:latin typeface="Verdana" charset="0"/>
              </a:defRPr>
            </a:lvl3pPr>
            <a:lvl4pPr marL="1600200" indent="-228600">
              <a:defRPr sz="1200">
                <a:solidFill>
                  <a:srgbClr val="0F5494"/>
                </a:solidFill>
                <a:latin typeface="Verdana" charset="0"/>
              </a:defRPr>
            </a:lvl4pPr>
            <a:lvl5pPr marL="2057400" indent="-228600">
              <a:defRPr sz="1200">
                <a:solidFill>
                  <a:srgbClr val="0F5494"/>
                </a:solidFill>
                <a:latin typeface="Verdana" charset="0"/>
              </a:defRPr>
            </a:lvl5pPr>
            <a:lvl6pPr marL="2514600" indent="-228600" eaLnBrk="0" fontAlgn="base" hangingPunct="0">
              <a:spcBef>
                <a:spcPct val="0"/>
              </a:spcBef>
              <a:spcAft>
                <a:spcPct val="0"/>
              </a:spcAft>
              <a:defRPr sz="1200">
                <a:solidFill>
                  <a:srgbClr val="0F5494"/>
                </a:solidFill>
                <a:latin typeface="Verdana" charset="0"/>
              </a:defRPr>
            </a:lvl6pPr>
            <a:lvl7pPr marL="2971800" indent="-228600" eaLnBrk="0" fontAlgn="base" hangingPunct="0">
              <a:spcBef>
                <a:spcPct val="0"/>
              </a:spcBef>
              <a:spcAft>
                <a:spcPct val="0"/>
              </a:spcAft>
              <a:defRPr sz="1200">
                <a:solidFill>
                  <a:srgbClr val="0F5494"/>
                </a:solidFill>
                <a:latin typeface="Verdana" charset="0"/>
              </a:defRPr>
            </a:lvl7pPr>
            <a:lvl8pPr marL="3429000" indent="-228600" eaLnBrk="0" fontAlgn="base" hangingPunct="0">
              <a:spcBef>
                <a:spcPct val="0"/>
              </a:spcBef>
              <a:spcAft>
                <a:spcPct val="0"/>
              </a:spcAft>
              <a:defRPr sz="1200">
                <a:solidFill>
                  <a:srgbClr val="0F5494"/>
                </a:solidFill>
                <a:latin typeface="Verdana" charset="0"/>
              </a:defRPr>
            </a:lvl8pPr>
            <a:lvl9pPr marL="3886200" indent="-228600" eaLnBrk="0" fontAlgn="base" hangingPunct="0">
              <a:spcBef>
                <a:spcPct val="0"/>
              </a:spcBef>
              <a:spcAft>
                <a:spcPct val="0"/>
              </a:spcAft>
              <a:defRPr sz="1200">
                <a:solidFill>
                  <a:srgbClr val="0F5494"/>
                </a:solidFill>
                <a:latin typeface="Verdana" charset="0"/>
              </a:defRPr>
            </a:lvl9pPr>
          </a:lstStyle>
          <a:p>
            <a:fld id="{508693BD-CAE7-E34C-B603-C2CD632858FC}" type="slidenum">
              <a:rPr lang="en-GB" altLang="nl-NL">
                <a:solidFill>
                  <a:schemeClr val="tx1"/>
                </a:solidFill>
                <a:latin typeface="Arial" charset="0"/>
              </a:rPr>
              <a:pPr/>
              <a:t>41</a:t>
            </a:fld>
            <a:endParaRPr lang="en-GB" altLang="nl-NL">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r>
              <a:rPr lang="en-US" altLang="nl-NL" sz="1000">
                <a:solidFill>
                  <a:srgbClr val="EF8316"/>
                </a:solidFill>
                <a:latin typeface="Tw Cen MT" charset="0"/>
                <a:ea typeface="Tw Cen MT" charset="0"/>
                <a:cs typeface="Tw Cen MT" charset="0"/>
              </a:rPr>
              <a:t>PUTTING CONTEXT ANALYSIS AT THE CENTRE OF THE EC PROGRAM CYCLE: </a:t>
            </a:r>
          </a:p>
          <a:p>
            <a:pPr algn="ctr" eaLnBrk="1" hangingPunct="1"/>
            <a:r>
              <a:rPr lang="en-US" altLang="nl-NL" sz="1000">
                <a:solidFill>
                  <a:srgbClr val="EF8316"/>
                </a:solidFill>
                <a:latin typeface="Tw Cen MT" charset="0"/>
                <a:ea typeface="Tw Cen MT" charset="0"/>
                <a:cs typeface="Tw Cen MT" charset="0"/>
              </a:rPr>
              <a:t>A CONTINUOUS AND ITERATIVE PROCESS</a:t>
            </a:r>
          </a:p>
          <a:p>
            <a:endParaRPr lang="fr-FR" altLang="nl-NL">
              <a:ea typeface="MS PGothic" charset="-128"/>
            </a:endParaRPr>
          </a:p>
        </p:txBody>
      </p:sp>
      <p:sp>
        <p:nvSpPr>
          <p:cNvPr id="1843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charset="0"/>
              </a:defRPr>
            </a:lvl1pPr>
            <a:lvl2pPr marL="742950" indent="-285750">
              <a:defRPr sz="1200">
                <a:solidFill>
                  <a:srgbClr val="0F5494"/>
                </a:solidFill>
                <a:latin typeface="Verdana" charset="0"/>
              </a:defRPr>
            </a:lvl2pPr>
            <a:lvl3pPr marL="1143000" indent="-228600">
              <a:defRPr sz="1200">
                <a:solidFill>
                  <a:srgbClr val="0F5494"/>
                </a:solidFill>
                <a:latin typeface="Verdana" charset="0"/>
              </a:defRPr>
            </a:lvl3pPr>
            <a:lvl4pPr marL="1600200" indent="-228600">
              <a:defRPr sz="1200">
                <a:solidFill>
                  <a:srgbClr val="0F5494"/>
                </a:solidFill>
                <a:latin typeface="Verdana" charset="0"/>
              </a:defRPr>
            </a:lvl4pPr>
            <a:lvl5pPr marL="2057400" indent="-228600">
              <a:defRPr sz="1200">
                <a:solidFill>
                  <a:srgbClr val="0F5494"/>
                </a:solidFill>
                <a:latin typeface="Verdana" charset="0"/>
              </a:defRPr>
            </a:lvl5pPr>
            <a:lvl6pPr marL="2514600" indent="-228600" eaLnBrk="0" fontAlgn="base" hangingPunct="0">
              <a:spcBef>
                <a:spcPct val="0"/>
              </a:spcBef>
              <a:spcAft>
                <a:spcPct val="0"/>
              </a:spcAft>
              <a:defRPr sz="1200">
                <a:solidFill>
                  <a:srgbClr val="0F5494"/>
                </a:solidFill>
                <a:latin typeface="Verdana" charset="0"/>
              </a:defRPr>
            </a:lvl6pPr>
            <a:lvl7pPr marL="2971800" indent="-228600" eaLnBrk="0" fontAlgn="base" hangingPunct="0">
              <a:spcBef>
                <a:spcPct val="0"/>
              </a:spcBef>
              <a:spcAft>
                <a:spcPct val="0"/>
              </a:spcAft>
              <a:defRPr sz="1200">
                <a:solidFill>
                  <a:srgbClr val="0F5494"/>
                </a:solidFill>
                <a:latin typeface="Verdana" charset="0"/>
              </a:defRPr>
            </a:lvl7pPr>
            <a:lvl8pPr marL="3429000" indent="-228600" eaLnBrk="0" fontAlgn="base" hangingPunct="0">
              <a:spcBef>
                <a:spcPct val="0"/>
              </a:spcBef>
              <a:spcAft>
                <a:spcPct val="0"/>
              </a:spcAft>
              <a:defRPr sz="1200">
                <a:solidFill>
                  <a:srgbClr val="0F5494"/>
                </a:solidFill>
                <a:latin typeface="Verdana" charset="0"/>
              </a:defRPr>
            </a:lvl8pPr>
            <a:lvl9pPr marL="3886200" indent="-228600" eaLnBrk="0" fontAlgn="base" hangingPunct="0">
              <a:spcBef>
                <a:spcPct val="0"/>
              </a:spcBef>
              <a:spcAft>
                <a:spcPct val="0"/>
              </a:spcAft>
              <a:defRPr sz="1200">
                <a:solidFill>
                  <a:srgbClr val="0F5494"/>
                </a:solidFill>
                <a:latin typeface="Verdana" charset="0"/>
              </a:defRPr>
            </a:lvl9pPr>
          </a:lstStyle>
          <a:p>
            <a:fld id="{63FDE3D0-FF78-5A40-88EF-EED91903E173}" type="slidenum">
              <a:rPr lang="en-GB" altLang="nl-NL">
                <a:solidFill>
                  <a:srgbClr val="000000"/>
                </a:solidFill>
                <a:latin typeface="Tw Cen MT" charset="0"/>
                <a:ea typeface="MS PGothic" charset="-128"/>
              </a:rPr>
              <a:pPr/>
              <a:t>4</a:t>
            </a:fld>
            <a:endParaRPr lang="en-GB" altLang="nl-NL">
              <a:solidFill>
                <a:srgbClr val="000000"/>
              </a:solidFill>
              <a:latin typeface="Tw Cen MT" charset="0"/>
              <a:ea typeface="MS PGothic"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ltLang="en-US"/>
          </a:p>
        </p:txBody>
      </p:sp>
      <p:sp>
        <p:nvSpPr>
          <p:cNvPr id="2048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EC59B01C-2534-C242-AEDB-D433981F989C}" type="slidenum">
              <a:rPr lang="en-GB" altLang="en-US"/>
              <a:pPr>
                <a:spcBef>
                  <a:spcPct val="0"/>
                </a:spcBef>
              </a:pPr>
              <a:t>5</a:t>
            </a:fld>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First time that reference is made to targeted and untargeted BS.</a:t>
            </a:r>
          </a:p>
          <a:p>
            <a:r>
              <a:rPr lang="en-GB" altLang="en-US"/>
              <a:t>Definition of targeted BS in the Glossary (see annex 1) is very specific, focussed on one form of targeting. There are various other forms of targeting BS (or earmarking BS). </a:t>
            </a:r>
          </a:p>
        </p:txBody>
      </p:sp>
      <p:sp>
        <p:nvSpPr>
          <p:cNvPr id="2253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ABFB7ED7-664D-8B4C-8442-FA2072EED60A}" type="slidenum">
              <a:rPr lang="en-GB" altLang="en-US"/>
              <a:pPr>
                <a:spcBef>
                  <a:spcPct val="0"/>
                </a:spcBef>
              </a:pPr>
              <a:t>6</a:t>
            </a:fld>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ltLang="en-US"/>
          </a:p>
        </p:txBody>
      </p:sp>
      <p:sp>
        <p:nvSpPr>
          <p:cNvPr id="9220"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fontAlgn="auto">
              <a:spcBef>
                <a:spcPct val="0"/>
              </a:spcBef>
              <a:spcAft>
                <a:spcPts val="0"/>
              </a:spcAft>
              <a:defRPr/>
            </a:pPr>
            <a:fld id="{D4CC7209-65FB-1345-AA05-B1583A4816B0}" type="slidenum">
              <a:rPr lang="en-GB" altLang="en-US" kern="0" smtClean="0"/>
              <a:pPr fontAlgn="auto">
                <a:spcBef>
                  <a:spcPct val="0"/>
                </a:spcBef>
                <a:spcAft>
                  <a:spcPts val="0"/>
                </a:spcAft>
                <a:defRPr/>
              </a:pPr>
              <a:t>7</a:t>
            </a:fld>
            <a:endParaRPr lang="en-GB" altLang="en-US" ker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panose="020B0604030504040204" pitchFamily="34" charset="0"/>
              </a:defRPr>
            </a:lvl1pPr>
            <a:lvl2pPr marL="742950" indent="-285750">
              <a:defRPr sz="1200">
                <a:solidFill>
                  <a:srgbClr val="0F5494"/>
                </a:solidFill>
                <a:latin typeface="Verdana" panose="020B0604030504040204" pitchFamily="34" charset="0"/>
              </a:defRPr>
            </a:lvl2pPr>
            <a:lvl3pPr marL="1143000" indent="-228600">
              <a:defRPr sz="1200">
                <a:solidFill>
                  <a:srgbClr val="0F5494"/>
                </a:solidFill>
                <a:latin typeface="Verdana" panose="020B0604030504040204" pitchFamily="34" charset="0"/>
              </a:defRPr>
            </a:lvl3pPr>
            <a:lvl4pPr marL="1600200" indent="-228600">
              <a:defRPr sz="1200">
                <a:solidFill>
                  <a:srgbClr val="0F5494"/>
                </a:solidFill>
                <a:latin typeface="Verdana" panose="020B0604030504040204" pitchFamily="34" charset="0"/>
              </a:defRPr>
            </a:lvl4pPr>
            <a:lvl5pPr marL="2057400" indent="-22860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fontAlgn="auto">
              <a:spcBef>
                <a:spcPts val="0"/>
              </a:spcBef>
              <a:spcAft>
                <a:spcPts val="0"/>
              </a:spcAft>
              <a:defRPr/>
            </a:pPr>
            <a:fld id="{C2DFBBCF-F797-4349-BC84-D0C7799FA756}" type="slidenum">
              <a:rPr lang="en-US" altLang="en-US" kern="0" smtClean="0">
                <a:solidFill>
                  <a:schemeClr val="tx1"/>
                </a:solidFill>
                <a:latin typeface="Arial" panose="020B0604020202020204" pitchFamily="34" charset="0"/>
              </a:rPr>
              <a:pPr fontAlgn="auto">
                <a:spcBef>
                  <a:spcPts val="0"/>
                </a:spcBef>
                <a:spcAft>
                  <a:spcPts val="0"/>
                </a:spcAft>
                <a:defRPr/>
              </a:pPr>
              <a:t>8</a:t>
            </a:fld>
            <a:endParaRPr lang="en-US" altLang="en-US" kern="0">
              <a:solidFill>
                <a:schemeClr val="tx1"/>
              </a:solidFill>
              <a:latin typeface="Arial" panose="020B0604020202020204" pitchFamily="34" charset="0"/>
            </a:endParaRPr>
          </a:p>
        </p:txBody>
      </p:sp>
      <p:sp>
        <p:nvSpPr>
          <p:cNvPr id="26627" name="Rectangle 2"/>
          <p:cNvSpPr>
            <a:spLocks noGrp="1" noRot="1" noChangeAspect="1" noChangeArrowheads="1" noTextEdit="1"/>
          </p:cNvSpPr>
          <p:nvPr>
            <p:ph type="sldImg"/>
          </p:nvPr>
        </p:nvSpPr>
        <p:spPr>
          <a:xfrm>
            <a:off x="941388" y="746125"/>
            <a:ext cx="4916487" cy="3689350"/>
          </a:xfrm>
          <a:ln/>
        </p:spPr>
      </p:sp>
      <p:sp>
        <p:nvSpPr>
          <p:cNvPr id="26628" name="Rectangle 3"/>
          <p:cNvSpPr>
            <a:spLocks noGrp="1" noChangeArrowheads="1"/>
          </p:cNvSpPr>
          <p:nvPr>
            <p:ph type="body" idx="1"/>
          </p:nvPr>
        </p:nvSpPr>
        <p:spPr>
          <a:xfrm>
            <a:off x="906463" y="4691063"/>
            <a:ext cx="4984750" cy="44434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58" tIns="45729" rIns="91458" bIns="45729"/>
          <a:lstStyle/>
          <a:p>
            <a:pPr>
              <a:buFontTx/>
              <a:buChar char="•"/>
            </a:pPr>
            <a:r>
              <a:rPr lang="en-GB" altLang="en-US"/>
              <a:t>RMF: Risk Management Framework</a:t>
            </a:r>
          </a:p>
          <a:p>
            <a:pPr>
              <a:buFontTx/>
              <a:buChar char="•"/>
            </a:pPr>
            <a:r>
              <a:rPr lang="en-GB" altLang="en-US"/>
              <a:t>Other data collection/analysis: </a:t>
            </a:r>
          </a:p>
          <a:p>
            <a:pPr>
              <a:buFontTx/>
              <a:buChar char="•"/>
            </a:pPr>
            <a:r>
              <a:rPr lang="en-GB" altLang="en-US"/>
              <a:t>- for public policy: PAF (indicators), results of surveys, other review documents</a:t>
            </a:r>
          </a:p>
          <a:p>
            <a:pPr>
              <a:buFontTx/>
              <a:buChar char="•"/>
            </a:pPr>
            <a:endParaRPr lang="en-GB" altLang="en-US"/>
          </a:p>
          <a:p>
            <a:r>
              <a:rPr lang="en-GB" altLang="en-US"/>
              <a:t>Data sources/Surveys  (Examples):</a:t>
            </a:r>
          </a:p>
          <a:p>
            <a:r>
              <a:rPr lang="fr-FR" altLang="en-US"/>
              <a:t>Household surveys</a:t>
            </a:r>
          </a:p>
          <a:p>
            <a:r>
              <a:rPr lang="fr-FR" altLang="en-US"/>
              <a:t>LSMS – Living Standards Measurement Study.  </a:t>
            </a:r>
          </a:p>
          <a:p>
            <a:r>
              <a:rPr lang="fr-FR" altLang="en-US" sz="1000"/>
              <a:t>It is used to explore ways of improving the type and quality of household data collected by statistical offices. The goal is to foster increased use of household data as a basis for policy decisionmaking.</a:t>
            </a:r>
            <a:endParaRPr lang="fr-FR" altLang="en-US"/>
          </a:p>
          <a:p>
            <a:endParaRPr lang="fr-FR" altLang="en-US"/>
          </a:p>
          <a:p>
            <a:r>
              <a:rPr lang="fr-FR" altLang="en-US"/>
              <a:t>MIC – Multiple Indicator Cluster Survey</a:t>
            </a:r>
          </a:p>
          <a:p>
            <a:r>
              <a:rPr lang="fr-FR" altLang="en-US" sz="1000"/>
              <a:t>It is a </a:t>
            </a:r>
            <a:r>
              <a:rPr lang="fr-FR" altLang="en-US" sz="1000">
                <a:hlinkClick r:id="rId3"/>
              </a:rPr>
              <a:t>survey program developed by the </a:t>
            </a:r>
            <a:r>
              <a:rPr lang="fr-FR" altLang="en-US" sz="1000">
                <a:hlinkClick r:id="rId4"/>
              </a:rPr>
              <a:t>United Nations Children's Fund to provide internationally comparable, </a:t>
            </a:r>
            <a:r>
              <a:rPr lang="fr-FR" altLang="en-US" sz="1000">
                <a:hlinkClick r:id="rId5"/>
              </a:rPr>
              <a:t>statistically rigorous data on the situation of </a:t>
            </a:r>
            <a:r>
              <a:rPr lang="fr-FR" altLang="en-US" sz="1000">
                <a:hlinkClick r:id="rId6"/>
              </a:rPr>
              <a:t>children and </a:t>
            </a:r>
            <a:r>
              <a:rPr lang="fr-FR" altLang="en-US" sz="1000">
                <a:hlinkClick r:id="rId7"/>
              </a:rPr>
              <a:t>women</a:t>
            </a:r>
            <a:endParaRPr lang="fr-FR" altLang="en-US"/>
          </a:p>
          <a:p>
            <a:endParaRPr lang="fr-FR" altLang="en-US"/>
          </a:p>
          <a:p>
            <a:r>
              <a:rPr lang="fr-FR" altLang="en-US"/>
              <a:t>DHS – Demographic and Health Survey</a:t>
            </a:r>
          </a:p>
          <a:p>
            <a:endParaRPr lang="fr-FR" altLang="en-US"/>
          </a:p>
          <a:p>
            <a:r>
              <a:rPr lang="fr-FR" altLang="en-US"/>
              <a:t>PISA – Programme for International Student Assessment</a:t>
            </a:r>
          </a:p>
          <a:p>
            <a:endParaRPr lang="fr-FR" altLang="en-US"/>
          </a:p>
          <a:p>
            <a:r>
              <a:rPr lang="fr-FR" altLang="en-US"/>
              <a:t>PASEC – Programme d’Analyse des Systèmes Éducatifs.</a:t>
            </a:r>
          </a:p>
          <a:p>
            <a:endParaRPr lang="fr-FR" altLang="en-US"/>
          </a:p>
          <a:p>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nl-NL" altLang="nl-NL" sz="1000" b="1"/>
          </a:p>
        </p:txBody>
      </p:sp>
      <p:sp>
        <p:nvSpPr>
          <p:cNvPr id="17412"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panose="020B0604030504040204" pitchFamily="34" charset="0"/>
              </a:defRPr>
            </a:lvl1pPr>
            <a:lvl2pPr marL="742950" indent="-285750">
              <a:defRPr sz="1200">
                <a:solidFill>
                  <a:srgbClr val="0F5494"/>
                </a:solidFill>
                <a:latin typeface="Verdana" panose="020B0604030504040204" pitchFamily="34" charset="0"/>
              </a:defRPr>
            </a:lvl2pPr>
            <a:lvl3pPr marL="1143000" indent="-228600">
              <a:defRPr sz="1200">
                <a:solidFill>
                  <a:srgbClr val="0F5494"/>
                </a:solidFill>
                <a:latin typeface="Verdana" panose="020B0604030504040204" pitchFamily="34" charset="0"/>
              </a:defRPr>
            </a:lvl3pPr>
            <a:lvl4pPr marL="1600200" indent="-228600">
              <a:defRPr sz="1200">
                <a:solidFill>
                  <a:srgbClr val="0F5494"/>
                </a:solidFill>
                <a:latin typeface="Verdana" panose="020B0604030504040204" pitchFamily="34" charset="0"/>
              </a:defRPr>
            </a:lvl4pPr>
            <a:lvl5pPr marL="2057400" indent="-22860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fontAlgn="auto">
              <a:spcBef>
                <a:spcPts val="0"/>
              </a:spcBef>
              <a:spcAft>
                <a:spcPts val="0"/>
              </a:spcAft>
              <a:defRPr/>
            </a:pPr>
            <a:fld id="{DEA3C172-4484-7740-84F4-76F36DD0B4F1}" type="slidenum">
              <a:rPr lang="en-GB" altLang="nl-NL" kern="0" smtClean="0">
                <a:solidFill>
                  <a:srgbClr val="000000"/>
                </a:solidFill>
                <a:latin typeface="Arial" panose="020B0604020202020204" pitchFamily="34" charset="0"/>
              </a:rPr>
              <a:pPr fontAlgn="auto">
                <a:spcBef>
                  <a:spcPts val="0"/>
                </a:spcBef>
                <a:spcAft>
                  <a:spcPts val="0"/>
                </a:spcAft>
                <a:defRPr/>
              </a:pPr>
              <a:t>9</a:t>
            </a:fld>
            <a:endParaRPr lang="en-GB" altLang="nl-NL" kern="0">
              <a:solidFill>
                <a:srgbClr val="000000"/>
              </a:solidFill>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8"/>
              </a:srgbClr>
            </a:outerShdw>
          </a:effectLst>
        </p:spPr>
        <p:txBody>
          <a:bodyPr anchor="ctr"/>
          <a:lstStyle>
            <a:lvl1pPr defTabSz="457200">
              <a:defRPr sz="1200">
                <a:solidFill>
                  <a:srgbClr val="0F5494"/>
                </a:solidFill>
                <a:latin typeface="Verdana" charset="0"/>
              </a:defRPr>
            </a:lvl1pPr>
            <a:lvl2pPr marL="742950" indent="-285750" defTabSz="457200">
              <a:defRPr sz="1200">
                <a:solidFill>
                  <a:srgbClr val="0F5494"/>
                </a:solidFill>
                <a:latin typeface="Verdana" charset="0"/>
              </a:defRPr>
            </a:lvl2pPr>
            <a:lvl3pPr marL="1143000" indent="-228600" defTabSz="457200">
              <a:defRPr sz="1200">
                <a:solidFill>
                  <a:srgbClr val="0F5494"/>
                </a:solidFill>
                <a:latin typeface="Verdana" charset="0"/>
              </a:defRPr>
            </a:lvl3pPr>
            <a:lvl4pPr marL="1600200" indent="-228600" defTabSz="457200">
              <a:defRPr sz="1200">
                <a:solidFill>
                  <a:srgbClr val="0F5494"/>
                </a:solidFill>
                <a:latin typeface="Verdana" charset="0"/>
              </a:defRPr>
            </a:lvl4pPr>
            <a:lvl5pPr marL="2057400" indent="-228600" defTabSz="457200">
              <a:defRPr sz="1200">
                <a:solidFill>
                  <a:srgbClr val="0F5494"/>
                </a:solidFill>
                <a:latin typeface="Verdana" charset="0"/>
              </a:defRPr>
            </a:lvl5pPr>
            <a:lvl6pPr marL="2514600" indent="-228600" defTabSz="457200" eaLnBrk="0" fontAlgn="base" hangingPunct="0">
              <a:spcBef>
                <a:spcPct val="0"/>
              </a:spcBef>
              <a:spcAft>
                <a:spcPct val="0"/>
              </a:spcAft>
              <a:defRPr sz="1200">
                <a:solidFill>
                  <a:srgbClr val="0F5494"/>
                </a:solidFill>
                <a:latin typeface="Verdana" charset="0"/>
              </a:defRPr>
            </a:lvl6pPr>
            <a:lvl7pPr marL="2971800" indent="-228600" defTabSz="457200" eaLnBrk="0" fontAlgn="base" hangingPunct="0">
              <a:spcBef>
                <a:spcPct val="0"/>
              </a:spcBef>
              <a:spcAft>
                <a:spcPct val="0"/>
              </a:spcAft>
              <a:defRPr sz="1200">
                <a:solidFill>
                  <a:srgbClr val="0F5494"/>
                </a:solidFill>
                <a:latin typeface="Verdana" charset="0"/>
              </a:defRPr>
            </a:lvl7pPr>
            <a:lvl8pPr marL="3429000" indent="-228600" defTabSz="457200" eaLnBrk="0" fontAlgn="base" hangingPunct="0">
              <a:spcBef>
                <a:spcPct val="0"/>
              </a:spcBef>
              <a:spcAft>
                <a:spcPct val="0"/>
              </a:spcAft>
              <a:defRPr sz="1200">
                <a:solidFill>
                  <a:srgbClr val="0F5494"/>
                </a:solidFill>
                <a:latin typeface="Verdana" charset="0"/>
              </a:defRPr>
            </a:lvl8pPr>
            <a:lvl9pPr marL="3886200" indent="-228600" defTabSz="457200" eaLnBrk="0" fontAlgn="base" hangingPunct="0">
              <a:spcBef>
                <a:spcPct val="0"/>
              </a:spcBef>
              <a:spcAft>
                <a:spcPct val="0"/>
              </a:spcAft>
              <a:defRPr sz="1200">
                <a:solidFill>
                  <a:srgbClr val="0F5494"/>
                </a:solidFill>
                <a:latin typeface="Verdana" charset="0"/>
              </a:defRPr>
            </a:lvl9pPr>
          </a:lstStyle>
          <a:p>
            <a:pPr algn="ctr" eaLnBrk="1" hangingPunct="1"/>
            <a:endParaRPr lang="en-US" altLang="en-US" sz="1800">
              <a:solidFill>
                <a:srgbClr val="FFFFFF"/>
              </a:solidFill>
            </a:endParaRPr>
          </a:p>
        </p:txBody>
      </p:sp>
      <p:pic>
        <p:nvPicPr>
          <p:cNvPr id="5" name="Picture 6" descr="LOGO CE-EN-quadri.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40000" dist="23000" dir="5400000" rotWithShape="0">
              <a:srgbClr val="000000">
                <a:alpha val="34999"/>
              </a:srgbClr>
            </a:outerShdw>
          </a:effectLst>
        </p:spPr>
        <p:txBody>
          <a:bodyPr anchor="ctr"/>
          <a:lstStyle>
            <a:lvl1pPr defTabSz="457200">
              <a:defRPr sz="1200">
                <a:solidFill>
                  <a:srgbClr val="0F5494"/>
                </a:solidFill>
                <a:latin typeface="Verdana" charset="0"/>
              </a:defRPr>
            </a:lvl1pPr>
            <a:lvl2pPr marL="742950" indent="-285750" defTabSz="457200">
              <a:defRPr sz="1200">
                <a:solidFill>
                  <a:srgbClr val="0F5494"/>
                </a:solidFill>
                <a:latin typeface="Verdana" charset="0"/>
              </a:defRPr>
            </a:lvl2pPr>
            <a:lvl3pPr marL="1143000" indent="-228600" defTabSz="457200">
              <a:defRPr sz="1200">
                <a:solidFill>
                  <a:srgbClr val="0F5494"/>
                </a:solidFill>
                <a:latin typeface="Verdana" charset="0"/>
              </a:defRPr>
            </a:lvl3pPr>
            <a:lvl4pPr marL="1600200" indent="-228600" defTabSz="457200">
              <a:defRPr sz="1200">
                <a:solidFill>
                  <a:srgbClr val="0F5494"/>
                </a:solidFill>
                <a:latin typeface="Verdana" charset="0"/>
              </a:defRPr>
            </a:lvl4pPr>
            <a:lvl5pPr marL="2057400" indent="-228600" defTabSz="457200">
              <a:defRPr sz="1200">
                <a:solidFill>
                  <a:srgbClr val="0F5494"/>
                </a:solidFill>
                <a:latin typeface="Verdana" charset="0"/>
              </a:defRPr>
            </a:lvl5pPr>
            <a:lvl6pPr marL="2514600" indent="-228600" defTabSz="457200" eaLnBrk="0" fontAlgn="base" hangingPunct="0">
              <a:spcBef>
                <a:spcPct val="0"/>
              </a:spcBef>
              <a:spcAft>
                <a:spcPct val="0"/>
              </a:spcAft>
              <a:defRPr sz="1200">
                <a:solidFill>
                  <a:srgbClr val="0F5494"/>
                </a:solidFill>
                <a:latin typeface="Verdana" charset="0"/>
              </a:defRPr>
            </a:lvl6pPr>
            <a:lvl7pPr marL="2971800" indent="-228600" defTabSz="457200" eaLnBrk="0" fontAlgn="base" hangingPunct="0">
              <a:spcBef>
                <a:spcPct val="0"/>
              </a:spcBef>
              <a:spcAft>
                <a:spcPct val="0"/>
              </a:spcAft>
              <a:defRPr sz="1200">
                <a:solidFill>
                  <a:srgbClr val="0F5494"/>
                </a:solidFill>
                <a:latin typeface="Verdana" charset="0"/>
              </a:defRPr>
            </a:lvl7pPr>
            <a:lvl8pPr marL="3429000" indent="-228600" defTabSz="457200" eaLnBrk="0" fontAlgn="base" hangingPunct="0">
              <a:spcBef>
                <a:spcPct val="0"/>
              </a:spcBef>
              <a:spcAft>
                <a:spcPct val="0"/>
              </a:spcAft>
              <a:defRPr sz="1200">
                <a:solidFill>
                  <a:srgbClr val="0F5494"/>
                </a:solidFill>
                <a:latin typeface="Verdana" charset="0"/>
              </a:defRPr>
            </a:lvl8pPr>
            <a:lvl9pPr marL="3886200" indent="-228600" defTabSz="457200" eaLnBrk="0" fontAlgn="base" hangingPunct="0">
              <a:spcBef>
                <a:spcPct val="0"/>
              </a:spcBef>
              <a:spcAft>
                <a:spcPct val="0"/>
              </a:spcAft>
              <a:defRPr sz="1200">
                <a:solidFill>
                  <a:srgbClr val="0F5494"/>
                </a:solidFill>
                <a:latin typeface="Verdana" charset="0"/>
              </a:defRPr>
            </a:lvl9pPr>
          </a:lstStyle>
          <a:p>
            <a:pPr algn="ctr" eaLnBrk="1" hangingPunct="1"/>
            <a:endParaRPr lang="en-US" altLang="x-none" sz="1800">
              <a:solidFill>
                <a:srgbClr val="FFFFFF"/>
              </a:solidFill>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noProof="0"/>
              <a:t>Title</a:t>
            </a:r>
            <a:endParaRPr lang="en-GB" noProof="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noProof="0"/>
              <a:t>Subtitle</a:t>
            </a:r>
            <a:endParaRPr lang="en-GB" noProof="0"/>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Verdana" panose="020B0604030504040204" pitchFamily="34" charset="0"/>
              </a:defRPr>
            </a:lvl1pPr>
          </a:lstStyle>
          <a:p>
            <a:pPr>
              <a:defRPr/>
            </a:pPr>
            <a:fld id="{5AB40676-B055-A049-AD22-C757742C0378}" type="slidenum">
              <a:rPr lang="en-GB" altLang="en-US"/>
              <a:pPr>
                <a:defRPr/>
              </a:pPr>
              <a:t>‹nr.›</a:t>
            </a:fld>
            <a:endParaRPr lang="en-GB" altLang="en-US"/>
          </a:p>
        </p:txBody>
      </p:sp>
    </p:spTree>
    <p:extLst>
      <p:ext uri="{BB962C8B-B14F-4D97-AF65-F5344CB8AC3E}">
        <p14:creationId xmlns:p14="http://schemas.microsoft.com/office/powerpoint/2010/main" val="1655177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B613A2E-8DE8-5E4F-B1FF-641E3EE9851D}" type="slidenum">
              <a:rPr lang="en-GB" altLang="en-US"/>
              <a:pPr>
                <a:defRPr/>
              </a:pPr>
              <a:t>‹nr.›</a:t>
            </a:fld>
            <a:endParaRPr lang="en-GB" altLang="en-US"/>
          </a:p>
        </p:txBody>
      </p:sp>
    </p:spTree>
    <p:extLst>
      <p:ext uri="{BB962C8B-B14F-4D97-AF65-F5344CB8AC3E}">
        <p14:creationId xmlns:p14="http://schemas.microsoft.com/office/powerpoint/2010/main" val="879661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5603509-DE38-4548-8353-10D1BA3C8078}" type="slidenum">
              <a:rPr lang="en-GB" altLang="en-US"/>
              <a:pPr>
                <a:defRPr/>
              </a:pPr>
              <a:t>‹nr.›</a:t>
            </a:fld>
            <a:endParaRPr lang="en-GB" altLang="en-US"/>
          </a:p>
        </p:txBody>
      </p:sp>
    </p:spTree>
    <p:extLst>
      <p:ext uri="{BB962C8B-B14F-4D97-AF65-F5344CB8AC3E}">
        <p14:creationId xmlns:p14="http://schemas.microsoft.com/office/powerpoint/2010/main" val="11945474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8"/>
              </a:srgbClr>
            </a:outerShdw>
          </a:effectLst>
        </p:spPr>
        <p:txBody>
          <a:bodyPr anchor="ctr"/>
          <a:lstStyle>
            <a:lvl1pPr defTabSz="457200">
              <a:defRPr sz="1200">
                <a:solidFill>
                  <a:srgbClr val="0F5494"/>
                </a:solidFill>
                <a:latin typeface="Verdana" charset="0"/>
              </a:defRPr>
            </a:lvl1pPr>
            <a:lvl2pPr marL="742950" indent="-285750" defTabSz="457200">
              <a:defRPr sz="1200">
                <a:solidFill>
                  <a:srgbClr val="0F5494"/>
                </a:solidFill>
                <a:latin typeface="Verdana" charset="0"/>
              </a:defRPr>
            </a:lvl2pPr>
            <a:lvl3pPr marL="1143000" indent="-228600" defTabSz="457200">
              <a:defRPr sz="1200">
                <a:solidFill>
                  <a:srgbClr val="0F5494"/>
                </a:solidFill>
                <a:latin typeface="Verdana" charset="0"/>
              </a:defRPr>
            </a:lvl3pPr>
            <a:lvl4pPr marL="1600200" indent="-228600" defTabSz="457200">
              <a:defRPr sz="1200">
                <a:solidFill>
                  <a:srgbClr val="0F5494"/>
                </a:solidFill>
                <a:latin typeface="Verdana" charset="0"/>
              </a:defRPr>
            </a:lvl4pPr>
            <a:lvl5pPr marL="2057400" indent="-228600" defTabSz="457200">
              <a:defRPr sz="1200">
                <a:solidFill>
                  <a:srgbClr val="0F5494"/>
                </a:solidFill>
                <a:latin typeface="Verdana" charset="0"/>
              </a:defRPr>
            </a:lvl5pPr>
            <a:lvl6pPr marL="2514600" indent="-228600" defTabSz="457200" eaLnBrk="0" fontAlgn="base" hangingPunct="0">
              <a:spcBef>
                <a:spcPct val="0"/>
              </a:spcBef>
              <a:spcAft>
                <a:spcPct val="0"/>
              </a:spcAft>
              <a:defRPr sz="1200">
                <a:solidFill>
                  <a:srgbClr val="0F5494"/>
                </a:solidFill>
                <a:latin typeface="Verdana" charset="0"/>
              </a:defRPr>
            </a:lvl6pPr>
            <a:lvl7pPr marL="2971800" indent="-228600" defTabSz="457200" eaLnBrk="0" fontAlgn="base" hangingPunct="0">
              <a:spcBef>
                <a:spcPct val="0"/>
              </a:spcBef>
              <a:spcAft>
                <a:spcPct val="0"/>
              </a:spcAft>
              <a:defRPr sz="1200">
                <a:solidFill>
                  <a:srgbClr val="0F5494"/>
                </a:solidFill>
                <a:latin typeface="Verdana" charset="0"/>
              </a:defRPr>
            </a:lvl7pPr>
            <a:lvl8pPr marL="3429000" indent="-228600" defTabSz="457200" eaLnBrk="0" fontAlgn="base" hangingPunct="0">
              <a:spcBef>
                <a:spcPct val="0"/>
              </a:spcBef>
              <a:spcAft>
                <a:spcPct val="0"/>
              </a:spcAft>
              <a:defRPr sz="1200">
                <a:solidFill>
                  <a:srgbClr val="0F5494"/>
                </a:solidFill>
                <a:latin typeface="Verdana" charset="0"/>
              </a:defRPr>
            </a:lvl8pPr>
            <a:lvl9pPr marL="3886200" indent="-228600" defTabSz="457200" eaLnBrk="0" fontAlgn="base" hangingPunct="0">
              <a:spcBef>
                <a:spcPct val="0"/>
              </a:spcBef>
              <a:spcAft>
                <a:spcPct val="0"/>
              </a:spcAft>
              <a:defRPr sz="1200">
                <a:solidFill>
                  <a:srgbClr val="0F5494"/>
                </a:solidFill>
                <a:latin typeface="Verdana" charset="0"/>
              </a:defRPr>
            </a:lvl9pPr>
          </a:lstStyle>
          <a:p>
            <a:pPr algn="ctr"/>
            <a:endParaRPr lang="en-US" altLang="nl-NL" sz="1800">
              <a:solidFill>
                <a:srgbClr val="FFFFFF"/>
              </a:solidFill>
            </a:endParaRPr>
          </a:p>
        </p:txBody>
      </p:sp>
      <p:pic>
        <p:nvPicPr>
          <p:cNvPr id="5" name="Picture 6" descr="LOGO CE-EN-quadri.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6"/>
          <p:cNvSpPr>
            <a:spLocks noChangeArrowheads="1"/>
          </p:cNvSpPr>
          <p:nvPr/>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40000" dist="23000" dir="5400000" rotWithShape="0">
              <a:srgbClr val="000000">
                <a:alpha val="34999"/>
              </a:srgbClr>
            </a:outerShdw>
          </a:effectLst>
        </p:spPr>
        <p:txBody>
          <a:bodyPr anchor="ctr"/>
          <a:lstStyle>
            <a:lvl1pPr defTabSz="457200">
              <a:defRPr sz="1200">
                <a:solidFill>
                  <a:srgbClr val="0F5494"/>
                </a:solidFill>
                <a:latin typeface="Verdana" charset="0"/>
              </a:defRPr>
            </a:lvl1pPr>
            <a:lvl2pPr marL="742950" indent="-285750" defTabSz="457200">
              <a:defRPr sz="1200">
                <a:solidFill>
                  <a:srgbClr val="0F5494"/>
                </a:solidFill>
                <a:latin typeface="Verdana" charset="0"/>
              </a:defRPr>
            </a:lvl2pPr>
            <a:lvl3pPr marL="1143000" indent="-228600" defTabSz="457200">
              <a:defRPr sz="1200">
                <a:solidFill>
                  <a:srgbClr val="0F5494"/>
                </a:solidFill>
                <a:latin typeface="Verdana" charset="0"/>
              </a:defRPr>
            </a:lvl3pPr>
            <a:lvl4pPr marL="1600200" indent="-228600" defTabSz="457200">
              <a:defRPr sz="1200">
                <a:solidFill>
                  <a:srgbClr val="0F5494"/>
                </a:solidFill>
                <a:latin typeface="Verdana" charset="0"/>
              </a:defRPr>
            </a:lvl4pPr>
            <a:lvl5pPr marL="2057400" indent="-228600" defTabSz="457200">
              <a:defRPr sz="1200">
                <a:solidFill>
                  <a:srgbClr val="0F5494"/>
                </a:solidFill>
                <a:latin typeface="Verdana" charset="0"/>
              </a:defRPr>
            </a:lvl5pPr>
            <a:lvl6pPr marL="2514600" indent="-228600" defTabSz="457200" eaLnBrk="0" fontAlgn="base" hangingPunct="0">
              <a:spcBef>
                <a:spcPct val="0"/>
              </a:spcBef>
              <a:spcAft>
                <a:spcPct val="0"/>
              </a:spcAft>
              <a:defRPr sz="1200">
                <a:solidFill>
                  <a:srgbClr val="0F5494"/>
                </a:solidFill>
                <a:latin typeface="Verdana" charset="0"/>
              </a:defRPr>
            </a:lvl6pPr>
            <a:lvl7pPr marL="2971800" indent="-228600" defTabSz="457200" eaLnBrk="0" fontAlgn="base" hangingPunct="0">
              <a:spcBef>
                <a:spcPct val="0"/>
              </a:spcBef>
              <a:spcAft>
                <a:spcPct val="0"/>
              </a:spcAft>
              <a:defRPr sz="1200">
                <a:solidFill>
                  <a:srgbClr val="0F5494"/>
                </a:solidFill>
                <a:latin typeface="Verdana" charset="0"/>
              </a:defRPr>
            </a:lvl7pPr>
            <a:lvl8pPr marL="3429000" indent="-228600" defTabSz="457200" eaLnBrk="0" fontAlgn="base" hangingPunct="0">
              <a:spcBef>
                <a:spcPct val="0"/>
              </a:spcBef>
              <a:spcAft>
                <a:spcPct val="0"/>
              </a:spcAft>
              <a:defRPr sz="1200">
                <a:solidFill>
                  <a:srgbClr val="0F5494"/>
                </a:solidFill>
                <a:latin typeface="Verdana" charset="0"/>
              </a:defRPr>
            </a:lvl8pPr>
            <a:lvl9pPr marL="3886200" indent="-228600" defTabSz="457200" eaLnBrk="0" fontAlgn="base" hangingPunct="0">
              <a:spcBef>
                <a:spcPct val="0"/>
              </a:spcBef>
              <a:spcAft>
                <a:spcPct val="0"/>
              </a:spcAft>
              <a:defRPr sz="1200">
                <a:solidFill>
                  <a:srgbClr val="0F5494"/>
                </a:solidFill>
                <a:latin typeface="Verdana" charset="0"/>
              </a:defRPr>
            </a:lvl9pPr>
          </a:lstStyle>
          <a:p>
            <a:pPr algn="ctr"/>
            <a:endParaRPr lang="en-US" altLang="x-none" sz="1800">
              <a:solidFill>
                <a:srgbClr val="FFFFFF"/>
              </a:solidFill>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mn-lt"/>
              </a:defRPr>
            </a:lvl1pPr>
          </a:lstStyle>
          <a:p>
            <a:pPr>
              <a:defRPr/>
            </a:pPr>
            <a:fld id="{B8F80F2B-DD5D-C640-ADBB-9EA11DF6AFC7}" type="slidenum">
              <a:rPr lang="en-GB"/>
              <a:pPr>
                <a:defRPr/>
              </a:pPr>
              <a:t>‹nr.›</a:t>
            </a:fld>
            <a:endParaRPr lang="en-GB" dirty="0"/>
          </a:p>
        </p:txBody>
      </p:sp>
    </p:spTree>
    <p:extLst>
      <p:ext uri="{BB962C8B-B14F-4D97-AF65-F5344CB8AC3E}">
        <p14:creationId xmlns:p14="http://schemas.microsoft.com/office/powerpoint/2010/main" val="61919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E5284CC-F1B9-6A43-99D7-001E16A87410}" type="slidenum">
              <a:rPr lang="en-GB"/>
              <a:pPr>
                <a:defRPr/>
              </a:pPr>
              <a:t>‹nr.›</a:t>
            </a:fld>
            <a:endParaRPr lang="en-GB" dirty="0"/>
          </a:p>
        </p:txBody>
      </p:sp>
    </p:spTree>
    <p:extLst>
      <p:ext uri="{BB962C8B-B14F-4D97-AF65-F5344CB8AC3E}">
        <p14:creationId xmlns:p14="http://schemas.microsoft.com/office/powerpoint/2010/main" val="20814902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02CF1A7-8750-D64B-8D6A-096A031144D0}" type="slidenum">
              <a:rPr lang="en-GB"/>
              <a:pPr>
                <a:defRPr/>
              </a:pPr>
              <a:t>‹nr.›</a:t>
            </a:fld>
            <a:endParaRPr lang="en-GB" dirty="0"/>
          </a:p>
        </p:txBody>
      </p:sp>
    </p:spTree>
    <p:extLst>
      <p:ext uri="{BB962C8B-B14F-4D97-AF65-F5344CB8AC3E}">
        <p14:creationId xmlns:p14="http://schemas.microsoft.com/office/powerpoint/2010/main" val="10978540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5964CF4C-1504-7342-BB91-CD70EB49800D}" type="slidenum">
              <a:rPr lang="en-GB"/>
              <a:pPr>
                <a:defRPr/>
              </a:pPr>
              <a:t>‹nr.›</a:t>
            </a:fld>
            <a:endParaRPr lang="en-GB" dirty="0"/>
          </a:p>
        </p:txBody>
      </p:sp>
    </p:spTree>
    <p:extLst>
      <p:ext uri="{BB962C8B-B14F-4D97-AF65-F5344CB8AC3E}">
        <p14:creationId xmlns:p14="http://schemas.microsoft.com/office/powerpoint/2010/main" val="4535233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D08541CA-623C-8745-B3FF-B6D557F41D46}" type="slidenum">
              <a:rPr lang="en-GB"/>
              <a:pPr>
                <a:defRPr/>
              </a:pPr>
              <a:t>‹nr.›</a:t>
            </a:fld>
            <a:endParaRPr lang="en-GB" dirty="0"/>
          </a:p>
        </p:txBody>
      </p:sp>
    </p:spTree>
    <p:extLst>
      <p:ext uri="{BB962C8B-B14F-4D97-AF65-F5344CB8AC3E}">
        <p14:creationId xmlns:p14="http://schemas.microsoft.com/office/powerpoint/2010/main" val="9470768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8966232E-1169-CC46-A6EC-8BD25743AFEF}" type="slidenum">
              <a:rPr lang="en-GB"/>
              <a:pPr>
                <a:defRPr/>
              </a:pPr>
              <a:t>‹nr.›</a:t>
            </a:fld>
            <a:endParaRPr lang="en-GB" dirty="0"/>
          </a:p>
        </p:txBody>
      </p:sp>
    </p:spTree>
    <p:extLst>
      <p:ext uri="{BB962C8B-B14F-4D97-AF65-F5344CB8AC3E}">
        <p14:creationId xmlns:p14="http://schemas.microsoft.com/office/powerpoint/2010/main" val="3723137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6AB47F9E-7FE7-0741-B294-AC2ED009F842}" type="slidenum">
              <a:rPr lang="en-GB"/>
              <a:pPr>
                <a:defRPr/>
              </a:pPr>
              <a:t>‹nr.›</a:t>
            </a:fld>
            <a:endParaRPr lang="en-GB" dirty="0"/>
          </a:p>
        </p:txBody>
      </p:sp>
    </p:spTree>
    <p:extLst>
      <p:ext uri="{BB962C8B-B14F-4D97-AF65-F5344CB8AC3E}">
        <p14:creationId xmlns:p14="http://schemas.microsoft.com/office/powerpoint/2010/main" val="18579880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DCF81CAD-6F10-D643-A172-976A2C8875E3}" type="slidenum">
              <a:rPr lang="en-GB"/>
              <a:pPr>
                <a:defRPr/>
              </a:pPr>
              <a:t>‹nr.›</a:t>
            </a:fld>
            <a:endParaRPr lang="en-GB" dirty="0"/>
          </a:p>
        </p:txBody>
      </p:sp>
    </p:spTree>
    <p:extLst>
      <p:ext uri="{BB962C8B-B14F-4D97-AF65-F5344CB8AC3E}">
        <p14:creationId xmlns:p14="http://schemas.microsoft.com/office/powerpoint/2010/main" val="644806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922C983-9585-924C-AE42-882EA7296462}" type="slidenum">
              <a:rPr lang="en-GB" altLang="en-US"/>
              <a:pPr>
                <a:defRPr/>
              </a:pPr>
              <a:t>‹nr.›</a:t>
            </a:fld>
            <a:endParaRPr lang="en-GB" altLang="en-US"/>
          </a:p>
        </p:txBody>
      </p:sp>
    </p:spTree>
    <p:extLst>
      <p:ext uri="{BB962C8B-B14F-4D97-AF65-F5344CB8AC3E}">
        <p14:creationId xmlns:p14="http://schemas.microsoft.com/office/powerpoint/2010/main" val="14691252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FA9E092D-0690-A54C-8F18-61E0F4EA7E59}" type="slidenum">
              <a:rPr lang="en-GB"/>
              <a:pPr>
                <a:defRPr/>
              </a:pPr>
              <a:t>‹nr.›</a:t>
            </a:fld>
            <a:endParaRPr lang="en-GB" dirty="0"/>
          </a:p>
        </p:txBody>
      </p:sp>
    </p:spTree>
    <p:extLst>
      <p:ext uri="{BB962C8B-B14F-4D97-AF65-F5344CB8AC3E}">
        <p14:creationId xmlns:p14="http://schemas.microsoft.com/office/powerpoint/2010/main" val="10630014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B2984711-FFAD-CC47-90F9-85EED7F133B4}" type="slidenum">
              <a:rPr lang="en-GB"/>
              <a:pPr>
                <a:defRPr/>
              </a:pPr>
              <a:t>‹nr.›</a:t>
            </a:fld>
            <a:endParaRPr lang="en-GB" dirty="0"/>
          </a:p>
        </p:txBody>
      </p:sp>
    </p:spTree>
    <p:extLst>
      <p:ext uri="{BB962C8B-B14F-4D97-AF65-F5344CB8AC3E}">
        <p14:creationId xmlns:p14="http://schemas.microsoft.com/office/powerpoint/2010/main" val="9486922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1DB657D-0D54-C84A-BB8E-28C99220E407}" type="slidenum">
              <a:rPr lang="en-GB"/>
              <a:pPr>
                <a:defRPr/>
              </a:pPr>
              <a:t>‹nr.›</a:t>
            </a:fld>
            <a:endParaRPr lang="en-GB" dirty="0"/>
          </a:p>
        </p:txBody>
      </p:sp>
    </p:spTree>
    <p:extLst>
      <p:ext uri="{BB962C8B-B14F-4D97-AF65-F5344CB8AC3E}">
        <p14:creationId xmlns:p14="http://schemas.microsoft.com/office/powerpoint/2010/main" val="17523193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a:t>Click to edit Master title style</a:t>
            </a:r>
            <a:endParaRPr lang="en-GB"/>
          </a:p>
        </p:txBody>
      </p:sp>
      <p:sp>
        <p:nvSpPr>
          <p:cNvPr id="3" name="Table Placeholder 2"/>
          <p:cNvSpPr>
            <a:spLocks noGrp="1"/>
          </p:cNvSpPr>
          <p:nvPr>
            <p:ph type="tbl" idx="1"/>
          </p:nvPr>
        </p:nvSpPr>
        <p:spPr>
          <a:xfrm>
            <a:off x="457200" y="2492375"/>
            <a:ext cx="8229600" cy="3529013"/>
          </a:xfrm>
        </p:spPr>
        <p:txBody>
          <a:bodyPr/>
          <a:lstStyle/>
          <a:p>
            <a:pPr lvl="0"/>
            <a:endParaRPr lang="en-GB"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0B68B29-86F6-F34C-8E03-348CA42EC926}" type="slidenum">
              <a:rPr lang="en-GB"/>
              <a:pPr>
                <a:defRPr/>
              </a:pPr>
              <a:t>‹nr.›</a:t>
            </a:fld>
            <a:endParaRPr lang="en-GB" dirty="0"/>
          </a:p>
        </p:txBody>
      </p:sp>
    </p:spTree>
    <p:extLst>
      <p:ext uri="{BB962C8B-B14F-4D97-AF65-F5344CB8AC3E}">
        <p14:creationId xmlns:p14="http://schemas.microsoft.com/office/powerpoint/2010/main" val="64031158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8"/>
              </a:srgbClr>
            </a:outerShdw>
          </a:effectLst>
        </p:spPr>
        <p:txBody>
          <a:bodyPr anchor="ctr"/>
          <a:lstStyle>
            <a:lvl1pPr defTabSz="457200">
              <a:defRPr sz="1200">
                <a:solidFill>
                  <a:srgbClr val="0F5494"/>
                </a:solidFill>
                <a:latin typeface="Verdana" charset="0"/>
              </a:defRPr>
            </a:lvl1pPr>
            <a:lvl2pPr marL="742950" indent="-285750" defTabSz="457200">
              <a:defRPr sz="1200">
                <a:solidFill>
                  <a:srgbClr val="0F5494"/>
                </a:solidFill>
                <a:latin typeface="Verdana" charset="0"/>
              </a:defRPr>
            </a:lvl2pPr>
            <a:lvl3pPr marL="1143000" indent="-228600" defTabSz="457200">
              <a:defRPr sz="1200">
                <a:solidFill>
                  <a:srgbClr val="0F5494"/>
                </a:solidFill>
                <a:latin typeface="Verdana" charset="0"/>
              </a:defRPr>
            </a:lvl3pPr>
            <a:lvl4pPr marL="1600200" indent="-228600" defTabSz="457200">
              <a:defRPr sz="1200">
                <a:solidFill>
                  <a:srgbClr val="0F5494"/>
                </a:solidFill>
                <a:latin typeface="Verdana" charset="0"/>
              </a:defRPr>
            </a:lvl4pPr>
            <a:lvl5pPr marL="2057400" indent="-228600" defTabSz="457200">
              <a:defRPr sz="1200">
                <a:solidFill>
                  <a:srgbClr val="0F5494"/>
                </a:solidFill>
                <a:latin typeface="Verdana" charset="0"/>
              </a:defRPr>
            </a:lvl5pPr>
            <a:lvl6pPr marL="2514600" indent="-228600" defTabSz="457200" eaLnBrk="0" fontAlgn="base" hangingPunct="0">
              <a:spcBef>
                <a:spcPct val="0"/>
              </a:spcBef>
              <a:spcAft>
                <a:spcPct val="0"/>
              </a:spcAft>
              <a:defRPr sz="1200">
                <a:solidFill>
                  <a:srgbClr val="0F5494"/>
                </a:solidFill>
                <a:latin typeface="Verdana" charset="0"/>
              </a:defRPr>
            </a:lvl6pPr>
            <a:lvl7pPr marL="2971800" indent="-228600" defTabSz="457200" eaLnBrk="0" fontAlgn="base" hangingPunct="0">
              <a:spcBef>
                <a:spcPct val="0"/>
              </a:spcBef>
              <a:spcAft>
                <a:spcPct val="0"/>
              </a:spcAft>
              <a:defRPr sz="1200">
                <a:solidFill>
                  <a:srgbClr val="0F5494"/>
                </a:solidFill>
                <a:latin typeface="Verdana" charset="0"/>
              </a:defRPr>
            </a:lvl7pPr>
            <a:lvl8pPr marL="3429000" indent="-228600" defTabSz="457200" eaLnBrk="0" fontAlgn="base" hangingPunct="0">
              <a:spcBef>
                <a:spcPct val="0"/>
              </a:spcBef>
              <a:spcAft>
                <a:spcPct val="0"/>
              </a:spcAft>
              <a:defRPr sz="1200">
                <a:solidFill>
                  <a:srgbClr val="0F5494"/>
                </a:solidFill>
                <a:latin typeface="Verdana" charset="0"/>
              </a:defRPr>
            </a:lvl8pPr>
            <a:lvl9pPr marL="3886200" indent="-228600" defTabSz="457200" eaLnBrk="0" fontAlgn="base" hangingPunct="0">
              <a:spcBef>
                <a:spcPct val="0"/>
              </a:spcBef>
              <a:spcAft>
                <a:spcPct val="0"/>
              </a:spcAft>
              <a:defRPr sz="1200">
                <a:solidFill>
                  <a:srgbClr val="0F5494"/>
                </a:solidFill>
                <a:latin typeface="Verdana" charset="0"/>
              </a:defRPr>
            </a:lvl9pPr>
          </a:lstStyle>
          <a:p>
            <a:pPr algn="ctr"/>
            <a:endParaRPr lang="en-US" altLang="nl-NL" sz="1800">
              <a:solidFill>
                <a:srgbClr val="FFFFFF"/>
              </a:solidFill>
            </a:endParaRPr>
          </a:p>
        </p:txBody>
      </p:sp>
      <p:pic>
        <p:nvPicPr>
          <p:cNvPr id="5" name="Picture 6" descr="LOGO CE-EN-quadri.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6"/>
          <p:cNvSpPr>
            <a:spLocks noChangeArrowheads="1"/>
          </p:cNvSpPr>
          <p:nvPr/>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40000" dist="23000" dir="5400000" rotWithShape="0">
              <a:srgbClr val="000000">
                <a:alpha val="34999"/>
              </a:srgbClr>
            </a:outerShdw>
          </a:effectLst>
        </p:spPr>
        <p:txBody>
          <a:bodyPr anchor="ctr"/>
          <a:lstStyle>
            <a:lvl1pPr defTabSz="457200">
              <a:defRPr sz="1200">
                <a:solidFill>
                  <a:srgbClr val="0F5494"/>
                </a:solidFill>
                <a:latin typeface="Verdana" charset="0"/>
              </a:defRPr>
            </a:lvl1pPr>
            <a:lvl2pPr marL="742950" indent="-285750" defTabSz="457200">
              <a:defRPr sz="1200">
                <a:solidFill>
                  <a:srgbClr val="0F5494"/>
                </a:solidFill>
                <a:latin typeface="Verdana" charset="0"/>
              </a:defRPr>
            </a:lvl2pPr>
            <a:lvl3pPr marL="1143000" indent="-228600" defTabSz="457200">
              <a:defRPr sz="1200">
                <a:solidFill>
                  <a:srgbClr val="0F5494"/>
                </a:solidFill>
                <a:latin typeface="Verdana" charset="0"/>
              </a:defRPr>
            </a:lvl3pPr>
            <a:lvl4pPr marL="1600200" indent="-228600" defTabSz="457200">
              <a:defRPr sz="1200">
                <a:solidFill>
                  <a:srgbClr val="0F5494"/>
                </a:solidFill>
                <a:latin typeface="Verdana" charset="0"/>
              </a:defRPr>
            </a:lvl4pPr>
            <a:lvl5pPr marL="2057400" indent="-228600" defTabSz="457200">
              <a:defRPr sz="1200">
                <a:solidFill>
                  <a:srgbClr val="0F5494"/>
                </a:solidFill>
                <a:latin typeface="Verdana" charset="0"/>
              </a:defRPr>
            </a:lvl5pPr>
            <a:lvl6pPr marL="2514600" indent="-228600" defTabSz="457200" eaLnBrk="0" fontAlgn="base" hangingPunct="0">
              <a:spcBef>
                <a:spcPct val="0"/>
              </a:spcBef>
              <a:spcAft>
                <a:spcPct val="0"/>
              </a:spcAft>
              <a:defRPr sz="1200">
                <a:solidFill>
                  <a:srgbClr val="0F5494"/>
                </a:solidFill>
                <a:latin typeface="Verdana" charset="0"/>
              </a:defRPr>
            </a:lvl6pPr>
            <a:lvl7pPr marL="2971800" indent="-228600" defTabSz="457200" eaLnBrk="0" fontAlgn="base" hangingPunct="0">
              <a:spcBef>
                <a:spcPct val="0"/>
              </a:spcBef>
              <a:spcAft>
                <a:spcPct val="0"/>
              </a:spcAft>
              <a:defRPr sz="1200">
                <a:solidFill>
                  <a:srgbClr val="0F5494"/>
                </a:solidFill>
                <a:latin typeface="Verdana" charset="0"/>
              </a:defRPr>
            </a:lvl7pPr>
            <a:lvl8pPr marL="3429000" indent="-228600" defTabSz="457200" eaLnBrk="0" fontAlgn="base" hangingPunct="0">
              <a:spcBef>
                <a:spcPct val="0"/>
              </a:spcBef>
              <a:spcAft>
                <a:spcPct val="0"/>
              </a:spcAft>
              <a:defRPr sz="1200">
                <a:solidFill>
                  <a:srgbClr val="0F5494"/>
                </a:solidFill>
                <a:latin typeface="Verdana" charset="0"/>
              </a:defRPr>
            </a:lvl8pPr>
            <a:lvl9pPr marL="3886200" indent="-228600" defTabSz="457200" eaLnBrk="0" fontAlgn="base" hangingPunct="0">
              <a:spcBef>
                <a:spcPct val="0"/>
              </a:spcBef>
              <a:spcAft>
                <a:spcPct val="0"/>
              </a:spcAft>
              <a:defRPr sz="1200">
                <a:solidFill>
                  <a:srgbClr val="0F5494"/>
                </a:solidFill>
                <a:latin typeface="Verdana" charset="0"/>
              </a:defRPr>
            </a:lvl9pPr>
          </a:lstStyle>
          <a:p>
            <a:pPr algn="ctr"/>
            <a:endParaRPr lang="en-US" altLang="x-none" sz="1800">
              <a:solidFill>
                <a:srgbClr val="FFFFFF"/>
              </a:solidFill>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mn-lt"/>
              </a:defRPr>
            </a:lvl1pPr>
          </a:lstStyle>
          <a:p>
            <a:pPr>
              <a:defRPr/>
            </a:pPr>
            <a:fld id="{68C90568-7F61-784B-BAC3-69D532CB6B45}" type="slidenum">
              <a:rPr lang="en-GB"/>
              <a:pPr>
                <a:defRPr/>
              </a:pPr>
              <a:t>‹nr.›</a:t>
            </a:fld>
            <a:endParaRPr lang="en-GB" dirty="0"/>
          </a:p>
        </p:txBody>
      </p:sp>
    </p:spTree>
    <p:extLst>
      <p:ext uri="{BB962C8B-B14F-4D97-AF65-F5344CB8AC3E}">
        <p14:creationId xmlns:p14="http://schemas.microsoft.com/office/powerpoint/2010/main" val="12997244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8B993E8-B825-7944-927E-21315BCDF14F}" type="slidenum">
              <a:rPr lang="en-GB"/>
              <a:pPr>
                <a:defRPr/>
              </a:pPr>
              <a:t>‹nr.›</a:t>
            </a:fld>
            <a:endParaRPr lang="en-GB"/>
          </a:p>
        </p:txBody>
      </p:sp>
    </p:spTree>
    <p:extLst>
      <p:ext uri="{BB962C8B-B14F-4D97-AF65-F5344CB8AC3E}">
        <p14:creationId xmlns:p14="http://schemas.microsoft.com/office/powerpoint/2010/main" val="67616994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735BF84-2357-E74C-B5D3-28E29881803A}" type="slidenum">
              <a:rPr lang="en-GB"/>
              <a:pPr>
                <a:defRPr/>
              </a:pPr>
              <a:t>‹nr.›</a:t>
            </a:fld>
            <a:endParaRPr lang="en-GB"/>
          </a:p>
        </p:txBody>
      </p:sp>
    </p:spTree>
    <p:extLst>
      <p:ext uri="{BB962C8B-B14F-4D97-AF65-F5344CB8AC3E}">
        <p14:creationId xmlns:p14="http://schemas.microsoft.com/office/powerpoint/2010/main" val="205225572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4EC7027-8C41-0843-8D65-74687CC788AA}" type="slidenum">
              <a:rPr lang="en-GB"/>
              <a:pPr>
                <a:defRPr/>
              </a:pPr>
              <a:t>‹nr.›</a:t>
            </a:fld>
            <a:endParaRPr lang="en-GB"/>
          </a:p>
        </p:txBody>
      </p:sp>
    </p:spTree>
    <p:extLst>
      <p:ext uri="{BB962C8B-B14F-4D97-AF65-F5344CB8AC3E}">
        <p14:creationId xmlns:p14="http://schemas.microsoft.com/office/powerpoint/2010/main" val="152709880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08E9D065-FE50-9D49-A94E-0B8102DA8AC3}" type="slidenum">
              <a:rPr lang="en-GB"/>
              <a:pPr>
                <a:defRPr/>
              </a:pPr>
              <a:t>‹nr.›</a:t>
            </a:fld>
            <a:endParaRPr lang="en-GB"/>
          </a:p>
        </p:txBody>
      </p:sp>
    </p:spTree>
    <p:extLst>
      <p:ext uri="{BB962C8B-B14F-4D97-AF65-F5344CB8AC3E}">
        <p14:creationId xmlns:p14="http://schemas.microsoft.com/office/powerpoint/2010/main" val="137248311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CD9AFBD9-6388-9944-A48B-DA9A0AB43FEB}" type="slidenum">
              <a:rPr lang="en-GB"/>
              <a:pPr>
                <a:defRPr/>
              </a:pPr>
              <a:t>‹nr.›</a:t>
            </a:fld>
            <a:endParaRPr lang="en-GB"/>
          </a:p>
        </p:txBody>
      </p:sp>
    </p:spTree>
    <p:extLst>
      <p:ext uri="{BB962C8B-B14F-4D97-AF65-F5344CB8AC3E}">
        <p14:creationId xmlns:p14="http://schemas.microsoft.com/office/powerpoint/2010/main" val="1201777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8E66040-DBDD-144B-999C-A0AB4F4775B6}" type="slidenum">
              <a:rPr lang="en-GB" altLang="en-US"/>
              <a:pPr>
                <a:defRPr/>
              </a:pPr>
              <a:t>‹nr.›</a:t>
            </a:fld>
            <a:endParaRPr lang="en-GB" altLang="en-US"/>
          </a:p>
        </p:txBody>
      </p:sp>
    </p:spTree>
    <p:extLst>
      <p:ext uri="{BB962C8B-B14F-4D97-AF65-F5344CB8AC3E}">
        <p14:creationId xmlns:p14="http://schemas.microsoft.com/office/powerpoint/2010/main" val="196793171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EEC06903-83DD-0C4E-A097-4A66159E2F59}" type="slidenum">
              <a:rPr lang="en-GB"/>
              <a:pPr>
                <a:defRPr/>
              </a:pPr>
              <a:t>‹nr.›</a:t>
            </a:fld>
            <a:endParaRPr lang="en-GB"/>
          </a:p>
        </p:txBody>
      </p:sp>
    </p:spTree>
    <p:extLst>
      <p:ext uri="{BB962C8B-B14F-4D97-AF65-F5344CB8AC3E}">
        <p14:creationId xmlns:p14="http://schemas.microsoft.com/office/powerpoint/2010/main" val="118810376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D36D846-1002-F94C-ADF0-24FF1ED2D8E8}" type="slidenum">
              <a:rPr lang="en-GB"/>
              <a:pPr>
                <a:defRPr/>
              </a:pPr>
              <a:t>‹nr.›</a:t>
            </a:fld>
            <a:endParaRPr lang="en-GB"/>
          </a:p>
        </p:txBody>
      </p:sp>
    </p:spTree>
    <p:extLst>
      <p:ext uri="{BB962C8B-B14F-4D97-AF65-F5344CB8AC3E}">
        <p14:creationId xmlns:p14="http://schemas.microsoft.com/office/powerpoint/2010/main" val="11570453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F8F0651-5D46-404F-B73C-AB5F9C1E6EDE}" type="slidenum">
              <a:rPr lang="en-GB"/>
              <a:pPr>
                <a:defRPr/>
              </a:pPr>
              <a:t>‹nr.›</a:t>
            </a:fld>
            <a:endParaRPr lang="en-GB"/>
          </a:p>
        </p:txBody>
      </p:sp>
    </p:spTree>
    <p:extLst>
      <p:ext uri="{BB962C8B-B14F-4D97-AF65-F5344CB8AC3E}">
        <p14:creationId xmlns:p14="http://schemas.microsoft.com/office/powerpoint/2010/main" val="9968747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50FDA14-7F90-3540-91E3-24B418CA0AEC}" type="slidenum">
              <a:rPr lang="en-GB"/>
              <a:pPr>
                <a:defRPr/>
              </a:pPr>
              <a:t>‹nr.›</a:t>
            </a:fld>
            <a:endParaRPr lang="en-GB"/>
          </a:p>
        </p:txBody>
      </p:sp>
    </p:spTree>
    <p:extLst>
      <p:ext uri="{BB962C8B-B14F-4D97-AF65-F5344CB8AC3E}">
        <p14:creationId xmlns:p14="http://schemas.microsoft.com/office/powerpoint/2010/main" val="195327030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2EE8F87C-FB5A-E744-AB18-18ECF900F631}" type="slidenum">
              <a:rPr lang="en-GB"/>
              <a:pPr>
                <a:defRPr/>
              </a:pPr>
              <a:t>‹nr.›</a:t>
            </a:fld>
            <a:endParaRPr lang="en-GB"/>
          </a:p>
        </p:txBody>
      </p:sp>
    </p:spTree>
    <p:extLst>
      <p:ext uri="{BB962C8B-B14F-4D97-AF65-F5344CB8AC3E}">
        <p14:creationId xmlns:p14="http://schemas.microsoft.com/office/powerpoint/2010/main" val="3145402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a:t>Click to edit Master title style</a:t>
            </a:r>
            <a:endParaRPr lang="en-GB"/>
          </a:p>
        </p:txBody>
      </p:sp>
      <p:sp>
        <p:nvSpPr>
          <p:cNvPr id="3" name="Table Placeholder 2"/>
          <p:cNvSpPr>
            <a:spLocks noGrp="1"/>
          </p:cNvSpPr>
          <p:nvPr>
            <p:ph type="tbl" idx="1"/>
          </p:nvPr>
        </p:nvSpPr>
        <p:spPr>
          <a:xfrm>
            <a:off x="457200" y="2492375"/>
            <a:ext cx="8229600" cy="3529013"/>
          </a:xfrm>
        </p:spPr>
        <p:txBody>
          <a:bodyPr/>
          <a:lstStyle/>
          <a:p>
            <a:pPr lvl="0"/>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A37DD5B-3141-C54B-862D-AB4E46E67E62}" type="slidenum">
              <a:rPr lang="en-GB"/>
              <a:pPr>
                <a:defRPr/>
              </a:pPr>
              <a:t>‹nr.›</a:t>
            </a:fld>
            <a:endParaRPr lang="en-GB"/>
          </a:p>
        </p:txBody>
      </p:sp>
    </p:spTree>
    <p:extLst>
      <p:ext uri="{BB962C8B-B14F-4D97-AF65-F5344CB8AC3E}">
        <p14:creationId xmlns:p14="http://schemas.microsoft.com/office/powerpoint/2010/main" val="36682101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8"/>
              </a:srgbClr>
            </a:outerShdw>
          </a:effectLst>
        </p:spPr>
        <p:txBody>
          <a:bodyPr anchor="ctr"/>
          <a:lstStyle>
            <a:lvl1pPr defTabSz="457200">
              <a:defRPr sz="1200">
                <a:solidFill>
                  <a:srgbClr val="0F5494"/>
                </a:solidFill>
                <a:latin typeface="Verdana" charset="0"/>
              </a:defRPr>
            </a:lvl1pPr>
            <a:lvl2pPr marL="742950" indent="-285750" defTabSz="457200">
              <a:defRPr sz="1200">
                <a:solidFill>
                  <a:srgbClr val="0F5494"/>
                </a:solidFill>
                <a:latin typeface="Verdana" charset="0"/>
              </a:defRPr>
            </a:lvl2pPr>
            <a:lvl3pPr marL="1143000" indent="-228600" defTabSz="457200">
              <a:defRPr sz="1200">
                <a:solidFill>
                  <a:srgbClr val="0F5494"/>
                </a:solidFill>
                <a:latin typeface="Verdana" charset="0"/>
              </a:defRPr>
            </a:lvl3pPr>
            <a:lvl4pPr marL="1600200" indent="-228600" defTabSz="457200">
              <a:defRPr sz="1200">
                <a:solidFill>
                  <a:srgbClr val="0F5494"/>
                </a:solidFill>
                <a:latin typeface="Verdana" charset="0"/>
              </a:defRPr>
            </a:lvl4pPr>
            <a:lvl5pPr marL="2057400" indent="-228600" defTabSz="457200">
              <a:defRPr sz="1200">
                <a:solidFill>
                  <a:srgbClr val="0F5494"/>
                </a:solidFill>
                <a:latin typeface="Verdana" charset="0"/>
              </a:defRPr>
            </a:lvl5pPr>
            <a:lvl6pPr marL="2514600" indent="-228600" defTabSz="457200" eaLnBrk="0" fontAlgn="base" hangingPunct="0">
              <a:spcBef>
                <a:spcPct val="0"/>
              </a:spcBef>
              <a:spcAft>
                <a:spcPct val="0"/>
              </a:spcAft>
              <a:defRPr sz="1200">
                <a:solidFill>
                  <a:srgbClr val="0F5494"/>
                </a:solidFill>
                <a:latin typeface="Verdana" charset="0"/>
              </a:defRPr>
            </a:lvl6pPr>
            <a:lvl7pPr marL="2971800" indent="-228600" defTabSz="457200" eaLnBrk="0" fontAlgn="base" hangingPunct="0">
              <a:spcBef>
                <a:spcPct val="0"/>
              </a:spcBef>
              <a:spcAft>
                <a:spcPct val="0"/>
              </a:spcAft>
              <a:defRPr sz="1200">
                <a:solidFill>
                  <a:srgbClr val="0F5494"/>
                </a:solidFill>
                <a:latin typeface="Verdana" charset="0"/>
              </a:defRPr>
            </a:lvl7pPr>
            <a:lvl8pPr marL="3429000" indent="-228600" defTabSz="457200" eaLnBrk="0" fontAlgn="base" hangingPunct="0">
              <a:spcBef>
                <a:spcPct val="0"/>
              </a:spcBef>
              <a:spcAft>
                <a:spcPct val="0"/>
              </a:spcAft>
              <a:defRPr sz="1200">
                <a:solidFill>
                  <a:srgbClr val="0F5494"/>
                </a:solidFill>
                <a:latin typeface="Verdana" charset="0"/>
              </a:defRPr>
            </a:lvl8pPr>
            <a:lvl9pPr marL="3886200" indent="-228600" defTabSz="457200" eaLnBrk="0" fontAlgn="base" hangingPunct="0">
              <a:spcBef>
                <a:spcPct val="0"/>
              </a:spcBef>
              <a:spcAft>
                <a:spcPct val="0"/>
              </a:spcAft>
              <a:defRPr sz="1200">
                <a:solidFill>
                  <a:srgbClr val="0F5494"/>
                </a:solidFill>
                <a:latin typeface="Verdana" charset="0"/>
              </a:defRPr>
            </a:lvl9pPr>
          </a:lstStyle>
          <a:p>
            <a:pPr algn="ctr"/>
            <a:endParaRPr lang="en-US" altLang="nl-NL" sz="1800">
              <a:solidFill>
                <a:srgbClr val="FFFFFF"/>
              </a:solidFill>
              <a:latin typeface="Tw Cen MT" charset="0"/>
            </a:endParaRPr>
          </a:p>
        </p:txBody>
      </p:sp>
      <p:pic>
        <p:nvPicPr>
          <p:cNvPr id="5" name="Picture 6" descr="LOGO CE-EN-quadri.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6"/>
          <p:cNvSpPr>
            <a:spLocks noChangeArrowheads="1"/>
          </p:cNvSpPr>
          <p:nvPr/>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40000" dist="23000" dir="5400000" rotWithShape="0">
              <a:srgbClr val="000000">
                <a:alpha val="34999"/>
              </a:srgbClr>
            </a:outerShdw>
          </a:effectLst>
        </p:spPr>
        <p:txBody>
          <a:bodyPr anchor="ctr"/>
          <a:lstStyle>
            <a:lvl1pPr defTabSz="457200">
              <a:defRPr sz="1200">
                <a:solidFill>
                  <a:srgbClr val="0F5494"/>
                </a:solidFill>
                <a:latin typeface="Verdana" charset="0"/>
              </a:defRPr>
            </a:lvl1pPr>
            <a:lvl2pPr marL="742950" indent="-285750" defTabSz="457200">
              <a:defRPr sz="1200">
                <a:solidFill>
                  <a:srgbClr val="0F5494"/>
                </a:solidFill>
                <a:latin typeface="Verdana" charset="0"/>
              </a:defRPr>
            </a:lvl2pPr>
            <a:lvl3pPr marL="1143000" indent="-228600" defTabSz="457200">
              <a:defRPr sz="1200">
                <a:solidFill>
                  <a:srgbClr val="0F5494"/>
                </a:solidFill>
                <a:latin typeface="Verdana" charset="0"/>
              </a:defRPr>
            </a:lvl3pPr>
            <a:lvl4pPr marL="1600200" indent="-228600" defTabSz="457200">
              <a:defRPr sz="1200">
                <a:solidFill>
                  <a:srgbClr val="0F5494"/>
                </a:solidFill>
                <a:latin typeface="Verdana" charset="0"/>
              </a:defRPr>
            </a:lvl4pPr>
            <a:lvl5pPr marL="2057400" indent="-228600" defTabSz="457200">
              <a:defRPr sz="1200">
                <a:solidFill>
                  <a:srgbClr val="0F5494"/>
                </a:solidFill>
                <a:latin typeface="Verdana" charset="0"/>
              </a:defRPr>
            </a:lvl5pPr>
            <a:lvl6pPr marL="2514600" indent="-228600" defTabSz="457200" eaLnBrk="0" fontAlgn="base" hangingPunct="0">
              <a:spcBef>
                <a:spcPct val="0"/>
              </a:spcBef>
              <a:spcAft>
                <a:spcPct val="0"/>
              </a:spcAft>
              <a:defRPr sz="1200">
                <a:solidFill>
                  <a:srgbClr val="0F5494"/>
                </a:solidFill>
                <a:latin typeface="Verdana" charset="0"/>
              </a:defRPr>
            </a:lvl6pPr>
            <a:lvl7pPr marL="2971800" indent="-228600" defTabSz="457200" eaLnBrk="0" fontAlgn="base" hangingPunct="0">
              <a:spcBef>
                <a:spcPct val="0"/>
              </a:spcBef>
              <a:spcAft>
                <a:spcPct val="0"/>
              </a:spcAft>
              <a:defRPr sz="1200">
                <a:solidFill>
                  <a:srgbClr val="0F5494"/>
                </a:solidFill>
                <a:latin typeface="Verdana" charset="0"/>
              </a:defRPr>
            </a:lvl7pPr>
            <a:lvl8pPr marL="3429000" indent="-228600" defTabSz="457200" eaLnBrk="0" fontAlgn="base" hangingPunct="0">
              <a:spcBef>
                <a:spcPct val="0"/>
              </a:spcBef>
              <a:spcAft>
                <a:spcPct val="0"/>
              </a:spcAft>
              <a:defRPr sz="1200">
                <a:solidFill>
                  <a:srgbClr val="0F5494"/>
                </a:solidFill>
                <a:latin typeface="Verdana" charset="0"/>
              </a:defRPr>
            </a:lvl8pPr>
            <a:lvl9pPr marL="3886200" indent="-228600" defTabSz="457200" eaLnBrk="0" fontAlgn="base" hangingPunct="0">
              <a:spcBef>
                <a:spcPct val="0"/>
              </a:spcBef>
              <a:spcAft>
                <a:spcPct val="0"/>
              </a:spcAft>
              <a:defRPr sz="1200">
                <a:solidFill>
                  <a:srgbClr val="0F5494"/>
                </a:solidFill>
                <a:latin typeface="Verdana" charset="0"/>
              </a:defRPr>
            </a:lvl9pPr>
          </a:lstStyle>
          <a:p>
            <a:pPr algn="ctr"/>
            <a:endParaRPr lang="en-US" altLang="x-none" sz="1800">
              <a:solidFill>
                <a:srgbClr val="FFFFFF"/>
              </a:solidFill>
              <a:latin typeface="Tw Cen MT" charset="0"/>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6"/>
          <p:cNvSpPr>
            <a:spLocks noGrp="1" noChangeArrowheads="1"/>
          </p:cNvSpPr>
          <p:nvPr>
            <p:ph type="dt" sz="half" idx="10"/>
          </p:nvPr>
        </p:nvSpPr>
        <p:spPr/>
        <p:txBody>
          <a:bodyPr/>
          <a:lstStyle>
            <a:lvl1pPr>
              <a:defRPr sz="1200" b="1">
                <a:solidFill>
                  <a:schemeClr val="bg1"/>
                </a:solidFill>
                <a:latin typeface="Tw Cen M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Tw Cen M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Tw Cen MT"/>
              </a:defRPr>
            </a:lvl1pPr>
          </a:lstStyle>
          <a:p>
            <a:pPr>
              <a:defRPr/>
            </a:pPr>
            <a:fld id="{8E70964F-2178-5E40-A143-EB6D4808161F}" type="slidenum">
              <a:rPr lang="en-GB"/>
              <a:pPr>
                <a:defRPr/>
              </a:pPr>
              <a:t>‹nr.›</a:t>
            </a:fld>
            <a:endParaRPr lang="en-GB" dirty="0"/>
          </a:p>
        </p:txBody>
      </p:sp>
    </p:spTree>
    <p:extLst>
      <p:ext uri="{BB962C8B-B14F-4D97-AF65-F5344CB8AC3E}">
        <p14:creationId xmlns:p14="http://schemas.microsoft.com/office/powerpoint/2010/main" val="26557723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4pPr>
              <a:defRPr>
                <a:latin typeface="Tw Cen MT"/>
              </a:defRPr>
            </a:lvl4pPr>
            <a:lvl5pPr>
              <a:defRPr>
                <a:latin typeface="Tw Cen M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44A49FA-4FC6-D148-9B07-4DBF66028146}" type="slidenum">
              <a:rPr lang="en-GB"/>
              <a:pPr>
                <a:defRPr/>
              </a:pPr>
              <a:t>‹nr.›</a:t>
            </a:fld>
            <a:endParaRPr lang="en-GB" dirty="0"/>
          </a:p>
        </p:txBody>
      </p:sp>
    </p:spTree>
    <p:extLst>
      <p:ext uri="{BB962C8B-B14F-4D97-AF65-F5344CB8AC3E}">
        <p14:creationId xmlns:p14="http://schemas.microsoft.com/office/powerpoint/2010/main" val="188269860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9348CC5-A5A5-5C47-93E1-9D532EFF198B}" type="slidenum">
              <a:rPr lang="en-GB"/>
              <a:pPr>
                <a:defRPr/>
              </a:pPr>
              <a:t>‹nr.›</a:t>
            </a:fld>
            <a:endParaRPr lang="en-GB" dirty="0"/>
          </a:p>
        </p:txBody>
      </p:sp>
    </p:spTree>
    <p:extLst>
      <p:ext uri="{BB962C8B-B14F-4D97-AF65-F5344CB8AC3E}">
        <p14:creationId xmlns:p14="http://schemas.microsoft.com/office/powerpoint/2010/main" val="149133210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atin typeface="Tw Cen MT"/>
              </a:defRPr>
            </a:lvl4pPr>
            <a:lvl5pPr>
              <a:defRPr sz="1800">
                <a:latin typeface="Tw Cen MT"/>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atin typeface="Tw Cen MT"/>
              </a:defRPr>
            </a:lvl4pPr>
            <a:lvl5pPr>
              <a:defRPr sz="1800">
                <a:latin typeface="Tw Cen MT"/>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D7C3AF92-F7E1-BC40-9CAB-4045AF6F0659}" type="slidenum">
              <a:rPr lang="en-GB"/>
              <a:pPr>
                <a:defRPr/>
              </a:pPr>
              <a:t>‹nr.›</a:t>
            </a:fld>
            <a:endParaRPr lang="en-GB" dirty="0"/>
          </a:p>
        </p:txBody>
      </p:sp>
    </p:spTree>
    <p:extLst>
      <p:ext uri="{BB962C8B-B14F-4D97-AF65-F5344CB8AC3E}">
        <p14:creationId xmlns:p14="http://schemas.microsoft.com/office/powerpoint/2010/main" val="1537111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A78A3DB-E17A-3E4B-BB12-1A5229AF164E}" type="slidenum">
              <a:rPr lang="en-GB" altLang="en-US"/>
              <a:pPr>
                <a:defRPr/>
              </a:pPr>
              <a:t>‹nr.›</a:t>
            </a:fld>
            <a:endParaRPr lang="en-GB" altLang="en-US"/>
          </a:p>
        </p:txBody>
      </p:sp>
    </p:spTree>
    <p:extLst>
      <p:ext uri="{BB962C8B-B14F-4D97-AF65-F5344CB8AC3E}">
        <p14:creationId xmlns:p14="http://schemas.microsoft.com/office/powerpoint/2010/main" val="163273697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atin typeface="Tw Cen MT"/>
              </a:defRPr>
            </a:lvl4pPr>
            <a:lvl5pPr>
              <a:defRPr sz="1600">
                <a:latin typeface="Tw Cen M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atin typeface="Tw Cen MT"/>
              </a:defRPr>
            </a:lvl4pPr>
            <a:lvl5pPr>
              <a:defRPr sz="1600">
                <a:latin typeface="Tw Cen M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3AB8B7E2-572A-1A46-BF11-643B40E0C5C2}" type="slidenum">
              <a:rPr lang="en-GB"/>
              <a:pPr>
                <a:defRPr/>
              </a:pPr>
              <a:t>‹nr.›</a:t>
            </a:fld>
            <a:endParaRPr lang="en-GB" dirty="0"/>
          </a:p>
        </p:txBody>
      </p:sp>
    </p:spTree>
    <p:extLst>
      <p:ext uri="{BB962C8B-B14F-4D97-AF65-F5344CB8AC3E}">
        <p14:creationId xmlns:p14="http://schemas.microsoft.com/office/powerpoint/2010/main" val="1018617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7AAA0815-75A2-0840-9962-DFEA70596547}" type="slidenum">
              <a:rPr lang="en-GB"/>
              <a:pPr>
                <a:defRPr/>
              </a:pPr>
              <a:t>‹nr.›</a:t>
            </a:fld>
            <a:endParaRPr lang="en-GB" dirty="0"/>
          </a:p>
        </p:txBody>
      </p:sp>
    </p:spTree>
    <p:extLst>
      <p:ext uri="{BB962C8B-B14F-4D97-AF65-F5344CB8AC3E}">
        <p14:creationId xmlns:p14="http://schemas.microsoft.com/office/powerpoint/2010/main" val="154778469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AAA400B2-164F-BE40-8104-7C338B30E300}" type="slidenum">
              <a:rPr lang="en-GB"/>
              <a:pPr>
                <a:defRPr/>
              </a:pPr>
              <a:t>‹nr.›</a:t>
            </a:fld>
            <a:endParaRPr lang="en-GB" dirty="0"/>
          </a:p>
        </p:txBody>
      </p:sp>
    </p:spTree>
    <p:extLst>
      <p:ext uri="{BB962C8B-B14F-4D97-AF65-F5344CB8AC3E}">
        <p14:creationId xmlns:p14="http://schemas.microsoft.com/office/powerpoint/2010/main" val="114788552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atin typeface="Tw Cen MT"/>
              </a:defRPr>
            </a:lvl4pPr>
            <a:lvl5pPr>
              <a:defRPr sz="2000">
                <a:latin typeface="Tw Cen MT"/>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DC3DBBE0-AC1F-694B-A8F9-DA1C8DFCF000}" type="slidenum">
              <a:rPr lang="en-GB"/>
              <a:pPr>
                <a:defRPr/>
              </a:pPr>
              <a:t>‹nr.›</a:t>
            </a:fld>
            <a:endParaRPr lang="en-GB" dirty="0"/>
          </a:p>
        </p:txBody>
      </p:sp>
    </p:spTree>
    <p:extLst>
      <p:ext uri="{BB962C8B-B14F-4D97-AF65-F5344CB8AC3E}">
        <p14:creationId xmlns:p14="http://schemas.microsoft.com/office/powerpoint/2010/main" val="166643448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262488B2-F4CB-2F4D-8FF2-F850DA0319E2}" type="slidenum">
              <a:rPr lang="en-GB"/>
              <a:pPr>
                <a:defRPr/>
              </a:pPr>
              <a:t>‹nr.›</a:t>
            </a:fld>
            <a:endParaRPr lang="en-GB" dirty="0"/>
          </a:p>
        </p:txBody>
      </p:sp>
    </p:spTree>
    <p:extLst>
      <p:ext uri="{BB962C8B-B14F-4D97-AF65-F5344CB8AC3E}">
        <p14:creationId xmlns:p14="http://schemas.microsoft.com/office/powerpoint/2010/main" val="28259799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lvl4pPr>
              <a:defRPr>
                <a:latin typeface="Tw Cen MT"/>
              </a:defRPr>
            </a:lvl4pPr>
            <a:lvl5pPr>
              <a:defRPr>
                <a:latin typeface="Tw Cen M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EE7426B-8800-844A-91FD-CEADAF10E6C1}" type="slidenum">
              <a:rPr lang="en-GB"/>
              <a:pPr>
                <a:defRPr/>
              </a:pPr>
              <a:t>‹nr.›</a:t>
            </a:fld>
            <a:endParaRPr lang="en-GB" dirty="0"/>
          </a:p>
        </p:txBody>
      </p:sp>
    </p:spTree>
    <p:extLst>
      <p:ext uri="{BB962C8B-B14F-4D97-AF65-F5344CB8AC3E}">
        <p14:creationId xmlns:p14="http://schemas.microsoft.com/office/powerpoint/2010/main" val="153812483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lvl4pPr>
              <a:defRPr>
                <a:latin typeface="Tw Cen MT"/>
              </a:defRPr>
            </a:lvl4pPr>
            <a:lvl5pPr>
              <a:defRPr>
                <a:latin typeface="Tw Cen M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75B475E-A1DF-424A-AE9B-F9BEE3FDFDC8}" type="slidenum">
              <a:rPr lang="en-GB"/>
              <a:pPr>
                <a:defRPr/>
              </a:pPr>
              <a:t>‹nr.›</a:t>
            </a:fld>
            <a:endParaRPr lang="en-GB" dirty="0"/>
          </a:p>
        </p:txBody>
      </p:sp>
    </p:spTree>
    <p:extLst>
      <p:ext uri="{BB962C8B-B14F-4D97-AF65-F5344CB8AC3E}">
        <p14:creationId xmlns:p14="http://schemas.microsoft.com/office/powerpoint/2010/main" val="200342609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a:t>Click to edit Master title style</a:t>
            </a:r>
            <a:endParaRPr lang="en-GB"/>
          </a:p>
        </p:txBody>
      </p:sp>
      <p:sp>
        <p:nvSpPr>
          <p:cNvPr id="3" name="Table Placeholder 2"/>
          <p:cNvSpPr>
            <a:spLocks noGrp="1"/>
          </p:cNvSpPr>
          <p:nvPr>
            <p:ph type="tbl" idx="1"/>
          </p:nvPr>
        </p:nvSpPr>
        <p:spPr>
          <a:xfrm>
            <a:off x="457200" y="2492375"/>
            <a:ext cx="8229600" cy="3529013"/>
          </a:xfrm>
        </p:spPr>
        <p:txBody>
          <a:bodyPr/>
          <a:lstStyle/>
          <a:p>
            <a:pPr lvl="0"/>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B131FB3-ACB3-604D-B2AE-71532B318506}" type="slidenum">
              <a:rPr lang="en-GB"/>
              <a:pPr>
                <a:defRPr/>
              </a:pPr>
              <a:t>‹nr.›</a:t>
            </a:fld>
            <a:endParaRPr lang="en-GB" dirty="0"/>
          </a:p>
        </p:txBody>
      </p:sp>
    </p:spTree>
    <p:extLst>
      <p:ext uri="{BB962C8B-B14F-4D97-AF65-F5344CB8AC3E}">
        <p14:creationId xmlns:p14="http://schemas.microsoft.com/office/powerpoint/2010/main" val="118634458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8"/>
              </a:srgbClr>
            </a:outerShdw>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pic>
        <p:nvPicPr>
          <p:cNvPr id="5" name="Picture 6" descr="LOGO CE-EN-quadri.eps"/>
          <p:cNvPicPr>
            <a:picLocks noChangeAspect="1"/>
          </p:cNvPicPr>
          <p:nvPr/>
        </p:nvPicPr>
        <p:blipFill>
          <a:blip r:embed="rId2"/>
          <a:srcRect/>
          <a:stretch>
            <a:fillRect/>
          </a:stretch>
        </p:blipFill>
        <p:spPr bwMode="auto">
          <a:xfrm>
            <a:off x="3957638" y="258763"/>
            <a:ext cx="1436687" cy="998537"/>
          </a:xfrm>
          <a:prstGeom prst="rect">
            <a:avLst/>
          </a:prstGeom>
          <a:noFill/>
          <a:ln w="9525">
            <a:noFill/>
            <a:miter lim="800000"/>
            <a:headEnd/>
            <a:tailEnd/>
          </a:ln>
        </p:spPr>
      </p:pic>
      <p:sp>
        <p:nvSpPr>
          <p:cNvPr id="6" name="Rectangle 5"/>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63500" dist="23000" dir="5400000" rotWithShape="0">
              <a:srgbClr val="000000">
                <a:alpha val="34998"/>
              </a:srgbClr>
            </a:outerShdw>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3076" name="Rectangle 4"/>
          <p:cNvSpPr>
            <a:spLocks noGrp="1" noChangeArrowheads="1"/>
          </p:cNvSpPr>
          <p:nvPr>
            <p:ph type="ctrTitle"/>
          </p:nvPr>
        </p:nvSpPr>
        <p:spPr>
          <a:xfrm>
            <a:off x="3995739" y="2565401"/>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9" y="3716339"/>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Verdana" pitchFamily="-107" charset="0"/>
              </a:defRPr>
            </a:lvl1pPr>
          </a:lstStyle>
          <a:p>
            <a:fld id="{002D6EC1-959F-234E-800C-FCDE0C974D53}" type="slidenum">
              <a:rPr lang="en-GB"/>
              <a:pPr/>
              <a:t>‹nr.›</a:t>
            </a:fld>
            <a:endParaRPr lang="en-GB"/>
          </a:p>
        </p:txBody>
      </p:sp>
    </p:spTree>
    <p:extLst>
      <p:ext uri="{BB962C8B-B14F-4D97-AF65-F5344CB8AC3E}">
        <p14:creationId xmlns:p14="http://schemas.microsoft.com/office/powerpoint/2010/main" val="205786591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endParaRPr lang="en-GB"/>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A29ECED8-C261-954F-ACA4-286B832D9164}" type="slidenum">
              <a:rPr lang="en-GB"/>
              <a:pPr/>
              <a:t>‹nr.›</a:t>
            </a:fld>
            <a:endParaRPr lang="en-GB"/>
          </a:p>
        </p:txBody>
      </p:sp>
    </p:spTree>
    <p:extLst>
      <p:ext uri="{BB962C8B-B14F-4D97-AF65-F5344CB8AC3E}">
        <p14:creationId xmlns:p14="http://schemas.microsoft.com/office/powerpoint/2010/main" val="1684878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2DFBF7C2-9E0D-8746-BED7-A9F8D647E185}" type="slidenum">
              <a:rPr lang="en-GB" altLang="en-US"/>
              <a:pPr>
                <a:defRPr/>
              </a:pPr>
              <a:t>‹nr.›</a:t>
            </a:fld>
            <a:endParaRPr lang="en-GB" altLang="en-US"/>
          </a:p>
        </p:txBody>
      </p:sp>
    </p:spTree>
    <p:extLst>
      <p:ext uri="{BB962C8B-B14F-4D97-AF65-F5344CB8AC3E}">
        <p14:creationId xmlns:p14="http://schemas.microsoft.com/office/powerpoint/2010/main" val="86436468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et modifiez le titre</a:t>
            </a:r>
            <a:endParaRPr lang="en-GB"/>
          </a:p>
        </p:txBody>
      </p:sp>
      <p:sp>
        <p:nvSpPr>
          <p:cNvPr id="3" name="Espace réservé du texte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C6B1C1D3-CF51-8B40-93A0-C1F8A053C3CF}" type="slidenum">
              <a:rPr lang="en-GB"/>
              <a:pPr/>
              <a:t>‹nr.›</a:t>
            </a:fld>
            <a:endParaRPr lang="en-GB"/>
          </a:p>
        </p:txBody>
      </p:sp>
    </p:spTree>
    <p:extLst>
      <p:ext uri="{BB962C8B-B14F-4D97-AF65-F5344CB8AC3E}">
        <p14:creationId xmlns:p14="http://schemas.microsoft.com/office/powerpoint/2010/main" val="274978986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endParaRPr lang="en-GB"/>
          </a:p>
        </p:txBody>
      </p:sp>
      <p:sp>
        <p:nvSpPr>
          <p:cNvPr id="3" name="Espace réservé du contenu 2"/>
          <p:cNvSpPr>
            <a:spLocks noGrp="1"/>
          </p:cNvSpPr>
          <p:nvPr>
            <p:ph sz="half" idx="1"/>
          </p:nvPr>
        </p:nvSpPr>
        <p:spPr>
          <a:xfrm>
            <a:off x="457200" y="2492376"/>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u contenu 3"/>
          <p:cNvSpPr>
            <a:spLocks noGrp="1"/>
          </p:cNvSpPr>
          <p:nvPr>
            <p:ph sz="half" idx="2"/>
          </p:nvPr>
        </p:nvSpPr>
        <p:spPr>
          <a:xfrm>
            <a:off x="4648200" y="2492376"/>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7336E019-DAA7-AE4B-BD79-009867206186}" type="slidenum">
              <a:rPr lang="en-GB"/>
              <a:pPr/>
              <a:t>‹nr.›</a:t>
            </a:fld>
            <a:endParaRPr lang="en-GB"/>
          </a:p>
        </p:txBody>
      </p:sp>
    </p:spTree>
    <p:extLst>
      <p:ext uri="{BB962C8B-B14F-4D97-AF65-F5344CB8AC3E}">
        <p14:creationId xmlns:p14="http://schemas.microsoft.com/office/powerpoint/2010/main" val="132356009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et modifiez le titre</a:t>
            </a:r>
            <a:endParaRPr lang="en-GB"/>
          </a:p>
        </p:txBody>
      </p:sp>
      <p:sp>
        <p:nvSpPr>
          <p:cNvPr id="3" name="Espace réservé du texte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5" name="Espace réservé du texte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fld id="{9713C8CE-2B51-6E44-91BA-E4E1D5076EEC}" type="slidenum">
              <a:rPr lang="en-GB"/>
              <a:pPr/>
              <a:t>‹nr.›</a:t>
            </a:fld>
            <a:endParaRPr lang="en-GB"/>
          </a:p>
        </p:txBody>
      </p:sp>
    </p:spTree>
    <p:extLst>
      <p:ext uri="{BB962C8B-B14F-4D97-AF65-F5344CB8AC3E}">
        <p14:creationId xmlns:p14="http://schemas.microsoft.com/office/powerpoint/2010/main" val="241159702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fld id="{F16CC526-41A4-2D44-9C91-D676BECC55D6}" type="slidenum">
              <a:rPr lang="en-GB"/>
              <a:pPr/>
              <a:t>‹nr.›</a:t>
            </a:fld>
            <a:endParaRPr lang="en-GB"/>
          </a:p>
        </p:txBody>
      </p:sp>
    </p:spTree>
    <p:extLst>
      <p:ext uri="{BB962C8B-B14F-4D97-AF65-F5344CB8AC3E}">
        <p14:creationId xmlns:p14="http://schemas.microsoft.com/office/powerpoint/2010/main" val="375433767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fld id="{544BDA07-F21F-EB4F-BBE6-657082F7D93E}" type="slidenum">
              <a:rPr lang="en-GB"/>
              <a:pPr/>
              <a:t>‹nr.›</a:t>
            </a:fld>
            <a:endParaRPr lang="en-GB"/>
          </a:p>
        </p:txBody>
      </p:sp>
    </p:spTree>
    <p:extLst>
      <p:ext uri="{BB962C8B-B14F-4D97-AF65-F5344CB8AC3E}">
        <p14:creationId xmlns:p14="http://schemas.microsoft.com/office/powerpoint/2010/main" val="75359182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1" y="273050"/>
            <a:ext cx="3008313" cy="1162050"/>
          </a:xfrm>
        </p:spPr>
        <p:txBody>
          <a:bodyPr anchor="b"/>
          <a:lstStyle>
            <a:lvl1pPr algn="l">
              <a:defRPr sz="2000" b="1"/>
            </a:lvl1pPr>
          </a:lstStyle>
          <a:p>
            <a:r>
              <a:rPr lang="fr-FR"/>
              <a:t>Cliquez et modifiez le titre</a:t>
            </a:r>
            <a:endParaRPr lang="en-GB"/>
          </a:p>
        </p:txBody>
      </p:sp>
      <p:sp>
        <p:nvSpPr>
          <p:cNvPr id="3" name="Espace réservé du contenu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u texte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D0039C14-05F8-8C4C-8155-1F7B5812625E}" type="slidenum">
              <a:rPr lang="en-GB"/>
              <a:pPr/>
              <a:t>‹nr.›</a:t>
            </a:fld>
            <a:endParaRPr lang="en-GB"/>
          </a:p>
        </p:txBody>
      </p:sp>
    </p:spTree>
    <p:extLst>
      <p:ext uri="{BB962C8B-B14F-4D97-AF65-F5344CB8AC3E}">
        <p14:creationId xmlns:p14="http://schemas.microsoft.com/office/powerpoint/2010/main" val="380155520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1"/>
            <a:ext cx="5486400" cy="566738"/>
          </a:xfrm>
        </p:spPr>
        <p:txBody>
          <a:bodyPr anchor="b"/>
          <a:lstStyle>
            <a:lvl1pPr algn="l">
              <a:defRPr sz="2000" b="1"/>
            </a:lvl1pPr>
          </a:lstStyle>
          <a:p>
            <a:r>
              <a:rPr lang="fr-FR"/>
              <a:t>Cliquez et modifiez le titre</a:t>
            </a:r>
            <a:endParaRPr lang="en-GB"/>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Espace réservé du texte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05D8D351-C7EB-A64C-80C2-1FC60E67E527}" type="slidenum">
              <a:rPr lang="en-GB"/>
              <a:pPr/>
              <a:t>‹nr.›</a:t>
            </a:fld>
            <a:endParaRPr lang="en-GB"/>
          </a:p>
        </p:txBody>
      </p:sp>
    </p:spTree>
    <p:extLst>
      <p:ext uri="{BB962C8B-B14F-4D97-AF65-F5344CB8AC3E}">
        <p14:creationId xmlns:p14="http://schemas.microsoft.com/office/powerpoint/2010/main" val="39389591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endParaRPr lang="en-GB"/>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7C92C261-E429-7B49-83A3-05B1035E3D76}" type="slidenum">
              <a:rPr lang="en-GB"/>
              <a:pPr/>
              <a:t>‹nr.›</a:t>
            </a:fld>
            <a:endParaRPr lang="en-GB"/>
          </a:p>
        </p:txBody>
      </p:sp>
    </p:spTree>
    <p:extLst>
      <p:ext uri="{BB962C8B-B14F-4D97-AF65-F5344CB8AC3E}">
        <p14:creationId xmlns:p14="http://schemas.microsoft.com/office/powerpoint/2010/main" val="253423399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15114" y="1339851"/>
            <a:ext cx="2071687" cy="4681538"/>
          </a:xfrm>
        </p:spPr>
        <p:txBody>
          <a:bodyPr vert="eaVert"/>
          <a:lstStyle/>
          <a:p>
            <a:r>
              <a:rPr lang="fr-FR"/>
              <a:t>Cliquez et modifiez le titre</a:t>
            </a:r>
            <a:endParaRPr lang="en-GB"/>
          </a:p>
        </p:txBody>
      </p:sp>
      <p:sp>
        <p:nvSpPr>
          <p:cNvPr id="3" name="Espace réservé du texte vertical 2"/>
          <p:cNvSpPr>
            <a:spLocks noGrp="1"/>
          </p:cNvSpPr>
          <p:nvPr>
            <p:ph type="body" orient="vert" idx="1"/>
          </p:nvPr>
        </p:nvSpPr>
        <p:spPr>
          <a:xfrm>
            <a:off x="395289" y="1339851"/>
            <a:ext cx="6067425" cy="46815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A5E834D7-E646-2848-89DB-E6C763051D88}" type="slidenum">
              <a:rPr lang="en-GB"/>
              <a:pPr/>
              <a:t>‹nr.›</a:t>
            </a:fld>
            <a:endParaRPr lang="en-GB"/>
          </a:p>
        </p:txBody>
      </p:sp>
    </p:spTree>
    <p:extLst>
      <p:ext uri="{BB962C8B-B14F-4D97-AF65-F5344CB8AC3E}">
        <p14:creationId xmlns:p14="http://schemas.microsoft.com/office/powerpoint/2010/main" val="251438035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eaLnBrk="1" fontAlgn="auto" hangingPunct="1">
              <a:spcBef>
                <a:spcPts val="0"/>
              </a:spcBef>
              <a:spcAft>
                <a:spcPts val="0"/>
              </a:spcAft>
              <a:defRPr/>
            </a:pPr>
            <a:endParaRPr lang="en-US" sz="1800">
              <a:solidFill>
                <a:srgbClr val="FFFFFF"/>
              </a:solidFill>
              <a:latin typeface="Verdana"/>
              <a:ea typeface="+mn-ea"/>
              <a:cs typeface="+mn-cs"/>
            </a:endParaRPr>
          </a:p>
        </p:txBody>
      </p:sp>
      <p:pic>
        <p:nvPicPr>
          <p:cNvPr id="3086"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en-US" altLang="en-US" noProof="0"/>
              <a:t>Click to edit Master title style</a:t>
            </a:r>
            <a:endParaRPr lang="en-GB" altLang="en-US" noProof="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en-US" altLang="en-US" noProof="0"/>
              <a:t>Click to edit Master subtitle style</a:t>
            </a:r>
            <a:endParaRPr lang="en-GB" altLang="en-US" noProof="0"/>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altLang="en-US">
              <a:solidFill>
                <a:srgbClr val="FFFFFF"/>
              </a:solidFill>
              <a:latin typeface="Verdana"/>
            </a:endParaRPr>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altLang="en-US">
              <a:solidFill>
                <a:srgbClr val="FFFFFF"/>
              </a:solidFill>
              <a:latin typeface="Verdana"/>
            </a:endParaRPr>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06575D45-8D8D-4797-85D2-2559ADD82672}" type="slidenum">
              <a:rPr lang="en-GB" altLang="en-US">
                <a:solidFill>
                  <a:srgbClr val="FFFFFF"/>
                </a:solidFill>
                <a:latin typeface="Verdana"/>
              </a:rPr>
              <a:pPr/>
              <a:t>‹nr.›</a:t>
            </a:fld>
            <a:endParaRPr lang="en-GB" altLang="en-US">
              <a:solidFill>
                <a:srgbClr val="FFFFFF"/>
              </a:solidFill>
              <a:latin typeface="Verdana"/>
            </a:endParaRPr>
          </a:p>
        </p:txBody>
      </p:sp>
      <p:sp>
        <p:nvSpPr>
          <p:cNvPr id="7" name="Rectangle 6"/>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solidFill>
                <a:srgbClr val="FFFFFF"/>
              </a:solidFill>
              <a:latin typeface="Verdana"/>
            </a:endParaRPr>
          </a:p>
        </p:txBody>
      </p:sp>
    </p:spTree>
    <p:extLst>
      <p:ext uri="{BB962C8B-B14F-4D97-AF65-F5344CB8AC3E}">
        <p14:creationId xmlns:p14="http://schemas.microsoft.com/office/powerpoint/2010/main" val="3307455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5EF77D21-3BF5-2248-B599-ED71A0339643}" type="slidenum">
              <a:rPr lang="en-GB" altLang="en-US"/>
              <a:pPr>
                <a:defRPr/>
              </a:pPr>
              <a:t>‹nr.›</a:t>
            </a:fld>
            <a:endParaRPr lang="en-GB" altLang="en-US"/>
          </a:p>
        </p:txBody>
      </p:sp>
    </p:spTree>
    <p:extLst>
      <p:ext uri="{BB962C8B-B14F-4D97-AF65-F5344CB8AC3E}">
        <p14:creationId xmlns:p14="http://schemas.microsoft.com/office/powerpoint/2010/main" val="179790610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GB"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7EC6A496-F1A2-43D3-983A-9D22F84992DA}" type="slidenum">
              <a:rPr lang="en-GB" altLang="en-US">
                <a:solidFill>
                  <a:srgbClr val="000000"/>
                </a:solidFill>
              </a:rPr>
              <a:pPr/>
              <a:t>‹nr.›</a:t>
            </a:fld>
            <a:endParaRPr lang="en-GB" altLang="en-US">
              <a:solidFill>
                <a:srgbClr val="000000"/>
              </a:solidFill>
            </a:endParaRPr>
          </a:p>
        </p:txBody>
      </p:sp>
    </p:spTree>
    <p:extLst>
      <p:ext uri="{BB962C8B-B14F-4D97-AF65-F5344CB8AC3E}">
        <p14:creationId xmlns:p14="http://schemas.microsoft.com/office/powerpoint/2010/main" val="290748699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GB"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GB"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4C915C46-1430-47B6-B156-BB78C03241FF}" type="slidenum">
              <a:rPr lang="en-GB" altLang="en-US">
                <a:solidFill>
                  <a:srgbClr val="000000"/>
                </a:solidFill>
              </a:rPr>
              <a:pPr/>
              <a:t>‹nr.›</a:t>
            </a:fld>
            <a:endParaRPr lang="en-GB" altLang="en-US">
              <a:solidFill>
                <a:srgbClr val="000000"/>
              </a:solidFill>
            </a:endParaRPr>
          </a:p>
        </p:txBody>
      </p:sp>
    </p:spTree>
    <p:extLst>
      <p:ext uri="{BB962C8B-B14F-4D97-AF65-F5344CB8AC3E}">
        <p14:creationId xmlns:p14="http://schemas.microsoft.com/office/powerpoint/2010/main" val="267440485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GB"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GB"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35A15588-CAC8-4747-89C3-1FD9FEF27FA7}" type="slidenum">
              <a:rPr lang="en-GB" altLang="en-US">
                <a:solidFill>
                  <a:srgbClr val="000000"/>
                </a:solidFill>
              </a:rPr>
              <a:pPr/>
              <a:t>‹nr.›</a:t>
            </a:fld>
            <a:endParaRPr lang="en-GB" altLang="en-US">
              <a:solidFill>
                <a:srgbClr val="000000"/>
              </a:solidFill>
            </a:endParaRPr>
          </a:p>
        </p:txBody>
      </p:sp>
    </p:spTree>
    <p:extLst>
      <p:ext uri="{BB962C8B-B14F-4D97-AF65-F5344CB8AC3E}">
        <p14:creationId xmlns:p14="http://schemas.microsoft.com/office/powerpoint/2010/main" val="136722619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GB" alt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GB" alt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3D2216F2-E439-416F-858B-6719856A064E}" type="slidenum">
              <a:rPr lang="en-GB" altLang="en-US">
                <a:solidFill>
                  <a:srgbClr val="000000"/>
                </a:solidFill>
              </a:rPr>
              <a:pPr/>
              <a:t>‹nr.›</a:t>
            </a:fld>
            <a:endParaRPr lang="en-GB" altLang="en-US">
              <a:solidFill>
                <a:srgbClr val="000000"/>
              </a:solidFill>
            </a:endParaRPr>
          </a:p>
        </p:txBody>
      </p:sp>
    </p:spTree>
    <p:extLst>
      <p:ext uri="{BB962C8B-B14F-4D97-AF65-F5344CB8AC3E}">
        <p14:creationId xmlns:p14="http://schemas.microsoft.com/office/powerpoint/2010/main" val="144930351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lt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GB" alt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EE61BED4-9F48-4ADA-827A-A328D91C8254}" type="slidenum">
              <a:rPr lang="en-GB" altLang="en-US">
                <a:solidFill>
                  <a:srgbClr val="000000"/>
                </a:solidFill>
              </a:rPr>
              <a:pPr/>
              <a:t>‹nr.›</a:t>
            </a:fld>
            <a:endParaRPr lang="en-GB" altLang="en-US">
              <a:solidFill>
                <a:srgbClr val="000000"/>
              </a:solidFill>
            </a:endParaRPr>
          </a:p>
        </p:txBody>
      </p:sp>
    </p:spTree>
    <p:extLst>
      <p:ext uri="{BB962C8B-B14F-4D97-AF65-F5344CB8AC3E}">
        <p14:creationId xmlns:p14="http://schemas.microsoft.com/office/powerpoint/2010/main" val="106955883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lt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GB" alt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117492C7-75D1-46FC-9AA8-16DCF5E0CCDB}" type="slidenum">
              <a:rPr lang="en-GB" altLang="en-US">
                <a:solidFill>
                  <a:srgbClr val="000000"/>
                </a:solidFill>
              </a:rPr>
              <a:pPr/>
              <a:t>‹nr.›</a:t>
            </a:fld>
            <a:endParaRPr lang="en-GB" altLang="en-US">
              <a:solidFill>
                <a:srgbClr val="000000"/>
              </a:solidFill>
            </a:endParaRPr>
          </a:p>
        </p:txBody>
      </p:sp>
    </p:spTree>
    <p:extLst>
      <p:ext uri="{BB962C8B-B14F-4D97-AF65-F5344CB8AC3E}">
        <p14:creationId xmlns:p14="http://schemas.microsoft.com/office/powerpoint/2010/main" val="24676443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GB"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F25446C6-67C0-465D-8778-4AFCC6DF47AA}" type="slidenum">
              <a:rPr lang="en-GB" altLang="en-US">
                <a:solidFill>
                  <a:srgbClr val="000000"/>
                </a:solidFill>
              </a:rPr>
              <a:pPr/>
              <a:t>‹nr.›</a:t>
            </a:fld>
            <a:endParaRPr lang="en-GB" altLang="en-US">
              <a:solidFill>
                <a:srgbClr val="000000"/>
              </a:solidFill>
            </a:endParaRPr>
          </a:p>
        </p:txBody>
      </p:sp>
    </p:spTree>
    <p:extLst>
      <p:ext uri="{BB962C8B-B14F-4D97-AF65-F5344CB8AC3E}">
        <p14:creationId xmlns:p14="http://schemas.microsoft.com/office/powerpoint/2010/main" val="147860252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GB"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85C14009-D3B3-499C-BFB9-0D0BC20DF378}" type="slidenum">
              <a:rPr lang="en-GB" altLang="en-US">
                <a:solidFill>
                  <a:srgbClr val="000000"/>
                </a:solidFill>
              </a:rPr>
              <a:pPr/>
              <a:t>‹nr.›</a:t>
            </a:fld>
            <a:endParaRPr lang="en-GB" altLang="en-US">
              <a:solidFill>
                <a:srgbClr val="000000"/>
              </a:solidFill>
            </a:endParaRPr>
          </a:p>
        </p:txBody>
      </p:sp>
    </p:spTree>
    <p:extLst>
      <p:ext uri="{BB962C8B-B14F-4D97-AF65-F5344CB8AC3E}">
        <p14:creationId xmlns:p14="http://schemas.microsoft.com/office/powerpoint/2010/main" val="3662559820"/>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GB"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783B7A3B-0E15-4723-866D-CFFEC8D1B90B}" type="slidenum">
              <a:rPr lang="en-GB" altLang="en-US">
                <a:solidFill>
                  <a:srgbClr val="000000"/>
                </a:solidFill>
              </a:rPr>
              <a:pPr/>
              <a:t>‹nr.›</a:t>
            </a:fld>
            <a:endParaRPr lang="en-GB" altLang="en-US">
              <a:solidFill>
                <a:srgbClr val="000000"/>
              </a:solidFill>
            </a:endParaRPr>
          </a:p>
        </p:txBody>
      </p:sp>
    </p:spTree>
    <p:extLst>
      <p:ext uri="{BB962C8B-B14F-4D97-AF65-F5344CB8AC3E}">
        <p14:creationId xmlns:p14="http://schemas.microsoft.com/office/powerpoint/2010/main" val="4174109047"/>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GB"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E4F6D668-D17F-4820-A4E6-008FD1822889}" type="slidenum">
              <a:rPr lang="en-GB" altLang="en-US">
                <a:solidFill>
                  <a:srgbClr val="000000"/>
                </a:solidFill>
              </a:rPr>
              <a:pPr/>
              <a:t>‹nr.›</a:t>
            </a:fld>
            <a:endParaRPr lang="en-GB" altLang="en-US">
              <a:solidFill>
                <a:srgbClr val="000000"/>
              </a:solidFill>
            </a:endParaRPr>
          </a:p>
        </p:txBody>
      </p:sp>
    </p:spTree>
    <p:extLst>
      <p:ext uri="{BB962C8B-B14F-4D97-AF65-F5344CB8AC3E}">
        <p14:creationId xmlns:p14="http://schemas.microsoft.com/office/powerpoint/2010/main" val="1716020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C3BFA612-0CE8-4E4C-89D5-8789F28DA0B3}" type="slidenum">
              <a:rPr lang="en-GB" altLang="en-US"/>
              <a:pPr>
                <a:defRPr/>
              </a:pPr>
              <a:t>‹nr.›</a:t>
            </a:fld>
            <a:endParaRPr lang="en-GB" altLang="en-US"/>
          </a:p>
        </p:txBody>
      </p:sp>
    </p:spTree>
    <p:extLst>
      <p:ext uri="{BB962C8B-B14F-4D97-AF65-F5344CB8AC3E}">
        <p14:creationId xmlns:p14="http://schemas.microsoft.com/office/powerpoint/2010/main" val="165442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DD7451B4-21AB-F540-8735-D7CB9982C785}" type="slidenum">
              <a:rPr lang="en-GB" altLang="en-US"/>
              <a:pPr>
                <a:defRPr/>
              </a:pPr>
              <a:t>‹nr.›</a:t>
            </a:fld>
            <a:endParaRPr lang="en-GB" altLang="en-US"/>
          </a:p>
        </p:txBody>
      </p:sp>
    </p:spTree>
    <p:extLst>
      <p:ext uri="{BB962C8B-B14F-4D97-AF65-F5344CB8AC3E}">
        <p14:creationId xmlns:p14="http://schemas.microsoft.com/office/powerpoint/2010/main" val="1749434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F36D763-803F-E540-8238-93B5CD69242C}" type="slidenum">
              <a:rPr lang="en-GB" altLang="en-US"/>
              <a:pPr>
                <a:defRPr/>
              </a:pPr>
              <a:t>‹nr.›</a:t>
            </a:fld>
            <a:endParaRPr lang="en-GB" altLang="en-US"/>
          </a:p>
        </p:txBody>
      </p:sp>
    </p:spTree>
    <p:extLst>
      <p:ext uri="{BB962C8B-B14F-4D97-AF65-F5344CB8AC3E}">
        <p14:creationId xmlns:p14="http://schemas.microsoft.com/office/powerpoint/2010/main" val="1551601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3.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theme" Target="../theme/theme4.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 Id="rId14" Type="http://schemas.openxmlformats.org/officeDocument/2006/relationships/image" Target="../media/image3.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image" Target="../media/image4.png"/><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theme" Target="../theme/theme5.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6.xml"/><Relationship Id="rId13" Type="http://schemas.openxmlformats.org/officeDocument/2006/relationships/image" Target="../media/image5.png"/><Relationship Id="rId3" Type="http://schemas.openxmlformats.org/officeDocument/2006/relationships/slideLayout" Target="../slideLayouts/slideLayout61.xml"/><Relationship Id="rId7" Type="http://schemas.openxmlformats.org/officeDocument/2006/relationships/slideLayout" Target="../slideLayouts/slideLayout65.xml"/><Relationship Id="rId12" Type="http://schemas.openxmlformats.org/officeDocument/2006/relationships/theme" Target="../theme/theme6.xml"/><Relationship Id="rId2" Type="http://schemas.openxmlformats.org/officeDocument/2006/relationships/slideLayout" Target="../slideLayouts/slideLayout60.xml"/><Relationship Id="rId1" Type="http://schemas.openxmlformats.org/officeDocument/2006/relationships/slideLayout" Target="../slideLayouts/slideLayout59.xml"/><Relationship Id="rId6" Type="http://schemas.openxmlformats.org/officeDocument/2006/relationships/slideLayout" Target="../slideLayouts/slideLayout64.xml"/><Relationship Id="rId11" Type="http://schemas.openxmlformats.org/officeDocument/2006/relationships/slideLayout" Target="../slideLayouts/slideLayout69.xml"/><Relationship Id="rId5" Type="http://schemas.openxmlformats.org/officeDocument/2006/relationships/slideLayout" Target="../slideLayouts/slideLayout63.xml"/><Relationship Id="rId10" Type="http://schemas.openxmlformats.org/officeDocument/2006/relationships/slideLayout" Target="../slideLayouts/slideLayout68.xml"/><Relationship Id="rId4" Type="http://schemas.openxmlformats.org/officeDocument/2006/relationships/slideLayout" Target="../slideLayouts/slideLayout62.xml"/><Relationship Id="rId9" Type="http://schemas.openxmlformats.org/officeDocument/2006/relationships/slideLayout" Target="../slideLayouts/slideLayout6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GB" altLang="en-US"/>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fr-BE" altLang="en-US"/>
              <a:t>Second level</a:t>
            </a:r>
            <a:endParaRPr lang="en-GB" altLang="en-US"/>
          </a:p>
          <a:p>
            <a:pPr lvl="1"/>
            <a:r>
              <a:rPr lang="en-GB" altLang="en-US"/>
              <a:t>Third level</a:t>
            </a:r>
          </a:p>
          <a:p>
            <a:pPr lvl="2"/>
            <a:r>
              <a:rPr lang="en-GB" altLang="en-US"/>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schemeClr val="tx1"/>
                </a:solidFill>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latin typeface="Arial" panose="020B0604020202020204" pitchFamily="34" charset="0"/>
              </a:defRPr>
            </a:lvl1pPr>
          </a:lstStyle>
          <a:p>
            <a:pPr>
              <a:defRPr/>
            </a:pPr>
            <a:fld id="{511EF7A3-8A30-B349-B482-48E0F98054D8}" type="slidenum">
              <a:rPr lang="en-GB" altLang="en-US"/>
              <a:pPr>
                <a:defRPr/>
              </a:pPr>
              <a:t>‹nr.›</a:t>
            </a:fld>
            <a:endParaRPr lang="en-GB" altLang="en-US"/>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40000" dist="23000" dir="5400000" rotWithShape="0">
              <a:srgbClr val="000000">
                <a:alpha val="34999"/>
              </a:srgbClr>
            </a:outerShdw>
          </a:effectLst>
        </p:spPr>
        <p:txBody>
          <a:bodyPr anchor="ctr"/>
          <a:lstStyle>
            <a:lvl1pPr defTabSz="457200">
              <a:defRPr sz="1200">
                <a:solidFill>
                  <a:srgbClr val="0F5494"/>
                </a:solidFill>
                <a:latin typeface="Verdana" charset="0"/>
              </a:defRPr>
            </a:lvl1pPr>
            <a:lvl2pPr marL="742950" indent="-285750" defTabSz="457200">
              <a:defRPr sz="1200">
                <a:solidFill>
                  <a:srgbClr val="0F5494"/>
                </a:solidFill>
                <a:latin typeface="Verdana" charset="0"/>
              </a:defRPr>
            </a:lvl2pPr>
            <a:lvl3pPr marL="1143000" indent="-228600" defTabSz="457200">
              <a:defRPr sz="1200">
                <a:solidFill>
                  <a:srgbClr val="0F5494"/>
                </a:solidFill>
                <a:latin typeface="Verdana" charset="0"/>
              </a:defRPr>
            </a:lvl3pPr>
            <a:lvl4pPr marL="1600200" indent="-228600" defTabSz="457200">
              <a:defRPr sz="1200">
                <a:solidFill>
                  <a:srgbClr val="0F5494"/>
                </a:solidFill>
                <a:latin typeface="Verdana" charset="0"/>
              </a:defRPr>
            </a:lvl4pPr>
            <a:lvl5pPr marL="2057400" indent="-228600" defTabSz="457200">
              <a:defRPr sz="1200">
                <a:solidFill>
                  <a:srgbClr val="0F5494"/>
                </a:solidFill>
                <a:latin typeface="Verdana" charset="0"/>
              </a:defRPr>
            </a:lvl5pPr>
            <a:lvl6pPr marL="2514600" indent="-228600" defTabSz="457200" eaLnBrk="0" fontAlgn="base" hangingPunct="0">
              <a:spcBef>
                <a:spcPct val="0"/>
              </a:spcBef>
              <a:spcAft>
                <a:spcPct val="0"/>
              </a:spcAft>
              <a:defRPr sz="1200">
                <a:solidFill>
                  <a:srgbClr val="0F5494"/>
                </a:solidFill>
                <a:latin typeface="Verdana" charset="0"/>
              </a:defRPr>
            </a:lvl6pPr>
            <a:lvl7pPr marL="2971800" indent="-228600" defTabSz="457200" eaLnBrk="0" fontAlgn="base" hangingPunct="0">
              <a:spcBef>
                <a:spcPct val="0"/>
              </a:spcBef>
              <a:spcAft>
                <a:spcPct val="0"/>
              </a:spcAft>
              <a:defRPr sz="1200">
                <a:solidFill>
                  <a:srgbClr val="0F5494"/>
                </a:solidFill>
                <a:latin typeface="Verdana" charset="0"/>
              </a:defRPr>
            </a:lvl7pPr>
            <a:lvl8pPr marL="3429000" indent="-228600" defTabSz="457200" eaLnBrk="0" fontAlgn="base" hangingPunct="0">
              <a:spcBef>
                <a:spcPct val="0"/>
              </a:spcBef>
              <a:spcAft>
                <a:spcPct val="0"/>
              </a:spcAft>
              <a:defRPr sz="1200">
                <a:solidFill>
                  <a:srgbClr val="0F5494"/>
                </a:solidFill>
                <a:latin typeface="Verdana" charset="0"/>
              </a:defRPr>
            </a:lvl8pPr>
            <a:lvl9pPr marL="3886200" indent="-228600" defTabSz="457200" eaLnBrk="0" fontAlgn="base" hangingPunct="0">
              <a:spcBef>
                <a:spcPct val="0"/>
              </a:spcBef>
              <a:spcAft>
                <a:spcPct val="0"/>
              </a:spcAft>
              <a:defRPr sz="1200">
                <a:solidFill>
                  <a:srgbClr val="0F5494"/>
                </a:solidFill>
                <a:latin typeface="Verdana" charset="0"/>
              </a:defRPr>
            </a:lvl9pPr>
          </a:lstStyle>
          <a:p>
            <a:pPr algn="ctr" eaLnBrk="1" hangingPunct="1"/>
            <a:endParaRPr lang="en-US" altLang="x-none" sz="1800">
              <a:solidFill>
                <a:srgbClr val="FFFFFF"/>
              </a:solidFill>
            </a:endParaRPr>
          </a:p>
        </p:txBody>
      </p:sp>
      <p:pic>
        <p:nvPicPr>
          <p:cNvPr id="1033" name="Picture 17" descr="LOGO CE_Vertical_EN_NEG_quadri_H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389" r:id="rId1"/>
    <p:sldLayoutId id="2147484346" r:id="rId2"/>
    <p:sldLayoutId id="2147484347" r:id="rId3"/>
    <p:sldLayoutId id="2147484348" r:id="rId4"/>
    <p:sldLayoutId id="2147484349" r:id="rId5"/>
    <p:sldLayoutId id="2147484350" r:id="rId6"/>
    <p:sldLayoutId id="2147484351" r:id="rId7"/>
    <p:sldLayoutId id="2147484352" r:id="rId8"/>
    <p:sldLayoutId id="2147484353" r:id="rId9"/>
    <p:sldLayoutId id="2147484354" r:id="rId10"/>
    <p:sldLayoutId id="2147484355" r:id="rId11"/>
  </p:sldLayoutIdLst>
  <p:hf hdr="0" ftr="0" dt="0"/>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buChar char="•"/>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GB" altLang="nl-NL"/>
              <a:t>Title</a:t>
            </a:r>
          </a:p>
        </p:txBody>
      </p:sp>
      <p:sp>
        <p:nvSpPr>
          <p:cNvPr id="2051" name="Rectangle 3"/>
          <p:cNvSpPr>
            <a:spLocks noGrp="1" noChangeArrowheads="1"/>
          </p:cNvSpPr>
          <p:nvPr>
            <p:ph type="body" idx="1"/>
          </p:nvPr>
        </p:nvSpPr>
        <p:spPr bwMode="auto">
          <a:xfrm>
            <a:off x="457200" y="2492375"/>
            <a:ext cx="82296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fr-BE" altLang="nl-NL"/>
              <a:t>Second level</a:t>
            </a:r>
            <a:endParaRPr lang="en-GB" altLang="nl-NL"/>
          </a:p>
          <a:p>
            <a:pPr lvl="1"/>
            <a:r>
              <a:rPr lang="en-GB" altLang="nl-NL"/>
              <a:t>Third level</a:t>
            </a:r>
          </a:p>
          <a:p>
            <a:pPr lvl="2"/>
            <a:r>
              <a:rPr lang="en-GB" altLang="nl-NL"/>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pPr>
              <a:defRPr/>
            </a:pPr>
            <a:fld id="{B9C6E44D-EFDF-DA4A-B1A7-0C3CC055416A}" type="slidenum">
              <a:rPr lang="en-GB"/>
              <a:pPr>
                <a:defRPr/>
              </a:pPr>
              <a:t>‹nr.›</a:t>
            </a:fld>
            <a:endParaRPr lang="en-GB" dirty="0"/>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40000" dist="23000" dir="5400000" rotWithShape="0">
              <a:srgbClr val="000000">
                <a:alpha val="34999"/>
              </a:srgbClr>
            </a:outerShdw>
          </a:effectLst>
        </p:spPr>
        <p:txBody>
          <a:bodyPr anchor="ctr"/>
          <a:lstStyle>
            <a:lvl1pPr defTabSz="457200">
              <a:defRPr sz="1200">
                <a:solidFill>
                  <a:srgbClr val="0F5494"/>
                </a:solidFill>
                <a:latin typeface="Verdana" charset="0"/>
              </a:defRPr>
            </a:lvl1pPr>
            <a:lvl2pPr marL="742950" indent="-285750" defTabSz="457200">
              <a:defRPr sz="1200">
                <a:solidFill>
                  <a:srgbClr val="0F5494"/>
                </a:solidFill>
                <a:latin typeface="Verdana" charset="0"/>
              </a:defRPr>
            </a:lvl2pPr>
            <a:lvl3pPr marL="1143000" indent="-228600" defTabSz="457200">
              <a:defRPr sz="1200">
                <a:solidFill>
                  <a:srgbClr val="0F5494"/>
                </a:solidFill>
                <a:latin typeface="Verdana" charset="0"/>
              </a:defRPr>
            </a:lvl3pPr>
            <a:lvl4pPr marL="1600200" indent="-228600" defTabSz="457200">
              <a:defRPr sz="1200">
                <a:solidFill>
                  <a:srgbClr val="0F5494"/>
                </a:solidFill>
                <a:latin typeface="Verdana" charset="0"/>
              </a:defRPr>
            </a:lvl4pPr>
            <a:lvl5pPr marL="2057400" indent="-228600" defTabSz="457200">
              <a:defRPr sz="1200">
                <a:solidFill>
                  <a:srgbClr val="0F5494"/>
                </a:solidFill>
                <a:latin typeface="Verdana" charset="0"/>
              </a:defRPr>
            </a:lvl5pPr>
            <a:lvl6pPr marL="2514600" indent="-228600" defTabSz="457200" eaLnBrk="0" fontAlgn="base" hangingPunct="0">
              <a:spcBef>
                <a:spcPct val="0"/>
              </a:spcBef>
              <a:spcAft>
                <a:spcPct val="0"/>
              </a:spcAft>
              <a:defRPr sz="1200">
                <a:solidFill>
                  <a:srgbClr val="0F5494"/>
                </a:solidFill>
                <a:latin typeface="Verdana" charset="0"/>
              </a:defRPr>
            </a:lvl6pPr>
            <a:lvl7pPr marL="2971800" indent="-228600" defTabSz="457200" eaLnBrk="0" fontAlgn="base" hangingPunct="0">
              <a:spcBef>
                <a:spcPct val="0"/>
              </a:spcBef>
              <a:spcAft>
                <a:spcPct val="0"/>
              </a:spcAft>
              <a:defRPr sz="1200">
                <a:solidFill>
                  <a:srgbClr val="0F5494"/>
                </a:solidFill>
                <a:latin typeface="Verdana" charset="0"/>
              </a:defRPr>
            </a:lvl7pPr>
            <a:lvl8pPr marL="3429000" indent="-228600" defTabSz="457200" eaLnBrk="0" fontAlgn="base" hangingPunct="0">
              <a:spcBef>
                <a:spcPct val="0"/>
              </a:spcBef>
              <a:spcAft>
                <a:spcPct val="0"/>
              </a:spcAft>
              <a:defRPr sz="1200">
                <a:solidFill>
                  <a:srgbClr val="0F5494"/>
                </a:solidFill>
                <a:latin typeface="Verdana" charset="0"/>
              </a:defRPr>
            </a:lvl8pPr>
            <a:lvl9pPr marL="3886200" indent="-228600" defTabSz="457200" eaLnBrk="0" fontAlgn="base" hangingPunct="0">
              <a:spcBef>
                <a:spcPct val="0"/>
              </a:spcBef>
              <a:spcAft>
                <a:spcPct val="0"/>
              </a:spcAft>
              <a:defRPr sz="1200">
                <a:solidFill>
                  <a:srgbClr val="0F5494"/>
                </a:solidFill>
                <a:latin typeface="Verdana" charset="0"/>
              </a:defRPr>
            </a:lvl9pPr>
          </a:lstStyle>
          <a:p>
            <a:pPr algn="ctr"/>
            <a:endParaRPr lang="en-US" altLang="x-none" sz="1800">
              <a:solidFill>
                <a:srgbClr val="FFFFFF"/>
              </a:solidFill>
            </a:endParaRPr>
          </a:p>
        </p:txBody>
      </p:sp>
      <p:pic>
        <p:nvPicPr>
          <p:cNvPr id="2057" name="Picture 17" descr="LOGO CE_Vertical_EN_NEG_quadri_H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390" r:id="rId1"/>
    <p:sldLayoutId id="2147484356" r:id="rId2"/>
    <p:sldLayoutId id="2147484357" r:id="rId3"/>
    <p:sldLayoutId id="2147484358" r:id="rId4"/>
    <p:sldLayoutId id="2147484359" r:id="rId5"/>
    <p:sldLayoutId id="2147484360" r:id="rId6"/>
    <p:sldLayoutId id="2147484361" r:id="rId7"/>
    <p:sldLayoutId id="2147484362" r:id="rId8"/>
    <p:sldLayoutId id="2147484363" r:id="rId9"/>
    <p:sldLayoutId id="2147484364" r:id="rId10"/>
    <p:sldLayoutId id="2147484365" r:id="rId11"/>
    <p:sldLayoutId id="2147484366" r:id="rId12"/>
  </p:sldLayoutIdLst>
  <p:hf hdr="0" ftr="0" dt="0"/>
  <p:txStyles>
    <p:titleStyle>
      <a:lvl1pPr marL="358775" algn="l" rtl="0" eaLnBrk="0" fontAlgn="base" hangingPunct="0">
        <a:spcBef>
          <a:spcPct val="0"/>
        </a:spcBef>
        <a:spcAft>
          <a:spcPct val="0"/>
        </a:spcAft>
        <a:defRPr sz="3000" b="1">
          <a:solidFill>
            <a:srgbClr val="0F5494"/>
          </a:solidFill>
          <a:latin typeface="+mj-lt"/>
          <a:ea typeface="+mj-ea"/>
          <a:cs typeface="+mj-cs"/>
        </a:defRPr>
      </a:lvl1pPr>
      <a:lvl2pPr marL="358775" algn="l" rtl="0" eaLnBrk="0" fontAlgn="base" hangingPunct="0">
        <a:spcBef>
          <a:spcPct val="0"/>
        </a:spcBef>
        <a:spcAft>
          <a:spcPct val="0"/>
        </a:spcAft>
        <a:defRPr sz="3000" b="1">
          <a:solidFill>
            <a:srgbClr val="0F5494"/>
          </a:solidFill>
          <a:latin typeface="Verdana" pitchFamily="34" charset="0"/>
        </a:defRPr>
      </a:lvl2pPr>
      <a:lvl3pPr marL="358775" algn="l" rtl="0" eaLnBrk="0" fontAlgn="base" hangingPunct="0">
        <a:spcBef>
          <a:spcPct val="0"/>
        </a:spcBef>
        <a:spcAft>
          <a:spcPct val="0"/>
        </a:spcAft>
        <a:defRPr sz="3000" b="1">
          <a:solidFill>
            <a:srgbClr val="0F5494"/>
          </a:solidFill>
          <a:latin typeface="Verdana" pitchFamily="34" charset="0"/>
        </a:defRPr>
      </a:lvl3pPr>
      <a:lvl4pPr marL="358775" algn="l" rtl="0" eaLnBrk="0" fontAlgn="base" hangingPunct="0">
        <a:spcBef>
          <a:spcPct val="0"/>
        </a:spcBef>
        <a:spcAft>
          <a:spcPct val="0"/>
        </a:spcAft>
        <a:defRPr sz="3000" b="1">
          <a:solidFill>
            <a:srgbClr val="0F5494"/>
          </a:solidFill>
          <a:latin typeface="Verdana" pitchFamily="34" charset="0"/>
        </a:defRPr>
      </a:lvl4pPr>
      <a:lvl5pPr marL="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GB" altLang="nl-NL"/>
              <a:t>Title</a:t>
            </a:r>
          </a:p>
        </p:txBody>
      </p:sp>
      <p:sp>
        <p:nvSpPr>
          <p:cNvPr id="3075" name="Rectangle 3"/>
          <p:cNvSpPr>
            <a:spLocks noGrp="1" noChangeArrowheads="1"/>
          </p:cNvSpPr>
          <p:nvPr>
            <p:ph type="body" idx="1"/>
          </p:nvPr>
        </p:nvSpPr>
        <p:spPr bwMode="auto">
          <a:xfrm>
            <a:off x="457200" y="2492375"/>
            <a:ext cx="82296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fr-BE" altLang="nl-NL"/>
              <a:t>Second level</a:t>
            </a:r>
            <a:endParaRPr lang="en-GB" altLang="nl-NL"/>
          </a:p>
          <a:p>
            <a:pPr lvl="1"/>
            <a:r>
              <a:rPr lang="en-GB" altLang="nl-NL"/>
              <a:t>Third level</a:t>
            </a:r>
          </a:p>
          <a:p>
            <a:pPr lvl="2"/>
            <a:r>
              <a:rPr lang="en-GB" altLang="nl-NL"/>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pPr>
              <a:defRPr/>
            </a:pPr>
            <a:fld id="{070DA7D3-69FC-8E46-9014-C704AEFAD33E}" type="slidenum">
              <a:rPr lang="en-GB"/>
              <a:pPr>
                <a:defRPr/>
              </a:pPr>
              <a:t>‹nr.›</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40000" dist="23000" dir="5400000" rotWithShape="0">
              <a:srgbClr val="000000">
                <a:alpha val="34999"/>
              </a:srgbClr>
            </a:outerShdw>
          </a:effectLst>
        </p:spPr>
        <p:txBody>
          <a:bodyPr anchor="ctr"/>
          <a:lstStyle>
            <a:lvl1pPr defTabSz="457200">
              <a:defRPr sz="1200">
                <a:solidFill>
                  <a:srgbClr val="0F5494"/>
                </a:solidFill>
                <a:latin typeface="Verdana" charset="0"/>
              </a:defRPr>
            </a:lvl1pPr>
            <a:lvl2pPr marL="742950" indent="-285750" defTabSz="457200">
              <a:defRPr sz="1200">
                <a:solidFill>
                  <a:srgbClr val="0F5494"/>
                </a:solidFill>
                <a:latin typeface="Verdana" charset="0"/>
              </a:defRPr>
            </a:lvl2pPr>
            <a:lvl3pPr marL="1143000" indent="-228600" defTabSz="457200">
              <a:defRPr sz="1200">
                <a:solidFill>
                  <a:srgbClr val="0F5494"/>
                </a:solidFill>
                <a:latin typeface="Verdana" charset="0"/>
              </a:defRPr>
            </a:lvl3pPr>
            <a:lvl4pPr marL="1600200" indent="-228600" defTabSz="457200">
              <a:defRPr sz="1200">
                <a:solidFill>
                  <a:srgbClr val="0F5494"/>
                </a:solidFill>
                <a:latin typeface="Verdana" charset="0"/>
              </a:defRPr>
            </a:lvl4pPr>
            <a:lvl5pPr marL="2057400" indent="-228600" defTabSz="457200">
              <a:defRPr sz="1200">
                <a:solidFill>
                  <a:srgbClr val="0F5494"/>
                </a:solidFill>
                <a:latin typeface="Verdana" charset="0"/>
              </a:defRPr>
            </a:lvl5pPr>
            <a:lvl6pPr marL="2514600" indent="-228600" defTabSz="457200" eaLnBrk="0" fontAlgn="base" hangingPunct="0">
              <a:spcBef>
                <a:spcPct val="0"/>
              </a:spcBef>
              <a:spcAft>
                <a:spcPct val="0"/>
              </a:spcAft>
              <a:defRPr sz="1200">
                <a:solidFill>
                  <a:srgbClr val="0F5494"/>
                </a:solidFill>
                <a:latin typeface="Verdana" charset="0"/>
              </a:defRPr>
            </a:lvl6pPr>
            <a:lvl7pPr marL="2971800" indent="-228600" defTabSz="457200" eaLnBrk="0" fontAlgn="base" hangingPunct="0">
              <a:spcBef>
                <a:spcPct val="0"/>
              </a:spcBef>
              <a:spcAft>
                <a:spcPct val="0"/>
              </a:spcAft>
              <a:defRPr sz="1200">
                <a:solidFill>
                  <a:srgbClr val="0F5494"/>
                </a:solidFill>
                <a:latin typeface="Verdana" charset="0"/>
              </a:defRPr>
            </a:lvl7pPr>
            <a:lvl8pPr marL="3429000" indent="-228600" defTabSz="457200" eaLnBrk="0" fontAlgn="base" hangingPunct="0">
              <a:spcBef>
                <a:spcPct val="0"/>
              </a:spcBef>
              <a:spcAft>
                <a:spcPct val="0"/>
              </a:spcAft>
              <a:defRPr sz="1200">
                <a:solidFill>
                  <a:srgbClr val="0F5494"/>
                </a:solidFill>
                <a:latin typeface="Verdana" charset="0"/>
              </a:defRPr>
            </a:lvl8pPr>
            <a:lvl9pPr marL="3886200" indent="-228600" defTabSz="457200" eaLnBrk="0" fontAlgn="base" hangingPunct="0">
              <a:spcBef>
                <a:spcPct val="0"/>
              </a:spcBef>
              <a:spcAft>
                <a:spcPct val="0"/>
              </a:spcAft>
              <a:defRPr sz="1200">
                <a:solidFill>
                  <a:srgbClr val="0F5494"/>
                </a:solidFill>
                <a:latin typeface="Verdana" charset="0"/>
              </a:defRPr>
            </a:lvl9pPr>
          </a:lstStyle>
          <a:p>
            <a:pPr algn="ctr"/>
            <a:endParaRPr lang="en-US" altLang="x-none" sz="1800">
              <a:solidFill>
                <a:srgbClr val="FFFFFF"/>
              </a:solidFill>
            </a:endParaRPr>
          </a:p>
        </p:txBody>
      </p:sp>
      <p:pic>
        <p:nvPicPr>
          <p:cNvPr id="3081" name="Picture 17" descr="LOGO CE_Vertical_EN_NEG_quadri_H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391" r:id="rId1"/>
    <p:sldLayoutId id="2147484367" r:id="rId2"/>
    <p:sldLayoutId id="2147484368" r:id="rId3"/>
    <p:sldLayoutId id="2147484369" r:id="rId4"/>
    <p:sldLayoutId id="2147484370" r:id="rId5"/>
    <p:sldLayoutId id="2147484371" r:id="rId6"/>
    <p:sldLayoutId id="2147484372" r:id="rId7"/>
    <p:sldLayoutId id="2147484373" r:id="rId8"/>
    <p:sldLayoutId id="2147484374" r:id="rId9"/>
    <p:sldLayoutId id="2147484375" r:id="rId10"/>
    <p:sldLayoutId id="2147484376" r:id="rId11"/>
    <p:sldLayoutId id="2147484377" r:id="rId12"/>
  </p:sldLayoutIdLst>
  <p:hf hdr="0" ftr="0" dt="0"/>
  <p:txStyles>
    <p:titleStyle>
      <a:lvl1pPr marL="358775" algn="l" rtl="0" eaLnBrk="0" fontAlgn="base" hangingPunct="0">
        <a:spcBef>
          <a:spcPct val="0"/>
        </a:spcBef>
        <a:spcAft>
          <a:spcPct val="0"/>
        </a:spcAft>
        <a:defRPr sz="3000" b="1">
          <a:solidFill>
            <a:srgbClr val="0F5494"/>
          </a:solidFill>
          <a:latin typeface="+mj-lt"/>
          <a:ea typeface="+mj-ea"/>
          <a:cs typeface="+mj-cs"/>
        </a:defRPr>
      </a:lvl1pPr>
      <a:lvl2pPr marL="358775" algn="l" rtl="0" eaLnBrk="0" fontAlgn="base" hangingPunct="0">
        <a:spcBef>
          <a:spcPct val="0"/>
        </a:spcBef>
        <a:spcAft>
          <a:spcPct val="0"/>
        </a:spcAft>
        <a:defRPr sz="3000" b="1">
          <a:solidFill>
            <a:srgbClr val="0F5494"/>
          </a:solidFill>
          <a:latin typeface="Verdana" pitchFamily="34" charset="0"/>
        </a:defRPr>
      </a:lvl2pPr>
      <a:lvl3pPr marL="358775" algn="l" rtl="0" eaLnBrk="0" fontAlgn="base" hangingPunct="0">
        <a:spcBef>
          <a:spcPct val="0"/>
        </a:spcBef>
        <a:spcAft>
          <a:spcPct val="0"/>
        </a:spcAft>
        <a:defRPr sz="3000" b="1">
          <a:solidFill>
            <a:srgbClr val="0F5494"/>
          </a:solidFill>
          <a:latin typeface="Verdana" pitchFamily="34" charset="0"/>
        </a:defRPr>
      </a:lvl3pPr>
      <a:lvl4pPr marL="358775" algn="l" rtl="0" eaLnBrk="0" fontAlgn="base" hangingPunct="0">
        <a:spcBef>
          <a:spcPct val="0"/>
        </a:spcBef>
        <a:spcAft>
          <a:spcPct val="0"/>
        </a:spcAft>
        <a:defRPr sz="3000" b="1">
          <a:solidFill>
            <a:srgbClr val="0F5494"/>
          </a:solidFill>
          <a:latin typeface="Verdana" pitchFamily="34" charset="0"/>
        </a:defRPr>
      </a:lvl4pPr>
      <a:lvl5pPr marL="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GB" altLang="nl-NL"/>
              <a:t>Title</a:t>
            </a:r>
          </a:p>
        </p:txBody>
      </p:sp>
      <p:sp>
        <p:nvSpPr>
          <p:cNvPr id="4099" name="Rectangle 3"/>
          <p:cNvSpPr>
            <a:spLocks noGrp="1" noChangeArrowheads="1"/>
          </p:cNvSpPr>
          <p:nvPr>
            <p:ph type="body" idx="1"/>
          </p:nvPr>
        </p:nvSpPr>
        <p:spPr bwMode="auto">
          <a:xfrm>
            <a:off x="457200" y="2492375"/>
            <a:ext cx="82296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fr-BE" altLang="nl-NL"/>
              <a:t>Second level</a:t>
            </a:r>
            <a:endParaRPr lang="en-GB" altLang="nl-NL"/>
          </a:p>
          <a:p>
            <a:pPr lvl="1"/>
            <a:r>
              <a:rPr lang="en-GB" altLang="nl-NL"/>
              <a:t>Third level</a:t>
            </a:r>
          </a:p>
          <a:p>
            <a:pPr lvl="2"/>
            <a:r>
              <a:rPr lang="en-GB" altLang="nl-NL"/>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Tw Cen MT"/>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Tw Cen MT"/>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Tw Cen MT"/>
              </a:defRPr>
            </a:lvl1pPr>
          </a:lstStyle>
          <a:p>
            <a:pPr>
              <a:defRPr/>
            </a:pPr>
            <a:fld id="{C4251DE5-88B9-CE45-AD82-8601AF5E8277}" type="slidenum">
              <a:rPr lang="en-GB"/>
              <a:pPr>
                <a:defRPr/>
              </a:pPr>
              <a:t>‹nr.›</a:t>
            </a:fld>
            <a:endParaRPr lang="en-GB" dirty="0"/>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latin typeface="Tw Cen MT"/>
            </a:endParaRPr>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40000" dist="23000" dir="5400000" rotWithShape="0">
              <a:srgbClr val="000000">
                <a:alpha val="34999"/>
              </a:srgbClr>
            </a:outerShdw>
          </a:effectLst>
        </p:spPr>
        <p:txBody>
          <a:bodyPr anchor="ctr"/>
          <a:lstStyle>
            <a:lvl1pPr defTabSz="457200">
              <a:defRPr sz="1200">
                <a:solidFill>
                  <a:srgbClr val="0F5494"/>
                </a:solidFill>
                <a:latin typeface="Verdana" charset="0"/>
              </a:defRPr>
            </a:lvl1pPr>
            <a:lvl2pPr marL="742950" indent="-285750" defTabSz="457200">
              <a:defRPr sz="1200">
                <a:solidFill>
                  <a:srgbClr val="0F5494"/>
                </a:solidFill>
                <a:latin typeface="Verdana" charset="0"/>
              </a:defRPr>
            </a:lvl2pPr>
            <a:lvl3pPr marL="1143000" indent="-228600" defTabSz="457200">
              <a:defRPr sz="1200">
                <a:solidFill>
                  <a:srgbClr val="0F5494"/>
                </a:solidFill>
                <a:latin typeface="Verdana" charset="0"/>
              </a:defRPr>
            </a:lvl3pPr>
            <a:lvl4pPr marL="1600200" indent="-228600" defTabSz="457200">
              <a:defRPr sz="1200">
                <a:solidFill>
                  <a:srgbClr val="0F5494"/>
                </a:solidFill>
                <a:latin typeface="Verdana" charset="0"/>
              </a:defRPr>
            </a:lvl4pPr>
            <a:lvl5pPr marL="2057400" indent="-228600" defTabSz="457200">
              <a:defRPr sz="1200">
                <a:solidFill>
                  <a:srgbClr val="0F5494"/>
                </a:solidFill>
                <a:latin typeface="Verdana" charset="0"/>
              </a:defRPr>
            </a:lvl5pPr>
            <a:lvl6pPr marL="2514600" indent="-228600" defTabSz="457200" eaLnBrk="0" fontAlgn="base" hangingPunct="0">
              <a:spcBef>
                <a:spcPct val="0"/>
              </a:spcBef>
              <a:spcAft>
                <a:spcPct val="0"/>
              </a:spcAft>
              <a:defRPr sz="1200">
                <a:solidFill>
                  <a:srgbClr val="0F5494"/>
                </a:solidFill>
                <a:latin typeface="Verdana" charset="0"/>
              </a:defRPr>
            </a:lvl6pPr>
            <a:lvl7pPr marL="2971800" indent="-228600" defTabSz="457200" eaLnBrk="0" fontAlgn="base" hangingPunct="0">
              <a:spcBef>
                <a:spcPct val="0"/>
              </a:spcBef>
              <a:spcAft>
                <a:spcPct val="0"/>
              </a:spcAft>
              <a:defRPr sz="1200">
                <a:solidFill>
                  <a:srgbClr val="0F5494"/>
                </a:solidFill>
                <a:latin typeface="Verdana" charset="0"/>
              </a:defRPr>
            </a:lvl7pPr>
            <a:lvl8pPr marL="3429000" indent="-228600" defTabSz="457200" eaLnBrk="0" fontAlgn="base" hangingPunct="0">
              <a:spcBef>
                <a:spcPct val="0"/>
              </a:spcBef>
              <a:spcAft>
                <a:spcPct val="0"/>
              </a:spcAft>
              <a:defRPr sz="1200">
                <a:solidFill>
                  <a:srgbClr val="0F5494"/>
                </a:solidFill>
                <a:latin typeface="Verdana" charset="0"/>
              </a:defRPr>
            </a:lvl8pPr>
            <a:lvl9pPr marL="3886200" indent="-228600" defTabSz="457200" eaLnBrk="0" fontAlgn="base" hangingPunct="0">
              <a:spcBef>
                <a:spcPct val="0"/>
              </a:spcBef>
              <a:spcAft>
                <a:spcPct val="0"/>
              </a:spcAft>
              <a:defRPr sz="1200">
                <a:solidFill>
                  <a:srgbClr val="0F5494"/>
                </a:solidFill>
                <a:latin typeface="Verdana" charset="0"/>
              </a:defRPr>
            </a:lvl9pPr>
          </a:lstStyle>
          <a:p>
            <a:pPr algn="ctr"/>
            <a:endParaRPr lang="en-US" altLang="x-none" sz="1800">
              <a:solidFill>
                <a:srgbClr val="FFFFFF"/>
              </a:solidFill>
              <a:latin typeface="Tw Cen MT" charset="0"/>
            </a:endParaRPr>
          </a:p>
        </p:txBody>
      </p:sp>
      <p:pic>
        <p:nvPicPr>
          <p:cNvPr id="4105" name="Picture 17" descr="LOGO CE_Vertical_EN_NEG_quadri_H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392" r:id="rId1"/>
    <p:sldLayoutId id="2147484378" r:id="rId2"/>
    <p:sldLayoutId id="2147484379" r:id="rId3"/>
    <p:sldLayoutId id="2147484380" r:id="rId4"/>
    <p:sldLayoutId id="2147484381" r:id="rId5"/>
    <p:sldLayoutId id="2147484382" r:id="rId6"/>
    <p:sldLayoutId id="2147484383" r:id="rId7"/>
    <p:sldLayoutId id="2147484384" r:id="rId8"/>
    <p:sldLayoutId id="2147484385" r:id="rId9"/>
    <p:sldLayoutId id="2147484386" r:id="rId10"/>
    <p:sldLayoutId id="2147484387" r:id="rId11"/>
    <p:sldLayoutId id="2147484388" r:id="rId12"/>
  </p:sldLayoutIdLst>
  <p:hf hdr="0" ftr="0" dt="0"/>
  <p:txStyles>
    <p:titleStyle>
      <a:lvl1pPr marL="358775" algn="l" rtl="0" eaLnBrk="0" fontAlgn="base" hangingPunct="0">
        <a:spcBef>
          <a:spcPct val="0"/>
        </a:spcBef>
        <a:spcAft>
          <a:spcPct val="0"/>
        </a:spcAft>
        <a:defRPr sz="3000" b="1">
          <a:solidFill>
            <a:srgbClr val="0F5494"/>
          </a:solidFill>
          <a:latin typeface="Tw Cen MT"/>
          <a:ea typeface="+mj-ea"/>
          <a:cs typeface="+mj-cs"/>
        </a:defRPr>
      </a:lvl1pPr>
      <a:lvl2pPr marL="358775" algn="l" rtl="0" eaLnBrk="0" fontAlgn="base" hangingPunct="0">
        <a:spcBef>
          <a:spcPct val="0"/>
        </a:spcBef>
        <a:spcAft>
          <a:spcPct val="0"/>
        </a:spcAft>
        <a:defRPr sz="3000" b="1">
          <a:solidFill>
            <a:srgbClr val="0F5494"/>
          </a:solidFill>
          <a:latin typeface="Tw Cen MT" panose="020B0602020104020603" pitchFamily="34" charset="0"/>
        </a:defRPr>
      </a:lvl2pPr>
      <a:lvl3pPr marL="358775" algn="l" rtl="0" eaLnBrk="0" fontAlgn="base" hangingPunct="0">
        <a:spcBef>
          <a:spcPct val="0"/>
        </a:spcBef>
        <a:spcAft>
          <a:spcPct val="0"/>
        </a:spcAft>
        <a:defRPr sz="3000" b="1">
          <a:solidFill>
            <a:srgbClr val="0F5494"/>
          </a:solidFill>
          <a:latin typeface="Tw Cen MT" panose="020B0602020104020603" pitchFamily="34" charset="0"/>
        </a:defRPr>
      </a:lvl3pPr>
      <a:lvl4pPr marL="358775" algn="l" rtl="0" eaLnBrk="0" fontAlgn="base" hangingPunct="0">
        <a:spcBef>
          <a:spcPct val="0"/>
        </a:spcBef>
        <a:spcAft>
          <a:spcPct val="0"/>
        </a:spcAft>
        <a:defRPr sz="3000" b="1">
          <a:solidFill>
            <a:srgbClr val="0F5494"/>
          </a:solidFill>
          <a:latin typeface="Tw Cen MT" panose="020B0602020104020603" pitchFamily="34" charset="0"/>
        </a:defRPr>
      </a:lvl4pPr>
      <a:lvl5pPr marL="358775" algn="l" rtl="0" eaLnBrk="0" fontAlgn="base" hangingPunct="0">
        <a:spcBef>
          <a:spcPct val="0"/>
        </a:spcBef>
        <a:spcAft>
          <a:spcPct val="0"/>
        </a:spcAft>
        <a:defRPr sz="3000" b="1">
          <a:solidFill>
            <a:srgbClr val="0F5494"/>
          </a:solidFill>
          <a:latin typeface="Tw Cen MT" panose="020B0602020104020603"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Tw Cen M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Tw Cen MT"/>
        </a:defRPr>
      </a:lvl2pPr>
      <a:lvl3pPr marL="1143000" indent="-228600" algn="l" rtl="0" eaLnBrk="0" fontAlgn="base" hangingPunct="0">
        <a:spcBef>
          <a:spcPct val="20000"/>
        </a:spcBef>
        <a:spcAft>
          <a:spcPct val="0"/>
        </a:spcAft>
        <a:defRPr sz="1400">
          <a:solidFill>
            <a:srgbClr val="0F5494"/>
          </a:solidFill>
          <a:latin typeface="Tw Cen MT"/>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solidFill>
                  <a:schemeClr val="tx1"/>
                </a:solidFill>
                <a:latin typeface="Arial" pitchFamily="39" charset="0"/>
                <a:ea typeface="+mn-ea"/>
                <a:cs typeface="+mn-cs"/>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latin typeface="Arial" pitchFamily="39" charset="0"/>
                <a:ea typeface="+mn-ea"/>
                <a:cs typeface="+mn-cs"/>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latin typeface="Arial" pitchFamily="-107" charset="0"/>
              </a:defRPr>
            </a:lvl1pPr>
          </a:lstStyle>
          <a:p>
            <a:fld id="{1AD06522-B563-6247-8208-A65D3D8FFC06}" type="slidenum">
              <a:rPr lang="en-GB"/>
              <a:pPr/>
              <a:t>‹nr.›</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63500" dist="23000" dir="5400000" rotWithShape="0">
              <a:srgbClr val="000000">
                <a:alpha val="34998"/>
              </a:srgbClr>
            </a:outerShdw>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pic>
        <p:nvPicPr>
          <p:cNvPr id="1033" name="Picture 17" descr="LOGO CE_Vertical_EN_NEG_quadri_HR"/>
          <p:cNvPicPr>
            <a:picLocks noChangeAspect="1" noChangeArrowheads="1"/>
          </p:cNvPicPr>
          <p:nvPr userDrawn="1"/>
        </p:nvPicPr>
        <p:blipFill>
          <a:blip r:embed="rId13"/>
          <a:srcRect/>
          <a:stretch>
            <a:fillRect/>
          </a:stretch>
        </p:blipFill>
        <p:spPr bwMode="auto">
          <a:xfrm>
            <a:off x="3957638" y="258763"/>
            <a:ext cx="1436687" cy="1004887"/>
          </a:xfrm>
          <a:prstGeom prst="rect">
            <a:avLst/>
          </a:prstGeom>
          <a:noFill/>
          <a:ln w="9525">
            <a:noFill/>
            <a:miter lim="800000"/>
            <a:headEnd/>
            <a:tailEnd/>
          </a:ln>
        </p:spPr>
      </p:pic>
    </p:spTree>
    <p:extLst>
      <p:ext uri="{BB962C8B-B14F-4D97-AF65-F5344CB8AC3E}">
        <p14:creationId xmlns:p14="http://schemas.microsoft.com/office/powerpoint/2010/main" val="4114377716"/>
      </p:ext>
    </p:extLst>
  </p:cSld>
  <p:clrMap bg1="lt1" tx1="dk1" bg2="lt2" tx2="dk2" accent1="accent1" accent2="accent2" accent3="accent3" accent4="accent4" accent5="accent5" accent6="accent6" hlink="hlink" folHlink="folHlink"/>
  <p:sldLayoutIdLst>
    <p:sldLayoutId id="2147484394" r:id="rId1"/>
    <p:sldLayoutId id="2147484395" r:id="rId2"/>
    <p:sldLayoutId id="2147484396" r:id="rId3"/>
    <p:sldLayoutId id="2147484397" r:id="rId4"/>
    <p:sldLayoutId id="2147484398" r:id="rId5"/>
    <p:sldLayoutId id="2147484399" r:id="rId6"/>
    <p:sldLayoutId id="2147484400" r:id="rId7"/>
    <p:sldLayoutId id="2147484401" r:id="rId8"/>
    <p:sldLayoutId id="2147484402" r:id="rId9"/>
    <p:sldLayoutId id="2147484403" r:id="rId10"/>
    <p:sldLayoutId id="2147484404" r:id="rId11"/>
  </p:sldLayoutIdLst>
  <p:hf hdr="0" ftr="0" dt="0"/>
  <p:txStyles>
    <p:titleStyle>
      <a:lvl1pPr marL="358775" indent="-358775" algn="l" rtl="0" eaLnBrk="0" fontAlgn="base" hangingPunct="0">
        <a:spcBef>
          <a:spcPct val="0"/>
        </a:spcBef>
        <a:spcAft>
          <a:spcPct val="0"/>
        </a:spcAft>
        <a:defRPr sz="3000" b="1">
          <a:solidFill>
            <a:srgbClr val="0F5494"/>
          </a:solidFill>
          <a:latin typeface="+mj-lt"/>
          <a:ea typeface="ＭＳ Ｐゴシック" charset="-128"/>
          <a:cs typeface="ＭＳ Ｐゴシック" pitchFamily="32" charset="-128"/>
        </a:defRPr>
      </a:lvl1pPr>
      <a:lvl2pPr marL="358775" indent="-358775" algn="l" rtl="0" eaLnBrk="0" fontAlgn="base" hangingPunct="0">
        <a:spcBef>
          <a:spcPct val="0"/>
        </a:spcBef>
        <a:spcAft>
          <a:spcPct val="0"/>
        </a:spcAft>
        <a:defRPr sz="3000" b="1">
          <a:solidFill>
            <a:srgbClr val="0F5494"/>
          </a:solidFill>
          <a:latin typeface="Verdana" pitchFamily="39" charset="0"/>
          <a:ea typeface="ＭＳ Ｐゴシック" charset="-128"/>
          <a:cs typeface="ＭＳ Ｐゴシック" pitchFamily="32" charset="-128"/>
        </a:defRPr>
      </a:lvl2pPr>
      <a:lvl3pPr marL="358775" indent="-358775" algn="l" rtl="0" eaLnBrk="0" fontAlgn="base" hangingPunct="0">
        <a:spcBef>
          <a:spcPct val="0"/>
        </a:spcBef>
        <a:spcAft>
          <a:spcPct val="0"/>
        </a:spcAft>
        <a:defRPr sz="3000" b="1">
          <a:solidFill>
            <a:srgbClr val="0F5494"/>
          </a:solidFill>
          <a:latin typeface="Verdana" pitchFamily="39" charset="0"/>
          <a:ea typeface="ＭＳ Ｐゴシック" charset="-128"/>
          <a:cs typeface="ＭＳ Ｐゴシック" pitchFamily="32" charset="-128"/>
        </a:defRPr>
      </a:lvl3pPr>
      <a:lvl4pPr marL="358775" indent="-358775" algn="l" rtl="0" eaLnBrk="0" fontAlgn="base" hangingPunct="0">
        <a:spcBef>
          <a:spcPct val="0"/>
        </a:spcBef>
        <a:spcAft>
          <a:spcPct val="0"/>
        </a:spcAft>
        <a:defRPr sz="3000" b="1">
          <a:solidFill>
            <a:srgbClr val="0F5494"/>
          </a:solidFill>
          <a:latin typeface="Verdana" pitchFamily="39" charset="0"/>
          <a:ea typeface="ＭＳ Ｐゴシック" charset="-128"/>
          <a:cs typeface="ＭＳ Ｐゴシック" pitchFamily="32" charset="-128"/>
        </a:defRPr>
      </a:lvl4pPr>
      <a:lvl5pPr marL="358775" indent="-358775" algn="l" rtl="0" eaLnBrk="0" fontAlgn="base" hangingPunct="0">
        <a:spcBef>
          <a:spcPct val="0"/>
        </a:spcBef>
        <a:spcAft>
          <a:spcPct val="0"/>
        </a:spcAft>
        <a:defRPr sz="3000" b="1">
          <a:solidFill>
            <a:srgbClr val="0F5494"/>
          </a:solidFill>
          <a:latin typeface="Verdana" pitchFamily="39" charset="0"/>
          <a:ea typeface="ＭＳ Ｐゴシック" charset="-128"/>
          <a:cs typeface="ＭＳ Ｐゴシック" pitchFamily="32" charset="-128"/>
        </a:defRPr>
      </a:lvl5pPr>
      <a:lvl6pPr marL="815975" algn="l" rtl="0" fontAlgn="base">
        <a:spcBef>
          <a:spcPct val="0"/>
        </a:spcBef>
        <a:spcAft>
          <a:spcPct val="0"/>
        </a:spcAft>
        <a:defRPr sz="3000" b="1">
          <a:solidFill>
            <a:srgbClr val="0F5494"/>
          </a:solidFill>
          <a:latin typeface="Verdana" pitchFamily="39" charset="0"/>
        </a:defRPr>
      </a:lvl6pPr>
      <a:lvl7pPr marL="1273175" algn="l" rtl="0" fontAlgn="base">
        <a:spcBef>
          <a:spcPct val="0"/>
        </a:spcBef>
        <a:spcAft>
          <a:spcPct val="0"/>
        </a:spcAft>
        <a:defRPr sz="3000" b="1">
          <a:solidFill>
            <a:srgbClr val="0F5494"/>
          </a:solidFill>
          <a:latin typeface="Verdana" pitchFamily="39" charset="0"/>
        </a:defRPr>
      </a:lvl7pPr>
      <a:lvl8pPr marL="1730375" algn="l" rtl="0" fontAlgn="base">
        <a:spcBef>
          <a:spcPct val="0"/>
        </a:spcBef>
        <a:spcAft>
          <a:spcPct val="0"/>
        </a:spcAft>
        <a:defRPr sz="3000" b="1">
          <a:solidFill>
            <a:srgbClr val="0F5494"/>
          </a:solidFill>
          <a:latin typeface="Verdana" pitchFamily="39" charset="0"/>
        </a:defRPr>
      </a:lvl8pPr>
      <a:lvl9pPr marL="2187575" algn="l" rtl="0" fontAlgn="base">
        <a:spcBef>
          <a:spcPct val="0"/>
        </a:spcBef>
        <a:spcAft>
          <a:spcPct val="0"/>
        </a:spcAft>
        <a:defRPr sz="3000" b="1">
          <a:solidFill>
            <a:srgbClr val="0F5494"/>
          </a:solidFill>
          <a:latin typeface="Verdana" pitchFamily="39"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ＭＳ Ｐゴシック" charset="-128"/>
          <a:cs typeface="ＭＳ Ｐゴシック" pitchFamily="32" charset="-128"/>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ＭＳ Ｐゴシック" charset="-128"/>
        </a:defRPr>
      </a:lvl2pPr>
      <a:lvl3pPr marL="1143000" indent="-228600" algn="l" rtl="0" eaLnBrk="0" fontAlgn="base" hangingPunct="0">
        <a:spcBef>
          <a:spcPct val="20000"/>
        </a:spcBef>
        <a:spcAft>
          <a:spcPct val="0"/>
        </a:spcAft>
        <a:buChar char="•"/>
        <a:defRPr sz="1400">
          <a:solidFill>
            <a:srgbClr val="0F5494"/>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Arial" pitchFamily="39" charset="0"/>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Arial" pitchFamily="39" charset="0"/>
          <a:ea typeface="ＭＳ Ｐゴシック" charset="-128"/>
        </a:defRPr>
      </a:lvl5pPr>
      <a:lvl6pPr marL="2514600" indent="-228600" algn="l" rtl="0" fontAlgn="base">
        <a:spcBef>
          <a:spcPct val="20000"/>
        </a:spcBef>
        <a:spcAft>
          <a:spcPct val="0"/>
        </a:spcAft>
        <a:buChar char="»"/>
        <a:defRPr sz="2000">
          <a:solidFill>
            <a:schemeClr val="tx1"/>
          </a:solidFill>
          <a:latin typeface="Arial" pitchFamily="39" charset="0"/>
          <a:ea typeface="ＭＳ Ｐゴシック" pitchFamily="39" charset="-128"/>
        </a:defRPr>
      </a:lvl6pPr>
      <a:lvl7pPr marL="2971800" indent="-228600" algn="l" rtl="0" fontAlgn="base">
        <a:spcBef>
          <a:spcPct val="20000"/>
        </a:spcBef>
        <a:spcAft>
          <a:spcPct val="0"/>
        </a:spcAft>
        <a:buChar char="»"/>
        <a:defRPr sz="2000">
          <a:solidFill>
            <a:schemeClr val="tx1"/>
          </a:solidFill>
          <a:latin typeface="Arial" pitchFamily="39" charset="0"/>
          <a:ea typeface="ＭＳ Ｐゴシック" pitchFamily="39" charset="-128"/>
        </a:defRPr>
      </a:lvl7pPr>
      <a:lvl8pPr marL="3429000" indent="-228600" algn="l" rtl="0" fontAlgn="base">
        <a:spcBef>
          <a:spcPct val="20000"/>
        </a:spcBef>
        <a:spcAft>
          <a:spcPct val="0"/>
        </a:spcAft>
        <a:buChar char="»"/>
        <a:defRPr sz="2000">
          <a:solidFill>
            <a:schemeClr val="tx1"/>
          </a:solidFill>
          <a:latin typeface="Arial" pitchFamily="39" charset="0"/>
          <a:ea typeface="ＭＳ Ｐゴシック" pitchFamily="39" charset="-128"/>
        </a:defRPr>
      </a:lvl8pPr>
      <a:lvl9pPr marL="3886200" indent="-228600" algn="l" rtl="0" fontAlgn="base">
        <a:spcBef>
          <a:spcPct val="20000"/>
        </a:spcBef>
        <a:spcAft>
          <a:spcPct val="0"/>
        </a:spcAft>
        <a:buChar char="»"/>
        <a:defRPr sz="2000">
          <a:solidFill>
            <a:schemeClr val="tx1"/>
          </a:solidFill>
          <a:latin typeface="Arial" pitchFamily="39" charset="0"/>
          <a:ea typeface="ＭＳ Ｐゴシック" pitchFamily="39" charset="-128"/>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altLang="en-US"/>
              <a:t>Second level</a:t>
            </a:r>
            <a:endParaRPr lang="en-GB" altLang="en-US"/>
          </a:p>
          <a:p>
            <a:pPr lvl="1"/>
            <a:r>
              <a:rPr lang="en-GB" altLang="en-US"/>
              <a:t>Third level</a:t>
            </a:r>
          </a:p>
          <a:p>
            <a:pPr lvl="2"/>
            <a:r>
              <a:rPr lang="en-GB" altLang="en-US"/>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defRPr>
            </a:lvl1pPr>
          </a:lstStyle>
          <a:p>
            <a:pPr eaLnBrk="1" hangingPunct="1"/>
            <a:endParaRPr lang="en-GB" altLang="en-US">
              <a:solidFill>
                <a:srgbClr val="000000"/>
              </a:solidFill>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defRPr>
            </a:lvl1pPr>
          </a:lstStyle>
          <a:p>
            <a:pPr eaLnBrk="1" hangingPunct="1"/>
            <a:endParaRPr lang="en-GB" altLang="en-US">
              <a:solidFill>
                <a:srgbClr val="000000"/>
              </a:solidFill>
              <a:ea typeface="+mn-ea"/>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pPr eaLnBrk="1" hangingPunct="1"/>
            <a:fld id="{84BED7A5-84DD-4DEA-8839-7CFF91166B96}" type="slidenum">
              <a:rPr lang="en-GB" altLang="en-US">
                <a:solidFill>
                  <a:srgbClr val="000000"/>
                </a:solidFill>
                <a:ea typeface="+mn-ea"/>
                <a:cs typeface="+mn-cs"/>
              </a:rPr>
              <a:pPr eaLnBrk="1" hangingPunct="1"/>
              <a:t>‹nr.›</a:t>
            </a:fld>
            <a:endParaRPr lang="en-GB" altLang="en-US">
              <a:solidFill>
                <a:srgbClr val="000000"/>
              </a:solidFill>
              <a:ea typeface="+mn-ea"/>
              <a:cs typeface="+mn-cs"/>
            </a:endParaRPr>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solidFill>
                <a:srgbClr val="FFFFFF"/>
              </a:solidFill>
              <a:latin typeface="Verdana"/>
            </a:endParaRPr>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solidFill>
                <a:srgbClr val="FFFFFF"/>
              </a:solidFill>
              <a:latin typeface="Verdana"/>
            </a:endParaRPr>
          </a:p>
        </p:txBody>
      </p:sp>
      <p:pic>
        <p:nvPicPr>
          <p:cNvPr id="1041" name="Picture 17" descr="LOGO CE_Vertical_EN_NEG_quadri_H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1932154335"/>
      </p:ext>
    </p:extLst>
  </p:cSld>
  <p:clrMap bg1="lt1" tx1="dk1" bg2="lt2" tx2="dk2" accent1="accent1" accent2="accent2" accent3="accent3" accent4="accent4" accent5="accent5" accent6="accent6" hlink="hlink" folHlink="folHlink"/>
  <p:sldLayoutIdLst>
    <p:sldLayoutId id="2147484406" r:id="rId1"/>
    <p:sldLayoutId id="2147484407" r:id="rId2"/>
    <p:sldLayoutId id="2147484408" r:id="rId3"/>
    <p:sldLayoutId id="2147484409" r:id="rId4"/>
    <p:sldLayoutId id="2147484410" r:id="rId5"/>
    <p:sldLayoutId id="2147484411" r:id="rId6"/>
    <p:sldLayoutId id="2147484412" r:id="rId7"/>
    <p:sldLayoutId id="2147484413" r:id="rId8"/>
    <p:sldLayoutId id="2147484414" r:id="rId9"/>
    <p:sldLayoutId id="2147484415" r:id="rId10"/>
    <p:sldLayoutId id="2147484416" r:id="rId11"/>
  </p:sldLayoutIdLst>
  <p:txStyles>
    <p:titleStyle>
      <a:lvl1pPr marL="358775" algn="l" rtl="0" eaLnBrk="1" fontAlgn="base" hangingPunct="1">
        <a:spcBef>
          <a:spcPct val="0"/>
        </a:spcBef>
        <a:spcAft>
          <a:spcPct val="0"/>
        </a:spcAft>
        <a:defRPr sz="3000" b="1">
          <a:solidFill>
            <a:srgbClr val="0F5494"/>
          </a:solidFill>
          <a:latin typeface="+mj-lt"/>
          <a:ea typeface="+mj-ea"/>
          <a:cs typeface="+mj-cs"/>
        </a:defRPr>
      </a:lvl1pPr>
      <a:lvl2pPr marL="358775" algn="l" rtl="0" eaLnBrk="1" fontAlgn="base" hangingPunct="1">
        <a:spcBef>
          <a:spcPct val="0"/>
        </a:spcBef>
        <a:spcAft>
          <a:spcPct val="0"/>
        </a:spcAft>
        <a:defRPr sz="3000" b="1">
          <a:solidFill>
            <a:srgbClr val="0F5494"/>
          </a:solidFill>
          <a:latin typeface="Verdana" pitchFamily="34" charset="0"/>
        </a:defRPr>
      </a:lvl2pPr>
      <a:lvl3pPr marL="358775" algn="l" rtl="0" eaLnBrk="1" fontAlgn="base" hangingPunct="1">
        <a:spcBef>
          <a:spcPct val="0"/>
        </a:spcBef>
        <a:spcAft>
          <a:spcPct val="0"/>
        </a:spcAft>
        <a:defRPr sz="3000" b="1">
          <a:solidFill>
            <a:srgbClr val="0F5494"/>
          </a:solidFill>
          <a:latin typeface="Verdana" pitchFamily="34" charset="0"/>
        </a:defRPr>
      </a:lvl3pPr>
      <a:lvl4pPr marL="358775" algn="l" rtl="0" eaLnBrk="1" fontAlgn="base" hangingPunct="1">
        <a:spcBef>
          <a:spcPct val="0"/>
        </a:spcBef>
        <a:spcAft>
          <a:spcPct val="0"/>
        </a:spcAft>
        <a:defRPr sz="3000" b="1">
          <a:solidFill>
            <a:srgbClr val="0F5494"/>
          </a:solidFill>
          <a:latin typeface="Verdana" pitchFamily="34" charset="0"/>
        </a:defRPr>
      </a:lvl4pPr>
      <a:lvl5pPr marL="358775" algn="l" rtl="0" eaLnBrk="1" fontAlgn="base" hangingPunct="1">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p:titleStyle>
    <p:bodyStyle>
      <a:lvl1pPr marL="342900" indent="-342900" algn="l" rtl="0" eaLnBrk="1" fontAlgn="base" hangingPunct="1">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1" fontAlgn="base" hangingPunct="1">
        <a:spcBef>
          <a:spcPct val="20000"/>
        </a:spcBef>
        <a:spcAft>
          <a:spcPct val="0"/>
        </a:spcAft>
        <a:buClr>
          <a:srgbClr val="009FBA"/>
        </a:buClr>
        <a:buChar char="•"/>
        <a:defRPr sz="2000" b="1">
          <a:solidFill>
            <a:srgbClr val="0F5494"/>
          </a:solidFill>
          <a:latin typeface="+mn-lt"/>
        </a:defRPr>
      </a:lvl2pPr>
      <a:lvl3pPr marL="1143000" indent="-228600" algn="l" rtl="0" eaLnBrk="1" fontAlgn="base" hangingPunct="1">
        <a:spcBef>
          <a:spcPct val="20000"/>
        </a:spcBef>
        <a:spcAft>
          <a:spcPct val="0"/>
        </a:spcAft>
        <a:defRPr sz="1400">
          <a:solidFill>
            <a:srgbClr val="0F5494"/>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2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chart" Target="../charts/chart5.xml"/><Relationship Id="rId4" Type="http://schemas.openxmlformats.org/officeDocument/2006/relationships/chart" Target="../charts/char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chart" Target="../charts/chart7.xml"/></Relationships>
</file>

<file path=ppt/slides/_rels/slide24.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chart" Target="../charts/chart9.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6.xml"/><Relationship Id="rId1" Type="http://schemas.openxmlformats.org/officeDocument/2006/relationships/slideLayout" Target="../slideLayouts/slideLayout49.xml"/><Relationship Id="rId4" Type="http://schemas.openxmlformats.org/officeDocument/2006/relationships/image" Target="../media/image12.png"/></Relationships>
</file>

<file path=ppt/slides/_rels/slide2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7.xml"/><Relationship Id="rId1" Type="http://schemas.openxmlformats.org/officeDocument/2006/relationships/slideLayout" Target="../slideLayouts/slideLayout53.xml"/><Relationship Id="rId5" Type="http://schemas.openxmlformats.org/officeDocument/2006/relationships/image" Target="../media/image12.png"/><Relationship Id="rId4" Type="http://schemas.openxmlformats.org/officeDocument/2006/relationships/image" Target="../media/image14.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8.xml"/><Relationship Id="rId1" Type="http://schemas.openxmlformats.org/officeDocument/2006/relationships/slideLayout" Target="../slideLayouts/slideLayout49.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9.xml"/><Relationship Id="rId1" Type="http://schemas.openxmlformats.org/officeDocument/2006/relationships/slideLayout" Target="../slideLayouts/slideLayout49.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30.xml"/><Relationship Id="rId1" Type="http://schemas.openxmlformats.org/officeDocument/2006/relationships/slideLayout" Target="../slideLayouts/slideLayout65.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9.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3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5"/>
          <p:cNvSpPr>
            <a:spLocks noGrp="1" noChangeArrowheads="1"/>
          </p:cNvSpPr>
          <p:nvPr>
            <p:ph type="ctrTitle"/>
          </p:nvPr>
        </p:nvSpPr>
        <p:spPr>
          <a:xfrm>
            <a:off x="611188" y="1628775"/>
            <a:ext cx="8351837" cy="1223963"/>
          </a:xfrm>
        </p:spPr>
        <p:txBody>
          <a:bodyPr/>
          <a:lstStyle/>
          <a:p>
            <a:pPr indent="0" algn="ctr" eaLnBrk="1" hangingPunct="1"/>
            <a:r>
              <a:rPr lang="en-US" altLang="en-US" sz="2600"/>
              <a:t>Budget support training</a:t>
            </a:r>
            <a:br>
              <a:rPr lang="en-US" altLang="en-US" sz="2600"/>
            </a:br>
            <a:br>
              <a:rPr lang="en-US" altLang="en-US" sz="2600"/>
            </a:br>
            <a:endParaRPr lang="en-GB" altLang="en-US" sz="2000"/>
          </a:p>
        </p:txBody>
      </p:sp>
      <p:sp>
        <p:nvSpPr>
          <p:cNvPr id="11267" name="Rectangle 6"/>
          <p:cNvSpPr>
            <a:spLocks noGrp="1" noChangeArrowheads="1"/>
          </p:cNvSpPr>
          <p:nvPr>
            <p:ph type="subTitle" idx="1"/>
          </p:nvPr>
        </p:nvSpPr>
        <p:spPr>
          <a:xfrm>
            <a:off x="1042988" y="2997200"/>
            <a:ext cx="7200900" cy="2016125"/>
          </a:xfrm>
        </p:spPr>
        <p:txBody>
          <a:bodyPr/>
          <a:lstStyle/>
          <a:p>
            <a:pPr algn="ctr" eaLnBrk="1" hangingPunct="1"/>
            <a:endParaRPr lang="en-GB" altLang="en-US" sz="2000" dirty="0"/>
          </a:p>
          <a:p>
            <a:pPr algn="ctr" eaLnBrk="1" hangingPunct="1"/>
            <a:r>
              <a:rPr lang="en-GB" altLang="en-US" sz="2000" dirty="0"/>
              <a:t>Module 5</a:t>
            </a:r>
          </a:p>
          <a:p>
            <a:pPr algn="ctr" eaLnBrk="1" hangingPunct="1"/>
            <a:endParaRPr lang="en-GB" altLang="en-US" sz="800" dirty="0"/>
          </a:p>
          <a:p>
            <a:pPr algn="ctr" eaLnBrk="1" hangingPunct="1"/>
            <a:r>
              <a:rPr lang="en-GB" altLang="en-US" sz="2000" dirty="0"/>
              <a:t>Implementation of BS contracts </a:t>
            </a:r>
          </a:p>
          <a:p>
            <a:pPr algn="ctr" eaLnBrk="1" hangingPunct="1"/>
            <a:endParaRPr lang="en-GB" altLang="en-US" sz="2000" dirty="0"/>
          </a:p>
        </p:txBody>
      </p:sp>
      <p:sp>
        <p:nvSpPr>
          <p:cNvPr id="11268" name="Slide Number Placeholder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198ABFD7-867A-4146-8F41-8BC4FC11237E}" type="slidenum">
              <a:rPr lang="en-GB" altLang="en-US" sz="1400" i="0">
                <a:solidFill>
                  <a:schemeClr val="bg1"/>
                </a:solidFill>
              </a:rPr>
              <a:pPr>
                <a:spcBef>
                  <a:spcPct val="0"/>
                </a:spcBef>
                <a:buClrTx/>
                <a:buFontTx/>
                <a:buNone/>
              </a:pPr>
              <a:t>1</a:t>
            </a:fld>
            <a:endParaRPr lang="en-GB" altLang="en-US" sz="1400" i="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indent="0" algn="ctr" eaLnBrk="1" hangingPunct="1"/>
            <a:r>
              <a:rPr lang="en-US" altLang="en-US" sz="2400"/>
              <a:t>Main issues regarding Performance Assessment/Monitoring Frameworks/Indicators (2)</a:t>
            </a:r>
          </a:p>
        </p:txBody>
      </p:sp>
      <p:sp>
        <p:nvSpPr>
          <p:cNvPr id="4099" name="Rectangle 3"/>
          <p:cNvSpPr>
            <a:spLocks noGrp="1" noChangeArrowheads="1"/>
          </p:cNvSpPr>
          <p:nvPr>
            <p:ph type="body" idx="1"/>
          </p:nvPr>
        </p:nvSpPr>
        <p:spPr>
          <a:xfrm>
            <a:off x="0" y="2420938"/>
            <a:ext cx="9144000" cy="4176712"/>
          </a:xfrm>
        </p:spPr>
        <p:txBody>
          <a:bodyPr/>
          <a:lstStyle/>
          <a:p>
            <a:pPr marL="457200" lvl="1" indent="0" eaLnBrk="1" hangingPunct="1">
              <a:lnSpc>
                <a:spcPct val="130000"/>
              </a:lnSpc>
              <a:spcBef>
                <a:spcPct val="0"/>
              </a:spcBef>
              <a:spcAft>
                <a:spcPts val="0"/>
              </a:spcAft>
              <a:buFontTx/>
              <a:buNone/>
              <a:defRPr/>
            </a:pPr>
            <a:endParaRPr lang="en-US" b="0" dirty="0">
              <a:solidFill>
                <a:schemeClr val="accent2"/>
              </a:solidFill>
              <a:ea typeface="ＭＳ Ｐゴシック" charset="0"/>
            </a:endParaRPr>
          </a:p>
          <a:p>
            <a:pPr marL="933450" lvl="1" indent="-476250" eaLnBrk="1" hangingPunct="1">
              <a:lnSpc>
                <a:spcPct val="130000"/>
              </a:lnSpc>
              <a:spcBef>
                <a:spcPct val="0"/>
              </a:spcBef>
              <a:spcAft>
                <a:spcPts val="0"/>
              </a:spcAft>
              <a:buFont typeface="Wingdings" pitchFamily="2" charset="2"/>
              <a:buChar char="§"/>
              <a:defRPr/>
            </a:pPr>
            <a:r>
              <a:rPr lang="en-US" b="0" dirty="0">
                <a:solidFill>
                  <a:schemeClr val="accent2"/>
                </a:solidFill>
                <a:ea typeface="ＭＳ Ｐゴシック" charset="0"/>
              </a:rPr>
              <a:t>Selection of indicators/targets is an important part of the policy dialogue and may sometimes require strong negotiations with the partner countries </a:t>
            </a:r>
          </a:p>
          <a:p>
            <a:pPr marL="933450" lvl="1" indent="-476250" eaLnBrk="1" hangingPunct="1">
              <a:lnSpc>
                <a:spcPct val="130000"/>
              </a:lnSpc>
              <a:spcBef>
                <a:spcPct val="0"/>
              </a:spcBef>
              <a:spcAft>
                <a:spcPts val="0"/>
              </a:spcAft>
              <a:buFont typeface="Wingdings" pitchFamily="2" charset="2"/>
              <a:buChar char="§"/>
              <a:defRPr/>
            </a:pPr>
            <a:endParaRPr lang="en-US" b="0" dirty="0">
              <a:solidFill>
                <a:schemeClr val="accent2"/>
              </a:solidFill>
              <a:ea typeface="ＭＳ Ｐゴシック" charset="0"/>
            </a:endParaRPr>
          </a:p>
          <a:p>
            <a:pPr marL="933450" lvl="1" indent="-476250" algn="just" eaLnBrk="1" hangingPunct="1">
              <a:lnSpc>
                <a:spcPct val="130000"/>
              </a:lnSpc>
              <a:spcBef>
                <a:spcPct val="0"/>
              </a:spcBef>
              <a:spcAft>
                <a:spcPts val="0"/>
              </a:spcAft>
              <a:buFontTx/>
              <a:buNone/>
              <a:defRPr/>
            </a:pPr>
            <a:r>
              <a:rPr lang="en-US" b="0" dirty="0">
                <a:solidFill>
                  <a:schemeClr val="accent2"/>
                </a:solidFill>
                <a:ea typeface="ＭＳ Ｐゴシック" charset="0"/>
              </a:rPr>
              <a:t>	Key issues for BS: </a:t>
            </a:r>
            <a:r>
              <a:rPr lang="en-US" sz="1800" b="0" dirty="0">
                <a:solidFill>
                  <a:schemeClr val="accent2"/>
                </a:solidFill>
                <a:ea typeface="ＭＳ Ｐゴシック" charset="0"/>
              </a:rPr>
              <a:t>Public policy assessment/</a:t>
            </a:r>
            <a:r>
              <a:rPr lang="en-GB" sz="1800" b="0" dirty="0">
                <a:solidFill>
                  <a:schemeClr val="accent2"/>
                </a:solidFill>
                <a:ea typeface="ＭＳ Ｐゴシック" charset="0"/>
              </a:rPr>
              <a:t>existence of a common performance assessment framework (PAF) to monitor/measure policy implementation, existence of baseline/ targets/performance objectives with SMART performance indicators (PFM reforms, Sector policy…).</a:t>
            </a:r>
          </a:p>
          <a:p>
            <a:pPr marL="933450" lvl="1" indent="-476250" eaLnBrk="1" hangingPunct="1">
              <a:lnSpc>
                <a:spcPct val="130000"/>
              </a:lnSpc>
              <a:spcBef>
                <a:spcPct val="0"/>
              </a:spcBef>
              <a:spcAft>
                <a:spcPts val="0"/>
              </a:spcAft>
              <a:buFont typeface="Wingdings" pitchFamily="2" charset="2"/>
              <a:buChar char="§"/>
              <a:defRPr/>
            </a:pPr>
            <a:endParaRPr lang="en-US" b="0" dirty="0">
              <a:solidFill>
                <a:schemeClr val="accent2"/>
              </a:solidFill>
              <a:ea typeface="ＭＳ Ｐゴシック" charset="0"/>
            </a:endParaRPr>
          </a:p>
          <a:p>
            <a:pPr marL="933450" lvl="1" indent="-476250" eaLnBrk="1" hangingPunct="1">
              <a:lnSpc>
                <a:spcPct val="130000"/>
              </a:lnSpc>
              <a:spcBef>
                <a:spcPct val="0"/>
              </a:spcBef>
              <a:spcAft>
                <a:spcPts val="0"/>
              </a:spcAft>
              <a:buFont typeface="Wingdings" pitchFamily="2" charset="2"/>
              <a:buChar char="§"/>
              <a:defRPr/>
            </a:pPr>
            <a:endParaRPr lang="en-US" b="0" dirty="0">
              <a:solidFill>
                <a:schemeClr val="accent2"/>
              </a:solidFill>
              <a:ea typeface="ＭＳ Ｐゴシック" charset="0"/>
            </a:endParaRPr>
          </a:p>
          <a:p>
            <a:pPr marL="933450" lvl="1" indent="-476250" eaLnBrk="1" hangingPunct="1">
              <a:lnSpc>
                <a:spcPct val="130000"/>
              </a:lnSpc>
              <a:spcBef>
                <a:spcPct val="0"/>
              </a:spcBef>
              <a:spcAft>
                <a:spcPts val="0"/>
              </a:spcAft>
              <a:buFontTx/>
              <a:buNone/>
              <a:defRPr/>
            </a:pPr>
            <a:endParaRPr lang="en-US" b="0" dirty="0">
              <a:solidFill>
                <a:schemeClr val="accent6"/>
              </a:solidFill>
              <a:ea typeface="ＭＳ Ｐゴシック" charset="0"/>
            </a:endParaRPr>
          </a:p>
        </p:txBody>
      </p:sp>
      <p:sp>
        <p:nvSpPr>
          <p:cNvPr id="29700" name="Slide Number Placeholder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B00C7B42-8C8A-F34E-8B94-3C72B323C4BF}" type="slidenum">
              <a:rPr lang="en-GB" altLang="en-US" sz="1400" i="0">
                <a:solidFill>
                  <a:schemeClr val="tx1"/>
                </a:solidFill>
                <a:latin typeface="Arial" charset="0"/>
              </a:rPr>
              <a:pPr>
                <a:spcBef>
                  <a:spcPct val="0"/>
                </a:spcBef>
                <a:buClrTx/>
                <a:buFontTx/>
                <a:buNone/>
              </a:pPr>
              <a:t>10</a:t>
            </a:fld>
            <a:endParaRPr lang="en-GB" altLang="en-US" sz="1400" i="0">
              <a:solidFill>
                <a:schemeClr val="tx1"/>
              </a:solidFill>
              <a:latin typeface="Arial" charset="0"/>
            </a:endParaRPr>
          </a:p>
        </p:txBody>
      </p:sp>
      <p:pic>
        <p:nvPicPr>
          <p:cNvPr id="18437" name="Picture 7" descr="C:\Users\ffe\AppData\Local\Microsoft\Windows\Temporary Internet Files\Content.IE5\QU2VKJNX\MP900448452[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933825"/>
            <a:ext cx="863600"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395288" y="1124744"/>
            <a:ext cx="8229600" cy="576263"/>
          </a:xfrm>
        </p:spPr>
        <p:txBody>
          <a:bodyPr/>
          <a:lstStyle/>
          <a:p>
            <a:pPr indent="0" algn="ctr" eaLnBrk="1" hangingPunct="1"/>
            <a:r>
              <a:rPr lang="en-US" altLang="en-US" sz="2600"/>
              <a:t>VT disbursement indicators</a:t>
            </a:r>
          </a:p>
        </p:txBody>
      </p:sp>
      <p:sp>
        <p:nvSpPr>
          <p:cNvPr id="20483" name="Rectangle 3"/>
          <p:cNvSpPr>
            <a:spLocks noGrp="1" noChangeArrowheads="1"/>
          </p:cNvSpPr>
          <p:nvPr>
            <p:ph type="body" idx="1"/>
          </p:nvPr>
        </p:nvSpPr>
        <p:spPr>
          <a:xfrm>
            <a:off x="107950" y="1700808"/>
            <a:ext cx="8928100" cy="3311723"/>
          </a:xfrm>
        </p:spPr>
        <p:txBody>
          <a:bodyPr/>
          <a:lstStyle/>
          <a:p>
            <a:pPr marL="933450" lvl="1" indent="-476250" eaLnBrk="1" hangingPunct="1">
              <a:lnSpc>
                <a:spcPct val="130000"/>
              </a:lnSpc>
              <a:spcBef>
                <a:spcPct val="0"/>
              </a:spcBef>
              <a:buFont typeface="Wingdings" pitchFamily="2" charset="2"/>
              <a:buChar char="§"/>
              <a:defRPr/>
            </a:pPr>
            <a:r>
              <a:rPr lang="en-US" b="0" dirty="0">
                <a:solidFill>
                  <a:srgbClr val="2D2D8A"/>
                </a:solidFill>
              </a:rPr>
              <a:t>To be selected from the overall/sector PAF or derived from government</a:t>
            </a:r>
            <a:r>
              <a:rPr lang="en-US" altLang="fr-FR" b="0" dirty="0">
                <a:solidFill>
                  <a:srgbClr val="2D2D8A"/>
                </a:solidFill>
              </a:rPr>
              <a:t>’</a:t>
            </a:r>
            <a:r>
              <a:rPr lang="en-US" b="0" dirty="0">
                <a:solidFill>
                  <a:srgbClr val="2D2D8A"/>
                </a:solidFill>
              </a:rPr>
              <a:t>s policy documents</a:t>
            </a:r>
          </a:p>
          <a:p>
            <a:pPr marL="933450" lvl="1" indent="-476250" eaLnBrk="1" hangingPunct="1">
              <a:lnSpc>
                <a:spcPct val="130000"/>
              </a:lnSpc>
              <a:spcBef>
                <a:spcPct val="0"/>
              </a:spcBef>
              <a:buFont typeface="Wingdings" pitchFamily="2" charset="2"/>
              <a:buChar char="§"/>
              <a:defRPr/>
            </a:pPr>
            <a:r>
              <a:rPr lang="en-US" b="0" dirty="0">
                <a:solidFill>
                  <a:srgbClr val="2D2D8A"/>
                </a:solidFill>
              </a:rPr>
              <a:t>Indicators/targets and assessment methodology should be agreed during formulation and clearly </a:t>
            </a:r>
            <a:r>
              <a:rPr lang="en-US" b="0" dirty="0">
                <a:solidFill>
                  <a:schemeClr val="accent6"/>
                </a:solidFill>
                <a:ea typeface="ＭＳ Ｐゴシック" charset="0"/>
              </a:rPr>
              <a:t>defined in the TAPs</a:t>
            </a:r>
            <a:endParaRPr lang="en-US" b="0" dirty="0">
              <a:solidFill>
                <a:srgbClr val="2D2D8A"/>
              </a:solidFill>
            </a:endParaRPr>
          </a:p>
          <a:p>
            <a:pPr marL="933450" lvl="1" indent="-476250" eaLnBrk="1" hangingPunct="1">
              <a:lnSpc>
                <a:spcPct val="130000"/>
              </a:lnSpc>
              <a:spcBef>
                <a:spcPct val="0"/>
              </a:spcBef>
              <a:buFont typeface="Wingdings" pitchFamily="2" charset="2"/>
              <a:buChar char="§"/>
              <a:defRPr/>
            </a:pPr>
            <a:r>
              <a:rPr lang="en-US" b="0" dirty="0">
                <a:solidFill>
                  <a:srgbClr val="2D2D8A"/>
                </a:solidFill>
              </a:rPr>
              <a:t>Number of indicators should not exceed 8 per tranche</a:t>
            </a:r>
            <a:r>
              <a:rPr lang="en-US" b="0" dirty="0">
                <a:solidFill>
                  <a:srgbClr val="2D2D8A"/>
                </a:solidFill>
                <a:cs typeface="Arial" pitchFamily="34" charset="0"/>
              </a:rPr>
              <a:t> </a:t>
            </a:r>
            <a:endParaRPr lang="en-US" b="0" dirty="0">
              <a:solidFill>
                <a:srgbClr val="2D2D8A"/>
              </a:solidFill>
            </a:endParaRPr>
          </a:p>
          <a:p>
            <a:pPr marL="933450" lvl="1" indent="-476250" eaLnBrk="1" hangingPunct="1">
              <a:lnSpc>
                <a:spcPct val="130000"/>
              </a:lnSpc>
              <a:spcBef>
                <a:spcPct val="0"/>
              </a:spcBef>
              <a:buFont typeface="Wingdings" pitchFamily="2" charset="2"/>
              <a:buChar char="§"/>
              <a:defRPr/>
            </a:pPr>
            <a:r>
              <a:rPr lang="en-US" b="0" dirty="0">
                <a:solidFill>
                  <a:schemeClr val="accent6"/>
                </a:solidFill>
                <a:ea typeface="ＭＳ Ｐゴシック" charset="0"/>
              </a:rPr>
              <a:t>Preference for using outcome indicators</a:t>
            </a:r>
          </a:p>
          <a:p>
            <a:pPr marL="933450" lvl="1" indent="-476250" eaLnBrk="1" hangingPunct="1">
              <a:lnSpc>
                <a:spcPct val="130000"/>
              </a:lnSpc>
              <a:spcBef>
                <a:spcPct val="0"/>
              </a:spcBef>
              <a:buFont typeface="Wingdings" pitchFamily="2" charset="2"/>
              <a:buChar char="§"/>
              <a:defRPr/>
            </a:pPr>
            <a:r>
              <a:rPr lang="en-US" b="0" dirty="0">
                <a:solidFill>
                  <a:srgbClr val="FF0000"/>
                </a:solidFill>
                <a:ea typeface="ＭＳ Ｐゴシック" charset="0"/>
              </a:rPr>
              <a:t>Using input, process and output indicators may also be appropriate (SBC, regulatory policy, short term measures…)</a:t>
            </a:r>
            <a:endParaRPr lang="en-US" b="0" dirty="0">
              <a:solidFill>
                <a:schemeClr val="accent6"/>
              </a:solidFill>
              <a:ea typeface="ＭＳ Ｐゴシック" charset="0"/>
            </a:endParaRPr>
          </a:p>
          <a:p>
            <a:pPr marL="457200" lvl="1" indent="0" eaLnBrk="1" hangingPunct="1">
              <a:lnSpc>
                <a:spcPct val="130000"/>
              </a:lnSpc>
              <a:spcBef>
                <a:spcPct val="0"/>
              </a:spcBef>
              <a:buFontTx/>
              <a:buNone/>
              <a:defRPr/>
            </a:pPr>
            <a:endParaRPr lang="en-US" b="0" dirty="0">
              <a:solidFill>
                <a:srgbClr val="2D2D8A"/>
              </a:solidFill>
            </a:endParaRPr>
          </a:p>
          <a:p>
            <a:pPr marL="933450" lvl="1" indent="-476250" eaLnBrk="1" hangingPunct="1">
              <a:lnSpc>
                <a:spcPct val="130000"/>
              </a:lnSpc>
              <a:spcBef>
                <a:spcPct val="0"/>
              </a:spcBef>
              <a:buFontTx/>
              <a:buNone/>
              <a:defRPr/>
            </a:pPr>
            <a:endParaRPr lang="en-US" b="0" dirty="0">
              <a:solidFill>
                <a:srgbClr val="2D2D8A"/>
              </a:solidFill>
            </a:endParaRPr>
          </a:p>
          <a:p>
            <a:pPr marL="933450" lvl="1" indent="-476250" eaLnBrk="1" hangingPunct="1">
              <a:lnSpc>
                <a:spcPct val="130000"/>
              </a:lnSpc>
              <a:spcBef>
                <a:spcPct val="0"/>
              </a:spcBef>
              <a:buFont typeface="Wingdings" pitchFamily="2" charset="2"/>
              <a:buChar char="§"/>
              <a:defRPr/>
            </a:pPr>
            <a:endParaRPr lang="en-US" b="0" dirty="0">
              <a:solidFill>
                <a:srgbClr val="2D2D8A"/>
              </a:solidFill>
            </a:endParaRPr>
          </a:p>
        </p:txBody>
      </p:sp>
      <p:graphicFrame>
        <p:nvGraphicFramePr>
          <p:cNvPr id="6" name="Diagramme 5"/>
          <p:cNvGraphicFramePr/>
          <p:nvPr>
            <p:extLst>
              <p:ext uri="{D42A27DB-BD31-4B8C-83A1-F6EECF244321}">
                <p14:modId xmlns:p14="http://schemas.microsoft.com/office/powerpoint/2010/main" val="507896288"/>
              </p:ext>
            </p:extLst>
          </p:nvPr>
        </p:nvGraphicFramePr>
        <p:xfrm>
          <a:off x="107950" y="5013176"/>
          <a:ext cx="8928100" cy="14401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1748" name="Slide Number Placeholder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F658ED5F-9A25-3141-AD94-F289702FB7F5}" type="slidenum">
              <a:rPr lang="en-GB" altLang="en-US" sz="1400" i="0">
                <a:solidFill>
                  <a:schemeClr val="tx1"/>
                </a:solidFill>
                <a:latin typeface="Arial" charset="0"/>
              </a:rPr>
              <a:pPr>
                <a:spcBef>
                  <a:spcPct val="0"/>
                </a:spcBef>
                <a:buClrTx/>
                <a:buFontTx/>
                <a:buNone/>
              </a:pPr>
              <a:t>11</a:t>
            </a:fld>
            <a:endParaRPr lang="en-GB" altLang="en-US" sz="1400" i="0">
              <a:solidFill>
                <a:schemeClr val="tx1"/>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048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048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95288" y="1339850"/>
            <a:ext cx="8229600" cy="504825"/>
          </a:xfrm>
        </p:spPr>
        <p:txBody>
          <a:bodyPr/>
          <a:lstStyle/>
          <a:p>
            <a:pPr indent="0" eaLnBrk="1" hangingPunct="1"/>
            <a:r>
              <a:rPr lang="en-US" altLang="en-US" sz="2600"/>
              <a:t>How to judge the quality of an indicator?</a:t>
            </a:r>
          </a:p>
        </p:txBody>
      </p:sp>
      <p:sp>
        <p:nvSpPr>
          <p:cNvPr id="21507" name="Rectangle 3"/>
          <p:cNvSpPr>
            <a:spLocks noGrp="1" noChangeArrowheads="1"/>
          </p:cNvSpPr>
          <p:nvPr>
            <p:ph type="body" idx="1"/>
          </p:nvPr>
        </p:nvSpPr>
        <p:spPr>
          <a:xfrm>
            <a:off x="179388" y="1989138"/>
            <a:ext cx="8964612" cy="4256087"/>
          </a:xfrm>
        </p:spPr>
        <p:txBody>
          <a:bodyPr/>
          <a:lstStyle/>
          <a:p>
            <a:pPr marL="933450" lvl="1" indent="-476250" eaLnBrk="1" hangingPunct="1">
              <a:lnSpc>
                <a:spcPct val="130000"/>
              </a:lnSpc>
              <a:spcBef>
                <a:spcPct val="0"/>
              </a:spcBef>
              <a:spcAft>
                <a:spcPts val="0"/>
              </a:spcAft>
              <a:buFont typeface="Wingdings" pitchFamily="2" charset="2"/>
              <a:buChar char="§"/>
              <a:defRPr/>
            </a:pPr>
            <a:r>
              <a:rPr lang="en-US" b="0" dirty="0">
                <a:solidFill>
                  <a:schemeClr val="accent6"/>
                </a:solidFill>
                <a:ea typeface="ＭＳ Ｐゴシック" charset="0"/>
              </a:rPr>
              <a:t>Is the indicator clearly defined?</a:t>
            </a:r>
          </a:p>
          <a:p>
            <a:pPr marL="933450" lvl="1" indent="-476250" eaLnBrk="1" hangingPunct="1">
              <a:lnSpc>
                <a:spcPct val="130000"/>
              </a:lnSpc>
              <a:spcBef>
                <a:spcPct val="0"/>
              </a:spcBef>
              <a:spcAft>
                <a:spcPts val="0"/>
              </a:spcAft>
              <a:buFont typeface="Wingdings" pitchFamily="2" charset="2"/>
              <a:buChar char="§"/>
              <a:defRPr/>
            </a:pPr>
            <a:r>
              <a:rPr lang="en-US" b="0" dirty="0">
                <a:solidFill>
                  <a:schemeClr val="accent6"/>
                </a:solidFill>
                <a:ea typeface="ＭＳ Ｐゴシック" charset="0"/>
              </a:rPr>
              <a:t>Does it have a quantified or well-defined  target?</a:t>
            </a:r>
          </a:p>
          <a:p>
            <a:pPr marL="933450" lvl="1" indent="-476250" eaLnBrk="1" hangingPunct="1">
              <a:lnSpc>
                <a:spcPct val="130000"/>
              </a:lnSpc>
              <a:spcBef>
                <a:spcPct val="0"/>
              </a:spcBef>
              <a:spcAft>
                <a:spcPts val="0"/>
              </a:spcAft>
              <a:buFont typeface="Wingdings" pitchFamily="2" charset="2"/>
              <a:buChar char="§"/>
              <a:defRPr/>
            </a:pPr>
            <a:r>
              <a:rPr lang="en-US" b="0" dirty="0">
                <a:solidFill>
                  <a:schemeClr val="accent6"/>
                </a:solidFill>
                <a:ea typeface="ＭＳ Ｐゴシック" charset="0"/>
              </a:rPr>
              <a:t>Do baseline and trend data/information exist?</a:t>
            </a:r>
          </a:p>
          <a:p>
            <a:pPr marL="933450" lvl="1" indent="-476250" eaLnBrk="1" hangingPunct="1">
              <a:lnSpc>
                <a:spcPct val="130000"/>
              </a:lnSpc>
              <a:spcBef>
                <a:spcPct val="0"/>
              </a:spcBef>
              <a:spcAft>
                <a:spcPts val="0"/>
              </a:spcAft>
              <a:buFont typeface="Wingdings" pitchFamily="2" charset="2"/>
              <a:buChar char="§"/>
              <a:defRPr/>
            </a:pPr>
            <a:r>
              <a:rPr lang="en-US" b="0" dirty="0">
                <a:solidFill>
                  <a:schemeClr val="accent6"/>
                </a:solidFill>
                <a:ea typeface="ＭＳ Ｐゴシック" charset="0"/>
              </a:rPr>
              <a:t>Is the source of verification mentioned/reliable?</a:t>
            </a:r>
          </a:p>
          <a:p>
            <a:pPr marL="933450" lvl="1" indent="-476250" eaLnBrk="1" hangingPunct="1">
              <a:lnSpc>
                <a:spcPct val="130000"/>
              </a:lnSpc>
              <a:spcBef>
                <a:spcPct val="0"/>
              </a:spcBef>
              <a:spcAft>
                <a:spcPts val="0"/>
              </a:spcAft>
              <a:buFont typeface="Wingdings" pitchFamily="2" charset="2"/>
              <a:buChar char="§"/>
              <a:defRPr/>
            </a:pPr>
            <a:r>
              <a:rPr lang="en-US" b="0" dirty="0">
                <a:solidFill>
                  <a:schemeClr val="accent6"/>
                </a:solidFill>
                <a:ea typeface="ＭＳ Ｐゴシック" charset="0"/>
              </a:rPr>
              <a:t>Is the timing of the availability of the information known?</a:t>
            </a:r>
          </a:p>
          <a:p>
            <a:pPr marL="933450" lvl="1" indent="-476250" eaLnBrk="1" hangingPunct="1">
              <a:lnSpc>
                <a:spcPct val="130000"/>
              </a:lnSpc>
              <a:spcBef>
                <a:spcPct val="0"/>
              </a:spcBef>
              <a:spcAft>
                <a:spcPts val="0"/>
              </a:spcAft>
              <a:buFont typeface="Wingdings" pitchFamily="2" charset="2"/>
              <a:buChar char="§"/>
              <a:defRPr/>
            </a:pPr>
            <a:r>
              <a:rPr lang="en-US" b="0" dirty="0">
                <a:solidFill>
                  <a:schemeClr val="accent6"/>
                </a:solidFill>
                <a:ea typeface="ＭＳ Ｐゴシック" charset="0"/>
              </a:rPr>
              <a:t>How sensitive is the indicator to exogenous factors and non-BS aid </a:t>
            </a:r>
            <a:r>
              <a:rPr lang="en-GB" b="0" dirty="0">
                <a:solidFill>
                  <a:schemeClr val="accent6"/>
                </a:solidFill>
                <a:ea typeface="ＭＳ Ｐゴシック" charset="0"/>
              </a:rPr>
              <a:t>programmes</a:t>
            </a:r>
            <a:r>
              <a:rPr lang="en-US" b="0" dirty="0">
                <a:solidFill>
                  <a:schemeClr val="accent6"/>
                </a:solidFill>
                <a:ea typeface="ＭＳ Ｐゴシック" charset="0"/>
              </a:rPr>
              <a:t>?</a:t>
            </a:r>
          </a:p>
          <a:p>
            <a:pPr marL="933450" lvl="1" indent="-476250" eaLnBrk="1" hangingPunct="1">
              <a:lnSpc>
                <a:spcPct val="130000"/>
              </a:lnSpc>
              <a:spcBef>
                <a:spcPct val="0"/>
              </a:spcBef>
              <a:spcAft>
                <a:spcPts val="0"/>
              </a:spcAft>
              <a:buFont typeface="Wingdings" pitchFamily="2" charset="2"/>
              <a:buChar char="§"/>
              <a:defRPr/>
            </a:pPr>
            <a:r>
              <a:rPr lang="en-US" b="0" dirty="0">
                <a:solidFill>
                  <a:schemeClr val="accent6"/>
                </a:solidFill>
                <a:ea typeface="ＭＳ Ｐゴシック" charset="0"/>
              </a:rPr>
              <a:t>What is the statistical quality of the indicator (validity and reliability)? Cf. EC snapshot tool for statistical systems in PC  </a:t>
            </a:r>
          </a:p>
          <a:p>
            <a:pPr marL="933450" lvl="1" indent="-476250" eaLnBrk="1" hangingPunct="1">
              <a:lnSpc>
                <a:spcPct val="130000"/>
              </a:lnSpc>
              <a:spcBef>
                <a:spcPct val="0"/>
              </a:spcBef>
              <a:spcAft>
                <a:spcPts val="0"/>
              </a:spcAft>
              <a:buFont typeface="Wingdings" pitchFamily="2" charset="2"/>
              <a:buChar char="§"/>
              <a:defRPr/>
            </a:pPr>
            <a:r>
              <a:rPr lang="en-US" b="0" dirty="0">
                <a:solidFill>
                  <a:schemeClr val="accent6"/>
                </a:solidFill>
                <a:ea typeface="ＭＳ Ｐゴシック" charset="0"/>
              </a:rPr>
              <a:t>Disaggregated by gender, region or population groups?</a:t>
            </a:r>
          </a:p>
        </p:txBody>
      </p:sp>
      <p:sp>
        <p:nvSpPr>
          <p:cNvPr id="33796" name="Slide Number Placeholder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1B2AB48F-2209-DA46-9C71-3B42C7F5FD28}" type="slidenum">
              <a:rPr lang="en-GB" altLang="en-US" sz="1400" i="0">
                <a:solidFill>
                  <a:schemeClr val="tx1"/>
                </a:solidFill>
                <a:latin typeface="Arial" charset="0"/>
              </a:rPr>
              <a:pPr>
                <a:spcBef>
                  <a:spcPct val="0"/>
                </a:spcBef>
                <a:buClrTx/>
                <a:buFontTx/>
                <a:buNone/>
              </a:pPr>
              <a:t>12</a:t>
            </a:fld>
            <a:endParaRPr lang="en-GB" altLang="en-US" sz="1400" i="0">
              <a:solidFill>
                <a:schemeClr val="tx1"/>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blinds(horizontal)">
                                      <p:cBhvr>
                                        <p:cTn id="7" dur="500"/>
                                        <p:tgtEl>
                                          <p:spTgt spid="215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blinds(horizontal)">
                                      <p:cBhvr>
                                        <p:cTn id="12" dur="500"/>
                                        <p:tgtEl>
                                          <p:spTgt spid="2150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21507">
                                            <p:txEl>
                                              <p:pRg st="3" end="3"/>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21507">
                                            <p:txEl>
                                              <p:pRg st="4" end="4"/>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21507">
                                            <p:txEl>
                                              <p:pRg st="6" end="6"/>
                                            </p:txEl>
                                          </p:spTgt>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0"/>
                                          </p:stCondLst>
                                        </p:cTn>
                                        <p:tgtEl>
                                          <p:spTgt spid="2150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5"/>
          <p:cNvSpPr>
            <a:spLocks noGrp="1"/>
          </p:cNvSpPr>
          <p:nvPr>
            <p:ph type="sldNum" sz="quarter" idx="12"/>
          </p:nvPr>
        </p:nvSpPr>
        <p:spPr/>
        <p:txBody>
          <a:bodyPr/>
          <a:lstStyle/>
          <a:p>
            <a:pPr eaLnBrk="1" fontAlgn="auto" hangingPunct="1">
              <a:spcBef>
                <a:spcPts val="0"/>
              </a:spcBef>
              <a:spcAft>
                <a:spcPts val="0"/>
              </a:spcAft>
              <a:defRPr/>
            </a:pPr>
            <a:fld id="{81215FE4-4567-644B-A7AE-D5F51AF99FD0}" type="slidenum">
              <a:rPr lang="en-GB" sz="1800" kern="0" smtClean="0">
                <a:solidFill>
                  <a:sysClr val="windowText" lastClr="000000"/>
                </a:solidFill>
              </a:rPr>
              <a:pPr eaLnBrk="1" fontAlgn="auto" hangingPunct="1">
                <a:spcBef>
                  <a:spcPts val="0"/>
                </a:spcBef>
                <a:spcAft>
                  <a:spcPts val="0"/>
                </a:spcAft>
                <a:defRPr/>
              </a:pPr>
              <a:t>13</a:t>
            </a:fld>
            <a:endParaRPr lang="en-GB" sz="1800" kern="0">
              <a:solidFill>
                <a:sysClr val="windowText" lastClr="000000"/>
              </a:solidFill>
            </a:endParaRPr>
          </a:p>
        </p:txBody>
      </p:sp>
      <p:sp>
        <p:nvSpPr>
          <p:cNvPr id="35843" name="Rectangle 2"/>
          <p:cNvSpPr>
            <a:spLocks noGrp="1" noChangeArrowheads="1"/>
          </p:cNvSpPr>
          <p:nvPr>
            <p:ph type="title"/>
          </p:nvPr>
        </p:nvSpPr>
        <p:spPr>
          <a:xfrm>
            <a:off x="0" y="115888"/>
            <a:ext cx="2268538" cy="6742112"/>
          </a:xfrm>
        </p:spPr>
        <p:txBody>
          <a:bodyPr/>
          <a:lstStyle/>
          <a:p>
            <a:pPr eaLnBrk="1" hangingPunct="1"/>
            <a:r>
              <a:rPr lang="en-GB" altLang="nl-NL" sz="1800"/>
              <a:t>Example of indicator fact sheet</a:t>
            </a:r>
          </a:p>
        </p:txBody>
      </p:sp>
      <p:sp>
        <p:nvSpPr>
          <p:cNvPr id="41988" name="Rectangle 4"/>
          <p:cNvSpPr>
            <a:spLocks noChangeArrowheads="1"/>
          </p:cNvSpPr>
          <p:nvPr/>
        </p:nvSpPr>
        <p:spPr bwMode="auto">
          <a:xfrm>
            <a:off x="0" y="-1628775"/>
            <a:ext cx="9144000" cy="0"/>
          </a:xfrm>
          <a:prstGeom prst="rect">
            <a:avLst/>
          </a:prstGeom>
          <a:solidFill>
            <a:srgbClr val="99CCFF"/>
          </a:solidFill>
          <a:ln w="9525">
            <a:noFill/>
            <a:miter lim="800000"/>
            <a:headEnd/>
            <a:tailEnd/>
          </a:ln>
        </p:spPr>
        <p:txBody>
          <a:bodyPr wrap="none" lIns="90000" tIns="46800" rIns="90000" bIns="46800" anchor="ctr">
            <a:spAutoFit/>
          </a:bodyPr>
          <a:lstStyle/>
          <a:p>
            <a:pPr eaLnBrk="1" fontAlgn="auto" hangingPunct="1">
              <a:spcBef>
                <a:spcPts val="0"/>
              </a:spcBef>
              <a:spcAft>
                <a:spcPts val="0"/>
              </a:spcAft>
              <a:defRPr/>
            </a:pPr>
            <a:endParaRPr lang="en-US" sz="1800" kern="0">
              <a:solidFill>
                <a:sysClr val="windowText" lastClr="000000"/>
              </a:solidFill>
              <a:latin typeface="Verdana" panose="020B0604030504040204" pitchFamily="34" charset="0"/>
            </a:endParaRPr>
          </a:p>
        </p:txBody>
      </p:sp>
      <p:pic>
        <p:nvPicPr>
          <p:cNvPr id="35845" name="Picture 33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413" y="936625"/>
            <a:ext cx="5181600" cy="588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el 1"/>
          <p:cNvSpPr txBox="1">
            <a:spLocks/>
          </p:cNvSpPr>
          <p:nvPr/>
        </p:nvSpPr>
        <p:spPr bwMode="auto">
          <a:xfrm>
            <a:off x="457200" y="0"/>
            <a:ext cx="8229600" cy="936625"/>
          </a:xfrm>
          <a:prstGeom prst="rect">
            <a:avLst/>
          </a:prstGeom>
          <a:noFill/>
          <a:ln w="9525">
            <a:noFill/>
            <a:miter lim="800000"/>
            <a:headEnd/>
            <a:tailEnd/>
          </a:ln>
          <a:effectLst/>
        </p:spPr>
        <p:txBody>
          <a:bodyPr anchor="ctr"/>
          <a:lst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eaLnBrk="1" hangingPunct="1">
              <a:defRPr/>
            </a:pPr>
            <a:r>
              <a:rPr lang="nl-NL" altLang="nl-NL" kern="0" dirty="0"/>
              <a:t> </a:t>
            </a:r>
            <a:r>
              <a:rPr lang="nl-NL" altLang="nl-NL" kern="0" dirty="0">
                <a:solidFill>
                  <a:schemeClr val="bg1"/>
                </a:solidFill>
              </a:rPr>
              <a:t>p138 </a:t>
            </a:r>
            <a:r>
              <a:rPr lang="nl-NL" altLang="nl-NL" kern="0" dirty="0" err="1">
                <a:solidFill>
                  <a:schemeClr val="bg1"/>
                </a:solidFill>
              </a:rPr>
              <a:t>Documentation</a:t>
            </a:r>
            <a:r>
              <a:rPr lang="nl-NL" altLang="nl-NL" kern="0" dirty="0">
                <a:solidFill>
                  <a:schemeClr val="bg1"/>
                </a:solidFill>
              </a:rPr>
              <a:t> Sheet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el 1"/>
          <p:cNvSpPr>
            <a:spLocks noGrp="1"/>
          </p:cNvSpPr>
          <p:nvPr>
            <p:ph type="title"/>
          </p:nvPr>
        </p:nvSpPr>
        <p:spPr>
          <a:xfrm>
            <a:off x="457200" y="0"/>
            <a:ext cx="8229600" cy="936625"/>
          </a:xfrm>
        </p:spPr>
        <p:txBody>
          <a:bodyPr/>
          <a:lstStyle/>
          <a:p>
            <a:r>
              <a:rPr lang="nl-NL" altLang="nl-NL"/>
              <a:t> </a:t>
            </a:r>
            <a:r>
              <a:rPr lang="nl-NL" altLang="nl-NL">
                <a:solidFill>
                  <a:schemeClr val="bg1"/>
                </a:solidFill>
              </a:rPr>
              <a:t>coming up.. more focused on policy dialogue</a:t>
            </a:r>
          </a:p>
        </p:txBody>
      </p:sp>
      <p:sp>
        <p:nvSpPr>
          <p:cNvPr id="36867" name="Tijdelijke aanduiding voor dianumm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ACE38A41-CA35-AE40-8669-EE23991CD6D9}" type="slidenum">
              <a:rPr lang="en-GB" altLang="en-US" sz="1400" i="0">
                <a:solidFill>
                  <a:schemeClr val="tx1"/>
                </a:solidFill>
                <a:latin typeface="Arial" charset="0"/>
              </a:rPr>
              <a:pPr>
                <a:spcBef>
                  <a:spcPct val="0"/>
                </a:spcBef>
                <a:buClrTx/>
                <a:buFontTx/>
                <a:buNone/>
              </a:pPr>
              <a:t>14</a:t>
            </a:fld>
            <a:endParaRPr lang="en-GB" altLang="en-US" sz="1400" i="0">
              <a:solidFill>
                <a:schemeClr val="tx1"/>
              </a:solidFill>
              <a:latin typeface="Arial" charset="0"/>
            </a:endParaRPr>
          </a:p>
        </p:txBody>
      </p:sp>
      <p:pic>
        <p:nvPicPr>
          <p:cNvPr id="36868" name="Tijdelijke aanduiding voor inhoud 4"/>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a:xfrm>
            <a:off x="2867025" y="790575"/>
            <a:ext cx="4752975" cy="5956300"/>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395288" y="1339850"/>
            <a:ext cx="8229600" cy="504825"/>
          </a:xfrm>
        </p:spPr>
        <p:txBody>
          <a:bodyPr/>
          <a:lstStyle/>
          <a:p>
            <a:pPr indent="0" algn="ctr" eaLnBrk="1" hangingPunct="1"/>
            <a:r>
              <a:rPr lang="en-US" altLang="en-US" sz="2600"/>
              <a:t>What is a BT and what is a VT?</a:t>
            </a:r>
          </a:p>
        </p:txBody>
      </p:sp>
      <p:sp>
        <p:nvSpPr>
          <p:cNvPr id="4099" name="Rectangle 3"/>
          <p:cNvSpPr>
            <a:spLocks noGrp="1" noChangeArrowheads="1"/>
          </p:cNvSpPr>
          <p:nvPr>
            <p:ph type="body" idx="1"/>
          </p:nvPr>
        </p:nvSpPr>
        <p:spPr>
          <a:xfrm>
            <a:off x="0" y="2060575"/>
            <a:ext cx="9144000" cy="4392613"/>
          </a:xfrm>
        </p:spPr>
        <p:txBody>
          <a:bodyPr/>
          <a:lstStyle/>
          <a:p>
            <a:pPr marL="933450" lvl="1" indent="-476250" eaLnBrk="1" hangingPunct="1">
              <a:lnSpc>
                <a:spcPct val="130000"/>
              </a:lnSpc>
              <a:spcBef>
                <a:spcPct val="0"/>
              </a:spcBef>
              <a:spcAft>
                <a:spcPts val="0"/>
              </a:spcAft>
              <a:buFont typeface="Wingdings" pitchFamily="2" charset="2"/>
              <a:buChar char="§"/>
              <a:defRPr/>
            </a:pPr>
            <a:endParaRPr lang="en-US" b="0" dirty="0">
              <a:solidFill>
                <a:schemeClr val="accent6"/>
              </a:solidFill>
              <a:ea typeface="ＭＳ Ｐゴシック" charset="0"/>
            </a:endParaRPr>
          </a:p>
          <a:p>
            <a:pPr marL="933450" lvl="1" indent="-476250" eaLnBrk="1" hangingPunct="1">
              <a:lnSpc>
                <a:spcPct val="130000"/>
              </a:lnSpc>
              <a:spcBef>
                <a:spcPct val="0"/>
              </a:spcBef>
              <a:spcAft>
                <a:spcPts val="0"/>
              </a:spcAft>
              <a:buFont typeface="Wingdings" pitchFamily="2" charset="2"/>
              <a:buChar char="§"/>
              <a:defRPr/>
            </a:pPr>
            <a:r>
              <a:rPr lang="en-US" b="0" dirty="0">
                <a:solidFill>
                  <a:schemeClr val="accent6"/>
                </a:solidFill>
                <a:ea typeface="ＭＳ Ｐゴシック" charset="0"/>
              </a:rPr>
              <a:t>Base or fixed tranche : eligibility criteria are (still) met (all contracts);</a:t>
            </a:r>
          </a:p>
          <a:p>
            <a:pPr marL="933450" lvl="1" indent="-476250" eaLnBrk="1" hangingPunct="1">
              <a:lnSpc>
                <a:spcPct val="130000"/>
              </a:lnSpc>
              <a:spcBef>
                <a:spcPct val="0"/>
              </a:spcBef>
              <a:spcAft>
                <a:spcPts val="0"/>
              </a:spcAft>
              <a:buFont typeface="Wingdings" pitchFamily="2" charset="2"/>
              <a:buChar char="§"/>
              <a:defRPr/>
            </a:pPr>
            <a:r>
              <a:rPr lang="en-US" b="0" dirty="0">
                <a:solidFill>
                  <a:schemeClr val="accent6"/>
                </a:solidFill>
                <a:ea typeface="ＭＳ Ｐゴシック" charset="0"/>
              </a:rPr>
              <a:t>Disbursement is ‘all or nothing’</a:t>
            </a:r>
          </a:p>
          <a:p>
            <a:pPr marL="933450" lvl="1" indent="-476250" eaLnBrk="1" hangingPunct="1">
              <a:lnSpc>
                <a:spcPct val="130000"/>
              </a:lnSpc>
              <a:spcBef>
                <a:spcPct val="0"/>
              </a:spcBef>
              <a:spcAft>
                <a:spcPts val="0"/>
              </a:spcAft>
              <a:buFontTx/>
              <a:buNone/>
              <a:defRPr/>
            </a:pPr>
            <a:endParaRPr lang="en-US" b="0" dirty="0">
              <a:solidFill>
                <a:schemeClr val="accent6"/>
              </a:solidFill>
              <a:ea typeface="ＭＳ Ｐゴシック" charset="0"/>
            </a:endParaRPr>
          </a:p>
          <a:p>
            <a:pPr marL="933450" lvl="1" indent="-476250" eaLnBrk="1" hangingPunct="1">
              <a:lnSpc>
                <a:spcPct val="130000"/>
              </a:lnSpc>
              <a:spcBef>
                <a:spcPct val="0"/>
              </a:spcBef>
              <a:spcAft>
                <a:spcPts val="0"/>
              </a:spcAft>
              <a:buFont typeface="Wingdings" pitchFamily="2" charset="2"/>
              <a:buChar char="§"/>
              <a:defRPr/>
            </a:pPr>
            <a:r>
              <a:rPr lang="en-US" b="0" dirty="0">
                <a:solidFill>
                  <a:schemeClr val="accent6"/>
                </a:solidFill>
                <a:ea typeface="ＭＳ Ｐゴシック" charset="0"/>
              </a:rPr>
              <a:t>VT disbursed on basis of additional disbursement conditions</a:t>
            </a:r>
          </a:p>
          <a:p>
            <a:pPr marL="933450" lvl="1" indent="-476250" eaLnBrk="1" hangingPunct="1">
              <a:lnSpc>
                <a:spcPct val="130000"/>
              </a:lnSpc>
              <a:spcBef>
                <a:spcPct val="0"/>
              </a:spcBef>
              <a:spcAft>
                <a:spcPts val="0"/>
              </a:spcAft>
              <a:buFontTx/>
              <a:buNone/>
              <a:defRPr/>
            </a:pPr>
            <a:r>
              <a:rPr lang="en-US" b="0" dirty="0">
                <a:solidFill>
                  <a:schemeClr val="accent6"/>
                </a:solidFill>
                <a:ea typeface="ＭＳ Ｐゴシック" charset="0"/>
              </a:rPr>
              <a:t> </a:t>
            </a:r>
          </a:p>
          <a:p>
            <a:pPr marL="933450" lvl="1" indent="-476250" eaLnBrk="1" hangingPunct="1">
              <a:lnSpc>
                <a:spcPct val="130000"/>
              </a:lnSpc>
              <a:spcBef>
                <a:spcPct val="0"/>
              </a:spcBef>
              <a:spcAft>
                <a:spcPts val="0"/>
              </a:spcAft>
              <a:buFont typeface="Wingdings" pitchFamily="2" charset="2"/>
              <a:buChar char="§"/>
              <a:defRPr/>
            </a:pPr>
            <a:r>
              <a:rPr lang="en-US" b="0" dirty="0">
                <a:solidFill>
                  <a:schemeClr val="accent6"/>
                </a:solidFill>
                <a:ea typeface="ＭＳ Ｐゴシック" charset="0"/>
              </a:rPr>
              <a:t>% of VT that will be disbursed depends on the degree on satisfying the disbursement conditions.</a:t>
            </a:r>
          </a:p>
        </p:txBody>
      </p:sp>
      <p:sp>
        <p:nvSpPr>
          <p:cNvPr id="24580" name="Slide Number Placeholder 1"/>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auto">
              <a:spcBef>
                <a:spcPct val="0"/>
              </a:spcBef>
              <a:spcAft>
                <a:spcPts val="0"/>
              </a:spcAft>
              <a:buClrTx/>
              <a:buFontTx/>
              <a:buNone/>
              <a:defRPr/>
            </a:pPr>
            <a:fld id="{09011990-B2B4-2F49-8CFD-5E8EFB66757C}" type="slidenum">
              <a:rPr lang="en-GB" altLang="en-US" sz="1400" i="0" kern="0" smtClean="0">
                <a:solidFill>
                  <a:schemeClr val="tx1"/>
                </a:solidFill>
                <a:latin typeface="Arial" panose="020B0604020202020204" pitchFamily="34" charset="0"/>
              </a:rPr>
              <a:pPr fontAlgn="auto">
                <a:spcBef>
                  <a:spcPct val="0"/>
                </a:spcBef>
                <a:spcAft>
                  <a:spcPts val="0"/>
                </a:spcAft>
                <a:buClrTx/>
                <a:buFontTx/>
                <a:buNone/>
                <a:defRPr/>
              </a:pPr>
              <a:t>15</a:t>
            </a:fld>
            <a:endParaRPr lang="en-GB" altLang="en-US" sz="1400" i="0" kern="0">
              <a:solidFill>
                <a:schemeClr val="tx1"/>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09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395288" y="1339850"/>
            <a:ext cx="8229600" cy="576263"/>
          </a:xfrm>
        </p:spPr>
        <p:txBody>
          <a:bodyPr/>
          <a:lstStyle/>
          <a:p>
            <a:pPr indent="0" algn="ctr" eaLnBrk="1" hangingPunct="1"/>
            <a:r>
              <a:rPr lang="en-US" altLang="en-US" sz="2600"/>
              <a:t>VT and predictability</a:t>
            </a:r>
          </a:p>
        </p:txBody>
      </p:sp>
      <p:sp>
        <p:nvSpPr>
          <p:cNvPr id="16387" name="Rectangle 3"/>
          <p:cNvSpPr>
            <a:spLocks noGrp="1" noChangeArrowheads="1"/>
          </p:cNvSpPr>
          <p:nvPr>
            <p:ph type="body" idx="1"/>
          </p:nvPr>
        </p:nvSpPr>
        <p:spPr>
          <a:xfrm>
            <a:off x="457200" y="2060575"/>
            <a:ext cx="8229600" cy="3960813"/>
          </a:xfrm>
        </p:spPr>
        <p:txBody>
          <a:bodyPr/>
          <a:lstStyle/>
          <a:p>
            <a:pPr marL="933450" lvl="1" indent="-476250" eaLnBrk="1" hangingPunct="1">
              <a:lnSpc>
                <a:spcPct val="130000"/>
              </a:lnSpc>
              <a:spcBef>
                <a:spcPct val="0"/>
              </a:spcBef>
              <a:spcAft>
                <a:spcPts val="0"/>
              </a:spcAft>
              <a:buFont typeface="Wingdings" pitchFamily="2" charset="2"/>
              <a:buChar char="§"/>
              <a:defRPr/>
            </a:pPr>
            <a:r>
              <a:rPr lang="en-US" b="0" dirty="0">
                <a:solidFill>
                  <a:schemeClr val="accent6"/>
                </a:solidFill>
                <a:ea typeface="ＭＳ Ｐゴシック" charset="0"/>
              </a:rPr>
              <a:t>VT should not put into danger the predictability of disbursements </a:t>
            </a:r>
          </a:p>
          <a:p>
            <a:pPr marL="933450" lvl="1" indent="-476250" eaLnBrk="1" hangingPunct="1">
              <a:lnSpc>
                <a:spcPct val="130000"/>
              </a:lnSpc>
              <a:spcBef>
                <a:spcPct val="0"/>
              </a:spcBef>
              <a:spcAft>
                <a:spcPts val="0"/>
              </a:spcAft>
              <a:buFont typeface="Wingdings" pitchFamily="2" charset="2"/>
              <a:buChar char="§"/>
              <a:defRPr/>
            </a:pPr>
            <a:r>
              <a:rPr lang="en-US" b="0" dirty="0">
                <a:solidFill>
                  <a:schemeClr val="accent6"/>
                </a:solidFill>
                <a:ea typeface="ＭＳ Ｐゴシック" charset="0"/>
              </a:rPr>
              <a:t>Respect budgetary and planning cycles (n-1/n/n+1)</a:t>
            </a:r>
          </a:p>
          <a:p>
            <a:pPr marL="933450" lvl="1" indent="-476250" eaLnBrk="1" hangingPunct="1">
              <a:lnSpc>
                <a:spcPct val="130000"/>
              </a:lnSpc>
              <a:spcBef>
                <a:spcPct val="0"/>
              </a:spcBef>
              <a:spcAft>
                <a:spcPts val="0"/>
              </a:spcAft>
              <a:buFont typeface="Wingdings" pitchFamily="2" charset="2"/>
              <a:buChar char="§"/>
              <a:defRPr/>
            </a:pPr>
            <a:r>
              <a:rPr lang="en-US" b="0" dirty="0">
                <a:solidFill>
                  <a:schemeClr val="accent6"/>
                </a:solidFill>
                <a:ea typeface="ＭＳ Ｐゴシック" charset="0"/>
              </a:rPr>
              <a:t>No VT in first year of a BS contract</a:t>
            </a:r>
          </a:p>
          <a:p>
            <a:pPr marL="933450" lvl="1" indent="-476250" eaLnBrk="1" hangingPunct="1">
              <a:lnSpc>
                <a:spcPct val="130000"/>
              </a:lnSpc>
              <a:spcBef>
                <a:spcPct val="0"/>
              </a:spcBef>
              <a:spcAft>
                <a:spcPts val="0"/>
              </a:spcAft>
              <a:buFont typeface="Wingdings" pitchFamily="2" charset="2"/>
              <a:buChar char="§"/>
              <a:defRPr/>
            </a:pPr>
            <a:r>
              <a:rPr lang="en-US" b="0" dirty="0">
                <a:solidFill>
                  <a:schemeClr val="accent6"/>
                </a:solidFill>
                <a:ea typeface="ＭＳ Ｐゴシック" charset="0"/>
              </a:rPr>
              <a:t>Aid-dependent countries with good track record and low risk profile can get contracts with longer duration and lower VT share </a:t>
            </a:r>
          </a:p>
          <a:p>
            <a:pPr marL="933450" lvl="1" indent="-476250" eaLnBrk="1" hangingPunct="1">
              <a:lnSpc>
                <a:spcPct val="130000"/>
              </a:lnSpc>
              <a:spcBef>
                <a:spcPct val="0"/>
              </a:spcBef>
              <a:spcAft>
                <a:spcPts val="0"/>
              </a:spcAft>
              <a:buFont typeface="Wingdings" pitchFamily="2" charset="2"/>
              <a:buChar char="§"/>
              <a:defRPr/>
            </a:pPr>
            <a:r>
              <a:rPr lang="en-US" b="0" dirty="0">
                <a:solidFill>
                  <a:schemeClr val="accent6"/>
                </a:solidFill>
                <a:ea typeface="ＭＳ Ｐゴシック" charset="0"/>
              </a:rPr>
              <a:t>No definite rules as regards share BT/VT</a:t>
            </a:r>
          </a:p>
          <a:p>
            <a:pPr marL="457200" lvl="1" indent="0" eaLnBrk="1" hangingPunct="1">
              <a:lnSpc>
                <a:spcPct val="130000"/>
              </a:lnSpc>
              <a:spcBef>
                <a:spcPct val="0"/>
              </a:spcBef>
              <a:spcAft>
                <a:spcPts val="0"/>
              </a:spcAft>
              <a:buFontTx/>
              <a:buNone/>
              <a:defRPr/>
            </a:pPr>
            <a:r>
              <a:rPr lang="en-US" b="0" dirty="0">
                <a:solidFill>
                  <a:schemeClr val="accent6"/>
                </a:solidFill>
                <a:ea typeface="ＭＳ Ｐゴシック" charset="0"/>
              </a:rPr>
              <a:t> </a:t>
            </a:r>
          </a:p>
        </p:txBody>
      </p:sp>
      <p:sp>
        <p:nvSpPr>
          <p:cNvPr id="39940" name="Slide Number Placeholder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ED955737-3E10-F64D-841B-4A93D0B06A60}" type="slidenum">
              <a:rPr lang="en-GB" altLang="en-US" sz="1400" i="0">
                <a:solidFill>
                  <a:schemeClr val="tx1"/>
                </a:solidFill>
                <a:latin typeface="Arial" charset="0"/>
              </a:rPr>
              <a:pPr>
                <a:spcBef>
                  <a:spcPct val="0"/>
                </a:spcBef>
                <a:buClrTx/>
                <a:buFontTx/>
                <a:buNone/>
              </a:pPr>
              <a:t>16</a:t>
            </a:fld>
            <a:endParaRPr lang="en-GB" altLang="en-US" sz="1400" i="0">
              <a:solidFill>
                <a:schemeClr val="tx1"/>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6387">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638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95288" y="1339850"/>
            <a:ext cx="8229600" cy="504825"/>
          </a:xfrm>
        </p:spPr>
        <p:txBody>
          <a:bodyPr/>
          <a:lstStyle/>
          <a:p>
            <a:pPr indent="0" algn="ctr" eaLnBrk="1" hangingPunct="1"/>
            <a:r>
              <a:rPr lang="en-US" altLang="en-US" sz="2600"/>
              <a:t>Calculation of VT disbursement (1)</a:t>
            </a:r>
          </a:p>
        </p:txBody>
      </p:sp>
      <p:sp>
        <p:nvSpPr>
          <p:cNvPr id="22531" name="Rectangle 3"/>
          <p:cNvSpPr>
            <a:spLocks noGrp="1" noChangeArrowheads="1"/>
          </p:cNvSpPr>
          <p:nvPr>
            <p:ph type="body" idx="1"/>
          </p:nvPr>
        </p:nvSpPr>
        <p:spPr>
          <a:xfrm>
            <a:off x="179388" y="1916113"/>
            <a:ext cx="8569325" cy="4465637"/>
          </a:xfrm>
        </p:spPr>
        <p:txBody>
          <a:bodyPr/>
          <a:lstStyle/>
          <a:p>
            <a:pPr marL="933450" lvl="1" indent="-476250" eaLnBrk="1" hangingPunct="1">
              <a:lnSpc>
                <a:spcPct val="130000"/>
              </a:lnSpc>
              <a:spcBef>
                <a:spcPct val="0"/>
              </a:spcBef>
              <a:spcAft>
                <a:spcPts val="0"/>
              </a:spcAft>
              <a:buFont typeface="Wingdings" pitchFamily="2" charset="2"/>
              <a:buChar char="§"/>
              <a:defRPr/>
            </a:pPr>
            <a:r>
              <a:rPr lang="en-US" b="0" dirty="0">
                <a:solidFill>
                  <a:srgbClr val="FF0000"/>
                </a:solidFill>
                <a:ea typeface="ＭＳ Ｐゴシック" charset="0"/>
              </a:rPr>
              <a:t>A score has to be attributed to each indicator</a:t>
            </a:r>
            <a:r>
              <a:rPr lang="en-US" b="0" dirty="0">
                <a:solidFill>
                  <a:schemeClr val="accent6"/>
                </a:solidFill>
                <a:ea typeface="ＭＳ Ｐゴシック" charset="0"/>
              </a:rPr>
              <a:t>, e.g.:</a:t>
            </a:r>
          </a:p>
          <a:p>
            <a:pPr lvl="2" eaLnBrk="1" hangingPunct="1">
              <a:lnSpc>
                <a:spcPct val="130000"/>
              </a:lnSpc>
              <a:spcBef>
                <a:spcPct val="0"/>
              </a:spcBef>
              <a:spcAft>
                <a:spcPts val="0"/>
              </a:spcAft>
              <a:buFont typeface="Wingdings" pitchFamily="2" charset="2"/>
              <a:buChar char="Ø"/>
              <a:defRPr/>
            </a:pPr>
            <a:r>
              <a:rPr lang="en-US" sz="2000" dirty="0">
                <a:solidFill>
                  <a:schemeClr val="accent6"/>
                </a:solidFill>
                <a:ea typeface="ＭＳ Ｐゴシック" charset="0"/>
              </a:rPr>
              <a:t>0 = no or insignificant progress</a:t>
            </a:r>
          </a:p>
          <a:p>
            <a:pPr lvl="2" eaLnBrk="1" hangingPunct="1">
              <a:lnSpc>
                <a:spcPct val="130000"/>
              </a:lnSpc>
              <a:spcBef>
                <a:spcPct val="0"/>
              </a:spcBef>
              <a:spcAft>
                <a:spcPts val="0"/>
              </a:spcAft>
              <a:buFont typeface="Wingdings" pitchFamily="2" charset="2"/>
              <a:buChar char="Ø"/>
              <a:defRPr/>
            </a:pPr>
            <a:r>
              <a:rPr lang="en-US" sz="2000" dirty="0">
                <a:solidFill>
                  <a:schemeClr val="accent6"/>
                </a:solidFill>
                <a:ea typeface="ＭＳ Ｐゴシック" charset="0"/>
              </a:rPr>
              <a:t>0.5 = significant but partial progress</a:t>
            </a:r>
          </a:p>
          <a:p>
            <a:pPr lvl="2" eaLnBrk="1" hangingPunct="1">
              <a:lnSpc>
                <a:spcPct val="130000"/>
              </a:lnSpc>
              <a:spcBef>
                <a:spcPct val="0"/>
              </a:spcBef>
              <a:spcAft>
                <a:spcPts val="0"/>
              </a:spcAft>
              <a:buFont typeface="Wingdings" pitchFamily="2" charset="2"/>
              <a:buChar char="Ø"/>
              <a:defRPr/>
            </a:pPr>
            <a:r>
              <a:rPr lang="en-US" sz="2000" dirty="0">
                <a:solidFill>
                  <a:schemeClr val="accent6"/>
                </a:solidFill>
                <a:ea typeface="ＭＳ Ｐゴシック" charset="0"/>
              </a:rPr>
              <a:t>1 = target met</a:t>
            </a:r>
          </a:p>
          <a:p>
            <a:pPr lvl="2" eaLnBrk="1" hangingPunct="1">
              <a:lnSpc>
                <a:spcPct val="130000"/>
              </a:lnSpc>
              <a:spcBef>
                <a:spcPct val="0"/>
              </a:spcBef>
              <a:spcAft>
                <a:spcPts val="0"/>
              </a:spcAft>
              <a:buFont typeface="Wingdings" pitchFamily="2" charset="2"/>
              <a:buChar char="Ø"/>
              <a:defRPr/>
            </a:pPr>
            <a:r>
              <a:rPr lang="en-US" sz="2000" dirty="0">
                <a:solidFill>
                  <a:schemeClr val="accent6"/>
                </a:solidFill>
                <a:ea typeface="ＭＳ Ｐゴシック" charset="0"/>
              </a:rPr>
              <a:t>Or a pro rata score in case of a quantitative target</a:t>
            </a:r>
          </a:p>
          <a:p>
            <a:pPr marL="933450" lvl="1" indent="-476250" eaLnBrk="1" hangingPunct="1">
              <a:lnSpc>
                <a:spcPct val="130000"/>
              </a:lnSpc>
              <a:spcBef>
                <a:spcPct val="0"/>
              </a:spcBef>
              <a:spcAft>
                <a:spcPts val="0"/>
              </a:spcAft>
              <a:buFont typeface="Wingdings" pitchFamily="2" charset="2"/>
              <a:buChar char="§"/>
              <a:defRPr/>
            </a:pPr>
            <a:r>
              <a:rPr lang="en-US" b="0" dirty="0">
                <a:solidFill>
                  <a:schemeClr val="accent6"/>
                </a:solidFill>
                <a:ea typeface="ＭＳ Ｐゴシック" charset="0"/>
              </a:rPr>
              <a:t>Weighting each indicator</a:t>
            </a:r>
          </a:p>
        </p:txBody>
      </p:sp>
      <p:sp>
        <p:nvSpPr>
          <p:cNvPr id="41988" name="Slide Number Placeholder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D52E31F6-7B89-0940-935E-D76BD1D01A0A}" type="slidenum">
              <a:rPr lang="en-GB" altLang="en-US" sz="1400" i="0">
                <a:solidFill>
                  <a:schemeClr val="tx1"/>
                </a:solidFill>
                <a:latin typeface="Arial" charset="0"/>
              </a:rPr>
              <a:pPr>
                <a:spcBef>
                  <a:spcPct val="0"/>
                </a:spcBef>
                <a:buClrTx/>
                <a:buFontTx/>
                <a:buNone/>
              </a:pPr>
              <a:t>17</a:t>
            </a:fld>
            <a:endParaRPr lang="en-GB" altLang="en-US" sz="1400" i="0">
              <a:solidFill>
                <a:schemeClr val="tx1"/>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entr" presetSubtype="10" fill="hold" nodeType="clickEffect">
                                  <p:stCondLst>
                                    <p:cond delay="0"/>
                                  </p:stCondLst>
                                  <p:childTnLst>
                                    <p:set>
                                      <p:cBhvr>
                                        <p:cTn id="10" dur="1" fill="hold">
                                          <p:stCondLst>
                                            <p:cond delay="0"/>
                                          </p:stCondLst>
                                        </p:cTn>
                                        <p:tgtEl>
                                          <p:spTgt spid="22531">
                                            <p:txEl>
                                              <p:pRg st="1" end="1"/>
                                            </p:txEl>
                                          </p:spTgt>
                                        </p:tgtEl>
                                        <p:attrNameLst>
                                          <p:attrName>style.visibility</p:attrName>
                                        </p:attrNameLst>
                                      </p:cBhvr>
                                      <p:to>
                                        <p:strVal val="visible"/>
                                      </p:to>
                                    </p:set>
                                    <p:animEffect transition="in" filter="blinds(horizontal)">
                                      <p:cBhvr>
                                        <p:cTn id="11" dur="500"/>
                                        <p:tgtEl>
                                          <p:spTgt spid="22531">
                                            <p:txEl>
                                              <p:pRg st="1" end="1"/>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3" presetClass="entr" presetSubtype="10" fill="hold" nodeType="clickEffect">
                                  <p:stCondLst>
                                    <p:cond delay="0"/>
                                  </p:stCondLst>
                                  <p:childTnLst>
                                    <p:set>
                                      <p:cBhvr>
                                        <p:cTn id="15" dur="1" fill="hold">
                                          <p:stCondLst>
                                            <p:cond delay="0"/>
                                          </p:stCondLst>
                                        </p:cTn>
                                        <p:tgtEl>
                                          <p:spTgt spid="22531">
                                            <p:txEl>
                                              <p:pRg st="2" end="2"/>
                                            </p:txEl>
                                          </p:spTgt>
                                        </p:tgtEl>
                                        <p:attrNameLst>
                                          <p:attrName>style.visibility</p:attrName>
                                        </p:attrNameLst>
                                      </p:cBhvr>
                                      <p:to>
                                        <p:strVal val="visible"/>
                                      </p:to>
                                    </p:set>
                                    <p:animEffect transition="in" filter="blinds(horizontal)">
                                      <p:cBhvr>
                                        <p:cTn id="16" dur="500"/>
                                        <p:tgtEl>
                                          <p:spTgt spid="22531">
                                            <p:txEl>
                                              <p:pRg st="2" end="2"/>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ntr" presetSubtype="10" fill="hold" nodeType="clickEffect">
                                  <p:stCondLst>
                                    <p:cond delay="0"/>
                                  </p:stCondLst>
                                  <p:childTnLst>
                                    <p:set>
                                      <p:cBhvr>
                                        <p:cTn id="20" dur="1" fill="hold">
                                          <p:stCondLst>
                                            <p:cond delay="0"/>
                                          </p:stCondLst>
                                        </p:cTn>
                                        <p:tgtEl>
                                          <p:spTgt spid="22531">
                                            <p:txEl>
                                              <p:pRg st="3" end="3"/>
                                            </p:txEl>
                                          </p:spTgt>
                                        </p:tgtEl>
                                        <p:attrNameLst>
                                          <p:attrName>style.visibility</p:attrName>
                                        </p:attrNameLst>
                                      </p:cBhvr>
                                      <p:to>
                                        <p:strVal val="visible"/>
                                      </p:to>
                                    </p:set>
                                    <p:animEffect transition="in" filter="blinds(horizontal)">
                                      <p:cBhvr>
                                        <p:cTn id="21" dur="500"/>
                                        <p:tgtEl>
                                          <p:spTgt spid="22531">
                                            <p:txEl>
                                              <p:pRg st="3" end="3"/>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nodeType="clickEffect">
                                  <p:stCondLst>
                                    <p:cond delay="0"/>
                                  </p:stCondLst>
                                  <p:childTnLst>
                                    <p:set>
                                      <p:cBhvr>
                                        <p:cTn id="25" dur="1" fill="hold">
                                          <p:stCondLst>
                                            <p:cond delay="0"/>
                                          </p:stCondLst>
                                        </p:cTn>
                                        <p:tgtEl>
                                          <p:spTgt spid="22531">
                                            <p:txEl>
                                              <p:pRg st="4" end="4"/>
                                            </p:txEl>
                                          </p:spTgt>
                                        </p:tgtEl>
                                        <p:attrNameLst>
                                          <p:attrName>style.visibility</p:attrName>
                                        </p:attrNameLst>
                                      </p:cBhvr>
                                      <p:to>
                                        <p:strVal val="visible"/>
                                      </p:to>
                                    </p:set>
                                    <p:animEffect transition="in" filter="blinds(horizontal)">
                                      <p:cBhvr>
                                        <p:cTn id="26" dur="500"/>
                                        <p:tgtEl>
                                          <p:spTgt spid="22531">
                                            <p:txEl>
                                              <p:pRg st="4" end="4"/>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253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395288" y="1339850"/>
            <a:ext cx="8229600" cy="504825"/>
          </a:xfrm>
        </p:spPr>
        <p:txBody>
          <a:bodyPr/>
          <a:lstStyle/>
          <a:p>
            <a:pPr indent="0" eaLnBrk="1" hangingPunct="1"/>
            <a:r>
              <a:rPr lang="en-US" altLang="nl-NL" sz="2600"/>
              <a:t>Calculating the VT disbursement (2)</a:t>
            </a:r>
          </a:p>
        </p:txBody>
      </p:sp>
      <p:sp>
        <p:nvSpPr>
          <p:cNvPr id="22531" name="Rectangle 3"/>
          <p:cNvSpPr>
            <a:spLocks noGrp="1" noChangeArrowheads="1"/>
          </p:cNvSpPr>
          <p:nvPr>
            <p:ph type="body" idx="1"/>
          </p:nvPr>
        </p:nvSpPr>
        <p:spPr>
          <a:xfrm>
            <a:off x="0" y="1916113"/>
            <a:ext cx="9144000" cy="4465637"/>
          </a:xfrm>
        </p:spPr>
        <p:txBody>
          <a:bodyPr/>
          <a:lstStyle/>
          <a:p>
            <a:pPr marL="933450" lvl="1" indent="-476250" eaLnBrk="1" hangingPunct="1">
              <a:lnSpc>
                <a:spcPct val="130000"/>
              </a:lnSpc>
              <a:spcBef>
                <a:spcPct val="0"/>
              </a:spcBef>
              <a:buFont typeface="Wingdings" charset="2"/>
              <a:buChar char="§"/>
            </a:pPr>
            <a:r>
              <a:rPr lang="en-GB" altLang="x-none" sz="1800" b="0" dirty="0">
                <a:solidFill>
                  <a:srgbClr val="2D2D8A"/>
                </a:solidFill>
              </a:rPr>
              <a:t>Guidelines: two options for final calculation of disbursement:</a:t>
            </a:r>
          </a:p>
          <a:p>
            <a:pPr lvl="2" eaLnBrk="1" hangingPunct="1">
              <a:lnSpc>
                <a:spcPct val="130000"/>
              </a:lnSpc>
              <a:spcBef>
                <a:spcPct val="0"/>
              </a:spcBef>
              <a:buFont typeface="Wingdings" charset="2"/>
              <a:buChar char="Ø"/>
            </a:pPr>
            <a:r>
              <a:rPr lang="en-GB" altLang="x-none" sz="1800" dirty="0">
                <a:solidFill>
                  <a:srgbClr val="2D2D8A"/>
                </a:solidFill>
              </a:rPr>
              <a:t>Pro rata payment: overall score x total amount of VT;</a:t>
            </a:r>
          </a:p>
          <a:p>
            <a:pPr lvl="2" eaLnBrk="1" hangingPunct="1">
              <a:lnSpc>
                <a:spcPct val="130000"/>
              </a:lnSpc>
              <a:spcBef>
                <a:spcPct val="0"/>
              </a:spcBef>
              <a:buFont typeface="Wingdings" charset="2"/>
              <a:buChar char="Ø"/>
            </a:pPr>
            <a:r>
              <a:rPr lang="en-GB" altLang="x-none" sz="1800" dirty="0">
                <a:solidFill>
                  <a:srgbClr val="2D2D8A"/>
                </a:solidFill>
              </a:rPr>
              <a:t>Staged approach, e.g.: 0-29% no disbursement, 30-49% </a:t>
            </a:r>
            <a:r>
              <a:rPr lang="en-GB" altLang="x-none" sz="1800" dirty="0">
                <a:solidFill>
                  <a:srgbClr val="2D2D8A"/>
                </a:solidFill>
                <a:ea typeface="Arial" charset="0"/>
                <a:cs typeface="Arial" charset="0"/>
              </a:rPr>
              <a:t>→ 40% disbursement; 50-79% → 70%, and 80-100% → full disbursement.</a:t>
            </a:r>
          </a:p>
          <a:p>
            <a:pPr lvl="2" eaLnBrk="1" hangingPunct="1">
              <a:lnSpc>
                <a:spcPct val="130000"/>
              </a:lnSpc>
              <a:spcBef>
                <a:spcPct val="0"/>
              </a:spcBef>
              <a:buFont typeface="Wingdings" charset="2"/>
              <a:buChar char="Ø"/>
            </a:pPr>
            <a:r>
              <a:rPr lang="en-GB" altLang="x-none" sz="1800" dirty="0">
                <a:solidFill>
                  <a:srgbClr val="2D2D8A"/>
                </a:solidFill>
                <a:ea typeface="Arial" charset="0"/>
                <a:cs typeface="Arial" charset="0"/>
              </a:rPr>
              <a:t>In practice third option: absolute values per indicator</a:t>
            </a:r>
          </a:p>
          <a:p>
            <a:pPr marL="933450" lvl="1" indent="-476250" eaLnBrk="1" hangingPunct="1">
              <a:lnSpc>
                <a:spcPct val="130000"/>
              </a:lnSpc>
              <a:spcBef>
                <a:spcPct val="0"/>
              </a:spcBef>
              <a:buFont typeface="Wingdings" charset="2"/>
              <a:buChar char="§"/>
            </a:pPr>
            <a:r>
              <a:rPr lang="en-GB" altLang="x-none" sz="1800" b="0" dirty="0">
                <a:solidFill>
                  <a:srgbClr val="2D2D8A"/>
                </a:solidFill>
              </a:rPr>
              <a:t>In principle undisbursed funds will not be recycled to next tranches. They will be returned to the country’s MIP (EDF) or lost (NEAR). </a:t>
            </a:r>
          </a:p>
          <a:p>
            <a:pPr marL="933450" lvl="1" indent="-476250" eaLnBrk="1" hangingPunct="1">
              <a:lnSpc>
                <a:spcPct val="130000"/>
              </a:lnSpc>
              <a:spcBef>
                <a:spcPct val="0"/>
              </a:spcBef>
              <a:buFont typeface="Wingdings" charset="2"/>
              <a:buChar char="§"/>
            </a:pPr>
            <a:r>
              <a:rPr lang="en-GB" altLang="x-none" sz="1800" b="0" dirty="0">
                <a:solidFill>
                  <a:srgbClr val="2D2D8A"/>
                </a:solidFill>
              </a:rPr>
              <a:t>In exceptional cases, an indicator can be neutralised and the amount can be reallocated to the other indicators or to the next year.</a:t>
            </a:r>
          </a:p>
          <a:p>
            <a:pPr marL="933450" lvl="1" indent="-476250" eaLnBrk="1" hangingPunct="1">
              <a:lnSpc>
                <a:spcPct val="130000"/>
              </a:lnSpc>
              <a:spcBef>
                <a:spcPct val="0"/>
              </a:spcBef>
              <a:buFont typeface="Wingdings" charset="2"/>
              <a:buChar char="§"/>
            </a:pPr>
            <a:r>
              <a:rPr lang="en-GB" altLang="x-none" sz="1800" b="0" dirty="0">
                <a:solidFill>
                  <a:srgbClr val="2D2D8A"/>
                </a:solidFill>
              </a:rPr>
              <a:t>Floating tranches, without precise decision and disbursement dates, should be avoided. </a:t>
            </a:r>
          </a:p>
          <a:p>
            <a:pPr marL="933450" lvl="1" indent="-476250" eaLnBrk="1" hangingPunct="1">
              <a:lnSpc>
                <a:spcPct val="130000"/>
              </a:lnSpc>
              <a:spcBef>
                <a:spcPct val="0"/>
              </a:spcBef>
              <a:buFont typeface="Wingdings" charset="2"/>
              <a:buChar char="§"/>
            </a:pPr>
            <a:endParaRPr lang="en-US" altLang="x-none" sz="1800" b="0" dirty="0">
              <a:solidFill>
                <a:srgbClr val="2D2D8A"/>
              </a:solidFill>
            </a:endParaRPr>
          </a:p>
          <a:p>
            <a:pPr lvl="2" eaLnBrk="1" hangingPunct="1">
              <a:lnSpc>
                <a:spcPct val="130000"/>
              </a:lnSpc>
              <a:spcBef>
                <a:spcPct val="0"/>
              </a:spcBef>
              <a:buFont typeface="Wingdings" charset="2"/>
              <a:buChar char="Ø"/>
            </a:pPr>
            <a:endParaRPr lang="en-US" altLang="x-none" sz="1800" dirty="0">
              <a:solidFill>
                <a:srgbClr val="2D2D8A"/>
              </a:solidFill>
            </a:endParaRPr>
          </a:p>
        </p:txBody>
      </p:sp>
      <p:sp>
        <p:nvSpPr>
          <p:cNvPr id="44036" name="Slide Number Placeholder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B249D2E4-085B-F64A-BC13-B4C9AF10C43E}" type="slidenum">
              <a:rPr lang="en-GB" altLang="nl-NL" sz="1400" i="0">
                <a:solidFill>
                  <a:schemeClr val="tx1"/>
                </a:solidFill>
                <a:latin typeface="Arial" charset="0"/>
              </a:rPr>
              <a:pPr>
                <a:spcBef>
                  <a:spcPct val="0"/>
                </a:spcBef>
                <a:buClrTx/>
                <a:buFontTx/>
                <a:buNone/>
              </a:pPr>
              <a:t>18</a:t>
            </a:fld>
            <a:endParaRPr lang="en-GB" altLang="nl-NL" sz="1400" i="0">
              <a:solidFill>
                <a:schemeClr val="tx1"/>
              </a:solidFill>
              <a:latin typeface="Arial"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395288" y="1339850"/>
            <a:ext cx="8229600" cy="720725"/>
          </a:xfrm>
        </p:spPr>
        <p:txBody>
          <a:bodyPr/>
          <a:lstStyle/>
          <a:p>
            <a:pPr indent="0" eaLnBrk="1" hangingPunct="1"/>
            <a:r>
              <a:rPr lang="en-US" altLang="nl-NL" sz="2600"/>
              <a:t>Profile of annual total disbursements </a:t>
            </a:r>
          </a:p>
        </p:txBody>
      </p:sp>
      <p:sp>
        <p:nvSpPr>
          <p:cNvPr id="18435" name="Rectangle 3"/>
          <p:cNvSpPr>
            <a:spLocks noGrp="1" noChangeArrowheads="1"/>
          </p:cNvSpPr>
          <p:nvPr>
            <p:ph type="body" idx="1"/>
          </p:nvPr>
        </p:nvSpPr>
        <p:spPr>
          <a:xfrm>
            <a:off x="457200" y="2060575"/>
            <a:ext cx="8229600" cy="3960813"/>
          </a:xfrm>
        </p:spPr>
        <p:txBody>
          <a:bodyPr/>
          <a:lstStyle/>
          <a:p>
            <a:pPr marL="933450" lvl="1" indent="-476250" eaLnBrk="1" hangingPunct="1">
              <a:lnSpc>
                <a:spcPct val="130000"/>
              </a:lnSpc>
              <a:spcBef>
                <a:spcPct val="0"/>
              </a:spcBef>
              <a:spcAft>
                <a:spcPts val="0"/>
              </a:spcAft>
              <a:buFont typeface="Wingdings" pitchFamily="2" charset="2"/>
              <a:buChar char="§"/>
              <a:defRPr/>
            </a:pPr>
            <a:r>
              <a:rPr lang="en-US" b="0" dirty="0">
                <a:solidFill>
                  <a:schemeClr val="accent6"/>
                </a:solidFill>
              </a:rPr>
              <a:t>Profile may vary from country to country.</a:t>
            </a:r>
          </a:p>
          <a:p>
            <a:pPr marL="933450" lvl="1" indent="-476250" eaLnBrk="1" hangingPunct="1">
              <a:lnSpc>
                <a:spcPct val="130000"/>
              </a:lnSpc>
              <a:spcBef>
                <a:spcPct val="0"/>
              </a:spcBef>
              <a:spcAft>
                <a:spcPts val="0"/>
              </a:spcAft>
              <a:buFont typeface="Wingdings" pitchFamily="2" charset="2"/>
              <a:buChar char="§"/>
              <a:defRPr/>
            </a:pPr>
            <a:r>
              <a:rPr lang="en-US" b="0" dirty="0">
                <a:solidFill>
                  <a:schemeClr val="accent6"/>
                </a:solidFill>
              </a:rPr>
              <a:t>Constant, frontloaded or </a:t>
            </a:r>
            <a:r>
              <a:rPr lang="en-US" b="0" dirty="0" err="1">
                <a:solidFill>
                  <a:schemeClr val="accent6"/>
                </a:solidFill>
              </a:rPr>
              <a:t>backloaded</a:t>
            </a:r>
            <a:r>
              <a:rPr lang="en-US" b="0" dirty="0">
                <a:solidFill>
                  <a:schemeClr val="accent6"/>
                </a:solidFill>
              </a:rPr>
              <a:t>.</a:t>
            </a:r>
          </a:p>
          <a:p>
            <a:pPr marL="933450" lvl="1" indent="-476250" eaLnBrk="1" hangingPunct="1">
              <a:lnSpc>
                <a:spcPct val="130000"/>
              </a:lnSpc>
              <a:spcBef>
                <a:spcPct val="0"/>
              </a:spcBef>
              <a:spcAft>
                <a:spcPts val="0"/>
              </a:spcAft>
              <a:buFont typeface="Wingdings" pitchFamily="2" charset="2"/>
              <a:buChar char="§"/>
              <a:defRPr/>
            </a:pPr>
            <a:r>
              <a:rPr lang="en-US" b="0" dirty="0">
                <a:solidFill>
                  <a:schemeClr val="accent6"/>
                </a:solidFill>
              </a:rPr>
              <a:t>Will depend on:</a:t>
            </a:r>
          </a:p>
          <a:p>
            <a:pPr lvl="2" eaLnBrk="1" hangingPunct="1">
              <a:lnSpc>
                <a:spcPct val="130000"/>
              </a:lnSpc>
              <a:spcBef>
                <a:spcPct val="0"/>
              </a:spcBef>
              <a:spcAft>
                <a:spcPts val="0"/>
              </a:spcAft>
              <a:buFont typeface="Wingdings" pitchFamily="2" charset="2"/>
              <a:buChar char="Ø"/>
              <a:defRPr/>
            </a:pPr>
            <a:r>
              <a:rPr lang="en-US" sz="2000" dirty="0">
                <a:solidFill>
                  <a:schemeClr val="accent6"/>
                </a:solidFill>
              </a:rPr>
              <a:t>Desired incentive structure;</a:t>
            </a:r>
          </a:p>
          <a:p>
            <a:pPr lvl="2" eaLnBrk="1" hangingPunct="1">
              <a:lnSpc>
                <a:spcPct val="130000"/>
              </a:lnSpc>
              <a:spcBef>
                <a:spcPct val="0"/>
              </a:spcBef>
              <a:spcAft>
                <a:spcPts val="0"/>
              </a:spcAft>
              <a:buFont typeface="Wingdings" pitchFamily="2" charset="2"/>
              <a:buChar char="Ø"/>
              <a:defRPr/>
            </a:pPr>
            <a:r>
              <a:rPr lang="en-US" sz="2000" dirty="0">
                <a:solidFill>
                  <a:schemeClr val="accent6"/>
                </a:solidFill>
              </a:rPr>
              <a:t>MTFF and trend of financing gap of recipient;</a:t>
            </a:r>
          </a:p>
          <a:p>
            <a:pPr lvl="2" eaLnBrk="1" hangingPunct="1">
              <a:lnSpc>
                <a:spcPct val="130000"/>
              </a:lnSpc>
              <a:spcBef>
                <a:spcPct val="0"/>
              </a:spcBef>
              <a:spcAft>
                <a:spcPts val="0"/>
              </a:spcAft>
              <a:buFont typeface="Wingdings" pitchFamily="2" charset="2"/>
              <a:buChar char="Ø"/>
              <a:defRPr/>
            </a:pPr>
            <a:r>
              <a:rPr lang="en-US" sz="2000" dirty="0">
                <a:solidFill>
                  <a:schemeClr val="accent6"/>
                </a:solidFill>
              </a:rPr>
              <a:t>Disbursement plans of other BS donors;</a:t>
            </a:r>
          </a:p>
          <a:p>
            <a:pPr lvl="2" eaLnBrk="1" hangingPunct="1">
              <a:lnSpc>
                <a:spcPct val="130000"/>
              </a:lnSpc>
              <a:spcBef>
                <a:spcPct val="0"/>
              </a:spcBef>
              <a:spcAft>
                <a:spcPts val="0"/>
              </a:spcAft>
              <a:buFont typeface="Wingdings" pitchFamily="2" charset="2"/>
              <a:buChar char="Ø"/>
              <a:defRPr/>
            </a:pPr>
            <a:r>
              <a:rPr lang="en-US" sz="2000" dirty="0">
                <a:solidFill>
                  <a:schemeClr val="accent6"/>
                </a:solidFill>
              </a:rPr>
              <a:t>Partner country’s preference. </a:t>
            </a:r>
          </a:p>
          <a:p>
            <a:pPr marL="933450" lvl="1" indent="-476250" eaLnBrk="1" hangingPunct="1">
              <a:lnSpc>
                <a:spcPct val="130000"/>
              </a:lnSpc>
              <a:spcBef>
                <a:spcPct val="0"/>
              </a:spcBef>
              <a:spcAft>
                <a:spcPts val="0"/>
              </a:spcAft>
              <a:buFont typeface="Wingdings" pitchFamily="2" charset="2"/>
              <a:buChar char="§"/>
              <a:defRPr/>
            </a:pPr>
            <a:r>
              <a:rPr lang="en-US" b="0" dirty="0">
                <a:solidFill>
                  <a:schemeClr val="accent6"/>
                </a:solidFill>
              </a:rPr>
              <a:t>See profiles at the end of chapter 2 of annex 8.</a:t>
            </a:r>
          </a:p>
          <a:p>
            <a:pPr eaLnBrk="1" hangingPunct="1">
              <a:defRPr/>
            </a:pPr>
            <a:r>
              <a:rPr lang="en-US" dirty="0"/>
              <a:t> </a:t>
            </a:r>
          </a:p>
        </p:txBody>
      </p:sp>
      <p:sp>
        <p:nvSpPr>
          <p:cNvPr id="46084" name="Slide Number Placeholder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BC3EE6DE-7A36-FE48-BE3E-9CEE8B830077}" type="slidenum">
              <a:rPr lang="en-GB" altLang="nl-NL" sz="1400" i="0">
                <a:solidFill>
                  <a:schemeClr val="tx1"/>
                </a:solidFill>
                <a:latin typeface="Arial" charset="0"/>
              </a:rPr>
              <a:pPr>
                <a:spcBef>
                  <a:spcPct val="0"/>
                </a:spcBef>
                <a:buClrTx/>
                <a:buFontTx/>
                <a:buNone/>
              </a:pPr>
              <a:t>19</a:t>
            </a:fld>
            <a:endParaRPr lang="en-GB" altLang="nl-NL" sz="1400" i="0">
              <a:solidFill>
                <a:schemeClr val="tx1"/>
              </a:solidFill>
              <a:latin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indent="0" eaLnBrk="1" hangingPunct="1"/>
            <a:r>
              <a:rPr lang="en-US" altLang="en-US"/>
              <a:t>Outline of module </a:t>
            </a:r>
          </a:p>
        </p:txBody>
      </p:sp>
      <p:sp>
        <p:nvSpPr>
          <p:cNvPr id="32771" name="Rectangle 3"/>
          <p:cNvSpPr>
            <a:spLocks noGrp="1" noChangeArrowheads="1"/>
          </p:cNvSpPr>
          <p:nvPr>
            <p:ph type="body" idx="1"/>
          </p:nvPr>
        </p:nvSpPr>
        <p:spPr>
          <a:xfrm>
            <a:off x="457200" y="2492375"/>
            <a:ext cx="8229600" cy="3889375"/>
          </a:xfrm>
        </p:spPr>
        <p:txBody>
          <a:bodyPr/>
          <a:lstStyle/>
          <a:p>
            <a:pPr marL="457200" lvl="1" indent="0" eaLnBrk="1" hangingPunct="1">
              <a:lnSpc>
                <a:spcPct val="130000"/>
              </a:lnSpc>
              <a:spcBef>
                <a:spcPts val="300"/>
              </a:spcBef>
              <a:spcAft>
                <a:spcPts val="300"/>
              </a:spcAft>
              <a:buFontTx/>
              <a:buNone/>
              <a:defRPr/>
            </a:pPr>
            <a:endParaRPr lang="en-GB" dirty="0">
              <a:solidFill>
                <a:srgbClr val="FF0000"/>
              </a:solidFill>
            </a:endParaRPr>
          </a:p>
          <a:p>
            <a:pPr marL="933450" lvl="1" indent="-476250" eaLnBrk="1" hangingPunct="1">
              <a:lnSpc>
                <a:spcPct val="130000"/>
              </a:lnSpc>
              <a:spcBef>
                <a:spcPts val="300"/>
              </a:spcBef>
              <a:spcAft>
                <a:spcPts val="300"/>
              </a:spcAft>
              <a:buFont typeface="+mj-lt"/>
              <a:buAutoNum type="arabicPeriod"/>
              <a:defRPr/>
            </a:pPr>
            <a:r>
              <a:rPr lang="en-GB" dirty="0">
                <a:solidFill>
                  <a:srgbClr val="FF0000"/>
                </a:solidFill>
              </a:rPr>
              <a:t>Identification and Formulation of a BS programme.</a:t>
            </a:r>
            <a:endParaRPr lang="en-GB" dirty="0"/>
          </a:p>
          <a:p>
            <a:pPr marL="933450" lvl="1" indent="-476250" eaLnBrk="1" hangingPunct="1">
              <a:lnSpc>
                <a:spcPct val="130000"/>
              </a:lnSpc>
              <a:spcBef>
                <a:spcPts val="300"/>
              </a:spcBef>
              <a:spcAft>
                <a:spcPts val="300"/>
              </a:spcAft>
              <a:buFont typeface="+mj-lt"/>
              <a:buAutoNum type="arabicPeriod"/>
              <a:defRPr/>
            </a:pPr>
            <a:r>
              <a:rPr lang="en-GB" dirty="0"/>
              <a:t>Performance Assessment Framework, base tranches and variable tranches.</a:t>
            </a:r>
          </a:p>
          <a:p>
            <a:pPr marL="933450" lvl="1" indent="-476250" eaLnBrk="1" hangingPunct="1">
              <a:lnSpc>
                <a:spcPct val="130000"/>
              </a:lnSpc>
              <a:spcBef>
                <a:spcPts val="300"/>
              </a:spcBef>
              <a:spcAft>
                <a:spcPts val="300"/>
              </a:spcAft>
              <a:buFont typeface="+mj-lt"/>
              <a:buAutoNum type="arabicPeriod"/>
              <a:defRPr/>
            </a:pPr>
            <a:r>
              <a:rPr lang="en-GB" dirty="0"/>
              <a:t>Policy dialogue and Implementation</a:t>
            </a:r>
          </a:p>
          <a:p>
            <a:pPr marL="933450" lvl="1" indent="-476250" eaLnBrk="1" hangingPunct="1">
              <a:lnSpc>
                <a:spcPct val="130000"/>
              </a:lnSpc>
              <a:spcBef>
                <a:spcPts val="300"/>
              </a:spcBef>
              <a:spcAft>
                <a:spcPts val="300"/>
              </a:spcAft>
              <a:buFont typeface="+mj-lt"/>
              <a:buAutoNum type="arabicPeriod"/>
              <a:defRPr/>
            </a:pPr>
            <a:r>
              <a:rPr lang="en-GB" dirty="0"/>
              <a:t>Capacity building and coherence</a:t>
            </a:r>
          </a:p>
          <a:p>
            <a:pPr marL="933450" lvl="1" indent="-476250" eaLnBrk="1" hangingPunct="1">
              <a:lnSpc>
                <a:spcPct val="130000"/>
              </a:lnSpc>
              <a:spcBef>
                <a:spcPts val="300"/>
              </a:spcBef>
              <a:spcAft>
                <a:spcPts val="300"/>
              </a:spcAft>
              <a:buFont typeface="+mj-lt"/>
              <a:buAutoNum type="arabicPeriod"/>
              <a:defRPr/>
            </a:pPr>
            <a:endParaRPr lang="en-GB" dirty="0"/>
          </a:p>
          <a:p>
            <a:pPr marL="457200" lvl="1" indent="0" eaLnBrk="1" hangingPunct="1">
              <a:lnSpc>
                <a:spcPct val="130000"/>
              </a:lnSpc>
              <a:spcBef>
                <a:spcPts val="300"/>
              </a:spcBef>
              <a:spcAft>
                <a:spcPts val="300"/>
              </a:spcAft>
              <a:buFontTx/>
              <a:buNone/>
              <a:defRPr/>
            </a:pPr>
            <a:endParaRPr lang="en-GB" dirty="0"/>
          </a:p>
          <a:p>
            <a:pPr marL="933450" lvl="1" indent="-476250" eaLnBrk="1" hangingPunct="1">
              <a:lnSpc>
                <a:spcPct val="130000"/>
              </a:lnSpc>
              <a:spcBef>
                <a:spcPts val="300"/>
              </a:spcBef>
              <a:spcAft>
                <a:spcPts val="300"/>
              </a:spcAft>
              <a:buFont typeface="+mj-lt"/>
              <a:buAutoNum type="arabicPeriod"/>
              <a:defRPr/>
            </a:pPr>
            <a:endParaRPr lang="en-US" b="0" dirty="0">
              <a:solidFill>
                <a:schemeClr val="accent2"/>
              </a:solidFill>
            </a:endParaRPr>
          </a:p>
          <a:p>
            <a:pPr marL="457200" indent="-457200" eaLnBrk="1" hangingPunct="1">
              <a:buFont typeface="+mj-lt"/>
              <a:buAutoNum type="arabicPeriod"/>
              <a:defRPr/>
            </a:pPr>
            <a:endParaRPr lang="en-US" b="1" dirty="0">
              <a:solidFill>
                <a:schemeClr val="accent2"/>
              </a:solidFill>
            </a:endParaRPr>
          </a:p>
          <a:p>
            <a:pPr algn="ctr" eaLnBrk="1" hangingPunct="1">
              <a:defRPr/>
            </a:pPr>
            <a:endParaRPr lang="en-US" b="1" dirty="0">
              <a:solidFill>
                <a:schemeClr val="accent2"/>
              </a:solidFill>
            </a:endParaRPr>
          </a:p>
          <a:p>
            <a:pPr algn="ctr" eaLnBrk="1" hangingPunct="1">
              <a:defRPr/>
            </a:pPr>
            <a:endParaRPr lang="en-US" b="1" dirty="0">
              <a:solidFill>
                <a:schemeClr val="accent2"/>
              </a:solidFill>
            </a:endParaRPr>
          </a:p>
          <a:p>
            <a:pPr algn="ctr" eaLnBrk="1" hangingPunct="1">
              <a:defRPr/>
            </a:pPr>
            <a:endParaRPr lang="en-US" b="1" dirty="0">
              <a:solidFill>
                <a:schemeClr val="accent2"/>
              </a:solidFill>
            </a:endParaRPr>
          </a:p>
        </p:txBody>
      </p:sp>
      <p:sp>
        <p:nvSpPr>
          <p:cNvPr id="13316" name="Slide Number Placeholder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EF1C7A6F-EAC4-074C-A875-F4EC7090DBAC}" type="slidenum">
              <a:rPr lang="en-GB" altLang="en-US" sz="1400" i="0">
                <a:solidFill>
                  <a:schemeClr val="tx1"/>
                </a:solidFill>
                <a:latin typeface="Arial" charset="0"/>
              </a:rPr>
              <a:pPr>
                <a:spcBef>
                  <a:spcPct val="0"/>
                </a:spcBef>
                <a:buClrTx/>
                <a:buFontTx/>
                <a:buNone/>
              </a:pPr>
              <a:t>2</a:t>
            </a:fld>
            <a:endParaRPr lang="en-GB" altLang="en-US" sz="1400" i="0">
              <a:solidFill>
                <a:schemeClr val="tx1"/>
              </a:solidFill>
              <a:latin typeface="Arial"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395288" y="1196975"/>
            <a:ext cx="8229600" cy="760413"/>
          </a:xfrm>
        </p:spPr>
        <p:txBody>
          <a:bodyPr/>
          <a:lstStyle/>
          <a:p>
            <a:r>
              <a:rPr lang="en-GB" altLang="nl-NL"/>
              <a:t>Initial and successor GGDC and SRC</a:t>
            </a:r>
          </a:p>
        </p:txBody>
      </p:sp>
      <p:sp>
        <p:nvSpPr>
          <p:cNvPr id="48131" name="Slide Number Placehold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20DFC9EF-E42D-5F4B-8142-2CE637311851}" type="slidenum">
              <a:rPr lang="en-GB" altLang="nl-NL" sz="1400" i="0">
                <a:solidFill>
                  <a:schemeClr val="tx1"/>
                </a:solidFill>
                <a:latin typeface="Arial" charset="0"/>
              </a:rPr>
              <a:pPr>
                <a:spcBef>
                  <a:spcPct val="0"/>
                </a:spcBef>
                <a:buClrTx/>
                <a:buFontTx/>
                <a:buNone/>
              </a:pPr>
              <a:t>20</a:t>
            </a:fld>
            <a:endParaRPr lang="en-GB" altLang="nl-NL" sz="1400" i="0">
              <a:solidFill>
                <a:schemeClr val="tx1"/>
              </a:solidFill>
              <a:latin typeface="Arial" charset="0"/>
            </a:endParaRPr>
          </a:p>
        </p:txBody>
      </p:sp>
      <p:graphicFrame>
        <p:nvGraphicFramePr>
          <p:cNvPr id="9" name="Chart 8"/>
          <p:cNvGraphicFramePr/>
          <p:nvPr>
            <p:extLst>
              <p:ext uri="{D42A27DB-BD31-4B8C-83A1-F6EECF244321}">
                <p14:modId xmlns:p14="http://schemas.microsoft.com/office/powerpoint/2010/main" val="4200440819"/>
              </p:ext>
            </p:extLst>
          </p:nvPr>
        </p:nvGraphicFramePr>
        <p:xfrm>
          <a:off x="3954760" y="4676775"/>
          <a:ext cx="4572000" cy="21812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Tijdelijke aanduiding voor inhoud 13">
            <a:extLst>
              <a:ext uri="{FF2B5EF4-FFF2-40B4-BE49-F238E27FC236}">
                <a16:creationId xmlns:a16="http://schemas.microsoft.com/office/drawing/2014/main" id="{73118436-B749-4DAD-BE21-DAAF57A233A8}"/>
              </a:ext>
            </a:extLst>
          </p:cNvPr>
          <p:cNvGraphicFramePr>
            <a:graphicFrameLocks noGrp="1"/>
          </p:cNvGraphicFramePr>
          <p:nvPr>
            <p:ph idx="1"/>
            <p:extLst>
              <p:ext uri="{D42A27DB-BD31-4B8C-83A1-F6EECF244321}">
                <p14:modId xmlns:p14="http://schemas.microsoft.com/office/powerpoint/2010/main" val="4152907622"/>
              </p:ext>
            </p:extLst>
          </p:nvPr>
        </p:nvGraphicFramePr>
        <p:xfrm>
          <a:off x="457200" y="1772817"/>
          <a:ext cx="6995120" cy="3168352"/>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395288" y="1052513"/>
            <a:ext cx="8229600" cy="936625"/>
          </a:xfrm>
        </p:spPr>
        <p:txBody>
          <a:bodyPr/>
          <a:lstStyle/>
          <a:p>
            <a:r>
              <a:rPr lang="en-GB" altLang="nl-NL" sz="2000"/>
              <a:t>	Low aid dependency and/or high risks ad/or doubts about performance</a:t>
            </a:r>
          </a:p>
        </p:txBody>
      </p:sp>
      <p:sp>
        <p:nvSpPr>
          <p:cNvPr id="50179" name="Slide Number Placeholder 3"/>
          <p:cNvSpPr>
            <a:spLocks noGrp="1"/>
          </p:cNvSpPr>
          <p:nvPr>
            <p:ph type="sldNum" sz="quarter" idx="12"/>
          </p:nvPr>
        </p:nvSpPr>
        <p:spPr>
          <a:xfrm>
            <a:off x="6467261" y="625983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87C7A7A4-46BA-6347-A380-CB0935EC7256}" type="slidenum">
              <a:rPr lang="en-GB" altLang="nl-NL" sz="1400" i="0">
                <a:solidFill>
                  <a:schemeClr val="tx1"/>
                </a:solidFill>
                <a:latin typeface="Arial" charset="0"/>
              </a:rPr>
              <a:pPr>
                <a:spcBef>
                  <a:spcPct val="0"/>
                </a:spcBef>
                <a:buClrTx/>
                <a:buFontTx/>
                <a:buNone/>
              </a:pPr>
              <a:t>21</a:t>
            </a:fld>
            <a:endParaRPr lang="en-GB" altLang="nl-NL" sz="1400" i="0">
              <a:solidFill>
                <a:schemeClr val="tx1"/>
              </a:solidFill>
              <a:latin typeface="Arial" charset="0"/>
            </a:endParaRPr>
          </a:p>
        </p:txBody>
      </p:sp>
      <p:graphicFrame>
        <p:nvGraphicFramePr>
          <p:cNvPr id="5" name="Content Placeholder 4"/>
          <p:cNvGraphicFramePr>
            <a:graphicFrameLocks noGrp="1"/>
          </p:cNvGraphicFramePr>
          <p:nvPr>
            <p:ph idx="1"/>
          </p:nvPr>
        </p:nvGraphicFramePr>
        <p:xfrm>
          <a:off x="4716016" y="2276872"/>
          <a:ext cx="4248472" cy="201622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p:cNvGraphicFramePr/>
          <p:nvPr/>
        </p:nvGraphicFramePr>
        <p:xfrm>
          <a:off x="611560" y="4149080"/>
          <a:ext cx="5616624" cy="234888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 name="Chart 6"/>
          <p:cNvGraphicFramePr/>
          <p:nvPr/>
        </p:nvGraphicFramePr>
        <p:xfrm>
          <a:off x="683568" y="2132856"/>
          <a:ext cx="4032448" cy="2088232"/>
        </p:xfrm>
        <a:graphic>
          <a:graphicData uri="http://schemas.openxmlformats.org/drawingml/2006/chart">
            <c:chart xmlns:c="http://schemas.openxmlformats.org/drawingml/2006/chart" xmlns:r="http://schemas.openxmlformats.org/officeDocument/2006/relationships" r:id="rId5"/>
          </a:graphicData>
        </a:graphic>
      </p:graphicFrame>
      <p:sp>
        <p:nvSpPr>
          <p:cNvPr id="2" name="Tekstballon: ovaal 1"/>
          <p:cNvSpPr/>
          <p:nvPr/>
        </p:nvSpPr>
        <p:spPr bwMode="auto">
          <a:xfrm>
            <a:off x="5292080" y="4149080"/>
            <a:ext cx="2880320" cy="936104"/>
          </a:xfrm>
          <a:prstGeom prst="wedgeEllipseCallout">
            <a:avLst>
              <a:gd name="adj1" fmla="val 11935"/>
              <a:gd name="adj2" fmla="val -55611"/>
            </a:avLst>
          </a:prstGeom>
          <a:solidFill>
            <a:schemeClr val="accent1"/>
          </a:solidFill>
          <a:ln>
            <a:noFill/>
          </a:ln>
          <a:effectLs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r>
              <a:rPr kumimoji="0" lang="nl-NL" sz="1800" b="0" i="0" u="none" strike="noStrike" cap="none" normalizeH="0" baseline="0" dirty="0">
                <a:ln>
                  <a:noFill/>
                </a:ln>
                <a:solidFill>
                  <a:srgbClr val="0F5494"/>
                </a:solidFill>
                <a:effectLst/>
                <a:latin typeface="Verdana" pitchFamily="34" charset="0"/>
              </a:rPr>
              <a:t>Common </a:t>
            </a:r>
            <a:r>
              <a:rPr kumimoji="0" lang="nl-NL" sz="1800" b="0" i="0" u="none" strike="noStrike" cap="none" normalizeH="0" baseline="0" dirty="0" err="1">
                <a:ln>
                  <a:noFill/>
                </a:ln>
                <a:solidFill>
                  <a:srgbClr val="0F5494"/>
                </a:solidFill>
                <a:effectLst/>
                <a:latin typeface="Verdana" pitchFamily="34" charset="0"/>
              </a:rPr>
              <a:t>for</a:t>
            </a:r>
            <a:r>
              <a:rPr kumimoji="0" lang="nl-NL" sz="1800" b="0" i="0" u="none" strike="noStrike" cap="none" normalizeH="0" baseline="0" dirty="0">
                <a:ln>
                  <a:noFill/>
                </a:ln>
                <a:solidFill>
                  <a:srgbClr val="0F5494"/>
                </a:solidFill>
                <a:effectLst/>
                <a:latin typeface="Verdana" pitchFamily="34" charset="0"/>
              </a:rPr>
              <a:t> NEAR </a:t>
            </a:r>
            <a:r>
              <a:rPr kumimoji="0" lang="nl-NL" sz="1800" b="0" i="0" u="none" strike="noStrike" cap="none" normalizeH="0" baseline="0" dirty="0" err="1">
                <a:ln>
                  <a:noFill/>
                </a:ln>
                <a:solidFill>
                  <a:srgbClr val="0F5494"/>
                </a:solidFill>
                <a:effectLst/>
                <a:latin typeface="Verdana" pitchFamily="34" charset="0"/>
              </a:rPr>
              <a:t>and</a:t>
            </a:r>
            <a:r>
              <a:rPr kumimoji="0" lang="nl-NL" sz="1800" b="0" i="0" u="none" strike="noStrike" cap="none" normalizeH="0" baseline="0" dirty="0">
                <a:ln>
                  <a:noFill/>
                </a:ln>
                <a:solidFill>
                  <a:srgbClr val="0F5494"/>
                </a:solidFill>
                <a:effectLst/>
                <a:latin typeface="Verdana" pitchFamily="34" charset="0"/>
              </a:rPr>
              <a:t> IPA</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395288" y="1339850"/>
            <a:ext cx="8229600" cy="649288"/>
          </a:xfrm>
        </p:spPr>
        <p:txBody>
          <a:bodyPr/>
          <a:lstStyle/>
          <a:p>
            <a:pPr indent="0" eaLnBrk="1" hangingPunct="1"/>
            <a:r>
              <a:rPr lang="en-US" altLang="nl-NL" sz="2600"/>
              <a:t>SBCs and variable tranches</a:t>
            </a:r>
          </a:p>
        </p:txBody>
      </p:sp>
      <p:sp>
        <p:nvSpPr>
          <p:cNvPr id="17411" name="Rectangle 3"/>
          <p:cNvSpPr>
            <a:spLocks noGrp="1" noChangeArrowheads="1"/>
          </p:cNvSpPr>
          <p:nvPr>
            <p:ph type="body" idx="1"/>
          </p:nvPr>
        </p:nvSpPr>
        <p:spPr>
          <a:xfrm>
            <a:off x="107950" y="1989138"/>
            <a:ext cx="9036050" cy="4032250"/>
          </a:xfrm>
        </p:spPr>
        <p:txBody>
          <a:bodyPr/>
          <a:lstStyle/>
          <a:p>
            <a:pPr marL="933450" lvl="1" indent="-476250" eaLnBrk="1" hangingPunct="1">
              <a:lnSpc>
                <a:spcPct val="130000"/>
              </a:lnSpc>
              <a:spcBef>
                <a:spcPct val="0"/>
              </a:spcBef>
              <a:buFont typeface="Wingdings" charset="2"/>
              <a:buChar char="§"/>
            </a:pPr>
            <a:r>
              <a:rPr lang="en-US" altLang="x-none" b="0">
                <a:solidFill>
                  <a:srgbClr val="2D2D8A"/>
                </a:solidFill>
              </a:rPr>
              <a:t>High risk profile and limited track record </a:t>
            </a:r>
            <a:r>
              <a:rPr lang="en-US" altLang="x-none" b="0">
                <a:solidFill>
                  <a:srgbClr val="2D2D8A"/>
                </a:solidFill>
                <a:ea typeface="Arial" charset="0"/>
                <a:cs typeface="Arial" charset="0"/>
              </a:rPr>
              <a:t>→  large VT (according to Guidelines; But DEVCO: keep VT small; max 30%).</a:t>
            </a:r>
          </a:p>
          <a:p>
            <a:pPr marL="933450" lvl="1" indent="-476250" eaLnBrk="1" hangingPunct="1">
              <a:lnSpc>
                <a:spcPct val="130000"/>
              </a:lnSpc>
              <a:spcBef>
                <a:spcPct val="0"/>
              </a:spcBef>
              <a:buFont typeface="Wingdings" charset="2"/>
              <a:buChar char="§"/>
            </a:pPr>
            <a:r>
              <a:rPr lang="en-US" altLang="x-none" b="0">
                <a:solidFill>
                  <a:srgbClr val="2D2D8A"/>
                </a:solidFill>
                <a:ea typeface="Arial" charset="0"/>
                <a:cs typeface="Arial" charset="0"/>
              </a:rPr>
              <a:t>Short duration → small VT.</a:t>
            </a:r>
          </a:p>
          <a:p>
            <a:pPr marL="933450" lvl="1" indent="-476250" eaLnBrk="1" hangingPunct="1">
              <a:lnSpc>
                <a:spcPct val="130000"/>
              </a:lnSpc>
              <a:spcBef>
                <a:spcPct val="0"/>
              </a:spcBef>
              <a:buFont typeface="Wingdings" charset="2"/>
              <a:buChar char="§"/>
            </a:pPr>
            <a:r>
              <a:rPr lang="en-US" altLang="x-none" b="0">
                <a:solidFill>
                  <a:srgbClr val="2D2D8A"/>
                </a:solidFill>
                <a:ea typeface="Arial" charset="0"/>
                <a:cs typeface="Arial" charset="0"/>
              </a:rPr>
              <a:t>For a SBCs of 1 to 2 year → possibly no VT and emphasis on satisfying eligibility criteria.</a:t>
            </a:r>
          </a:p>
          <a:p>
            <a:pPr marL="933450" lvl="1" indent="-476250" eaLnBrk="1" hangingPunct="1">
              <a:lnSpc>
                <a:spcPct val="130000"/>
              </a:lnSpc>
              <a:spcBef>
                <a:spcPct val="0"/>
              </a:spcBef>
              <a:buFont typeface="Wingdings" charset="2"/>
              <a:buChar char="§"/>
            </a:pPr>
            <a:r>
              <a:rPr lang="en-US" altLang="x-none" b="0">
                <a:solidFill>
                  <a:srgbClr val="2D2D8A"/>
                </a:solidFill>
                <a:ea typeface="Arial" charset="0"/>
                <a:cs typeface="Arial" charset="0"/>
              </a:rPr>
              <a:t>Currently more 2 times 3 years SBC: more use of VT  </a:t>
            </a:r>
            <a:endParaRPr lang="en-US" altLang="x-none" b="0">
              <a:solidFill>
                <a:srgbClr val="2D2D8A"/>
              </a:solidFill>
            </a:endParaRPr>
          </a:p>
        </p:txBody>
      </p:sp>
      <p:sp>
        <p:nvSpPr>
          <p:cNvPr id="52228" name="Slide Number Placeholder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08BFA324-2CBE-614F-9A3D-12F885AE5883}" type="slidenum">
              <a:rPr lang="en-GB" altLang="nl-NL" sz="1400" i="0">
                <a:solidFill>
                  <a:schemeClr val="tx1"/>
                </a:solidFill>
                <a:latin typeface="Arial" charset="0"/>
              </a:rPr>
              <a:pPr>
                <a:spcBef>
                  <a:spcPct val="0"/>
                </a:spcBef>
                <a:buClrTx/>
                <a:buFontTx/>
                <a:buNone/>
              </a:pPr>
              <a:t>22</a:t>
            </a:fld>
            <a:endParaRPr lang="en-GB" altLang="nl-NL" sz="1400" i="0">
              <a:solidFill>
                <a:schemeClr val="tx1"/>
              </a:solidFill>
              <a:latin typeface="Arial"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lstStyle/>
          <a:p>
            <a:r>
              <a:rPr lang="nl-NL" altLang="nl-NL"/>
              <a:t>State-building contract</a:t>
            </a:r>
            <a:endParaRPr lang="en-GB" altLang="nl-NL"/>
          </a:p>
        </p:txBody>
      </p:sp>
      <p:sp>
        <p:nvSpPr>
          <p:cNvPr id="54275" name="Slide Number Placehold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CB99CBA0-F70D-1A4E-8D7A-DEA773033B82}" type="slidenum">
              <a:rPr lang="en-GB" altLang="nl-NL" sz="1400" i="0">
                <a:solidFill>
                  <a:schemeClr val="tx1"/>
                </a:solidFill>
                <a:latin typeface="Arial" charset="0"/>
              </a:rPr>
              <a:pPr>
                <a:spcBef>
                  <a:spcPct val="0"/>
                </a:spcBef>
                <a:buClrTx/>
                <a:buFontTx/>
                <a:buNone/>
              </a:pPr>
              <a:t>23</a:t>
            </a:fld>
            <a:endParaRPr lang="en-GB" altLang="nl-NL" sz="1400" i="0">
              <a:solidFill>
                <a:schemeClr val="tx1"/>
              </a:solidFill>
              <a:latin typeface="Arial" charset="0"/>
            </a:endParaRPr>
          </a:p>
        </p:txBody>
      </p:sp>
      <p:graphicFrame>
        <p:nvGraphicFramePr>
          <p:cNvPr id="5" name="Content Placeholder 4"/>
          <p:cNvGraphicFramePr>
            <a:graphicFrameLocks noGrp="1"/>
          </p:cNvGraphicFramePr>
          <p:nvPr>
            <p:ph idx="1"/>
          </p:nvPr>
        </p:nvGraphicFramePr>
        <p:xfrm>
          <a:off x="683568" y="4437112"/>
          <a:ext cx="6131024" cy="208875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p:cNvGraphicFramePr/>
          <p:nvPr/>
        </p:nvGraphicFramePr>
        <p:xfrm>
          <a:off x="683568" y="2348880"/>
          <a:ext cx="3942184" cy="2163688"/>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lstStyle/>
          <a:p>
            <a:r>
              <a:rPr lang="nl-NL" altLang="nl-NL"/>
              <a:t>Front and back loading</a:t>
            </a:r>
            <a:endParaRPr lang="en-GB" altLang="nl-NL"/>
          </a:p>
        </p:txBody>
      </p:sp>
      <p:sp>
        <p:nvSpPr>
          <p:cNvPr id="56323" name="Slide Number Placeholder 3"/>
          <p:cNvSpPr>
            <a:spLocks noGrp="1"/>
          </p:cNvSpPr>
          <p:nvPr>
            <p:ph type="sldNum" sz="quarter" idx="12"/>
          </p:nvPr>
        </p:nvSpPr>
        <p:spPr>
          <a:xfrm>
            <a:off x="6300788" y="6381750"/>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81C32B15-D156-AE4D-A72B-70285F1628F8}" type="slidenum">
              <a:rPr lang="en-GB" altLang="nl-NL" sz="1400" i="0">
                <a:solidFill>
                  <a:schemeClr val="tx1"/>
                </a:solidFill>
                <a:latin typeface="Arial" charset="0"/>
              </a:rPr>
              <a:pPr>
                <a:spcBef>
                  <a:spcPct val="0"/>
                </a:spcBef>
                <a:buClrTx/>
                <a:buFontTx/>
                <a:buNone/>
              </a:pPr>
              <a:t>24</a:t>
            </a:fld>
            <a:endParaRPr lang="en-GB" altLang="nl-NL" sz="1400" i="0">
              <a:solidFill>
                <a:schemeClr val="tx1"/>
              </a:solidFill>
              <a:latin typeface="Arial" charset="0"/>
            </a:endParaRPr>
          </a:p>
        </p:txBody>
      </p:sp>
      <p:graphicFrame>
        <p:nvGraphicFramePr>
          <p:cNvPr id="5" name="Content Placeholder 4"/>
          <p:cNvGraphicFramePr>
            <a:graphicFrameLocks noGrp="1"/>
          </p:cNvGraphicFramePr>
          <p:nvPr>
            <p:ph idx="1"/>
          </p:nvPr>
        </p:nvGraphicFramePr>
        <p:xfrm>
          <a:off x="457200" y="2492375"/>
          <a:ext cx="4258816" cy="352901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p:cNvGraphicFramePr/>
          <p:nvPr/>
        </p:nvGraphicFramePr>
        <p:xfrm>
          <a:off x="4427984" y="2564904"/>
          <a:ext cx="4067944" cy="3247256"/>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el 1"/>
          <p:cNvSpPr>
            <a:spLocks noGrp="1"/>
          </p:cNvSpPr>
          <p:nvPr>
            <p:ph type="title"/>
          </p:nvPr>
        </p:nvSpPr>
        <p:spPr>
          <a:xfrm>
            <a:off x="486976" y="979488"/>
            <a:ext cx="8229600" cy="936625"/>
          </a:xfrm>
        </p:spPr>
        <p:txBody>
          <a:bodyPr/>
          <a:lstStyle/>
          <a:p>
            <a:r>
              <a:rPr lang="nl-NL" altLang="nl-NL" sz="2400" dirty="0" err="1"/>
              <a:t>Variable</a:t>
            </a:r>
            <a:r>
              <a:rPr lang="nl-NL" altLang="nl-NL" sz="2400" dirty="0"/>
              <a:t> tranche release in </a:t>
            </a:r>
            <a:r>
              <a:rPr lang="nl-NL" altLang="nl-NL" sz="2400" dirty="0" err="1"/>
              <a:t>practice</a:t>
            </a:r>
            <a:r>
              <a:rPr lang="nl-NL" altLang="nl-NL" sz="2400" dirty="0"/>
              <a:t>, 2015 </a:t>
            </a:r>
            <a:r>
              <a:rPr lang="nl-NL" altLang="nl-NL" sz="2400" dirty="0" err="1"/>
              <a:t>and</a:t>
            </a:r>
            <a:r>
              <a:rPr lang="nl-NL" altLang="nl-NL" sz="2400" dirty="0"/>
              <a:t> 2016</a:t>
            </a:r>
          </a:p>
        </p:txBody>
      </p:sp>
      <p:pic>
        <p:nvPicPr>
          <p:cNvPr id="58371" name="Tijdelijke aanduiding voor inhoud 4"/>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739775" y="1916113"/>
            <a:ext cx="7951788" cy="3744912"/>
          </a:xfrm>
        </p:spPr>
      </p:pic>
      <p:sp>
        <p:nvSpPr>
          <p:cNvPr id="58372" name="Tijdelijke aanduiding voor dianumm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2ABBAD2E-8053-C24C-BDB5-009F9BC1CEDE}" type="slidenum">
              <a:rPr lang="en-GB" altLang="en-US" sz="1400" i="0">
                <a:solidFill>
                  <a:schemeClr val="tx1"/>
                </a:solidFill>
                <a:latin typeface="Arial" charset="0"/>
              </a:rPr>
              <a:pPr>
                <a:spcBef>
                  <a:spcPct val="0"/>
                </a:spcBef>
                <a:buClrTx/>
                <a:buFontTx/>
                <a:buNone/>
              </a:pPr>
              <a:t>25</a:t>
            </a:fld>
            <a:endParaRPr lang="en-GB" altLang="en-US" sz="1400" i="0">
              <a:solidFill>
                <a:schemeClr val="tx1"/>
              </a:solidFill>
              <a:latin typeface="Arial" charset="0"/>
            </a:endParaRPr>
          </a:p>
        </p:txBody>
      </p:sp>
      <p:sp>
        <p:nvSpPr>
          <p:cNvPr id="58373" name="Tekstvak 5"/>
          <p:cNvSpPr txBox="1">
            <a:spLocks noChangeArrowheads="1"/>
          </p:cNvSpPr>
          <p:nvPr/>
        </p:nvSpPr>
        <p:spPr bwMode="auto">
          <a:xfrm>
            <a:off x="1116013" y="5661025"/>
            <a:ext cx="49688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r>
              <a:rPr lang="nl-NL" altLang="nl-NL" sz="2000" i="0"/>
              <a:t>Higher than envisaged in guidelines; mainly LA and ENP countries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indent="0" eaLnBrk="1" hangingPunct="1"/>
            <a:r>
              <a:rPr lang="en-US" altLang="en-US"/>
              <a:t>Outline of module </a:t>
            </a:r>
          </a:p>
        </p:txBody>
      </p:sp>
      <p:sp>
        <p:nvSpPr>
          <p:cNvPr id="32771" name="Rectangle 3"/>
          <p:cNvSpPr>
            <a:spLocks noGrp="1" noChangeArrowheads="1"/>
          </p:cNvSpPr>
          <p:nvPr>
            <p:ph type="body" idx="1"/>
          </p:nvPr>
        </p:nvSpPr>
        <p:spPr>
          <a:xfrm>
            <a:off x="457200" y="2492375"/>
            <a:ext cx="8229600" cy="3889375"/>
          </a:xfrm>
        </p:spPr>
        <p:txBody>
          <a:bodyPr/>
          <a:lstStyle/>
          <a:p>
            <a:pPr marL="457200" lvl="1" indent="0" eaLnBrk="1" hangingPunct="1">
              <a:lnSpc>
                <a:spcPct val="130000"/>
              </a:lnSpc>
              <a:spcBef>
                <a:spcPts val="300"/>
              </a:spcBef>
              <a:spcAft>
                <a:spcPts val="300"/>
              </a:spcAft>
              <a:buFontTx/>
              <a:buNone/>
              <a:defRPr/>
            </a:pPr>
            <a:endParaRPr lang="en-GB" dirty="0">
              <a:solidFill>
                <a:srgbClr val="FF0000"/>
              </a:solidFill>
            </a:endParaRPr>
          </a:p>
          <a:p>
            <a:pPr marL="933450" lvl="1" indent="-476250" eaLnBrk="1" hangingPunct="1">
              <a:lnSpc>
                <a:spcPct val="130000"/>
              </a:lnSpc>
              <a:spcBef>
                <a:spcPts val="300"/>
              </a:spcBef>
              <a:spcAft>
                <a:spcPts val="300"/>
              </a:spcAft>
              <a:buFont typeface="+mj-lt"/>
              <a:buAutoNum type="arabicPeriod"/>
              <a:defRPr/>
            </a:pPr>
            <a:r>
              <a:rPr lang="en-GB" dirty="0"/>
              <a:t>Identification and Formulation of a BS programme</a:t>
            </a:r>
          </a:p>
          <a:p>
            <a:pPr marL="933450" lvl="1" indent="-476250" eaLnBrk="1" hangingPunct="1">
              <a:lnSpc>
                <a:spcPct val="130000"/>
              </a:lnSpc>
              <a:spcBef>
                <a:spcPts val="300"/>
              </a:spcBef>
              <a:spcAft>
                <a:spcPts val="300"/>
              </a:spcAft>
              <a:buFont typeface="+mj-lt"/>
              <a:buAutoNum type="arabicPeriod"/>
              <a:defRPr/>
            </a:pPr>
            <a:r>
              <a:rPr lang="en-GB" dirty="0"/>
              <a:t>Performance Assessment Framework, base tranches and variable tranches</a:t>
            </a:r>
          </a:p>
          <a:p>
            <a:pPr marL="933450" lvl="1" indent="-476250" eaLnBrk="1" hangingPunct="1">
              <a:lnSpc>
                <a:spcPct val="130000"/>
              </a:lnSpc>
              <a:spcBef>
                <a:spcPts val="300"/>
              </a:spcBef>
              <a:spcAft>
                <a:spcPts val="300"/>
              </a:spcAft>
              <a:buFont typeface="+mj-lt"/>
              <a:buAutoNum type="arabicPeriod"/>
              <a:defRPr/>
            </a:pPr>
            <a:r>
              <a:rPr lang="en-GB" dirty="0">
                <a:solidFill>
                  <a:srgbClr val="FF0000"/>
                </a:solidFill>
              </a:rPr>
              <a:t>Policy dialogue and Implementation</a:t>
            </a:r>
          </a:p>
          <a:p>
            <a:pPr marL="933450" lvl="1" indent="-476250" eaLnBrk="1" hangingPunct="1">
              <a:lnSpc>
                <a:spcPct val="130000"/>
              </a:lnSpc>
              <a:spcBef>
                <a:spcPts val="300"/>
              </a:spcBef>
              <a:spcAft>
                <a:spcPts val="300"/>
              </a:spcAft>
              <a:buFont typeface="+mj-lt"/>
              <a:buAutoNum type="arabicPeriod"/>
              <a:defRPr/>
            </a:pPr>
            <a:r>
              <a:rPr lang="en-GB" dirty="0"/>
              <a:t>Capacity building and coherence</a:t>
            </a:r>
          </a:p>
          <a:p>
            <a:pPr marL="457200" lvl="1" indent="0" eaLnBrk="1" hangingPunct="1">
              <a:lnSpc>
                <a:spcPct val="130000"/>
              </a:lnSpc>
              <a:spcBef>
                <a:spcPts val="300"/>
              </a:spcBef>
              <a:spcAft>
                <a:spcPts val="300"/>
              </a:spcAft>
              <a:buFontTx/>
              <a:buNone/>
              <a:defRPr/>
            </a:pPr>
            <a:endParaRPr lang="en-GB" dirty="0"/>
          </a:p>
          <a:p>
            <a:pPr marL="933450" lvl="1" indent="-476250" eaLnBrk="1" hangingPunct="1">
              <a:lnSpc>
                <a:spcPct val="130000"/>
              </a:lnSpc>
              <a:spcBef>
                <a:spcPts val="300"/>
              </a:spcBef>
              <a:spcAft>
                <a:spcPts val="300"/>
              </a:spcAft>
              <a:buFont typeface="+mj-lt"/>
              <a:buAutoNum type="arabicPeriod"/>
              <a:defRPr/>
            </a:pPr>
            <a:endParaRPr lang="en-US" b="0" dirty="0">
              <a:solidFill>
                <a:schemeClr val="accent2"/>
              </a:solidFill>
            </a:endParaRPr>
          </a:p>
          <a:p>
            <a:pPr marL="457200" indent="-457200" eaLnBrk="1" hangingPunct="1">
              <a:buFont typeface="+mj-lt"/>
              <a:buAutoNum type="arabicPeriod"/>
              <a:defRPr/>
            </a:pPr>
            <a:endParaRPr lang="en-US" b="1" dirty="0">
              <a:solidFill>
                <a:schemeClr val="accent2"/>
              </a:solidFill>
            </a:endParaRPr>
          </a:p>
          <a:p>
            <a:pPr algn="ctr" eaLnBrk="1" hangingPunct="1">
              <a:defRPr/>
            </a:pPr>
            <a:endParaRPr lang="en-US" b="1" dirty="0">
              <a:solidFill>
                <a:schemeClr val="accent2"/>
              </a:solidFill>
            </a:endParaRPr>
          </a:p>
          <a:p>
            <a:pPr algn="ctr" eaLnBrk="1" hangingPunct="1">
              <a:defRPr/>
            </a:pPr>
            <a:endParaRPr lang="en-US" b="1" dirty="0">
              <a:solidFill>
                <a:schemeClr val="accent2"/>
              </a:solidFill>
            </a:endParaRPr>
          </a:p>
          <a:p>
            <a:pPr algn="ctr" eaLnBrk="1" hangingPunct="1">
              <a:defRPr/>
            </a:pPr>
            <a:endParaRPr lang="en-US" b="1" dirty="0">
              <a:solidFill>
                <a:schemeClr val="accent2"/>
              </a:solidFill>
            </a:endParaRPr>
          </a:p>
        </p:txBody>
      </p:sp>
      <p:sp>
        <p:nvSpPr>
          <p:cNvPr id="8196" name="Slide Number Placeholder 1"/>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auto">
              <a:spcBef>
                <a:spcPct val="0"/>
              </a:spcBef>
              <a:spcAft>
                <a:spcPts val="0"/>
              </a:spcAft>
              <a:buClrTx/>
              <a:buFontTx/>
              <a:buNone/>
              <a:defRPr/>
            </a:pPr>
            <a:fld id="{D82E7568-932F-AB47-AACB-7FB46A648712}" type="slidenum">
              <a:rPr lang="en-GB" altLang="en-US" sz="1400" i="0" kern="0" smtClean="0">
                <a:solidFill>
                  <a:schemeClr val="tx1"/>
                </a:solidFill>
                <a:latin typeface="Arial" panose="020B0604020202020204" pitchFamily="34" charset="0"/>
              </a:rPr>
              <a:pPr fontAlgn="auto">
                <a:spcBef>
                  <a:spcPct val="0"/>
                </a:spcBef>
                <a:spcAft>
                  <a:spcPts val="0"/>
                </a:spcAft>
                <a:buClrTx/>
                <a:buFontTx/>
                <a:buNone/>
                <a:defRPr/>
              </a:pPr>
              <a:t>26</a:t>
            </a:fld>
            <a:endParaRPr lang="en-GB" altLang="en-US" sz="1400" i="0" kern="0">
              <a:solidFill>
                <a:schemeClr val="tx1"/>
              </a:solidFill>
              <a:latin typeface="Arial" panose="020B060402020202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357188" y="1285875"/>
            <a:ext cx="8229600" cy="571500"/>
          </a:xfrm>
        </p:spPr>
        <p:txBody>
          <a:bodyPr/>
          <a:lstStyle/>
          <a:p>
            <a:pPr algn="ctr"/>
            <a:r>
              <a:rPr lang="fr-BE" altLang="en-US"/>
              <a:t>BS Policy dialogue</a:t>
            </a:r>
            <a:endParaRPr lang="en-GB" altLang="en-US"/>
          </a:p>
        </p:txBody>
      </p:sp>
      <p:sp>
        <p:nvSpPr>
          <p:cNvPr id="3" name="Content Placeholder 2"/>
          <p:cNvSpPr>
            <a:spLocks noGrp="1"/>
          </p:cNvSpPr>
          <p:nvPr>
            <p:ph idx="1"/>
          </p:nvPr>
        </p:nvSpPr>
        <p:spPr>
          <a:xfrm>
            <a:off x="457200" y="2000250"/>
            <a:ext cx="8229600" cy="4214813"/>
          </a:xfrm>
        </p:spPr>
        <p:txBody>
          <a:bodyPr/>
          <a:lstStyle/>
          <a:p>
            <a:pPr marL="0">
              <a:buClrTx/>
              <a:buFont typeface="Wingdings" pitchFamily="2" charset="2"/>
              <a:buChar char="§"/>
              <a:defRPr/>
            </a:pPr>
            <a:r>
              <a:rPr lang="en-GB" sz="1800" i="0" dirty="0"/>
              <a:t>Is a key input of BS programmes and the centre piece of mutual     accountability.</a:t>
            </a:r>
          </a:p>
          <a:p>
            <a:pPr marL="0">
              <a:buClrTx/>
              <a:buFont typeface="Wingdings" pitchFamily="2" charset="2"/>
              <a:buChar char="§"/>
              <a:defRPr/>
            </a:pPr>
            <a:r>
              <a:rPr lang="en-GB" sz="1800" i="0" dirty="0"/>
              <a:t>It provides a </a:t>
            </a:r>
            <a:r>
              <a:rPr lang="en-GB" sz="1800" i="0" dirty="0">
                <a:solidFill>
                  <a:srgbClr val="FF0000"/>
                </a:solidFill>
              </a:rPr>
              <a:t>framework</a:t>
            </a:r>
            <a:r>
              <a:rPr lang="en-GB" sz="1800" i="0" dirty="0"/>
              <a:t> for:</a:t>
            </a:r>
          </a:p>
          <a:p>
            <a:pPr marL="800100" lvl="2">
              <a:buFont typeface="Wingdings" pitchFamily="2" charset="2"/>
              <a:buChar char="ü"/>
              <a:defRPr/>
            </a:pPr>
            <a:r>
              <a:rPr lang="en-GB" sz="1800" dirty="0">
                <a:ea typeface="+mn-ea"/>
                <a:cs typeface="+mn-cs"/>
              </a:rPr>
              <a:t>taking stock of partner country’s policies and reforms as well as of the donors’ commitments</a:t>
            </a:r>
          </a:p>
          <a:p>
            <a:pPr marL="800100" lvl="2">
              <a:buFont typeface="Wingdings" pitchFamily="2" charset="2"/>
              <a:buChar char="ü"/>
              <a:defRPr/>
            </a:pPr>
            <a:r>
              <a:rPr lang="en-GB" sz="1800" dirty="0">
                <a:ea typeface="+mn-ea"/>
                <a:cs typeface="+mn-cs"/>
              </a:rPr>
              <a:t>assessing progress on both sides on the</a:t>
            </a:r>
            <a:r>
              <a:rPr lang="en-GB" sz="1600" dirty="0"/>
              <a:t> basis of different information, criteria and indicators and of extensive discussion with the government</a:t>
            </a:r>
          </a:p>
          <a:p>
            <a:pPr marL="0" lvl="1" indent="-342900">
              <a:buClrTx/>
              <a:buFont typeface="Wingdings" pitchFamily="2" charset="2"/>
              <a:buChar char="§"/>
              <a:defRPr/>
            </a:pPr>
            <a:r>
              <a:rPr lang="en-GB" sz="1800" b="0" dirty="0">
                <a:ea typeface="+mn-ea"/>
                <a:cs typeface="+mn-cs"/>
              </a:rPr>
              <a:t>It can be used as a </a:t>
            </a:r>
            <a:r>
              <a:rPr lang="en-GB" sz="1800" b="0" dirty="0">
                <a:solidFill>
                  <a:srgbClr val="FF0000"/>
                </a:solidFill>
                <a:ea typeface="+mn-ea"/>
                <a:cs typeface="+mn-cs"/>
              </a:rPr>
              <a:t>forward looking tool </a:t>
            </a:r>
            <a:r>
              <a:rPr lang="en-GB" sz="1800" b="0" dirty="0">
                <a:ea typeface="+mn-ea"/>
                <a:cs typeface="+mn-cs"/>
              </a:rPr>
              <a:t>for:</a:t>
            </a:r>
          </a:p>
          <a:p>
            <a:pPr marL="800100" lvl="2">
              <a:buFont typeface="Wingdings" pitchFamily="2" charset="2"/>
              <a:buChar char="ü"/>
              <a:defRPr/>
            </a:pPr>
            <a:r>
              <a:rPr lang="en-GB" sz="1800" dirty="0">
                <a:ea typeface="+mn-ea"/>
                <a:cs typeface="+mn-cs"/>
              </a:rPr>
              <a:t>identifying policy slippages timely</a:t>
            </a:r>
          </a:p>
          <a:p>
            <a:pPr marL="800100" lvl="2">
              <a:buFont typeface="Wingdings" pitchFamily="2" charset="2"/>
              <a:buChar char="ü"/>
              <a:defRPr/>
            </a:pPr>
            <a:r>
              <a:rPr lang="en-GB" sz="1800" dirty="0">
                <a:ea typeface="+mn-ea"/>
                <a:cs typeface="+mn-cs"/>
              </a:rPr>
              <a:t>reaching common understanding with the authorities on corrective measures and </a:t>
            </a:r>
            <a:r>
              <a:rPr lang="en-GB" sz="1600" dirty="0"/>
              <a:t>refining objectives.</a:t>
            </a:r>
          </a:p>
          <a:p>
            <a:pPr marL="0" lvl="1" indent="-342900">
              <a:buClrTx/>
              <a:buFont typeface="Wingdings" pitchFamily="2" charset="2"/>
              <a:buChar char="§"/>
              <a:defRPr/>
            </a:pPr>
            <a:endParaRPr lang="fr-BE" sz="1800" b="0" dirty="0">
              <a:ea typeface="+mn-ea"/>
              <a:cs typeface="+mn-cs"/>
            </a:endParaRPr>
          </a:p>
          <a:p>
            <a:pPr marL="0">
              <a:buFontTx/>
              <a:buNone/>
              <a:defRPr/>
            </a:pPr>
            <a:endParaRPr lang="en-GB" sz="1800" i="0" dirty="0"/>
          </a:p>
          <a:p>
            <a:pPr>
              <a:buFontTx/>
              <a:buNone/>
              <a:defRPr/>
            </a:pPr>
            <a:endParaRPr lang="en-GB" sz="1800" b="1" i="0" dirty="0"/>
          </a:p>
          <a:p>
            <a:pPr>
              <a:buFontTx/>
              <a:buNone/>
              <a:defRPr/>
            </a:pPr>
            <a:r>
              <a:rPr lang="fr-BE" sz="1800" b="1" i="0" dirty="0"/>
              <a:t>	</a:t>
            </a:r>
            <a:endParaRPr lang="en-GB" sz="1800" b="1" i="0" dirty="0"/>
          </a:p>
          <a:p>
            <a:pPr>
              <a:buFontTx/>
              <a:buNone/>
              <a:defRPr/>
            </a:pPr>
            <a:r>
              <a:rPr lang="en-GB" sz="1800" b="1" i="0" dirty="0"/>
              <a:t>	</a:t>
            </a:r>
            <a:r>
              <a:rPr lang="en-GB" sz="1800" i="0" dirty="0"/>
              <a:t>	</a:t>
            </a:r>
          </a:p>
        </p:txBody>
      </p:sp>
      <p:sp>
        <p:nvSpPr>
          <p:cNvPr id="62468" name="Slide Number Placeholder 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3D7F5789-A823-9D45-BF65-46DAD20AE1CF}" type="slidenum">
              <a:rPr lang="en-GB" altLang="en-US" sz="1400" i="0">
                <a:solidFill>
                  <a:schemeClr val="tx1"/>
                </a:solidFill>
                <a:latin typeface="Arial" charset="0"/>
              </a:rPr>
              <a:pPr>
                <a:spcBef>
                  <a:spcPct val="0"/>
                </a:spcBef>
                <a:buClrTx/>
                <a:buFontTx/>
                <a:buNone/>
              </a:pPr>
              <a:t>27</a:t>
            </a:fld>
            <a:endParaRPr lang="en-GB" altLang="en-US" sz="1400" i="0">
              <a:solidFill>
                <a:schemeClr val="tx1"/>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linds(horizontal)">
                                      <p:cBhvr>
                                        <p:cTn id="20" dur="500"/>
                                        <p:tgtEl>
                                          <p:spTgt spid="3">
                                            <p:txEl>
                                              <p:pRg st="3" end="3"/>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blinds(horizontal)">
                                      <p:cBhvr>
                                        <p:cTn id="29" dur="500"/>
                                        <p:tgtEl>
                                          <p:spTgt spid="3">
                                            <p:txEl>
                                              <p:pRg st="5" end="5"/>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nodeType="click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blinds(horizontal)">
                                      <p:cBhvr>
                                        <p:cTn id="3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
          <p:cNvGrpSpPr>
            <a:grpSpLocks/>
          </p:cNvGrpSpPr>
          <p:nvPr/>
        </p:nvGrpSpPr>
        <p:grpSpPr bwMode="auto">
          <a:xfrm>
            <a:off x="609600" y="2057400"/>
            <a:ext cx="6248400" cy="4191000"/>
            <a:chOff x="0" y="-19119"/>
            <a:chExt cx="7168896" cy="4645982"/>
          </a:xfrm>
        </p:grpSpPr>
        <p:pic>
          <p:nvPicPr>
            <p:cNvPr id="24" name="Diagram 2"/>
            <p:cNvPicPr>
              <a:picLocks noChangeArrowheads="1"/>
            </p:cNvPicPr>
            <p:nvPr/>
          </p:nvPicPr>
          <p:blipFill>
            <a:blip r:embed="rId3"/>
            <a:srcRect/>
            <a:stretch>
              <a:fillRect/>
            </a:stretch>
          </p:blipFill>
          <p:spPr bwMode="auto">
            <a:xfrm>
              <a:off x="1109473" y="560831"/>
              <a:ext cx="6059423" cy="4066032"/>
            </a:xfrm>
            <a:prstGeom prst="rect">
              <a:avLst/>
            </a:prstGeom>
            <a:noFill/>
            <a:ln w="9525">
              <a:noFill/>
              <a:miter lim="800000"/>
              <a:headEnd/>
              <a:tailEnd/>
            </a:ln>
          </p:spPr>
        </p:pic>
        <p:sp>
          <p:nvSpPr>
            <p:cNvPr id="25" name="Curved Down Arrow 25"/>
            <p:cNvSpPr>
              <a:spLocks noChangeArrowheads="1"/>
            </p:cNvSpPr>
            <p:nvPr/>
          </p:nvSpPr>
          <p:spPr bwMode="auto">
            <a:xfrm rot="2405889">
              <a:off x="3155517" y="305377"/>
              <a:ext cx="2576082" cy="1217567"/>
            </a:xfrm>
            <a:prstGeom prst="curvedDownArrow">
              <a:avLst>
                <a:gd name="adj1" fmla="val 25007"/>
                <a:gd name="adj2" fmla="val 50004"/>
                <a:gd name="adj3" fmla="val 28116"/>
              </a:avLst>
            </a:prstGeom>
            <a:solidFill>
              <a:srgbClr val="E46C0A"/>
            </a:solidFill>
            <a:ln w="25400">
              <a:solidFill>
                <a:srgbClr val="385D8A"/>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r-FR" sz="1200" b="0" i="0" u="none" strike="noStrike" kern="1200" cap="none" spc="0" normalizeH="0" baseline="0" noProof="0">
                <a:ln>
                  <a:noFill/>
                </a:ln>
                <a:solidFill>
                  <a:srgbClr val="000000"/>
                </a:solidFill>
                <a:effectLst/>
                <a:uLnTx/>
                <a:uFillTx/>
                <a:latin typeface="Times New Roman" pitchFamily="-112" charset="0"/>
                <a:ea typeface="Times New Roman" pitchFamily="-112" charset="0"/>
              </a:endParaRPr>
            </a:p>
          </p:txBody>
        </p:sp>
        <p:sp>
          <p:nvSpPr>
            <p:cNvPr id="26" name="TextBox 6"/>
            <p:cNvSpPr txBox="1">
              <a:spLocks noChangeArrowheads="1"/>
            </p:cNvSpPr>
            <p:nvPr/>
          </p:nvSpPr>
          <p:spPr bwMode="auto">
            <a:xfrm>
              <a:off x="4088842" y="-19119"/>
              <a:ext cx="1944375" cy="1223633"/>
            </a:xfrm>
            <a:prstGeom prst="rect">
              <a:avLst/>
            </a:prstGeom>
            <a:solidFill>
              <a:srgbClr val="E46C0A"/>
            </a:solidFill>
            <a:ln w="9525">
              <a:solidFill>
                <a:srgbClr val="385D8A"/>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defRPr/>
              </a:pPr>
              <a:endParaRPr kumimoji="0" lang="en-GB" sz="1600" b="1" i="0" u="none" strike="noStrike" kern="1200" cap="none" spc="0" normalizeH="0" baseline="0" noProof="0" dirty="0">
                <a:ln>
                  <a:noFill/>
                </a:ln>
                <a:solidFill>
                  <a:srgbClr val="FFFFFF"/>
                </a:solidFill>
                <a:effectLst/>
                <a:uLnTx/>
                <a:uFillTx/>
                <a:latin typeface="Calibri" pitchFamily="-112" charset="0"/>
                <a:ea typeface="ＭＳ Ｐゴシック" pitchFamily="-112" charset="-128"/>
              </a:endParaRPr>
            </a:p>
            <a:p>
              <a:pPr marL="0" marR="0" lvl="0" indent="0" algn="ctr" defTabSz="914400" rtl="0" eaLnBrk="1" fontAlgn="base" latinLnBrk="0" hangingPunct="1">
                <a:lnSpc>
                  <a:spcPct val="100000"/>
                </a:lnSpc>
                <a:spcBef>
                  <a:spcPts val="500"/>
                </a:spcBef>
                <a:spcAft>
                  <a:spcPts val="500"/>
                </a:spcAft>
                <a:buClrTx/>
                <a:buSzTx/>
                <a:buFontTx/>
                <a:buNone/>
                <a:tabLst/>
                <a:defRPr/>
              </a:pPr>
              <a:r>
                <a:rPr kumimoji="0" lang="en-GB" sz="1600" b="1" i="0" u="none" strike="noStrike" kern="1200" cap="none" spc="0" normalizeH="0" baseline="0" noProof="0" dirty="0">
                  <a:ln>
                    <a:noFill/>
                  </a:ln>
                  <a:solidFill>
                    <a:srgbClr val="FFFFFF"/>
                  </a:solidFill>
                  <a:effectLst/>
                  <a:uLnTx/>
                  <a:uFillTx/>
                  <a:latin typeface="Calibri" pitchFamily="-112" charset="0"/>
                  <a:ea typeface="ＭＳ Ｐゴシック" pitchFamily="-112" charset="-128"/>
                </a:rPr>
                <a:t>Policy Dialogue</a:t>
              </a:r>
              <a:endParaRPr kumimoji="0" lang="en-GB" sz="600" b="0" i="0" u="none" strike="noStrike" kern="1200" cap="none" spc="0" normalizeH="0" baseline="0" noProof="0" dirty="0">
                <a:ln>
                  <a:noFill/>
                </a:ln>
                <a:solidFill>
                  <a:srgbClr val="000000"/>
                </a:solidFill>
                <a:effectLst/>
                <a:uLnTx/>
                <a:uFillTx/>
                <a:latin typeface="Times New Roman" pitchFamily="-112" charset="0"/>
                <a:ea typeface="ＭＳ Ｐゴシック" pitchFamily="-112" charset="-128"/>
              </a:endParaRPr>
            </a:p>
          </p:txBody>
        </p:sp>
        <p:sp>
          <p:nvSpPr>
            <p:cNvPr id="27" name="Snip Single Corner Rectangle 5"/>
            <p:cNvSpPr>
              <a:spLocks/>
            </p:cNvSpPr>
            <p:nvPr/>
          </p:nvSpPr>
          <p:spPr bwMode="auto">
            <a:xfrm>
              <a:off x="0" y="2658257"/>
              <a:ext cx="1440128" cy="917047"/>
            </a:xfrm>
            <a:custGeom>
              <a:avLst/>
              <a:gdLst>
                <a:gd name="T0" fmla="*/ 0 w 1440160"/>
                <a:gd name="T1" fmla="*/ 0 h 783848"/>
                <a:gd name="T2" fmla="*/ 1160316 w 1440160"/>
                <a:gd name="T3" fmla="*/ 0 h 783848"/>
                <a:gd name="T4" fmla="*/ 1440128 w 1440160"/>
                <a:gd name="T5" fmla="*/ 327367 h 783848"/>
                <a:gd name="T6" fmla="*/ 1440128 w 1440160"/>
                <a:gd name="T7" fmla="*/ 917047 h 783848"/>
                <a:gd name="T8" fmla="*/ 0 w 1440160"/>
                <a:gd name="T9" fmla="*/ 917047 h 783848"/>
                <a:gd name="T10" fmla="*/ 0 w 1440160"/>
                <a:gd name="T11" fmla="*/ 0 h 783848"/>
                <a:gd name="T12" fmla="*/ 0 60000 65536"/>
                <a:gd name="T13" fmla="*/ 0 60000 65536"/>
                <a:gd name="T14" fmla="*/ 0 60000 65536"/>
                <a:gd name="T15" fmla="*/ 0 60000 65536"/>
                <a:gd name="T16" fmla="*/ 0 60000 65536"/>
                <a:gd name="T17" fmla="*/ 0 60000 65536"/>
                <a:gd name="T18" fmla="*/ 0 w 1440160"/>
                <a:gd name="T19" fmla="*/ 0 h 783848"/>
                <a:gd name="T20" fmla="*/ 1440160 w 1440160"/>
                <a:gd name="T21" fmla="*/ 783848 h 783848"/>
              </a:gdLst>
              <a:ahLst/>
              <a:cxnLst>
                <a:cxn ang="T12">
                  <a:pos x="T0" y="T1"/>
                </a:cxn>
                <a:cxn ang="T13">
                  <a:pos x="T2" y="T3"/>
                </a:cxn>
                <a:cxn ang="T14">
                  <a:pos x="T4" y="T5"/>
                </a:cxn>
                <a:cxn ang="T15">
                  <a:pos x="T6" y="T7"/>
                </a:cxn>
                <a:cxn ang="T16">
                  <a:pos x="T8" y="T9"/>
                </a:cxn>
                <a:cxn ang="T17">
                  <a:pos x="T10" y="T11"/>
                </a:cxn>
              </a:cxnLst>
              <a:rect l="T18" t="T19" r="T20" b="T21"/>
              <a:pathLst>
                <a:path w="1440160" h="783848">
                  <a:moveTo>
                    <a:pt x="0" y="0"/>
                  </a:moveTo>
                  <a:lnTo>
                    <a:pt x="1160342" y="0"/>
                  </a:lnTo>
                  <a:lnTo>
                    <a:pt x="1440160" y="279818"/>
                  </a:lnTo>
                  <a:lnTo>
                    <a:pt x="1440160" y="783848"/>
                  </a:lnTo>
                  <a:lnTo>
                    <a:pt x="0" y="783848"/>
                  </a:lnTo>
                  <a:lnTo>
                    <a:pt x="0" y="0"/>
                  </a:lnTo>
                  <a:close/>
                </a:path>
              </a:pathLst>
            </a:custGeom>
            <a:solidFill>
              <a:srgbClr val="E46C0A"/>
            </a:solidFill>
            <a:ln w="12700">
              <a:solidFill>
                <a:srgbClr val="385D8A"/>
              </a:solidFill>
              <a:miter lim="800000"/>
              <a:headEnd/>
              <a:tailEnd/>
            </a:ln>
          </p:spPr>
          <p:txBody>
            <a:bodyPr vert="horz" wrap="square" lIns="91440" tIns="3600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defRPr/>
              </a:pPr>
              <a:r>
                <a:rPr kumimoji="0" lang="en-GB" sz="1100" b="1" i="0" u="none" strike="noStrike" kern="1200" cap="none" spc="0" normalizeH="0" baseline="0" noProof="0">
                  <a:ln>
                    <a:noFill/>
                  </a:ln>
                  <a:solidFill>
                    <a:srgbClr val="FFFFFF"/>
                  </a:solidFill>
                  <a:effectLst/>
                  <a:uLnTx/>
                  <a:uFillTx/>
                  <a:latin typeface="Calibri" pitchFamily="-112" charset="0"/>
                  <a:ea typeface="ＭＳ Ｐゴシック" pitchFamily="-112" charset="-128"/>
                </a:rPr>
                <a:t>Situational Analysis</a:t>
              </a:r>
              <a:endParaRPr kumimoji="0" lang="en-GB" sz="800" b="0" i="0" u="none" strike="noStrike" kern="1200" cap="none" spc="0" normalizeH="0" baseline="0" noProof="0">
                <a:ln>
                  <a:noFill/>
                </a:ln>
                <a:solidFill>
                  <a:srgbClr val="000000"/>
                </a:solidFill>
                <a:effectLst/>
                <a:uLnTx/>
                <a:uFillTx/>
                <a:latin typeface="Times New Roman" pitchFamily="-112" charset="0"/>
                <a:ea typeface="ＭＳ Ｐゴシック" pitchFamily="-112" charset="-128"/>
              </a:endParaRPr>
            </a:p>
          </p:txBody>
        </p:sp>
        <p:sp>
          <p:nvSpPr>
            <p:cNvPr id="28" name="Down Arrow 7"/>
            <p:cNvSpPr>
              <a:spLocks noChangeArrowheads="1"/>
            </p:cNvSpPr>
            <p:nvPr/>
          </p:nvSpPr>
          <p:spPr bwMode="auto">
            <a:xfrm>
              <a:off x="964570" y="1688876"/>
              <a:ext cx="179185" cy="916021"/>
            </a:xfrm>
            <a:prstGeom prst="downArrow">
              <a:avLst>
                <a:gd name="adj1" fmla="val 46157"/>
                <a:gd name="adj2" fmla="val 50009"/>
              </a:avLst>
            </a:prstGeom>
            <a:solidFill>
              <a:srgbClr val="4F81BD"/>
            </a:solidFill>
            <a:ln w="25400">
              <a:solidFill>
                <a:srgbClr val="385D8A"/>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r-FR" sz="1200" b="0" i="0" u="none" strike="noStrike" kern="1200" cap="none" spc="0" normalizeH="0" baseline="0" noProof="0">
                <a:ln>
                  <a:noFill/>
                </a:ln>
                <a:solidFill>
                  <a:srgbClr val="000000"/>
                </a:solidFill>
                <a:effectLst/>
                <a:uLnTx/>
                <a:uFillTx/>
                <a:latin typeface="Times New Roman" pitchFamily="-112" charset="0"/>
                <a:ea typeface="Times New Roman" pitchFamily="-112" charset="0"/>
              </a:endParaRPr>
            </a:p>
          </p:txBody>
        </p:sp>
        <p:sp>
          <p:nvSpPr>
            <p:cNvPr id="29" name="Down Arrow 8"/>
            <p:cNvSpPr>
              <a:spLocks noChangeArrowheads="1"/>
            </p:cNvSpPr>
            <p:nvPr/>
          </p:nvSpPr>
          <p:spPr bwMode="auto">
            <a:xfrm rot="-5400000">
              <a:off x="1710240" y="2600198"/>
              <a:ext cx="180000" cy="720000"/>
            </a:xfrm>
            <a:prstGeom prst="downArrow">
              <a:avLst>
                <a:gd name="adj1" fmla="val 50000"/>
                <a:gd name="adj2" fmla="val 50000"/>
              </a:avLst>
            </a:prstGeom>
            <a:solidFill>
              <a:srgbClr val="4F81BD"/>
            </a:solidFill>
            <a:ln w="25400">
              <a:solidFill>
                <a:srgbClr val="385D8A"/>
              </a:solidFill>
              <a:miter lim="800000"/>
              <a:headEnd/>
              <a:tailEnd/>
            </a:ln>
          </p:spPr>
          <p:txBody>
            <a:bodyPr vert="eaVert"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r-FR" sz="1200" b="0" i="0" u="none" strike="noStrike" kern="1200" cap="none" spc="0" normalizeH="0" baseline="0" noProof="0">
                <a:ln>
                  <a:noFill/>
                </a:ln>
                <a:solidFill>
                  <a:srgbClr val="000000"/>
                </a:solidFill>
                <a:effectLst/>
                <a:uLnTx/>
                <a:uFillTx/>
                <a:latin typeface="Times New Roman" pitchFamily="-112" charset="0"/>
                <a:ea typeface="Times New Roman" pitchFamily="-112" charset="0"/>
              </a:endParaRPr>
            </a:p>
          </p:txBody>
        </p:sp>
      </p:grpSp>
      <p:sp>
        <p:nvSpPr>
          <p:cNvPr id="10" name="ZoneTexte 9"/>
          <p:cNvSpPr txBox="1"/>
          <p:nvPr/>
        </p:nvSpPr>
        <p:spPr>
          <a:xfrm>
            <a:off x="-36512" y="6400801"/>
            <a:ext cx="6705600" cy="276999"/>
          </a:xfrm>
          <a:prstGeom prst="rect">
            <a:avLst/>
          </a:prstGeom>
          <a:solidFill>
            <a:schemeClr val="bg1"/>
          </a:solid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Arial Narrow"/>
                <a:ea typeface="ＭＳ Ｐゴシック" pitchFamily="-107" charset="-128"/>
                <a:cs typeface="Arial Narrow"/>
              </a:rPr>
              <a:t>Source: AUSAID 2013 </a:t>
            </a:r>
            <a:r>
              <a:rPr kumimoji="0" lang="fr-FR" sz="1200" b="1" i="0" u="none" strike="noStrike" kern="1200" cap="none" spc="0" normalizeH="0" baseline="0" noProof="0" dirty="0" err="1">
                <a:ln>
                  <a:noFill/>
                </a:ln>
                <a:solidFill>
                  <a:srgbClr val="000000"/>
                </a:solidFill>
                <a:effectLst/>
                <a:uLnTx/>
                <a:uFillTx/>
                <a:latin typeface="Arial Narrow"/>
                <a:ea typeface="ＭＳ Ｐゴシック" pitchFamily="-107" charset="-128"/>
                <a:cs typeface="Arial Narrow"/>
              </a:rPr>
              <a:t>Thinking</a:t>
            </a:r>
            <a:r>
              <a:rPr kumimoji="0" lang="fr-FR" sz="1200" b="1" i="0" u="none" strike="noStrike" kern="1200" cap="none" spc="0" normalizeH="0" baseline="0" noProof="0" dirty="0">
                <a:ln>
                  <a:noFill/>
                </a:ln>
                <a:solidFill>
                  <a:srgbClr val="000000"/>
                </a:solidFill>
                <a:effectLst/>
                <a:uLnTx/>
                <a:uFillTx/>
                <a:latin typeface="Arial Narrow"/>
                <a:ea typeface="ＭＳ Ｐゴシック" pitchFamily="-107" charset="-128"/>
                <a:cs typeface="Arial Narrow"/>
              </a:rPr>
              <a:t> and </a:t>
            </a:r>
            <a:r>
              <a:rPr kumimoji="0" lang="fr-FR" sz="1200" b="1" i="0" u="none" strike="noStrike" kern="1200" cap="none" spc="0" normalizeH="0" baseline="0" noProof="0" dirty="0" err="1">
                <a:ln>
                  <a:noFill/>
                </a:ln>
                <a:solidFill>
                  <a:srgbClr val="000000"/>
                </a:solidFill>
                <a:effectLst/>
                <a:uLnTx/>
                <a:uFillTx/>
                <a:latin typeface="Arial Narrow"/>
                <a:ea typeface="ＭＳ Ｐゴシック" pitchFamily="-107" charset="-128"/>
                <a:cs typeface="Arial Narrow"/>
              </a:rPr>
              <a:t>Working</a:t>
            </a:r>
            <a:r>
              <a:rPr kumimoji="0" lang="fr-FR" sz="1200" b="1" i="0" u="none" strike="noStrike" kern="1200" cap="none" spc="0" normalizeH="0" baseline="0" noProof="0" dirty="0">
                <a:ln>
                  <a:noFill/>
                </a:ln>
                <a:solidFill>
                  <a:srgbClr val="000000"/>
                </a:solidFill>
                <a:effectLst/>
                <a:uLnTx/>
                <a:uFillTx/>
                <a:latin typeface="Arial Narrow"/>
                <a:ea typeface="ＭＳ Ｐゴシック" pitchFamily="-107" charset="-128"/>
                <a:cs typeface="Arial Narrow"/>
              </a:rPr>
              <a:t> </a:t>
            </a:r>
            <a:r>
              <a:rPr kumimoji="0" lang="fr-FR" sz="1200" b="1" i="0" u="none" strike="noStrike" kern="1200" cap="none" spc="0" normalizeH="0" baseline="0" noProof="0" dirty="0" err="1">
                <a:ln>
                  <a:noFill/>
                </a:ln>
                <a:solidFill>
                  <a:srgbClr val="000000"/>
                </a:solidFill>
                <a:effectLst/>
                <a:uLnTx/>
                <a:uFillTx/>
                <a:latin typeface="Arial Narrow"/>
                <a:ea typeface="ＭＳ Ｐゴシック" pitchFamily="-107" charset="-128"/>
                <a:cs typeface="Arial Narrow"/>
              </a:rPr>
              <a:t>Politically</a:t>
            </a:r>
            <a:r>
              <a:rPr kumimoji="0" lang="fr-FR" sz="1200" b="1" i="0" u="none" strike="noStrike" kern="1200" cap="none" spc="0" normalizeH="0" baseline="0" noProof="0" dirty="0">
                <a:ln>
                  <a:noFill/>
                </a:ln>
                <a:solidFill>
                  <a:srgbClr val="000000"/>
                </a:solidFill>
                <a:effectLst/>
                <a:uLnTx/>
                <a:uFillTx/>
                <a:latin typeface="Arial Narrow"/>
                <a:ea typeface="ＭＳ Ｐゴシック" pitchFamily="-107" charset="-128"/>
                <a:cs typeface="Arial Narrow"/>
              </a:rPr>
              <a:t>  </a:t>
            </a:r>
            <a:r>
              <a:rPr kumimoji="0" lang="fr-FR" sz="1200" b="0" i="0" u="none" strike="noStrike" kern="1200" cap="none" spc="0" normalizeH="0" baseline="0" noProof="0" dirty="0">
                <a:ln>
                  <a:noFill/>
                </a:ln>
                <a:solidFill>
                  <a:srgbClr val="000000"/>
                </a:solidFill>
                <a:effectLst/>
                <a:uLnTx/>
                <a:uFillTx/>
                <a:latin typeface="Arial Narrow"/>
                <a:ea typeface="ＭＳ Ｐゴシック" pitchFamily="-107" charset="-128"/>
                <a:cs typeface="Arial Narrow"/>
              </a:rPr>
              <a:t>AN EVALUATION OF POLICY DIALOGUE </a:t>
            </a:r>
            <a:endParaRPr kumimoji="0" lang="en-GB" sz="1200" b="0" i="0" u="none" strike="noStrike" kern="1200" cap="none" spc="0" normalizeH="0" baseline="0" noProof="0" dirty="0">
              <a:ln>
                <a:noFill/>
              </a:ln>
              <a:solidFill>
                <a:srgbClr val="000000"/>
              </a:solidFill>
              <a:effectLst/>
              <a:uLnTx/>
              <a:uFillTx/>
              <a:latin typeface="Arial Narrow"/>
              <a:ea typeface="ＭＳ Ｐゴシック" pitchFamily="-107" charset="-128"/>
              <a:cs typeface="Arial Narrow"/>
            </a:endParaRPr>
          </a:p>
        </p:txBody>
      </p:sp>
      <p:sp>
        <p:nvSpPr>
          <p:cNvPr id="11" name="Espace réservé du numéro de diapositive 10"/>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29ECED8-C261-954F-ACA4-286B832D9164}" type="slidenum">
              <a:rPr kumimoji="0" lang="en-GB" sz="1400" b="0" i="0" u="none" strike="noStrike" kern="1200" cap="none" spc="0" normalizeH="0" baseline="0" noProof="0" smtClean="0">
                <a:ln>
                  <a:noFill/>
                </a:ln>
                <a:solidFill>
                  <a:srgbClr val="000000"/>
                </a:solidFill>
                <a:effectLst/>
                <a:uLnTx/>
                <a:uFillTx/>
                <a:latin typeface="Arial" pitchFamily="-107" charset="0"/>
                <a:ea typeface="ＭＳ Ｐゴシック" pitchFamily="-107" charset="-128"/>
              </a:rPr>
              <a:pPr marL="0" marR="0" lvl="0" indent="0" algn="r" defTabSz="914400" rtl="0" eaLnBrk="1" fontAlgn="base" latinLnBrk="0" hangingPunct="1">
                <a:lnSpc>
                  <a:spcPct val="100000"/>
                </a:lnSpc>
                <a:spcBef>
                  <a:spcPct val="0"/>
                </a:spcBef>
                <a:spcAft>
                  <a:spcPct val="0"/>
                </a:spcAft>
                <a:buClrTx/>
                <a:buSzTx/>
                <a:buFontTx/>
                <a:buNone/>
                <a:tabLst/>
                <a:defRPr/>
              </a:pPr>
              <a:t>28</a:t>
            </a:fld>
            <a:endParaRPr kumimoji="0" lang="en-GB" sz="1400" b="0" i="0" u="none" strike="noStrike" kern="1200" cap="none" spc="0" normalizeH="0" baseline="0" noProof="0" dirty="0">
              <a:ln>
                <a:noFill/>
              </a:ln>
              <a:solidFill>
                <a:srgbClr val="000000"/>
              </a:solidFill>
              <a:effectLst/>
              <a:uLnTx/>
              <a:uFillTx/>
              <a:latin typeface="Arial" pitchFamily="-107" charset="0"/>
              <a:ea typeface="ＭＳ Ｐゴシック" pitchFamily="-107" charset="-128"/>
            </a:endParaRPr>
          </a:p>
        </p:txBody>
      </p:sp>
      <p:sp>
        <p:nvSpPr>
          <p:cNvPr id="12" name="Text Box 22"/>
          <p:cNvSpPr txBox="1">
            <a:spLocks noChangeArrowheads="1"/>
          </p:cNvSpPr>
          <p:nvPr/>
        </p:nvSpPr>
        <p:spPr bwMode="auto">
          <a:xfrm>
            <a:off x="6705600" y="3048000"/>
            <a:ext cx="2286000" cy="2743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800" b="1" i="1" u="none" strike="noStrike" kern="1200" cap="none" spc="0" normalizeH="0" baseline="0" noProof="0" dirty="0">
                <a:ln>
                  <a:noFill/>
                </a:ln>
                <a:solidFill>
                  <a:srgbClr val="005399"/>
                </a:solidFill>
                <a:effectLst/>
                <a:uLnTx/>
                <a:uFillTx/>
                <a:latin typeface="Calibri"/>
                <a:ea typeface="ＭＳ Ｐゴシック" pitchFamily="-112" charset="-128"/>
                <a:cs typeface="Calibri"/>
              </a:rPr>
              <a:t>“Policy dialogue is a process of communicating and negotiating values in a landscape of power and knowledge imbalances”</a:t>
            </a:r>
          </a:p>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GB" sz="1800" b="1" i="1" u="none" strike="noStrike" kern="1200" cap="none" spc="0" normalizeH="0" baseline="0" noProof="0" dirty="0">
              <a:ln>
                <a:noFill/>
              </a:ln>
              <a:solidFill>
                <a:srgbClr val="005399"/>
              </a:solidFill>
              <a:effectLst/>
              <a:uLnTx/>
              <a:uFillTx/>
              <a:latin typeface="Calibri"/>
              <a:ea typeface="ＭＳ Ｐゴシック" pitchFamily="-112" charset="-128"/>
              <a:cs typeface="Calibri"/>
            </a:endParaRPr>
          </a:p>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Calibri"/>
                <a:ea typeface="ＭＳ Ｐゴシック" pitchFamily="-107" charset="-128"/>
                <a:cs typeface="Calibri"/>
              </a:rPr>
              <a:t>AUSAID 2013 </a:t>
            </a:r>
            <a:endParaRPr kumimoji="0" lang="en-GB" sz="1200" b="1" i="1" u="none" strike="noStrike" kern="1200" cap="none" spc="0" normalizeH="0" baseline="0" noProof="0" dirty="0">
              <a:ln>
                <a:noFill/>
              </a:ln>
              <a:solidFill>
                <a:srgbClr val="000000"/>
              </a:solidFill>
              <a:effectLst/>
              <a:uLnTx/>
              <a:uFillTx/>
              <a:latin typeface="Calibri"/>
              <a:ea typeface="ＭＳ Ｐゴシック" pitchFamily="-112" charset="-128"/>
              <a:cs typeface="Calibri"/>
            </a:endParaRPr>
          </a:p>
        </p:txBody>
      </p:sp>
      <p:sp>
        <p:nvSpPr>
          <p:cNvPr id="14" name="ZoneTexte 13"/>
          <p:cNvSpPr txBox="1"/>
          <p:nvPr/>
        </p:nvSpPr>
        <p:spPr>
          <a:xfrm>
            <a:off x="0" y="1143000"/>
            <a:ext cx="8686800" cy="1015663"/>
          </a:xfrm>
          <a:prstGeom prst="rect">
            <a:avLst/>
          </a:prstGeom>
          <a:solidFill>
            <a:schemeClr val="bg1"/>
          </a:solid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800000"/>
                </a:solidFill>
                <a:effectLst/>
                <a:uLnTx/>
                <a:uFillTx/>
                <a:latin typeface="Calibri"/>
                <a:ea typeface="ＭＳ Ｐゴシック" pitchFamily="-107" charset="-128"/>
                <a:cs typeface="Calibri"/>
              </a:rPr>
              <a:t>Policy dialogue is an</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400" b="0" i="0" u="none" strike="noStrike" kern="1200" cap="none" spc="0" normalizeH="0" baseline="0" noProof="0" dirty="0">
                <a:ln>
                  <a:noFill/>
                </a:ln>
                <a:solidFill>
                  <a:srgbClr val="800000"/>
                </a:solidFill>
                <a:effectLst/>
                <a:uLnTx/>
                <a:uFillTx/>
                <a:latin typeface="Calibri"/>
                <a:ea typeface="ＭＳ Ｐゴシック" pitchFamily="-107" charset="-128"/>
                <a:cs typeface="Calibri"/>
              </a:rPr>
              <a:t> </a:t>
            </a:r>
            <a:r>
              <a:rPr kumimoji="0" lang="en-GB" sz="2400" b="0" i="1" u="none" strike="noStrike" kern="1200" cap="none" spc="0" normalizeH="0" baseline="0" noProof="0" dirty="0">
                <a:ln>
                  <a:noFill/>
                </a:ln>
                <a:solidFill>
                  <a:srgbClr val="800000"/>
                </a:solidFill>
                <a:effectLst/>
                <a:uLnTx/>
                <a:uFillTx/>
                <a:latin typeface="Calibri"/>
                <a:ea typeface="ＭＳ Ｐゴシック" pitchFamily="-107" charset="-128"/>
                <a:cs typeface="Calibri"/>
              </a:rPr>
              <a:t>’</a:t>
            </a:r>
            <a:r>
              <a:rPr kumimoji="0" lang="en-GB" sz="2400" b="1" i="1" u="none" strike="noStrike" kern="1200" cap="none" spc="0" normalizeH="0" baseline="0" noProof="0" dirty="0">
                <a:ln>
                  <a:noFill/>
                </a:ln>
                <a:solidFill>
                  <a:srgbClr val="800000"/>
                </a:solidFill>
                <a:effectLst/>
                <a:uLnTx/>
                <a:uFillTx/>
                <a:latin typeface="Calibri"/>
                <a:ea typeface="ＭＳ Ｐゴシック" pitchFamily="-107" charset="-128"/>
                <a:cs typeface="Calibri"/>
              </a:rPr>
              <a:t>open and inclusive dialogue on development policies</a:t>
            </a:r>
            <a:r>
              <a:rPr kumimoji="0" lang="en-GB" sz="2400" b="0" i="1" u="none" strike="noStrike" kern="1200" cap="none" spc="0" normalizeH="0" baseline="0" noProof="0" dirty="0">
                <a:ln>
                  <a:noFill/>
                </a:ln>
                <a:solidFill>
                  <a:srgbClr val="800000"/>
                </a:solidFill>
                <a:effectLst/>
                <a:uLnTx/>
                <a:uFillTx/>
                <a:latin typeface="Calibri"/>
                <a:ea typeface="ＭＳ Ｐゴシック" pitchFamily="-107" charset="-128"/>
                <a:cs typeface="Calibri"/>
              </a:rPr>
              <a:t>’</a:t>
            </a:r>
            <a:r>
              <a:rPr kumimoji="0" lang="en-GB" sz="2400" b="0" i="0" u="none" strike="noStrike" kern="1200" cap="none" spc="0" normalizeH="0" baseline="0" noProof="0" dirty="0">
                <a:ln>
                  <a:noFill/>
                </a:ln>
                <a:solidFill>
                  <a:srgbClr val="800000"/>
                </a:solidFill>
                <a:effectLst/>
                <a:uLnTx/>
                <a:uFillTx/>
                <a:latin typeface="Calibri"/>
                <a:ea typeface="ＭＳ Ｐゴシック" pitchFamily="-107" charset="-128"/>
                <a:cs typeface="Calibri"/>
              </a:rPr>
              <a:t>. </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Arial Narrow"/>
                <a:ea typeface="ＭＳ Ｐゴシック" pitchFamily="-107" charset="-128"/>
                <a:cs typeface="Arial Narrow"/>
              </a:rPr>
              <a:t>Accra Agenda for Action (Section 13) </a:t>
            </a:r>
          </a:p>
        </p:txBody>
      </p:sp>
      <p:pic>
        <p:nvPicPr>
          <p:cNvPr id="15" name="Image 14"/>
          <p:cNvPicPr>
            <a:picLocks noChangeAspect="1"/>
          </p:cNvPicPr>
          <p:nvPr/>
        </p:nvPicPr>
        <p:blipFill>
          <a:blip r:embed="rId4"/>
          <a:stretch>
            <a:fillRect/>
          </a:stretch>
        </p:blipFill>
        <p:spPr>
          <a:xfrm>
            <a:off x="8610600" y="6324600"/>
            <a:ext cx="533400" cy="533400"/>
          </a:xfrm>
          <a:prstGeom prst="rect">
            <a:avLst/>
          </a:prstGeom>
        </p:spPr>
      </p:pic>
    </p:spTree>
    <p:extLst>
      <p:ext uri="{BB962C8B-B14F-4D97-AF65-F5344CB8AC3E}">
        <p14:creationId xmlns:p14="http://schemas.microsoft.com/office/powerpoint/2010/main" val="3327933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r 6"/>
          <p:cNvGrpSpPr>
            <a:grpSpLocks/>
          </p:cNvGrpSpPr>
          <p:nvPr/>
        </p:nvGrpSpPr>
        <p:grpSpPr bwMode="auto">
          <a:xfrm>
            <a:off x="152400" y="1524000"/>
            <a:ext cx="8856663" cy="5289550"/>
            <a:chOff x="152400" y="1339850"/>
            <a:chExt cx="8856921" cy="5289550"/>
          </a:xfrm>
        </p:grpSpPr>
        <p:pic>
          <p:nvPicPr>
            <p:cNvPr id="80909" name="Image 5"/>
            <p:cNvPicPr>
              <a:picLocks noChangeAspect="1"/>
            </p:cNvPicPr>
            <p:nvPr/>
          </p:nvPicPr>
          <p:blipFill>
            <a:blip r:embed="rId3"/>
            <a:srcRect/>
            <a:stretch>
              <a:fillRect/>
            </a:stretch>
          </p:blipFill>
          <p:spPr bwMode="auto">
            <a:xfrm>
              <a:off x="152400" y="1339850"/>
              <a:ext cx="8856921" cy="5289550"/>
            </a:xfrm>
            <a:prstGeom prst="rect">
              <a:avLst/>
            </a:prstGeom>
            <a:noFill/>
            <a:ln w="9525">
              <a:noFill/>
              <a:miter lim="800000"/>
              <a:headEnd/>
              <a:tailEnd/>
            </a:ln>
          </p:spPr>
        </p:pic>
        <p:pic>
          <p:nvPicPr>
            <p:cNvPr id="80910" name="Image 24"/>
            <p:cNvPicPr>
              <a:picLocks noChangeAspect="1"/>
            </p:cNvPicPr>
            <p:nvPr/>
          </p:nvPicPr>
          <p:blipFill>
            <a:blip r:embed="rId4">
              <a:alphaModFix amt="30000"/>
            </a:blip>
            <a:srcRect/>
            <a:stretch>
              <a:fillRect/>
            </a:stretch>
          </p:blipFill>
          <p:spPr bwMode="auto">
            <a:xfrm>
              <a:off x="4419600" y="2667000"/>
              <a:ext cx="2411413" cy="3003535"/>
            </a:xfrm>
            <a:prstGeom prst="rect">
              <a:avLst/>
            </a:prstGeom>
            <a:solidFill>
              <a:schemeClr val="bg1">
                <a:alpha val="30196"/>
              </a:schemeClr>
            </a:solidFill>
            <a:ln w="9525">
              <a:noFill/>
              <a:miter lim="800000"/>
              <a:headEnd/>
              <a:tailEnd/>
            </a:ln>
          </p:spPr>
        </p:pic>
        <p:sp>
          <p:nvSpPr>
            <p:cNvPr id="80911" name="ZoneTexte 3"/>
            <p:cNvSpPr txBox="1">
              <a:spLocks noChangeArrowheads="1"/>
            </p:cNvSpPr>
            <p:nvPr/>
          </p:nvSpPr>
          <p:spPr bwMode="auto">
            <a:xfrm>
              <a:off x="4343400" y="2514600"/>
              <a:ext cx="2590800" cy="3416319"/>
            </a:xfrm>
            <a:prstGeom prst="rect">
              <a:avLst/>
            </a:prstGeom>
            <a:solidFill>
              <a:schemeClr val="bg1">
                <a:alpha val="85097"/>
              </a:schemeClr>
            </a:solidFill>
            <a:ln w="9525">
              <a:noFill/>
              <a:miter lim="800000"/>
              <a:headEnd/>
              <a:tailEnd/>
            </a:ln>
          </p:spPr>
          <p:txBody>
            <a:bodyPr>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ＭＳ Ｐゴシック" pitchFamily="-107"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ＭＳ Ｐゴシック" pitchFamily="-107"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ＭＳ Ｐゴシック" pitchFamily="-107"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ＭＳ Ｐゴシック" pitchFamily="-107"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ＭＳ Ｐゴシック" pitchFamily="-107"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ＭＳ Ｐゴシック" pitchFamily="-107"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ＭＳ Ｐゴシック" pitchFamily="-107"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ＭＳ Ｐゴシック" pitchFamily="-107"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ＭＳ Ｐゴシック" pitchFamily="-107"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ＭＳ Ｐゴシック" pitchFamily="-107"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ＭＳ Ｐゴシック" pitchFamily="-107"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ＭＳ Ｐゴシック" pitchFamily="-107"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ＭＳ Ｐゴシック" pitchFamily="-107"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ＭＳ Ｐゴシック" pitchFamily="-107"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ＭＳ Ｐゴシック" pitchFamily="-107"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ＭＳ Ｐゴシック" pitchFamily="-107"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ＭＳ Ｐゴシック" pitchFamily="-107"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ＭＳ Ｐゴシック" pitchFamily="-107" charset="-128"/>
              </a:endParaRPr>
            </a:p>
          </p:txBody>
        </p:sp>
      </p:grpSp>
      <p:grpSp>
        <p:nvGrpSpPr>
          <p:cNvPr id="3" name="Grouper 9"/>
          <p:cNvGrpSpPr>
            <a:grpSpLocks/>
          </p:cNvGrpSpPr>
          <p:nvPr/>
        </p:nvGrpSpPr>
        <p:grpSpPr bwMode="auto">
          <a:xfrm>
            <a:off x="1447800" y="2743200"/>
            <a:ext cx="1281113" cy="1219200"/>
            <a:chOff x="1169260" y="281268"/>
            <a:chExt cx="2500563" cy="2484470"/>
          </a:xfrm>
        </p:grpSpPr>
        <p:sp>
          <p:nvSpPr>
            <p:cNvPr id="11" name=" 3"/>
            <p:cNvSpPr/>
            <p:nvPr/>
          </p:nvSpPr>
          <p:spPr>
            <a:xfrm rot="20700000">
              <a:off x="1169260" y="281268"/>
              <a:ext cx="2500563" cy="2484470"/>
            </a:xfrm>
            <a:prstGeom prst="gear6">
              <a:avLst/>
            </a:prstGeom>
            <a:solidFill>
              <a:srgbClr val="CA4B5F">
                <a:alpha val="71000"/>
              </a:srgbClr>
            </a:solidFill>
            <a:ln>
              <a:solidFill>
                <a:srgbClr val="D84E63"/>
              </a:solidFill>
            </a:ln>
          </p:spPr>
          <p:style>
            <a:lnRef idx="0">
              <a:scrgbClr r="0" g="0" b="0"/>
            </a:lnRef>
            <a:fillRef idx="3">
              <a:scrgbClr r="0" g="0" b="0"/>
            </a:fillRef>
            <a:effectRef idx="2">
              <a:schemeClr val="accent1">
                <a:hueOff val="0"/>
                <a:satOff val="0"/>
                <a:lumOff val="0"/>
                <a:alphaOff val="0"/>
              </a:schemeClr>
            </a:effectRef>
            <a:fontRef idx="minor">
              <a:schemeClr val="lt1"/>
            </a:fontRef>
          </p:style>
        </p:sp>
        <p:sp>
          <p:nvSpPr>
            <p:cNvPr id="12" name=" 4"/>
            <p:cNvSpPr/>
            <p:nvPr/>
          </p:nvSpPr>
          <p:spPr>
            <a:xfrm>
              <a:off x="1718378" y="826127"/>
              <a:ext cx="1402327" cy="1394752"/>
            </a:xfrm>
            <a:prstGeom prst="rect">
              <a:avLst/>
            </a:prstGeom>
          </p:spPr>
          <p:style>
            <a:lnRef idx="0">
              <a:scrgbClr r="0" g="0" b="0"/>
            </a:lnRef>
            <a:fillRef idx="0">
              <a:scrgbClr r="0" g="0" b="0"/>
            </a:fillRef>
            <a:effectRef idx="0">
              <a:scrgbClr r="0" g="0" b="0"/>
            </a:effectRef>
            <a:fontRef idx="minor">
              <a:schemeClr val="lt1"/>
            </a:fontRef>
          </p:style>
          <p:txBody>
            <a:bodyPr lIns="20320" tIns="20320" rIns="20320" bIns="20320" spcCol="1270" anchor="ctr"/>
            <a:lstStyle/>
            <a:p>
              <a:pPr marL="0" marR="0" lvl="0" indent="0" algn="ctr" defTabSz="711200" rtl="0" eaLnBrk="0" fontAlgn="base" latinLnBrk="0" hangingPunct="0">
                <a:lnSpc>
                  <a:spcPct val="90000"/>
                </a:lnSpc>
                <a:spcBef>
                  <a:spcPct val="0"/>
                </a:spcBef>
                <a:spcAft>
                  <a:spcPct val="3500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Verdana"/>
                  <a:ea typeface="+mn-ea"/>
                  <a:cs typeface="+mn-cs"/>
                </a:rPr>
                <a:t>Intra/ Inter donor</a:t>
              </a:r>
            </a:p>
          </p:txBody>
        </p:sp>
      </p:grpSp>
      <p:grpSp>
        <p:nvGrpSpPr>
          <p:cNvPr id="4" name="Grouper 12"/>
          <p:cNvGrpSpPr>
            <a:grpSpLocks/>
          </p:cNvGrpSpPr>
          <p:nvPr/>
        </p:nvGrpSpPr>
        <p:grpSpPr bwMode="auto">
          <a:xfrm>
            <a:off x="2514600" y="2743200"/>
            <a:ext cx="1785938" cy="1831975"/>
            <a:chOff x="288799" y="2731294"/>
            <a:chExt cx="1785798" cy="1831961"/>
          </a:xfrm>
        </p:grpSpPr>
        <p:sp>
          <p:nvSpPr>
            <p:cNvPr id="14" name=" 3"/>
            <p:cNvSpPr/>
            <p:nvPr/>
          </p:nvSpPr>
          <p:spPr>
            <a:xfrm>
              <a:off x="288799" y="2731294"/>
              <a:ext cx="1785798" cy="1831961"/>
            </a:xfrm>
            <a:prstGeom prst="gear6">
              <a:avLst/>
            </a:prstGeom>
            <a:solidFill>
              <a:schemeClr val="accent1">
                <a:lumMod val="60000"/>
                <a:lumOff val="40000"/>
                <a:alpha val="71000"/>
              </a:schemeClr>
            </a:solidFill>
            <a:ln>
              <a:solidFill>
                <a:schemeClr val="accent1">
                  <a:lumMod val="75000"/>
                </a:schemeClr>
              </a:solidFill>
            </a:ln>
          </p:spPr>
          <p:style>
            <a:lnRef idx="0">
              <a:scrgbClr r="0" g="0" b="0"/>
            </a:lnRef>
            <a:fillRef idx="3">
              <a:scrgbClr r="0" g="0" b="0"/>
            </a:fillRef>
            <a:effectRef idx="2">
              <a:schemeClr val="accent1">
                <a:hueOff val="0"/>
                <a:satOff val="0"/>
                <a:lumOff val="0"/>
                <a:alphaOff val="0"/>
              </a:schemeClr>
            </a:effectRef>
            <a:fontRef idx="minor">
              <a:schemeClr val="lt1"/>
            </a:fontRef>
          </p:style>
        </p:sp>
        <p:sp>
          <p:nvSpPr>
            <p:cNvPr id="15" name=" 4"/>
            <p:cNvSpPr/>
            <p:nvPr/>
          </p:nvSpPr>
          <p:spPr>
            <a:xfrm>
              <a:off x="738027" y="3190078"/>
              <a:ext cx="887342" cy="914393"/>
            </a:xfrm>
            <a:prstGeom prst="rect">
              <a:avLst/>
            </a:prstGeom>
          </p:spPr>
          <p:style>
            <a:lnRef idx="0">
              <a:scrgbClr r="0" g="0" b="0"/>
            </a:lnRef>
            <a:fillRef idx="0">
              <a:scrgbClr r="0" g="0" b="0"/>
            </a:fillRef>
            <a:effectRef idx="0">
              <a:scrgbClr r="0" g="0" b="0"/>
            </a:effectRef>
            <a:fontRef idx="minor">
              <a:schemeClr val="lt1"/>
            </a:fontRef>
          </p:style>
          <p:txBody>
            <a:bodyPr lIns="20320" tIns="20320" rIns="20320" bIns="20320" spcCol="1270" anchor="ctr"/>
            <a:lstStyle/>
            <a:p>
              <a:pPr marL="0" marR="0" lvl="0" indent="0" algn="ctr" defTabSz="711200" rtl="0" eaLnBrk="0" fontAlgn="base" latinLnBrk="0" hangingPunct="0">
                <a:lnSpc>
                  <a:spcPct val="90000"/>
                </a:lnSpc>
                <a:spcBef>
                  <a:spcPct val="0"/>
                </a:spcBef>
                <a:spcAft>
                  <a:spcPct val="3500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Verdana"/>
                  <a:ea typeface="+mn-ea"/>
                  <a:cs typeface="+mn-cs"/>
                </a:rPr>
                <a:t>Donor-Country</a:t>
              </a:r>
            </a:p>
          </p:txBody>
        </p:sp>
      </p:grpSp>
      <p:grpSp>
        <p:nvGrpSpPr>
          <p:cNvPr id="5" name="Grouper 15"/>
          <p:cNvGrpSpPr/>
          <p:nvPr/>
        </p:nvGrpSpPr>
        <p:grpSpPr>
          <a:xfrm>
            <a:off x="4114800" y="2590800"/>
            <a:ext cx="2971800" cy="2895600"/>
            <a:chOff x="3192536" y="3435203"/>
            <a:chExt cx="1271959" cy="1326618"/>
          </a:xfrm>
          <a:solidFill>
            <a:srgbClr val="CCFFCC"/>
          </a:solidFill>
        </p:grpSpPr>
        <p:sp>
          <p:nvSpPr>
            <p:cNvPr id="17" name=" 3"/>
            <p:cNvSpPr/>
            <p:nvPr/>
          </p:nvSpPr>
          <p:spPr>
            <a:xfrm>
              <a:off x="3192536" y="3435203"/>
              <a:ext cx="1271959" cy="1326618"/>
            </a:xfrm>
            <a:prstGeom prst="gear9">
              <a:avLst/>
            </a:prstGeom>
            <a:grpFill/>
            <a:ln>
              <a:solidFill>
                <a:schemeClr val="accent3">
                  <a:lumMod val="75000"/>
                </a:schemeClr>
              </a:solidFill>
            </a:ln>
          </p:spPr>
          <p:style>
            <a:lnRef idx="0">
              <a:scrgbClr r="0" g="0" b="0"/>
            </a:lnRef>
            <a:fillRef idx="3">
              <a:scrgbClr r="0" g="0" b="0"/>
            </a:fillRef>
            <a:effectRef idx="2">
              <a:schemeClr val="accent1">
                <a:hueOff val="0"/>
                <a:satOff val="0"/>
                <a:lumOff val="0"/>
                <a:alphaOff val="0"/>
              </a:schemeClr>
            </a:effectRef>
            <a:fontRef idx="minor">
              <a:schemeClr val="lt1"/>
            </a:fontRef>
          </p:style>
        </p:sp>
        <p:sp>
          <p:nvSpPr>
            <p:cNvPr id="18" name=" 4"/>
            <p:cNvSpPr/>
            <p:nvPr/>
          </p:nvSpPr>
          <p:spPr>
            <a:xfrm>
              <a:off x="3448256" y="3742325"/>
              <a:ext cx="760519" cy="688933"/>
            </a:xfrm>
            <a:prstGeom prst="rect">
              <a:avLst/>
            </a:prstGeom>
            <a:grpFill/>
          </p:spPr>
          <p:style>
            <a:lnRef idx="0">
              <a:scrgbClr r="0" g="0" b="0"/>
            </a:lnRef>
            <a:fillRef idx="0">
              <a:scrgbClr r="0" g="0" b="0"/>
            </a:fillRef>
            <a:effectRef idx="0">
              <a:scrgbClr r="0" g="0" b="0"/>
            </a:effectRef>
            <a:fontRef idx="minor">
              <a:schemeClr val="lt1"/>
            </a:fontRef>
          </p:style>
          <p:txBody>
            <a:bodyPr lIns="15240" tIns="15240" rIns="15240" bIns="15240" spcCol="1270" anchor="ctr"/>
            <a:lstStyle/>
            <a:p>
              <a:pPr marL="0" marR="0" lvl="0" indent="0" algn="ctr" defTabSz="533400" rtl="0" eaLnBrk="0" fontAlgn="base" latinLnBrk="0" hangingPunct="0">
                <a:lnSpc>
                  <a:spcPct val="90000"/>
                </a:lnSpc>
                <a:spcBef>
                  <a:spcPct val="0"/>
                </a:spcBef>
                <a:spcAft>
                  <a:spcPct val="3500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Verdana"/>
                  <a:ea typeface="+mn-ea"/>
                  <a:cs typeface="+mn-cs"/>
                </a:rPr>
                <a:t>Domestic stakeholders</a:t>
              </a:r>
            </a:p>
            <a:p>
              <a:pPr marL="0" marR="0" lvl="0" indent="0" algn="ctr" defTabSz="533400" rtl="0" eaLnBrk="0" fontAlgn="base" latinLnBrk="0" hangingPunct="0">
                <a:lnSpc>
                  <a:spcPct val="90000"/>
                </a:lnSpc>
                <a:spcBef>
                  <a:spcPct val="0"/>
                </a:spcBef>
                <a:spcAft>
                  <a:spcPct val="3500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Verdana"/>
                  <a:ea typeface="+mn-ea"/>
                  <a:cs typeface="+mn-cs"/>
                </a:rPr>
                <a:t>(“Democratic Space”)</a:t>
              </a:r>
            </a:p>
          </p:txBody>
        </p:sp>
      </p:grpSp>
      <p:sp>
        <p:nvSpPr>
          <p:cNvPr id="80904" name="Espace réservé du numéro de diapositive 19"/>
          <p:cNvSpPr>
            <a:spLocks noGrp="1"/>
          </p:cNvSpPr>
          <p:nvPr>
            <p:ph type="sldNum" sz="quarter" idx="12"/>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CB2F582-FC2B-4449-AE4E-586FD0393682}" type="slidenum">
              <a:rPr kumimoji="0" lang="en-GB" sz="1400" b="0" i="0" u="none" strike="noStrike" kern="1200" cap="none" spc="0" normalizeH="0" baseline="0" noProof="0" smtClean="0">
                <a:ln>
                  <a:noFill/>
                </a:ln>
                <a:solidFill>
                  <a:srgbClr val="000000"/>
                </a:solidFill>
                <a:effectLst/>
                <a:uLnTx/>
                <a:uFillTx/>
                <a:latin typeface="Arial" charset="0"/>
                <a:ea typeface="ＭＳ Ｐゴシック" pitchFamily="-107" charset="-128"/>
              </a:rPr>
              <a:pPr marL="0" marR="0" lvl="0" indent="0" algn="r" defTabSz="914400" rtl="0" eaLnBrk="1" fontAlgn="base" latinLnBrk="0" hangingPunct="1">
                <a:lnSpc>
                  <a:spcPct val="100000"/>
                </a:lnSpc>
                <a:spcBef>
                  <a:spcPct val="0"/>
                </a:spcBef>
                <a:spcAft>
                  <a:spcPct val="0"/>
                </a:spcAft>
                <a:buClrTx/>
                <a:buSzTx/>
                <a:buFontTx/>
                <a:buNone/>
                <a:tabLst/>
                <a:defRPr/>
              </a:pPr>
              <a:t>29</a:t>
            </a:fld>
            <a:endParaRPr kumimoji="0" lang="en-GB" sz="1400" b="0" i="0" u="none" strike="noStrike" kern="1200" cap="none" spc="0" normalizeH="0" baseline="0" noProof="0">
              <a:ln>
                <a:noFill/>
              </a:ln>
              <a:solidFill>
                <a:srgbClr val="000000"/>
              </a:solidFill>
              <a:effectLst/>
              <a:uLnTx/>
              <a:uFillTx/>
              <a:latin typeface="Arial" charset="0"/>
              <a:ea typeface="ＭＳ Ｐゴシック" pitchFamily="-107" charset="-128"/>
            </a:endParaRPr>
          </a:p>
        </p:txBody>
      </p:sp>
      <p:sp>
        <p:nvSpPr>
          <p:cNvPr id="20" name="Rectangle 19"/>
          <p:cNvSpPr/>
          <p:nvPr/>
        </p:nvSpPr>
        <p:spPr>
          <a:xfrm>
            <a:off x="0" y="914400"/>
            <a:ext cx="9144000" cy="830997"/>
          </a:xfrm>
          <a:prstGeom prst="rect">
            <a:avLst/>
          </a:prstGeom>
          <a:solidFill>
            <a:schemeClr val="bg1"/>
          </a:solid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srgbClr val="800000"/>
                </a:solidFill>
                <a:effectLst/>
                <a:uLnTx/>
                <a:uFillTx/>
                <a:latin typeface="Calibri" charset="0"/>
                <a:ea typeface="ＭＳ Ｐゴシック" pitchFamily="-107" charset="-128"/>
                <a:cs typeface="MS PGothic" pitchFamily="34" charset="-128"/>
              </a:rPr>
              <a:t>Policy dialogue is a continuous, dynamic,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srgbClr val="800000"/>
                </a:solidFill>
                <a:effectLst/>
                <a:uLnTx/>
                <a:uFillTx/>
                <a:latin typeface="Calibri" charset="0"/>
                <a:ea typeface="ＭＳ Ｐゴシック" pitchFamily="-107" charset="-128"/>
                <a:cs typeface="MS PGothic" pitchFamily="34" charset="-128"/>
              </a:rPr>
              <a:t>multidimensional, non-linear, purposeful exchange …</a:t>
            </a:r>
            <a:endParaRPr kumimoji="0" lang="en-GB" sz="2400" b="1" i="0" u="none" strike="noStrike" kern="1200" cap="none" spc="0" normalizeH="0" baseline="0" noProof="0" dirty="0">
              <a:ln>
                <a:noFill/>
              </a:ln>
              <a:solidFill>
                <a:srgbClr val="0F5494"/>
              </a:solidFill>
              <a:effectLst/>
              <a:uLnTx/>
              <a:uFillTx/>
              <a:latin typeface="Verdana" pitchFamily="-107" charset="0"/>
              <a:ea typeface="ＭＳ Ｐゴシック" pitchFamily="-107" charset="-128"/>
            </a:endParaRPr>
          </a:p>
        </p:txBody>
      </p:sp>
      <p:grpSp>
        <p:nvGrpSpPr>
          <p:cNvPr id="31" name="Grouper 30"/>
          <p:cNvGrpSpPr/>
          <p:nvPr/>
        </p:nvGrpSpPr>
        <p:grpSpPr>
          <a:xfrm rot="20829034">
            <a:off x="1981200" y="5223103"/>
            <a:ext cx="7039120" cy="1634897"/>
            <a:chOff x="2014893" y="4793611"/>
            <a:chExt cx="7039120" cy="1634897"/>
          </a:xfrm>
        </p:grpSpPr>
        <p:sp>
          <p:nvSpPr>
            <p:cNvPr id="27" name="ZoneTexte 20"/>
            <p:cNvSpPr txBox="1">
              <a:spLocks noChangeArrowheads="1"/>
            </p:cNvSpPr>
            <p:nvPr/>
          </p:nvSpPr>
          <p:spPr bwMode="auto">
            <a:xfrm>
              <a:off x="4983958" y="5566312"/>
              <a:ext cx="3733800" cy="461665"/>
            </a:xfrm>
            <a:prstGeom prst="rect">
              <a:avLst/>
            </a:prstGeom>
            <a:noFill/>
            <a:ln w="38100" cap="flat" cmpd="sng" algn="ctr">
              <a:noFill/>
              <a:prstDash val="dot"/>
              <a:round/>
              <a:headEnd type="none" w="med" len="med"/>
              <a:tailEnd type="arrow" w="med" len="med"/>
            </a:ln>
          </p:spPr>
          <p:txBody>
            <a:bodyPr wrap="square">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400" b="1" i="1" u="none" strike="noStrike" kern="1200" cap="none" spc="0" normalizeH="0" baseline="0" noProof="0" dirty="0">
                  <a:ln>
                    <a:noFill/>
                  </a:ln>
                  <a:solidFill>
                    <a:srgbClr val="800000"/>
                  </a:solidFill>
                  <a:effectLst/>
                  <a:uLnTx/>
                  <a:uFillTx/>
                  <a:latin typeface="Calibri"/>
                  <a:ea typeface="ＭＳ Ｐゴシック" pitchFamily="-107" charset="-128"/>
                  <a:cs typeface="Calibri"/>
                </a:rPr>
                <a:t>… evolving over time !</a:t>
              </a:r>
            </a:p>
          </p:txBody>
        </p:sp>
        <p:cxnSp>
          <p:nvCxnSpPr>
            <p:cNvPr id="28" name="Connecteur droit avec flèche 18"/>
            <p:cNvCxnSpPr>
              <a:cxnSpLocks noChangeShapeType="1"/>
            </p:cNvCxnSpPr>
            <p:nvPr/>
          </p:nvCxnSpPr>
          <p:spPr bwMode="auto">
            <a:xfrm rot="770966" flipV="1">
              <a:off x="2014893" y="4793611"/>
              <a:ext cx="7039120" cy="1634897"/>
            </a:xfrm>
            <a:prstGeom prst="straightConnector1">
              <a:avLst/>
            </a:prstGeom>
            <a:noFill/>
            <a:ln w="38100" cap="flat" cmpd="sng" algn="ctr">
              <a:solidFill>
                <a:schemeClr val="tx1"/>
              </a:solidFill>
              <a:prstDash val="dot"/>
              <a:round/>
              <a:headEnd type="none" w="med" len="med"/>
              <a:tailEnd type="arrow" w="med" len="med"/>
            </a:ln>
          </p:spPr>
        </p:cxnSp>
      </p:grpSp>
      <p:sp>
        <p:nvSpPr>
          <p:cNvPr id="29" name="Content Placeholder 2"/>
          <p:cNvSpPr txBox="1">
            <a:spLocks/>
          </p:cNvSpPr>
          <p:nvPr/>
        </p:nvSpPr>
        <p:spPr bwMode="auto">
          <a:xfrm>
            <a:off x="914400" y="4724400"/>
            <a:ext cx="4191000"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20000"/>
              </a:spcBef>
              <a:spcAft>
                <a:spcPts val="0"/>
              </a:spcAft>
              <a:buClr>
                <a:srgbClr val="000000"/>
              </a:buClr>
              <a:buSzPct val="80000"/>
              <a:buFontTx/>
              <a:buNone/>
              <a:tabLst/>
              <a:defRPr/>
            </a:pPr>
            <a:r>
              <a:rPr kumimoji="0" lang="en-GB" sz="2400" b="1" i="1" u="none" strike="noStrike" kern="0" cap="none" spc="0" normalizeH="0" baseline="0" noProof="0" dirty="0">
                <a:ln>
                  <a:noFill/>
                </a:ln>
                <a:solidFill>
                  <a:srgbClr val="800000"/>
                </a:solidFill>
                <a:effectLst/>
                <a:uLnTx/>
                <a:uFillTx/>
                <a:latin typeface="Calibri" charset="0"/>
                <a:ea typeface="ＭＳ Ｐゴシック" charset="-128"/>
                <a:cs typeface="MS PGothic" pitchFamily="34" charset="-128"/>
              </a:rPr>
              <a:t>    …  at multiple levels:</a:t>
            </a:r>
          </a:p>
          <a:p>
            <a:pPr marL="457200" marR="0" lvl="0" indent="-457200" algn="l" defTabSz="914400" rtl="0" eaLnBrk="0" fontAlgn="base" latinLnBrk="0" hangingPunct="0">
              <a:lnSpc>
                <a:spcPct val="100000"/>
              </a:lnSpc>
              <a:spcBef>
                <a:spcPct val="20000"/>
              </a:spcBef>
              <a:spcAft>
                <a:spcPts val="0"/>
              </a:spcAft>
              <a:buClr>
                <a:srgbClr val="000000"/>
              </a:buClr>
              <a:buSzPct val="80000"/>
              <a:buFontTx/>
              <a:buChar char="•"/>
              <a:tabLst/>
              <a:defRPr/>
            </a:pPr>
            <a:r>
              <a:rPr kumimoji="0" lang="en-GB" sz="1400" b="1" i="1" u="none" strike="noStrike" kern="0" cap="none" spc="0" normalizeH="0" baseline="0" noProof="0" dirty="0">
                <a:ln>
                  <a:noFill/>
                </a:ln>
                <a:solidFill>
                  <a:srgbClr val="0F5494"/>
                </a:solidFill>
                <a:effectLst/>
                <a:uLnTx/>
                <a:uFillTx/>
                <a:latin typeface="Calibri" charset="0"/>
                <a:ea typeface="ＭＳ Ｐゴシック" charset="-128"/>
                <a:cs typeface="MS PGothic" pitchFamily="34" charset="-128"/>
              </a:rPr>
              <a:t>Global/Regional/national/sub-national levels</a:t>
            </a:r>
            <a:endParaRPr kumimoji="0" lang="en-GB" sz="1700" b="1" i="1" u="none" strike="noStrike" kern="0" cap="none" spc="0" normalizeH="0" baseline="0" noProof="0" dirty="0">
              <a:ln>
                <a:noFill/>
              </a:ln>
              <a:solidFill>
                <a:srgbClr val="0F5494"/>
              </a:solidFill>
              <a:effectLst/>
              <a:uLnTx/>
              <a:uFillTx/>
              <a:latin typeface="Calibri" charset="0"/>
              <a:ea typeface="ＭＳ Ｐゴシック" charset="-128"/>
              <a:cs typeface="MS PGothic" pitchFamily="34" charset="-128"/>
            </a:endParaRPr>
          </a:p>
          <a:p>
            <a:pPr marL="0" marR="0" lvl="0" indent="0" algn="l" defTabSz="914400" rtl="0" eaLnBrk="0" fontAlgn="base" latinLnBrk="0" hangingPunct="0">
              <a:lnSpc>
                <a:spcPct val="100000"/>
              </a:lnSpc>
              <a:spcBef>
                <a:spcPct val="20000"/>
              </a:spcBef>
              <a:spcAft>
                <a:spcPts val="0"/>
              </a:spcAft>
              <a:buClr>
                <a:srgbClr val="FFFFFF"/>
              </a:buClr>
              <a:buSzTx/>
              <a:buFontTx/>
              <a:buNone/>
              <a:tabLst/>
              <a:defRPr/>
            </a:pPr>
            <a:endParaRPr kumimoji="0" lang="en-US" sz="1700" b="0" i="1" u="none" strike="noStrike" kern="0" cap="none" spc="0" normalizeH="0" baseline="0" noProof="0" dirty="0">
              <a:ln>
                <a:noFill/>
              </a:ln>
              <a:solidFill>
                <a:srgbClr val="0F5494"/>
              </a:solidFill>
              <a:effectLst/>
              <a:uLnTx/>
              <a:uFillTx/>
              <a:latin typeface="Calibri" charset="0"/>
              <a:ea typeface="ＭＳ Ｐゴシック" charset="-128"/>
              <a:cs typeface="MS PGothic" pitchFamily="34" charset="-128"/>
            </a:endParaRPr>
          </a:p>
          <a:p>
            <a:pPr marL="0" marR="0" lvl="0" indent="0" algn="l" defTabSz="914400" rtl="0" eaLnBrk="0" fontAlgn="base" latinLnBrk="0" hangingPunct="0">
              <a:lnSpc>
                <a:spcPct val="100000"/>
              </a:lnSpc>
              <a:spcBef>
                <a:spcPct val="20000"/>
              </a:spcBef>
              <a:spcAft>
                <a:spcPts val="0"/>
              </a:spcAft>
              <a:buClr>
                <a:srgbClr val="FFFFFF"/>
              </a:buClr>
              <a:buSzTx/>
              <a:buFontTx/>
              <a:buNone/>
              <a:tabLst/>
              <a:defRPr/>
            </a:pPr>
            <a:endParaRPr kumimoji="0" lang="en-US" sz="1700" b="0" i="1" u="none" strike="noStrike" kern="0" cap="none" spc="0" normalizeH="0" baseline="0" noProof="0" dirty="0">
              <a:ln>
                <a:noFill/>
              </a:ln>
              <a:solidFill>
                <a:srgbClr val="0F5494"/>
              </a:solidFill>
              <a:effectLst/>
              <a:uLnTx/>
              <a:uFillTx/>
              <a:latin typeface="Calibri" charset="0"/>
              <a:ea typeface="ＭＳ Ｐゴシック" charset="-128"/>
              <a:cs typeface="MS PGothic" pitchFamily="34" charset="-128"/>
            </a:endParaRPr>
          </a:p>
        </p:txBody>
      </p:sp>
      <p:sp>
        <p:nvSpPr>
          <p:cNvPr id="30" name="Content Placeholder 2"/>
          <p:cNvSpPr txBox="1">
            <a:spLocks/>
          </p:cNvSpPr>
          <p:nvPr/>
        </p:nvSpPr>
        <p:spPr bwMode="auto">
          <a:xfrm>
            <a:off x="2514600" y="2209800"/>
            <a:ext cx="16764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ts val="0"/>
              </a:spcAft>
              <a:buClr>
                <a:srgbClr val="000000"/>
              </a:buClr>
              <a:buSzPct val="80000"/>
              <a:buFontTx/>
              <a:buNone/>
              <a:tabLst/>
              <a:defRPr/>
            </a:pPr>
            <a:r>
              <a:rPr kumimoji="0" lang="en-GB" sz="2400" b="1" i="1" u="none" strike="noStrike" kern="0" cap="none" spc="0" normalizeH="0" baseline="0" noProof="0" dirty="0">
                <a:ln>
                  <a:noFill/>
                </a:ln>
                <a:solidFill>
                  <a:srgbClr val="800000"/>
                </a:solidFill>
                <a:effectLst/>
                <a:uLnTx/>
                <a:uFillTx/>
                <a:latin typeface="Calibri" charset="0"/>
                <a:ea typeface="ＭＳ Ｐゴシック" charset="-128"/>
                <a:cs typeface="MS PGothic" pitchFamily="34" charset="-128"/>
              </a:rPr>
              <a:t>… between:</a:t>
            </a:r>
          </a:p>
        </p:txBody>
      </p:sp>
      <p:sp>
        <p:nvSpPr>
          <p:cNvPr id="33" name="Rectangle 32"/>
          <p:cNvSpPr/>
          <p:nvPr/>
        </p:nvSpPr>
        <p:spPr>
          <a:xfrm>
            <a:off x="7315200" y="2306121"/>
            <a:ext cx="1828800" cy="2800767"/>
          </a:xfrm>
          <a:prstGeom prst="rect">
            <a:avLst/>
          </a:prstGeom>
        </p:spPr>
        <p:txBody>
          <a:bodyPr wrap="square">
            <a:spAutoFit/>
          </a:bodyPr>
          <a:lstStyle/>
          <a:p>
            <a:pPr marL="0" marR="0" lvl="0" indent="0" algn="ctr" defTabSz="914400" rtl="0" eaLnBrk="0" fontAlgn="base" latinLnBrk="0" hangingPunct="0">
              <a:lnSpc>
                <a:spcPct val="100000"/>
              </a:lnSpc>
              <a:spcBef>
                <a:spcPct val="0"/>
              </a:spcBef>
              <a:spcAft>
                <a:spcPts val="1200"/>
              </a:spcAft>
              <a:buClrTx/>
              <a:buSzTx/>
              <a:buFontTx/>
              <a:buNone/>
              <a:tabLst/>
              <a:defRPr/>
            </a:pPr>
            <a:r>
              <a:rPr kumimoji="0" lang="en-GB" sz="1400" b="1" i="1" u="none" strike="noStrike" kern="1200" cap="none" spc="0" normalizeH="0" baseline="0" noProof="0" dirty="0">
                <a:ln>
                  <a:noFill/>
                </a:ln>
                <a:solidFill>
                  <a:srgbClr val="005399"/>
                </a:solidFill>
                <a:effectLst/>
                <a:uLnTx/>
                <a:uFillTx/>
                <a:latin typeface="Verdana" pitchFamily="-107" charset="0"/>
                <a:ea typeface="ＭＳ Ｐゴシック" pitchFamily="-107" charset="-128"/>
              </a:rPr>
              <a:t>“</a:t>
            </a:r>
            <a:r>
              <a:rPr kumimoji="0" lang="en-GB" sz="1400" b="0" i="1" u="none" strike="noStrike" kern="1200" cap="none" spc="0" normalizeH="0" baseline="0" noProof="0" dirty="0">
                <a:ln>
                  <a:noFill/>
                </a:ln>
                <a:solidFill>
                  <a:srgbClr val="005399"/>
                </a:solidFill>
                <a:effectLst/>
                <a:uLnTx/>
                <a:uFillTx/>
                <a:latin typeface="Verdana" pitchFamily="-107" charset="0"/>
                <a:ea typeface="ＭＳ Ｐゴシック" pitchFamily="-107" charset="-128"/>
              </a:rPr>
              <a:t>As </a:t>
            </a:r>
            <a:r>
              <a:rPr kumimoji="0" lang="en-GB" sz="1400" b="1" i="1" u="none" strike="noStrike" kern="1200" cap="none" spc="0" normalizeH="0" baseline="0" noProof="0" dirty="0">
                <a:ln>
                  <a:noFill/>
                </a:ln>
                <a:solidFill>
                  <a:srgbClr val="005399"/>
                </a:solidFill>
                <a:effectLst/>
                <a:uLnTx/>
                <a:uFillTx/>
                <a:latin typeface="Verdana" pitchFamily="-107" charset="0"/>
                <a:ea typeface="ＭＳ Ｐゴシック" pitchFamily="-107" charset="-128"/>
              </a:rPr>
              <a:t>long-term progress can only be driven by internal forces</a:t>
            </a:r>
            <a:r>
              <a:rPr kumimoji="0" lang="en-GB" sz="1400" b="0" i="1" u="none" strike="noStrike" kern="1200" cap="none" spc="0" normalizeH="0" baseline="0" noProof="0" dirty="0">
                <a:ln>
                  <a:noFill/>
                </a:ln>
                <a:solidFill>
                  <a:srgbClr val="005399"/>
                </a:solidFill>
                <a:effectLst/>
                <a:uLnTx/>
                <a:uFillTx/>
                <a:latin typeface="Verdana" pitchFamily="-107" charset="0"/>
                <a:ea typeface="ＭＳ Ｐゴシック" pitchFamily="-107" charset="-128"/>
              </a:rPr>
              <a:t>,  an approach centred on political, and policy dialogue with all stakeholders will be pursued.”</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Arial Narrow"/>
                <a:ea typeface="ＭＳ Ｐゴシック" pitchFamily="-107" charset="-128"/>
                <a:cs typeface="Arial Narrow"/>
              </a:rPr>
              <a:t>Agenda for Change (2011)</a:t>
            </a:r>
          </a:p>
        </p:txBody>
      </p:sp>
      <p:pic>
        <p:nvPicPr>
          <p:cNvPr id="34" name="Image 33"/>
          <p:cNvPicPr>
            <a:picLocks noChangeAspect="1"/>
          </p:cNvPicPr>
          <p:nvPr/>
        </p:nvPicPr>
        <p:blipFill>
          <a:blip r:embed="rId5"/>
          <a:stretch>
            <a:fillRect/>
          </a:stretch>
        </p:blipFill>
        <p:spPr>
          <a:xfrm>
            <a:off x="8610600" y="6324600"/>
            <a:ext cx="533400" cy="533400"/>
          </a:xfrm>
          <a:prstGeom prst="rect">
            <a:avLst/>
          </a:prstGeom>
        </p:spPr>
      </p:pic>
      <p:sp>
        <p:nvSpPr>
          <p:cNvPr id="35" name="Content Placeholder 2"/>
          <p:cNvSpPr txBox="1">
            <a:spLocks/>
          </p:cNvSpPr>
          <p:nvPr/>
        </p:nvSpPr>
        <p:spPr bwMode="auto">
          <a:xfrm>
            <a:off x="1371600" y="5410200"/>
            <a:ext cx="3962400" cy="137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57200" marR="0" lvl="0" indent="-457200" algn="l" defTabSz="914400" rtl="0" eaLnBrk="0" fontAlgn="base" latinLnBrk="0" hangingPunct="0">
              <a:lnSpc>
                <a:spcPct val="100000"/>
              </a:lnSpc>
              <a:spcBef>
                <a:spcPct val="20000"/>
              </a:spcBef>
              <a:spcAft>
                <a:spcPts val="0"/>
              </a:spcAft>
              <a:buClr>
                <a:srgbClr val="000000"/>
              </a:buClr>
              <a:buSzPct val="80000"/>
              <a:buFont typeface="Wingdings" charset="2"/>
              <a:buChar char="ü"/>
              <a:tabLst/>
              <a:defRPr/>
            </a:pPr>
            <a:r>
              <a:rPr kumimoji="0" lang="en-GB" sz="1400" b="1" i="1" u="none" strike="noStrike" kern="0" cap="none" spc="0" normalizeH="0" baseline="0" noProof="0" dirty="0">
                <a:ln>
                  <a:noFill/>
                </a:ln>
                <a:solidFill>
                  <a:srgbClr val="0F5494"/>
                </a:solidFill>
                <a:effectLst/>
                <a:uLnTx/>
                <a:uFillTx/>
                <a:latin typeface="Calibri" charset="0"/>
                <a:ea typeface="ＭＳ Ｐゴシック" charset="-128"/>
                <a:cs typeface="MS PGothic" pitchFamily="34" charset="-128"/>
              </a:rPr>
              <a:t>Technical and strategic levels</a:t>
            </a:r>
          </a:p>
          <a:p>
            <a:pPr marL="457200" marR="0" lvl="0" indent="-457200" algn="l" defTabSz="914400" rtl="0" eaLnBrk="0" fontAlgn="base" latinLnBrk="0" hangingPunct="0">
              <a:lnSpc>
                <a:spcPct val="100000"/>
              </a:lnSpc>
              <a:spcBef>
                <a:spcPct val="20000"/>
              </a:spcBef>
              <a:spcAft>
                <a:spcPts val="0"/>
              </a:spcAft>
              <a:buClr>
                <a:srgbClr val="000000"/>
              </a:buClr>
              <a:buSzPct val="80000"/>
              <a:buFont typeface="Wingdings" charset="2"/>
              <a:buChar char="ü"/>
              <a:tabLst/>
              <a:defRPr/>
            </a:pPr>
            <a:r>
              <a:rPr kumimoji="0" lang="en-GB" sz="1400" b="1" i="1" u="none" strike="noStrike" kern="0" cap="none" spc="0" normalizeH="0" baseline="0" noProof="0" dirty="0">
                <a:ln>
                  <a:noFill/>
                </a:ln>
                <a:solidFill>
                  <a:srgbClr val="0F5494"/>
                </a:solidFill>
                <a:effectLst/>
                <a:uLnTx/>
                <a:uFillTx/>
                <a:latin typeface="Calibri" charset="0"/>
                <a:ea typeface="ＭＳ Ｐゴシック" charset="-128"/>
                <a:cs typeface="MS PGothic" pitchFamily="34" charset="-128"/>
              </a:rPr>
              <a:t>Formal and informal</a:t>
            </a:r>
          </a:p>
          <a:p>
            <a:pPr marL="457200" marR="0" lvl="0" indent="-457200" algn="l" defTabSz="914400" rtl="0" eaLnBrk="0" fontAlgn="base" latinLnBrk="0" hangingPunct="0">
              <a:lnSpc>
                <a:spcPct val="100000"/>
              </a:lnSpc>
              <a:spcBef>
                <a:spcPct val="20000"/>
              </a:spcBef>
              <a:spcAft>
                <a:spcPts val="0"/>
              </a:spcAft>
              <a:buClr>
                <a:srgbClr val="000000"/>
              </a:buClr>
              <a:buSzPct val="80000"/>
              <a:buFont typeface="Wingdings" charset="2"/>
              <a:buChar char="ü"/>
              <a:tabLst/>
              <a:defRPr/>
            </a:pPr>
            <a:r>
              <a:rPr kumimoji="0" lang="en-GB" sz="1400" b="1" i="1" u="none" strike="noStrike" kern="0" cap="none" spc="0" normalizeH="0" baseline="0" noProof="0" dirty="0">
                <a:ln>
                  <a:noFill/>
                </a:ln>
                <a:solidFill>
                  <a:srgbClr val="0F5494"/>
                </a:solidFill>
                <a:effectLst/>
                <a:uLnTx/>
                <a:uFillTx/>
                <a:latin typeface="Calibri" charset="0"/>
                <a:ea typeface="ＭＳ Ｐゴシック" charset="-128"/>
                <a:cs typeface="MS PGothic" pitchFamily="34" charset="-128"/>
              </a:rPr>
              <a:t>Content focus and depth</a:t>
            </a:r>
          </a:p>
          <a:p>
            <a:pPr marL="0" marR="0" lvl="0" indent="0" algn="l" defTabSz="914400" rtl="0" eaLnBrk="0" fontAlgn="base" latinLnBrk="0" hangingPunct="0">
              <a:lnSpc>
                <a:spcPct val="100000"/>
              </a:lnSpc>
              <a:spcBef>
                <a:spcPct val="20000"/>
              </a:spcBef>
              <a:spcAft>
                <a:spcPts val="0"/>
              </a:spcAft>
              <a:buClr>
                <a:srgbClr val="000000"/>
              </a:buClr>
              <a:buSzPct val="80000"/>
              <a:buFontTx/>
              <a:buNone/>
              <a:tabLst/>
              <a:defRPr/>
            </a:pPr>
            <a:endParaRPr kumimoji="0" lang="en-GB" sz="1700" b="1" i="1" u="none" strike="noStrike" kern="0" cap="none" spc="0" normalizeH="0" baseline="0" noProof="0" dirty="0">
              <a:ln>
                <a:noFill/>
              </a:ln>
              <a:solidFill>
                <a:srgbClr val="0F5494"/>
              </a:solidFill>
              <a:effectLst/>
              <a:uLnTx/>
              <a:uFillTx/>
              <a:latin typeface="Calibri" charset="0"/>
              <a:ea typeface="ＭＳ Ｐゴシック" charset="-128"/>
              <a:cs typeface="MS PGothic" pitchFamily="34" charset="-128"/>
            </a:endParaRPr>
          </a:p>
          <a:p>
            <a:pPr marL="0" marR="0" lvl="0" indent="0" algn="l" defTabSz="914400" rtl="0" eaLnBrk="0" fontAlgn="base" latinLnBrk="0" hangingPunct="0">
              <a:lnSpc>
                <a:spcPct val="100000"/>
              </a:lnSpc>
              <a:spcBef>
                <a:spcPct val="20000"/>
              </a:spcBef>
              <a:spcAft>
                <a:spcPts val="0"/>
              </a:spcAft>
              <a:buClr>
                <a:srgbClr val="FFFFFF"/>
              </a:buClr>
              <a:buSzTx/>
              <a:buFontTx/>
              <a:buNone/>
              <a:tabLst/>
              <a:defRPr/>
            </a:pPr>
            <a:endParaRPr kumimoji="0" lang="en-US" sz="1700" b="0" i="1" u="none" strike="noStrike" kern="0" cap="none" spc="0" normalizeH="0" baseline="0" noProof="0" dirty="0">
              <a:ln>
                <a:noFill/>
              </a:ln>
              <a:solidFill>
                <a:srgbClr val="0F5494"/>
              </a:solidFill>
              <a:effectLst/>
              <a:uLnTx/>
              <a:uFillTx/>
              <a:latin typeface="Calibri" charset="0"/>
              <a:ea typeface="ＭＳ Ｐゴシック" charset="-128"/>
              <a:cs typeface="MS PGothic" pitchFamily="34" charset="-128"/>
            </a:endParaRPr>
          </a:p>
          <a:p>
            <a:pPr marL="0" marR="0" lvl="0" indent="0" algn="l" defTabSz="914400" rtl="0" eaLnBrk="0" fontAlgn="base" latinLnBrk="0" hangingPunct="0">
              <a:lnSpc>
                <a:spcPct val="100000"/>
              </a:lnSpc>
              <a:spcBef>
                <a:spcPct val="20000"/>
              </a:spcBef>
              <a:spcAft>
                <a:spcPts val="0"/>
              </a:spcAft>
              <a:buClr>
                <a:srgbClr val="FFFFFF"/>
              </a:buClr>
              <a:buSzTx/>
              <a:buFontTx/>
              <a:buNone/>
              <a:tabLst/>
              <a:defRPr/>
            </a:pPr>
            <a:endParaRPr kumimoji="0" lang="en-US" sz="1700" b="0" i="1" u="none" strike="noStrike" kern="0" cap="none" spc="0" normalizeH="0" baseline="0" noProof="0" dirty="0">
              <a:ln>
                <a:noFill/>
              </a:ln>
              <a:solidFill>
                <a:srgbClr val="0F5494"/>
              </a:solidFill>
              <a:effectLst/>
              <a:uLnTx/>
              <a:uFillTx/>
              <a:latin typeface="Calibri" charset="0"/>
              <a:ea typeface="ＭＳ Ｐゴシック" charset="-128"/>
              <a:cs typeface="MS PGothic" pitchFamily="34" charset="-128"/>
            </a:endParaRPr>
          </a:p>
        </p:txBody>
      </p:sp>
    </p:spTree>
    <p:extLst>
      <p:ext uri="{BB962C8B-B14F-4D97-AF65-F5344CB8AC3E}">
        <p14:creationId xmlns:p14="http://schemas.microsoft.com/office/powerpoint/2010/main" val="3117891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nodeType="clickEffect">
                                  <p:stCondLst>
                                    <p:cond delay="0"/>
                                  </p:stCondLst>
                                  <p:childTnLst>
                                    <p:set>
                                      <p:cBhvr>
                                        <p:cTn id="38" dur="1" fill="hold">
                                          <p:stCondLst>
                                            <p:cond delay="0"/>
                                          </p:stCondLst>
                                        </p:cTn>
                                        <p:tgtEl>
                                          <p:spTgt spid="31"/>
                                        </p:tgtEl>
                                        <p:attrNameLst>
                                          <p:attrName>style.visibility</p:attrName>
                                        </p:attrNameLst>
                                      </p:cBhvr>
                                      <p:to>
                                        <p:strVal val="visible"/>
                                      </p:to>
                                    </p:set>
                                    <p:animEffect transition="in" filter="wipe(left)">
                                      <p:cBhvr>
                                        <p:cTn id="39" dur="1000"/>
                                        <p:tgtEl>
                                          <p:spTgt spid="31"/>
                                        </p:tgtEl>
                                      </p:cBhvr>
                                    </p:animEffect>
                                  </p:childTnLst>
                                </p:cTn>
                              </p:par>
                              <p:par>
                                <p:cTn id="40" presetID="1" presetClass="entr" presetSubtype="0" fill="hold" nodeType="withEffect">
                                  <p:stCondLst>
                                    <p:cond delay="0"/>
                                  </p:stCondLst>
                                  <p:childTnLst>
                                    <p:set>
                                      <p:cBhvr>
                                        <p:cTn id="41"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9" grpId="0"/>
      <p:bldP spid="30" grpId="0"/>
      <p:bldP spid="3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0" y="0"/>
            <a:ext cx="3929063" cy="1000125"/>
          </a:xfrm>
        </p:spPr>
        <p:txBody>
          <a:bodyPr/>
          <a:lstStyle/>
          <a:p>
            <a:r>
              <a:rPr lang="fr-BE" altLang="en-US">
                <a:solidFill>
                  <a:srgbClr val="FFFF00"/>
                </a:solidFill>
              </a:rPr>
              <a:t>BS Cycle of Operations</a:t>
            </a:r>
            <a:endParaRPr lang="en-GB" altLang="en-US">
              <a:solidFill>
                <a:srgbClr val="FFFF00"/>
              </a:solidFill>
            </a:endParaRPr>
          </a:p>
        </p:txBody>
      </p:sp>
      <p:sp>
        <p:nvSpPr>
          <p:cNvPr id="15363" name="Slide Number Placeholder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B0C896D5-A772-8842-AD2B-D154CBA73440}" type="slidenum">
              <a:rPr lang="en-GB" altLang="en-US" sz="1400" i="0">
                <a:solidFill>
                  <a:schemeClr val="tx1"/>
                </a:solidFill>
                <a:latin typeface="Arial" charset="0"/>
              </a:rPr>
              <a:pPr>
                <a:spcBef>
                  <a:spcPct val="0"/>
                </a:spcBef>
                <a:buClrTx/>
                <a:buFontTx/>
                <a:buNone/>
              </a:pPr>
              <a:t>3</a:t>
            </a:fld>
            <a:endParaRPr lang="en-GB" altLang="en-US" sz="1400" i="0">
              <a:solidFill>
                <a:schemeClr val="tx1"/>
              </a:solidFill>
              <a:latin typeface="Arial" charset="0"/>
            </a:endParaRPr>
          </a:p>
        </p:txBody>
      </p:sp>
      <p:grpSp>
        <p:nvGrpSpPr>
          <p:cNvPr id="15364" name="Group 2"/>
          <p:cNvGrpSpPr>
            <a:grpSpLocks noChangeAspect="1"/>
          </p:cNvGrpSpPr>
          <p:nvPr/>
        </p:nvGrpSpPr>
        <p:grpSpPr bwMode="auto">
          <a:xfrm>
            <a:off x="311150" y="1128713"/>
            <a:ext cx="8362950" cy="5729287"/>
            <a:chOff x="1133" y="1412"/>
            <a:chExt cx="9599" cy="8750"/>
          </a:xfrm>
        </p:grpSpPr>
        <p:sp>
          <p:nvSpPr>
            <p:cNvPr id="15367" name="AutoShape 3" descr="Dark upward diagonal"/>
            <p:cNvSpPr>
              <a:spLocks noChangeAspect="1" noChangeArrowheads="1"/>
            </p:cNvSpPr>
            <p:nvPr/>
          </p:nvSpPr>
          <p:spPr bwMode="auto">
            <a:xfrm>
              <a:off x="1133" y="1412"/>
              <a:ext cx="9599" cy="8750"/>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endParaRPr lang="en-US" altLang="en-US" sz="1200" i="0"/>
            </a:p>
          </p:txBody>
        </p:sp>
        <p:sp>
          <p:nvSpPr>
            <p:cNvPr id="15368" name="AutoShape 4"/>
            <p:cNvSpPr>
              <a:spLocks noChangeArrowheads="1"/>
            </p:cNvSpPr>
            <p:nvPr/>
          </p:nvSpPr>
          <p:spPr bwMode="auto">
            <a:xfrm rot="5400000">
              <a:off x="3284" y="2906"/>
              <a:ext cx="5139" cy="4115"/>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5 h 21600"/>
                <a:gd name="T20" fmla="*/ 18435 w 21600"/>
                <a:gd name="T21" fmla="*/ 18435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6584" y="14980"/>
                  </a:moveTo>
                  <a:cubicBezTo>
                    <a:pt x="7699" y="16104"/>
                    <a:pt x="9216" y="16737"/>
                    <a:pt x="10800" y="16737"/>
                  </a:cubicBezTo>
                  <a:cubicBezTo>
                    <a:pt x="14078" y="16737"/>
                    <a:pt x="16737" y="14078"/>
                    <a:pt x="16737" y="10800"/>
                  </a:cubicBezTo>
                  <a:cubicBezTo>
                    <a:pt x="16737" y="7521"/>
                    <a:pt x="14078" y="4863"/>
                    <a:pt x="10800" y="4863"/>
                  </a:cubicBezTo>
                  <a:cubicBezTo>
                    <a:pt x="7521" y="4863"/>
                    <a:pt x="4863" y="7521"/>
                    <a:pt x="4863" y="10800"/>
                  </a:cubicBezTo>
                  <a:lnTo>
                    <a:pt x="0" y="10800"/>
                  </a:lnTo>
                  <a:cubicBezTo>
                    <a:pt x="0" y="4835"/>
                    <a:pt x="4835" y="0"/>
                    <a:pt x="10800" y="0"/>
                  </a:cubicBezTo>
                  <a:cubicBezTo>
                    <a:pt x="16764" y="0"/>
                    <a:pt x="21600" y="4835"/>
                    <a:pt x="21600" y="10800"/>
                  </a:cubicBezTo>
                  <a:cubicBezTo>
                    <a:pt x="21600" y="16764"/>
                    <a:pt x="16764" y="21600"/>
                    <a:pt x="10800" y="21600"/>
                  </a:cubicBezTo>
                  <a:cubicBezTo>
                    <a:pt x="7920" y="21600"/>
                    <a:pt x="5159" y="20449"/>
                    <a:pt x="3131" y="18404"/>
                  </a:cubicBezTo>
                  <a:lnTo>
                    <a:pt x="1214" y="20306"/>
                  </a:lnTo>
                  <a:lnTo>
                    <a:pt x="1243" y="13049"/>
                  </a:lnTo>
                  <a:lnTo>
                    <a:pt x="8501" y="13079"/>
                  </a:lnTo>
                  <a:lnTo>
                    <a:pt x="6584" y="14980"/>
                  </a:lnTo>
                  <a:close/>
                </a:path>
              </a:pathLst>
            </a:custGeom>
            <a:solidFill>
              <a:srgbClr val="899DF3"/>
            </a:solidFill>
            <a:ln w="19050">
              <a:solidFill>
                <a:srgbClr val="000000"/>
              </a:solidFill>
              <a:miter lim="800000"/>
              <a:headEnd/>
              <a:tailEnd/>
            </a:ln>
          </p:spPr>
          <p:txBody>
            <a:bodyPr rot="10800000" vert="eaVert" lIns="95555" tIns="47776" rIns="95555" bIns="47776"/>
            <a:lstStyle/>
            <a:p>
              <a:endParaRPr lang="fr-FR"/>
            </a:p>
          </p:txBody>
        </p:sp>
        <p:sp>
          <p:nvSpPr>
            <p:cNvPr id="15369" name="Rectangle 5"/>
            <p:cNvSpPr>
              <a:spLocks noChangeArrowheads="1"/>
            </p:cNvSpPr>
            <p:nvPr/>
          </p:nvSpPr>
          <p:spPr bwMode="auto">
            <a:xfrm>
              <a:off x="5891" y="2987"/>
              <a:ext cx="1564" cy="395"/>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8810" tIns="11286" rIns="18810" bIns="11286"/>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spcAft>
                  <a:spcPts val="1000"/>
                </a:spcAft>
                <a:buClrTx/>
                <a:buFontTx/>
                <a:buNone/>
              </a:pPr>
              <a:r>
                <a:rPr lang="en-GB" altLang="en-US" sz="1000" b="1" i="0">
                  <a:solidFill>
                    <a:schemeClr val="tx1"/>
                  </a:solidFill>
                  <a:latin typeface="Arial" charset="0"/>
                  <a:ea typeface="Arial" charset="0"/>
                  <a:cs typeface="Arial" charset="0"/>
                </a:rPr>
                <a:t>Programming</a:t>
              </a:r>
              <a:endParaRPr lang="en-US" altLang="en-US" sz="1800" i="0">
                <a:solidFill>
                  <a:schemeClr val="tx1"/>
                </a:solidFill>
                <a:latin typeface="Arial" charset="0"/>
                <a:ea typeface="Arial" charset="0"/>
                <a:cs typeface="Arial" charset="0"/>
              </a:endParaRPr>
            </a:p>
          </p:txBody>
        </p:sp>
        <p:sp>
          <p:nvSpPr>
            <p:cNvPr id="15370" name="Rectangle 6"/>
            <p:cNvSpPr>
              <a:spLocks noChangeArrowheads="1"/>
            </p:cNvSpPr>
            <p:nvPr/>
          </p:nvSpPr>
          <p:spPr bwMode="auto">
            <a:xfrm>
              <a:off x="7220" y="4836"/>
              <a:ext cx="1566" cy="593"/>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8810" tIns="11286" rIns="18810" bIns="11286"/>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spcAft>
                  <a:spcPts val="1000"/>
                </a:spcAft>
                <a:buClrTx/>
                <a:buFontTx/>
                <a:buNone/>
              </a:pPr>
              <a:r>
                <a:rPr lang="en-GB" altLang="en-US" sz="1000" b="1" i="0">
                  <a:solidFill>
                    <a:schemeClr val="tx1"/>
                  </a:solidFill>
                  <a:latin typeface="Arial" charset="0"/>
                  <a:ea typeface="Arial" charset="0"/>
                  <a:cs typeface="Arial" charset="0"/>
                </a:rPr>
                <a:t>Identi-</a:t>
              </a:r>
            </a:p>
            <a:p>
              <a:pPr eaLnBrk="1" hangingPunct="1">
                <a:spcBef>
                  <a:spcPct val="0"/>
                </a:spcBef>
                <a:spcAft>
                  <a:spcPts val="1000"/>
                </a:spcAft>
                <a:buClrTx/>
                <a:buFontTx/>
                <a:buNone/>
              </a:pPr>
              <a:r>
                <a:rPr lang="en-GB" altLang="en-US" sz="1000" b="1" i="0">
                  <a:solidFill>
                    <a:schemeClr val="tx1"/>
                  </a:solidFill>
                  <a:latin typeface="Arial" charset="0"/>
                  <a:ea typeface="Arial" charset="0"/>
                  <a:cs typeface="Arial" charset="0"/>
                </a:rPr>
                <a:t>fication</a:t>
              </a:r>
              <a:endParaRPr lang="en-US" altLang="en-US" sz="1800" i="0">
                <a:solidFill>
                  <a:schemeClr val="tx1"/>
                </a:solidFill>
                <a:latin typeface="Arial" charset="0"/>
                <a:ea typeface="Arial" charset="0"/>
                <a:cs typeface="Arial" charset="0"/>
              </a:endParaRPr>
            </a:p>
          </p:txBody>
        </p:sp>
        <p:sp>
          <p:nvSpPr>
            <p:cNvPr id="15371" name="Rectangle 7"/>
            <p:cNvSpPr>
              <a:spLocks noChangeArrowheads="1"/>
            </p:cNvSpPr>
            <p:nvPr/>
          </p:nvSpPr>
          <p:spPr bwMode="auto">
            <a:xfrm>
              <a:off x="5889" y="6738"/>
              <a:ext cx="1502" cy="395"/>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8810" tIns="11286" rIns="18810" bIns="11286"/>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spcAft>
                  <a:spcPts val="1000"/>
                </a:spcAft>
                <a:buClrTx/>
                <a:buFontTx/>
                <a:buNone/>
              </a:pPr>
              <a:r>
                <a:rPr lang="en-GB" altLang="en-US" sz="1000" b="1" i="0">
                  <a:solidFill>
                    <a:schemeClr val="tx1"/>
                  </a:solidFill>
                  <a:latin typeface="Arial" charset="0"/>
                  <a:ea typeface="Arial" charset="0"/>
                  <a:cs typeface="Arial" charset="0"/>
                </a:rPr>
                <a:t>Formulation</a:t>
              </a:r>
              <a:endParaRPr lang="en-US" altLang="en-US" sz="1800" i="0">
                <a:solidFill>
                  <a:schemeClr val="tx1"/>
                </a:solidFill>
                <a:latin typeface="Arial" charset="0"/>
                <a:ea typeface="Arial" charset="0"/>
                <a:cs typeface="Arial" charset="0"/>
              </a:endParaRPr>
            </a:p>
          </p:txBody>
        </p:sp>
        <p:sp>
          <p:nvSpPr>
            <p:cNvPr id="15372" name="Rectangle 8"/>
            <p:cNvSpPr>
              <a:spLocks noChangeArrowheads="1"/>
            </p:cNvSpPr>
            <p:nvPr/>
          </p:nvSpPr>
          <p:spPr bwMode="auto">
            <a:xfrm>
              <a:off x="4208" y="6357"/>
              <a:ext cx="1465" cy="381"/>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8810" tIns="11286" rIns="18810" bIns="11286"/>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spcAft>
                  <a:spcPts val="1000"/>
                </a:spcAft>
                <a:buClrTx/>
                <a:buFontTx/>
                <a:buNone/>
              </a:pPr>
              <a:r>
                <a:rPr lang="en-GB" altLang="en-US" sz="1000" b="1" i="0">
                  <a:solidFill>
                    <a:schemeClr val="tx1"/>
                  </a:solidFill>
                  <a:latin typeface="Arial" charset="0"/>
                  <a:ea typeface="Arial" charset="0"/>
                  <a:cs typeface="Arial" charset="0"/>
                </a:rPr>
                <a:t>Implementation</a:t>
              </a:r>
              <a:endParaRPr lang="en-US" altLang="en-US" sz="1800" i="0">
                <a:solidFill>
                  <a:schemeClr val="tx1"/>
                </a:solidFill>
                <a:latin typeface="Arial" charset="0"/>
                <a:ea typeface="Arial" charset="0"/>
                <a:cs typeface="Arial" charset="0"/>
              </a:endParaRPr>
            </a:p>
          </p:txBody>
        </p:sp>
        <p:sp>
          <p:nvSpPr>
            <p:cNvPr id="15373" name="Rectangle 9"/>
            <p:cNvSpPr>
              <a:spLocks noChangeArrowheads="1"/>
            </p:cNvSpPr>
            <p:nvPr/>
          </p:nvSpPr>
          <p:spPr bwMode="auto">
            <a:xfrm>
              <a:off x="3767" y="4075"/>
              <a:ext cx="1093" cy="985"/>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8810" tIns="11286" rIns="18810" bIns="11286"/>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spcAft>
                  <a:spcPts val="1000"/>
                </a:spcAft>
                <a:buClrTx/>
                <a:buFontTx/>
                <a:buNone/>
              </a:pPr>
              <a:r>
                <a:rPr lang="en-GB" altLang="en-US" sz="1000" b="1" i="0">
                  <a:solidFill>
                    <a:schemeClr val="tx1"/>
                  </a:solidFill>
                  <a:latin typeface="Arial" charset="0"/>
                  <a:ea typeface="Arial" charset="0"/>
                  <a:cs typeface="Arial" charset="0"/>
                </a:rPr>
                <a:t>  Evaluation and Follow-up</a:t>
              </a:r>
              <a:endParaRPr lang="en-US" altLang="en-US" sz="1800" i="0">
                <a:solidFill>
                  <a:schemeClr val="tx1"/>
                </a:solidFill>
                <a:latin typeface="Arial" charset="0"/>
                <a:ea typeface="Arial" charset="0"/>
                <a:cs typeface="Arial" charset="0"/>
              </a:endParaRPr>
            </a:p>
          </p:txBody>
        </p:sp>
        <p:sp>
          <p:nvSpPr>
            <p:cNvPr id="15374" name="AutoShape 10"/>
            <p:cNvSpPr>
              <a:spLocks noChangeArrowheads="1"/>
            </p:cNvSpPr>
            <p:nvPr/>
          </p:nvSpPr>
          <p:spPr bwMode="auto">
            <a:xfrm>
              <a:off x="1266" y="3382"/>
              <a:ext cx="1996" cy="1581"/>
            </a:xfrm>
            <a:prstGeom prst="rightArrowCallout">
              <a:avLst>
                <a:gd name="adj1" fmla="val 25000"/>
                <a:gd name="adj2" fmla="val 25000"/>
                <a:gd name="adj3" fmla="val 21042"/>
                <a:gd name="adj4" fmla="val 66667"/>
              </a:avLst>
            </a:prstGeom>
            <a:solidFill>
              <a:schemeClr val="bg1"/>
            </a:solidFill>
            <a:ln w="12700">
              <a:solidFill>
                <a:srgbClr val="000000"/>
              </a:solidFill>
              <a:miter lim="800000"/>
              <a:headEnd/>
              <a:tailEnd/>
            </a:ln>
          </p:spPr>
          <p:txBody>
            <a:bodyPr lIns="95555" tIns="47776" rIns="95555" bIns="47776"/>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spcAft>
                  <a:spcPts val="1000"/>
                </a:spcAft>
                <a:buClrTx/>
                <a:buFontTx/>
                <a:buNone/>
              </a:pPr>
              <a:r>
                <a:rPr lang="en-GB" altLang="en-US" sz="900" b="1" i="0">
                  <a:solidFill>
                    <a:schemeClr val="tx1"/>
                  </a:solidFill>
                  <a:latin typeface="Arial" charset="0"/>
                  <a:ea typeface="Arial" charset="0"/>
                  <a:cs typeface="Arial" charset="0"/>
                </a:rPr>
                <a:t>Evaluation</a:t>
              </a:r>
              <a:r>
                <a:rPr lang="en-GB" altLang="en-US" sz="900" i="0">
                  <a:solidFill>
                    <a:schemeClr val="tx1"/>
                  </a:solidFill>
                  <a:latin typeface="Arial" charset="0"/>
                  <a:ea typeface="Arial" charset="0"/>
                  <a:cs typeface="Arial" charset="0"/>
                </a:rPr>
                <a:t>: focus on joint evaluations</a:t>
              </a:r>
              <a:endParaRPr lang="en-US" altLang="en-US" sz="1800" i="0">
                <a:solidFill>
                  <a:schemeClr val="tx1"/>
                </a:solidFill>
                <a:latin typeface="Arial" charset="0"/>
                <a:ea typeface="Arial" charset="0"/>
                <a:cs typeface="Arial" charset="0"/>
              </a:endParaRPr>
            </a:p>
          </p:txBody>
        </p:sp>
        <p:sp>
          <p:nvSpPr>
            <p:cNvPr id="15375" name="AutoShape 11"/>
            <p:cNvSpPr>
              <a:spLocks noChangeArrowheads="1"/>
            </p:cNvSpPr>
            <p:nvPr/>
          </p:nvSpPr>
          <p:spPr bwMode="auto">
            <a:xfrm>
              <a:off x="1265" y="6135"/>
              <a:ext cx="2502" cy="2109"/>
            </a:xfrm>
            <a:prstGeom prst="rightArrowCallout">
              <a:avLst>
                <a:gd name="adj1" fmla="val 25000"/>
                <a:gd name="adj2" fmla="val 25000"/>
                <a:gd name="adj3" fmla="val 19745"/>
                <a:gd name="adj4" fmla="val 66667"/>
              </a:avLst>
            </a:prstGeom>
            <a:solidFill>
              <a:srgbClr val="92D050"/>
            </a:solidFill>
            <a:ln w="12700">
              <a:solidFill>
                <a:srgbClr val="000000"/>
              </a:solidFill>
              <a:miter lim="800000"/>
              <a:headEnd/>
              <a:tailEnd/>
            </a:ln>
          </p:spPr>
          <p:txBody>
            <a:bodyPr lIns="56430" tIns="11286" rIns="56430" bIns="11286"/>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spcAft>
                  <a:spcPts val="1000"/>
                </a:spcAft>
                <a:buClrTx/>
                <a:buFontTx/>
                <a:buNone/>
              </a:pPr>
              <a:r>
                <a:rPr lang="en-GB" altLang="en-US" sz="900" b="1" i="0">
                  <a:solidFill>
                    <a:schemeClr val="tx1"/>
                  </a:solidFill>
                  <a:latin typeface="Arial" charset="0"/>
                  <a:ea typeface="Arial" charset="0"/>
                  <a:cs typeface="Arial" charset="0"/>
                </a:rPr>
                <a:t>Decision process for tranche release</a:t>
              </a:r>
              <a:r>
                <a:rPr lang="en-GB" altLang="en-US" sz="900" i="0">
                  <a:solidFill>
                    <a:schemeClr val="tx1"/>
                  </a:solidFill>
                  <a:latin typeface="Arial" charset="0"/>
                  <a:ea typeface="Arial" charset="0"/>
                  <a:cs typeface="Arial" charset="0"/>
                </a:rPr>
                <a:t>:</a:t>
              </a:r>
            </a:p>
            <a:p>
              <a:pPr eaLnBrk="1" hangingPunct="1">
                <a:spcBef>
                  <a:spcPct val="0"/>
                </a:spcBef>
                <a:spcAft>
                  <a:spcPts val="1000"/>
                </a:spcAft>
                <a:buClrTx/>
                <a:buFontTx/>
                <a:buNone/>
              </a:pPr>
              <a:r>
                <a:rPr lang="en-GB" altLang="en-US" sz="900" i="0">
                  <a:solidFill>
                    <a:schemeClr val="tx1"/>
                  </a:solidFill>
                  <a:latin typeface="Arial" charset="0"/>
                  <a:ea typeface="Arial" charset="0"/>
                  <a:cs typeface="Arial" charset="0"/>
                </a:rPr>
                <a:t>Monitoring and dialogue, assessment of payment conditions + RMF</a:t>
              </a:r>
              <a:endParaRPr lang="en-US" altLang="en-US" sz="1800" i="0">
                <a:solidFill>
                  <a:schemeClr val="tx1"/>
                </a:solidFill>
                <a:latin typeface="Arial" charset="0"/>
                <a:ea typeface="Arial" charset="0"/>
                <a:cs typeface="Arial" charset="0"/>
              </a:endParaRPr>
            </a:p>
          </p:txBody>
        </p:sp>
        <p:sp>
          <p:nvSpPr>
            <p:cNvPr id="15376" name="AutoShape 12"/>
            <p:cNvSpPr>
              <a:spLocks noChangeArrowheads="1"/>
            </p:cNvSpPr>
            <p:nvPr/>
          </p:nvSpPr>
          <p:spPr bwMode="auto">
            <a:xfrm>
              <a:off x="7030" y="6548"/>
              <a:ext cx="3044" cy="1902"/>
            </a:xfrm>
            <a:prstGeom prst="leftArrowCallout">
              <a:avLst>
                <a:gd name="adj1" fmla="val 25000"/>
                <a:gd name="adj2" fmla="val 25000"/>
                <a:gd name="adj3" fmla="val 26674"/>
                <a:gd name="adj4" fmla="val 66667"/>
              </a:avLst>
            </a:prstGeom>
            <a:solidFill>
              <a:srgbClr val="92D050"/>
            </a:solidFill>
            <a:ln w="12700">
              <a:solidFill>
                <a:srgbClr val="000000"/>
              </a:solidFill>
              <a:miter lim="800000"/>
              <a:headEnd/>
              <a:tailEnd/>
            </a:ln>
          </p:spPr>
          <p:txBody>
            <a:bodyPr lIns="95555" tIns="47776" rIns="95555" bIns="47776"/>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spcAft>
                  <a:spcPts val="1000"/>
                </a:spcAft>
                <a:buClrTx/>
                <a:buFontTx/>
                <a:buNone/>
              </a:pPr>
              <a:r>
                <a:rPr lang="en-GB" altLang="en-US" sz="900" b="1" i="0">
                  <a:solidFill>
                    <a:schemeClr val="tx1"/>
                  </a:solidFill>
                  <a:latin typeface="Arial" charset="0"/>
                  <a:ea typeface="Arial" charset="0"/>
                  <a:cs typeface="Arial" charset="0"/>
                </a:rPr>
                <a:t>oQSG2 – Action Document:</a:t>
              </a:r>
            </a:p>
            <a:p>
              <a:pPr eaLnBrk="1" hangingPunct="1">
                <a:spcBef>
                  <a:spcPct val="0"/>
                </a:spcBef>
                <a:spcAft>
                  <a:spcPts val="1000"/>
                </a:spcAft>
                <a:buClrTx/>
                <a:buFontTx/>
                <a:buNone/>
              </a:pPr>
              <a:r>
                <a:rPr lang="en-GB" altLang="en-US" sz="900" i="0">
                  <a:solidFill>
                    <a:schemeClr val="tx1"/>
                  </a:solidFill>
                  <a:latin typeface="Arial" charset="0"/>
                  <a:ea typeface="Arial" charset="0"/>
                  <a:cs typeface="Arial" charset="0"/>
                </a:rPr>
                <a:t>focus on eligibility + context+ conditions. Supporting documents, RMF, financing agreement and TAPs</a:t>
              </a:r>
              <a:endParaRPr lang="en-US" altLang="en-US" sz="1800" i="0">
                <a:solidFill>
                  <a:schemeClr val="tx1"/>
                </a:solidFill>
                <a:latin typeface="Arial" charset="0"/>
                <a:ea typeface="Arial" charset="0"/>
                <a:cs typeface="Arial" charset="0"/>
              </a:endParaRPr>
            </a:p>
          </p:txBody>
        </p:sp>
        <p:sp>
          <p:nvSpPr>
            <p:cNvPr id="15377" name="AutoShape 13"/>
            <p:cNvSpPr>
              <a:spLocks noChangeArrowheads="1"/>
            </p:cNvSpPr>
            <p:nvPr/>
          </p:nvSpPr>
          <p:spPr bwMode="auto">
            <a:xfrm>
              <a:off x="7953" y="4374"/>
              <a:ext cx="2574" cy="1969"/>
            </a:xfrm>
            <a:prstGeom prst="leftArrowCallout">
              <a:avLst>
                <a:gd name="adj1" fmla="val 25000"/>
                <a:gd name="adj2" fmla="val 25000"/>
                <a:gd name="adj3" fmla="val 21297"/>
                <a:gd name="adj4" fmla="val 66667"/>
              </a:avLst>
            </a:prstGeom>
            <a:solidFill>
              <a:srgbClr val="92D050"/>
            </a:solidFill>
            <a:ln w="12700">
              <a:solidFill>
                <a:srgbClr val="000000"/>
              </a:solidFill>
              <a:miter lim="800000"/>
              <a:headEnd/>
              <a:tailEnd/>
            </a:ln>
          </p:spPr>
          <p:txBody>
            <a:bodyPr lIns="95555" tIns="47776" rIns="95555" bIns="47776"/>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spcAft>
                  <a:spcPts val="1000"/>
                </a:spcAft>
                <a:buClrTx/>
                <a:buFontTx/>
                <a:buNone/>
              </a:pPr>
              <a:r>
                <a:rPr lang="en-GB" altLang="en-US" sz="900" b="1" i="0">
                  <a:solidFill>
                    <a:schemeClr val="tx1"/>
                  </a:solidFill>
                  <a:latin typeface="Arial" charset="0"/>
                  <a:ea typeface="Arial" charset="0"/>
                  <a:cs typeface="Arial" charset="0"/>
                </a:rPr>
                <a:t>oQSG1 – Action Document: Validation of kind of BS Contract</a:t>
              </a:r>
            </a:p>
            <a:p>
              <a:pPr eaLnBrk="1" hangingPunct="1">
                <a:spcBef>
                  <a:spcPct val="0"/>
                </a:spcBef>
                <a:spcAft>
                  <a:spcPts val="1000"/>
                </a:spcAft>
                <a:buClrTx/>
                <a:buFontTx/>
                <a:buNone/>
              </a:pPr>
              <a:r>
                <a:rPr lang="en-GB" altLang="en-US" sz="900" i="0">
                  <a:solidFill>
                    <a:schemeClr val="tx1"/>
                  </a:solidFill>
                  <a:latin typeface="Arial" charset="0"/>
                  <a:ea typeface="Arial" charset="0"/>
                  <a:cs typeface="Arial" charset="0"/>
                </a:rPr>
                <a:t>focus on context/sector analysis, eligibility criteria, road map (SBC), RMF + next steps</a:t>
              </a:r>
              <a:endParaRPr lang="en-US" altLang="en-US" sz="1800" i="0">
                <a:solidFill>
                  <a:schemeClr val="tx1"/>
                </a:solidFill>
                <a:latin typeface="Arial" charset="0"/>
                <a:ea typeface="Arial" charset="0"/>
                <a:cs typeface="Arial" charset="0"/>
              </a:endParaRPr>
            </a:p>
          </p:txBody>
        </p:sp>
        <p:sp>
          <p:nvSpPr>
            <p:cNvPr id="15378" name="AutoShape 14"/>
            <p:cNvSpPr>
              <a:spLocks noChangeArrowheads="1"/>
            </p:cNvSpPr>
            <p:nvPr/>
          </p:nvSpPr>
          <p:spPr bwMode="auto">
            <a:xfrm>
              <a:off x="2198" y="1603"/>
              <a:ext cx="3129" cy="791"/>
            </a:xfrm>
            <a:prstGeom prst="roundRect">
              <a:avLst>
                <a:gd name="adj" fmla="val 16667"/>
              </a:avLst>
            </a:prstGeom>
            <a:solidFill>
              <a:srgbClr val="DDDDDD"/>
            </a:solidFill>
            <a:ln w="12700">
              <a:solidFill>
                <a:srgbClr val="000000"/>
              </a:solidFill>
              <a:round/>
              <a:headEnd/>
              <a:tailEnd/>
            </a:ln>
          </p:spPr>
          <p:txBody>
            <a:bodyPr lIns="95555" tIns="47776" rIns="95555" bIns="47776"/>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spcAft>
                  <a:spcPts val="1000"/>
                </a:spcAft>
                <a:buClrTx/>
                <a:buFontTx/>
                <a:buNone/>
              </a:pPr>
              <a:r>
                <a:rPr lang="en-GB" altLang="en-US" sz="1000" b="1" i="0">
                  <a:solidFill>
                    <a:schemeClr val="tx1"/>
                  </a:solidFill>
                  <a:latin typeface="Arial" charset="0"/>
                  <a:ea typeface="Arial" charset="0"/>
                  <a:cs typeface="Arial" charset="0"/>
                </a:rPr>
                <a:t>EC Development Policy</a:t>
              </a:r>
            </a:p>
            <a:p>
              <a:pPr eaLnBrk="1" hangingPunct="1">
                <a:spcBef>
                  <a:spcPct val="0"/>
                </a:spcBef>
                <a:spcAft>
                  <a:spcPts val="1000"/>
                </a:spcAft>
                <a:buClrTx/>
                <a:buFontTx/>
                <a:buNone/>
              </a:pPr>
              <a:r>
                <a:rPr lang="en-GB" altLang="en-US" sz="1000" b="1" i="0">
                  <a:solidFill>
                    <a:schemeClr val="tx1"/>
                  </a:solidFill>
                  <a:latin typeface="Arial" charset="0"/>
                  <a:ea typeface="Arial" charset="0"/>
                  <a:cs typeface="Arial" charset="0"/>
                </a:rPr>
                <a:t>Partner Government Policy</a:t>
              </a:r>
              <a:endParaRPr lang="en-US" altLang="en-US" sz="1800" i="0">
                <a:solidFill>
                  <a:schemeClr val="tx1"/>
                </a:solidFill>
                <a:latin typeface="Arial" charset="0"/>
                <a:ea typeface="Arial" charset="0"/>
                <a:cs typeface="Arial" charset="0"/>
              </a:endParaRPr>
            </a:p>
          </p:txBody>
        </p:sp>
        <p:sp>
          <p:nvSpPr>
            <p:cNvPr id="15379" name="AutoShape 15"/>
            <p:cNvSpPr>
              <a:spLocks noChangeArrowheads="1"/>
            </p:cNvSpPr>
            <p:nvPr/>
          </p:nvSpPr>
          <p:spPr bwMode="auto">
            <a:xfrm>
              <a:off x="7220" y="1603"/>
              <a:ext cx="2941" cy="1384"/>
            </a:xfrm>
            <a:prstGeom prst="leftArrowCallout">
              <a:avLst>
                <a:gd name="adj1" fmla="val 25000"/>
                <a:gd name="adj2" fmla="val 25000"/>
                <a:gd name="adj3" fmla="val 35417"/>
                <a:gd name="adj4" fmla="val 66667"/>
              </a:avLst>
            </a:prstGeom>
            <a:solidFill>
              <a:srgbClr val="FFFFFF"/>
            </a:solidFill>
            <a:ln w="12700">
              <a:solidFill>
                <a:srgbClr val="000000"/>
              </a:solidFill>
              <a:miter lim="800000"/>
              <a:headEnd/>
              <a:tailEnd/>
            </a:ln>
          </p:spPr>
          <p:txBody>
            <a:bodyPr lIns="95555" tIns="47776" rIns="95555" bIns="47776"/>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spcAft>
                  <a:spcPts val="1000"/>
                </a:spcAft>
                <a:buClrTx/>
                <a:buFontTx/>
                <a:buNone/>
              </a:pPr>
              <a:r>
                <a:rPr lang="en-GB" altLang="en-US" sz="900" b="1" i="0">
                  <a:solidFill>
                    <a:schemeClr val="tx1"/>
                  </a:solidFill>
                  <a:latin typeface="Arial" charset="0"/>
                  <a:ea typeface="Arial" charset="0"/>
                  <a:cs typeface="Arial" charset="0"/>
                </a:rPr>
                <a:t>EDF:National Indicative Programme:</a:t>
              </a:r>
            </a:p>
            <a:p>
              <a:pPr eaLnBrk="1" hangingPunct="1">
                <a:spcBef>
                  <a:spcPct val="0"/>
                </a:spcBef>
                <a:spcAft>
                  <a:spcPts val="1000"/>
                </a:spcAft>
                <a:buClrTx/>
                <a:buFontTx/>
                <a:buNone/>
              </a:pPr>
              <a:r>
                <a:rPr lang="en-GB" altLang="en-US" sz="900" i="0">
                  <a:solidFill>
                    <a:schemeClr val="tx1"/>
                  </a:solidFill>
                  <a:latin typeface="Arial" charset="0"/>
                  <a:ea typeface="Arial" charset="0"/>
                  <a:cs typeface="Arial" charset="0"/>
                </a:rPr>
                <a:t>identify sectors of engagement</a:t>
              </a:r>
              <a:endParaRPr lang="en-US" altLang="en-US" sz="1800" i="0">
                <a:solidFill>
                  <a:schemeClr val="tx1"/>
                </a:solidFill>
                <a:latin typeface="Arial" charset="0"/>
                <a:ea typeface="Arial" charset="0"/>
                <a:cs typeface="Arial" charset="0"/>
              </a:endParaRPr>
            </a:p>
          </p:txBody>
        </p:sp>
        <p:cxnSp>
          <p:nvCxnSpPr>
            <p:cNvPr id="15380" name="AutoShape 16"/>
            <p:cNvCxnSpPr>
              <a:cxnSpLocks noChangeShapeType="1"/>
              <a:stCxn id="15378" idx="3"/>
              <a:endCxn id="15368" idx="1"/>
            </p:cNvCxnSpPr>
            <p:nvPr/>
          </p:nvCxnSpPr>
          <p:spPr bwMode="auto">
            <a:xfrm>
              <a:off x="5327" y="1999"/>
              <a:ext cx="2584" cy="395"/>
            </a:xfrm>
            <a:prstGeom prst="straightConnector1">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5381" name="AutoShape 17"/>
            <p:cNvSpPr>
              <a:spLocks noChangeArrowheads="1"/>
            </p:cNvSpPr>
            <p:nvPr/>
          </p:nvSpPr>
          <p:spPr bwMode="auto">
            <a:xfrm>
              <a:off x="7790" y="2744"/>
              <a:ext cx="2942" cy="830"/>
            </a:xfrm>
            <a:prstGeom prst="leftArrowCallout">
              <a:avLst>
                <a:gd name="adj1" fmla="val 25000"/>
                <a:gd name="adj2" fmla="val 25000"/>
                <a:gd name="adj3" fmla="val 39483"/>
                <a:gd name="adj4" fmla="val 66667"/>
              </a:avLst>
            </a:prstGeom>
            <a:solidFill>
              <a:srgbClr val="FFFFFF"/>
            </a:solidFill>
            <a:ln w="12700">
              <a:solidFill>
                <a:srgbClr val="000000"/>
              </a:solidFill>
              <a:miter lim="800000"/>
              <a:headEnd/>
              <a:tailEnd/>
            </a:ln>
          </p:spPr>
          <p:txBody>
            <a:bodyPr lIns="95555" tIns="47776" rIns="95555" bIns="47776"/>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spcAft>
                  <a:spcPts val="1000"/>
                </a:spcAft>
                <a:buClrTx/>
                <a:buFontTx/>
                <a:buNone/>
              </a:pPr>
              <a:r>
                <a:rPr lang="en-GB" altLang="en-US" sz="900" b="1" i="0">
                  <a:solidFill>
                    <a:schemeClr val="tx1"/>
                  </a:solidFill>
                  <a:latin typeface="Arial" charset="0"/>
                  <a:ea typeface="Arial" charset="0"/>
                  <a:cs typeface="Arial" charset="0"/>
                </a:rPr>
                <a:t>BSSC: </a:t>
              </a:r>
              <a:r>
                <a:rPr lang="en-GB" altLang="en-US" sz="900" i="0">
                  <a:solidFill>
                    <a:schemeClr val="tx1"/>
                  </a:solidFill>
                  <a:latin typeface="Arial" charset="0"/>
                  <a:ea typeface="Arial" charset="0"/>
                  <a:cs typeface="Arial" charset="0"/>
                </a:rPr>
                <a:t>assessment of fundamental values</a:t>
              </a:r>
              <a:endParaRPr lang="en-US" altLang="en-US" sz="1800" i="0">
                <a:solidFill>
                  <a:schemeClr val="tx1"/>
                </a:solidFill>
                <a:latin typeface="Arial" charset="0"/>
                <a:ea typeface="Arial" charset="0"/>
                <a:cs typeface="Arial" charset="0"/>
              </a:endParaRPr>
            </a:p>
          </p:txBody>
        </p:sp>
        <p:sp>
          <p:nvSpPr>
            <p:cNvPr id="3" name="Text Box 18"/>
            <p:cNvSpPr txBox="1">
              <a:spLocks noChangeArrowheads="1"/>
            </p:cNvSpPr>
            <p:nvPr/>
          </p:nvSpPr>
          <p:spPr bwMode="auto">
            <a:xfrm>
              <a:off x="1264" y="8562"/>
              <a:ext cx="5957" cy="1392"/>
            </a:xfrm>
            <a:prstGeom prst="rect">
              <a:avLst/>
            </a:prstGeom>
            <a:solidFill>
              <a:schemeClr val="accent1">
                <a:lumMod val="75000"/>
              </a:schemeClr>
            </a:solidFill>
            <a:ln w="9525">
              <a:noFill/>
              <a:miter lim="800000"/>
              <a:headEnd/>
              <a:tailEnd/>
            </a:ln>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1000"/>
                </a:spcAft>
                <a:buClrTx/>
                <a:buFontTx/>
                <a:buNone/>
                <a:defRPr/>
              </a:pPr>
              <a:r>
                <a:rPr lang="en-GB" altLang="en-US" sz="900" b="1" i="0" dirty="0">
                  <a:solidFill>
                    <a:schemeClr val="tx1"/>
                  </a:solidFill>
                  <a:latin typeface="Arial" panose="020B0604020202020204" pitchFamily="34" charset="0"/>
                  <a:cs typeface="Arial" panose="020B0604020202020204" pitchFamily="34" charset="0"/>
                </a:rPr>
                <a:t>Budget Support Steering Committee (BSSC)</a:t>
              </a:r>
              <a:r>
                <a:rPr lang="en-GB" altLang="en-US" sz="900" i="0" dirty="0">
                  <a:solidFill>
                    <a:schemeClr val="tx1"/>
                  </a:solidFill>
                  <a:latin typeface="Arial" panose="020B0604020202020204" pitchFamily="34" charset="0"/>
                  <a:cs typeface="Arial" panose="020B0604020202020204" pitchFamily="34" charset="0"/>
                </a:rPr>
                <a:t>: Continuous political and policy steer of BS programmes. May review budget support financing and disbursement proposals wherever there are substantial or high political and policy implications.</a:t>
              </a:r>
            </a:p>
            <a:p>
              <a:pPr eaLnBrk="1" hangingPunct="1">
                <a:spcBef>
                  <a:spcPct val="0"/>
                </a:spcBef>
                <a:spcAft>
                  <a:spcPts val="1000"/>
                </a:spcAft>
                <a:buClrTx/>
                <a:buFontTx/>
                <a:buNone/>
                <a:defRPr/>
              </a:pPr>
              <a:r>
                <a:rPr lang="en-GB" altLang="en-US" sz="800" i="0" dirty="0">
                  <a:solidFill>
                    <a:schemeClr val="tx1"/>
                  </a:solidFill>
                  <a:latin typeface="Arial" panose="020B0604020202020204" pitchFamily="34" charset="0"/>
                  <a:cs typeface="Arial" panose="020B0604020202020204" pitchFamily="34" charset="0"/>
                </a:rPr>
                <a:t>Cf. Note on Simplification of DEVCO Process / Treatment of BS analysis and reporting (July 2014 ARES 2660671)</a:t>
              </a:r>
              <a:endParaRPr lang="en-US" altLang="en-US" sz="800" i="0" dirty="0">
                <a:solidFill>
                  <a:schemeClr val="tx1"/>
                </a:solidFill>
                <a:latin typeface="Arial" panose="020B0604020202020204" pitchFamily="34" charset="0"/>
                <a:cs typeface="Arial" panose="020B0604020202020204" pitchFamily="34" charset="0"/>
              </a:endParaRPr>
            </a:p>
          </p:txBody>
        </p:sp>
      </p:grpSp>
      <p:sp>
        <p:nvSpPr>
          <p:cNvPr id="2" name="TextBox 1"/>
          <p:cNvSpPr txBox="1"/>
          <p:nvPr/>
        </p:nvSpPr>
        <p:spPr>
          <a:xfrm>
            <a:off x="6300788" y="5883275"/>
            <a:ext cx="2384425" cy="646113"/>
          </a:xfrm>
          <a:prstGeom prst="rect">
            <a:avLst/>
          </a:prstGeom>
          <a:solidFill>
            <a:schemeClr val="accent1">
              <a:lumMod val="75000"/>
            </a:schemeClr>
          </a:solidFill>
        </p:spPr>
        <p:txBody>
          <a:bodyPr>
            <a:spAutoFit/>
          </a:bodyPr>
          <a:lstStyle/>
          <a:p>
            <a:pPr eaLnBrk="1" hangingPunct="1">
              <a:spcAft>
                <a:spcPts val="1000"/>
              </a:spcAft>
              <a:defRPr/>
            </a:pPr>
            <a:r>
              <a:rPr lang="en-GB" altLang="en-US" sz="900" b="1" dirty="0">
                <a:solidFill>
                  <a:schemeClr val="tx1"/>
                </a:solidFill>
                <a:latin typeface="Arial" panose="020B0604020202020204" pitchFamily="34" charset="0"/>
                <a:cs typeface="Arial" panose="020B0604020202020204" pitchFamily="34" charset="0"/>
              </a:rPr>
              <a:t>Action Document </a:t>
            </a:r>
            <a:r>
              <a:rPr lang="en-GB" altLang="en-US" sz="900" dirty="0">
                <a:solidFill>
                  <a:schemeClr val="tx1"/>
                </a:solidFill>
                <a:latin typeface="Arial" panose="020B0604020202020204" pitchFamily="34" charset="0"/>
                <a:cs typeface="Arial" panose="020B0604020202020204" pitchFamily="34" charset="0"/>
              </a:rPr>
              <a:t>to be used for both phases of identification and formulation (see new instructions for Action Document Template Completion)</a:t>
            </a:r>
          </a:p>
        </p:txBody>
      </p:sp>
      <p:sp>
        <p:nvSpPr>
          <p:cNvPr id="15366" name="AutoShape 17"/>
          <p:cNvSpPr>
            <a:spLocks noChangeArrowheads="1"/>
          </p:cNvSpPr>
          <p:nvPr/>
        </p:nvSpPr>
        <p:spPr bwMode="auto">
          <a:xfrm>
            <a:off x="6111875" y="2465388"/>
            <a:ext cx="2563813" cy="544512"/>
          </a:xfrm>
          <a:prstGeom prst="leftArrowCallout">
            <a:avLst>
              <a:gd name="adj1" fmla="val 25000"/>
              <a:gd name="adj2" fmla="val 25000"/>
              <a:gd name="adj3" fmla="val 39412"/>
              <a:gd name="adj4" fmla="val 66667"/>
            </a:avLst>
          </a:prstGeom>
          <a:solidFill>
            <a:srgbClr val="FFFFFF"/>
          </a:solidFill>
          <a:ln w="12700">
            <a:solidFill>
              <a:srgbClr val="000000"/>
            </a:solidFill>
            <a:miter lim="800000"/>
            <a:headEnd/>
            <a:tailEnd/>
          </a:ln>
        </p:spPr>
        <p:txBody>
          <a:bodyPr lIns="95555" tIns="47776" rIns="95555" bIns="47776"/>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spcAft>
                <a:spcPts val="1000"/>
              </a:spcAft>
              <a:buClrTx/>
              <a:buFontTx/>
              <a:buNone/>
            </a:pPr>
            <a:r>
              <a:rPr lang="en-US" altLang="en-US" sz="900" b="1" i="0">
                <a:solidFill>
                  <a:schemeClr val="tx1"/>
                </a:solidFill>
                <a:latin typeface="Arial" charset="0"/>
                <a:ea typeface="Arial" charset="0"/>
                <a:cs typeface="Arial" charset="0"/>
              </a:rPr>
              <a:t>Pre-formulation support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179388" y="1173162"/>
            <a:ext cx="8812212" cy="503238"/>
          </a:xfrm>
        </p:spPr>
        <p:txBody>
          <a:bodyPr/>
          <a:lstStyle/>
          <a:p>
            <a:pPr algn="ctr"/>
            <a:r>
              <a:rPr lang="en-US" sz="2400" dirty="0">
                <a:solidFill>
                  <a:srgbClr val="800000"/>
                </a:solidFill>
                <a:latin typeface="Calibri"/>
                <a:cs typeface="Calibri"/>
              </a:rPr>
              <a:t>   “Traction” with domestic policy making</a:t>
            </a:r>
          </a:p>
        </p:txBody>
      </p:sp>
      <p:graphicFrame>
        <p:nvGraphicFramePr>
          <p:cNvPr id="4" name="Content Placeholder 3"/>
          <p:cNvGraphicFramePr>
            <a:graphicFrameLocks noGrp="1"/>
          </p:cNvGraphicFramePr>
          <p:nvPr>
            <p:ph idx="1"/>
          </p:nvPr>
        </p:nvGraphicFramePr>
        <p:xfrm>
          <a:off x="-159154" y="914400"/>
          <a:ext cx="4443122" cy="55680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5299" name="TextBox 8"/>
          <p:cNvSpPr txBox="1">
            <a:spLocks noChangeArrowheads="1"/>
          </p:cNvSpPr>
          <p:nvPr/>
        </p:nvSpPr>
        <p:spPr bwMode="auto">
          <a:xfrm>
            <a:off x="2268538" y="1828800"/>
            <a:ext cx="4513262" cy="954107"/>
          </a:xfrm>
          <a:prstGeom prst="rect">
            <a:avLst/>
          </a:prstGeom>
          <a:noFill/>
          <a:ln w="9525">
            <a:noFill/>
            <a:miter lim="800000"/>
            <a:headEnd/>
            <a:tailEnd/>
          </a:ln>
        </p:spPr>
        <p:txBody>
          <a:bodyPr wrap="square">
            <a:prstTxWarp prst="textNoShape">
              <a:avLst/>
            </a:prstTxWarp>
            <a:spAutoFit/>
          </a:bodyPr>
          <a:lstStyle/>
          <a:p>
            <a:pPr marL="3175" marR="0" lvl="0" indent="0" algn="l" defTabSz="914400" rtl="0" eaLnBrk="1" fontAlgn="base" latinLnBrk="0" hangingPunct="1">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0F5494"/>
                </a:solidFill>
                <a:effectLst/>
                <a:uLnTx/>
                <a:uFillTx/>
                <a:latin typeface="Calibri" charset="0"/>
                <a:ea typeface="ＭＳ Ｐゴシック" pitchFamily="-107" charset="-128"/>
              </a:rPr>
              <a:t>EU as active stakeholder</a:t>
            </a:r>
          </a:p>
          <a:p>
            <a:pPr marL="3175"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F5494"/>
                </a:solidFill>
                <a:effectLst/>
                <a:uLnTx/>
                <a:uFillTx/>
                <a:latin typeface="Calibri" charset="0"/>
                <a:ea typeface="ＭＳ Ｐゴシック" pitchFamily="-107" charset="-128"/>
              </a:rPr>
              <a:t>Harmonization/coordination for leverage &amp; coalition building  (</a:t>
            </a:r>
            <a:r>
              <a:rPr kumimoji="0" lang="en-US" sz="1800" b="0" i="0" u="none" strike="noStrike" kern="1200" cap="none" spc="0" normalizeH="0" baseline="0" noProof="0" dirty="0" err="1">
                <a:ln>
                  <a:noFill/>
                </a:ln>
                <a:solidFill>
                  <a:srgbClr val="0F5494"/>
                </a:solidFill>
                <a:effectLst/>
                <a:uLnTx/>
                <a:uFillTx/>
                <a:latin typeface="Calibri" charset="0"/>
                <a:ea typeface="ＭＳ Ｐゴシック" pitchFamily="-107" charset="-128"/>
              </a:rPr>
              <a:t>eg</a:t>
            </a:r>
            <a:r>
              <a:rPr kumimoji="0" lang="en-US" sz="1800" b="0" i="0" u="none" strike="noStrike" kern="1200" cap="none" spc="0" normalizeH="0" baseline="0" noProof="0" dirty="0">
                <a:ln>
                  <a:noFill/>
                </a:ln>
                <a:solidFill>
                  <a:srgbClr val="0F5494"/>
                </a:solidFill>
                <a:effectLst/>
                <a:uLnTx/>
                <a:uFillTx/>
                <a:latin typeface="Calibri" charset="0"/>
                <a:ea typeface="ＭＳ Ｐゴシック" pitchFamily="-107" charset="-128"/>
              </a:rPr>
              <a:t>. joint positions)</a:t>
            </a:r>
          </a:p>
        </p:txBody>
      </p:sp>
      <p:sp>
        <p:nvSpPr>
          <p:cNvPr id="55300" name="TextBox 9"/>
          <p:cNvSpPr txBox="1">
            <a:spLocks noChangeArrowheads="1"/>
          </p:cNvSpPr>
          <p:nvPr/>
        </p:nvSpPr>
        <p:spPr bwMode="auto">
          <a:xfrm>
            <a:off x="4508500" y="4419600"/>
            <a:ext cx="4483100" cy="646331"/>
          </a:xfrm>
          <a:prstGeom prst="rect">
            <a:avLst/>
          </a:prstGeom>
          <a:noFill/>
          <a:ln w="9525">
            <a:noFill/>
            <a:miter lim="800000"/>
            <a:headEnd/>
            <a:tailEnd/>
          </a:ln>
        </p:spPr>
        <p:txBody>
          <a:bodyPr wrap="square">
            <a:prstTxWarp prst="textNoShape">
              <a:avLst/>
            </a:prstTxWarp>
            <a:spAutoFit/>
          </a:bodyPr>
          <a:lstStyle/>
          <a:p>
            <a:pPr marL="3175" marR="0" lvl="0" indent="0" algn="l"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a:ln>
                  <a:noFill/>
                </a:ln>
                <a:solidFill>
                  <a:srgbClr val="0F5494"/>
                </a:solidFill>
                <a:effectLst/>
                <a:uLnTx/>
                <a:uFillTx/>
                <a:latin typeface="Calibri" charset="0"/>
                <a:ea typeface="ＭＳ Ｐゴシック" pitchFamily="-107" charset="-128"/>
              </a:rPr>
              <a:t>EU as external actor: </a:t>
            </a:r>
          </a:p>
          <a:p>
            <a:pPr marL="3175"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F5494"/>
                </a:solidFill>
                <a:effectLst/>
                <a:uLnTx/>
                <a:uFillTx/>
                <a:latin typeface="Calibri" charset="0"/>
                <a:ea typeface="ＭＳ Ｐゴシック" pitchFamily="-107" charset="-128"/>
              </a:rPr>
              <a:t>How to play a facilitation role? </a:t>
            </a:r>
          </a:p>
        </p:txBody>
      </p:sp>
      <p:sp>
        <p:nvSpPr>
          <p:cNvPr id="55301" name="TextBox 10"/>
          <p:cNvSpPr txBox="1">
            <a:spLocks noChangeArrowheads="1"/>
          </p:cNvSpPr>
          <p:nvPr/>
        </p:nvSpPr>
        <p:spPr bwMode="auto">
          <a:xfrm>
            <a:off x="2437804" y="2798586"/>
            <a:ext cx="4114800" cy="1231106"/>
          </a:xfrm>
          <a:prstGeom prst="rect">
            <a:avLst/>
          </a:prstGeom>
          <a:noFill/>
          <a:ln w="9525">
            <a:noFill/>
            <a:miter lim="800000"/>
            <a:headEnd/>
            <a:tailEnd/>
          </a:ln>
        </p:spPr>
        <p:txBody>
          <a:bodyPr wrap="square">
            <a:prstTxWarp prst="textNoShape">
              <a:avLst/>
            </a:prstTxWarp>
            <a:spAutoFit/>
          </a:bodyPr>
          <a:lstStyle/>
          <a:p>
            <a:pPr marL="3175" marR="0" lvl="0" indent="0" algn="l" defTabSz="914400" rtl="0" eaLnBrk="1" fontAlgn="base" latinLnBrk="0" hangingPunct="1">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0F5494"/>
                </a:solidFill>
                <a:effectLst/>
                <a:uLnTx/>
                <a:uFillTx/>
                <a:latin typeface="Calibri" charset="0"/>
                <a:ea typeface="ＭＳ Ｐゴシック" pitchFamily="-107" charset="-128"/>
              </a:rPr>
              <a:t>EU as active stakeholder</a:t>
            </a:r>
          </a:p>
          <a:p>
            <a:pPr marL="3175" marR="0" lvl="0" indent="0" algn="l"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a:ln>
                  <a:noFill/>
                </a:ln>
                <a:solidFill>
                  <a:srgbClr val="0F5494"/>
                </a:solidFill>
                <a:effectLst/>
                <a:uLnTx/>
                <a:uFillTx/>
                <a:latin typeface="Calibri" charset="0"/>
                <a:ea typeface="ＭＳ Ｐゴシック" pitchFamily="-107" charset="-128"/>
              </a:rPr>
              <a:t>Partner – review mechanisms</a:t>
            </a:r>
          </a:p>
          <a:p>
            <a:pPr marL="3175"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F5494"/>
                </a:solidFill>
                <a:effectLst/>
                <a:uLnTx/>
                <a:uFillTx/>
                <a:latin typeface="Calibri" charset="0"/>
                <a:ea typeface="ＭＳ Ｐゴシック" pitchFamily="-107" charset="-128"/>
              </a:rPr>
              <a:t>How to fit PD into national policy making process? </a:t>
            </a:r>
          </a:p>
        </p:txBody>
      </p:sp>
      <p:pic>
        <p:nvPicPr>
          <p:cNvPr id="55302" name="Content Placeholder 3" descr="roue hamster et engrenage3d.jpg"/>
          <p:cNvPicPr>
            <a:picLocks noChangeAspect="1"/>
          </p:cNvPicPr>
          <p:nvPr/>
        </p:nvPicPr>
        <p:blipFill>
          <a:blip r:embed="rId8"/>
          <a:srcRect l="11833" r="11833"/>
          <a:stretch>
            <a:fillRect/>
          </a:stretch>
        </p:blipFill>
        <p:spPr bwMode="auto">
          <a:xfrm>
            <a:off x="6525339" y="1828800"/>
            <a:ext cx="2618661" cy="2514600"/>
          </a:xfrm>
          <a:prstGeom prst="rect">
            <a:avLst/>
          </a:prstGeom>
          <a:noFill/>
          <a:ln w="9525">
            <a:noFill/>
            <a:miter lim="800000"/>
            <a:headEnd/>
            <a:tailEnd/>
          </a:ln>
        </p:spPr>
      </p:pic>
      <p:cxnSp>
        <p:nvCxnSpPr>
          <p:cNvPr id="30728" name="Straight Arrow Connector 20"/>
          <p:cNvCxnSpPr>
            <a:cxnSpLocks noChangeShapeType="1"/>
          </p:cNvCxnSpPr>
          <p:nvPr/>
        </p:nvCxnSpPr>
        <p:spPr bwMode="auto">
          <a:xfrm>
            <a:off x="2771775" y="2852738"/>
            <a:ext cx="914400" cy="914400"/>
          </a:xfrm>
          <a:prstGeom prst="straightConnector1">
            <a:avLst/>
          </a:prstGeom>
          <a:noFill/>
          <a:ln w="9525">
            <a:noFill/>
            <a:round/>
            <a:headEnd/>
            <a:tailEnd type="arrow" w="med" len="med"/>
          </a:ln>
        </p:spPr>
      </p:cxnSp>
      <p:cxnSp>
        <p:nvCxnSpPr>
          <p:cNvPr id="55304" name="Straight Arrow Connector 22"/>
          <p:cNvCxnSpPr>
            <a:cxnSpLocks noChangeShapeType="1"/>
          </p:cNvCxnSpPr>
          <p:nvPr/>
        </p:nvCxnSpPr>
        <p:spPr bwMode="auto">
          <a:xfrm flipH="1">
            <a:off x="1763713" y="2362200"/>
            <a:ext cx="431800" cy="0"/>
          </a:xfrm>
          <a:prstGeom prst="straightConnector1">
            <a:avLst/>
          </a:prstGeom>
          <a:noFill/>
          <a:ln w="44450">
            <a:solidFill>
              <a:schemeClr val="tx1"/>
            </a:solidFill>
            <a:round/>
            <a:headEnd/>
            <a:tailEnd type="triangle" w="med" len="med"/>
          </a:ln>
        </p:spPr>
      </p:cxnSp>
      <p:cxnSp>
        <p:nvCxnSpPr>
          <p:cNvPr id="55305" name="Straight Arrow Connector 25"/>
          <p:cNvCxnSpPr>
            <a:cxnSpLocks noChangeShapeType="1"/>
          </p:cNvCxnSpPr>
          <p:nvPr/>
        </p:nvCxnSpPr>
        <p:spPr bwMode="auto">
          <a:xfrm flipH="1">
            <a:off x="1979613" y="3860800"/>
            <a:ext cx="431800" cy="0"/>
          </a:xfrm>
          <a:prstGeom prst="straightConnector1">
            <a:avLst/>
          </a:prstGeom>
          <a:noFill/>
          <a:ln w="44450">
            <a:solidFill>
              <a:schemeClr val="tx1"/>
            </a:solidFill>
            <a:round/>
            <a:headEnd/>
            <a:tailEnd type="triangle" w="med" len="med"/>
          </a:ln>
        </p:spPr>
      </p:cxnSp>
      <p:cxnSp>
        <p:nvCxnSpPr>
          <p:cNvPr id="55306" name="Straight Arrow Connector 27"/>
          <p:cNvCxnSpPr>
            <a:cxnSpLocks noChangeShapeType="1"/>
          </p:cNvCxnSpPr>
          <p:nvPr/>
        </p:nvCxnSpPr>
        <p:spPr bwMode="auto">
          <a:xfrm flipH="1">
            <a:off x="3479800" y="4800600"/>
            <a:ext cx="863600" cy="0"/>
          </a:xfrm>
          <a:prstGeom prst="straightConnector1">
            <a:avLst/>
          </a:prstGeom>
          <a:noFill/>
          <a:ln w="44450">
            <a:solidFill>
              <a:schemeClr val="tx1"/>
            </a:solidFill>
            <a:round/>
            <a:headEnd/>
            <a:tailEnd type="triangle" w="med" len="med"/>
          </a:ln>
        </p:spPr>
      </p:cxnSp>
      <p:sp>
        <p:nvSpPr>
          <p:cNvPr id="12" name="Espace réservé du numéro de diapositive 11"/>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29ECED8-C261-954F-ACA4-286B832D9164}" type="slidenum">
              <a:rPr kumimoji="0" lang="en-GB" sz="1400" b="0" i="0" u="none" strike="noStrike" kern="1200" cap="none" spc="0" normalizeH="0" baseline="0" noProof="0" smtClean="0">
                <a:ln>
                  <a:noFill/>
                </a:ln>
                <a:solidFill>
                  <a:srgbClr val="000000"/>
                </a:solidFill>
                <a:effectLst/>
                <a:uLnTx/>
                <a:uFillTx/>
                <a:latin typeface="Arial" pitchFamily="-107" charset="0"/>
                <a:ea typeface="ＭＳ Ｐゴシック" pitchFamily="-107" charset="-128"/>
              </a:rPr>
              <a:pPr marL="0" marR="0" lvl="0" indent="0" algn="r" defTabSz="914400" rtl="0" eaLnBrk="1" fontAlgn="base" latinLnBrk="0" hangingPunct="1">
                <a:lnSpc>
                  <a:spcPct val="100000"/>
                </a:lnSpc>
                <a:spcBef>
                  <a:spcPct val="0"/>
                </a:spcBef>
                <a:spcAft>
                  <a:spcPct val="0"/>
                </a:spcAft>
                <a:buClrTx/>
                <a:buSzTx/>
                <a:buFontTx/>
                <a:buNone/>
                <a:tabLst/>
                <a:defRPr/>
              </a:pPr>
              <a:t>30</a:t>
            </a:fld>
            <a:endParaRPr kumimoji="0" lang="en-GB" sz="1400" b="0" i="0" u="none" strike="noStrike" kern="1200" cap="none" spc="0" normalizeH="0" baseline="0" noProof="0" dirty="0">
              <a:ln>
                <a:noFill/>
              </a:ln>
              <a:solidFill>
                <a:srgbClr val="000000"/>
              </a:solidFill>
              <a:effectLst/>
              <a:uLnTx/>
              <a:uFillTx/>
              <a:latin typeface="Arial" pitchFamily="-107" charset="0"/>
              <a:ea typeface="ＭＳ Ｐゴシック" pitchFamily="-107" charset="-128"/>
            </a:endParaRPr>
          </a:p>
        </p:txBody>
      </p:sp>
      <p:sp>
        <p:nvSpPr>
          <p:cNvPr id="13" name="Rectangle 12"/>
          <p:cNvSpPr/>
          <p:nvPr/>
        </p:nvSpPr>
        <p:spPr>
          <a:xfrm>
            <a:off x="4283968" y="5241863"/>
            <a:ext cx="4800600" cy="1015663"/>
          </a:xfrm>
          <a:prstGeom prst="rect">
            <a:avLst/>
          </a:prstGeom>
          <a:solidFill>
            <a:srgbClr val="FFFFFF"/>
          </a:solid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000" b="0" i="0" u="none" strike="noStrike" kern="1200" cap="none" spc="0" normalizeH="0" baseline="0" noProof="0" dirty="0">
                <a:ln>
                  <a:noFill/>
                </a:ln>
                <a:solidFill>
                  <a:srgbClr val="800000"/>
                </a:solidFill>
                <a:effectLst/>
                <a:uLnTx/>
                <a:uFillTx/>
                <a:latin typeface="Calibri"/>
                <a:ea typeface="ＭＳ Ｐゴシック" pitchFamily="-107" charset="-128"/>
                <a:cs typeface="Calibri"/>
              </a:rPr>
              <a:t>Policy dialogue is part of the development assistance “toolkit” that </a:t>
            </a:r>
            <a:r>
              <a:rPr kumimoji="0" lang="en-GB" sz="2000" b="1" i="0" u="none" strike="noStrike" kern="1200" cap="none" spc="0" normalizeH="0" baseline="0" noProof="0" dirty="0">
                <a:ln>
                  <a:noFill/>
                </a:ln>
                <a:solidFill>
                  <a:srgbClr val="800000"/>
                </a:solidFill>
                <a:effectLst/>
                <a:uLnTx/>
                <a:uFillTx/>
                <a:latin typeface="Calibri"/>
                <a:ea typeface="ＭＳ Ｐゴシック" pitchFamily="-107" charset="-128"/>
                <a:cs typeface="Calibri"/>
              </a:rPr>
              <a:t>aims to support partner’s domestic reform</a:t>
            </a:r>
            <a:endParaRPr kumimoji="0" lang="en-GB" sz="2000" b="0" i="0" u="none" strike="noStrike" kern="1200" cap="none" spc="0" normalizeH="0" baseline="0" noProof="0" dirty="0">
              <a:ln>
                <a:noFill/>
              </a:ln>
              <a:solidFill>
                <a:srgbClr val="800000"/>
              </a:solidFill>
              <a:effectLst/>
              <a:uLnTx/>
              <a:uFillTx/>
              <a:latin typeface="Calibri"/>
              <a:ea typeface="ＭＳ Ｐゴシック" pitchFamily="-107" charset="-128"/>
              <a:cs typeface="Calibri"/>
            </a:endParaRPr>
          </a:p>
        </p:txBody>
      </p:sp>
      <p:sp>
        <p:nvSpPr>
          <p:cNvPr id="14" name="Triangle rectangle 13"/>
          <p:cNvSpPr/>
          <p:nvPr/>
        </p:nvSpPr>
        <p:spPr bwMode="auto">
          <a:xfrm rot="16200000" flipH="1">
            <a:off x="8906172" y="-13692"/>
            <a:ext cx="288032" cy="260648"/>
          </a:xfrm>
          <a:prstGeom prst="rtTriangle">
            <a:avLst/>
          </a:prstGeom>
          <a:solidFill>
            <a:srgbClr val="BBE0E3"/>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fr-FR" sz="1200" b="0" i="0" u="none" strike="noStrike" kern="1200" cap="none" spc="0" normalizeH="0" baseline="0" noProof="0" dirty="0">
              <a:ln>
                <a:noFill/>
              </a:ln>
              <a:solidFill>
                <a:srgbClr val="0F5494"/>
              </a:solidFill>
              <a:effectLst/>
              <a:uLnTx/>
              <a:uFillTx/>
              <a:latin typeface="Verdana" pitchFamily="39" charset="0"/>
              <a:ea typeface="ＭＳ Ｐゴシック" pitchFamily="-107" charset="-128"/>
            </a:endParaRPr>
          </a:p>
        </p:txBody>
      </p:sp>
    </p:spTree>
    <p:extLst>
      <p:ext uri="{BB962C8B-B14F-4D97-AF65-F5344CB8AC3E}">
        <p14:creationId xmlns:p14="http://schemas.microsoft.com/office/powerpoint/2010/main" val="8763101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530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529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530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530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530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530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53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p:bldP spid="55300" grpId="0"/>
      <p:bldP spid="55301"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me 5"/>
          <p:cNvGraphicFramePr/>
          <p:nvPr>
            <p:extLst/>
          </p:nvPr>
        </p:nvGraphicFramePr>
        <p:xfrm>
          <a:off x="324974" y="1844278"/>
          <a:ext cx="8458200" cy="18078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4035" name="Rectangle 6"/>
          <p:cNvSpPr>
            <a:spLocks noChangeArrowheads="1"/>
          </p:cNvSpPr>
          <p:nvPr/>
        </p:nvSpPr>
        <p:spPr bwMode="auto">
          <a:xfrm>
            <a:off x="900113" y="1268760"/>
            <a:ext cx="7316787" cy="46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bg1"/>
              </a:buClr>
              <a:buChar char="•"/>
              <a:defRPr sz="2400" i="1">
                <a:solidFill>
                  <a:srgbClr val="0F5494"/>
                </a:solidFill>
                <a:latin typeface="Verdana" charset="0"/>
                <a:ea typeface="ＭＳ Ｐゴシック" charset="-128"/>
              </a:defRPr>
            </a:lvl1pPr>
            <a:lvl2pPr marL="742950" indent="-285750">
              <a:spcBef>
                <a:spcPct val="20000"/>
              </a:spcBef>
              <a:buClr>
                <a:srgbClr val="009FBA"/>
              </a:buClr>
              <a:buChar char="•"/>
              <a:defRPr sz="2000" b="1">
                <a:solidFill>
                  <a:srgbClr val="0F5494"/>
                </a:solidFill>
                <a:latin typeface="Verdana" charset="0"/>
                <a:ea typeface="ＭＳ Ｐゴシック" charset="-128"/>
              </a:defRPr>
            </a:lvl2pPr>
            <a:lvl3pPr marL="1143000" indent="-228600">
              <a:spcBef>
                <a:spcPct val="20000"/>
              </a:spcBef>
              <a:buChar char="•"/>
              <a:defRPr sz="1400">
                <a:solidFill>
                  <a:srgbClr val="0F5494"/>
                </a:solidFill>
                <a:latin typeface="Verdana"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altLang="x-none" sz="2400" b="1" i="0" u="none" strike="noStrike" kern="1200" cap="none" spc="0" normalizeH="0" baseline="0" noProof="0">
                <a:ln>
                  <a:noFill/>
                </a:ln>
                <a:solidFill>
                  <a:srgbClr val="800000"/>
                </a:solidFill>
                <a:effectLst/>
                <a:uLnTx/>
                <a:uFillTx/>
                <a:latin typeface="Calibri" charset="0"/>
                <a:ea typeface="ＭＳ Ｐゴシック" charset="-128"/>
              </a:rPr>
              <a:t>How to chart meaningful engagement in policy dialogue</a:t>
            </a:r>
          </a:p>
        </p:txBody>
      </p:sp>
      <p:sp>
        <p:nvSpPr>
          <p:cNvPr id="44037" name="Rectangle 10"/>
          <p:cNvSpPr>
            <a:spLocks noChangeArrowheads="1"/>
          </p:cNvSpPr>
          <p:nvPr/>
        </p:nvSpPr>
        <p:spPr bwMode="auto">
          <a:xfrm>
            <a:off x="1115616" y="6145485"/>
            <a:ext cx="6867525" cy="523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bg1"/>
              </a:buClr>
              <a:buChar char="•"/>
              <a:defRPr sz="2400" i="1">
                <a:solidFill>
                  <a:srgbClr val="0F5494"/>
                </a:solidFill>
                <a:latin typeface="Verdana" charset="0"/>
                <a:ea typeface="ＭＳ Ｐゴシック" charset="-128"/>
              </a:defRPr>
            </a:lvl1pPr>
            <a:lvl2pPr marL="742950" indent="-285750">
              <a:spcBef>
                <a:spcPct val="20000"/>
              </a:spcBef>
              <a:buClr>
                <a:srgbClr val="009FBA"/>
              </a:buClr>
              <a:buChar char="•"/>
              <a:defRPr sz="2000" b="1">
                <a:solidFill>
                  <a:srgbClr val="0F5494"/>
                </a:solidFill>
                <a:latin typeface="Verdana" charset="0"/>
                <a:ea typeface="ＭＳ Ｐゴシック" charset="-128"/>
              </a:defRPr>
            </a:lvl2pPr>
            <a:lvl3pPr marL="1143000" indent="-228600">
              <a:spcBef>
                <a:spcPct val="20000"/>
              </a:spcBef>
              <a:buChar char="•"/>
              <a:defRPr sz="1400">
                <a:solidFill>
                  <a:srgbClr val="0F5494"/>
                </a:solidFill>
                <a:latin typeface="Verdana"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x-none" sz="2800" b="1" i="1" u="none" strike="noStrike" kern="1200" cap="none" spc="0" normalizeH="0" baseline="0" noProof="0">
                <a:ln>
                  <a:noFill/>
                </a:ln>
                <a:solidFill>
                  <a:srgbClr val="C00000"/>
                </a:solidFill>
                <a:effectLst/>
                <a:uLnTx/>
                <a:uFillTx/>
                <a:latin typeface="Verdana" charset="0"/>
                <a:ea typeface="ＭＳ Ｐゴシック" charset="-128"/>
              </a:rPr>
              <a:t>PEOPLE  -  PROBLEM  -  PROCESS</a:t>
            </a:r>
          </a:p>
        </p:txBody>
      </p:sp>
      <p:sp>
        <p:nvSpPr>
          <p:cNvPr id="7" name="Espace réservé du contenu 2"/>
          <p:cNvSpPr>
            <a:spLocks noGrp="1"/>
          </p:cNvSpPr>
          <p:nvPr>
            <p:ph idx="1"/>
          </p:nvPr>
        </p:nvSpPr>
        <p:spPr>
          <a:xfrm>
            <a:off x="76200" y="4038600"/>
            <a:ext cx="2209800" cy="1828800"/>
          </a:xfrm>
          <a:ln>
            <a:solidFill>
              <a:srgbClr val="FFFFFF"/>
            </a:solidFill>
          </a:ln>
        </p:spPr>
        <p:txBody>
          <a:bodyPr/>
          <a:lstStyle/>
          <a:p>
            <a:pPr eaLnBrk="1" hangingPunct="1">
              <a:buClr>
                <a:srgbClr val="2D2D8A"/>
              </a:buClr>
              <a:buNone/>
            </a:pPr>
            <a:r>
              <a:rPr lang="en-US" sz="1600" i="0" dirty="0">
                <a:solidFill>
                  <a:srgbClr val="000000"/>
                </a:solidFill>
                <a:latin typeface="Calibri" charset="0"/>
                <a:ea typeface="Calibri" charset="0"/>
                <a:cs typeface="Calibri" charset="0"/>
              </a:rPr>
              <a:t>	</a:t>
            </a:r>
            <a:r>
              <a:rPr lang="en-US" sz="1700" i="0" dirty="0">
                <a:solidFill>
                  <a:srgbClr val="000000"/>
                </a:solidFill>
                <a:latin typeface="Calibri" charset="0"/>
                <a:ea typeface="Calibri" charset="0"/>
                <a:cs typeface="Calibri" charset="0"/>
              </a:rPr>
              <a:t>Clarify agendas, objectives, information flows and exchange, trust and credibility, mandate</a:t>
            </a:r>
          </a:p>
        </p:txBody>
      </p:sp>
      <p:sp>
        <p:nvSpPr>
          <p:cNvPr id="8" name="Espace réservé du numéro de diapositive 6"/>
          <p:cNvSpPr txBox="1">
            <a:spLocks/>
          </p:cNvSpPr>
          <p:nvPr/>
        </p:nvSpPr>
        <p:spPr bwMode="auto">
          <a:xfrm>
            <a:off x="6994557"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GB"/>
            </a:defPPr>
            <a:lvl1pPr algn="r" rtl="0" eaLnBrk="1" fontAlgn="base" hangingPunct="1">
              <a:spcBef>
                <a:spcPct val="0"/>
              </a:spcBef>
              <a:spcAft>
                <a:spcPct val="0"/>
              </a:spcAft>
              <a:defRPr sz="1400" kern="1200">
                <a:solidFill>
                  <a:schemeClr val="tx1"/>
                </a:solidFill>
                <a:latin typeface="Arial" pitchFamily="-107" charset="0"/>
                <a:ea typeface="ＭＳ Ｐゴシック" pitchFamily="-107" charset="-128"/>
                <a:cs typeface="ＭＳ Ｐゴシック" pitchFamily="-107" charset="-128"/>
              </a:defRPr>
            </a:lvl1pPr>
            <a:lvl2pPr marL="457200" algn="l" rtl="0" eaLnBrk="0" fontAlgn="base" hangingPunct="0">
              <a:spcBef>
                <a:spcPct val="0"/>
              </a:spcBef>
              <a:spcAft>
                <a:spcPct val="0"/>
              </a:spcAft>
              <a:defRPr sz="1200" kern="1200">
                <a:solidFill>
                  <a:srgbClr val="0F5494"/>
                </a:solidFill>
                <a:latin typeface="Verdana" pitchFamily="-107" charset="0"/>
                <a:ea typeface="ＭＳ Ｐゴシック" pitchFamily="-107" charset="-128"/>
                <a:cs typeface="ＭＳ Ｐゴシック" pitchFamily="-107" charset="-128"/>
              </a:defRPr>
            </a:lvl2pPr>
            <a:lvl3pPr marL="914400" algn="l" rtl="0" eaLnBrk="0" fontAlgn="base" hangingPunct="0">
              <a:spcBef>
                <a:spcPct val="0"/>
              </a:spcBef>
              <a:spcAft>
                <a:spcPct val="0"/>
              </a:spcAft>
              <a:defRPr sz="1200" kern="1200">
                <a:solidFill>
                  <a:srgbClr val="0F5494"/>
                </a:solidFill>
                <a:latin typeface="Verdana" pitchFamily="-107" charset="0"/>
                <a:ea typeface="ＭＳ Ｐゴシック" pitchFamily="-107" charset="-128"/>
                <a:cs typeface="ＭＳ Ｐゴシック" pitchFamily="-107" charset="-128"/>
              </a:defRPr>
            </a:lvl3pPr>
            <a:lvl4pPr marL="1371600" algn="l" rtl="0" eaLnBrk="0" fontAlgn="base" hangingPunct="0">
              <a:spcBef>
                <a:spcPct val="0"/>
              </a:spcBef>
              <a:spcAft>
                <a:spcPct val="0"/>
              </a:spcAft>
              <a:defRPr sz="1200" kern="1200">
                <a:solidFill>
                  <a:srgbClr val="0F5494"/>
                </a:solidFill>
                <a:latin typeface="Verdana" pitchFamily="-107" charset="0"/>
                <a:ea typeface="ＭＳ Ｐゴシック" pitchFamily="-107" charset="-128"/>
                <a:cs typeface="ＭＳ Ｐゴシック" pitchFamily="-107" charset="-128"/>
              </a:defRPr>
            </a:lvl4pPr>
            <a:lvl5pPr marL="1828800" algn="l" rtl="0" eaLnBrk="0" fontAlgn="base" hangingPunct="0">
              <a:spcBef>
                <a:spcPct val="0"/>
              </a:spcBef>
              <a:spcAft>
                <a:spcPct val="0"/>
              </a:spcAft>
              <a:defRPr sz="1200" kern="1200">
                <a:solidFill>
                  <a:srgbClr val="0F5494"/>
                </a:solidFill>
                <a:latin typeface="Verdana" pitchFamily="-107" charset="0"/>
                <a:ea typeface="ＭＳ Ｐゴシック" pitchFamily="-107" charset="-128"/>
                <a:cs typeface="ＭＳ Ｐゴシック" pitchFamily="-107" charset="-128"/>
              </a:defRPr>
            </a:lvl5pPr>
            <a:lvl6pPr marL="2286000" algn="l" defTabSz="457200" rtl="0" eaLnBrk="1" latinLnBrk="0" hangingPunct="1">
              <a:defRPr sz="1200" kern="1200">
                <a:solidFill>
                  <a:srgbClr val="0F5494"/>
                </a:solidFill>
                <a:latin typeface="Verdana" pitchFamily="-107" charset="0"/>
                <a:ea typeface="ＭＳ Ｐゴシック" pitchFamily="-107" charset="-128"/>
                <a:cs typeface="ＭＳ Ｐゴシック" pitchFamily="-107" charset="-128"/>
              </a:defRPr>
            </a:lvl6pPr>
            <a:lvl7pPr marL="2743200" algn="l" defTabSz="457200" rtl="0" eaLnBrk="1" latinLnBrk="0" hangingPunct="1">
              <a:defRPr sz="1200" kern="1200">
                <a:solidFill>
                  <a:srgbClr val="0F5494"/>
                </a:solidFill>
                <a:latin typeface="Verdana" pitchFamily="-107" charset="0"/>
                <a:ea typeface="ＭＳ Ｐゴシック" pitchFamily="-107" charset="-128"/>
                <a:cs typeface="ＭＳ Ｐゴシック" pitchFamily="-107" charset="-128"/>
              </a:defRPr>
            </a:lvl7pPr>
            <a:lvl8pPr marL="3200400" algn="l" defTabSz="457200" rtl="0" eaLnBrk="1" latinLnBrk="0" hangingPunct="1">
              <a:defRPr sz="1200" kern="1200">
                <a:solidFill>
                  <a:srgbClr val="0F5494"/>
                </a:solidFill>
                <a:latin typeface="Verdana" pitchFamily="-107" charset="0"/>
                <a:ea typeface="ＭＳ Ｐゴシック" pitchFamily="-107" charset="-128"/>
                <a:cs typeface="ＭＳ Ｐゴシック" pitchFamily="-107" charset="-128"/>
              </a:defRPr>
            </a:lvl8pPr>
            <a:lvl9pPr marL="3657600" algn="l" defTabSz="457200" rtl="0" eaLnBrk="1" latinLnBrk="0" hangingPunct="1">
              <a:defRPr sz="1200" kern="1200">
                <a:solidFill>
                  <a:srgbClr val="0F5494"/>
                </a:solidFill>
                <a:latin typeface="Verdana" pitchFamily="-107" charset="0"/>
                <a:ea typeface="ＭＳ Ｐゴシック" pitchFamily="-107" charset="-128"/>
                <a:cs typeface="ＭＳ Ｐゴシック" pitchFamily="-107"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7898CEB-5C66-0441-BCFA-825F35114EFD}" type="slidenum">
              <a:rPr kumimoji="0" lang="en-GB" sz="1400" b="0" i="0" u="none" strike="noStrike" kern="1200" cap="none" spc="0" normalizeH="0" baseline="0" noProof="0" smtClean="0">
                <a:ln>
                  <a:noFill/>
                </a:ln>
                <a:solidFill>
                  <a:srgbClr val="000000"/>
                </a:solidFill>
                <a:effectLst/>
                <a:uLnTx/>
                <a:uFillTx/>
                <a:latin typeface="Arial" charset="0"/>
                <a:ea typeface="MS PGothic" charset="0"/>
                <a:cs typeface="MS PGothic" charset="0"/>
              </a:rPr>
              <a:pPr marL="0" marR="0" lvl="0" indent="0" algn="r" defTabSz="914400" rtl="0" eaLnBrk="1" fontAlgn="base" latinLnBrk="0" hangingPunct="1">
                <a:lnSpc>
                  <a:spcPct val="100000"/>
                </a:lnSpc>
                <a:spcBef>
                  <a:spcPct val="0"/>
                </a:spcBef>
                <a:spcAft>
                  <a:spcPct val="0"/>
                </a:spcAft>
                <a:buClrTx/>
                <a:buSzTx/>
                <a:buFontTx/>
                <a:buNone/>
                <a:tabLst/>
                <a:defRPr/>
              </a:pPr>
              <a:t>31</a:t>
            </a:fld>
            <a:endParaRPr kumimoji="0" lang="en-GB" sz="1400" b="0" i="0" u="none" strike="noStrike" kern="1200" cap="none" spc="0" normalizeH="0" baseline="0" noProof="0">
              <a:ln>
                <a:noFill/>
              </a:ln>
              <a:solidFill>
                <a:srgbClr val="000000"/>
              </a:solidFill>
              <a:effectLst/>
              <a:uLnTx/>
              <a:uFillTx/>
              <a:latin typeface="Arial" charset="0"/>
              <a:ea typeface="MS PGothic" charset="0"/>
              <a:cs typeface="MS PGothic" charset="0"/>
            </a:endParaRPr>
          </a:p>
        </p:txBody>
      </p:sp>
      <p:sp>
        <p:nvSpPr>
          <p:cNvPr id="9" name="Espace réservé du contenu 2"/>
          <p:cNvSpPr txBox="1">
            <a:spLocks/>
          </p:cNvSpPr>
          <p:nvPr/>
        </p:nvSpPr>
        <p:spPr bwMode="auto">
          <a:xfrm>
            <a:off x="2362200" y="3962400"/>
            <a:ext cx="2209800" cy="2667000"/>
          </a:xfrm>
          <a:prstGeom prst="rect">
            <a:avLst/>
          </a:prstGeom>
          <a:no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rgbClr val="2D2D8A"/>
              </a:buClr>
              <a:buSzTx/>
              <a:buFontTx/>
              <a:buNone/>
              <a:tabLst/>
              <a:defRPr/>
            </a:pPr>
            <a:r>
              <a:rPr kumimoji="0" lang="en-US" sz="1700" b="0" i="0" u="none" strike="noStrike" kern="0" cap="none" spc="0" normalizeH="0" baseline="0" noProof="0" dirty="0">
                <a:ln>
                  <a:noFill/>
                </a:ln>
                <a:solidFill>
                  <a:srgbClr val="000000"/>
                </a:solidFill>
                <a:effectLst/>
                <a:uLnTx/>
                <a:uFillTx/>
                <a:latin typeface="Calibri" charset="0"/>
                <a:ea typeface="Calibri" charset="0"/>
                <a:cs typeface="Calibri" charset="0"/>
              </a:rPr>
              <a:t>	Distinguish the types of dialogue and identify upcoming events, studies, milestones along a time line.</a:t>
            </a:r>
          </a:p>
        </p:txBody>
      </p:sp>
      <p:sp>
        <p:nvSpPr>
          <p:cNvPr id="10" name="Espace réservé du contenu 2"/>
          <p:cNvSpPr txBox="1">
            <a:spLocks/>
          </p:cNvSpPr>
          <p:nvPr/>
        </p:nvSpPr>
        <p:spPr bwMode="auto">
          <a:xfrm>
            <a:off x="4267200" y="3962400"/>
            <a:ext cx="2209800" cy="1600200"/>
          </a:xfrm>
          <a:prstGeom prst="rect">
            <a:avLst/>
          </a:prstGeom>
          <a:no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rgbClr val="2D2D8A"/>
              </a:buClr>
              <a:buSzTx/>
              <a:buFontTx/>
              <a:buNone/>
              <a:tabLst/>
              <a:defRPr/>
            </a:pPr>
            <a:r>
              <a:rPr kumimoji="0" lang="en-US" sz="1700" b="0" i="0" u="none" strike="noStrike" kern="0" cap="none" spc="0" normalizeH="0" baseline="0" noProof="0" dirty="0">
                <a:ln>
                  <a:noFill/>
                </a:ln>
                <a:solidFill>
                  <a:srgbClr val="000000"/>
                </a:solidFill>
                <a:effectLst/>
                <a:uLnTx/>
                <a:uFillTx/>
                <a:latin typeface="Calibri" charset="0"/>
                <a:ea typeface="Calibri" charset="0"/>
                <a:cs typeface="Calibri" charset="0"/>
              </a:rPr>
              <a:t>	Explore relevance and credibility. Identify entry points and how to build bridges between dialogue reinforcing reform.</a:t>
            </a:r>
          </a:p>
        </p:txBody>
      </p:sp>
      <p:sp>
        <p:nvSpPr>
          <p:cNvPr id="11" name="Espace réservé du contenu 2"/>
          <p:cNvSpPr txBox="1">
            <a:spLocks/>
          </p:cNvSpPr>
          <p:nvPr/>
        </p:nvSpPr>
        <p:spPr bwMode="auto">
          <a:xfrm>
            <a:off x="6629400" y="3962400"/>
            <a:ext cx="2209800" cy="2058888"/>
          </a:xfrm>
          <a:prstGeom prst="rect">
            <a:avLst/>
          </a:prstGeom>
          <a:no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rgbClr val="2D2D8A"/>
              </a:buClr>
              <a:buSzTx/>
              <a:buFontTx/>
              <a:buNone/>
              <a:tabLst/>
              <a:defRPr/>
            </a:pPr>
            <a:r>
              <a:rPr kumimoji="0" lang="en-GB" sz="800" b="0" i="0" u="none" strike="noStrike" kern="0" cap="none" spc="0" normalizeH="0" baseline="0" noProof="0" dirty="0">
                <a:ln>
                  <a:noFill/>
                </a:ln>
                <a:solidFill>
                  <a:srgbClr val="000000"/>
                </a:solidFill>
                <a:effectLst/>
                <a:uLnTx/>
                <a:uFillTx/>
                <a:latin typeface="Calibri" charset="0"/>
                <a:ea typeface="Calibri" charset="0"/>
                <a:cs typeface="Calibri" charset="0"/>
              </a:rPr>
              <a:t>	</a:t>
            </a:r>
            <a:r>
              <a:rPr kumimoji="0" lang="en-US" sz="1700" b="0" i="0" u="none" strike="noStrike" kern="0" cap="none" spc="0" normalizeH="0" baseline="0" noProof="0" dirty="0">
                <a:ln>
                  <a:noFill/>
                </a:ln>
                <a:solidFill>
                  <a:srgbClr val="000000"/>
                </a:solidFill>
                <a:effectLst/>
                <a:uLnTx/>
                <a:uFillTx/>
                <a:latin typeface="Calibri" charset="0"/>
                <a:ea typeface="Calibri" charset="0"/>
                <a:cs typeface="Calibri" charset="0"/>
              </a:rPr>
              <a:t>Support/tailor process keeping in mind the fundamental importance of democratic processes</a:t>
            </a:r>
          </a:p>
        </p:txBody>
      </p:sp>
    </p:spTree>
    <p:extLst>
      <p:ext uri="{BB962C8B-B14F-4D97-AF65-F5344CB8AC3E}">
        <p14:creationId xmlns:p14="http://schemas.microsoft.com/office/powerpoint/2010/main" val="4865353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8" name="Group 7"/>
          <p:cNvGrpSpPr/>
          <p:nvPr/>
        </p:nvGrpSpPr>
        <p:grpSpPr>
          <a:xfrm>
            <a:off x="63143" y="5589240"/>
            <a:ext cx="9033227" cy="1224136"/>
            <a:chOff x="63143" y="5589240"/>
            <a:chExt cx="9033227" cy="1224136"/>
          </a:xfrm>
        </p:grpSpPr>
        <p:sp>
          <p:nvSpPr>
            <p:cNvPr id="31" name="Rounded Rectangle 30"/>
            <p:cNvSpPr/>
            <p:nvPr/>
          </p:nvSpPr>
          <p:spPr>
            <a:xfrm>
              <a:off x="63143" y="5589240"/>
              <a:ext cx="9033227" cy="1224136"/>
            </a:xfrm>
            <a:prstGeom prst="roundRect">
              <a:avLst>
                <a:gd name="adj" fmla="val 10000"/>
              </a:avLst>
            </a:prstGeom>
            <a:solidFill>
              <a:schemeClr val="accent1">
                <a:alpha val="26000"/>
              </a:schemeClr>
            </a:solidFill>
            <a:ln>
              <a:solidFill>
                <a:schemeClr val="tx1"/>
              </a:solidFill>
            </a:ln>
          </p:spPr>
          <p:style>
            <a:lnRef idx="0">
              <a:schemeClr val="dk1">
                <a:hueOff val="0"/>
                <a:satOff val="0"/>
                <a:lumOff val="0"/>
                <a:alphaOff val="0"/>
              </a:schemeClr>
            </a:lnRef>
            <a:fillRef idx="1">
              <a:schemeClr val="accent1">
                <a:tint val="55000"/>
                <a:hueOff val="0"/>
                <a:satOff val="0"/>
                <a:lumOff val="0"/>
                <a:alphaOff val="0"/>
              </a:schemeClr>
            </a:fillRef>
            <a:effectRef idx="0">
              <a:schemeClr val="accent1">
                <a:tint val="55000"/>
                <a:hueOff val="0"/>
                <a:satOff val="0"/>
                <a:lumOff val="0"/>
                <a:alphaOff val="0"/>
              </a:schemeClr>
            </a:effectRef>
            <a:fontRef idx="minor">
              <a:schemeClr val="dk1">
                <a:hueOff val="0"/>
                <a:satOff val="0"/>
                <a:lumOff val="0"/>
                <a:alphaOff val="0"/>
              </a:schemeClr>
            </a:fontRef>
          </p:style>
        </p:sp>
        <p:sp>
          <p:nvSpPr>
            <p:cNvPr id="32" name="Rounded Rectangle 4"/>
            <p:cNvSpPr/>
            <p:nvPr/>
          </p:nvSpPr>
          <p:spPr>
            <a:xfrm>
              <a:off x="63144" y="5589240"/>
              <a:ext cx="1196487" cy="1224136"/>
            </a:xfrm>
            <a:prstGeom prst="rect">
              <a:avLst/>
            </a:prstGeom>
            <a:solidFill>
              <a:schemeClr val="accent1">
                <a:alpha val="26000"/>
              </a:schemeClr>
            </a:solid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4000" tIns="120904" rIns="0" bIns="120904" numCol="1" spcCol="1270" anchor="t" anchorCtr="0">
              <a:noAutofit/>
            </a:bodyPr>
            <a:lstStyle/>
            <a:p>
              <a:pPr marL="0" marR="0" lvl="0" indent="0" algn="ctr" defTabSz="755650" rtl="0" eaLnBrk="1" fontAlgn="base" latinLnBrk="0" hangingPunct="1">
                <a:lnSpc>
                  <a:spcPct val="90000"/>
                </a:lnSpc>
                <a:spcBef>
                  <a:spcPct val="0"/>
                </a:spcBef>
                <a:spcAft>
                  <a:spcPct val="35000"/>
                </a:spcAft>
                <a:buClrTx/>
                <a:buSzTx/>
                <a:buFontTx/>
                <a:buNone/>
                <a:tabLst/>
                <a:defRPr/>
              </a:pPr>
              <a:r>
                <a:rPr kumimoji="0" lang="en-GB" sz="1400" b="0" i="0" u="none" strike="noStrike" kern="1200" cap="none" spc="0" normalizeH="0" baseline="0" noProof="0" dirty="0">
                  <a:ln>
                    <a:noFill/>
                  </a:ln>
                  <a:solidFill>
                    <a:srgbClr val="000000">
                      <a:hueOff val="0"/>
                      <a:satOff val="0"/>
                      <a:lumOff val="0"/>
                      <a:alphaOff val="0"/>
                    </a:srgbClr>
                  </a:solidFill>
                  <a:effectLst/>
                  <a:uLnTx/>
                  <a:uFillTx/>
                  <a:latin typeface="Verdana"/>
                  <a:ea typeface="+mn-ea"/>
                  <a:cs typeface="+mn-cs"/>
                </a:rPr>
                <a:t>Operational dialogue</a:t>
              </a:r>
            </a:p>
          </p:txBody>
        </p:sp>
      </p:grpSp>
      <p:grpSp>
        <p:nvGrpSpPr>
          <p:cNvPr id="9" name="Group 8"/>
          <p:cNvGrpSpPr/>
          <p:nvPr/>
        </p:nvGrpSpPr>
        <p:grpSpPr>
          <a:xfrm>
            <a:off x="35496" y="3501008"/>
            <a:ext cx="9060874" cy="1296144"/>
            <a:chOff x="-396552" y="3573016"/>
            <a:chExt cx="9060874" cy="1296144"/>
          </a:xfrm>
        </p:grpSpPr>
        <p:sp>
          <p:nvSpPr>
            <p:cNvPr id="34" name="Rounded Rectangle 33"/>
            <p:cNvSpPr/>
            <p:nvPr/>
          </p:nvSpPr>
          <p:spPr>
            <a:xfrm>
              <a:off x="-396552" y="3573016"/>
              <a:ext cx="9060874" cy="1296144"/>
            </a:xfrm>
            <a:prstGeom prst="roundRect">
              <a:avLst>
                <a:gd name="adj" fmla="val 10000"/>
              </a:avLst>
            </a:prstGeom>
            <a:solidFill>
              <a:schemeClr val="accent1">
                <a:alpha val="26000"/>
              </a:schemeClr>
            </a:solidFill>
            <a:ln>
              <a:solidFill>
                <a:schemeClr val="tx1"/>
              </a:solidFill>
            </a:ln>
          </p:spPr>
          <p:style>
            <a:lnRef idx="0">
              <a:schemeClr val="dk1">
                <a:hueOff val="0"/>
                <a:satOff val="0"/>
                <a:lumOff val="0"/>
                <a:alphaOff val="0"/>
              </a:schemeClr>
            </a:lnRef>
            <a:fillRef idx="1">
              <a:schemeClr val="accent1">
                <a:tint val="55000"/>
                <a:hueOff val="0"/>
                <a:satOff val="0"/>
                <a:lumOff val="0"/>
                <a:alphaOff val="0"/>
              </a:schemeClr>
            </a:fillRef>
            <a:effectRef idx="0">
              <a:schemeClr val="accent1">
                <a:tint val="55000"/>
                <a:hueOff val="0"/>
                <a:satOff val="0"/>
                <a:lumOff val="0"/>
                <a:alphaOff val="0"/>
              </a:schemeClr>
            </a:effectRef>
            <a:fontRef idx="minor">
              <a:schemeClr val="dk1">
                <a:hueOff val="0"/>
                <a:satOff val="0"/>
                <a:lumOff val="0"/>
                <a:alphaOff val="0"/>
              </a:schemeClr>
            </a:fontRef>
          </p:style>
        </p:sp>
        <p:sp>
          <p:nvSpPr>
            <p:cNvPr id="35" name="Rounded Rectangle 6"/>
            <p:cNvSpPr/>
            <p:nvPr/>
          </p:nvSpPr>
          <p:spPr>
            <a:xfrm>
              <a:off x="-396552" y="3573016"/>
              <a:ext cx="1224135" cy="1296144"/>
            </a:xfrm>
            <a:prstGeom prst="rect">
              <a:avLst/>
            </a:prstGeom>
            <a:solidFill>
              <a:schemeClr val="accent1">
                <a:alpha val="26000"/>
              </a:schemeClr>
            </a:solid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4000" tIns="120904" rIns="0" bIns="120904" numCol="1" spcCol="1270" anchor="t" anchorCtr="0">
              <a:noAutofit/>
            </a:bodyPr>
            <a:lstStyle/>
            <a:p>
              <a:pPr marL="0" marR="0" lvl="0" indent="0" algn="ctr" defTabSz="965200" rtl="0" eaLnBrk="1" fontAlgn="base" latinLnBrk="0" hangingPunct="1">
                <a:lnSpc>
                  <a:spcPct val="90000"/>
                </a:lnSpc>
                <a:spcBef>
                  <a:spcPct val="0"/>
                </a:spcBef>
                <a:spcAft>
                  <a:spcPct val="35000"/>
                </a:spcAft>
                <a:buClrTx/>
                <a:buSzTx/>
                <a:buFontTx/>
                <a:buNone/>
                <a:tabLst/>
                <a:defRPr/>
              </a:pPr>
              <a:r>
                <a:rPr kumimoji="0" lang="en-GB" sz="1400" b="0" i="0" u="none" strike="noStrike" kern="1200" cap="none" spc="0" normalizeH="0" baseline="0" noProof="0" dirty="0">
                  <a:ln>
                    <a:noFill/>
                  </a:ln>
                  <a:solidFill>
                    <a:srgbClr val="000000">
                      <a:hueOff val="0"/>
                      <a:satOff val="0"/>
                      <a:lumOff val="0"/>
                      <a:alphaOff val="0"/>
                    </a:srgbClr>
                  </a:solidFill>
                  <a:effectLst/>
                  <a:uLnTx/>
                  <a:uFillTx/>
                  <a:latin typeface="Verdana"/>
                  <a:ea typeface="+mn-ea"/>
                  <a:cs typeface="+mn-cs"/>
                </a:rPr>
                <a:t>Strategic dialogue</a:t>
              </a:r>
            </a:p>
          </p:txBody>
        </p:sp>
      </p:grpSp>
      <p:grpSp>
        <p:nvGrpSpPr>
          <p:cNvPr id="36" name="Group 35"/>
          <p:cNvGrpSpPr/>
          <p:nvPr/>
        </p:nvGrpSpPr>
        <p:grpSpPr>
          <a:xfrm>
            <a:off x="35496" y="1412776"/>
            <a:ext cx="9060874" cy="1296144"/>
            <a:chOff x="377294" y="-354692"/>
            <a:chExt cx="7253225" cy="1089709"/>
          </a:xfrm>
          <a:solidFill>
            <a:schemeClr val="accent1">
              <a:alpha val="26000"/>
            </a:schemeClr>
          </a:solidFill>
        </p:grpSpPr>
        <p:sp>
          <p:nvSpPr>
            <p:cNvPr id="37" name="Rounded Rectangle 36"/>
            <p:cNvSpPr/>
            <p:nvPr/>
          </p:nvSpPr>
          <p:spPr>
            <a:xfrm>
              <a:off x="377294" y="-354692"/>
              <a:ext cx="7253225" cy="1089709"/>
            </a:xfrm>
            <a:prstGeom prst="roundRect">
              <a:avLst>
                <a:gd name="adj" fmla="val 10000"/>
              </a:avLst>
            </a:prstGeom>
            <a:grpFill/>
            <a:ln>
              <a:solidFill>
                <a:schemeClr val="tx1"/>
              </a:solidFill>
            </a:ln>
          </p:spPr>
          <p:style>
            <a:lnRef idx="0">
              <a:schemeClr val="dk1">
                <a:hueOff val="0"/>
                <a:satOff val="0"/>
                <a:lumOff val="0"/>
                <a:alphaOff val="0"/>
              </a:schemeClr>
            </a:lnRef>
            <a:fillRef idx="1">
              <a:schemeClr val="accent1">
                <a:tint val="55000"/>
                <a:hueOff val="0"/>
                <a:satOff val="0"/>
                <a:lumOff val="0"/>
                <a:alphaOff val="0"/>
              </a:schemeClr>
            </a:fillRef>
            <a:effectRef idx="0">
              <a:schemeClr val="accent1">
                <a:tint val="55000"/>
                <a:hueOff val="0"/>
                <a:satOff val="0"/>
                <a:lumOff val="0"/>
                <a:alphaOff val="0"/>
              </a:schemeClr>
            </a:effectRef>
            <a:fontRef idx="minor">
              <a:schemeClr val="dk1">
                <a:hueOff val="0"/>
                <a:satOff val="0"/>
                <a:lumOff val="0"/>
                <a:alphaOff val="0"/>
              </a:schemeClr>
            </a:fontRef>
          </p:style>
        </p:sp>
        <p:sp>
          <p:nvSpPr>
            <p:cNvPr id="38" name="Rounded Rectangle 8"/>
            <p:cNvSpPr/>
            <p:nvPr/>
          </p:nvSpPr>
          <p:spPr>
            <a:xfrm>
              <a:off x="399310" y="-354692"/>
              <a:ext cx="957903" cy="1089709"/>
            </a:xfrm>
            <a:prstGeom prst="rect">
              <a:avLst/>
            </a:prstGeom>
            <a:grp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4000" tIns="120904" rIns="0" bIns="120904" numCol="1" spcCol="1270" anchor="t" anchorCtr="0">
              <a:noAutofit/>
            </a:bodyPr>
            <a:lstStyle/>
            <a:p>
              <a:pPr marL="0" marR="0" lvl="0" indent="0" algn="ctr" defTabSz="755650" rtl="0" eaLnBrk="1" fontAlgn="base" latinLnBrk="0" hangingPunct="1">
                <a:lnSpc>
                  <a:spcPct val="90000"/>
                </a:lnSpc>
                <a:spcBef>
                  <a:spcPct val="0"/>
                </a:spcBef>
                <a:spcAft>
                  <a:spcPct val="35000"/>
                </a:spcAft>
                <a:buClrTx/>
                <a:buSzTx/>
                <a:buFontTx/>
                <a:buNone/>
                <a:tabLst/>
                <a:defRPr/>
              </a:pPr>
              <a:r>
                <a:rPr kumimoji="0" lang="en-GB" sz="1400" b="0" i="0" u="none" strike="noStrike" kern="1200" cap="none" spc="0" normalizeH="0" baseline="0" noProof="0" dirty="0">
                  <a:ln>
                    <a:noFill/>
                  </a:ln>
                  <a:solidFill>
                    <a:srgbClr val="000000">
                      <a:hueOff val="0"/>
                      <a:satOff val="0"/>
                      <a:lumOff val="0"/>
                      <a:alphaOff val="0"/>
                    </a:srgbClr>
                  </a:solidFill>
                  <a:effectLst/>
                  <a:uLnTx/>
                  <a:uFillTx/>
                  <a:latin typeface="Verdana"/>
                  <a:ea typeface="+mn-ea"/>
                  <a:cs typeface="+mn-cs"/>
                </a:rPr>
                <a:t>High-level policy dialogue</a:t>
              </a:r>
            </a:p>
          </p:txBody>
        </p:sp>
      </p:grpSp>
      <p:grpSp>
        <p:nvGrpSpPr>
          <p:cNvPr id="42" name="Group 7"/>
          <p:cNvGrpSpPr>
            <a:grpSpLocks/>
          </p:cNvGrpSpPr>
          <p:nvPr/>
        </p:nvGrpSpPr>
        <p:grpSpPr bwMode="auto">
          <a:xfrm>
            <a:off x="1403647" y="1700808"/>
            <a:ext cx="2160241" cy="4896544"/>
            <a:chOff x="4380590" y="91792"/>
            <a:chExt cx="1772706" cy="912167"/>
          </a:xfrm>
        </p:grpSpPr>
        <p:sp>
          <p:nvSpPr>
            <p:cNvPr id="43" name="Rounded Rectangle 42"/>
            <p:cNvSpPr/>
            <p:nvPr/>
          </p:nvSpPr>
          <p:spPr>
            <a:xfrm>
              <a:off x="4380590" y="91792"/>
              <a:ext cx="1772706" cy="912167"/>
            </a:xfrm>
            <a:prstGeom prst="roundRect">
              <a:avLst>
                <a:gd name="adj" fmla="val 10000"/>
              </a:avLst>
            </a:prstGeom>
          </p:spPr>
          <p:style>
            <a:lnRef idx="2">
              <a:schemeClr val="lt1">
                <a:hueOff val="0"/>
                <a:satOff val="0"/>
                <a:lumOff val="0"/>
                <a:alphaOff val="0"/>
              </a:schemeClr>
            </a:lnRef>
            <a:fillRef idx="1">
              <a:schemeClr val="accent1">
                <a:shade val="60000"/>
                <a:hueOff val="0"/>
                <a:satOff val="0"/>
                <a:lumOff val="0"/>
                <a:alphaOff val="0"/>
              </a:schemeClr>
            </a:fillRef>
            <a:effectRef idx="0">
              <a:schemeClr val="accent1">
                <a:shade val="60000"/>
                <a:hueOff val="0"/>
                <a:satOff val="0"/>
                <a:lumOff val="0"/>
                <a:alphaOff val="0"/>
              </a:schemeClr>
            </a:effectRef>
            <a:fontRef idx="minor">
              <a:schemeClr val="lt1"/>
            </a:fontRef>
          </p:style>
        </p:sp>
        <p:sp>
          <p:nvSpPr>
            <p:cNvPr id="44" name="Rounded Rectangle 4"/>
            <p:cNvSpPr/>
            <p:nvPr/>
          </p:nvSpPr>
          <p:spPr>
            <a:xfrm>
              <a:off x="4408084" y="118760"/>
              <a:ext cx="1717718" cy="858231"/>
            </a:xfrm>
            <a:prstGeom prst="rect">
              <a:avLst/>
            </a:prstGeom>
          </p:spPr>
          <p:style>
            <a:lnRef idx="0">
              <a:scrgbClr r="0" g="0" b="0"/>
            </a:lnRef>
            <a:fillRef idx="0">
              <a:scrgbClr r="0" g="0" b="0"/>
            </a:fillRef>
            <a:effectRef idx="0">
              <a:scrgbClr r="0" g="0" b="0"/>
            </a:effectRef>
            <a:fontRef idx="minor">
              <a:schemeClr val="lt1"/>
            </a:fontRef>
          </p:style>
          <p:txBody>
            <a:bodyPr lIns="49530" tIns="49530" rIns="49530" bIns="49530" spcCol="1270" anchor="ctr"/>
            <a:lstStyle/>
            <a:p>
              <a:pPr marL="0" marR="0" lvl="0" indent="0" algn="ctr" defTabSz="577850" rtl="0" eaLnBrk="1" fontAlgn="base" latinLnBrk="0" hangingPunct="1">
                <a:lnSpc>
                  <a:spcPct val="90000"/>
                </a:lnSpc>
                <a:spcBef>
                  <a:spcPct val="0"/>
                </a:spcBef>
                <a:spcAft>
                  <a:spcPct val="35000"/>
                </a:spcAft>
                <a:buClrTx/>
                <a:buSzTx/>
                <a:buFontTx/>
                <a:buNone/>
                <a:tabLst/>
                <a:defRPr/>
              </a:pPr>
              <a:endParaRPr kumimoji="0" lang="en-GB" sz="1400" b="0" i="0" u="none" strike="noStrike" kern="1200" cap="none" spc="0" normalizeH="0" baseline="0" noProof="0" dirty="0">
                <a:ln>
                  <a:noFill/>
                </a:ln>
                <a:solidFill>
                  <a:srgbClr val="FFFFFF"/>
                </a:solidFill>
                <a:effectLst/>
                <a:uLnTx/>
                <a:uFillTx/>
                <a:latin typeface="Verdana"/>
                <a:ea typeface="+mn-ea"/>
                <a:cs typeface="+mn-cs"/>
              </a:endParaRPr>
            </a:p>
          </p:txBody>
        </p:sp>
      </p:grpSp>
      <p:cxnSp>
        <p:nvCxnSpPr>
          <p:cNvPr id="50" name="Straight Connector 49"/>
          <p:cNvCxnSpPr/>
          <p:nvPr/>
        </p:nvCxnSpPr>
        <p:spPr bwMode="auto">
          <a:xfrm>
            <a:off x="3108027" y="548308"/>
            <a:ext cx="23813" cy="6265068"/>
          </a:xfrm>
          <a:prstGeom prst="line">
            <a:avLst/>
          </a:prstGeom>
          <a:noFill/>
          <a:ln w="22225" cap="flat" cmpd="sng" algn="ctr">
            <a:solidFill>
              <a:schemeClr val="accent1">
                <a:lumMod val="50000"/>
              </a:schemeClr>
            </a:solidFill>
            <a:prstDash val="dash"/>
            <a:round/>
            <a:headEnd type="none" w="med" len="med"/>
            <a:tailEnd type="none" w="med" len="me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53" name="Title 1"/>
          <p:cNvSpPr txBox="1">
            <a:spLocks/>
          </p:cNvSpPr>
          <p:nvPr/>
        </p:nvSpPr>
        <p:spPr bwMode="auto">
          <a:xfrm>
            <a:off x="35496" y="-171400"/>
            <a:ext cx="9033226" cy="6477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2000" b="1" i="0" u="none" strike="noStrike" kern="0" cap="none" spc="0" normalizeH="0" baseline="0" noProof="0" dirty="0">
                <a:ln>
                  <a:noFill/>
                </a:ln>
                <a:solidFill>
                  <a:srgbClr val="0F5494"/>
                </a:solidFill>
                <a:effectLst/>
                <a:uLnTx/>
                <a:uFillTx/>
                <a:latin typeface="Verdana"/>
                <a:ea typeface="+mj-ea"/>
                <a:cs typeface="+mj-cs"/>
              </a:rPr>
              <a:t>Example of a sector coordination &amp; dialogue structure</a:t>
            </a:r>
          </a:p>
        </p:txBody>
      </p:sp>
      <p:sp>
        <p:nvSpPr>
          <p:cNvPr id="17" name="TextBox 16"/>
          <p:cNvSpPr txBox="1"/>
          <p:nvPr/>
        </p:nvSpPr>
        <p:spPr>
          <a:xfrm>
            <a:off x="1115616" y="404664"/>
            <a:ext cx="1992411" cy="923330"/>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800" b="1" i="0" u="none" strike="noStrike" kern="1200" cap="none" spc="0" normalizeH="0" baseline="0" noProof="0" dirty="0">
                <a:ln>
                  <a:noFill/>
                </a:ln>
                <a:solidFill>
                  <a:srgbClr val="DAEDEF">
                    <a:lumMod val="50000"/>
                  </a:srgbClr>
                </a:solidFill>
                <a:effectLst/>
                <a:uLnTx/>
                <a:uFillTx/>
                <a:latin typeface="Verdana" pitchFamily="34" charset="0"/>
                <a:ea typeface="ＭＳ Ｐゴシック" pitchFamily="-107" charset="-128"/>
                <a:cs typeface="+mn-cs"/>
              </a:rPr>
              <a:t>Political Dialogue with EU / EC </a:t>
            </a:r>
          </a:p>
        </p:txBody>
      </p:sp>
      <p:sp>
        <p:nvSpPr>
          <p:cNvPr id="56" name="TextBox 55"/>
          <p:cNvSpPr txBox="1"/>
          <p:nvPr/>
        </p:nvSpPr>
        <p:spPr>
          <a:xfrm>
            <a:off x="3275856" y="622429"/>
            <a:ext cx="5792866" cy="646331"/>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800" b="1" i="0" u="none" strike="noStrike" kern="1200" cap="none" spc="0" normalizeH="0" baseline="0" noProof="0" dirty="0">
                <a:ln>
                  <a:noFill/>
                </a:ln>
                <a:solidFill>
                  <a:srgbClr val="DAEDEF">
                    <a:lumMod val="50000"/>
                  </a:srgbClr>
                </a:solidFill>
                <a:effectLst/>
                <a:uLnTx/>
                <a:uFillTx/>
                <a:latin typeface="Verdana" pitchFamily="34" charset="0"/>
                <a:ea typeface="ＭＳ Ｐゴシック" pitchFamily="-107" charset="-128"/>
                <a:cs typeface="+mn-cs"/>
              </a:rPr>
              <a:t>Formal Policy Dialogue under the national / sector coordination structure  </a:t>
            </a:r>
          </a:p>
        </p:txBody>
      </p:sp>
      <p:graphicFrame>
        <p:nvGraphicFramePr>
          <p:cNvPr id="27" name="Diagram 26"/>
          <p:cNvGraphicFramePr/>
          <p:nvPr>
            <p:extLst/>
          </p:nvPr>
        </p:nvGraphicFramePr>
        <p:xfrm>
          <a:off x="827584" y="188454"/>
          <a:ext cx="8496944" cy="69847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5" name="Straight Connector 4"/>
          <p:cNvCxnSpPr/>
          <p:nvPr/>
        </p:nvCxnSpPr>
        <p:spPr bwMode="auto">
          <a:xfrm>
            <a:off x="3563888" y="4293096"/>
            <a:ext cx="444802" cy="0"/>
          </a:xfrm>
          <a:prstGeom prst="line">
            <a:avLst/>
          </a:prstGeom>
          <a:noFill/>
          <a:ln w="38100" cap="flat" cmpd="sng" algn="ctr">
            <a:solidFill>
              <a:schemeClr val="tx1"/>
            </a:solidFill>
            <a:prstDash val="dash"/>
            <a:round/>
            <a:headEnd type="none" w="med" len="med"/>
            <a:tailEnd type="none" w="med" len="me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23" name="Straight Connector 22"/>
          <p:cNvCxnSpPr/>
          <p:nvPr/>
        </p:nvCxnSpPr>
        <p:spPr bwMode="auto">
          <a:xfrm>
            <a:off x="3563888" y="6165304"/>
            <a:ext cx="216024" cy="0"/>
          </a:xfrm>
          <a:prstGeom prst="line">
            <a:avLst/>
          </a:prstGeom>
          <a:noFill/>
          <a:ln w="38100" cap="flat" cmpd="sng" algn="ctr">
            <a:solidFill>
              <a:schemeClr val="tx1"/>
            </a:solidFill>
            <a:prstDash val="dash"/>
            <a:round/>
            <a:headEnd type="none" w="med" len="med"/>
            <a:tailEnd type="none" w="med" len="me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12" name="TextBox 11"/>
          <p:cNvSpPr txBox="1"/>
          <p:nvPr/>
        </p:nvSpPr>
        <p:spPr>
          <a:xfrm>
            <a:off x="1437151" y="2492896"/>
            <a:ext cx="1670875" cy="3560975"/>
          </a:xfrm>
          <a:prstGeom prst="rect">
            <a:avLst/>
          </a:prstGeom>
          <a:noFill/>
        </p:spPr>
        <p:txBody>
          <a:bodyPr wrap="square" rtlCol="0">
            <a:spAutoFit/>
          </a:bodyPr>
          <a:lstStyle/>
          <a:p>
            <a:pPr marL="0" marR="0" lvl="0" indent="0" algn="ctr" defTabSz="577850" rtl="0" eaLnBrk="1" fontAlgn="base" latinLnBrk="0" hangingPunct="1">
              <a:lnSpc>
                <a:spcPct val="90000"/>
              </a:lnSpc>
              <a:spcBef>
                <a:spcPct val="0"/>
              </a:spcBef>
              <a:spcAft>
                <a:spcPct val="35000"/>
              </a:spcAft>
              <a:buClrTx/>
              <a:buSzTx/>
              <a:buFontTx/>
              <a:buNone/>
              <a:tabLst/>
              <a:defRPr/>
            </a:pPr>
            <a:r>
              <a:rPr kumimoji="0" lang="en-GB" sz="1400" b="0" i="0" u="none" strike="noStrike" kern="1200" cap="none" spc="0" normalizeH="0" baseline="0" noProof="0" dirty="0">
                <a:ln>
                  <a:noFill/>
                </a:ln>
                <a:solidFill>
                  <a:srgbClr val="FFFFFF"/>
                </a:solidFill>
                <a:effectLst/>
                <a:uLnTx/>
                <a:uFillTx/>
                <a:latin typeface="Verdana" pitchFamily="34" charset="0"/>
                <a:ea typeface="ＭＳ Ｐゴシック" pitchFamily="-107" charset="-128"/>
                <a:cs typeface="+mn-cs"/>
              </a:rPr>
              <a:t>General and thematic meetings and working groups negotiating and forming the EC relationship with the country</a:t>
            </a:r>
          </a:p>
          <a:p>
            <a:pPr marL="0" marR="0" lvl="0" indent="0" algn="ctr" defTabSz="577850" rtl="0" eaLnBrk="1" fontAlgn="base" latinLnBrk="0" hangingPunct="1">
              <a:lnSpc>
                <a:spcPct val="90000"/>
              </a:lnSpc>
              <a:spcBef>
                <a:spcPct val="0"/>
              </a:spcBef>
              <a:spcAft>
                <a:spcPct val="35000"/>
              </a:spcAft>
              <a:buClrTx/>
              <a:buSzTx/>
              <a:buFontTx/>
              <a:buNone/>
              <a:tabLst/>
              <a:defRPr/>
            </a:pPr>
            <a:r>
              <a:rPr kumimoji="0" lang="en-GB" sz="1400" b="0" i="0" u="none" strike="noStrike" kern="1200" cap="none" spc="0" normalizeH="0" baseline="0" noProof="0" dirty="0">
                <a:ln>
                  <a:noFill/>
                </a:ln>
                <a:solidFill>
                  <a:srgbClr val="FFFFFF"/>
                </a:solidFill>
                <a:effectLst/>
                <a:uLnTx/>
                <a:uFillTx/>
                <a:latin typeface="Verdana" pitchFamily="34" charset="0"/>
                <a:ea typeface="ＭＳ Ｐゴシック" pitchFamily="-107" charset="-128"/>
                <a:cs typeface="+mn-cs"/>
              </a:rPr>
              <a:t>e.g.: DIR &amp; </a:t>
            </a:r>
            <a:r>
              <a:rPr kumimoji="0" lang="en-GB" sz="1400" b="0" i="0" u="none" strike="noStrike" kern="1200" cap="none" spc="0" normalizeH="0" baseline="0" noProof="0" dirty="0" err="1">
                <a:ln>
                  <a:noFill/>
                </a:ln>
                <a:solidFill>
                  <a:srgbClr val="FFFFFF"/>
                </a:solidFill>
                <a:effectLst/>
                <a:uLnTx/>
                <a:uFillTx/>
                <a:latin typeface="Verdana" pitchFamily="34" charset="0"/>
                <a:ea typeface="ＭＳ Ｐゴシック" pitchFamily="-107" charset="-128"/>
                <a:cs typeface="+mn-cs"/>
              </a:rPr>
              <a:t>Cssr</a:t>
            </a:r>
            <a:r>
              <a:rPr kumimoji="0" lang="en-GB" sz="1400" b="0" i="0" u="none" strike="noStrike" kern="1200" cap="none" spc="0" normalizeH="0" baseline="0" noProof="0" dirty="0">
                <a:ln>
                  <a:noFill/>
                </a:ln>
                <a:solidFill>
                  <a:srgbClr val="FFFFFF"/>
                </a:solidFill>
                <a:effectLst/>
                <a:uLnTx/>
                <a:uFillTx/>
                <a:latin typeface="Verdana" pitchFamily="34" charset="0"/>
                <a:ea typeface="ＭＳ Ｐゴシック" pitchFamily="-107" charset="-128"/>
                <a:cs typeface="+mn-cs"/>
              </a:rPr>
              <a:t> visits, Article 8 dialogue, trade negotiations, association councils, committees &amp; subcommittees</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1400" b="0" i="0" u="none" strike="noStrike" kern="1200" cap="none" spc="0" normalizeH="0" baseline="0" noProof="0" dirty="0">
              <a:ln>
                <a:noFill/>
              </a:ln>
              <a:solidFill>
                <a:srgbClr val="FFFFFF"/>
              </a:solidFill>
              <a:effectLst/>
              <a:uLnTx/>
              <a:uFillTx/>
              <a:latin typeface="Verdana" pitchFamily="34" charset="0"/>
              <a:ea typeface="ＭＳ Ｐゴシック" pitchFamily="-107" charset="-128"/>
              <a:cs typeface="+mn-cs"/>
            </a:endParaRPr>
          </a:p>
        </p:txBody>
      </p:sp>
    </p:spTree>
    <p:extLst>
      <p:ext uri="{BB962C8B-B14F-4D97-AF65-F5344CB8AC3E}">
        <p14:creationId xmlns:p14="http://schemas.microsoft.com/office/powerpoint/2010/main" val="42194223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Espace réservé du contenu 2"/>
          <p:cNvSpPr>
            <a:spLocks noGrp="1"/>
          </p:cNvSpPr>
          <p:nvPr>
            <p:ph idx="1"/>
          </p:nvPr>
        </p:nvSpPr>
        <p:spPr>
          <a:xfrm>
            <a:off x="533400" y="1295400"/>
            <a:ext cx="8610600" cy="4876800"/>
          </a:xfrm>
        </p:spPr>
        <p:txBody>
          <a:bodyPr/>
          <a:lstStyle/>
          <a:p>
            <a:pPr eaLnBrk="1" hangingPunct="1">
              <a:buFontTx/>
              <a:buNone/>
            </a:pPr>
            <a:r>
              <a:rPr lang="en-GB" altLang="fr-FR" b="1" u="sng">
                <a:solidFill>
                  <a:srgbClr val="595959"/>
                </a:solidFill>
                <a:latin typeface="Calibri" pitchFamily="34" charset="0"/>
              </a:rPr>
              <a:t>Factors limiting policy dialogue based on domestic dialogue processes</a:t>
            </a:r>
          </a:p>
          <a:p>
            <a:pPr eaLnBrk="1" hangingPunct="1">
              <a:buClr>
                <a:srgbClr val="2D2D8A"/>
              </a:buClr>
            </a:pPr>
            <a:endParaRPr lang="en-GB" altLang="fr-FR" sz="2000" b="1" i="0">
              <a:latin typeface="Calibri" pitchFamily="34" charset="0"/>
            </a:endParaRPr>
          </a:p>
          <a:p>
            <a:pPr eaLnBrk="1" hangingPunct="1">
              <a:buClr>
                <a:srgbClr val="2D2D8A"/>
              </a:buClr>
            </a:pPr>
            <a:r>
              <a:rPr lang="en-GB" altLang="fr-FR" sz="2000" b="1" i="0">
                <a:latin typeface="Calibri" pitchFamily="34" charset="0"/>
              </a:rPr>
              <a:t>Unwillingness</a:t>
            </a:r>
            <a:r>
              <a:rPr lang="en-GB" altLang="fr-FR" sz="2000" i="0">
                <a:latin typeface="Calibri" pitchFamily="34" charset="0"/>
              </a:rPr>
              <a:t>:  to open up the dialogue process or to expand the scope of dialogue to all issues of the sector =&gt; Use EU’s position to bring new issues on the agenda or use conditionalities</a:t>
            </a:r>
          </a:p>
          <a:p>
            <a:pPr eaLnBrk="1" hangingPunct="1">
              <a:buClr>
                <a:srgbClr val="2D2D8A"/>
              </a:buClr>
            </a:pPr>
            <a:endParaRPr lang="en-GB" altLang="fr-FR" sz="2000" b="1" i="0">
              <a:latin typeface="Calibri" pitchFamily="34" charset="0"/>
            </a:endParaRPr>
          </a:p>
          <a:p>
            <a:pPr eaLnBrk="1" hangingPunct="1">
              <a:buClr>
                <a:srgbClr val="2D2D8A"/>
              </a:buClr>
            </a:pPr>
            <a:r>
              <a:rPr lang="en-GB" altLang="fr-FR" sz="2000" b="1" i="0">
                <a:latin typeface="Calibri" pitchFamily="34" charset="0"/>
              </a:rPr>
              <a:t>Weak Civil Society Organisation’s capacity</a:t>
            </a:r>
            <a:r>
              <a:rPr lang="en-GB" altLang="fr-FR" sz="2000" i="0">
                <a:latin typeface="Calibri" pitchFamily="34" charset="0"/>
              </a:rPr>
              <a:t>: NSAs are not organised or able to represent their consistencies for lack of capacity =&gt; specific support</a:t>
            </a:r>
          </a:p>
          <a:p>
            <a:pPr eaLnBrk="1" hangingPunct="1">
              <a:buClr>
                <a:srgbClr val="2D2D8A"/>
              </a:buClr>
            </a:pPr>
            <a:endParaRPr lang="en-GB" altLang="fr-FR" sz="2000" i="0">
              <a:latin typeface="Calibri" pitchFamily="34" charset="0"/>
            </a:endParaRPr>
          </a:p>
          <a:p>
            <a:pPr eaLnBrk="1" hangingPunct="1">
              <a:buClr>
                <a:srgbClr val="2D2D8A"/>
              </a:buClr>
            </a:pPr>
            <a:r>
              <a:rPr lang="en-GB" altLang="fr-FR" sz="2000" b="1" i="0">
                <a:latin typeface="Calibri" pitchFamily="34" charset="0"/>
              </a:rPr>
              <a:t>Disagreement</a:t>
            </a:r>
            <a:r>
              <a:rPr lang="en-GB" altLang="fr-FR" sz="2000" i="0">
                <a:latin typeface="Calibri" pitchFamily="34" charset="0"/>
              </a:rPr>
              <a:t>: can arise between government and donors or between donors, leading to uncoordinated efforts =&gt; focus effort on informal meetings; trust building around what is agreed and works and coalition building to push a consensual agenda</a:t>
            </a:r>
          </a:p>
          <a:p>
            <a:pPr eaLnBrk="1" hangingPunct="1">
              <a:buClr>
                <a:srgbClr val="2D2D8A"/>
              </a:buClr>
            </a:pPr>
            <a:endParaRPr lang="en-GB" altLang="fr-FR" sz="2000" i="0" u="sng">
              <a:latin typeface="Calibri" pitchFamily="34" charset="0"/>
            </a:endParaRPr>
          </a:p>
          <a:p>
            <a:pPr eaLnBrk="1" hangingPunct="1">
              <a:buClr>
                <a:srgbClr val="2D2D8A"/>
              </a:buClr>
              <a:buFontTx/>
              <a:buNone/>
            </a:pPr>
            <a:endParaRPr lang="en-GB" altLang="fr-FR" sz="2000" i="0">
              <a:latin typeface="Calibri" pitchFamily="34" charset="0"/>
            </a:endParaRPr>
          </a:p>
        </p:txBody>
      </p:sp>
      <p:sp>
        <p:nvSpPr>
          <p:cNvPr id="54275" name="Slide Number Placeholder 12"/>
          <p:cNvSpPr>
            <a:spLocks noGrp="1"/>
          </p:cNvSpPr>
          <p:nvPr>
            <p:ph type="sldNum" sz="quarter" idx="12"/>
          </p:nvPr>
        </p:nvSpPr>
        <p:spPr>
          <a:noFill/>
          <a:ln>
            <a:miter lim="800000"/>
            <a:headEnd/>
            <a:tailEnd/>
          </a:ln>
        </p:spPr>
        <p:txBody>
          <a:bodyPr/>
          <a:lstStyle/>
          <a:p>
            <a:fld id="{1FB6EF7C-C1FE-4A69-8CCA-32BCAE74BB3F}" type="slidenum">
              <a:rPr lang="en-US" altLang="fr-FR"/>
              <a:pPr/>
              <a:t>33</a:t>
            </a:fld>
            <a:endParaRPr lang="en-US" altLang="fr-FR"/>
          </a:p>
        </p:txBody>
      </p:sp>
    </p:spTree>
    <p:extLst>
      <p:ext uri="{BB962C8B-B14F-4D97-AF65-F5344CB8AC3E}">
        <p14:creationId xmlns:p14="http://schemas.microsoft.com/office/powerpoint/2010/main" val="18912701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ZoneTexte 20"/>
          <p:cNvSpPr txBox="1">
            <a:spLocks noChangeArrowheads="1"/>
          </p:cNvSpPr>
          <p:nvPr/>
        </p:nvSpPr>
        <p:spPr bwMode="auto">
          <a:xfrm>
            <a:off x="381000" y="1123950"/>
            <a:ext cx="2895600" cy="400050"/>
          </a:xfrm>
          <a:prstGeom prst="rect">
            <a:avLst/>
          </a:prstGeom>
          <a:noFill/>
          <a:ln w="9525">
            <a:noFill/>
            <a:miter lim="800000"/>
            <a:headEnd/>
            <a:tailEnd/>
          </a:ln>
        </p:spPr>
        <p:txBody>
          <a:bodyPr>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000" b="1" i="0" u="none" strike="noStrike" kern="1200" cap="none" spc="0" normalizeH="0" baseline="0" noProof="0">
                <a:ln>
                  <a:noFill/>
                </a:ln>
                <a:solidFill>
                  <a:srgbClr val="800000"/>
                </a:solidFill>
                <a:effectLst/>
                <a:uLnTx/>
                <a:uFillTx/>
                <a:latin typeface="Verdana" pitchFamily="-107" charset="0"/>
                <a:ea typeface="ＭＳ Ｐゴシック" pitchFamily="-107" charset="-128"/>
              </a:rPr>
              <a:t>Sequencing</a:t>
            </a:r>
          </a:p>
        </p:txBody>
      </p:sp>
      <p:sp>
        <p:nvSpPr>
          <p:cNvPr id="18" name="ZoneTexte 17"/>
          <p:cNvSpPr txBox="1">
            <a:spLocks noChangeArrowheads="1"/>
          </p:cNvSpPr>
          <p:nvPr/>
        </p:nvSpPr>
        <p:spPr bwMode="auto">
          <a:xfrm>
            <a:off x="0" y="1524000"/>
            <a:ext cx="9144000" cy="2124075"/>
          </a:xfrm>
          <a:prstGeom prst="rect">
            <a:avLst/>
          </a:prstGeom>
          <a:solidFill>
            <a:srgbClr val="99CCFF">
              <a:alpha val="25098"/>
            </a:srgbClr>
          </a:solidFill>
          <a:ln w="9525">
            <a:noFill/>
            <a:miter lim="800000"/>
            <a:headEnd/>
            <a:tailEnd/>
          </a:ln>
        </p:spPr>
        <p:txBody>
          <a:bodyPr>
            <a:prstTxWarp prst="textNoShape">
              <a:avLst/>
            </a:prstTxWarp>
            <a:spAutoFit/>
          </a:bodyPr>
          <a:lstStyle/>
          <a:p>
            <a:pPr marL="457200" marR="0" lvl="1" indent="0" algn="l" defTabSz="914400" rtl="0" eaLnBrk="0" fontAlgn="base" latinLnBrk="0" hangingPunct="0">
              <a:lnSpc>
                <a:spcPct val="100000"/>
              </a:lnSpc>
              <a:spcBef>
                <a:spcPct val="0"/>
              </a:spcBef>
              <a:spcAft>
                <a:spcPct val="0"/>
              </a:spcAft>
              <a:buClrTx/>
              <a:buSzTx/>
              <a:buFontTx/>
              <a:buNone/>
              <a:tabLst/>
              <a:defRPr/>
            </a:pPr>
            <a:r>
              <a:rPr kumimoji="0" lang="en-GB" sz="1200" b="1" i="0" u="none" strike="noStrike" kern="1200" cap="none" spc="0" normalizeH="0" baseline="0" noProof="0">
                <a:ln>
                  <a:noFill/>
                </a:ln>
                <a:solidFill>
                  <a:srgbClr val="0F5494"/>
                </a:solidFill>
                <a:effectLst/>
                <a:uLnTx/>
                <a:uFillTx/>
                <a:latin typeface="Verdana" pitchFamily="-107" charset="0"/>
                <a:ea typeface="ＭＳ Ｐゴシック" pitchFamily="-107" charset="-128"/>
              </a:rPr>
              <a:t>ESTABLISHED</a:t>
            </a:r>
          </a:p>
          <a:p>
            <a:pPr marL="457200" marR="0" lvl="1" indent="0" algn="l" defTabSz="914400" rtl="0" eaLnBrk="0" fontAlgn="base" latinLnBrk="0" hangingPunct="0">
              <a:lnSpc>
                <a:spcPct val="100000"/>
              </a:lnSpc>
              <a:spcBef>
                <a:spcPct val="0"/>
              </a:spcBef>
              <a:spcAft>
                <a:spcPct val="0"/>
              </a:spcAft>
              <a:buClrTx/>
              <a:buSzTx/>
              <a:buFontTx/>
              <a:buNone/>
              <a:tabLst/>
              <a:defRPr/>
            </a:pPr>
            <a:r>
              <a:rPr kumimoji="0" lang="en-GB" sz="1200" b="1" i="0" u="none" strike="noStrike" kern="1200" cap="none" spc="0" normalizeH="0" baseline="0" noProof="0">
                <a:ln>
                  <a:noFill/>
                </a:ln>
                <a:solidFill>
                  <a:srgbClr val="0F5494"/>
                </a:solidFill>
                <a:effectLst/>
                <a:uLnTx/>
                <a:uFillTx/>
                <a:latin typeface="Verdana" pitchFamily="-107" charset="0"/>
                <a:ea typeface="ＭＳ Ｐゴシック" pitchFamily="-107" charset="-128"/>
              </a:rPr>
              <a:t>In Sector/Theme venues</a:t>
            </a:r>
          </a:p>
          <a:p>
            <a:pPr marL="457200" marR="0" lvl="1"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ＭＳ Ｐゴシック" pitchFamily="-107" charset="-128"/>
            </a:endParaRPr>
          </a:p>
          <a:p>
            <a:pPr marL="457200" marR="0" lvl="1" indent="0" algn="l" defTabSz="914400" rtl="0" eaLnBrk="0" fontAlgn="base" latinLnBrk="0" hangingPunct="0">
              <a:lnSpc>
                <a:spcPct val="100000"/>
              </a:lnSpc>
              <a:spcBef>
                <a:spcPct val="0"/>
              </a:spcBef>
              <a:spcAft>
                <a:spcPct val="0"/>
              </a:spcAft>
              <a:buClrTx/>
              <a:buSzTx/>
              <a:buFontTx/>
              <a:buNone/>
              <a:tabLst/>
              <a:defRPr/>
            </a:pPr>
            <a:r>
              <a:rPr kumimoji="0" lang="en-GB" sz="1200" b="0" i="0" u="none" strike="noStrike" kern="1200" cap="none" spc="0" normalizeH="0" baseline="0" noProof="0">
                <a:ln>
                  <a:noFill/>
                </a:ln>
                <a:solidFill>
                  <a:srgbClr val="0F5494"/>
                </a:solidFill>
                <a:effectLst/>
                <a:uLnTx/>
                <a:uFillTx/>
                <a:latin typeface="Verdana" pitchFamily="-107" charset="0"/>
                <a:ea typeface="ＭＳ Ｐゴシック" pitchFamily="-107" charset="-128"/>
              </a:rPr>
              <a:t>Formal</a:t>
            </a:r>
          </a:p>
          <a:p>
            <a:pPr marL="457200" marR="0" lvl="1"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ＭＳ Ｐゴシック" pitchFamily="-107" charset="-128"/>
            </a:endParaRPr>
          </a:p>
          <a:p>
            <a:pPr marL="457200" marR="0" lvl="1"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ＭＳ Ｐゴシック" pitchFamily="-107" charset="-128"/>
            </a:endParaRPr>
          </a:p>
          <a:p>
            <a:pPr marL="457200" marR="0" lvl="1"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ＭＳ Ｐゴシック" pitchFamily="-107" charset="-128"/>
            </a:endParaRPr>
          </a:p>
          <a:p>
            <a:pPr marL="457200" marR="0" lvl="1"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ＭＳ Ｐゴシック" pitchFamily="-107" charset="-128"/>
            </a:endParaRPr>
          </a:p>
          <a:p>
            <a:pPr marL="457200" marR="0" lvl="1" indent="0" algn="l" defTabSz="914400" rtl="0" eaLnBrk="0" fontAlgn="base" latinLnBrk="0" hangingPunct="0">
              <a:lnSpc>
                <a:spcPct val="100000"/>
              </a:lnSpc>
              <a:spcBef>
                <a:spcPct val="0"/>
              </a:spcBef>
              <a:spcAft>
                <a:spcPct val="0"/>
              </a:spcAft>
              <a:buClrTx/>
              <a:buSzTx/>
              <a:buFontTx/>
              <a:buNone/>
              <a:tabLst/>
              <a:defRPr/>
            </a:pPr>
            <a:r>
              <a:rPr kumimoji="0" lang="en-GB" sz="1200" b="0" i="0" u="none" strike="noStrike" kern="1200" cap="none" spc="0" normalizeH="0" baseline="0" noProof="0">
                <a:ln>
                  <a:noFill/>
                </a:ln>
                <a:solidFill>
                  <a:srgbClr val="0F5494"/>
                </a:solidFill>
                <a:effectLst/>
                <a:uLnTx/>
                <a:uFillTx/>
                <a:latin typeface="Verdana" pitchFamily="-107" charset="0"/>
                <a:ea typeface="ＭＳ Ｐゴシック" pitchFamily="-107" charset="-128"/>
              </a:rPr>
              <a:t>Informal</a:t>
            </a:r>
          </a:p>
          <a:p>
            <a:pPr marL="457200" marR="0" lvl="1"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ＭＳ Ｐゴシック" pitchFamily="-107" charset="-128"/>
            </a:endParaRPr>
          </a:p>
          <a:p>
            <a:pPr marL="457200" marR="0" lvl="1"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ＭＳ Ｐゴシック" pitchFamily="-107" charset="-128"/>
            </a:endParaRPr>
          </a:p>
        </p:txBody>
      </p:sp>
      <p:cxnSp>
        <p:nvCxnSpPr>
          <p:cNvPr id="40965" name="Connecteur droit avec flèche 19"/>
          <p:cNvCxnSpPr>
            <a:cxnSpLocks noChangeShapeType="1"/>
          </p:cNvCxnSpPr>
          <p:nvPr/>
        </p:nvCxnSpPr>
        <p:spPr bwMode="auto">
          <a:xfrm>
            <a:off x="152400" y="3656013"/>
            <a:ext cx="8839200" cy="1587"/>
          </a:xfrm>
          <a:prstGeom prst="straightConnector1">
            <a:avLst/>
          </a:prstGeom>
          <a:noFill/>
          <a:ln w="38100">
            <a:solidFill>
              <a:srgbClr val="000000"/>
            </a:solidFill>
            <a:round/>
            <a:headEnd/>
            <a:tailEnd type="arrow" w="lg" len="lg"/>
          </a:ln>
        </p:spPr>
      </p:cxnSp>
      <p:sp>
        <p:nvSpPr>
          <p:cNvPr id="23" name="ZoneTexte 22"/>
          <p:cNvSpPr txBox="1"/>
          <p:nvPr/>
        </p:nvSpPr>
        <p:spPr>
          <a:xfrm>
            <a:off x="0" y="3657600"/>
            <a:ext cx="9144000" cy="1570038"/>
          </a:xfrm>
          <a:prstGeom prst="rect">
            <a:avLst/>
          </a:prstGeom>
          <a:solidFill>
            <a:schemeClr val="accent6">
              <a:lumMod val="40000"/>
              <a:lumOff val="60000"/>
              <a:alpha val="25000"/>
            </a:schemeClr>
          </a:solidFill>
        </p:spPr>
        <p:txBody>
          <a:bodyPr>
            <a:prstTxWarp prst="textNoShape">
              <a:avLst/>
            </a:prstTxWarp>
            <a:spAutoFit/>
          </a:bodyPr>
          <a:lstStyle/>
          <a:p>
            <a:pPr marL="457200" marR="0" lvl="1" indent="0" algn="l" defTabSz="914400" rtl="0" eaLnBrk="0" fontAlgn="base" latinLnBrk="0" hangingPunct="0">
              <a:lnSpc>
                <a:spcPct val="100000"/>
              </a:lnSpc>
              <a:spcBef>
                <a:spcPct val="0"/>
              </a:spcBef>
              <a:spcAft>
                <a:spcPct val="0"/>
              </a:spcAft>
              <a:buClrTx/>
              <a:buSzTx/>
              <a:buFontTx/>
              <a:buNone/>
              <a:tabLst/>
              <a:defRPr/>
            </a:pPr>
            <a:r>
              <a:rPr kumimoji="0" lang="en-GB" sz="1200" b="1" i="0" u="none" strike="noStrike" kern="1200" cap="none" spc="0" normalizeH="0" baseline="0" noProof="0">
                <a:ln>
                  <a:noFill/>
                </a:ln>
                <a:solidFill>
                  <a:srgbClr val="0F5494"/>
                </a:solidFill>
                <a:effectLst/>
                <a:uLnTx/>
                <a:uFillTx/>
                <a:latin typeface="Verdana" pitchFamily="-107" charset="0"/>
                <a:ea typeface="MS PGothic" pitchFamily="34" charset="-128"/>
                <a:cs typeface="MS PGothic" pitchFamily="34" charset="-128"/>
              </a:rPr>
              <a:t>ESTABLISHED</a:t>
            </a:r>
          </a:p>
          <a:p>
            <a:pPr marL="457200" marR="0" lvl="1" indent="0" algn="l" defTabSz="914400" rtl="0" eaLnBrk="0" fontAlgn="base" latinLnBrk="0" hangingPunct="0">
              <a:lnSpc>
                <a:spcPct val="100000"/>
              </a:lnSpc>
              <a:spcBef>
                <a:spcPct val="0"/>
              </a:spcBef>
              <a:spcAft>
                <a:spcPct val="0"/>
              </a:spcAft>
              <a:buClrTx/>
              <a:buSzTx/>
              <a:buFontTx/>
              <a:buNone/>
              <a:tabLst/>
              <a:defRPr/>
            </a:pPr>
            <a:r>
              <a:rPr kumimoji="0" lang="en-GB" sz="1200" b="1" i="0" u="none" strike="noStrike" kern="1200" cap="none" spc="0" normalizeH="0" baseline="0" noProof="0">
                <a:ln>
                  <a:noFill/>
                </a:ln>
                <a:solidFill>
                  <a:srgbClr val="0F5494"/>
                </a:solidFill>
                <a:effectLst/>
                <a:uLnTx/>
                <a:uFillTx/>
                <a:latin typeface="Verdana" pitchFamily="-107" charset="0"/>
                <a:ea typeface="MS PGothic" pitchFamily="34" charset="-128"/>
                <a:cs typeface="MS PGothic" pitchFamily="34" charset="-128"/>
              </a:rPr>
              <a:t>Related cycles / venues</a:t>
            </a:r>
          </a:p>
          <a:p>
            <a:pPr marL="457200" marR="0" lvl="1"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MS PGothic" pitchFamily="34" charset="-128"/>
              <a:cs typeface="MS PGothic" pitchFamily="34" charset="-128"/>
            </a:endParaRPr>
          </a:p>
          <a:p>
            <a:pPr marL="457200" marR="0" lvl="1" indent="0" algn="l" defTabSz="914400" rtl="0" eaLnBrk="0" fontAlgn="base" latinLnBrk="0" hangingPunct="0">
              <a:lnSpc>
                <a:spcPct val="100000"/>
              </a:lnSpc>
              <a:spcBef>
                <a:spcPct val="0"/>
              </a:spcBef>
              <a:spcAft>
                <a:spcPct val="0"/>
              </a:spcAft>
              <a:buClrTx/>
              <a:buSzTx/>
              <a:buFontTx/>
              <a:buNone/>
              <a:tabLst/>
              <a:defRPr/>
            </a:pPr>
            <a:r>
              <a:rPr kumimoji="0" lang="en-GB" sz="1200" b="0" i="0" u="none" strike="noStrike" kern="1200" cap="none" spc="0" normalizeH="0" baseline="0" noProof="0">
                <a:ln>
                  <a:noFill/>
                </a:ln>
                <a:solidFill>
                  <a:srgbClr val="0F5494"/>
                </a:solidFill>
                <a:effectLst/>
                <a:uLnTx/>
                <a:uFillTx/>
                <a:latin typeface="Verdana" pitchFamily="-107" charset="0"/>
                <a:ea typeface="MS PGothic" pitchFamily="34" charset="-128"/>
                <a:cs typeface="MS PGothic" pitchFamily="34" charset="-128"/>
              </a:rPr>
              <a:t>Formal</a:t>
            </a:r>
          </a:p>
          <a:p>
            <a:pPr marL="457200" marR="0" lvl="1"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MS PGothic" pitchFamily="34" charset="-128"/>
              <a:cs typeface="MS PGothic" pitchFamily="34" charset="-128"/>
            </a:endParaRPr>
          </a:p>
          <a:p>
            <a:pPr marL="457200" marR="0" lvl="1"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MS PGothic" pitchFamily="34" charset="-128"/>
              <a:cs typeface="MS PGothic" pitchFamily="34" charset="-128"/>
            </a:endParaRPr>
          </a:p>
          <a:p>
            <a:pPr marL="457200" marR="0" lvl="1" indent="0" algn="l" defTabSz="914400" rtl="0" eaLnBrk="0" fontAlgn="base" latinLnBrk="0" hangingPunct="0">
              <a:lnSpc>
                <a:spcPct val="100000"/>
              </a:lnSpc>
              <a:spcBef>
                <a:spcPct val="0"/>
              </a:spcBef>
              <a:spcAft>
                <a:spcPct val="0"/>
              </a:spcAft>
              <a:buClrTx/>
              <a:buSzTx/>
              <a:buFontTx/>
              <a:buNone/>
              <a:tabLst/>
              <a:defRPr/>
            </a:pPr>
            <a:r>
              <a:rPr kumimoji="0" lang="en-GB" sz="1200" b="0" i="0" u="none" strike="noStrike" kern="1200" cap="none" spc="0" normalizeH="0" baseline="0" noProof="0">
                <a:ln>
                  <a:noFill/>
                </a:ln>
                <a:solidFill>
                  <a:srgbClr val="0F5494"/>
                </a:solidFill>
                <a:effectLst/>
                <a:uLnTx/>
                <a:uFillTx/>
                <a:latin typeface="Verdana" pitchFamily="-107" charset="0"/>
                <a:ea typeface="MS PGothic" pitchFamily="34" charset="-128"/>
                <a:cs typeface="MS PGothic" pitchFamily="34" charset="-128"/>
              </a:rPr>
              <a:t>Informal</a:t>
            </a:r>
          </a:p>
          <a:p>
            <a:pPr marL="457200" marR="0" lvl="1"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107" charset="0"/>
              <a:ea typeface="MS PGothic" pitchFamily="34" charset="-128"/>
              <a:cs typeface="MS PGothic" pitchFamily="34" charset="-128"/>
            </a:endParaRPr>
          </a:p>
        </p:txBody>
      </p:sp>
      <p:sp>
        <p:nvSpPr>
          <p:cNvPr id="40967" name="ZoneTexte 23"/>
          <p:cNvSpPr txBox="1">
            <a:spLocks noChangeArrowheads="1"/>
          </p:cNvSpPr>
          <p:nvPr/>
        </p:nvSpPr>
        <p:spPr bwMode="auto">
          <a:xfrm>
            <a:off x="8001000" y="3381375"/>
            <a:ext cx="1219200" cy="276225"/>
          </a:xfrm>
          <a:prstGeom prst="rect">
            <a:avLst/>
          </a:prstGeom>
          <a:noFill/>
          <a:ln w="9525">
            <a:noFill/>
            <a:miter lim="800000"/>
            <a:headEnd/>
            <a:tailEnd/>
          </a:ln>
        </p:spPr>
        <p:txBody>
          <a:bodyPr>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200" b="0" i="0" u="none" strike="noStrike" kern="1200" cap="none" spc="0" normalizeH="0" baseline="0" noProof="0">
                <a:ln>
                  <a:noFill/>
                </a:ln>
                <a:solidFill>
                  <a:srgbClr val="808080"/>
                </a:solidFill>
                <a:effectLst/>
                <a:uLnTx/>
                <a:uFillTx/>
                <a:latin typeface="Verdana" pitchFamily="-107" charset="0"/>
                <a:ea typeface="ＭＳ Ｐゴシック" pitchFamily="-107" charset="-128"/>
              </a:rPr>
              <a:t>Timeline</a:t>
            </a:r>
          </a:p>
        </p:txBody>
      </p:sp>
      <p:sp>
        <p:nvSpPr>
          <p:cNvPr id="17" name="ZoneTexte 16"/>
          <p:cNvSpPr txBox="1"/>
          <p:nvPr/>
        </p:nvSpPr>
        <p:spPr>
          <a:xfrm>
            <a:off x="0" y="5429250"/>
            <a:ext cx="9144000" cy="1200150"/>
          </a:xfrm>
          <a:prstGeom prst="rect">
            <a:avLst/>
          </a:prstGeom>
          <a:solidFill>
            <a:schemeClr val="bg1">
              <a:lumMod val="95000"/>
              <a:alpha val="31000"/>
            </a:schemeClr>
          </a:solidFill>
        </p:spPr>
        <p:txBody>
          <a:bodyPr>
            <a:spAutoFit/>
          </a:bodyPr>
          <a:lstStyle/>
          <a:p>
            <a:pPr marL="457200" marR="0" lvl="1" indent="0" algn="l" defTabSz="914400" rtl="0" eaLnBrk="0" fontAlgn="base" latinLnBrk="0" hangingPunct="0">
              <a:lnSpc>
                <a:spcPct val="100000"/>
              </a:lnSpc>
              <a:spcBef>
                <a:spcPct val="0"/>
              </a:spcBef>
              <a:spcAft>
                <a:spcPct val="0"/>
              </a:spcAft>
              <a:buClrTx/>
              <a:buSzTx/>
              <a:buFontTx/>
              <a:buNone/>
              <a:tabLst/>
              <a:defRPr/>
            </a:pPr>
            <a:r>
              <a:rPr kumimoji="0" lang="en-GB" sz="1200" b="1" i="0" u="none" strike="noStrike" kern="1200" cap="none" spc="0" normalizeH="0" baseline="0" noProof="0" dirty="0">
                <a:ln>
                  <a:noFill/>
                </a:ln>
                <a:solidFill>
                  <a:srgbClr val="0F5494"/>
                </a:solidFill>
                <a:effectLst/>
                <a:uLnTx/>
                <a:uFillTx/>
                <a:latin typeface="Verdana" pitchFamily="-107" charset="0"/>
                <a:ea typeface="MS PGothic" pitchFamily="34" charset="-128"/>
                <a:cs typeface="MS PGothic" pitchFamily="34" charset="-128"/>
              </a:rPr>
              <a:t>POSSIBLE</a:t>
            </a:r>
          </a:p>
          <a:p>
            <a:pPr marL="457200" marR="0" lvl="1" indent="0" algn="l" defTabSz="914400" rtl="0" eaLnBrk="0" fontAlgn="base" latinLnBrk="0" hangingPunct="0">
              <a:lnSpc>
                <a:spcPct val="100000"/>
              </a:lnSpc>
              <a:spcBef>
                <a:spcPct val="0"/>
              </a:spcBef>
              <a:spcAft>
                <a:spcPct val="0"/>
              </a:spcAft>
              <a:buClrTx/>
              <a:buSzTx/>
              <a:buFontTx/>
              <a:buNone/>
              <a:tabLst/>
              <a:defRPr/>
            </a:pPr>
            <a:r>
              <a:rPr kumimoji="0" lang="en-GB" sz="1200" b="1" i="0" u="none" strike="noStrike" kern="1200" cap="none" spc="0" normalizeH="0" baseline="0" noProof="0" dirty="0">
                <a:ln>
                  <a:noFill/>
                </a:ln>
                <a:solidFill>
                  <a:srgbClr val="0F5494"/>
                </a:solidFill>
                <a:effectLst/>
                <a:uLnTx/>
                <a:uFillTx/>
                <a:latin typeface="Verdana" pitchFamily="-107" charset="0"/>
                <a:ea typeface="MS PGothic" pitchFamily="34" charset="-128"/>
                <a:cs typeface="MS PGothic" pitchFamily="34" charset="-128"/>
              </a:rPr>
              <a:t>Complementary venues</a:t>
            </a:r>
            <a:endParaRPr kumimoji="0" lang="en-GB" sz="1200" b="0" i="0" u="none" strike="noStrike" kern="1200" cap="none" spc="0" normalizeH="0" baseline="0" noProof="0" dirty="0">
              <a:ln>
                <a:noFill/>
              </a:ln>
              <a:solidFill>
                <a:srgbClr val="0F5494"/>
              </a:solidFill>
              <a:effectLst/>
              <a:uLnTx/>
              <a:uFillTx/>
              <a:latin typeface="Verdana" pitchFamily="-107" charset="0"/>
              <a:ea typeface="MS PGothic" pitchFamily="34" charset="-128"/>
              <a:cs typeface="MS PGothic" pitchFamily="34" charset="-128"/>
            </a:endParaRPr>
          </a:p>
          <a:p>
            <a:pPr marL="457200" marR="0" lvl="1"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dirty="0">
              <a:ln>
                <a:noFill/>
              </a:ln>
              <a:solidFill>
                <a:srgbClr val="0F5494"/>
              </a:solidFill>
              <a:effectLst/>
              <a:uLnTx/>
              <a:uFillTx/>
              <a:latin typeface="Verdana" pitchFamily="-107" charset="0"/>
              <a:ea typeface="MS PGothic" pitchFamily="34" charset="-128"/>
              <a:cs typeface="MS PGothic" pitchFamily="34" charset="-128"/>
            </a:endParaRPr>
          </a:p>
          <a:p>
            <a:pPr marL="457200" marR="0" lvl="1" indent="0" algn="l" defTabSz="914400" rtl="0" eaLnBrk="0" fontAlgn="base" latinLnBrk="0" hangingPunct="0">
              <a:lnSpc>
                <a:spcPct val="100000"/>
              </a:lnSpc>
              <a:spcBef>
                <a:spcPct val="0"/>
              </a:spcBef>
              <a:spcAft>
                <a:spcPct val="0"/>
              </a:spcAft>
              <a:buClrTx/>
              <a:buSzTx/>
              <a:buFontTx/>
              <a:buNone/>
              <a:tabLst/>
              <a:defRPr/>
            </a:pPr>
            <a:r>
              <a:rPr kumimoji="0" lang="en-GB" sz="1200" b="0" i="0" u="none" strike="noStrike" kern="1200" cap="none" spc="0" normalizeH="0" baseline="0" noProof="0" dirty="0">
                <a:ln>
                  <a:noFill/>
                </a:ln>
                <a:solidFill>
                  <a:srgbClr val="0F5494"/>
                </a:solidFill>
                <a:effectLst/>
                <a:uLnTx/>
                <a:uFillTx/>
                <a:latin typeface="Verdana" pitchFamily="-107" charset="0"/>
                <a:ea typeface="MS PGothic" pitchFamily="34" charset="-128"/>
                <a:cs typeface="MS PGothic" pitchFamily="34" charset="-128"/>
              </a:rPr>
              <a:t>Formal</a:t>
            </a:r>
          </a:p>
          <a:p>
            <a:pPr marL="457200" marR="0" lvl="1"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dirty="0">
              <a:ln>
                <a:noFill/>
              </a:ln>
              <a:solidFill>
                <a:srgbClr val="0F5494"/>
              </a:solidFill>
              <a:effectLst/>
              <a:uLnTx/>
              <a:uFillTx/>
              <a:latin typeface="Verdana" pitchFamily="-107" charset="0"/>
              <a:ea typeface="MS PGothic" pitchFamily="34" charset="-128"/>
              <a:cs typeface="MS PGothic" pitchFamily="34" charset="-128"/>
            </a:endParaRPr>
          </a:p>
          <a:p>
            <a:pPr marL="457200" marR="0" lvl="1" indent="0" algn="l" defTabSz="914400" rtl="0" eaLnBrk="0" fontAlgn="base" latinLnBrk="0" hangingPunct="0">
              <a:lnSpc>
                <a:spcPct val="100000"/>
              </a:lnSpc>
              <a:spcBef>
                <a:spcPct val="0"/>
              </a:spcBef>
              <a:spcAft>
                <a:spcPct val="0"/>
              </a:spcAft>
              <a:buClrTx/>
              <a:buSzTx/>
              <a:buFontTx/>
              <a:buNone/>
              <a:tabLst/>
              <a:defRPr/>
            </a:pPr>
            <a:r>
              <a:rPr kumimoji="0" lang="en-GB" sz="1200" b="0" i="0" u="none" strike="noStrike" kern="1200" cap="none" spc="0" normalizeH="0" baseline="0" noProof="0" dirty="0">
                <a:ln>
                  <a:noFill/>
                </a:ln>
                <a:solidFill>
                  <a:srgbClr val="0F5494"/>
                </a:solidFill>
                <a:effectLst/>
                <a:uLnTx/>
                <a:uFillTx/>
                <a:latin typeface="Verdana" pitchFamily="-107" charset="0"/>
                <a:ea typeface="MS PGothic" pitchFamily="34" charset="-128"/>
                <a:cs typeface="MS PGothic" pitchFamily="34" charset="-128"/>
              </a:rPr>
              <a:t>Informal</a:t>
            </a:r>
          </a:p>
        </p:txBody>
      </p:sp>
      <p:grpSp>
        <p:nvGrpSpPr>
          <p:cNvPr id="2" name="Grouper 34"/>
          <p:cNvGrpSpPr>
            <a:grpSpLocks/>
          </p:cNvGrpSpPr>
          <p:nvPr/>
        </p:nvGrpSpPr>
        <p:grpSpPr bwMode="auto">
          <a:xfrm>
            <a:off x="1524000" y="2133600"/>
            <a:ext cx="6019800" cy="1295400"/>
            <a:chOff x="1524000" y="2133600"/>
            <a:chExt cx="6019800" cy="1295400"/>
          </a:xfrm>
        </p:grpSpPr>
        <p:sp>
          <p:nvSpPr>
            <p:cNvPr id="40983" name="ZoneTexte 9"/>
            <p:cNvSpPr txBox="1">
              <a:spLocks noChangeArrowheads="1"/>
            </p:cNvSpPr>
            <p:nvPr/>
          </p:nvSpPr>
          <p:spPr bwMode="auto">
            <a:xfrm>
              <a:off x="1524000" y="2133600"/>
              <a:ext cx="685800" cy="246221"/>
            </a:xfrm>
            <a:prstGeom prst="rect">
              <a:avLst/>
            </a:prstGeom>
            <a:solidFill>
              <a:srgbClr val="FFFF00"/>
            </a:solidFill>
            <a:ln w="9525">
              <a:noFill/>
              <a:miter lim="800000"/>
              <a:headEnd/>
              <a:tailEnd/>
            </a:ln>
          </p:spPr>
          <p:txBody>
            <a:bodyPr>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rgbClr val="0F5494"/>
                  </a:solidFill>
                  <a:effectLst/>
                  <a:uLnTx/>
                  <a:uFillTx/>
                  <a:latin typeface="Verdana" pitchFamily="-107" charset="0"/>
                  <a:ea typeface="ＭＳ Ｐゴシック" pitchFamily="-107" charset="-128"/>
                </a:rPr>
                <a:t>SWG</a:t>
              </a:r>
            </a:p>
          </p:txBody>
        </p:sp>
        <p:sp>
          <p:nvSpPr>
            <p:cNvPr id="40984" name="ZoneTexte 11"/>
            <p:cNvSpPr txBox="1">
              <a:spLocks noChangeArrowheads="1"/>
            </p:cNvSpPr>
            <p:nvPr/>
          </p:nvSpPr>
          <p:spPr bwMode="auto">
            <a:xfrm>
              <a:off x="4229100" y="2133600"/>
              <a:ext cx="685800" cy="246221"/>
            </a:xfrm>
            <a:prstGeom prst="rect">
              <a:avLst/>
            </a:prstGeom>
            <a:solidFill>
              <a:srgbClr val="FFFF00"/>
            </a:solidFill>
            <a:ln w="9525">
              <a:noFill/>
              <a:miter lim="800000"/>
              <a:headEnd/>
              <a:tailEnd/>
            </a:ln>
          </p:spPr>
          <p:txBody>
            <a:bodyPr>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rgbClr val="0F5494"/>
                  </a:solidFill>
                  <a:effectLst/>
                  <a:uLnTx/>
                  <a:uFillTx/>
                  <a:latin typeface="Verdana" pitchFamily="-107" charset="0"/>
                  <a:ea typeface="ＭＳ Ｐゴシック" pitchFamily="-107" charset="-128"/>
                </a:rPr>
                <a:t>SWG</a:t>
              </a:r>
            </a:p>
          </p:txBody>
        </p:sp>
        <p:sp>
          <p:nvSpPr>
            <p:cNvPr id="40985" name="ZoneTexte 12"/>
            <p:cNvSpPr txBox="1">
              <a:spLocks noChangeArrowheads="1"/>
            </p:cNvSpPr>
            <p:nvPr/>
          </p:nvSpPr>
          <p:spPr bwMode="auto">
            <a:xfrm>
              <a:off x="6858000" y="2133600"/>
              <a:ext cx="685800" cy="246221"/>
            </a:xfrm>
            <a:prstGeom prst="rect">
              <a:avLst/>
            </a:prstGeom>
            <a:solidFill>
              <a:srgbClr val="FFFF00"/>
            </a:solidFill>
            <a:ln w="9525">
              <a:noFill/>
              <a:miter lim="800000"/>
              <a:headEnd/>
              <a:tailEnd/>
            </a:ln>
          </p:spPr>
          <p:txBody>
            <a:bodyPr>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rgbClr val="0F5494"/>
                  </a:solidFill>
                  <a:effectLst/>
                  <a:uLnTx/>
                  <a:uFillTx/>
                  <a:latin typeface="Verdana" pitchFamily="-107" charset="0"/>
                  <a:ea typeface="ＭＳ Ｐゴシック" pitchFamily="-107" charset="-128"/>
                </a:rPr>
                <a:t>SWG</a:t>
              </a:r>
            </a:p>
          </p:txBody>
        </p:sp>
        <p:sp>
          <p:nvSpPr>
            <p:cNvPr id="40986" name="ZoneTexte 13"/>
            <p:cNvSpPr txBox="1">
              <a:spLocks noChangeArrowheads="1"/>
            </p:cNvSpPr>
            <p:nvPr/>
          </p:nvSpPr>
          <p:spPr bwMode="auto">
            <a:xfrm>
              <a:off x="4724400" y="3182779"/>
              <a:ext cx="990600" cy="246221"/>
            </a:xfrm>
            <a:prstGeom prst="rect">
              <a:avLst/>
            </a:prstGeom>
            <a:solidFill>
              <a:schemeClr val="bg1"/>
            </a:solidFill>
            <a:ln w="9525">
              <a:noFill/>
              <a:miter lim="800000"/>
              <a:headEnd/>
              <a:tailEnd/>
            </a:ln>
          </p:spPr>
          <p:txBody>
            <a:bodyPr>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000" b="0" i="0" u="none" strike="noStrike" kern="1200" cap="none" spc="0" normalizeH="0" baseline="0" noProof="0">
                  <a:ln>
                    <a:noFill/>
                  </a:ln>
                  <a:solidFill>
                    <a:srgbClr val="0F5494"/>
                  </a:solidFill>
                  <a:effectLst/>
                  <a:uLnTx/>
                  <a:uFillTx/>
                  <a:latin typeface="Verdana" pitchFamily="-107" charset="0"/>
                  <a:ea typeface="ＭＳ Ｐゴシック" pitchFamily="-107" charset="-128"/>
                </a:rPr>
                <a:t>Reception</a:t>
              </a:r>
            </a:p>
          </p:txBody>
        </p:sp>
        <p:sp>
          <p:nvSpPr>
            <p:cNvPr id="40987" name="ZoneTexte 15"/>
            <p:cNvSpPr txBox="1">
              <a:spLocks noChangeArrowheads="1"/>
            </p:cNvSpPr>
            <p:nvPr/>
          </p:nvSpPr>
          <p:spPr bwMode="auto">
            <a:xfrm>
              <a:off x="5791200" y="2362200"/>
              <a:ext cx="838200" cy="400110"/>
            </a:xfrm>
            <a:prstGeom prst="rect">
              <a:avLst/>
            </a:prstGeom>
            <a:solidFill>
              <a:srgbClr val="FFFF00"/>
            </a:solidFill>
            <a:ln w="9525">
              <a:noFill/>
              <a:miter lim="800000"/>
              <a:headEnd/>
              <a:tailEnd/>
            </a:ln>
          </p:spPr>
          <p:txBody>
            <a:bodyPr>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rgbClr val="0F5494"/>
                  </a:solidFill>
                  <a:effectLst/>
                  <a:uLnTx/>
                  <a:uFillTx/>
                  <a:latin typeface="Verdana" pitchFamily="-107" charset="0"/>
                  <a:ea typeface="ＭＳ Ｐゴシック" pitchFamily="-107" charset="-128"/>
                </a:rPr>
                <a:t>Health Forum</a:t>
              </a:r>
            </a:p>
          </p:txBody>
        </p:sp>
        <p:sp>
          <p:nvSpPr>
            <p:cNvPr id="40988" name="ZoneTexte 19"/>
            <p:cNvSpPr txBox="1">
              <a:spLocks noChangeArrowheads="1"/>
            </p:cNvSpPr>
            <p:nvPr/>
          </p:nvSpPr>
          <p:spPr bwMode="auto">
            <a:xfrm>
              <a:off x="2514600" y="2590800"/>
              <a:ext cx="990600" cy="400110"/>
            </a:xfrm>
            <a:prstGeom prst="rect">
              <a:avLst/>
            </a:prstGeom>
            <a:solidFill>
              <a:srgbClr val="FFFF00"/>
            </a:solidFill>
            <a:ln w="9525">
              <a:noFill/>
              <a:miter lim="800000"/>
              <a:headEnd/>
              <a:tailEnd/>
            </a:ln>
          </p:spPr>
          <p:txBody>
            <a:bodyPr>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rgbClr val="0F5494"/>
                  </a:solidFill>
                  <a:effectLst/>
                  <a:uLnTx/>
                  <a:uFillTx/>
                  <a:latin typeface="Verdana" pitchFamily="-107" charset="0"/>
                  <a:ea typeface="ＭＳ Ｐゴシック" pitchFamily="-107" charset="-128"/>
                </a:rPr>
                <a:t>Budget review</a:t>
              </a:r>
            </a:p>
          </p:txBody>
        </p:sp>
        <p:sp>
          <p:nvSpPr>
            <p:cNvPr id="40989" name="ZoneTexte 20"/>
            <p:cNvSpPr txBox="1">
              <a:spLocks noChangeArrowheads="1"/>
            </p:cNvSpPr>
            <p:nvPr/>
          </p:nvSpPr>
          <p:spPr bwMode="auto">
            <a:xfrm>
              <a:off x="4076700" y="2590800"/>
              <a:ext cx="1257300" cy="400110"/>
            </a:xfrm>
            <a:prstGeom prst="rect">
              <a:avLst/>
            </a:prstGeom>
            <a:solidFill>
              <a:srgbClr val="FFFF00"/>
            </a:solidFill>
            <a:ln w="9525">
              <a:noFill/>
              <a:miter lim="800000"/>
              <a:headEnd/>
              <a:tailEnd/>
            </a:ln>
          </p:spPr>
          <p:txBody>
            <a:bodyPr>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rgbClr val="0F5494"/>
                  </a:solidFill>
                  <a:effectLst/>
                  <a:uLnTx/>
                  <a:uFillTx/>
                  <a:latin typeface="Verdana" pitchFamily="-107" charset="0"/>
                  <a:ea typeface="ＭＳ Ｐゴシック" pitchFamily="-107" charset="-128"/>
                </a:rPr>
                <a:t>Budget submission</a:t>
              </a:r>
            </a:p>
          </p:txBody>
        </p:sp>
        <p:sp>
          <p:nvSpPr>
            <p:cNvPr id="40990" name="ZoneTexte 23"/>
            <p:cNvSpPr txBox="1">
              <a:spLocks noChangeArrowheads="1"/>
            </p:cNvSpPr>
            <p:nvPr/>
          </p:nvSpPr>
          <p:spPr bwMode="auto">
            <a:xfrm>
              <a:off x="2057400" y="3182779"/>
              <a:ext cx="1143000" cy="246221"/>
            </a:xfrm>
            <a:prstGeom prst="rect">
              <a:avLst/>
            </a:prstGeom>
            <a:solidFill>
              <a:schemeClr val="bg1"/>
            </a:solidFill>
            <a:ln w="9525">
              <a:noFill/>
              <a:miter lim="800000"/>
              <a:headEnd/>
              <a:tailEnd/>
            </a:ln>
          </p:spPr>
          <p:txBody>
            <a:bodyPr>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000" b="0" i="0" u="none" strike="noStrike" kern="1200" cap="none" spc="0" normalizeH="0" baseline="0" noProof="0">
                  <a:ln>
                    <a:noFill/>
                  </a:ln>
                  <a:solidFill>
                    <a:srgbClr val="0F5494"/>
                  </a:solidFill>
                  <a:effectLst/>
                  <a:uLnTx/>
                  <a:uFillTx/>
                  <a:latin typeface="Verdana" pitchFamily="-107" charset="0"/>
                  <a:ea typeface="ＭＳ Ｐゴシック" pitchFamily="-107" charset="-128"/>
                </a:rPr>
                <a:t> HoD Briefing</a:t>
              </a:r>
            </a:p>
          </p:txBody>
        </p:sp>
      </p:grpSp>
      <p:grpSp>
        <p:nvGrpSpPr>
          <p:cNvPr id="3" name="Grouper 35"/>
          <p:cNvGrpSpPr>
            <a:grpSpLocks/>
          </p:cNvGrpSpPr>
          <p:nvPr/>
        </p:nvGrpSpPr>
        <p:grpSpPr bwMode="auto">
          <a:xfrm>
            <a:off x="3048000" y="4191000"/>
            <a:ext cx="5715000" cy="1008063"/>
            <a:chOff x="3048000" y="4191000"/>
            <a:chExt cx="5715000" cy="1008221"/>
          </a:xfrm>
        </p:grpSpPr>
        <p:sp>
          <p:nvSpPr>
            <p:cNvPr id="40977" name="ZoneTexte 14"/>
            <p:cNvSpPr txBox="1">
              <a:spLocks noChangeArrowheads="1"/>
            </p:cNvSpPr>
            <p:nvPr/>
          </p:nvSpPr>
          <p:spPr bwMode="auto">
            <a:xfrm>
              <a:off x="3048000" y="4218801"/>
              <a:ext cx="990600" cy="246221"/>
            </a:xfrm>
            <a:prstGeom prst="rect">
              <a:avLst/>
            </a:prstGeom>
            <a:solidFill>
              <a:srgbClr val="FFFF00"/>
            </a:solidFill>
            <a:ln w="9525">
              <a:noFill/>
              <a:miter lim="800000"/>
              <a:headEnd/>
              <a:tailEnd/>
            </a:ln>
          </p:spPr>
          <p:txBody>
            <a:bodyPr>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rgbClr val="0F5494"/>
                  </a:solidFill>
                  <a:effectLst/>
                  <a:uLnTx/>
                  <a:uFillTx/>
                  <a:latin typeface="Verdana" pitchFamily="-107" charset="0"/>
                  <a:ea typeface="ＭＳ Ｐゴシック" pitchFamily="-107" charset="-128"/>
                </a:rPr>
                <a:t>TWG FNS</a:t>
              </a:r>
            </a:p>
          </p:txBody>
        </p:sp>
        <p:sp>
          <p:nvSpPr>
            <p:cNvPr id="40978" name="ZoneTexte 18"/>
            <p:cNvSpPr txBox="1">
              <a:spLocks noChangeArrowheads="1"/>
            </p:cNvSpPr>
            <p:nvPr/>
          </p:nvSpPr>
          <p:spPr bwMode="auto">
            <a:xfrm>
              <a:off x="7772400" y="4267200"/>
              <a:ext cx="990600" cy="246221"/>
            </a:xfrm>
            <a:prstGeom prst="rect">
              <a:avLst/>
            </a:prstGeom>
            <a:solidFill>
              <a:srgbClr val="FFFF00"/>
            </a:solidFill>
            <a:ln w="9525">
              <a:noFill/>
              <a:miter lim="800000"/>
              <a:headEnd/>
              <a:tailEnd/>
            </a:ln>
          </p:spPr>
          <p:txBody>
            <a:bodyPr>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rgbClr val="0F5494"/>
                  </a:solidFill>
                  <a:effectLst/>
                  <a:uLnTx/>
                  <a:uFillTx/>
                  <a:latin typeface="Verdana" pitchFamily="-107" charset="0"/>
                  <a:ea typeface="ＭＳ Ｐゴシック" pitchFamily="-107" charset="-128"/>
                </a:rPr>
                <a:t>TWG FNS</a:t>
              </a:r>
            </a:p>
          </p:txBody>
        </p:sp>
        <p:sp>
          <p:nvSpPr>
            <p:cNvPr id="40979" name="ZoneTexte 24"/>
            <p:cNvSpPr txBox="1">
              <a:spLocks noChangeArrowheads="1"/>
            </p:cNvSpPr>
            <p:nvPr/>
          </p:nvSpPr>
          <p:spPr bwMode="auto">
            <a:xfrm>
              <a:off x="6553200" y="4953000"/>
              <a:ext cx="1371600" cy="246221"/>
            </a:xfrm>
            <a:prstGeom prst="rect">
              <a:avLst/>
            </a:prstGeom>
            <a:solidFill>
              <a:schemeClr val="bg1"/>
            </a:solidFill>
            <a:ln w="9525">
              <a:noFill/>
              <a:miter lim="800000"/>
              <a:headEnd/>
              <a:tailEnd/>
            </a:ln>
          </p:spPr>
          <p:txBody>
            <a:bodyPr>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000" b="0" i="0" u="none" strike="noStrike" kern="1200" cap="none" spc="0" normalizeH="0" baseline="0" noProof="0">
                  <a:ln>
                    <a:noFill/>
                  </a:ln>
                  <a:solidFill>
                    <a:srgbClr val="0F5494"/>
                  </a:solidFill>
                  <a:effectLst/>
                  <a:uLnTx/>
                  <a:uFillTx/>
                  <a:latin typeface="Verdana" pitchFamily="-107" charset="0"/>
                  <a:ea typeface="ＭＳ Ｐゴシック" pitchFamily="-107" charset="-128"/>
                </a:rPr>
                <a:t>Presid. Breakfast</a:t>
              </a:r>
            </a:p>
          </p:txBody>
        </p:sp>
        <p:sp>
          <p:nvSpPr>
            <p:cNvPr id="40980" name="ZoneTexte 28"/>
            <p:cNvSpPr txBox="1">
              <a:spLocks noChangeArrowheads="1"/>
            </p:cNvSpPr>
            <p:nvPr/>
          </p:nvSpPr>
          <p:spPr bwMode="auto">
            <a:xfrm>
              <a:off x="5295900" y="4191000"/>
              <a:ext cx="1257300" cy="400110"/>
            </a:xfrm>
            <a:prstGeom prst="rect">
              <a:avLst/>
            </a:prstGeom>
            <a:solidFill>
              <a:srgbClr val="FFFF00"/>
            </a:solidFill>
            <a:ln w="9525">
              <a:noFill/>
              <a:miter lim="800000"/>
              <a:headEnd/>
              <a:tailEnd/>
            </a:ln>
          </p:spPr>
          <p:txBody>
            <a:bodyPr>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rgbClr val="0F5494"/>
                  </a:solidFill>
                  <a:effectLst/>
                  <a:uLnTx/>
                  <a:uFillTx/>
                  <a:latin typeface="Verdana" pitchFamily="-107" charset="0"/>
                  <a:ea typeface="ＭＳ Ｐゴシック" pitchFamily="-107" charset="-128"/>
                </a:rPr>
                <a:t>Budget debate</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rgbClr val="0F5494"/>
                  </a:solidFill>
                  <a:effectLst/>
                  <a:uLnTx/>
                  <a:uFillTx/>
                  <a:latin typeface="Verdana" pitchFamily="-107" charset="0"/>
                  <a:ea typeface="ＭＳ Ｐゴシック" pitchFamily="-107" charset="-128"/>
                </a:rPr>
                <a:t>Parliament</a:t>
              </a:r>
            </a:p>
          </p:txBody>
        </p:sp>
        <p:sp>
          <p:nvSpPr>
            <p:cNvPr id="40981" name="ZoneTexte 29"/>
            <p:cNvSpPr txBox="1">
              <a:spLocks noChangeArrowheads="1"/>
            </p:cNvSpPr>
            <p:nvPr/>
          </p:nvSpPr>
          <p:spPr bwMode="auto">
            <a:xfrm>
              <a:off x="6629400" y="4191000"/>
              <a:ext cx="762000" cy="400110"/>
            </a:xfrm>
            <a:prstGeom prst="rect">
              <a:avLst/>
            </a:prstGeom>
            <a:solidFill>
              <a:srgbClr val="FFFF00"/>
            </a:solidFill>
            <a:ln w="9525">
              <a:noFill/>
              <a:miter lim="800000"/>
              <a:headEnd/>
              <a:tailEnd/>
            </a:ln>
          </p:spPr>
          <p:txBody>
            <a:bodyPr>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rgbClr val="0F5494"/>
                  </a:solidFill>
                  <a:effectLst/>
                  <a:uLnTx/>
                  <a:uFillTx/>
                  <a:latin typeface="Verdana" pitchFamily="-107" charset="0"/>
                  <a:ea typeface="ＭＳ Ｐゴシック" pitchFamily="-107" charset="-128"/>
                </a:rPr>
                <a:t>Budget adopt.</a:t>
              </a:r>
            </a:p>
          </p:txBody>
        </p:sp>
        <p:sp>
          <p:nvSpPr>
            <p:cNvPr id="40982" name="ZoneTexte 30"/>
            <p:cNvSpPr txBox="1">
              <a:spLocks noChangeArrowheads="1"/>
            </p:cNvSpPr>
            <p:nvPr/>
          </p:nvSpPr>
          <p:spPr bwMode="auto">
            <a:xfrm>
              <a:off x="3943350" y="4572000"/>
              <a:ext cx="1257300" cy="400110"/>
            </a:xfrm>
            <a:prstGeom prst="rect">
              <a:avLst/>
            </a:prstGeom>
            <a:solidFill>
              <a:srgbClr val="FFFF00"/>
            </a:solidFill>
            <a:ln w="9525">
              <a:noFill/>
              <a:miter lim="800000"/>
              <a:headEnd/>
              <a:tailEnd/>
            </a:ln>
          </p:spPr>
          <p:txBody>
            <a:bodyPr>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rgbClr val="0F5494"/>
                  </a:solidFill>
                  <a:effectLst/>
                  <a:uLnTx/>
                  <a:uFillTx/>
                  <a:latin typeface="Verdana" pitchFamily="-107" charset="0"/>
                  <a:ea typeface="ＭＳ Ｐゴシック" pitchFamily="-107" charset="-128"/>
                </a:rPr>
                <a:t>Civil Service Salary Review</a:t>
              </a:r>
            </a:p>
          </p:txBody>
        </p:sp>
      </p:grpSp>
      <p:grpSp>
        <p:nvGrpSpPr>
          <p:cNvPr id="4" name="Grouper 36"/>
          <p:cNvGrpSpPr>
            <a:grpSpLocks/>
          </p:cNvGrpSpPr>
          <p:nvPr/>
        </p:nvGrpSpPr>
        <p:grpSpPr bwMode="auto">
          <a:xfrm>
            <a:off x="2286000" y="5848350"/>
            <a:ext cx="5334000" cy="723900"/>
            <a:chOff x="2286000" y="5848290"/>
            <a:chExt cx="5334000" cy="724020"/>
          </a:xfrm>
        </p:grpSpPr>
        <p:sp>
          <p:nvSpPr>
            <p:cNvPr id="40973" name="ZoneTexte 25"/>
            <p:cNvSpPr txBox="1">
              <a:spLocks noChangeArrowheads="1"/>
            </p:cNvSpPr>
            <p:nvPr/>
          </p:nvSpPr>
          <p:spPr bwMode="auto">
            <a:xfrm>
              <a:off x="3810000" y="5848290"/>
              <a:ext cx="1143000" cy="400110"/>
            </a:xfrm>
            <a:prstGeom prst="rect">
              <a:avLst/>
            </a:prstGeom>
            <a:solidFill>
              <a:srgbClr val="FFFF00"/>
            </a:solidFill>
            <a:ln w="9525">
              <a:noFill/>
              <a:miter lim="800000"/>
              <a:headEnd/>
              <a:tailEnd/>
            </a:ln>
          </p:spPr>
          <p:txBody>
            <a:bodyPr>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rgbClr val="0F5494"/>
                  </a:solidFill>
                  <a:effectLst/>
                  <a:uLnTx/>
                  <a:uFillTx/>
                  <a:latin typeface="Verdana" pitchFamily="-107" charset="0"/>
                  <a:ea typeface="ＭＳ Ｐゴシック" pitchFamily="-107" charset="-128"/>
                </a:rPr>
                <a:t>Parliament. Hearing</a:t>
              </a:r>
            </a:p>
          </p:txBody>
        </p:sp>
        <p:sp>
          <p:nvSpPr>
            <p:cNvPr id="40974" name="ZoneTexte 26"/>
            <p:cNvSpPr txBox="1">
              <a:spLocks noChangeArrowheads="1"/>
            </p:cNvSpPr>
            <p:nvPr/>
          </p:nvSpPr>
          <p:spPr bwMode="auto">
            <a:xfrm>
              <a:off x="6629400" y="5925979"/>
              <a:ext cx="990600" cy="246221"/>
            </a:xfrm>
            <a:prstGeom prst="rect">
              <a:avLst/>
            </a:prstGeom>
            <a:solidFill>
              <a:srgbClr val="FFFF00"/>
            </a:solidFill>
            <a:ln w="9525">
              <a:noFill/>
              <a:miter lim="800000"/>
              <a:headEnd/>
              <a:tailEnd/>
            </a:ln>
          </p:spPr>
          <p:txBody>
            <a:bodyPr>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rgbClr val="0F5494"/>
                  </a:solidFill>
                  <a:effectLst/>
                  <a:uLnTx/>
                  <a:uFillTx/>
                  <a:latin typeface="Verdana" pitchFamily="-107" charset="0"/>
                  <a:ea typeface="ＭＳ Ｐゴシック" pitchFamily="-107" charset="-128"/>
                </a:rPr>
                <a:t>Press Conf.</a:t>
              </a:r>
            </a:p>
          </p:txBody>
        </p:sp>
        <p:sp>
          <p:nvSpPr>
            <p:cNvPr id="40975" name="ZoneTexte 27"/>
            <p:cNvSpPr txBox="1">
              <a:spLocks noChangeArrowheads="1"/>
            </p:cNvSpPr>
            <p:nvPr/>
          </p:nvSpPr>
          <p:spPr bwMode="auto">
            <a:xfrm>
              <a:off x="5257800" y="6172200"/>
              <a:ext cx="1219200" cy="400110"/>
            </a:xfrm>
            <a:prstGeom prst="rect">
              <a:avLst/>
            </a:prstGeom>
            <a:solidFill>
              <a:schemeClr val="bg1"/>
            </a:solidFill>
            <a:ln w="9525">
              <a:noFill/>
              <a:miter lim="800000"/>
              <a:headEnd/>
              <a:tailEnd/>
            </a:ln>
          </p:spPr>
          <p:txBody>
            <a:bodyPr>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srgbClr val="0F5494"/>
                  </a:solidFill>
                  <a:effectLst/>
                  <a:uLnTx/>
                  <a:uFillTx/>
                  <a:latin typeface="Verdana" pitchFamily="-107" charset="0"/>
                  <a:ea typeface="ＭＳ Ｐゴシック" pitchFamily="-107" charset="-128"/>
                </a:rPr>
                <a:t>Meet Opposition leader</a:t>
              </a:r>
            </a:p>
          </p:txBody>
        </p:sp>
        <p:sp>
          <p:nvSpPr>
            <p:cNvPr id="40976" name="ZoneTexte 31"/>
            <p:cNvSpPr txBox="1">
              <a:spLocks noChangeArrowheads="1"/>
            </p:cNvSpPr>
            <p:nvPr/>
          </p:nvSpPr>
          <p:spPr bwMode="auto">
            <a:xfrm>
              <a:off x="2286000" y="6172200"/>
              <a:ext cx="685800" cy="400110"/>
            </a:xfrm>
            <a:prstGeom prst="rect">
              <a:avLst/>
            </a:prstGeom>
            <a:solidFill>
              <a:schemeClr val="bg1"/>
            </a:solidFill>
            <a:ln w="9525">
              <a:noFill/>
              <a:miter lim="800000"/>
              <a:headEnd/>
              <a:tailEnd/>
            </a:ln>
          </p:spPr>
          <p:txBody>
            <a:bodyPr>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srgbClr val="0F5494"/>
                  </a:solidFill>
                  <a:effectLst/>
                  <a:uLnTx/>
                  <a:uFillTx/>
                  <a:latin typeface="Verdana" pitchFamily="-107" charset="0"/>
                  <a:ea typeface="ＭＳ Ｐゴシック" pitchFamily="-107" charset="-128"/>
                </a:rPr>
                <a:t>Consult Univ.</a:t>
              </a:r>
            </a:p>
          </p:txBody>
        </p:sp>
      </p:grpSp>
      <p:sp>
        <p:nvSpPr>
          <p:cNvPr id="40972" name="Espace réservé du numéro de diapositive 33"/>
          <p:cNvSpPr>
            <a:spLocks noGrp="1"/>
          </p:cNvSpPr>
          <p:nvPr>
            <p:ph type="sldNum" sz="quarter" idx="12"/>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0CA9D41-71F4-5940-8E36-001E72FF78A9}" type="slidenum">
              <a:rPr kumimoji="0" lang="en-GB" sz="1400" b="0" i="0" u="none" strike="noStrike" kern="1200" cap="none" spc="0" normalizeH="0" baseline="0" noProof="0" smtClean="0">
                <a:ln>
                  <a:noFill/>
                </a:ln>
                <a:solidFill>
                  <a:srgbClr val="000000"/>
                </a:solidFill>
                <a:effectLst/>
                <a:uLnTx/>
                <a:uFillTx/>
                <a:latin typeface="Arial" charset="0"/>
                <a:ea typeface="MS PGothic" charset="0"/>
                <a:cs typeface="MS PGothic" charset="0"/>
              </a:rPr>
              <a:pPr marL="0" marR="0" lvl="0" indent="0" algn="r" defTabSz="914400" rtl="0" eaLnBrk="1" fontAlgn="base" latinLnBrk="0" hangingPunct="1">
                <a:lnSpc>
                  <a:spcPct val="100000"/>
                </a:lnSpc>
                <a:spcBef>
                  <a:spcPct val="0"/>
                </a:spcBef>
                <a:spcAft>
                  <a:spcPct val="0"/>
                </a:spcAft>
                <a:buClrTx/>
                <a:buSzTx/>
                <a:buFontTx/>
                <a:buNone/>
                <a:tabLst/>
                <a:defRPr/>
              </a:pPr>
              <a:t>34</a:t>
            </a:fld>
            <a:endParaRPr kumimoji="0" lang="en-GB" sz="1400" b="0" i="0" u="none" strike="noStrike" kern="1200" cap="none" spc="0" normalizeH="0" baseline="0" noProof="0">
              <a:ln>
                <a:noFill/>
              </a:ln>
              <a:solidFill>
                <a:srgbClr val="000000"/>
              </a:solidFill>
              <a:effectLst/>
              <a:uLnTx/>
              <a:uFillTx/>
              <a:latin typeface="Arial" charset="0"/>
              <a:ea typeface="MS PGothic" charset="0"/>
              <a:cs typeface="MS PGothic" charset="0"/>
            </a:endParaRPr>
          </a:p>
        </p:txBody>
      </p:sp>
    </p:spTree>
    <p:extLst>
      <p:ext uri="{BB962C8B-B14F-4D97-AF65-F5344CB8AC3E}">
        <p14:creationId xmlns:p14="http://schemas.microsoft.com/office/powerpoint/2010/main" val="193387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23"/>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wipe(left)">
                                      <p:cBhvr>
                                        <p:cTn id="20" dur="500"/>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wipe(left)">
                                      <p:cBhvr>
                                        <p:cTn id="2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3" grpId="0" animBg="1"/>
      <p:bldP spid="17"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indent="0" eaLnBrk="1" hangingPunct="1"/>
            <a:r>
              <a:rPr lang="en-US" altLang="en-US"/>
              <a:t>Outline of module </a:t>
            </a:r>
          </a:p>
        </p:txBody>
      </p:sp>
      <p:sp>
        <p:nvSpPr>
          <p:cNvPr id="32771" name="Rectangle 3"/>
          <p:cNvSpPr>
            <a:spLocks noGrp="1" noChangeArrowheads="1"/>
          </p:cNvSpPr>
          <p:nvPr>
            <p:ph type="body" idx="1"/>
          </p:nvPr>
        </p:nvSpPr>
        <p:spPr>
          <a:xfrm>
            <a:off x="457200" y="2492375"/>
            <a:ext cx="8229600" cy="3889375"/>
          </a:xfrm>
        </p:spPr>
        <p:txBody>
          <a:bodyPr/>
          <a:lstStyle/>
          <a:p>
            <a:pPr marL="457200" lvl="1" indent="0" eaLnBrk="1" hangingPunct="1">
              <a:lnSpc>
                <a:spcPct val="130000"/>
              </a:lnSpc>
              <a:spcBef>
                <a:spcPts val="300"/>
              </a:spcBef>
              <a:spcAft>
                <a:spcPts val="300"/>
              </a:spcAft>
              <a:buFontTx/>
              <a:buNone/>
              <a:defRPr/>
            </a:pPr>
            <a:endParaRPr lang="en-GB" dirty="0">
              <a:solidFill>
                <a:srgbClr val="FF0000"/>
              </a:solidFill>
            </a:endParaRPr>
          </a:p>
          <a:p>
            <a:pPr marL="933450" lvl="1" indent="-476250" eaLnBrk="1" hangingPunct="1">
              <a:lnSpc>
                <a:spcPct val="130000"/>
              </a:lnSpc>
              <a:spcBef>
                <a:spcPts val="300"/>
              </a:spcBef>
              <a:spcAft>
                <a:spcPts val="300"/>
              </a:spcAft>
              <a:buFont typeface="+mj-lt"/>
              <a:buAutoNum type="arabicPeriod"/>
              <a:defRPr/>
            </a:pPr>
            <a:r>
              <a:rPr lang="en-GB" dirty="0"/>
              <a:t>Identification and Formulation of a BS programme</a:t>
            </a:r>
          </a:p>
          <a:p>
            <a:pPr marL="933450" lvl="1" indent="-476250" eaLnBrk="1" hangingPunct="1">
              <a:lnSpc>
                <a:spcPct val="130000"/>
              </a:lnSpc>
              <a:spcBef>
                <a:spcPts val="300"/>
              </a:spcBef>
              <a:spcAft>
                <a:spcPts val="300"/>
              </a:spcAft>
              <a:buFont typeface="+mj-lt"/>
              <a:buAutoNum type="arabicPeriod"/>
              <a:defRPr/>
            </a:pPr>
            <a:r>
              <a:rPr lang="en-GB" dirty="0"/>
              <a:t>Performance Assessment Framework, base tranches and variable tranches</a:t>
            </a:r>
          </a:p>
          <a:p>
            <a:pPr marL="933450" lvl="1" indent="-476250" eaLnBrk="1" hangingPunct="1">
              <a:lnSpc>
                <a:spcPct val="130000"/>
              </a:lnSpc>
              <a:spcBef>
                <a:spcPts val="300"/>
              </a:spcBef>
              <a:spcAft>
                <a:spcPts val="300"/>
              </a:spcAft>
              <a:buFont typeface="+mj-lt"/>
              <a:buAutoNum type="arabicPeriod"/>
              <a:defRPr/>
            </a:pPr>
            <a:r>
              <a:rPr lang="en-GB" dirty="0"/>
              <a:t>Policy dialogue and Implementation</a:t>
            </a:r>
          </a:p>
          <a:p>
            <a:pPr marL="933450" lvl="1" indent="-476250" eaLnBrk="1" hangingPunct="1">
              <a:lnSpc>
                <a:spcPct val="130000"/>
              </a:lnSpc>
              <a:spcBef>
                <a:spcPts val="300"/>
              </a:spcBef>
              <a:spcAft>
                <a:spcPts val="300"/>
              </a:spcAft>
              <a:buFont typeface="+mj-lt"/>
              <a:buAutoNum type="arabicPeriod"/>
              <a:defRPr/>
            </a:pPr>
            <a:r>
              <a:rPr lang="en-GB" dirty="0">
                <a:solidFill>
                  <a:srgbClr val="FF0000"/>
                </a:solidFill>
              </a:rPr>
              <a:t>Capacity building and coherence</a:t>
            </a:r>
          </a:p>
          <a:p>
            <a:pPr marL="933450" lvl="1" indent="-476250" eaLnBrk="1" hangingPunct="1">
              <a:lnSpc>
                <a:spcPct val="130000"/>
              </a:lnSpc>
              <a:spcBef>
                <a:spcPts val="300"/>
              </a:spcBef>
              <a:spcAft>
                <a:spcPts val="300"/>
              </a:spcAft>
              <a:buFont typeface="+mj-lt"/>
              <a:buAutoNum type="arabicPeriod"/>
              <a:defRPr/>
            </a:pPr>
            <a:endParaRPr lang="en-GB" dirty="0">
              <a:solidFill>
                <a:srgbClr val="FF0000"/>
              </a:solidFill>
            </a:endParaRPr>
          </a:p>
          <a:p>
            <a:pPr marL="933450" lvl="1" indent="-476250" eaLnBrk="1" hangingPunct="1">
              <a:lnSpc>
                <a:spcPct val="130000"/>
              </a:lnSpc>
              <a:spcBef>
                <a:spcPts val="300"/>
              </a:spcBef>
              <a:spcAft>
                <a:spcPts val="300"/>
              </a:spcAft>
              <a:buFont typeface="+mj-lt"/>
              <a:buAutoNum type="arabicPeriod"/>
              <a:defRPr/>
            </a:pPr>
            <a:endParaRPr lang="en-US" b="0" dirty="0">
              <a:solidFill>
                <a:schemeClr val="accent2"/>
              </a:solidFill>
            </a:endParaRPr>
          </a:p>
          <a:p>
            <a:pPr marL="457200" indent="-457200" eaLnBrk="1" hangingPunct="1">
              <a:buFont typeface="+mj-lt"/>
              <a:buAutoNum type="arabicPeriod"/>
              <a:defRPr/>
            </a:pPr>
            <a:endParaRPr lang="en-US" b="1" dirty="0">
              <a:solidFill>
                <a:schemeClr val="accent2"/>
              </a:solidFill>
            </a:endParaRPr>
          </a:p>
          <a:p>
            <a:pPr algn="ctr" eaLnBrk="1" hangingPunct="1">
              <a:defRPr/>
            </a:pPr>
            <a:endParaRPr lang="en-US" b="1" dirty="0">
              <a:solidFill>
                <a:schemeClr val="accent2"/>
              </a:solidFill>
            </a:endParaRPr>
          </a:p>
          <a:p>
            <a:pPr algn="ctr" eaLnBrk="1" hangingPunct="1">
              <a:defRPr/>
            </a:pPr>
            <a:endParaRPr lang="en-US" b="1" dirty="0">
              <a:solidFill>
                <a:schemeClr val="accent2"/>
              </a:solidFill>
            </a:endParaRPr>
          </a:p>
          <a:p>
            <a:pPr algn="ctr" eaLnBrk="1" hangingPunct="1">
              <a:defRPr/>
            </a:pPr>
            <a:endParaRPr lang="en-US" b="1" dirty="0">
              <a:solidFill>
                <a:schemeClr val="accent2"/>
              </a:solidFill>
            </a:endParaRPr>
          </a:p>
        </p:txBody>
      </p:sp>
      <p:sp>
        <p:nvSpPr>
          <p:cNvPr id="8196" name="Slide Number Placeholder 1"/>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auto">
              <a:spcBef>
                <a:spcPct val="0"/>
              </a:spcBef>
              <a:spcAft>
                <a:spcPts val="0"/>
              </a:spcAft>
              <a:buClrTx/>
              <a:buFontTx/>
              <a:buNone/>
              <a:defRPr/>
            </a:pPr>
            <a:fld id="{D82E7568-932F-AB47-AACB-7FB46A648712}" type="slidenum">
              <a:rPr lang="en-GB" altLang="en-US" sz="1400" i="0" kern="0" smtClean="0">
                <a:solidFill>
                  <a:schemeClr val="tx1"/>
                </a:solidFill>
                <a:latin typeface="Arial" panose="020B0604020202020204" pitchFamily="34" charset="0"/>
              </a:rPr>
              <a:pPr fontAlgn="auto">
                <a:spcBef>
                  <a:spcPct val="0"/>
                </a:spcBef>
                <a:spcAft>
                  <a:spcPts val="0"/>
                </a:spcAft>
                <a:buClrTx/>
                <a:buFontTx/>
                <a:buNone/>
                <a:defRPr/>
              </a:pPr>
              <a:t>35</a:t>
            </a:fld>
            <a:endParaRPr lang="en-GB" altLang="en-US" sz="1400" i="0" kern="0">
              <a:solidFill>
                <a:schemeClr val="tx1"/>
              </a:solidFill>
              <a:latin typeface="Arial" panose="020B0604020202020204" pitchFamily="34" charset="0"/>
            </a:endParaRPr>
          </a:p>
        </p:txBody>
      </p:sp>
    </p:spTree>
    <p:extLst>
      <p:ext uri="{BB962C8B-B14F-4D97-AF65-F5344CB8AC3E}">
        <p14:creationId xmlns:p14="http://schemas.microsoft.com/office/powerpoint/2010/main" val="351880691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395288" y="1341438"/>
            <a:ext cx="8229600" cy="936625"/>
          </a:xfrm>
        </p:spPr>
        <p:txBody>
          <a:bodyPr/>
          <a:lstStyle/>
          <a:p>
            <a:pPr algn="ctr" eaLnBrk="1" hangingPunct="1"/>
            <a:r>
              <a:rPr lang="en-US" altLang="nl-NL"/>
              <a:t>Dialogue and capacity building</a:t>
            </a:r>
            <a:endParaRPr lang="en-US" altLang="nl-NL" sz="2000" b="0"/>
          </a:p>
        </p:txBody>
      </p:sp>
      <p:sp>
        <p:nvSpPr>
          <p:cNvPr id="66563" name="AutoShape 9"/>
          <p:cNvSpPr>
            <a:spLocks noChangeArrowheads="1"/>
          </p:cNvSpPr>
          <p:nvPr/>
        </p:nvSpPr>
        <p:spPr bwMode="auto">
          <a:xfrm>
            <a:off x="755650" y="5229225"/>
            <a:ext cx="7416800" cy="792163"/>
          </a:xfrm>
          <a:prstGeom prst="homePlate">
            <a:avLst>
              <a:gd name="adj" fmla="val 28088"/>
            </a:avLst>
          </a:prstGeom>
          <a:solidFill>
            <a:srgbClr val="0F5494">
              <a:alpha val="39999"/>
            </a:srgbClr>
          </a:solidFill>
          <a:ln w="12700">
            <a:solidFill>
              <a:schemeClr val="tx1"/>
            </a:solidFill>
            <a:miter lim="800000"/>
            <a:headEnd/>
            <a:tailEnd/>
          </a:ln>
        </p:spPr>
        <p:txBody>
          <a:bodyPr lIns="72000" tIns="72000" rIns="72000" bIns="72000" anchor="ctr"/>
          <a:lstStyle>
            <a:lvl1pPr marL="342900" indent="-342900">
              <a:spcBef>
                <a:spcPct val="20000"/>
              </a:spcBef>
              <a:buClr>
                <a:schemeClr val="bg1"/>
              </a:buClr>
              <a:buChar char="•"/>
              <a:defRPr sz="2400" i="1">
                <a:solidFill>
                  <a:srgbClr val="0F5494"/>
                </a:solidFill>
                <a:latin typeface="Verdana" charset="0"/>
              </a:defRPr>
            </a:lvl1pPr>
            <a:lvl2pPr marL="539750">
              <a:spcBef>
                <a:spcPct val="20000"/>
              </a:spcBef>
              <a:buClr>
                <a:srgbClr val="009FBA"/>
              </a:buClr>
              <a:buChar char="•"/>
              <a:defRPr sz="2000" b="1">
                <a:solidFill>
                  <a:srgbClr val="0F5494"/>
                </a:solidFill>
                <a:latin typeface="Verdana" charset="0"/>
              </a:defRPr>
            </a:lvl2pPr>
            <a:lvl3pPr marL="1143000" indent="-228600">
              <a:spcBef>
                <a:spcPct val="20000"/>
              </a:spcBef>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lvl="1" eaLnBrk="1" hangingPunct="1">
              <a:lnSpc>
                <a:spcPct val="130000"/>
              </a:lnSpc>
              <a:spcBef>
                <a:spcPct val="0"/>
              </a:spcBef>
              <a:buClrTx/>
              <a:buFontTx/>
              <a:buNone/>
            </a:pPr>
            <a:r>
              <a:rPr lang="en-US" altLang="nl-NL" sz="1800" b="0">
                <a:solidFill>
                  <a:srgbClr val="2D2D8A"/>
                </a:solidFill>
              </a:rPr>
              <a:t>Prior agreement on institutional arrangements for policy dialogue is needed</a:t>
            </a:r>
          </a:p>
        </p:txBody>
      </p:sp>
      <p:sp>
        <p:nvSpPr>
          <p:cNvPr id="66564" name="RunningHead"/>
          <p:cNvSpPr txBox="1">
            <a:spLocks noChangeArrowheads="1"/>
          </p:cNvSpPr>
          <p:nvPr/>
        </p:nvSpPr>
        <p:spPr bwMode="auto">
          <a:xfrm>
            <a:off x="6167438" y="239713"/>
            <a:ext cx="2725737"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ClrTx/>
              <a:buFontTx/>
              <a:buNone/>
            </a:pPr>
            <a:r>
              <a:rPr lang="en-US" altLang="nl-NL" sz="1200" i="0"/>
              <a:t>Running Head 12-Point Plain, Title Case</a:t>
            </a:r>
          </a:p>
        </p:txBody>
      </p:sp>
      <p:sp>
        <p:nvSpPr>
          <p:cNvPr id="66565" name="AutoShape 9"/>
          <p:cNvSpPr>
            <a:spLocks noChangeArrowheads="1"/>
          </p:cNvSpPr>
          <p:nvPr/>
        </p:nvSpPr>
        <p:spPr bwMode="auto">
          <a:xfrm>
            <a:off x="755650" y="3644900"/>
            <a:ext cx="7416800" cy="647700"/>
          </a:xfrm>
          <a:prstGeom prst="homePlate">
            <a:avLst>
              <a:gd name="adj" fmla="val 28097"/>
            </a:avLst>
          </a:prstGeom>
          <a:solidFill>
            <a:srgbClr val="0F5494">
              <a:alpha val="39999"/>
            </a:srgbClr>
          </a:solidFill>
          <a:ln w="12700">
            <a:solidFill>
              <a:schemeClr val="tx1"/>
            </a:solidFill>
            <a:miter lim="800000"/>
            <a:headEnd/>
            <a:tailEnd/>
          </a:ln>
        </p:spPr>
        <p:txBody>
          <a:bodyPr lIns="72000" tIns="72000" rIns="72000" bIns="72000" anchor="ctr"/>
          <a:lstStyle>
            <a:lvl1pPr marL="342900" indent="-342900">
              <a:spcBef>
                <a:spcPct val="20000"/>
              </a:spcBef>
              <a:buClr>
                <a:schemeClr val="bg1"/>
              </a:buClr>
              <a:buChar char="•"/>
              <a:defRPr sz="2400" i="1">
                <a:solidFill>
                  <a:srgbClr val="0F5494"/>
                </a:solidFill>
                <a:latin typeface="Verdana" charset="0"/>
              </a:defRPr>
            </a:lvl1pPr>
            <a:lvl2pPr marL="539750">
              <a:spcBef>
                <a:spcPct val="20000"/>
              </a:spcBef>
              <a:buClr>
                <a:srgbClr val="009FBA"/>
              </a:buClr>
              <a:buChar char="•"/>
              <a:defRPr sz="2000" b="1">
                <a:solidFill>
                  <a:srgbClr val="0F5494"/>
                </a:solidFill>
                <a:latin typeface="Verdana" charset="0"/>
              </a:defRPr>
            </a:lvl2pPr>
            <a:lvl3pPr marL="1143000" indent="-228600">
              <a:spcBef>
                <a:spcPct val="20000"/>
              </a:spcBef>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lvl="1" eaLnBrk="1" hangingPunct="1">
              <a:lnSpc>
                <a:spcPct val="130000"/>
              </a:lnSpc>
              <a:spcBef>
                <a:spcPct val="0"/>
              </a:spcBef>
              <a:buClrTx/>
              <a:buFontTx/>
              <a:buNone/>
            </a:pPr>
            <a:r>
              <a:rPr lang="en-US" altLang="nl-NL" sz="1800" b="0">
                <a:solidFill>
                  <a:srgbClr val="2D2D8A"/>
                </a:solidFill>
              </a:rPr>
              <a:t>Make distinction between strategic issues and short term objectives and measures</a:t>
            </a:r>
          </a:p>
        </p:txBody>
      </p:sp>
      <p:sp>
        <p:nvSpPr>
          <p:cNvPr id="66566" name="AutoShape 9"/>
          <p:cNvSpPr>
            <a:spLocks noChangeArrowheads="1"/>
          </p:cNvSpPr>
          <p:nvPr/>
        </p:nvSpPr>
        <p:spPr bwMode="auto">
          <a:xfrm>
            <a:off x="755650" y="4437063"/>
            <a:ext cx="7416800" cy="647700"/>
          </a:xfrm>
          <a:prstGeom prst="homePlate">
            <a:avLst>
              <a:gd name="adj" fmla="val 28097"/>
            </a:avLst>
          </a:prstGeom>
          <a:solidFill>
            <a:srgbClr val="0F5494">
              <a:alpha val="39999"/>
            </a:srgbClr>
          </a:solidFill>
          <a:ln w="12700">
            <a:solidFill>
              <a:schemeClr val="tx1"/>
            </a:solidFill>
            <a:miter lim="800000"/>
            <a:headEnd/>
            <a:tailEnd/>
          </a:ln>
        </p:spPr>
        <p:txBody>
          <a:bodyPr lIns="72000" tIns="72000" rIns="72000" bIns="72000" anchor="ctr"/>
          <a:lstStyle>
            <a:lvl1pPr marL="342900" indent="-342900">
              <a:spcBef>
                <a:spcPct val="20000"/>
              </a:spcBef>
              <a:buClr>
                <a:schemeClr val="bg1"/>
              </a:buClr>
              <a:buChar char="•"/>
              <a:defRPr sz="2400" i="1">
                <a:solidFill>
                  <a:srgbClr val="0F5494"/>
                </a:solidFill>
                <a:latin typeface="Verdana" charset="0"/>
              </a:defRPr>
            </a:lvl1pPr>
            <a:lvl2pPr marL="539750">
              <a:spcBef>
                <a:spcPct val="20000"/>
              </a:spcBef>
              <a:buClr>
                <a:srgbClr val="009FBA"/>
              </a:buClr>
              <a:buChar char="•"/>
              <a:defRPr sz="2000" b="1">
                <a:solidFill>
                  <a:srgbClr val="0F5494"/>
                </a:solidFill>
                <a:latin typeface="Verdana" charset="0"/>
              </a:defRPr>
            </a:lvl2pPr>
            <a:lvl3pPr marL="1143000" indent="-228600">
              <a:spcBef>
                <a:spcPct val="20000"/>
              </a:spcBef>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lvl="1" eaLnBrk="1" hangingPunct="1">
              <a:lnSpc>
                <a:spcPct val="130000"/>
              </a:lnSpc>
              <a:spcBef>
                <a:spcPct val="0"/>
              </a:spcBef>
              <a:buClrTx/>
              <a:buFontTx/>
              <a:buNone/>
            </a:pPr>
            <a:r>
              <a:rPr lang="en-US" altLang="nl-NL" sz="1800" b="0">
                <a:solidFill>
                  <a:srgbClr val="2D2D8A"/>
                </a:solidFill>
              </a:rPr>
              <a:t>Capacity development should be one of the issues </a:t>
            </a:r>
          </a:p>
        </p:txBody>
      </p:sp>
      <p:sp>
        <p:nvSpPr>
          <p:cNvPr id="66567" name="AutoShape 9"/>
          <p:cNvSpPr>
            <a:spLocks noChangeArrowheads="1"/>
          </p:cNvSpPr>
          <p:nvPr/>
        </p:nvSpPr>
        <p:spPr bwMode="auto">
          <a:xfrm>
            <a:off x="755650" y="2708275"/>
            <a:ext cx="7416800" cy="720725"/>
          </a:xfrm>
          <a:prstGeom prst="homePlate">
            <a:avLst>
              <a:gd name="adj" fmla="val 28061"/>
            </a:avLst>
          </a:prstGeom>
          <a:solidFill>
            <a:srgbClr val="0F5494">
              <a:alpha val="39999"/>
            </a:srgbClr>
          </a:solidFill>
          <a:ln w="12700">
            <a:solidFill>
              <a:schemeClr val="tx1"/>
            </a:solidFill>
            <a:miter lim="800000"/>
            <a:headEnd/>
            <a:tailEnd/>
          </a:ln>
        </p:spPr>
        <p:txBody>
          <a:bodyPr lIns="72000" tIns="72000" rIns="72000" bIns="72000" anchor="ctr"/>
          <a:lstStyle>
            <a:lvl1pPr marL="342900" indent="-342900">
              <a:spcBef>
                <a:spcPct val="20000"/>
              </a:spcBef>
              <a:buClr>
                <a:schemeClr val="bg1"/>
              </a:buClr>
              <a:buChar char="•"/>
              <a:defRPr sz="2400" i="1">
                <a:solidFill>
                  <a:srgbClr val="0F5494"/>
                </a:solidFill>
                <a:latin typeface="Verdana" charset="0"/>
              </a:defRPr>
            </a:lvl1pPr>
            <a:lvl2pPr marL="539750">
              <a:spcBef>
                <a:spcPct val="20000"/>
              </a:spcBef>
              <a:buClr>
                <a:srgbClr val="009FBA"/>
              </a:buClr>
              <a:buChar char="•"/>
              <a:defRPr sz="2000" b="1">
                <a:solidFill>
                  <a:srgbClr val="0F5494"/>
                </a:solidFill>
                <a:latin typeface="Verdana" charset="0"/>
              </a:defRPr>
            </a:lvl2pPr>
            <a:lvl3pPr marL="1143000" indent="-228600">
              <a:spcBef>
                <a:spcPct val="20000"/>
              </a:spcBef>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lvl="1" eaLnBrk="1" hangingPunct="1">
              <a:lnSpc>
                <a:spcPct val="130000"/>
              </a:lnSpc>
              <a:spcBef>
                <a:spcPct val="0"/>
              </a:spcBef>
              <a:buClrTx/>
              <a:buFontTx/>
              <a:buNone/>
            </a:pPr>
            <a:r>
              <a:rPr lang="en-US" altLang="nl-NL" sz="1800" b="0">
                <a:solidFill>
                  <a:srgbClr val="2D2D8A"/>
                </a:solidFill>
              </a:rPr>
              <a:t>Set up agenda for policy dialogue, particularly for the first year</a:t>
            </a:r>
          </a:p>
        </p:txBody>
      </p:sp>
      <p:sp>
        <p:nvSpPr>
          <p:cNvPr id="6656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fld id="{27F6F23F-C6AF-6145-BC56-DC74A59C7428}" type="slidenum">
              <a:rPr lang="en-GB" altLang="nl-NL" sz="1400" i="0">
                <a:solidFill>
                  <a:srgbClr val="000000"/>
                </a:solidFill>
                <a:latin typeface="Arial" charset="0"/>
              </a:rPr>
              <a:pPr eaLnBrk="1" hangingPunct="1">
                <a:spcBef>
                  <a:spcPct val="0"/>
                </a:spcBef>
                <a:buClrTx/>
                <a:buFontTx/>
                <a:buNone/>
              </a:pPr>
              <a:t>36</a:t>
            </a:fld>
            <a:endParaRPr lang="en-GB" altLang="nl-NL" sz="1400" i="0">
              <a:solidFill>
                <a:srgbClr val="000000"/>
              </a:solidFill>
              <a:latin typeface="Arial" charset="0"/>
            </a:endParaRP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980729"/>
            <a:ext cx="8229600" cy="1224136"/>
          </a:xfrm>
        </p:spPr>
        <p:txBody>
          <a:bodyPr/>
          <a:lstStyle/>
          <a:p>
            <a:pPr algn="ctr"/>
            <a:r>
              <a:rPr lang="en-GB" sz="2400" dirty="0"/>
              <a:t>Capacity Development complements BS financial transfers (1/2)</a:t>
            </a:r>
          </a:p>
        </p:txBody>
      </p:sp>
      <p:sp>
        <p:nvSpPr>
          <p:cNvPr id="3" name="Content Placeholder 2"/>
          <p:cNvSpPr>
            <a:spLocks noGrp="1"/>
          </p:cNvSpPr>
          <p:nvPr>
            <p:ph idx="1"/>
          </p:nvPr>
        </p:nvSpPr>
        <p:spPr>
          <a:xfrm>
            <a:off x="457200" y="1988840"/>
            <a:ext cx="8229600" cy="4680520"/>
          </a:xfrm>
        </p:spPr>
        <p:txBody>
          <a:bodyPr/>
          <a:lstStyle/>
          <a:p>
            <a:pPr marL="0" indent="0" algn="just">
              <a:buNone/>
            </a:pPr>
            <a:r>
              <a:rPr lang="en-GB" sz="1600" dirty="0"/>
              <a:t>Provision of Capacity development/Technical Assistance  (CD/TA) remains at the heart of design and implementation of budget support to improve quality and capacity of systems and institutions.</a:t>
            </a:r>
          </a:p>
          <a:p>
            <a:pPr marL="0" indent="0" algn="just">
              <a:buNone/>
            </a:pPr>
            <a:r>
              <a:rPr lang="en-GB" sz="1600" i="0" dirty="0"/>
              <a:t> </a:t>
            </a:r>
          </a:p>
          <a:p>
            <a:pPr algn="just">
              <a:buClr>
                <a:srgbClr val="0F5494"/>
              </a:buClr>
              <a:buFont typeface="Wingdings" panose="05000000000000000000" pitchFamily="2" charset="2"/>
              <a:buChar char="Ø"/>
            </a:pPr>
            <a:r>
              <a:rPr lang="en-GB" sz="1600" i="0" dirty="0"/>
              <a:t>National ownership and demand-driven process (ref. “EU backbone strategy”)</a:t>
            </a:r>
          </a:p>
          <a:p>
            <a:pPr algn="just">
              <a:buClr>
                <a:srgbClr val="0F5494"/>
              </a:buClr>
              <a:buFont typeface="Wingdings" panose="05000000000000000000" pitchFamily="2" charset="2"/>
              <a:buChar char="Ø"/>
            </a:pPr>
            <a:endParaRPr lang="en-GB" sz="1600" i="0" dirty="0"/>
          </a:p>
          <a:p>
            <a:pPr algn="just">
              <a:buClr>
                <a:srgbClr val="0F5494"/>
              </a:buClr>
              <a:buFont typeface="Wingdings" panose="05000000000000000000" pitchFamily="2" charset="2"/>
              <a:buChar char="Ø"/>
            </a:pPr>
            <a:r>
              <a:rPr lang="en-GB" sz="1600" i="0" dirty="0"/>
              <a:t>CD/TA needs to be informed by policy/sector analysis, eligibility criteria assessments, risk management framework, and policy dialogue with the government </a:t>
            </a:r>
          </a:p>
          <a:p>
            <a:pPr marL="0" indent="0" algn="just">
              <a:buClr>
                <a:srgbClr val="0F5494"/>
              </a:buClr>
              <a:buNone/>
            </a:pPr>
            <a:endParaRPr lang="en-GB" sz="1600" i="0" dirty="0"/>
          </a:p>
          <a:p>
            <a:pPr algn="just">
              <a:buClr>
                <a:srgbClr val="0F5494"/>
              </a:buClr>
              <a:buFont typeface="Wingdings" panose="05000000000000000000" pitchFamily="2" charset="2"/>
              <a:buChar char="Ø"/>
            </a:pPr>
            <a:r>
              <a:rPr lang="en-GB" sz="1600" i="0" dirty="0"/>
              <a:t>Needs for CD/TA to be identified and support designed “up front” during programme formulation</a:t>
            </a:r>
          </a:p>
          <a:p>
            <a:pPr marL="0" indent="0" algn="just">
              <a:buClr>
                <a:srgbClr val="0F5494"/>
              </a:buClr>
              <a:buNone/>
            </a:pPr>
            <a:r>
              <a:rPr lang="en-GB" sz="1600" i="0" dirty="0"/>
              <a:t> </a:t>
            </a:r>
          </a:p>
          <a:p>
            <a:pPr algn="just">
              <a:buClr>
                <a:srgbClr val="0F5494"/>
              </a:buClr>
              <a:buFont typeface="Wingdings" panose="05000000000000000000" pitchFamily="2" charset="2"/>
              <a:buChar char="Ø"/>
            </a:pPr>
            <a:r>
              <a:rPr lang="en-GB" sz="1600" i="0" dirty="0"/>
              <a:t>CD/TA needs to be timely delivered at key stages of the programme implementation</a:t>
            </a:r>
            <a:endParaRPr lang="en-GB" sz="1800" i="0" dirty="0"/>
          </a:p>
          <a:p>
            <a:endParaRPr lang="en-GB" sz="1800" i="0" dirty="0"/>
          </a:p>
          <a:p>
            <a:pPr marL="0" indent="0">
              <a:buNone/>
            </a:pPr>
            <a:endParaRPr lang="en-GB" sz="1800" i="0"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37</a:t>
            </a:fld>
            <a:endParaRPr lang="en-GB" dirty="0"/>
          </a:p>
        </p:txBody>
      </p:sp>
    </p:spTree>
    <p:extLst>
      <p:ext uri="{BB962C8B-B14F-4D97-AF65-F5344CB8AC3E}">
        <p14:creationId xmlns:p14="http://schemas.microsoft.com/office/powerpoint/2010/main" val="6979947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980729"/>
            <a:ext cx="8229600" cy="1224136"/>
          </a:xfrm>
        </p:spPr>
        <p:txBody>
          <a:bodyPr/>
          <a:lstStyle/>
          <a:p>
            <a:pPr algn="ctr"/>
            <a:r>
              <a:rPr lang="en-GB" sz="2400" dirty="0"/>
              <a:t>Capacity Development complements BS financial transfers (2/2)</a:t>
            </a:r>
          </a:p>
        </p:txBody>
      </p:sp>
      <p:sp>
        <p:nvSpPr>
          <p:cNvPr id="3" name="Content Placeholder 2"/>
          <p:cNvSpPr>
            <a:spLocks noGrp="1"/>
          </p:cNvSpPr>
          <p:nvPr>
            <p:ph idx="1"/>
          </p:nvPr>
        </p:nvSpPr>
        <p:spPr>
          <a:xfrm>
            <a:off x="457200" y="1988840"/>
            <a:ext cx="8229600" cy="4680520"/>
          </a:xfrm>
        </p:spPr>
        <p:txBody>
          <a:bodyPr/>
          <a:lstStyle/>
          <a:p>
            <a:pPr algn="just">
              <a:buClr>
                <a:srgbClr val="0F5494"/>
              </a:buClr>
              <a:buFont typeface="Wingdings" panose="05000000000000000000" pitchFamily="2" charset="2"/>
              <a:buChar char="Ø"/>
            </a:pPr>
            <a:r>
              <a:rPr lang="en-GB" sz="1600" i="0" dirty="0"/>
              <a:t>Areas for CD interventions: address weaknesses in sector policy/reform design or in critical sector PFM for services delivery inputs and provisions at central and local level: public procurement and distribution, control of expenditure, systems of financial accountability such as book keeping and financial reporting …)    </a:t>
            </a:r>
          </a:p>
          <a:p>
            <a:pPr marL="0" indent="0" algn="just">
              <a:buClr>
                <a:srgbClr val="0F5494"/>
              </a:buClr>
              <a:buNone/>
            </a:pPr>
            <a:endParaRPr lang="en-GB" sz="1600" i="0" dirty="0"/>
          </a:p>
          <a:p>
            <a:pPr algn="just">
              <a:buClr>
                <a:srgbClr val="0F5494"/>
              </a:buClr>
              <a:buFont typeface="Wingdings" panose="05000000000000000000" pitchFamily="2" charset="2"/>
              <a:buChar char="Ø"/>
            </a:pPr>
            <a:r>
              <a:rPr lang="en-GB" sz="1600" i="0" dirty="0"/>
              <a:t>CD may directly related the fulfilment of specific conditions (drafting of new legislation, design of asset management system for drainage infrastructure…) </a:t>
            </a:r>
          </a:p>
          <a:p>
            <a:pPr marL="0" indent="0" algn="just">
              <a:buClr>
                <a:srgbClr val="0F5494"/>
              </a:buClr>
              <a:buNone/>
            </a:pPr>
            <a:endParaRPr lang="en-GB" sz="1600" i="0" dirty="0"/>
          </a:p>
          <a:p>
            <a:pPr algn="just">
              <a:buClr>
                <a:srgbClr val="0F5494"/>
              </a:buClr>
              <a:buFont typeface="Wingdings" panose="05000000000000000000" pitchFamily="2" charset="2"/>
              <a:buChar char="Ø"/>
            </a:pPr>
            <a:r>
              <a:rPr lang="en-GB" sz="1600" i="0" dirty="0"/>
              <a:t>Coordinated approach with donors involved in the sector (SWAP, sector working groups)</a:t>
            </a:r>
          </a:p>
          <a:p>
            <a:pPr marL="0" indent="0" algn="just">
              <a:buClr>
                <a:srgbClr val="0F5494"/>
              </a:buClr>
              <a:buNone/>
            </a:pPr>
            <a:endParaRPr lang="en-GB" sz="1600" i="0" dirty="0"/>
          </a:p>
          <a:p>
            <a:pPr algn="just">
              <a:buClr>
                <a:srgbClr val="0F5494"/>
              </a:buClr>
              <a:buFont typeface="Wingdings" panose="05000000000000000000" pitchFamily="2" charset="2"/>
              <a:buChar char="Ø"/>
            </a:pPr>
            <a:r>
              <a:rPr lang="en-GB" sz="1600" i="0" dirty="0"/>
              <a:t>Ensure sustainably approach to and building in incentives for capacity development (affordability in the long term, involvement of institutions and individuals involved in sector policy, financial management  and service delivery) </a:t>
            </a:r>
          </a:p>
          <a:p>
            <a:pPr marL="0" indent="0" algn="just">
              <a:buClr>
                <a:srgbClr val="0F5494"/>
              </a:buClr>
              <a:buNone/>
            </a:pPr>
            <a:endParaRPr lang="en-GB" sz="1600" i="0" dirty="0"/>
          </a:p>
          <a:p>
            <a:pPr marL="0" indent="0" algn="just">
              <a:buNone/>
            </a:pPr>
            <a:endParaRPr lang="en-GB" sz="1600" dirty="0"/>
          </a:p>
          <a:p>
            <a:pPr marL="0" indent="0" algn="just">
              <a:buNone/>
            </a:pPr>
            <a:r>
              <a:rPr lang="en-GB" sz="1600" i="0" dirty="0"/>
              <a:t> </a:t>
            </a:r>
          </a:p>
          <a:p>
            <a:endParaRPr lang="en-GB" sz="1800" i="0" dirty="0"/>
          </a:p>
          <a:p>
            <a:endParaRPr lang="en-GB" sz="1800" i="0" dirty="0"/>
          </a:p>
          <a:p>
            <a:pPr marL="0" indent="0">
              <a:buNone/>
            </a:pPr>
            <a:r>
              <a:rPr lang="en-GB" sz="1800" i="0" dirty="0"/>
              <a:t>Focus policy dialogue on critical areas for service delivery that are not covered specifically by generic PFM reforms</a:t>
            </a:r>
          </a:p>
          <a:p>
            <a:pPr marL="0" indent="0">
              <a:buNone/>
            </a:pPr>
            <a:endParaRPr lang="en-GB" sz="1800" i="0"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38</a:t>
            </a:fld>
            <a:endParaRPr lang="en-GB" dirty="0"/>
          </a:p>
        </p:txBody>
      </p:sp>
    </p:spTree>
    <p:extLst>
      <p:ext uri="{BB962C8B-B14F-4D97-AF65-F5344CB8AC3E}">
        <p14:creationId xmlns:p14="http://schemas.microsoft.com/office/powerpoint/2010/main" val="16414110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p:cNvSpPr>
            <a:spLocks noGrp="1"/>
          </p:cNvSpPr>
          <p:nvPr>
            <p:ph type="title"/>
          </p:nvPr>
        </p:nvSpPr>
        <p:spPr>
          <a:xfrm>
            <a:off x="357188" y="1285875"/>
            <a:ext cx="8229600" cy="571500"/>
          </a:xfrm>
        </p:spPr>
        <p:txBody>
          <a:bodyPr/>
          <a:lstStyle/>
          <a:p>
            <a:r>
              <a:rPr lang="en-GB" altLang="nl-NL"/>
              <a:t>Donor coordination</a:t>
            </a:r>
          </a:p>
        </p:txBody>
      </p:sp>
      <p:sp>
        <p:nvSpPr>
          <p:cNvPr id="68611" name="Content Placeholder 2"/>
          <p:cNvSpPr>
            <a:spLocks noGrp="1"/>
          </p:cNvSpPr>
          <p:nvPr>
            <p:ph idx="1"/>
          </p:nvPr>
        </p:nvSpPr>
        <p:spPr>
          <a:xfrm>
            <a:off x="457200" y="2000250"/>
            <a:ext cx="8229600" cy="4214813"/>
          </a:xfrm>
        </p:spPr>
        <p:txBody>
          <a:bodyPr/>
          <a:lstStyle/>
          <a:p>
            <a:pPr>
              <a:spcBef>
                <a:spcPct val="0"/>
              </a:spcBef>
              <a:spcAft>
                <a:spcPts val="600"/>
              </a:spcAft>
              <a:buClr>
                <a:srgbClr val="103C72"/>
              </a:buClr>
              <a:buFont typeface="Wingdings" charset="2"/>
              <a:buChar char="§"/>
            </a:pPr>
            <a:r>
              <a:rPr lang="en-GB" altLang="nl-NL" sz="1800" i="0"/>
              <a:t>Nature of donor coordination: Government-led, formal/informal, participation and roles</a:t>
            </a:r>
          </a:p>
          <a:p>
            <a:pPr>
              <a:spcBef>
                <a:spcPct val="0"/>
              </a:spcBef>
              <a:spcAft>
                <a:spcPts val="600"/>
              </a:spcAft>
              <a:buClr>
                <a:srgbClr val="103C72"/>
              </a:buClr>
              <a:buFont typeface="Wingdings" charset="2"/>
              <a:buChar char="§"/>
            </a:pPr>
            <a:r>
              <a:rPr lang="en-GB" altLang="nl-NL" sz="1800" i="0"/>
              <a:t>Existence of common framework and its functioning: harmonisation without unanimity</a:t>
            </a:r>
          </a:p>
          <a:p>
            <a:pPr>
              <a:spcBef>
                <a:spcPct val="0"/>
              </a:spcBef>
              <a:spcAft>
                <a:spcPts val="600"/>
              </a:spcAft>
              <a:buClr>
                <a:srgbClr val="103C72"/>
              </a:buClr>
              <a:buFont typeface="Wingdings" charset="2"/>
              <a:buChar char="§"/>
            </a:pPr>
            <a:r>
              <a:rPr lang="en-GB" altLang="nl-NL" sz="1800" i="0"/>
              <a:t>How does the donor-partner country coordination work? </a:t>
            </a:r>
          </a:p>
          <a:p>
            <a:pPr lvl="1">
              <a:spcBef>
                <a:spcPct val="0"/>
              </a:spcBef>
              <a:spcAft>
                <a:spcPts val="600"/>
              </a:spcAft>
              <a:buClr>
                <a:srgbClr val="103C72"/>
              </a:buClr>
              <a:buFont typeface="Wingdings" charset="2"/>
              <a:buChar char="Ø"/>
            </a:pPr>
            <a:r>
              <a:rPr lang="en-GB" altLang="nl-NL" sz="1800" b="0">
                <a:ea typeface="Arial" charset="0"/>
                <a:cs typeface="Arial" charset="0"/>
              </a:rPr>
              <a:t>Existence of a Budget Support Group</a:t>
            </a:r>
          </a:p>
          <a:p>
            <a:pPr lvl="1">
              <a:spcBef>
                <a:spcPct val="0"/>
              </a:spcBef>
              <a:spcAft>
                <a:spcPts val="600"/>
              </a:spcAft>
              <a:buClr>
                <a:srgbClr val="103C72"/>
              </a:buClr>
              <a:buFont typeface="Wingdings" charset="2"/>
              <a:buChar char="Ø"/>
            </a:pPr>
            <a:r>
              <a:rPr lang="en-GB" altLang="nl-NL" sz="1800" b="0">
                <a:ea typeface="Arial" charset="0"/>
                <a:cs typeface="Arial" charset="0"/>
              </a:rPr>
              <a:t>Leading role of Government</a:t>
            </a:r>
          </a:p>
          <a:p>
            <a:pPr lvl="1">
              <a:spcBef>
                <a:spcPct val="0"/>
              </a:spcBef>
              <a:spcAft>
                <a:spcPts val="600"/>
              </a:spcAft>
              <a:buClr>
                <a:srgbClr val="103C72"/>
              </a:buClr>
              <a:buFont typeface="Wingdings" charset="2"/>
              <a:buChar char="Ø"/>
            </a:pPr>
            <a:r>
              <a:rPr lang="en-GB" altLang="nl-NL" sz="1800" b="0">
                <a:ea typeface="Arial" charset="0"/>
                <a:cs typeface="Arial" charset="0"/>
              </a:rPr>
              <a:t>Predictability of donor funding</a:t>
            </a:r>
          </a:p>
          <a:p>
            <a:pPr lvl="1">
              <a:spcBef>
                <a:spcPct val="0"/>
              </a:spcBef>
              <a:spcAft>
                <a:spcPts val="600"/>
              </a:spcAft>
              <a:buClr>
                <a:srgbClr val="103C72"/>
              </a:buClr>
              <a:buFont typeface="Wingdings" charset="2"/>
              <a:buChar char="Ø"/>
            </a:pPr>
            <a:r>
              <a:rPr lang="en-GB" altLang="nl-NL" sz="1800" b="0">
                <a:ea typeface="Arial" charset="0"/>
                <a:cs typeface="Arial" charset="0"/>
              </a:rPr>
              <a:t>Existence of a common Performance Assessment Framework (PAF) and use of disbursement criteria</a:t>
            </a:r>
          </a:p>
          <a:p>
            <a:pPr lvl="1">
              <a:spcBef>
                <a:spcPct val="0"/>
              </a:spcBef>
              <a:spcAft>
                <a:spcPts val="600"/>
              </a:spcAft>
              <a:buClr>
                <a:srgbClr val="103C72"/>
              </a:buClr>
              <a:buFont typeface="Wingdings" charset="2"/>
              <a:buChar char="Ø"/>
            </a:pPr>
            <a:r>
              <a:rPr lang="en-GB" altLang="nl-NL" sz="1800" b="0">
                <a:ea typeface="Arial" charset="0"/>
                <a:cs typeface="Arial" charset="0"/>
              </a:rPr>
              <a:t>Existence of complementary initiatives (training, TA,...)</a:t>
            </a:r>
          </a:p>
          <a:p>
            <a:pPr>
              <a:spcBef>
                <a:spcPct val="0"/>
              </a:spcBef>
              <a:spcAft>
                <a:spcPts val="600"/>
              </a:spcAft>
              <a:buClr>
                <a:srgbClr val="103C72"/>
              </a:buClr>
              <a:buFont typeface="Wingdings" charset="2"/>
              <a:buChar char="§"/>
            </a:pPr>
            <a:r>
              <a:rPr lang="en-GB" altLang="nl-NL" sz="1800" i="0">
                <a:latin typeface="Arial" charset="0"/>
              </a:rPr>
              <a:t>How does the donor-donor coordination work? </a:t>
            </a:r>
          </a:p>
          <a:p>
            <a:pPr>
              <a:buClrTx/>
              <a:buFont typeface="Wingdings" charset="2"/>
              <a:buChar char="§"/>
            </a:pPr>
            <a:endParaRPr lang="en-GB" altLang="nl-NL" sz="1800" b="1" i="0"/>
          </a:p>
          <a:p>
            <a:pPr>
              <a:buFontTx/>
              <a:buNone/>
            </a:pPr>
            <a:r>
              <a:rPr lang="fr-BE" altLang="nl-NL" sz="1800" b="1" i="0"/>
              <a:t>	</a:t>
            </a:r>
            <a:endParaRPr lang="en-GB" altLang="nl-NL" sz="1800" b="1" i="0"/>
          </a:p>
          <a:p>
            <a:pPr>
              <a:buFontTx/>
              <a:buNone/>
            </a:pPr>
            <a:r>
              <a:rPr lang="en-GB" altLang="nl-NL" sz="1800" b="1" i="0"/>
              <a:t>	</a:t>
            </a:r>
            <a:r>
              <a:rPr lang="en-GB" altLang="nl-NL" sz="1800" i="0"/>
              <a:t>	</a:t>
            </a:r>
          </a:p>
        </p:txBody>
      </p:sp>
      <p:sp>
        <p:nvSpPr>
          <p:cNvPr id="68612" name="Slide Number Placeholder 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5E317306-FD42-0348-82F7-09A84F8D2C5D}" type="slidenum">
              <a:rPr lang="en-GB" altLang="nl-NL" sz="1400" i="0">
                <a:solidFill>
                  <a:srgbClr val="000000"/>
                </a:solidFill>
                <a:latin typeface="Arial" charset="0"/>
              </a:rPr>
              <a:pPr>
                <a:spcBef>
                  <a:spcPct val="0"/>
                </a:spcBef>
                <a:buClrTx/>
                <a:buFontTx/>
                <a:buNone/>
              </a:pPr>
              <a:t>39</a:t>
            </a:fld>
            <a:endParaRPr lang="en-GB" altLang="nl-NL" sz="1400" i="0">
              <a:solidFill>
                <a:srgbClr val="000000"/>
              </a:solidFill>
              <a:latin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Box 2"/>
          <p:cNvSpPr txBox="1">
            <a:spLocks noChangeArrowheads="1"/>
          </p:cNvSpPr>
          <p:nvPr/>
        </p:nvSpPr>
        <p:spPr bwMode="auto">
          <a:xfrm>
            <a:off x="5867400" y="981075"/>
            <a:ext cx="3276600" cy="1754188"/>
          </a:xfrm>
          <a:prstGeom prst="rect">
            <a:avLst/>
          </a:prstGeom>
          <a:solidFill>
            <a:srgbClr val="C23E40">
              <a:alpha val="16078"/>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bg1"/>
              </a:buClr>
              <a:buChar char="•"/>
              <a:defRPr sz="2400" i="1">
                <a:solidFill>
                  <a:srgbClr val="0F5494"/>
                </a:solidFill>
                <a:latin typeface="Tw Cen MT" charset="0"/>
              </a:defRPr>
            </a:lvl1pPr>
            <a:lvl2pPr marL="742950" indent="-285750">
              <a:spcBef>
                <a:spcPct val="20000"/>
              </a:spcBef>
              <a:buClr>
                <a:srgbClr val="009FBA"/>
              </a:buClr>
              <a:buChar char="•"/>
              <a:defRPr sz="2000" b="1">
                <a:solidFill>
                  <a:srgbClr val="0F5494"/>
                </a:solidFill>
                <a:latin typeface="Tw Cen MT" charset="0"/>
              </a:defRPr>
            </a:lvl2pPr>
            <a:lvl3pPr marL="1143000" indent="-228600">
              <a:spcBef>
                <a:spcPct val="20000"/>
              </a:spcBef>
              <a:defRPr sz="1400">
                <a:solidFill>
                  <a:srgbClr val="0F5494"/>
                </a:solidFill>
                <a:latin typeface="Tw Cen MT"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r>
              <a:rPr lang="en-US" altLang="nl-NL" sz="1800" i="0">
                <a:ea typeface="MS PGothic" charset="-128"/>
                <a:cs typeface="Tw Cen MT" charset="0"/>
              </a:rPr>
              <a:t>National policy. Choice of overall objectives/results</a:t>
            </a:r>
          </a:p>
          <a:p>
            <a:pPr eaLnBrk="1" hangingPunct="1">
              <a:spcBef>
                <a:spcPct val="0"/>
              </a:spcBef>
              <a:buClrTx/>
              <a:buFontTx/>
              <a:buNone/>
            </a:pPr>
            <a:r>
              <a:rPr lang="en-US" altLang="nl-NL" sz="1800" i="0">
                <a:ea typeface="MS PGothic" charset="-128"/>
                <a:cs typeface="Tw Cen MT" charset="0"/>
              </a:rPr>
              <a:t>Harmonization and synchronization</a:t>
            </a:r>
          </a:p>
          <a:p>
            <a:pPr eaLnBrk="1" hangingPunct="1">
              <a:spcBef>
                <a:spcPct val="0"/>
              </a:spcBef>
              <a:buClrTx/>
              <a:buFontTx/>
              <a:buNone/>
            </a:pPr>
            <a:r>
              <a:rPr lang="en-US" altLang="nl-NL" sz="1800" i="0">
                <a:ea typeface="MS PGothic" charset="-128"/>
                <a:cs typeface="Tw Cen MT" charset="0"/>
              </a:rPr>
              <a:t>Choice of sectors</a:t>
            </a:r>
          </a:p>
          <a:p>
            <a:pPr eaLnBrk="1" hangingPunct="1">
              <a:spcBef>
                <a:spcPct val="0"/>
              </a:spcBef>
              <a:buClrTx/>
              <a:buFontTx/>
              <a:buNone/>
            </a:pPr>
            <a:r>
              <a:rPr lang="en-US" altLang="nl-NL" sz="1800" i="0">
                <a:ea typeface="MS PGothic" charset="-128"/>
                <a:cs typeface="Tw Cen MT" charset="0"/>
              </a:rPr>
              <a:t>Identification of “global goods”</a:t>
            </a:r>
          </a:p>
        </p:txBody>
      </p:sp>
      <p:graphicFrame>
        <p:nvGraphicFramePr>
          <p:cNvPr id="4" name="Content Placeholder 3"/>
          <p:cNvGraphicFramePr>
            <a:graphicFrameLocks noGrp="1"/>
          </p:cNvGraphicFramePr>
          <p:nvPr>
            <p:ph idx="1"/>
          </p:nvPr>
        </p:nvGraphicFramePr>
        <p:xfrm>
          <a:off x="-108520" y="1484784"/>
          <a:ext cx="8523648" cy="4885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2749550" y="3213100"/>
            <a:ext cx="3070225" cy="1200150"/>
          </a:xfrm>
          <a:prstGeom prst="rect">
            <a:avLst/>
          </a:prstGeom>
          <a:noFill/>
        </p:spPr>
        <p:txBody>
          <a:bodyPr wrap="none">
            <a:spAutoFit/>
          </a:bodyPr>
          <a:lstStyle/>
          <a:p>
            <a:pPr algn="just" eaLnBrk="1" hangingPunct="1">
              <a:defRPr/>
            </a:pPr>
            <a:r>
              <a:rPr lang="en-US" sz="1800" b="1" dirty="0">
                <a:latin typeface="Tw Cen MT"/>
                <a:cs typeface="Tw Cen MT"/>
              </a:rPr>
              <a:t>          </a:t>
            </a:r>
            <a:r>
              <a:rPr lang="en-US" sz="1800" b="1" dirty="0">
                <a:solidFill>
                  <a:schemeClr val="accent6">
                    <a:lumMod val="75000"/>
                  </a:schemeClr>
                </a:solidFill>
                <a:latin typeface="Tw Cen MT"/>
                <a:cs typeface="Tw Cen MT"/>
              </a:rPr>
              <a:t>Context analysis</a:t>
            </a:r>
          </a:p>
          <a:p>
            <a:pPr marL="342900" indent="-342900" algn="just" eaLnBrk="1" hangingPunct="1">
              <a:buFont typeface="Wingdings" charset="2"/>
              <a:buChar char="ü"/>
              <a:defRPr/>
            </a:pPr>
            <a:r>
              <a:rPr lang="en-US" sz="1800" b="1" dirty="0">
                <a:latin typeface="Tw Cen MT"/>
                <a:cs typeface="Tw Cen MT"/>
              </a:rPr>
              <a:t>Public Policy Analysis</a:t>
            </a:r>
          </a:p>
          <a:p>
            <a:pPr marL="342900" indent="-342900" algn="just" eaLnBrk="1" hangingPunct="1">
              <a:buFont typeface="Wingdings" charset="2"/>
              <a:buChar char="ü"/>
              <a:defRPr/>
            </a:pPr>
            <a:r>
              <a:rPr lang="en-US" sz="1800" b="1" dirty="0">
                <a:latin typeface="Tw Cen MT"/>
                <a:cs typeface="Tw Cen MT"/>
              </a:rPr>
              <a:t>Stakeholders analysis</a:t>
            </a:r>
          </a:p>
          <a:p>
            <a:pPr marL="342900" indent="-342900" algn="just" eaLnBrk="1" hangingPunct="1">
              <a:buFont typeface="Wingdings" charset="2"/>
              <a:buChar char="ü"/>
              <a:defRPr/>
            </a:pPr>
            <a:r>
              <a:rPr lang="en-US" sz="1800" b="1" dirty="0">
                <a:latin typeface="Tw Cen MT"/>
                <a:cs typeface="Tw Cen MT"/>
              </a:rPr>
              <a:t>Political economy analysis</a:t>
            </a:r>
          </a:p>
        </p:txBody>
      </p:sp>
      <p:sp>
        <p:nvSpPr>
          <p:cNvPr id="29699" name="Rounded Rectangular Callout 1"/>
          <p:cNvSpPr>
            <a:spLocks noChangeArrowheads="1"/>
          </p:cNvSpPr>
          <p:nvPr/>
        </p:nvSpPr>
        <p:spPr bwMode="auto">
          <a:xfrm>
            <a:off x="5867400" y="981075"/>
            <a:ext cx="3276600" cy="1838325"/>
          </a:xfrm>
          <a:prstGeom prst="wedgeRoundRectCallout">
            <a:avLst>
              <a:gd name="adj1" fmla="val -55421"/>
              <a:gd name="adj2" fmla="val 23653"/>
              <a:gd name="adj3" fmla="val 16667"/>
            </a:avLst>
          </a:prstGeom>
          <a:noFill/>
          <a:ln w="28575">
            <a:solidFill>
              <a:srgbClr val="C23E40"/>
            </a:solidFill>
            <a:round/>
            <a:headEnd/>
            <a:tailEnd/>
          </a:ln>
          <a:extLst>
            <a:ext uri="{909E8E84-426E-40DD-AFC4-6F175D3DCCD1}">
              <a14:hiddenFill xmlns:a14="http://schemas.microsoft.com/office/drawing/2010/main">
                <a:solidFill>
                  <a:srgbClr val="FFFFFF"/>
                </a:solidFill>
              </a14:hiddenFill>
            </a:ext>
          </a:extLst>
        </p:spPr>
        <p:txBody>
          <a:bodyPr anchor="ctr"/>
          <a:lstStyle>
            <a:lvl1pPr marL="3175">
              <a:spcBef>
                <a:spcPct val="20000"/>
              </a:spcBef>
              <a:buClr>
                <a:schemeClr val="bg1"/>
              </a:buClr>
              <a:buChar char="•"/>
              <a:defRPr sz="2400" i="1">
                <a:solidFill>
                  <a:srgbClr val="0F5494"/>
                </a:solidFill>
                <a:latin typeface="Tw Cen MT" charset="0"/>
              </a:defRPr>
            </a:lvl1pPr>
            <a:lvl2pPr marL="742950" indent="-285750">
              <a:spcBef>
                <a:spcPct val="20000"/>
              </a:spcBef>
              <a:buClr>
                <a:srgbClr val="009FBA"/>
              </a:buClr>
              <a:buChar char="•"/>
              <a:defRPr sz="2000" b="1">
                <a:solidFill>
                  <a:srgbClr val="0F5494"/>
                </a:solidFill>
                <a:latin typeface="Tw Cen MT" charset="0"/>
              </a:defRPr>
            </a:lvl2pPr>
            <a:lvl3pPr marL="1143000" indent="-228600">
              <a:spcBef>
                <a:spcPct val="20000"/>
              </a:spcBef>
              <a:defRPr sz="1400">
                <a:solidFill>
                  <a:srgbClr val="0F5494"/>
                </a:solidFill>
                <a:latin typeface="Tw Cen MT"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endParaRPr lang="en-US" altLang="nl-NL" sz="1800" i="0">
              <a:solidFill>
                <a:srgbClr val="292934"/>
              </a:solidFill>
              <a:ea typeface="Tw Cen MT" charset="0"/>
              <a:cs typeface="Tw Cen MT" charset="0"/>
            </a:endParaRPr>
          </a:p>
        </p:txBody>
      </p:sp>
      <p:sp>
        <p:nvSpPr>
          <p:cNvPr id="29701" name="Rounded Rectangular Callout 6"/>
          <p:cNvSpPr>
            <a:spLocks noChangeArrowheads="1"/>
          </p:cNvSpPr>
          <p:nvPr/>
        </p:nvSpPr>
        <p:spPr bwMode="auto">
          <a:xfrm rot="10800000">
            <a:off x="6588223" y="3428998"/>
            <a:ext cx="2555776" cy="1306224"/>
          </a:xfrm>
          <a:prstGeom prst="wedgeRoundRectCallout">
            <a:avLst>
              <a:gd name="adj1" fmla="val 26817"/>
              <a:gd name="adj2" fmla="val 61521"/>
              <a:gd name="adj3" fmla="val 16667"/>
            </a:avLst>
          </a:prstGeom>
          <a:solidFill>
            <a:srgbClr val="C23E40">
              <a:alpha val="16078"/>
            </a:srgbClr>
          </a:solidFill>
          <a:ln w="28575">
            <a:solidFill>
              <a:srgbClr val="C23E40"/>
            </a:solidFill>
            <a:round/>
            <a:headEnd/>
            <a:tailEnd/>
          </a:ln>
        </p:spPr>
        <p:txBody>
          <a:bodyPr anchor="ctr">
            <a:scene3d>
              <a:camera prst="orthographicFront">
                <a:rot lat="0" lon="0" rev="10799999"/>
              </a:camera>
              <a:lightRig rig="threePt" dir="t"/>
            </a:scene3d>
          </a:bodyPr>
          <a:lstStyle/>
          <a:p>
            <a:pPr marL="3175" eaLnBrk="1" hangingPunct="1">
              <a:defRPr/>
            </a:pPr>
            <a:endParaRPr lang="en-US" sz="1800" dirty="0">
              <a:latin typeface="Tw Cen MT"/>
              <a:cs typeface="Tw Cen MT"/>
            </a:endParaRPr>
          </a:p>
          <a:p>
            <a:pPr marL="3175" eaLnBrk="1" hangingPunct="1">
              <a:defRPr/>
            </a:pPr>
            <a:endParaRPr lang="en-US" sz="1800" dirty="0">
              <a:latin typeface="Tw Cen MT"/>
              <a:cs typeface="Tw Cen MT"/>
            </a:endParaRPr>
          </a:p>
        </p:txBody>
      </p:sp>
      <p:sp>
        <p:nvSpPr>
          <p:cNvPr id="29702" name="Rounded Rectangular Callout 7"/>
          <p:cNvSpPr>
            <a:spLocks noChangeArrowheads="1"/>
          </p:cNvSpPr>
          <p:nvPr/>
        </p:nvSpPr>
        <p:spPr bwMode="auto">
          <a:xfrm rot="10800000">
            <a:off x="5511800" y="5516563"/>
            <a:ext cx="3632200" cy="1341437"/>
          </a:xfrm>
          <a:prstGeom prst="wedgeRoundRectCallout">
            <a:avLst>
              <a:gd name="adj1" fmla="val 25482"/>
              <a:gd name="adj2" fmla="val 55583"/>
              <a:gd name="adj3" fmla="val 16667"/>
            </a:avLst>
          </a:prstGeom>
          <a:solidFill>
            <a:srgbClr val="C23E40">
              <a:alpha val="16078"/>
            </a:srgbClr>
          </a:solidFill>
          <a:ln w="28575">
            <a:solidFill>
              <a:srgbClr val="C23E40"/>
            </a:solidFill>
            <a:round/>
            <a:headEnd/>
            <a:tailEnd/>
          </a:ln>
        </p:spPr>
        <p:txBody>
          <a:bodyPr anchor="ctr">
            <a:scene3d>
              <a:camera prst="orthographicFront">
                <a:rot lat="0" lon="0" rev="10799999"/>
              </a:camera>
              <a:lightRig rig="threePt" dir="t"/>
            </a:scene3d>
          </a:bodyPr>
          <a:lstStyle/>
          <a:p>
            <a:pPr marL="3175" eaLnBrk="1" hangingPunct="1">
              <a:defRPr/>
            </a:pPr>
            <a:endParaRPr lang="en-US" sz="1800" dirty="0">
              <a:latin typeface="Tw Cen MT"/>
              <a:cs typeface="Tw Cen MT"/>
            </a:endParaRPr>
          </a:p>
        </p:txBody>
      </p:sp>
      <p:sp>
        <p:nvSpPr>
          <p:cNvPr id="29703" name="Rounded Rectangular Callout 8"/>
          <p:cNvSpPr>
            <a:spLocks noChangeArrowheads="1"/>
          </p:cNvSpPr>
          <p:nvPr/>
        </p:nvSpPr>
        <p:spPr bwMode="auto">
          <a:xfrm rot="10800000">
            <a:off x="0" y="5724525"/>
            <a:ext cx="4541838" cy="1017588"/>
          </a:xfrm>
          <a:prstGeom prst="wedgeRoundRectCallout">
            <a:avLst>
              <a:gd name="adj1" fmla="val -16449"/>
              <a:gd name="adj2" fmla="val 65463"/>
              <a:gd name="adj3" fmla="val 16667"/>
            </a:avLst>
          </a:prstGeom>
          <a:solidFill>
            <a:srgbClr val="C23E40">
              <a:alpha val="16078"/>
            </a:srgbClr>
          </a:solidFill>
          <a:ln w="28575">
            <a:solidFill>
              <a:srgbClr val="C23E40"/>
            </a:solidFill>
            <a:round/>
            <a:headEnd/>
            <a:tailEnd/>
          </a:ln>
        </p:spPr>
        <p:txBody>
          <a:bodyPr anchor="ctr"/>
          <a:lstStyle>
            <a:lvl1pPr marL="3175">
              <a:spcBef>
                <a:spcPct val="20000"/>
              </a:spcBef>
              <a:buClr>
                <a:schemeClr val="bg1"/>
              </a:buClr>
              <a:buChar char="•"/>
              <a:defRPr sz="2400" i="1">
                <a:solidFill>
                  <a:srgbClr val="0F5494"/>
                </a:solidFill>
                <a:latin typeface="Tw Cen MT" charset="0"/>
              </a:defRPr>
            </a:lvl1pPr>
            <a:lvl2pPr marL="742950" indent="-285750">
              <a:spcBef>
                <a:spcPct val="20000"/>
              </a:spcBef>
              <a:buClr>
                <a:srgbClr val="009FBA"/>
              </a:buClr>
              <a:buChar char="•"/>
              <a:defRPr sz="2000" b="1">
                <a:solidFill>
                  <a:srgbClr val="0F5494"/>
                </a:solidFill>
                <a:latin typeface="Tw Cen MT" charset="0"/>
              </a:defRPr>
            </a:lvl2pPr>
            <a:lvl3pPr marL="1143000" indent="-228600">
              <a:spcBef>
                <a:spcPct val="20000"/>
              </a:spcBef>
              <a:defRPr sz="1400">
                <a:solidFill>
                  <a:srgbClr val="0F5494"/>
                </a:solidFill>
                <a:latin typeface="Tw Cen MT"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endParaRPr lang="en-US" altLang="nl-NL" sz="1800" i="0">
              <a:ea typeface="Tw Cen MT" charset="0"/>
              <a:cs typeface="Tw Cen MT" charset="0"/>
            </a:endParaRPr>
          </a:p>
        </p:txBody>
      </p:sp>
      <p:sp>
        <p:nvSpPr>
          <p:cNvPr id="10" name="TextBox 9"/>
          <p:cNvSpPr txBox="1"/>
          <p:nvPr/>
        </p:nvSpPr>
        <p:spPr>
          <a:xfrm>
            <a:off x="29269" y="5716655"/>
            <a:ext cx="4513129" cy="923330"/>
          </a:xfrm>
          <a:prstGeom prst="rect">
            <a:avLst/>
          </a:prstGeom>
          <a:noFill/>
        </p:spPr>
        <p:txBody>
          <a:bodyPr>
            <a:spAutoFit/>
            <a:scene3d>
              <a:camera prst="orthographicFront">
                <a:rot lat="0" lon="0" rev="0"/>
              </a:camera>
              <a:lightRig rig="threePt" dir="t"/>
            </a:scene3d>
          </a:bodyPr>
          <a:lstStyle/>
          <a:p>
            <a:pPr eaLnBrk="1" hangingPunct="1">
              <a:defRPr/>
            </a:pPr>
            <a:r>
              <a:rPr lang="en-US" sz="1800" dirty="0">
                <a:latin typeface="Tw Cen MT"/>
                <a:cs typeface="Tw Cen MT"/>
              </a:rPr>
              <a:t>Follow up performance &amp; identify corrective measures….  Policy dialogue…. Monitoring (internal, external)…. Risk management</a:t>
            </a:r>
          </a:p>
        </p:txBody>
      </p:sp>
      <p:sp>
        <p:nvSpPr>
          <p:cNvPr id="29705" name="Rounded Rectangular Callout 10"/>
          <p:cNvSpPr>
            <a:spLocks noChangeArrowheads="1"/>
          </p:cNvSpPr>
          <p:nvPr/>
        </p:nvSpPr>
        <p:spPr bwMode="auto">
          <a:xfrm>
            <a:off x="28575" y="1125538"/>
            <a:ext cx="2887663" cy="1223962"/>
          </a:xfrm>
          <a:prstGeom prst="wedgeRoundRectCallout">
            <a:avLst>
              <a:gd name="adj1" fmla="val 25611"/>
              <a:gd name="adj2" fmla="val 81185"/>
              <a:gd name="adj3" fmla="val 16667"/>
            </a:avLst>
          </a:prstGeom>
          <a:solidFill>
            <a:srgbClr val="C23E40">
              <a:alpha val="16078"/>
            </a:srgbClr>
          </a:solidFill>
          <a:ln w="28575">
            <a:solidFill>
              <a:srgbClr val="C23E40"/>
            </a:solidFill>
            <a:round/>
            <a:headEnd/>
            <a:tailEnd/>
          </a:ln>
        </p:spPr>
        <p:txBody>
          <a:bodyPr anchor="ctr"/>
          <a:lstStyle>
            <a:lvl1pPr marL="3175">
              <a:spcBef>
                <a:spcPct val="20000"/>
              </a:spcBef>
              <a:buClr>
                <a:schemeClr val="bg1"/>
              </a:buClr>
              <a:buChar char="•"/>
              <a:defRPr sz="2400" i="1">
                <a:solidFill>
                  <a:srgbClr val="0F5494"/>
                </a:solidFill>
                <a:latin typeface="Tw Cen MT" charset="0"/>
              </a:defRPr>
            </a:lvl1pPr>
            <a:lvl2pPr marL="742950" indent="-285750">
              <a:spcBef>
                <a:spcPct val="20000"/>
              </a:spcBef>
              <a:buClr>
                <a:srgbClr val="009FBA"/>
              </a:buClr>
              <a:buChar char="•"/>
              <a:defRPr sz="2000" b="1">
                <a:solidFill>
                  <a:srgbClr val="0F5494"/>
                </a:solidFill>
                <a:latin typeface="Tw Cen MT" charset="0"/>
              </a:defRPr>
            </a:lvl2pPr>
            <a:lvl3pPr marL="1143000" indent="-228600">
              <a:spcBef>
                <a:spcPct val="20000"/>
              </a:spcBef>
              <a:defRPr sz="1400">
                <a:solidFill>
                  <a:srgbClr val="0F5494"/>
                </a:solidFill>
                <a:latin typeface="Tw Cen MT"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r>
              <a:rPr lang="en-US" altLang="nl-NL" sz="1800" i="0">
                <a:ea typeface="Tw Cen MT" charset="0"/>
                <a:cs typeface="Tw Cen MT" charset="0"/>
              </a:rPr>
              <a:t>Results achieved, comparison with what was planned and analysis of the reasons for possible ‘gaps’</a:t>
            </a:r>
          </a:p>
        </p:txBody>
      </p:sp>
      <p:sp>
        <p:nvSpPr>
          <p:cNvPr id="12" name="TextBox 11"/>
          <p:cNvSpPr txBox="1"/>
          <p:nvPr/>
        </p:nvSpPr>
        <p:spPr>
          <a:xfrm>
            <a:off x="6551613" y="3429000"/>
            <a:ext cx="2770187" cy="1477963"/>
          </a:xfrm>
          <a:prstGeom prst="rect">
            <a:avLst/>
          </a:prstGeom>
          <a:noFill/>
        </p:spPr>
        <p:txBody>
          <a:bodyPr>
            <a:spAutoFit/>
          </a:bodyPr>
          <a:lstStyle/>
          <a:p>
            <a:pPr marL="3175" eaLnBrk="1" hangingPunct="1">
              <a:defRPr/>
            </a:pPr>
            <a:r>
              <a:rPr lang="en-US" sz="1800" dirty="0">
                <a:latin typeface="Tw Cen MT"/>
                <a:cs typeface="Tw Cen MT"/>
              </a:rPr>
              <a:t>Sector policy</a:t>
            </a:r>
          </a:p>
          <a:p>
            <a:pPr marL="3175" eaLnBrk="1" hangingPunct="1">
              <a:defRPr/>
            </a:pPr>
            <a:r>
              <a:rPr lang="en-US" sz="1800" dirty="0">
                <a:latin typeface="Tw Cen MT"/>
                <a:cs typeface="Tw Cen MT"/>
              </a:rPr>
              <a:t>Objectives and results</a:t>
            </a:r>
          </a:p>
          <a:p>
            <a:pPr marL="3175" eaLnBrk="1" hangingPunct="1">
              <a:defRPr/>
            </a:pPr>
            <a:r>
              <a:rPr lang="en-US" sz="1800" dirty="0">
                <a:latin typeface="Tw Cen MT"/>
                <a:cs typeface="Tw Cen MT"/>
              </a:rPr>
              <a:t>Stakeholders identification</a:t>
            </a:r>
          </a:p>
          <a:p>
            <a:pPr marL="3175" eaLnBrk="1" hangingPunct="1">
              <a:defRPr/>
            </a:pPr>
            <a:r>
              <a:rPr lang="en-US" sz="1800" dirty="0">
                <a:latin typeface="Tw Cen MT"/>
                <a:cs typeface="Tw Cen MT"/>
              </a:rPr>
              <a:t>Options of modalities</a:t>
            </a:r>
          </a:p>
          <a:p>
            <a:pPr eaLnBrk="1" hangingPunct="1">
              <a:defRPr/>
            </a:pPr>
            <a:endParaRPr lang="fr-BE" sz="1800" dirty="0">
              <a:latin typeface="Tw Cen MT"/>
              <a:ea typeface="MS PGothic" panose="020B0600070205080204" pitchFamily="34" charset="-128"/>
              <a:cs typeface="Tw Cen MT"/>
            </a:endParaRPr>
          </a:p>
        </p:txBody>
      </p:sp>
      <p:sp>
        <p:nvSpPr>
          <p:cNvPr id="13" name="TextBox 12"/>
          <p:cNvSpPr txBox="1"/>
          <p:nvPr/>
        </p:nvSpPr>
        <p:spPr>
          <a:xfrm>
            <a:off x="5511800" y="5516563"/>
            <a:ext cx="3632200" cy="1477962"/>
          </a:xfrm>
          <a:prstGeom prst="rect">
            <a:avLst/>
          </a:prstGeom>
          <a:noFill/>
        </p:spPr>
        <p:txBody>
          <a:bodyPr>
            <a:spAutoFit/>
          </a:bodyPr>
          <a:lstStyle/>
          <a:p>
            <a:pPr marL="3175" eaLnBrk="1" hangingPunct="1">
              <a:defRPr/>
            </a:pPr>
            <a:r>
              <a:rPr lang="en-US" sz="1800" dirty="0">
                <a:latin typeface="Tw Cen MT"/>
                <a:cs typeface="Tw Cen MT"/>
              </a:rPr>
              <a:t>Finalize intervention logic, Choice of stakeholders, Choice of implementing modalities: financial transfers &amp; procedures, CD, PD, M&amp;E</a:t>
            </a:r>
          </a:p>
          <a:p>
            <a:pPr eaLnBrk="1" hangingPunct="1">
              <a:defRPr/>
            </a:pPr>
            <a:endParaRPr lang="fr-BE" sz="1800" dirty="0">
              <a:latin typeface="Tw Cen MT"/>
              <a:ea typeface="MS PGothic" panose="020B0600070205080204" pitchFamily="34" charset="-128"/>
              <a:cs typeface="Tw Cen M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69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970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970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970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97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animBg="1"/>
      <p:bldP spid="29703" grpId="0" animBg="1"/>
      <p:bldP spid="29705"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nvPr>
        </p:nvSpPr>
        <p:spPr>
          <a:xfrm>
            <a:off x="357188" y="1285875"/>
            <a:ext cx="8229600" cy="571500"/>
          </a:xfrm>
        </p:spPr>
        <p:txBody>
          <a:bodyPr/>
          <a:lstStyle/>
          <a:p>
            <a:r>
              <a:rPr lang="fr-BE" altLang="nl-NL" dirty="0"/>
              <a:t>EU Coordination and </a:t>
            </a:r>
            <a:r>
              <a:rPr lang="fr-BE" altLang="nl-NL" dirty="0" err="1"/>
              <a:t>Coherence</a:t>
            </a:r>
            <a:endParaRPr lang="en-GB" altLang="nl-NL" dirty="0"/>
          </a:p>
        </p:txBody>
      </p:sp>
      <p:sp>
        <p:nvSpPr>
          <p:cNvPr id="70659" name="Content Placeholder 2"/>
          <p:cNvSpPr>
            <a:spLocks noGrp="1"/>
          </p:cNvSpPr>
          <p:nvPr>
            <p:ph idx="1"/>
          </p:nvPr>
        </p:nvSpPr>
        <p:spPr>
          <a:xfrm>
            <a:off x="395536" y="1916832"/>
            <a:ext cx="8229600" cy="4464496"/>
          </a:xfrm>
        </p:spPr>
        <p:txBody>
          <a:bodyPr/>
          <a:lstStyle/>
          <a:p>
            <a:pPr>
              <a:spcBef>
                <a:spcPts val="1200"/>
              </a:spcBef>
              <a:spcAft>
                <a:spcPts val="600"/>
              </a:spcAft>
              <a:buClr>
                <a:srgbClr val="103C72"/>
              </a:buClr>
              <a:buFontTx/>
              <a:buNone/>
            </a:pPr>
            <a:r>
              <a:rPr lang="en-GB" altLang="nl-NL" sz="1800" i="0" u="sng" dirty="0"/>
              <a:t>Coordination:</a:t>
            </a:r>
            <a:endParaRPr lang="en-GB" altLang="nl-NL" sz="1800" i="0" dirty="0"/>
          </a:p>
          <a:p>
            <a:pPr>
              <a:spcBef>
                <a:spcPct val="0"/>
              </a:spcBef>
              <a:spcAft>
                <a:spcPts val="600"/>
              </a:spcAft>
              <a:buClr>
                <a:srgbClr val="103C72"/>
              </a:buClr>
              <a:buFont typeface="Wingdings" charset="2"/>
              <a:buChar char="§"/>
            </a:pPr>
            <a:r>
              <a:rPr lang="en-GB" altLang="nl-NL" sz="1800" i="0" dirty="0"/>
              <a:t>Systematic information exchange</a:t>
            </a:r>
          </a:p>
          <a:p>
            <a:pPr>
              <a:spcBef>
                <a:spcPct val="0"/>
              </a:spcBef>
              <a:spcAft>
                <a:spcPts val="600"/>
              </a:spcAft>
              <a:buClr>
                <a:srgbClr val="103C72"/>
              </a:buClr>
              <a:buFont typeface="Wingdings" charset="2"/>
              <a:buChar char="§"/>
            </a:pPr>
            <a:r>
              <a:rPr lang="en-GB" altLang="nl-NL" sz="1800" i="0" dirty="0"/>
              <a:t>Sovereign decision making (individual MS authority)</a:t>
            </a:r>
          </a:p>
          <a:p>
            <a:pPr>
              <a:spcBef>
                <a:spcPct val="0"/>
              </a:spcBef>
              <a:spcAft>
                <a:spcPts val="600"/>
              </a:spcAft>
              <a:buClr>
                <a:srgbClr val="103C72"/>
              </a:buClr>
              <a:buFont typeface="Wingdings" charset="2"/>
              <a:buChar char="§"/>
            </a:pPr>
            <a:r>
              <a:rPr lang="en-GB" altLang="nl-NL" sz="1800" i="0" dirty="0"/>
              <a:t>Supportive of wider donor coordination and country-led coordination</a:t>
            </a:r>
          </a:p>
          <a:p>
            <a:pPr>
              <a:spcBef>
                <a:spcPct val="0"/>
              </a:spcBef>
              <a:spcAft>
                <a:spcPts val="600"/>
              </a:spcAft>
              <a:buClr>
                <a:srgbClr val="103C72"/>
              </a:buClr>
              <a:buFont typeface="Wingdings" charset="2"/>
              <a:buChar char="§"/>
            </a:pPr>
            <a:r>
              <a:rPr lang="en-GB" altLang="nl-NL" sz="1800" i="0" dirty="0"/>
              <a:t>Involves both HQ and field levels</a:t>
            </a:r>
          </a:p>
          <a:p>
            <a:pPr>
              <a:spcBef>
                <a:spcPct val="0"/>
              </a:spcBef>
              <a:spcAft>
                <a:spcPts val="600"/>
              </a:spcAft>
              <a:buClr>
                <a:srgbClr val="103C72"/>
              </a:buClr>
              <a:buFont typeface="Wingdings" charset="2"/>
              <a:buChar char="§"/>
            </a:pPr>
            <a:r>
              <a:rPr lang="en-GB" altLang="nl-NL" sz="1800" i="0" dirty="0"/>
              <a:t>Builds on existing bodies, mechanisms of cooperation, and existing legal frameworks (legally binding agreements)</a:t>
            </a:r>
          </a:p>
          <a:p>
            <a:pPr marL="0" indent="0">
              <a:spcBef>
                <a:spcPct val="0"/>
              </a:spcBef>
              <a:spcAft>
                <a:spcPts val="600"/>
              </a:spcAft>
              <a:buClr>
                <a:srgbClr val="103C72"/>
              </a:buClr>
              <a:buNone/>
            </a:pPr>
            <a:endParaRPr lang="en-GB" altLang="nl-NL" sz="1800" i="0" u="sng" dirty="0"/>
          </a:p>
          <a:p>
            <a:pPr marL="0" indent="0">
              <a:spcBef>
                <a:spcPct val="0"/>
              </a:spcBef>
              <a:spcAft>
                <a:spcPts val="600"/>
              </a:spcAft>
              <a:buClr>
                <a:srgbClr val="103C72"/>
              </a:buClr>
              <a:buNone/>
            </a:pPr>
            <a:r>
              <a:rPr lang="en-GB" altLang="nl-NL" sz="1800" i="0" u="sng" dirty="0"/>
              <a:t>Coherence</a:t>
            </a:r>
          </a:p>
          <a:p>
            <a:pPr>
              <a:spcBef>
                <a:spcPct val="0"/>
              </a:spcBef>
              <a:spcAft>
                <a:spcPts val="600"/>
              </a:spcAft>
              <a:buClr>
                <a:srgbClr val="103C72"/>
              </a:buClr>
              <a:buFontTx/>
              <a:buChar char="-"/>
            </a:pPr>
            <a:r>
              <a:rPr lang="en-GB" altLang="nl-NL" sz="1800" i="0" dirty="0"/>
              <a:t>With the EU policies, such as on international security, trade, agriculture, etc. </a:t>
            </a:r>
          </a:p>
          <a:p>
            <a:pPr>
              <a:spcBef>
                <a:spcPct val="0"/>
              </a:spcBef>
              <a:spcAft>
                <a:spcPts val="600"/>
              </a:spcAft>
              <a:buClr>
                <a:srgbClr val="103C72"/>
              </a:buClr>
              <a:buFontTx/>
              <a:buChar char="-"/>
            </a:pPr>
            <a:r>
              <a:rPr lang="en-GB" altLang="nl-NL" sz="1800" i="0" dirty="0"/>
              <a:t>With EU policies on FV (Human Rights consultations Art 8; observance of democratic elections) and sanctions</a:t>
            </a:r>
          </a:p>
          <a:p>
            <a:pPr>
              <a:buFontTx/>
              <a:buNone/>
            </a:pPr>
            <a:r>
              <a:rPr lang="fr-BE" altLang="nl-NL" sz="1800" b="1" i="0" dirty="0"/>
              <a:t>	</a:t>
            </a:r>
            <a:endParaRPr lang="en-GB" altLang="nl-NL" sz="1800" b="1" i="0" dirty="0"/>
          </a:p>
          <a:p>
            <a:pPr>
              <a:buFontTx/>
              <a:buNone/>
            </a:pPr>
            <a:r>
              <a:rPr lang="en-GB" altLang="nl-NL" sz="1800" b="1" i="0" dirty="0"/>
              <a:t>	</a:t>
            </a:r>
            <a:r>
              <a:rPr lang="en-GB" altLang="nl-NL" sz="1800" i="0" dirty="0"/>
              <a:t>	</a:t>
            </a:r>
          </a:p>
        </p:txBody>
      </p:sp>
      <p:sp>
        <p:nvSpPr>
          <p:cNvPr id="70660" name="Slide Number Placeholder 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557BBF1C-2DDA-A745-AE13-C6E419EB85D4}" type="slidenum">
              <a:rPr lang="en-GB" altLang="nl-NL" sz="1400" i="0">
                <a:solidFill>
                  <a:schemeClr val="tx1"/>
                </a:solidFill>
                <a:latin typeface="Arial" charset="0"/>
              </a:rPr>
              <a:pPr>
                <a:spcBef>
                  <a:spcPct val="0"/>
                </a:spcBef>
                <a:buClrTx/>
                <a:buFontTx/>
                <a:buNone/>
              </a:pPr>
              <a:t>40</a:t>
            </a:fld>
            <a:endParaRPr lang="en-GB" altLang="nl-NL" sz="1400" i="0">
              <a:solidFill>
                <a:schemeClr val="tx1"/>
              </a:solidFill>
              <a:latin typeface="Arial"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3"/>
          <p:cNvSpPr>
            <a:spLocks noGrp="1" noChangeArrowheads="1"/>
          </p:cNvSpPr>
          <p:nvPr>
            <p:ph type="body" idx="1"/>
          </p:nvPr>
        </p:nvSpPr>
        <p:spPr>
          <a:xfrm>
            <a:off x="457200" y="1700213"/>
            <a:ext cx="8229600" cy="4321175"/>
          </a:xfrm>
        </p:spPr>
        <p:txBody>
          <a:bodyPr/>
          <a:lstStyle/>
          <a:p>
            <a:pPr eaLnBrk="1" hangingPunct="1"/>
            <a:endParaRPr lang="en-US" altLang="nl-NL" b="1"/>
          </a:p>
          <a:p>
            <a:pPr eaLnBrk="1" hangingPunct="1"/>
            <a:endParaRPr lang="en-US" altLang="nl-NL" b="1"/>
          </a:p>
          <a:p>
            <a:pPr eaLnBrk="1" hangingPunct="1"/>
            <a:endParaRPr lang="en-US" altLang="nl-NL" b="1"/>
          </a:p>
          <a:p>
            <a:pPr eaLnBrk="1" hangingPunct="1"/>
            <a:endParaRPr lang="en-US" altLang="nl-NL" b="1"/>
          </a:p>
          <a:p>
            <a:pPr algn="ctr" eaLnBrk="1" hangingPunct="1">
              <a:buFontTx/>
              <a:buNone/>
            </a:pPr>
            <a:r>
              <a:rPr lang="en-US" altLang="nl-NL" b="1"/>
              <a:t>Thank you very much for your attention</a:t>
            </a:r>
          </a:p>
        </p:txBody>
      </p:sp>
      <p:sp>
        <p:nvSpPr>
          <p:cNvPr id="72707" name="Slide Number Placeholder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44C49BD0-A4B1-F642-8DBB-FA30FA0DA43F}" type="slidenum">
              <a:rPr lang="en-GB" altLang="nl-NL" sz="1400" i="0">
                <a:solidFill>
                  <a:schemeClr val="tx1"/>
                </a:solidFill>
                <a:latin typeface="Arial" charset="0"/>
              </a:rPr>
              <a:pPr>
                <a:spcBef>
                  <a:spcPct val="0"/>
                </a:spcBef>
                <a:buClrTx/>
                <a:buFontTx/>
                <a:buNone/>
              </a:pPr>
              <a:t>41</a:t>
            </a:fld>
            <a:endParaRPr lang="en-GB" altLang="nl-NL" sz="1400" i="0">
              <a:solidFill>
                <a:schemeClr val="tx1"/>
              </a:solidFill>
              <a:latin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0" y="1268413"/>
            <a:ext cx="9144000" cy="576262"/>
          </a:xfrm>
        </p:spPr>
        <p:txBody>
          <a:bodyPr/>
          <a:lstStyle/>
          <a:p>
            <a:pPr marL="93663" indent="-3175"/>
            <a:r>
              <a:rPr lang="en-US" altLang="fr-FR" sz="2400"/>
              <a:t>A unified Action Document (AD) template for identification and formulation of EU funded actions </a:t>
            </a:r>
            <a:endParaRPr lang="en-US" altLang="en-US" sz="2400"/>
          </a:p>
        </p:txBody>
      </p:sp>
      <p:sp>
        <p:nvSpPr>
          <p:cNvPr id="4099" name="Rectangle 3"/>
          <p:cNvSpPr>
            <a:spLocks noGrp="1" noChangeArrowheads="1"/>
          </p:cNvSpPr>
          <p:nvPr>
            <p:ph type="body" idx="1"/>
          </p:nvPr>
        </p:nvSpPr>
        <p:spPr>
          <a:xfrm>
            <a:off x="0" y="1989138"/>
            <a:ext cx="9144000" cy="4868862"/>
          </a:xfrm>
        </p:spPr>
        <p:txBody>
          <a:bodyPr/>
          <a:lstStyle/>
          <a:p>
            <a:pPr marL="933450" lvl="1" indent="-476250" eaLnBrk="1" hangingPunct="1">
              <a:lnSpc>
                <a:spcPct val="130000"/>
              </a:lnSpc>
              <a:spcBef>
                <a:spcPct val="0"/>
              </a:spcBef>
              <a:spcAft>
                <a:spcPts val="0"/>
              </a:spcAft>
              <a:buFont typeface="Wingdings" pitchFamily="2" charset="2"/>
              <a:buChar char="§"/>
              <a:defRPr/>
            </a:pPr>
            <a:r>
              <a:rPr lang="en-US" sz="1800" b="0" dirty="0">
                <a:solidFill>
                  <a:schemeClr val="accent6"/>
                </a:solidFill>
              </a:rPr>
              <a:t>Delegation prepares an Action Document per sector of concentration setting out:</a:t>
            </a:r>
          </a:p>
          <a:p>
            <a:pPr lvl="2" eaLnBrk="1" hangingPunct="1">
              <a:lnSpc>
                <a:spcPct val="130000"/>
              </a:lnSpc>
              <a:spcBef>
                <a:spcPct val="0"/>
              </a:spcBef>
              <a:spcAft>
                <a:spcPts val="0"/>
              </a:spcAft>
              <a:buFont typeface="Wingdings" pitchFamily="2" charset="2"/>
              <a:buChar char="Ø"/>
              <a:defRPr/>
            </a:pPr>
            <a:r>
              <a:rPr lang="en-US" sz="1800" dirty="0">
                <a:solidFill>
                  <a:schemeClr val="accent6"/>
                </a:solidFill>
                <a:cs typeface="Arial"/>
              </a:rPr>
              <a:t>Type of contract and amount (alternative modality) ;</a:t>
            </a:r>
          </a:p>
          <a:p>
            <a:pPr lvl="2" eaLnBrk="1" hangingPunct="1">
              <a:lnSpc>
                <a:spcPct val="130000"/>
              </a:lnSpc>
              <a:spcBef>
                <a:spcPct val="0"/>
              </a:spcBef>
              <a:spcAft>
                <a:spcPts val="0"/>
              </a:spcAft>
              <a:buFont typeface="Wingdings" pitchFamily="2" charset="2"/>
              <a:buChar char="Ø"/>
              <a:defRPr/>
            </a:pPr>
            <a:r>
              <a:rPr lang="en-US" sz="1800" dirty="0">
                <a:solidFill>
                  <a:schemeClr val="accent6"/>
                </a:solidFill>
                <a:cs typeface="Arial"/>
              </a:rPr>
              <a:t>Objectives and expected results;</a:t>
            </a:r>
          </a:p>
          <a:p>
            <a:pPr lvl="2" eaLnBrk="1" hangingPunct="1">
              <a:lnSpc>
                <a:spcPct val="130000"/>
              </a:lnSpc>
              <a:spcBef>
                <a:spcPct val="0"/>
              </a:spcBef>
              <a:spcAft>
                <a:spcPts val="0"/>
              </a:spcAft>
              <a:buFont typeface="Wingdings" pitchFamily="2" charset="2"/>
              <a:buChar char="Ø"/>
              <a:defRPr/>
            </a:pPr>
            <a:r>
              <a:rPr lang="en-US" sz="1800" dirty="0">
                <a:solidFill>
                  <a:schemeClr val="accent6"/>
                </a:solidFill>
                <a:cs typeface="Arial"/>
              </a:rPr>
              <a:t>Likelihood of meeting eligibility criteria;</a:t>
            </a:r>
          </a:p>
          <a:p>
            <a:pPr lvl="2" eaLnBrk="1" hangingPunct="1">
              <a:lnSpc>
                <a:spcPct val="130000"/>
              </a:lnSpc>
              <a:spcBef>
                <a:spcPct val="0"/>
              </a:spcBef>
              <a:spcAft>
                <a:spcPts val="0"/>
              </a:spcAft>
              <a:buFont typeface="Wingdings" pitchFamily="2" charset="2"/>
              <a:buChar char="Ø"/>
              <a:defRPr/>
            </a:pPr>
            <a:r>
              <a:rPr lang="en-US" sz="1800" dirty="0">
                <a:solidFill>
                  <a:schemeClr val="accent6"/>
                </a:solidFill>
                <a:cs typeface="Arial"/>
              </a:rPr>
              <a:t>Needed for prior actions;</a:t>
            </a:r>
          </a:p>
          <a:p>
            <a:pPr lvl="2" eaLnBrk="1" hangingPunct="1">
              <a:lnSpc>
                <a:spcPct val="130000"/>
              </a:lnSpc>
              <a:spcBef>
                <a:spcPct val="0"/>
              </a:spcBef>
              <a:spcAft>
                <a:spcPts val="0"/>
              </a:spcAft>
              <a:buFont typeface="Wingdings" pitchFamily="2" charset="2"/>
              <a:buChar char="Ø"/>
              <a:defRPr/>
            </a:pPr>
            <a:r>
              <a:rPr lang="en-US" sz="1800" dirty="0">
                <a:solidFill>
                  <a:schemeClr val="accent6"/>
                </a:solidFill>
                <a:cs typeface="Arial"/>
              </a:rPr>
              <a:t>Needed supporting measures (expertise);</a:t>
            </a:r>
          </a:p>
          <a:p>
            <a:pPr lvl="2" eaLnBrk="1" hangingPunct="1">
              <a:lnSpc>
                <a:spcPct val="130000"/>
              </a:lnSpc>
              <a:spcBef>
                <a:spcPct val="0"/>
              </a:spcBef>
              <a:spcAft>
                <a:spcPts val="0"/>
              </a:spcAft>
              <a:buFont typeface="Wingdings" pitchFamily="2" charset="2"/>
              <a:buChar char="Ø"/>
              <a:defRPr/>
            </a:pPr>
            <a:r>
              <a:rPr lang="en-US" sz="1800" dirty="0">
                <a:solidFill>
                  <a:schemeClr val="accent6"/>
                </a:solidFill>
                <a:cs typeface="Arial"/>
              </a:rPr>
              <a:t>Preliminary proposals for design (formulation) and implementation;</a:t>
            </a:r>
          </a:p>
          <a:p>
            <a:pPr lvl="2" eaLnBrk="1" hangingPunct="1">
              <a:lnSpc>
                <a:spcPct val="130000"/>
              </a:lnSpc>
              <a:spcBef>
                <a:spcPct val="0"/>
              </a:spcBef>
              <a:spcAft>
                <a:spcPts val="0"/>
              </a:spcAft>
              <a:buFont typeface="Wingdings" pitchFamily="2" charset="2"/>
              <a:buChar char="Ø"/>
              <a:defRPr/>
            </a:pPr>
            <a:r>
              <a:rPr lang="en-US" sz="1800" dirty="0">
                <a:solidFill>
                  <a:schemeClr val="accent6"/>
                </a:solidFill>
                <a:cs typeface="Arial"/>
              </a:rPr>
              <a:t>Main risks.</a:t>
            </a:r>
          </a:p>
          <a:p>
            <a:pPr marL="933450" lvl="1" indent="-476250" eaLnBrk="1" hangingPunct="1">
              <a:lnSpc>
                <a:spcPct val="130000"/>
              </a:lnSpc>
              <a:spcBef>
                <a:spcPct val="0"/>
              </a:spcBef>
              <a:spcAft>
                <a:spcPts val="0"/>
              </a:spcAft>
              <a:buFont typeface="Wingdings" pitchFamily="2" charset="2"/>
              <a:buChar char="§"/>
              <a:defRPr/>
            </a:pPr>
            <a:r>
              <a:rPr lang="en-US" sz="1800" b="0" dirty="0">
                <a:solidFill>
                  <a:schemeClr val="accent6"/>
                </a:solidFill>
              </a:rPr>
              <a:t>First rough draft of the Risk Management Framework should be attached.</a:t>
            </a:r>
          </a:p>
          <a:p>
            <a:pPr marL="933450" lvl="1" indent="-476250" eaLnBrk="1" hangingPunct="1">
              <a:lnSpc>
                <a:spcPct val="130000"/>
              </a:lnSpc>
              <a:spcBef>
                <a:spcPct val="0"/>
              </a:spcBef>
              <a:spcAft>
                <a:spcPts val="0"/>
              </a:spcAft>
              <a:buFont typeface="Wingdings" pitchFamily="2" charset="2"/>
              <a:buChar char="§"/>
              <a:defRPr/>
            </a:pPr>
            <a:r>
              <a:rPr lang="en-US" sz="1800" b="0" dirty="0">
                <a:solidFill>
                  <a:schemeClr val="accent6"/>
                </a:solidFill>
              </a:rPr>
              <a:t>Road map for SBC   </a:t>
            </a:r>
          </a:p>
        </p:txBody>
      </p:sp>
      <p:sp>
        <p:nvSpPr>
          <p:cNvPr id="19460" name="Slide Number Placeholder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1C1B8FC0-6670-434C-BF97-D65E1E9C1811}" type="slidenum">
              <a:rPr lang="en-GB" altLang="en-US" sz="1400" i="0">
                <a:solidFill>
                  <a:schemeClr val="tx1"/>
                </a:solidFill>
                <a:latin typeface="Arial" charset="0"/>
              </a:rPr>
              <a:pPr>
                <a:spcBef>
                  <a:spcPct val="0"/>
                </a:spcBef>
                <a:buClrTx/>
                <a:buFontTx/>
                <a:buNone/>
              </a:pPr>
              <a:t>5</a:t>
            </a:fld>
            <a:endParaRPr lang="en-GB" altLang="en-US" sz="1400" i="0">
              <a:solidFill>
                <a:schemeClr val="tx1"/>
              </a:solidFill>
              <a:latin typeface="Arial"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0" y="1339850"/>
            <a:ext cx="9144000" cy="576263"/>
          </a:xfrm>
        </p:spPr>
        <p:txBody>
          <a:bodyPr/>
          <a:lstStyle/>
          <a:p>
            <a:pPr indent="0" eaLnBrk="1" hangingPunct="1"/>
            <a:r>
              <a:rPr lang="en-US" altLang="en-US" sz="2600"/>
              <a:t>List of contents of Action Doc and draft TAP</a:t>
            </a:r>
          </a:p>
        </p:txBody>
      </p:sp>
      <p:sp>
        <p:nvSpPr>
          <p:cNvPr id="4099" name="Rectangle 3"/>
          <p:cNvSpPr>
            <a:spLocks noGrp="1" noChangeArrowheads="1"/>
          </p:cNvSpPr>
          <p:nvPr>
            <p:ph type="body" idx="1"/>
          </p:nvPr>
        </p:nvSpPr>
        <p:spPr>
          <a:xfrm>
            <a:off x="0" y="1989138"/>
            <a:ext cx="9144000" cy="4535487"/>
          </a:xfrm>
        </p:spPr>
        <p:txBody>
          <a:bodyPr/>
          <a:lstStyle/>
          <a:p>
            <a:pPr marL="914400" lvl="1" indent="-457200" eaLnBrk="1" hangingPunct="1">
              <a:lnSpc>
                <a:spcPct val="130000"/>
              </a:lnSpc>
              <a:spcBef>
                <a:spcPct val="0"/>
              </a:spcBef>
              <a:spcAft>
                <a:spcPts val="0"/>
              </a:spcAft>
              <a:buFont typeface="+mj-lt"/>
              <a:buAutoNum type="arabicPeriod"/>
              <a:defRPr/>
            </a:pPr>
            <a:r>
              <a:rPr lang="en-US" b="0" dirty="0">
                <a:solidFill>
                  <a:schemeClr val="accent6"/>
                </a:solidFill>
              </a:rPr>
              <a:t>Context </a:t>
            </a:r>
          </a:p>
          <a:p>
            <a:pPr marL="1314450" lvl="2" indent="-457200" eaLnBrk="1" hangingPunct="1">
              <a:lnSpc>
                <a:spcPct val="130000"/>
              </a:lnSpc>
              <a:spcBef>
                <a:spcPct val="0"/>
              </a:spcBef>
              <a:spcAft>
                <a:spcPts val="0"/>
              </a:spcAft>
              <a:buFont typeface="+mj-lt"/>
              <a:buAutoNum type="arabicPeriod"/>
              <a:defRPr/>
            </a:pPr>
            <a:r>
              <a:rPr lang="en-US" sz="1600" dirty="0">
                <a:solidFill>
                  <a:schemeClr val="accent6"/>
                </a:solidFill>
              </a:rPr>
              <a:t>Sector/regional context</a:t>
            </a:r>
          </a:p>
          <a:p>
            <a:pPr marL="1314450" lvl="2" indent="-457200" eaLnBrk="1" hangingPunct="1">
              <a:lnSpc>
                <a:spcPct val="130000"/>
              </a:lnSpc>
              <a:spcBef>
                <a:spcPct val="0"/>
              </a:spcBef>
              <a:spcAft>
                <a:spcPts val="0"/>
              </a:spcAft>
              <a:buFont typeface="+mj-lt"/>
              <a:buAutoNum type="arabicPeriod"/>
              <a:defRPr/>
            </a:pPr>
            <a:r>
              <a:rPr lang="en-US" sz="1600" dirty="0">
                <a:solidFill>
                  <a:schemeClr val="accent6"/>
                </a:solidFill>
              </a:rPr>
              <a:t>Other areas of assessment (FV, macroeconomic policy, PFM, Transparency and Oversight)</a:t>
            </a:r>
          </a:p>
          <a:p>
            <a:pPr marL="914400" lvl="1" indent="-457200" eaLnBrk="1" hangingPunct="1">
              <a:lnSpc>
                <a:spcPct val="130000"/>
              </a:lnSpc>
              <a:spcBef>
                <a:spcPct val="0"/>
              </a:spcBef>
              <a:spcAft>
                <a:spcPts val="0"/>
              </a:spcAft>
              <a:buFont typeface="+mj-lt"/>
              <a:buAutoNum type="arabicPeriod"/>
              <a:defRPr/>
            </a:pPr>
            <a:r>
              <a:rPr lang="en-US" b="0" dirty="0">
                <a:solidFill>
                  <a:schemeClr val="accent6"/>
                </a:solidFill>
              </a:rPr>
              <a:t>Risks and assumptions</a:t>
            </a:r>
          </a:p>
          <a:p>
            <a:pPr marL="914400" lvl="1" indent="-457200" eaLnBrk="1" hangingPunct="1">
              <a:lnSpc>
                <a:spcPct val="130000"/>
              </a:lnSpc>
              <a:spcBef>
                <a:spcPct val="0"/>
              </a:spcBef>
              <a:spcAft>
                <a:spcPts val="0"/>
              </a:spcAft>
              <a:buFont typeface="+mj-lt"/>
              <a:buAutoNum type="arabicPeriod"/>
              <a:defRPr/>
            </a:pPr>
            <a:r>
              <a:rPr lang="en-US" b="0" dirty="0">
                <a:solidFill>
                  <a:schemeClr val="accent6"/>
                </a:solidFill>
              </a:rPr>
              <a:t>Lessons Learnt, complementarity</a:t>
            </a:r>
          </a:p>
          <a:p>
            <a:pPr marL="914400" lvl="1" indent="-457200" eaLnBrk="1" hangingPunct="1">
              <a:lnSpc>
                <a:spcPct val="130000"/>
              </a:lnSpc>
              <a:spcBef>
                <a:spcPct val="0"/>
              </a:spcBef>
              <a:spcAft>
                <a:spcPts val="0"/>
              </a:spcAft>
              <a:buFont typeface="+mj-lt"/>
              <a:buAutoNum type="arabicPeriod"/>
              <a:defRPr/>
            </a:pPr>
            <a:r>
              <a:rPr lang="en-US" b="0" dirty="0">
                <a:solidFill>
                  <a:schemeClr val="accent6"/>
                </a:solidFill>
              </a:rPr>
              <a:t>Description of the action</a:t>
            </a:r>
          </a:p>
          <a:p>
            <a:pPr marL="914400" lvl="1" indent="-457200" eaLnBrk="1" hangingPunct="1">
              <a:lnSpc>
                <a:spcPct val="130000"/>
              </a:lnSpc>
              <a:spcBef>
                <a:spcPct val="0"/>
              </a:spcBef>
              <a:spcAft>
                <a:spcPts val="0"/>
              </a:spcAft>
              <a:buFont typeface="+mj-lt"/>
              <a:buAutoNum type="arabicPeriod"/>
              <a:defRPr/>
            </a:pPr>
            <a:r>
              <a:rPr lang="en-US" b="0" dirty="0">
                <a:solidFill>
                  <a:schemeClr val="accent6"/>
                </a:solidFill>
              </a:rPr>
              <a:t>Implementation </a:t>
            </a:r>
          </a:p>
          <a:p>
            <a:pPr marL="914400" lvl="1" indent="-457200" eaLnBrk="1" hangingPunct="1">
              <a:lnSpc>
                <a:spcPct val="130000"/>
              </a:lnSpc>
              <a:spcBef>
                <a:spcPct val="0"/>
              </a:spcBef>
              <a:spcAft>
                <a:spcPts val="0"/>
              </a:spcAft>
              <a:buFont typeface="+mj-lt"/>
              <a:buAutoNum type="arabicPeriod"/>
              <a:defRPr/>
            </a:pPr>
            <a:r>
              <a:rPr lang="en-US" b="0" dirty="0">
                <a:solidFill>
                  <a:schemeClr val="accent6"/>
                </a:solidFill>
              </a:rPr>
              <a:t>Appendix – Indicative list of result indicators</a:t>
            </a:r>
          </a:p>
          <a:p>
            <a:pPr marL="457200" lvl="1" indent="0" eaLnBrk="1" hangingPunct="1">
              <a:lnSpc>
                <a:spcPct val="130000"/>
              </a:lnSpc>
              <a:spcBef>
                <a:spcPct val="0"/>
              </a:spcBef>
              <a:spcAft>
                <a:spcPts val="0"/>
              </a:spcAft>
              <a:buFontTx/>
              <a:buNone/>
              <a:defRPr/>
            </a:pPr>
            <a:r>
              <a:rPr lang="en-US" sz="1400" b="0" dirty="0">
                <a:solidFill>
                  <a:schemeClr val="accent6"/>
                </a:solidFill>
              </a:rPr>
              <a:t>(Tot number of pages: 15-18)</a:t>
            </a:r>
          </a:p>
          <a:p>
            <a:pPr marL="457200" lvl="1" indent="0" eaLnBrk="1" hangingPunct="1">
              <a:lnSpc>
                <a:spcPct val="130000"/>
              </a:lnSpc>
              <a:spcBef>
                <a:spcPct val="0"/>
              </a:spcBef>
              <a:spcAft>
                <a:spcPts val="0"/>
              </a:spcAft>
              <a:buFontTx/>
              <a:buNone/>
              <a:defRPr/>
            </a:pPr>
            <a:endParaRPr lang="en-US" b="0" dirty="0">
              <a:solidFill>
                <a:schemeClr val="accent6"/>
              </a:solidFill>
            </a:endParaRPr>
          </a:p>
        </p:txBody>
      </p:sp>
      <p:sp>
        <p:nvSpPr>
          <p:cNvPr id="21508" name="Slide Number Placeholder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F9D57C3D-F68F-AB45-963D-1563B30EF7F9}" type="slidenum">
              <a:rPr lang="en-GB" altLang="en-US" sz="1400" i="0">
                <a:solidFill>
                  <a:schemeClr val="tx1"/>
                </a:solidFill>
                <a:latin typeface="Arial" charset="0"/>
              </a:rPr>
              <a:pPr>
                <a:spcBef>
                  <a:spcPct val="0"/>
                </a:spcBef>
                <a:buClrTx/>
                <a:buFontTx/>
                <a:buNone/>
              </a:pPr>
              <a:t>6</a:t>
            </a:fld>
            <a:endParaRPr lang="en-GB" altLang="en-US" sz="1400" i="0">
              <a:solidFill>
                <a:schemeClr val="tx1"/>
              </a:solidFill>
              <a:latin typeface="Arial"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indent="0" eaLnBrk="1" hangingPunct="1"/>
            <a:r>
              <a:rPr lang="en-US" altLang="en-US"/>
              <a:t>Outline of module </a:t>
            </a:r>
          </a:p>
        </p:txBody>
      </p:sp>
      <p:sp>
        <p:nvSpPr>
          <p:cNvPr id="32771" name="Rectangle 3"/>
          <p:cNvSpPr>
            <a:spLocks noGrp="1" noChangeArrowheads="1"/>
          </p:cNvSpPr>
          <p:nvPr>
            <p:ph type="body" idx="1"/>
          </p:nvPr>
        </p:nvSpPr>
        <p:spPr>
          <a:xfrm>
            <a:off x="457200" y="2492375"/>
            <a:ext cx="8229600" cy="3889375"/>
          </a:xfrm>
        </p:spPr>
        <p:txBody>
          <a:bodyPr/>
          <a:lstStyle/>
          <a:p>
            <a:pPr marL="457200" lvl="1" indent="0" eaLnBrk="1" hangingPunct="1">
              <a:lnSpc>
                <a:spcPct val="130000"/>
              </a:lnSpc>
              <a:spcBef>
                <a:spcPts val="300"/>
              </a:spcBef>
              <a:spcAft>
                <a:spcPts val="300"/>
              </a:spcAft>
              <a:buFontTx/>
              <a:buNone/>
              <a:defRPr/>
            </a:pPr>
            <a:endParaRPr lang="en-GB" dirty="0">
              <a:solidFill>
                <a:srgbClr val="FF0000"/>
              </a:solidFill>
            </a:endParaRPr>
          </a:p>
          <a:p>
            <a:pPr marL="933450" lvl="1" indent="-476250" eaLnBrk="1" hangingPunct="1">
              <a:lnSpc>
                <a:spcPct val="130000"/>
              </a:lnSpc>
              <a:spcBef>
                <a:spcPts val="300"/>
              </a:spcBef>
              <a:spcAft>
                <a:spcPts val="300"/>
              </a:spcAft>
              <a:buFont typeface="+mj-lt"/>
              <a:buAutoNum type="arabicPeriod"/>
              <a:defRPr/>
            </a:pPr>
            <a:r>
              <a:rPr lang="en-GB" dirty="0"/>
              <a:t>Identification and Formulation of a BS programme.</a:t>
            </a:r>
          </a:p>
          <a:p>
            <a:pPr marL="933450" lvl="1" indent="-476250" eaLnBrk="1" hangingPunct="1">
              <a:lnSpc>
                <a:spcPct val="130000"/>
              </a:lnSpc>
              <a:spcBef>
                <a:spcPts val="300"/>
              </a:spcBef>
              <a:spcAft>
                <a:spcPts val="300"/>
              </a:spcAft>
              <a:buFont typeface="+mj-lt"/>
              <a:buAutoNum type="arabicPeriod"/>
              <a:defRPr/>
            </a:pPr>
            <a:r>
              <a:rPr lang="en-GB" dirty="0">
                <a:solidFill>
                  <a:srgbClr val="FF0000"/>
                </a:solidFill>
              </a:rPr>
              <a:t>Performance Assessment Framework, base tranches and variable tranches</a:t>
            </a:r>
          </a:p>
          <a:p>
            <a:pPr marL="933450" lvl="1" indent="-476250" eaLnBrk="1" hangingPunct="1">
              <a:lnSpc>
                <a:spcPct val="130000"/>
              </a:lnSpc>
              <a:spcBef>
                <a:spcPts val="300"/>
              </a:spcBef>
              <a:spcAft>
                <a:spcPts val="300"/>
              </a:spcAft>
              <a:buFont typeface="+mj-lt"/>
              <a:buAutoNum type="arabicPeriod"/>
              <a:defRPr/>
            </a:pPr>
            <a:r>
              <a:rPr lang="en-GB" dirty="0"/>
              <a:t>Policy dialogue and Implementation</a:t>
            </a:r>
          </a:p>
          <a:p>
            <a:pPr marL="933450" lvl="1" indent="-476250" eaLnBrk="1" hangingPunct="1">
              <a:lnSpc>
                <a:spcPct val="130000"/>
              </a:lnSpc>
              <a:spcBef>
                <a:spcPts val="300"/>
              </a:spcBef>
              <a:spcAft>
                <a:spcPts val="300"/>
              </a:spcAft>
              <a:buFont typeface="+mj-lt"/>
              <a:buAutoNum type="arabicPeriod"/>
              <a:defRPr/>
            </a:pPr>
            <a:r>
              <a:rPr lang="en-GB" dirty="0"/>
              <a:t>Capacity building and coherence</a:t>
            </a:r>
          </a:p>
          <a:p>
            <a:pPr marL="933450" lvl="1" indent="-476250" eaLnBrk="1" hangingPunct="1">
              <a:lnSpc>
                <a:spcPct val="130000"/>
              </a:lnSpc>
              <a:spcBef>
                <a:spcPts val="300"/>
              </a:spcBef>
              <a:spcAft>
                <a:spcPts val="300"/>
              </a:spcAft>
              <a:buFont typeface="+mj-lt"/>
              <a:buAutoNum type="arabicPeriod"/>
              <a:defRPr/>
            </a:pPr>
            <a:endParaRPr lang="en-GB" dirty="0"/>
          </a:p>
          <a:p>
            <a:pPr marL="457200" lvl="1" indent="0" eaLnBrk="1" hangingPunct="1">
              <a:lnSpc>
                <a:spcPct val="130000"/>
              </a:lnSpc>
              <a:spcBef>
                <a:spcPts val="300"/>
              </a:spcBef>
              <a:spcAft>
                <a:spcPts val="300"/>
              </a:spcAft>
              <a:buFontTx/>
              <a:buNone/>
              <a:defRPr/>
            </a:pPr>
            <a:endParaRPr lang="en-GB" dirty="0"/>
          </a:p>
          <a:p>
            <a:pPr marL="933450" lvl="1" indent="-476250" eaLnBrk="1" hangingPunct="1">
              <a:lnSpc>
                <a:spcPct val="130000"/>
              </a:lnSpc>
              <a:spcBef>
                <a:spcPts val="300"/>
              </a:spcBef>
              <a:spcAft>
                <a:spcPts val="300"/>
              </a:spcAft>
              <a:buFont typeface="+mj-lt"/>
              <a:buAutoNum type="arabicPeriod"/>
              <a:defRPr/>
            </a:pPr>
            <a:endParaRPr lang="en-US" b="0" dirty="0">
              <a:solidFill>
                <a:schemeClr val="accent2"/>
              </a:solidFill>
            </a:endParaRPr>
          </a:p>
          <a:p>
            <a:pPr marL="457200" indent="-457200" eaLnBrk="1" hangingPunct="1">
              <a:buFont typeface="+mj-lt"/>
              <a:buAutoNum type="arabicPeriod"/>
              <a:defRPr/>
            </a:pPr>
            <a:endParaRPr lang="en-US" b="1" dirty="0">
              <a:solidFill>
                <a:schemeClr val="accent2"/>
              </a:solidFill>
            </a:endParaRPr>
          </a:p>
          <a:p>
            <a:pPr algn="ctr" eaLnBrk="1" hangingPunct="1">
              <a:defRPr/>
            </a:pPr>
            <a:endParaRPr lang="en-US" b="1" dirty="0">
              <a:solidFill>
                <a:schemeClr val="accent2"/>
              </a:solidFill>
            </a:endParaRPr>
          </a:p>
          <a:p>
            <a:pPr algn="ctr" eaLnBrk="1" hangingPunct="1">
              <a:defRPr/>
            </a:pPr>
            <a:endParaRPr lang="en-US" b="1" dirty="0">
              <a:solidFill>
                <a:schemeClr val="accent2"/>
              </a:solidFill>
            </a:endParaRPr>
          </a:p>
          <a:p>
            <a:pPr algn="ctr" eaLnBrk="1" hangingPunct="1">
              <a:defRPr/>
            </a:pPr>
            <a:endParaRPr lang="en-US" b="1" dirty="0">
              <a:solidFill>
                <a:schemeClr val="accent2"/>
              </a:solidFill>
            </a:endParaRPr>
          </a:p>
        </p:txBody>
      </p:sp>
      <p:sp>
        <p:nvSpPr>
          <p:cNvPr id="8196" name="Slide Number Placeholder 1"/>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auto">
              <a:spcBef>
                <a:spcPct val="0"/>
              </a:spcBef>
              <a:spcAft>
                <a:spcPts val="0"/>
              </a:spcAft>
              <a:buClrTx/>
              <a:buFontTx/>
              <a:buNone/>
              <a:defRPr/>
            </a:pPr>
            <a:fld id="{761F54EB-A910-E34C-BA6B-08DCD0A423D4}" type="slidenum">
              <a:rPr lang="en-GB" altLang="en-US" sz="1400" i="0" kern="0" smtClean="0">
                <a:solidFill>
                  <a:schemeClr val="tx1"/>
                </a:solidFill>
                <a:latin typeface="Arial" panose="020B0604020202020204" pitchFamily="34" charset="0"/>
              </a:rPr>
              <a:pPr fontAlgn="auto">
                <a:spcBef>
                  <a:spcPct val="0"/>
                </a:spcBef>
                <a:spcAft>
                  <a:spcPts val="0"/>
                </a:spcAft>
                <a:buClrTx/>
                <a:buFontTx/>
                <a:buNone/>
                <a:defRPr/>
              </a:pPr>
              <a:t>7</a:t>
            </a:fld>
            <a:endParaRPr lang="en-GB" altLang="en-US" sz="1400" i="0" kern="0">
              <a:solidFill>
                <a:schemeClr val="tx1"/>
              </a:solidFill>
              <a:latin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0931" name="AutoShape 3"/>
          <p:cNvSpPr>
            <a:spLocks noChangeArrowheads="1"/>
          </p:cNvSpPr>
          <p:nvPr/>
        </p:nvSpPr>
        <p:spPr bwMode="auto">
          <a:xfrm rot="5400000">
            <a:off x="952500" y="3663951"/>
            <a:ext cx="4103687" cy="322262"/>
          </a:xfrm>
          <a:prstGeom prst="triangle">
            <a:avLst>
              <a:gd name="adj" fmla="val 50000"/>
            </a:avLst>
          </a:prstGeom>
          <a:solidFill>
            <a:srgbClr val="0F5494">
              <a:alpha val="25098"/>
            </a:srgbClr>
          </a:solidFill>
          <a:ln>
            <a:noFill/>
          </a:ln>
          <a:extLst>
            <a:ext uri="{91240B29-F687-4F45-9708-019B960494DF}">
              <a14:hiddenLine xmlns:a14="http://schemas.microsoft.com/office/drawing/2010/main" w="12700" algn="ctr">
                <a:solidFill>
                  <a:srgbClr val="000000"/>
                </a:solidFill>
                <a:miter lim="800000"/>
                <a:headEnd/>
                <a:tailEnd/>
              </a14:hiddenLine>
            </a:ext>
          </a:extLst>
        </p:spPr>
        <p:txBody>
          <a:bodyPr rot="10800000" vert="eaVert" lIns="72000" tIns="72000" rIns="72000" bIns="72000" anchor="ct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auto" hangingPunct="1">
              <a:spcBef>
                <a:spcPct val="0"/>
              </a:spcBef>
              <a:spcAft>
                <a:spcPts val="0"/>
              </a:spcAft>
              <a:buClrTx/>
              <a:buFontTx/>
              <a:buNone/>
              <a:defRPr/>
            </a:pPr>
            <a:endParaRPr lang="en-US" altLang="en-US" sz="1200" i="0" kern="0"/>
          </a:p>
        </p:txBody>
      </p:sp>
      <p:graphicFrame>
        <p:nvGraphicFramePr>
          <p:cNvPr id="1020962" name="Group 34"/>
          <p:cNvGraphicFramePr>
            <a:graphicFrameLocks noGrp="1"/>
          </p:cNvGraphicFramePr>
          <p:nvPr/>
        </p:nvGraphicFramePr>
        <p:xfrm>
          <a:off x="250825" y="1125538"/>
          <a:ext cx="2520950" cy="4883848"/>
        </p:xfrm>
        <a:graphic>
          <a:graphicData uri="http://schemas.openxmlformats.org/drawingml/2006/table">
            <a:tbl>
              <a:tblPr/>
              <a:tblGrid>
                <a:gridCol w="2520950">
                  <a:extLst>
                    <a:ext uri="{9D8B030D-6E8A-4147-A177-3AD203B41FA5}">
                      <a16:colId xmlns:a16="http://schemas.microsoft.com/office/drawing/2014/main" val="20000"/>
                    </a:ext>
                  </a:extLst>
                </a:gridCol>
              </a:tblGrid>
              <a:tr h="731838">
                <a:tc>
                  <a:txBody>
                    <a:bodyPr/>
                    <a:lstStyle>
                      <a:lvl1pPr defTabSz="966788">
                        <a:spcBef>
                          <a:spcPct val="20000"/>
                        </a:spcBef>
                        <a:buClr>
                          <a:schemeClr val="bg1"/>
                        </a:buClr>
                        <a:defRPr sz="2000" i="1">
                          <a:solidFill>
                            <a:srgbClr val="0F5494"/>
                          </a:solidFill>
                          <a:latin typeface="Verdana" charset="0"/>
                        </a:defRPr>
                      </a:lvl1pPr>
                      <a:lvl2pPr marL="742950" indent="-285750" defTabSz="966788">
                        <a:spcBef>
                          <a:spcPct val="20000"/>
                        </a:spcBef>
                        <a:buClr>
                          <a:srgbClr val="009FBA"/>
                        </a:buClr>
                        <a:defRPr b="1">
                          <a:solidFill>
                            <a:srgbClr val="0F5494"/>
                          </a:solidFill>
                          <a:latin typeface="Verdana" charset="0"/>
                        </a:defRPr>
                      </a:lvl2pPr>
                      <a:lvl3pPr marL="1143000" indent="-228600" defTabSz="966788">
                        <a:spcBef>
                          <a:spcPct val="20000"/>
                        </a:spcBef>
                        <a:defRPr sz="1200">
                          <a:solidFill>
                            <a:srgbClr val="0F5494"/>
                          </a:solidFill>
                          <a:latin typeface="Verdana" charset="0"/>
                        </a:defRPr>
                      </a:lvl3pPr>
                      <a:lvl4pPr marL="1600200" indent="-228600" defTabSz="966788">
                        <a:spcBef>
                          <a:spcPct val="20000"/>
                        </a:spcBef>
                        <a:defRPr>
                          <a:solidFill>
                            <a:schemeClr val="tx1"/>
                          </a:solidFill>
                          <a:latin typeface="Arial" charset="0"/>
                        </a:defRPr>
                      </a:lvl4pPr>
                      <a:lvl5pPr marL="2057400" indent="-228600" defTabSz="966788">
                        <a:spcBef>
                          <a:spcPct val="20000"/>
                        </a:spcBef>
                        <a:defRPr>
                          <a:solidFill>
                            <a:schemeClr val="tx1"/>
                          </a:solidFill>
                          <a:latin typeface="Arial" charset="0"/>
                        </a:defRPr>
                      </a:lvl5pPr>
                      <a:lvl6pPr marL="2514600" indent="-228600" defTabSz="966788" eaLnBrk="0" fontAlgn="base" hangingPunct="0">
                        <a:spcBef>
                          <a:spcPct val="20000"/>
                        </a:spcBef>
                        <a:spcAft>
                          <a:spcPct val="0"/>
                        </a:spcAft>
                        <a:defRPr>
                          <a:solidFill>
                            <a:schemeClr val="tx1"/>
                          </a:solidFill>
                          <a:latin typeface="Arial" charset="0"/>
                        </a:defRPr>
                      </a:lvl6pPr>
                      <a:lvl7pPr marL="2971800" indent="-228600" defTabSz="966788" eaLnBrk="0" fontAlgn="base" hangingPunct="0">
                        <a:spcBef>
                          <a:spcPct val="20000"/>
                        </a:spcBef>
                        <a:spcAft>
                          <a:spcPct val="0"/>
                        </a:spcAft>
                        <a:defRPr>
                          <a:solidFill>
                            <a:schemeClr val="tx1"/>
                          </a:solidFill>
                          <a:latin typeface="Arial" charset="0"/>
                        </a:defRPr>
                      </a:lvl7pPr>
                      <a:lvl8pPr marL="3429000" indent="-228600" defTabSz="966788" eaLnBrk="0" fontAlgn="base" hangingPunct="0">
                        <a:spcBef>
                          <a:spcPct val="20000"/>
                        </a:spcBef>
                        <a:spcAft>
                          <a:spcPct val="0"/>
                        </a:spcAft>
                        <a:defRPr>
                          <a:solidFill>
                            <a:schemeClr val="tx1"/>
                          </a:solidFill>
                          <a:latin typeface="Arial" charset="0"/>
                        </a:defRPr>
                      </a:lvl8pPr>
                      <a:lvl9pPr marL="3886200" indent="-228600" defTabSz="966788" eaLnBrk="0" fontAlgn="base" hangingPunct="0">
                        <a:spcBef>
                          <a:spcPct val="20000"/>
                        </a:spcBef>
                        <a:spcAft>
                          <a:spcPct val="0"/>
                        </a:spcAft>
                        <a:defRPr>
                          <a:solidFill>
                            <a:schemeClr val="tx1"/>
                          </a:solidFill>
                          <a:latin typeface="Arial" charset="0"/>
                        </a:defRPr>
                      </a:lvl9pPr>
                    </a:lstStyle>
                    <a:p>
                      <a:pPr marL="0" marR="0" lvl="0" indent="0" algn="ctr" defTabSz="966788" rtl="0" eaLnBrk="0" fontAlgn="base" latinLnBrk="0" hangingPunct="0">
                        <a:lnSpc>
                          <a:spcPct val="100000"/>
                        </a:lnSpc>
                        <a:spcBef>
                          <a:spcPct val="0"/>
                        </a:spcBef>
                        <a:spcAft>
                          <a:spcPct val="0"/>
                        </a:spcAft>
                        <a:buClrTx/>
                        <a:buSzTx/>
                        <a:buFontTx/>
                        <a:buNone/>
                        <a:tabLst/>
                      </a:pPr>
                      <a:r>
                        <a:rPr kumimoji="0" lang="en-GB" altLang="x-none" sz="1600" b="1" i="0" u="none" strike="noStrike" cap="none" normalizeH="0" baseline="0">
                          <a:ln>
                            <a:noFill/>
                          </a:ln>
                          <a:solidFill>
                            <a:schemeClr val="bg1"/>
                          </a:solidFill>
                          <a:effectLst/>
                          <a:latin typeface="Verdana" charset="0"/>
                          <a:ea typeface="Arial" charset="0"/>
                          <a:cs typeface="Arial" charset="0"/>
                        </a:rPr>
                        <a:t>Follow up and data collection</a:t>
                      </a:r>
                    </a:p>
                  </a:txBody>
                  <a:tcPr marL="72019" marR="72019" marT="71945" marB="71945"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solidFill>
                  </a:tcPr>
                </a:tc>
                <a:extLst>
                  <a:ext uri="{0D108BD9-81ED-4DB2-BD59-A6C34878D82A}">
                    <a16:rowId xmlns:a16="http://schemas.microsoft.com/office/drawing/2014/main" val="10000"/>
                  </a:ext>
                </a:extLst>
              </a:tr>
              <a:tr h="4151313">
                <a:tc>
                  <a:txBody>
                    <a:bodyPr/>
                    <a:lstStyle>
                      <a:lvl1pPr marL="176213" indent="-176213">
                        <a:spcBef>
                          <a:spcPct val="20000"/>
                        </a:spcBef>
                        <a:buClr>
                          <a:schemeClr val="bg1"/>
                        </a:buClr>
                        <a:defRPr sz="2000" i="1">
                          <a:solidFill>
                            <a:srgbClr val="0F5494"/>
                          </a:solidFill>
                          <a:latin typeface="Verdana" charset="0"/>
                        </a:defRPr>
                      </a:lvl1pPr>
                      <a:lvl2pPr marL="742950" indent="-285750">
                        <a:spcBef>
                          <a:spcPct val="20000"/>
                        </a:spcBef>
                        <a:buClr>
                          <a:srgbClr val="009FBA"/>
                        </a:buClr>
                        <a:defRPr b="1">
                          <a:solidFill>
                            <a:srgbClr val="0F5494"/>
                          </a:solidFill>
                          <a:latin typeface="Verdana" charset="0"/>
                        </a:defRPr>
                      </a:lvl2pPr>
                      <a:lvl3pPr marL="1143000" indent="-228600">
                        <a:spcBef>
                          <a:spcPct val="20000"/>
                        </a:spcBef>
                        <a:defRPr sz="1200">
                          <a:solidFill>
                            <a:srgbClr val="0F5494"/>
                          </a:solidFill>
                          <a:latin typeface="Verdana"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a:ln>
                            <a:noFill/>
                          </a:ln>
                          <a:solidFill>
                            <a:srgbClr val="0F5494"/>
                          </a:solidFill>
                          <a:effectLst/>
                          <a:latin typeface="Verdana" charset="0"/>
                        </a:rPr>
                        <a:t>Reports from MF, Central Bank</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a:ln>
                            <a:noFill/>
                          </a:ln>
                          <a:solidFill>
                            <a:srgbClr val="0F5494"/>
                          </a:solidFill>
                          <a:effectLst/>
                          <a:latin typeface="Verdana" charset="0"/>
                        </a:rPr>
                        <a:t>IMF/WB Reports</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a:ln>
                            <a:noFill/>
                          </a:ln>
                          <a:solidFill>
                            <a:srgbClr val="0F5494"/>
                          </a:solidFill>
                          <a:effectLst/>
                          <a:latin typeface="Verdana" charset="0"/>
                        </a:rPr>
                        <a:t>Sector reports (implementation)</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a:ln>
                            <a:noFill/>
                          </a:ln>
                          <a:solidFill>
                            <a:srgbClr val="0F5494"/>
                          </a:solidFill>
                          <a:effectLst/>
                          <a:latin typeface="Verdana" charset="0"/>
                        </a:rPr>
                        <a:t>Enacted budget</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a:ln>
                            <a:noFill/>
                          </a:ln>
                          <a:solidFill>
                            <a:srgbClr val="0F5494"/>
                          </a:solidFill>
                          <a:effectLst/>
                          <a:latin typeface="Verdana" charset="0"/>
                        </a:rPr>
                        <a:t>Reports on budget execution</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a:ln>
                            <a:noFill/>
                          </a:ln>
                          <a:solidFill>
                            <a:srgbClr val="0F5494"/>
                          </a:solidFill>
                          <a:effectLst/>
                          <a:latin typeface="Verdana" charset="0"/>
                        </a:rPr>
                        <a:t>Assessments of PFM (PEFA, PEMFAR, PER, OBI)</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a:ln>
                            <a:noFill/>
                          </a:ln>
                          <a:solidFill>
                            <a:srgbClr val="0F5494"/>
                          </a:solidFill>
                          <a:effectLst/>
                          <a:latin typeface="Verdana" charset="0"/>
                        </a:rPr>
                        <a:t>Implementation reports of PFM Action Plan</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a:ln>
                            <a:noFill/>
                          </a:ln>
                          <a:solidFill>
                            <a:srgbClr val="0F5494"/>
                          </a:solidFill>
                          <a:effectLst/>
                          <a:latin typeface="Verdana" charset="0"/>
                        </a:rPr>
                        <a:t>Human rights reports</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a:ln>
                            <a:noFill/>
                          </a:ln>
                          <a:solidFill>
                            <a:srgbClr val="0F5494"/>
                          </a:solidFill>
                          <a:effectLst/>
                          <a:latin typeface="Verdana" charset="0"/>
                        </a:rPr>
                        <a:t>M&amp;E indicators (PAF)</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a:ln>
                            <a:noFill/>
                          </a:ln>
                          <a:solidFill>
                            <a:srgbClr val="0F5494"/>
                          </a:solidFill>
                          <a:effectLst/>
                          <a:latin typeface="Verdana" charset="0"/>
                        </a:rPr>
                        <a:t>Surveys, Statistics</a:t>
                      </a:r>
                    </a:p>
                    <a:p>
                      <a:pPr marL="176213" marR="0" lvl="0" indent="-176213" algn="l" defTabSz="914400" rtl="0" eaLnBrk="1" fontAlgn="base" latinLnBrk="0" hangingPunct="1">
                        <a:lnSpc>
                          <a:spcPct val="100000"/>
                        </a:lnSpc>
                        <a:spcBef>
                          <a:spcPct val="0"/>
                        </a:spcBef>
                        <a:spcAft>
                          <a:spcPct val="0"/>
                        </a:spcAft>
                        <a:buClrTx/>
                        <a:buSzTx/>
                        <a:buFont typeface="Wingdings" charset="2"/>
                        <a:buChar char="§"/>
                        <a:tabLst/>
                      </a:pPr>
                      <a:r>
                        <a:rPr kumimoji="0" lang="en-GB" altLang="x-none" sz="1400" b="0" i="0" u="none" strike="noStrike" cap="none" normalizeH="0" baseline="0">
                          <a:ln>
                            <a:noFill/>
                          </a:ln>
                          <a:solidFill>
                            <a:srgbClr val="0F5494"/>
                          </a:solidFill>
                          <a:effectLst/>
                          <a:latin typeface="Verdana" charset="0"/>
                        </a:rPr>
                        <a:t>ROM reports (if any)</a:t>
                      </a:r>
                      <a:endParaRPr kumimoji="0" lang="en-GB" altLang="x-none" sz="1400" b="1" i="0" u="none" strike="noStrike" cap="none" normalizeH="0" baseline="0">
                        <a:ln>
                          <a:noFill/>
                        </a:ln>
                        <a:solidFill>
                          <a:srgbClr val="0F5494"/>
                        </a:solidFill>
                        <a:effectLst/>
                        <a:latin typeface="Verdana" charset="0"/>
                        <a:ea typeface="Arial" charset="0"/>
                        <a:cs typeface="Arial" charset="0"/>
                      </a:endParaRPr>
                    </a:p>
                  </a:txBody>
                  <a:tcPr marL="72019" marR="72019" marT="71945" marB="71945"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alpha val="5098"/>
                      </a:srgbClr>
                    </a:solidFill>
                  </a:tcPr>
                </a:tc>
                <a:extLst>
                  <a:ext uri="{0D108BD9-81ED-4DB2-BD59-A6C34878D82A}">
                    <a16:rowId xmlns:a16="http://schemas.microsoft.com/office/drawing/2014/main" val="10001"/>
                  </a:ext>
                </a:extLst>
              </a:tr>
            </a:tbl>
          </a:graphicData>
        </a:graphic>
      </p:graphicFrame>
      <p:sp>
        <p:nvSpPr>
          <p:cNvPr id="1020956" name="AutoShape 28"/>
          <p:cNvSpPr>
            <a:spLocks noChangeArrowheads="1"/>
          </p:cNvSpPr>
          <p:nvPr/>
        </p:nvSpPr>
        <p:spPr bwMode="auto">
          <a:xfrm rot="5400000">
            <a:off x="4607719" y="3609182"/>
            <a:ext cx="3673475" cy="287337"/>
          </a:xfrm>
          <a:prstGeom prst="triangle">
            <a:avLst>
              <a:gd name="adj" fmla="val 50000"/>
            </a:avLst>
          </a:prstGeom>
          <a:solidFill>
            <a:srgbClr val="0F5494">
              <a:alpha val="25098"/>
            </a:srgbClr>
          </a:solidFill>
          <a:ln>
            <a:noFill/>
          </a:ln>
          <a:extLst>
            <a:ext uri="{91240B29-F687-4F45-9708-019B960494DF}">
              <a14:hiddenLine xmlns:a14="http://schemas.microsoft.com/office/drawing/2010/main" w="12700" algn="ctr">
                <a:solidFill>
                  <a:srgbClr val="000000"/>
                </a:solidFill>
                <a:miter lim="800000"/>
                <a:headEnd/>
                <a:tailEnd/>
              </a14:hiddenLine>
            </a:ext>
          </a:extLst>
        </p:spPr>
        <p:txBody>
          <a:bodyPr rot="10800000" vert="eaVert" lIns="72000" tIns="72000" rIns="72000" bIns="72000" anchor="ct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auto" hangingPunct="1">
              <a:spcBef>
                <a:spcPct val="0"/>
              </a:spcBef>
              <a:spcAft>
                <a:spcPts val="0"/>
              </a:spcAft>
              <a:buClrTx/>
              <a:buFontTx/>
              <a:buNone/>
              <a:defRPr/>
            </a:pPr>
            <a:endParaRPr lang="en-US" altLang="en-US" sz="1200" i="0" kern="0"/>
          </a:p>
        </p:txBody>
      </p:sp>
      <p:sp>
        <p:nvSpPr>
          <p:cNvPr id="14348" name="RunningHead"/>
          <p:cNvSpPr txBox="1">
            <a:spLocks noChangeArrowheads="1"/>
          </p:cNvSpPr>
          <p:nvPr/>
        </p:nvSpPr>
        <p:spPr bwMode="auto">
          <a:xfrm>
            <a:off x="5815013" y="239713"/>
            <a:ext cx="3078162"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fontAlgn="auto" hangingPunct="1">
              <a:spcBef>
                <a:spcPct val="0"/>
              </a:spcBef>
              <a:spcAft>
                <a:spcPts val="0"/>
              </a:spcAft>
              <a:buClrTx/>
              <a:buFontTx/>
              <a:buNone/>
              <a:defRPr/>
            </a:pPr>
            <a:r>
              <a:rPr lang="en-GB" altLang="en-US" sz="1200" i="0" kern="0"/>
              <a:t>Running Head 12-Point Plain, Title Case</a:t>
            </a:r>
          </a:p>
        </p:txBody>
      </p:sp>
      <p:graphicFrame>
        <p:nvGraphicFramePr>
          <p:cNvPr id="12" name="Group 34"/>
          <p:cNvGraphicFramePr>
            <a:graphicFrameLocks noGrp="1"/>
          </p:cNvGraphicFramePr>
          <p:nvPr/>
        </p:nvGraphicFramePr>
        <p:xfrm>
          <a:off x="3241675" y="1168400"/>
          <a:ext cx="2986088" cy="4448175"/>
        </p:xfrm>
        <a:graphic>
          <a:graphicData uri="http://schemas.openxmlformats.org/drawingml/2006/table">
            <a:tbl>
              <a:tblPr/>
              <a:tblGrid>
                <a:gridCol w="2986088">
                  <a:extLst>
                    <a:ext uri="{9D8B030D-6E8A-4147-A177-3AD203B41FA5}">
                      <a16:colId xmlns:a16="http://schemas.microsoft.com/office/drawing/2014/main" val="20000"/>
                    </a:ext>
                  </a:extLst>
                </a:gridCol>
              </a:tblGrid>
              <a:tr h="631825">
                <a:tc>
                  <a:txBody>
                    <a:bodyPr/>
                    <a:lstStyle>
                      <a:lvl1pPr defTabSz="966788">
                        <a:spcBef>
                          <a:spcPct val="20000"/>
                        </a:spcBef>
                        <a:buClr>
                          <a:schemeClr val="bg1"/>
                        </a:buClr>
                        <a:defRPr sz="2000" i="1">
                          <a:solidFill>
                            <a:srgbClr val="0F5494"/>
                          </a:solidFill>
                          <a:latin typeface="Verdana" charset="0"/>
                        </a:defRPr>
                      </a:lvl1pPr>
                      <a:lvl2pPr marL="742950" indent="-285750" defTabSz="966788">
                        <a:spcBef>
                          <a:spcPct val="20000"/>
                        </a:spcBef>
                        <a:buClr>
                          <a:srgbClr val="009FBA"/>
                        </a:buClr>
                        <a:defRPr b="1">
                          <a:solidFill>
                            <a:srgbClr val="0F5494"/>
                          </a:solidFill>
                          <a:latin typeface="Verdana" charset="0"/>
                        </a:defRPr>
                      </a:lvl2pPr>
                      <a:lvl3pPr marL="1143000" indent="-228600" defTabSz="966788">
                        <a:spcBef>
                          <a:spcPct val="20000"/>
                        </a:spcBef>
                        <a:defRPr sz="1200">
                          <a:solidFill>
                            <a:srgbClr val="0F5494"/>
                          </a:solidFill>
                          <a:latin typeface="Verdana" charset="0"/>
                        </a:defRPr>
                      </a:lvl3pPr>
                      <a:lvl4pPr marL="1600200" indent="-228600" defTabSz="966788">
                        <a:spcBef>
                          <a:spcPct val="20000"/>
                        </a:spcBef>
                        <a:defRPr>
                          <a:solidFill>
                            <a:schemeClr val="tx1"/>
                          </a:solidFill>
                          <a:latin typeface="Arial" charset="0"/>
                        </a:defRPr>
                      </a:lvl4pPr>
                      <a:lvl5pPr marL="2057400" indent="-228600" defTabSz="966788">
                        <a:spcBef>
                          <a:spcPct val="20000"/>
                        </a:spcBef>
                        <a:defRPr>
                          <a:solidFill>
                            <a:schemeClr val="tx1"/>
                          </a:solidFill>
                          <a:latin typeface="Arial" charset="0"/>
                        </a:defRPr>
                      </a:lvl5pPr>
                      <a:lvl6pPr marL="2514600" indent="-228600" defTabSz="966788" eaLnBrk="0" fontAlgn="base" hangingPunct="0">
                        <a:spcBef>
                          <a:spcPct val="20000"/>
                        </a:spcBef>
                        <a:spcAft>
                          <a:spcPct val="0"/>
                        </a:spcAft>
                        <a:defRPr>
                          <a:solidFill>
                            <a:schemeClr val="tx1"/>
                          </a:solidFill>
                          <a:latin typeface="Arial" charset="0"/>
                        </a:defRPr>
                      </a:lvl6pPr>
                      <a:lvl7pPr marL="2971800" indent="-228600" defTabSz="966788" eaLnBrk="0" fontAlgn="base" hangingPunct="0">
                        <a:spcBef>
                          <a:spcPct val="20000"/>
                        </a:spcBef>
                        <a:spcAft>
                          <a:spcPct val="0"/>
                        </a:spcAft>
                        <a:defRPr>
                          <a:solidFill>
                            <a:schemeClr val="tx1"/>
                          </a:solidFill>
                          <a:latin typeface="Arial" charset="0"/>
                        </a:defRPr>
                      </a:lvl7pPr>
                      <a:lvl8pPr marL="3429000" indent="-228600" defTabSz="966788" eaLnBrk="0" fontAlgn="base" hangingPunct="0">
                        <a:spcBef>
                          <a:spcPct val="20000"/>
                        </a:spcBef>
                        <a:spcAft>
                          <a:spcPct val="0"/>
                        </a:spcAft>
                        <a:defRPr>
                          <a:solidFill>
                            <a:schemeClr val="tx1"/>
                          </a:solidFill>
                          <a:latin typeface="Arial" charset="0"/>
                        </a:defRPr>
                      </a:lvl8pPr>
                      <a:lvl9pPr marL="3886200" indent="-228600" defTabSz="966788" eaLnBrk="0" fontAlgn="base" hangingPunct="0">
                        <a:spcBef>
                          <a:spcPct val="20000"/>
                        </a:spcBef>
                        <a:spcAft>
                          <a:spcPct val="0"/>
                        </a:spcAft>
                        <a:defRPr>
                          <a:solidFill>
                            <a:schemeClr val="tx1"/>
                          </a:solidFill>
                          <a:latin typeface="Arial" charset="0"/>
                        </a:defRPr>
                      </a:lvl9pPr>
                    </a:lstStyle>
                    <a:p>
                      <a:pPr marL="0" marR="0" lvl="0" indent="0" algn="ctr" defTabSz="966788" rtl="0" eaLnBrk="0" fontAlgn="base" latinLnBrk="0" hangingPunct="0">
                        <a:lnSpc>
                          <a:spcPct val="100000"/>
                        </a:lnSpc>
                        <a:spcBef>
                          <a:spcPct val="0"/>
                        </a:spcBef>
                        <a:spcAft>
                          <a:spcPct val="0"/>
                        </a:spcAft>
                        <a:buClrTx/>
                        <a:buSzTx/>
                        <a:buFontTx/>
                        <a:buNone/>
                        <a:tabLst/>
                      </a:pPr>
                      <a:r>
                        <a:rPr kumimoji="0" lang="en-GB" altLang="x-none" sz="1600" b="1" i="0" u="none" strike="noStrike" cap="none" normalizeH="0" baseline="0">
                          <a:ln>
                            <a:noFill/>
                          </a:ln>
                          <a:solidFill>
                            <a:schemeClr val="bg1"/>
                          </a:solidFill>
                          <a:effectLst/>
                          <a:latin typeface="Verdana" charset="0"/>
                          <a:ea typeface="Arial" charset="0"/>
                          <a:cs typeface="Arial" charset="0"/>
                        </a:rPr>
                        <a:t>Analysis</a:t>
                      </a:r>
                    </a:p>
                    <a:p>
                      <a:pPr marL="0" marR="0" lvl="0" indent="0" algn="ctr" defTabSz="966788" rtl="0" eaLnBrk="0" fontAlgn="base" latinLnBrk="0" hangingPunct="0">
                        <a:lnSpc>
                          <a:spcPct val="100000"/>
                        </a:lnSpc>
                        <a:spcBef>
                          <a:spcPct val="0"/>
                        </a:spcBef>
                        <a:spcAft>
                          <a:spcPct val="0"/>
                        </a:spcAft>
                        <a:buClrTx/>
                        <a:buSzTx/>
                        <a:buFontTx/>
                        <a:buNone/>
                        <a:tabLst/>
                      </a:pPr>
                      <a:endParaRPr kumimoji="0" lang="en-GB" altLang="x-none" sz="1600" b="1" i="0" u="none" strike="noStrike" cap="none" normalizeH="0" baseline="0">
                        <a:ln>
                          <a:noFill/>
                        </a:ln>
                        <a:solidFill>
                          <a:schemeClr val="bg1"/>
                        </a:solidFill>
                        <a:effectLst/>
                        <a:latin typeface="Verdana" charset="0"/>
                        <a:ea typeface="Arial" charset="0"/>
                        <a:cs typeface="Arial" charset="0"/>
                      </a:endParaRPr>
                    </a:p>
                  </a:txBody>
                  <a:tcPr marL="71989" marR="71989" marT="72009" marB="72009"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solidFill>
                  </a:tcPr>
                </a:tc>
                <a:extLst>
                  <a:ext uri="{0D108BD9-81ED-4DB2-BD59-A6C34878D82A}">
                    <a16:rowId xmlns:a16="http://schemas.microsoft.com/office/drawing/2014/main" val="10000"/>
                  </a:ext>
                </a:extLst>
              </a:tr>
              <a:tr h="3816350">
                <a:tc>
                  <a:txBody>
                    <a:bodyPr/>
                    <a:lstStyle>
                      <a:lvl1pPr marL="176213" indent="-176213">
                        <a:spcBef>
                          <a:spcPct val="20000"/>
                        </a:spcBef>
                        <a:buClr>
                          <a:schemeClr val="bg1"/>
                        </a:buClr>
                        <a:defRPr sz="2000" i="1">
                          <a:solidFill>
                            <a:srgbClr val="0F5494"/>
                          </a:solidFill>
                          <a:latin typeface="Verdana" charset="0"/>
                        </a:defRPr>
                      </a:lvl1pPr>
                      <a:lvl2pPr marL="742950" indent="-285750">
                        <a:spcBef>
                          <a:spcPct val="20000"/>
                        </a:spcBef>
                        <a:buClr>
                          <a:srgbClr val="009FBA"/>
                        </a:buClr>
                        <a:defRPr b="1">
                          <a:solidFill>
                            <a:srgbClr val="0F5494"/>
                          </a:solidFill>
                          <a:latin typeface="Verdana" charset="0"/>
                        </a:defRPr>
                      </a:lvl2pPr>
                      <a:lvl3pPr marL="1143000" indent="-228600">
                        <a:spcBef>
                          <a:spcPct val="20000"/>
                        </a:spcBef>
                        <a:defRPr sz="1200">
                          <a:solidFill>
                            <a:srgbClr val="0F5494"/>
                          </a:solidFill>
                          <a:latin typeface="Verdana"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a:ln>
                            <a:noFill/>
                          </a:ln>
                          <a:solidFill>
                            <a:srgbClr val="0F5494"/>
                          </a:solidFill>
                          <a:effectLst/>
                          <a:latin typeface="Verdana" charset="0"/>
                        </a:rPr>
                        <a:t>Macroeconomic framework</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a:ln>
                            <a:noFill/>
                          </a:ln>
                          <a:solidFill>
                            <a:srgbClr val="0F5494"/>
                          </a:solidFill>
                          <a:effectLst/>
                          <a:latin typeface="Verdana" charset="0"/>
                        </a:rPr>
                        <a:t>Progress in implementing policies </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a:ln>
                            <a:noFill/>
                          </a:ln>
                          <a:solidFill>
                            <a:srgbClr val="0F5494"/>
                          </a:solidFill>
                          <a:effectLst/>
                          <a:latin typeface="Verdana" charset="0"/>
                        </a:rPr>
                        <a:t>Relevance/credibility of the policies</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a:ln>
                            <a:noFill/>
                          </a:ln>
                          <a:solidFill>
                            <a:srgbClr val="0F5494"/>
                          </a:solidFill>
                          <a:effectLst/>
                          <a:latin typeface="Verdana" charset="0"/>
                        </a:rPr>
                        <a:t>Progress of PFM reform</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a:ln>
                            <a:noFill/>
                          </a:ln>
                          <a:solidFill>
                            <a:srgbClr val="0F5494"/>
                          </a:solidFill>
                          <a:effectLst/>
                          <a:latin typeface="Verdana" charset="0"/>
                        </a:rPr>
                        <a:t>Budget execution</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a:ln>
                            <a:noFill/>
                          </a:ln>
                          <a:solidFill>
                            <a:srgbClr val="0F5494"/>
                          </a:solidFill>
                          <a:effectLst/>
                          <a:latin typeface="Verdana" charset="0"/>
                        </a:rPr>
                        <a:t>Availability/accessibility of budget documents</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a:ln>
                            <a:noFill/>
                          </a:ln>
                          <a:solidFill>
                            <a:srgbClr val="0F5494"/>
                          </a:solidFill>
                          <a:effectLst/>
                          <a:latin typeface="Verdana" charset="0"/>
                        </a:rPr>
                        <a:t>Monitoring of performance indicators, achievement of results,  specific objectives. </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a:ln>
                            <a:noFill/>
                          </a:ln>
                          <a:solidFill>
                            <a:srgbClr val="0F5494"/>
                          </a:solidFill>
                          <a:effectLst/>
                          <a:latin typeface="Verdana" charset="0"/>
                        </a:rPr>
                        <a:t>Evolution of risks</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a:ln>
                            <a:noFill/>
                          </a:ln>
                          <a:solidFill>
                            <a:srgbClr val="0F5494"/>
                          </a:solidFill>
                          <a:effectLst/>
                          <a:latin typeface="Verdana" charset="0"/>
                        </a:rPr>
                        <a:t>Monitoring of risk and mitigating measures</a:t>
                      </a:r>
                      <a:endParaRPr kumimoji="0" lang="en-GB" altLang="x-none" sz="1400" b="0" i="0" u="none" strike="noStrike" cap="none" normalizeH="0" baseline="0">
                        <a:ln>
                          <a:noFill/>
                        </a:ln>
                        <a:solidFill>
                          <a:schemeClr val="tx1"/>
                        </a:solidFill>
                        <a:effectLst/>
                        <a:latin typeface="Verdana" charset="0"/>
                      </a:endParaRPr>
                    </a:p>
                  </a:txBody>
                  <a:tcPr marL="71989" marR="71989" marT="72009" marB="72009"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alpha val="5098"/>
                      </a:srgbClr>
                    </a:solidFill>
                  </a:tcPr>
                </a:tc>
                <a:extLst>
                  <a:ext uri="{0D108BD9-81ED-4DB2-BD59-A6C34878D82A}">
                    <a16:rowId xmlns:a16="http://schemas.microsoft.com/office/drawing/2014/main" val="10001"/>
                  </a:ext>
                </a:extLst>
              </a:tr>
            </a:tbl>
          </a:graphicData>
        </a:graphic>
      </p:graphicFrame>
      <p:graphicFrame>
        <p:nvGraphicFramePr>
          <p:cNvPr id="13" name="Group 34"/>
          <p:cNvGraphicFramePr>
            <a:graphicFrameLocks noGrp="1"/>
          </p:cNvGraphicFramePr>
          <p:nvPr/>
        </p:nvGraphicFramePr>
        <p:xfrm>
          <a:off x="6659563" y="1196975"/>
          <a:ext cx="2160587" cy="4672013"/>
        </p:xfrm>
        <a:graphic>
          <a:graphicData uri="http://schemas.openxmlformats.org/drawingml/2006/table">
            <a:tbl>
              <a:tblPr/>
              <a:tblGrid>
                <a:gridCol w="2160587">
                  <a:extLst>
                    <a:ext uri="{9D8B030D-6E8A-4147-A177-3AD203B41FA5}">
                      <a16:colId xmlns:a16="http://schemas.microsoft.com/office/drawing/2014/main" val="20000"/>
                    </a:ext>
                  </a:extLst>
                </a:gridCol>
              </a:tblGrid>
              <a:tr h="876300">
                <a:tc>
                  <a:txBody>
                    <a:bodyPr/>
                    <a:lstStyle>
                      <a:lvl1pPr defTabSz="966788">
                        <a:spcBef>
                          <a:spcPct val="20000"/>
                        </a:spcBef>
                        <a:buClr>
                          <a:schemeClr val="bg1"/>
                        </a:buClr>
                        <a:defRPr sz="2000" i="1">
                          <a:solidFill>
                            <a:srgbClr val="0F5494"/>
                          </a:solidFill>
                          <a:latin typeface="Verdana" charset="0"/>
                        </a:defRPr>
                      </a:lvl1pPr>
                      <a:lvl2pPr marL="742950" indent="-285750" defTabSz="966788">
                        <a:spcBef>
                          <a:spcPct val="20000"/>
                        </a:spcBef>
                        <a:buClr>
                          <a:srgbClr val="009FBA"/>
                        </a:buClr>
                        <a:defRPr b="1">
                          <a:solidFill>
                            <a:srgbClr val="0F5494"/>
                          </a:solidFill>
                          <a:latin typeface="Verdana" charset="0"/>
                        </a:defRPr>
                      </a:lvl2pPr>
                      <a:lvl3pPr marL="1143000" indent="-228600" defTabSz="966788">
                        <a:spcBef>
                          <a:spcPct val="20000"/>
                        </a:spcBef>
                        <a:defRPr sz="1200">
                          <a:solidFill>
                            <a:srgbClr val="0F5494"/>
                          </a:solidFill>
                          <a:latin typeface="Verdana" charset="0"/>
                        </a:defRPr>
                      </a:lvl3pPr>
                      <a:lvl4pPr marL="1600200" indent="-228600" defTabSz="966788">
                        <a:spcBef>
                          <a:spcPct val="20000"/>
                        </a:spcBef>
                        <a:defRPr>
                          <a:solidFill>
                            <a:schemeClr val="tx1"/>
                          </a:solidFill>
                          <a:latin typeface="Arial" charset="0"/>
                        </a:defRPr>
                      </a:lvl4pPr>
                      <a:lvl5pPr marL="2057400" indent="-228600" defTabSz="966788">
                        <a:spcBef>
                          <a:spcPct val="20000"/>
                        </a:spcBef>
                        <a:defRPr>
                          <a:solidFill>
                            <a:schemeClr val="tx1"/>
                          </a:solidFill>
                          <a:latin typeface="Arial" charset="0"/>
                        </a:defRPr>
                      </a:lvl5pPr>
                      <a:lvl6pPr marL="2514600" indent="-228600" defTabSz="966788" eaLnBrk="0" fontAlgn="base" hangingPunct="0">
                        <a:spcBef>
                          <a:spcPct val="20000"/>
                        </a:spcBef>
                        <a:spcAft>
                          <a:spcPct val="0"/>
                        </a:spcAft>
                        <a:defRPr>
                          <a:solidFill>
                            <a:schemeClr val="tx1"/>
                          </a:solidFill>
                          <a:latin typeface="Arial" charset="0"/>
                        </a:defRPr>
                      </a:lvl6pPr>
                      <a:lvl7pPr marL="2971800" indent="-228600" defTabSz="966788" eaLnBrk="0" fontAlgn="base" hangingPunct="0">
                        <a:spcBef>
                          <a:spcPct val="20000"/>
                        </a:spcBef>
                        <a:spcAft>
                          <a:spcPct val="0"/>
                        </a:spcAft>
                        <a:defRPr>
                          <a:solidFill>
                            <a:schemeClr val="tx1"/>
                          </a:solidFill>
                          <a:latin typeface="Arial" charset="0"/>
                        </a:defRPr>
                      </a:lvl7pPr>
                      <a:lvl8pPr marL="3429000" indent="-228600" defTabSz="966788" eaLnBrk="0" fontAlgn="base" hangingPunct="0">
                        <a:spcBef>
                          <a:spcPct val="20000"/>
                        </a:spcBef>
                        <a:spcAft>
                          <a:spcPct val="0"/>
                        </a:spcAft>
                        <a:defRPr>
                          <a:solidFill>
                            <a:schemeClr val="tx1"/>
                          </a:solidFill>
                          <a:latin typeface="Arial" charset="0"/>
                        </a:defRPr>
                      </a:lvl8pPr>
                      <a:lvl9pPr marL="3886200" indent="-228600" defTabSz="966788" eaLnBrk="0" fontAlgn="base" hangingPunct="0">
                        <a:spcBef>
                          <a:spcPct val="20000"/>
                        </a:spcBef>
                        <a:spcAft>
                          <a:spcPct val="0"/>
                        </a:spcAft>
                        <a:defRPr>
                          <a:solidFill>
                            <a:schemeClr val="tx1"/>
                          </a:solidFill>
                          <a:latin typeface="Arial" charset="0"/>
                        </a:defRPr>
                      </a:lvl9pPr>
                    </a:lstStyle>
                    <a:p>
                      <a:pPr marL="0" marR="0" lvl="0" indent="0" algn="ctr" defTabSz="966788" rtl="0" eaLnBrk="0" fontAlgn="base" latinLnBrk="0" hangingPunct="0">
                        <a:lnSpc>
                          <a:spcPct val="100000"/>
                        </a:lnSpc>
                        <a:spcBef>
                          <a:spcPct val="0"/>
                        </a:spcBef>
                        <a:spcAft>
                          <a:spcPct val="0"/>
                        </a:spcAft>
                        <a:buClrTx/>
                        <a:buSzTx/>
                        <a:buFont typeface="Wingdings" charset="2"/>
                        <a:buNone/>
                        <a:tabLst/>
                      </a:pPr>
                      <a:r>
                        <a:rPr kumimoji="0" lang="en-US" altLang="x-none" sz="1600" b="1" i="0" u="none" strike="noStrike" cap="none" normalizeH="0" baseline="0">
                          <a:ln>
                            <a:noFill/>
                          </a:ln>
                          <a:solidFill>
                            <a:schemeClr val="bg1"/>
                          </a:solidFill>
                          <a:effectLst/>
                          <a:latin typeface="Verdana" charset="0"/>
                          <a:ea typeface="Arial" charset="0"/>
                          <a:cs typeface="Arial" charset="0"/>
                        </a:rPr>
                        <a:t>Payment file/annual report</a:t>
                      </a:r>
                    </a:p>
                  </a:txBody>
                  <a:tcPr marL="72012" marR="72012" marT="72003" marB="72003"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solidFill>
                  </a:tcPr>
                </a:tc>
                <a:extLst>
                  <a:ext uri="{0D108BD9-81ED-4DB2-BD59-A6C34878D82A}">
                    <a16:rowId xmlns:a16="http://schemas.microsoft.com/office/drawing/2014/main" val="10000"/>
                  </a:ext>
                </a:extLst>
              </a:tr>
              <a:tr h="3795713">
                <a:tc>
                  <a:txBody>
                    <a:bodyPr/>
                    <a:lstStyle>
                      <a:lvl1pPr marL="176213" indent="-176213">
                        <a:spcBef>
                          <a:spcPct val="20000"/>
                        </a:spcBef>
                        <a:buClr>
                          <a:schemeClr val="bg1"/>
                        </a:buClr>
                        <a:defRPr sz="2000" i="1">
                          <a:solidFill>
                            <a:srgbClr val="0F5494"/>
                          </a:solidFill>
                          <a:latin typeface="Verdana" charset="0"/>
                        </a:defRPr>
                      </a:lvl1pPr>
                      <a:lvl2pPr marL="742950" indent="-285750">
                        <a:spcBef>
                          <a:spcPct val="20000"/>
                        </a:spcBef>
                        <a:buClr>
                          <a:srgbClr val="009FBA"/>
                        </a:buClr>
                        <a:defRPr b="1">
                          <a:solidFill>
                            <a:srgbClr val="0F5494"/>
                          </a:solidFill>
                          <a:latin typeface="Verdana" charset="0"/>
                        </a:defRPr>
                      </a:lvl2pPr>
                      <a:lvl3pPr marL="1143000" indent="-228600">
                        <a:spcBef>
                          <a:spcPct val="20000"/>
                        </a:spcBef>
                        <a:defRPr sz="1200">
                          <a:solidFill>
                            <a:srgbClr val="0F5494"/>
                          </a:solidFill>
                          <a:latin typeface="Verdana"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AU" altLang="x-none" sz="1400" b="0" i="0" u="none" strike="noStrike" cap="none" normalizeH="0" baseline="0">
                          <a:ln>
                            <a:noFill/>
                          </a:ln>
                          <a:solidFill>
                            <a:srgbClr val="0F5494"/>
                          </a:solidFill>
                          <a:effectLst/>
                          <a:latin typeface="Verdana" charset="0"/>
                        </a:rPr>
                        <a:t>Verify continued relevance/credibility of policies</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AU" altLang="x-none" sz="1400" b="0" i="0" u="none" strike="noStrike" cap="none" normalizeH="0" baseline="0">
                          <a:ln>
                            <a:noFill/>
                          </a:ln>
                          <a:solidFill>
                            <a:srgbClr val="0F5494"/>
                          </a:solidFill>
                          <a:effectLst/>
                          <a:latin typeface="Verdana" charset="0"/>
                        </a:rPr>
                        <a:t>Macroeconomic assessment</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AU" altLang="x-none" sz="1400" b="0" i="0" u="none" strike="noStrike" cap="none" normalizeH="0" baseline="0">
                          <a:ln>
                            <a:noFill/>
                          </a:ln>
                          <a:solidFill>
                            <a:srgbClr val="0F5494"/>
                          </a:solidFill>
                          <a:effectLst/>
                          <a:latin typeface="Verdana" charset="0"/>
                        </a:rPr>
                        <a:t>Annual report on PFM</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AU" altLang="x-none" sz="1400" b="0" i="0" u="none" strike="noStrike" cap="none" normalizeH="0" baseline="0">
                          <a:ln>
                            <a:noFill/>
                          </a:ln>
                          <a:solidFill>
                            <a:srgbClr val="0F5494"/>
                          </a:solidFill>
                          <a:effectLst/>
                          <a:latin typeface="Verdana" charset="0"/>
                        </a:rPr>
                        <a:t>Assessment of progress in transparency</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AU" altLang="x-none" sz="1400" b="0" i="0" u="none" strike="noStrike" cap="none" normalizeH="0" baseline="0">
                          <a:ln>
                            <a:noFill/>
                          </a:ln>
                          <a:solidFill>
                            <a:srgbClr val="0F5494"/>
                          </a:solidFill>
                          <a:effectLst/>
                          <a:latin typeface="Verdana" charset="0"/>
                        </a:rPr>
                        <a:t>Risk Management Framework (RMF)</a:t>
                      </a:r>
                    </a:p>
                    <a:p>
                      <a:pPr marL="176213" marR="0" lvl="0" indent="-176213" algn="l" defTabSz="914400" rtl="0" eaLnBrk="1" fontAlgn="base" latinLnBrk="0" hangingPunct="1">
                        <a:lnSpc>
                          <a:spcPct val="100000"/>
                        </a:lnSpc>
                        <a:spcBef>
                          <a:spcPct val="0"/>
                        </a:spcBef>
                        <a:spcAft>
                          <a:spcPct val="0"/>
                        </a:spcAft>
                        <a:buClrTx/>
                        <a:buSzTx/>
                        <a:buFont typeface="Wingdings" charset="2"/>
                        <a:buChar char="§"/>
                        <a:tabLst/>
                      </a:pPr>
                      <a:r>
                        <a:rPr kumimoji="0" lang="en-AU" altLang="x-none" sz="1400" b="0" i="0" u="none" strike="noStrike" cap="none" normalizeH="0" baseline="0">
                          <a:ln>
                            <a:noFill/>
                          </a:ln>
                          <a:solidFill>
                            <a:srgbClr val="0F5494"/>
                          </a:solidFill>
                          <a:effectLst/>
                          <a:latin typeface="Verdana" charset="0"/>
                        </a:rPr>
                        <a:t>Performance Assessment Framework (PAF)</a:t>
                      </a:r>
                      <a:endParaRPr kumimoji="0" lang="en-US" altLang="x-none" sz="1400" b="1" i="0" u="none" strike="noStrike" cap="none" normalizeH="0" baseline="0">
                        <a:ln>
                          <a:noFill/>
                        </a:ln>
                        <a:solidFill>
                          <a:srgbClr val="0F5494"/>
                        </a:solidFill>
                        <a:effectLst/>
                        <a:latin typeface="Verdana" charset="0"/>
                        <a:ea typeface="Arial" charset="0"/>
                        <a:cs typeface="Arial" charset="0"/>
                      </a:endParaRPr>
                    </a:p>
                  </a:txBody>
                  <a:tcPr marL="72012" marR="72012" marT="72003" marB="72003"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alpha val="5098"/>
                      </a:srgbClr>
                    </a:solidFill>
                  </a:tcPr>
                </a:tc>
                <a:extLst>
                  <a:ext uri="{0D108BD9-81ED-4DB2-BD59-A6C34878D82A}">
                    <a16:rowId xmlns:a16="http://schemas.microsoft.com/office/drawing/2014/main" val="10001"/>
                  </a:ext>
                </a:extLst>
              </a:tr>
            </a:tbl>
          </a:graphicData>
        </a:graphic>
      </p:graphicFrame>
      <p:sp>
        <p:nvSpPr>
          <p:cNvPr id="14365" name="Rectangle 14"/>
          <p:cNvSpPr>
            <a:spLocks noChangeArrowheads="1"/>
          </p:cNvSpPr>
          <p:nvPr/>
        </p:nvSpPr>
        <p:spPr bwMode="auto">
          <a:xfrm>
            <a:off x="7812088" y="7029450"/>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auto" hangingPunct="1">
              <a:spcBef>
                <a:spcPct val="0"/>
              </a:spcBef>
              <a:spcAft>
                <a:spcPts val="0"/>
              </a:spcAft>
              <a:buClrTx/>
              <a:buFontTx/>
              <a:buNone/>
              <a:defRPr/>
            </a:pPr>
            <a:endParaRPr lang="en-US" altLang="en-US" sz="1200" i="0" kern="0"/>
          </a:p>
        </p:txBody>
      </p:sp>
      <p:sp>
        <p:nvSpPr>
          <p:cNvPr id="14366" name="TextBox 15"/>
          <p:cNvSpPr txBox="1">
            <a:spLocks noChangeArrowheads="1"/>
          </p:cNvSpPr>
          <p:nvPr/>
        </p:nvSpPr>
        <p:spPr bwMode="auto">
          <a:xfrm>
            <a:off x="395288" y="115888"/>
            <a:ext cx="3024187"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auto" hangingPunct="1">
              <a:spcBef>
                <a:spcPct val="0"/>
              </a:spcBef>
              <a:spcAft>
                <a:spcPts val="0"/>
              </a:spcAft>
              <a:buClrTx/>
              <a:buFontTx/>
              <a:buNone/>
              <a:defRPr/>
            </a:pPr>
            <a:r>
              <a:rPr lang="fr-BE" altLang="en-US" b="1" i="0" kern="0">
                <a:solidFill>
                  <a:schemeClr val="bg1"/>
                </a:solidFill>
              </a:rPr>
              <a:t>Monitoring a BS programme:</a:t>
            </a:r>
            <a:endParaRPr lang="en-GB" altLang="en-US" b="1" i="0" kern="0">
              <a:solidFill>
                <a:schemeClr val="bg1"/>
              </a:solidFill>
            </a:endParaRPr>
          </a:p>
        </p:txBody>
      </p:sp>
      <p:sp>
        <p:nvSpPr>
          <p:cNvPr id="14367" name="TextBox 16"/>
          <p:cNvSpPr txBox="1">
            <a:spLocks noChangeArrowheads="1"/>
          </p:cNvSpPr>
          <p:nvPr/>
        </p:nvSpPr>
        <p:spPr bwMode="auto">
          <a:xfrm>
            <a:off x="5580063" y="188913"/>
            <a:ext cx="3024187"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auto" hangingPunct="1">
              <a:spcBef>
                <a:spcPct val="0"/>
              </a:spcBef>
              <a:spcAft>
                <a:spcPts val="0"/>
              </a:spcAft>
              <a:buClrTx/>
              <a:buFontTx/>
              <a:buNone/>
              <a:defRPr/>
            </a:pPr>
            <a:r>
              <a:rPr lang="en-GB" altLang="en-US" b="1" i="0" kern="0">
                <a:solidFill>
                  <a:schemeClr val="bg1"/>
                </a:solidFill>
              </a:rPr>
              <a:t>a continuous process</a:t>
            </a:r>
          </a:p>
        </p:txBody>
      </p:sp>
      <p:sp>
        <p:nvSpPr>
          <p:cNvPr id="19" name="Oval 18"/>
          <p:cNvSpPr>
            <a:spLocks noChangeArrowheads="1"/>
          </p:cNvSpPr>
          <p:nvPr/>
        </p:nvSpPr>
        <p:spPr bwMode="auto">
          <a:xfrm>
            <a:off x="323850" y="6170613"/>
            <a:ext cx="8569325" cy="642937"/>
          </a:xfrm>
          <a:prstGeom prst="ellipse">
            <a:avLst/>
          </a:prstGeom>
          <a:solidFill>
            <a:schemeClr val="accent6">
              <a:lumMod val="75000"/>
            </a:schemeClr>
          </a:solidFill>
          <a:ln>
            <a:noFill/>
          </a:ln>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fontAlgn="auto" hangingPunct="1">
              <a:spcBef>
                <a:spcPct val="0"/>
              </a:spcBef>
              <a:spcAft>
                <a:spcPts val="0"/>
              </a:spcAft>
              <a:buClrTx/>
              <a:buFontTx/>
              <a:buNone/>
              <a:defRPr/>
            </a:pPr>
            <a:r>
              <a:rPr lang="fr-BE" altLang="en-US" sz="1400" b="1" i="0" kern="0">
                <a:solidFill>
                  <a:schemeClr val="bg1"/>
                </a:solidFill>
              </a:rPr>
              <a:t>POLICY DIALOGUE</a:t>
            </a:r>
          </a:p>
        </p:txBody>
      </p:sp>
      <p:sp>
        <p:nvSpPr>
          <p:cNvPr id="14369" name="Slide Number Placeholder 2"/>
          <p:cNvSpPr>
            <a:spLocks noGrp="1"/>
          </p:cNvSpPr>
          <p:nvPr>
            <p:ph type="sldNum" sz="quarter" idx="12"/>
          </p:nvPr>
        </p:nvSpPr>
        <p:spPr>
          <a:xfrm>
            <a:off x="6902450" y="6481763"/>
            <a:ext cx="2133600" cy="47625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auto">
              <a:spcBef>
                <a:spcPct val="0"/>
              </a:spcBef>
              <a:spcAft>
                <a:spcPts val="0"/>
              </a:spcAft>
              <a:buClrTx/>
              <a:buFontTx/>
              <a:buNone/>
              <a:defRPr/>
            </a:pPr>
            <a:fld id="{50C7EFB0-0D73-5F45-A3DE-96A406CD2A77}" type="slidenum">
              <a:rPr lang="en-GB" altLang="en-US" sz="1400" i="0" kern="0" smtClean="0">
                <a:solidFill>
                  <a:schemeClr val="tx1"/>
                </a:solidFill>
                <a:latin typeface="Arial" panose="020B0604020202020204" pitchFamily="34" charset="0"/>
              </a:rPr>
              <a:pPr fontAlgn="auto">
                <a:spcBef>
                  <a:spcPct val="0"/>
                </a:spcBef>
                <a:spcAft>
                  <a:spcPts val="0"/>
                </a:spcAft>
                <a:buClrTx/>
                <a:buFontTx/>
                <a:buNone/>
                <a:defRPr/>
              </a:pPr>
              <a:t>8</a:t>
            </a:fld>
            <a:endParaRPr lang="en-GB" altLang="en-US" sz="1400" i="0" kern="0">
              <a:solidFill>
                <a:schemeClr val="tx1"/>
              </a:solidFill>
              <a:latin typeface="Arial" panose="020B0604020202020204" pitchFamily="34" charset="0"/>
            </a:endParaRPr>
          </a:p>
        </p:txBody>
      </p:sp>
      <p:grpSp>
        <p:nvGrpSpPr>
          <p:cNvPr id="22" name="Group 44"/>
          <p:cNvGrpSpPr>
            <a:grpSpLocks/>
          </p:cNvGrpSpPr>
          <p:nvPr/>
        </p:nvGrpSpPr>
        <p:grpSpPr bwMode="auto">
          <a:xfrm rot="5400000">
            <a:off x="4296405" y="4593567"/>
            <a:ext cx="407171" cy="2592287"/>
            <a:chOff x="4315" y="1736"/>
            <a:chExt cx="1082" cy="462"/>
          </a:xfrm>
          <a:solidFill>
            <a:srgbClr val="0F5494">
              <a:alpha val="25000"/>
            </a:srgbClr>
          </a:solidFill>
        </p:grpSpPr>
        <p:sp>
          <p:nvSpPr>
            <p:cNvPr id="23" name="AutoShape 45"/>
            <p:cNvSpPr>
              <a:spLocks noChangeArrowheads="1"/>
            </p:cNvSpPr>
            <p:nvPr/>
          </p:nvSpPr>
          <p:spPr bwMode="auto">
            <a:xfrm>
              <a:off x="4315" y="1736"/>
              <a:ext cx="541" cy="462"/>
            </a:xfrm>
            <a:prstGeom prst="leftArrow">
              <a:avLst>
                <a:gd name="adj1" fmla="val 61472"/>
                <a:gd name="adj2" fmla="val 44156"/>
              </a:avLst>
            </a:prstGeom>
            <a:grpFill/>
            <a:ln w="12700">
              <a:solidFill>
                <a:schemeClr val="tx1"/>
              </a:solidFill>
              <a:miter lim="800000"/>
              <a:headEnd/>
              <a:tailEnd/>
            </a:ln>
            <a:effectLst/>
          </p:spPr>
          <p:txBody>
            <a:bodyPr wrap="none" lIns="90488" tIns="44450" rIns="90488" bIns="44450" anchor="ctr"/>
            <a:lstStyle/>
            <a:p>
              <a:pPr eaLnBrk="1" fontAlgn="auto" hangingPunct="1">
                <a:spcBef>
                  <a:spcPts val="0"/>
                </a:spcBef>
                <a:spcAft>
                  <a:spcPts val="0"/>
                </a:spcAft>
                <a:defRPr/>
              </a:pPr>
              <a:endParaRPr lang="en-GB" sz="1800" kern="0">
                <a:solidFill>
                  <a:sysClr val="windowText" lastClr="000000"/>
                </a:solidFill>
                <a:latin typeface="Verdana" panose="020B0604030504040204" pitchFamily="34" charset="0"/>
              </a:endParaRPr>
            </a:p>
          </p:txBody>
        </p:sp>
        <p:sp>
          <p:nvSpPr>
            <p:cNvPr id="24" name="AutoShape 46"/>
            <p:cNvSpPr>
              <a:spLocks noChangeArrowheads="1"/>
            </p:cNvSpPr>
            <p:nvPr/>
          </p:nvSpPr>
          <p:spPr bwMode="auto">
            <a:xfrm flipH="1">
              <a:off x="4856" y="1736"/>
              <a:ext cx="541" cy="462"/>
            </a:xfrm>
            <a:prstGeom prst="leftArrow">
              <a:avLst>
                <a:gd name="adj1" fmla="val 61472"/>
                <a:gd name="adj2" fmla="val 44156"/>
              </a:avLst>
            </a:prstGeom>
            <a:grpFill/>
            <a:ln w="12700">
              <a:solidFill>
                <a:schemeClr val="tx2"/>
              </a:solidFill>
              <a:miter lim="800000"/>
              <a:headEnd/>
              <a:tailEnd/>
            </a:ln>
            <a:effectLst/>
          </p:spPr>
          <p:txBody>
            <a:bodyPr wrap="none" lIns="90488" tIns="44450" rIns="90488" bIns="44450" anchor="ctr"/>
            <a:lstStyle/>
            <a:p>
              <a:pPr eaLnBrk="1" fontAlgn="auto" hangingPunct="1">
                <a:spcBef>
                  <a:spcPts val="0"/>
                </a:spcBef>
                <a:spcAft>
                  <a:spcPts val="0"/>
                </a:spcAft>
                <a:defRPr/>
              </a:pPr>
              <a:endParaRPr lang="en-GB" sz="1800" kern="0">
                <a:solidFill>
                  <a:sysClr val="windowText" lastClr="000000"/>
                </a:solidFill>
                <a:latin typeface="Verdana" panose="020B0604030504040204" pitchFamily="34" charset="0"/>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093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0962"/>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2095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0931" grpId="0" animBg="1"/>
      <p:bldP spid="1020956" grpId="0" animBg="1"/>
      <p:bldP spid="1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357188" y="1285875"/>
            <a:ext cx="8229600" cy="571500"/>
          </a:xfrm>
        </p:spPr>
        <p:txBody>
          <a:bodyPr/>
          <a:lstStyle/>
          <a:p>
            <a:r>
              <a:rPr lang="en-GB" altLang="nl-NL"/>
              <a:t>What</a:t>
            </a:r>
            <a:r>
              <a:rPr lang="fr-BE" altLang="nl-NL"/>
              <a:t> to monitor?</a:t>
            </a:r>
            <a:endParaRPr lang="en-GB" altLang="nl-NL"/>
          </a:p>
        </p:txBody>
      </p:sp>
      <p:sp>
        <p:nvSpPr>
          <p:cNvPr id="3" name="Content Placeholder 2"/>
          <p:cNvSpPr>
            <a:spLocks noGrp="1"/>
          </p:cNvSpPr>
          <p:nvPr>
            <p:ph idx="1"/>
          </p:nvPr>
        </p:nvSpPr>
        <p:spPr>
          <a:xfrm>
            <a:off x="428625" y="2000250"/>
            <a:ext cx="8258175" cy="4021138"/>
          </a:xfrm>
        </p:spPr>
        <p:txBody>
          <a:bodyPr/>
          <a:lstStyle/>
          <a:p>
            <a:pPr marL="0">
              <a:buFontTx/>
              <a:buNone/>
              <a:defRPr/>
            </a:pPr>
            <a:r>
              <a:rPr lang="en-GB" sz="2000" i="0" dirty="0"/>
              <a:t>For </a:t>
            </a:r>
            <a:r>
              <a:rPr lang="en-GB" sz="2000" b="1" i="0" dirty="0"/>
              <a:t>all contracts</a:t>
            </a:r>
            <a:r>
              <a:rPr lang="en-GB" sz="1800" i="0" dirty="0"/>
              <a:t>: </a:t>
            </a:r>
          </a:p>
          <a:p>
            <a:pPr marL="0">
              <a:buClrTx/>
              <a:buFont typeface="Wingdings" pitchFamily="2" charset="2"/>
              <a:buChar char="§"/>
              <a:defRPr/>
            </a:pPr>
            <a:r>
              <a:rPr lang="en-GB" sz="1800" i="0" dirty="0"/>
              <a:t>The </a:t>
            </a:r>
            <a:r>
              <a:rPr lang="en-GB" sz="1800" b="1" i="0" dirty="0"/>
              <a:t>continued eligibility </a:t>
            </a:r>
            <a:r>
              <a:rPr lang="en-GB" sz="1800" i="0" dirty="0"/>
              <a:t>under the 4 eligibility criteria</a:t>
            </a:r>
          </a:p>
          <a:p>
            <a:pPr marL="342000">
              <a:buClrTx/>
              <a:buFont typeface="Wingdings" pitchFamily="2" charset="2"/>
              <a:buChar char="§"/>
              <a:defRPr/>
            </a:pPr>
            <a:r>
              <a:rPr lang="en-GB" sz="1800" i="0" dirty="0"/>
              <a:t>The progress towards the </a:t>
            </a:r>
            <a:r>
              <a:rPr lang="en-GB" sz="1800" b="1" i="0" dirty="0"/>
              <a:t>specific objectives </a:t>
            </a:r>
            <a:r>
              <a:rPr lang="en-GB" sz="1800" i="0" dirty="0"/>
              <a:t>of the contract and the </a:t>
            </a:r>
            <a:r>
              <a:rPr lang="en-GB" sz="1800" b="1" i="0" dirty="0"/>
              <a:t>results</a:t>
            </a:r>
            <a:r>
              <a:rPr lang="en-GB" sz="1800" i="0" dirty="0"/>
              <a:t> achieved</a:t>
            </a:r>
          </a:p>
          <a:p>
            <a:pPr marL="0">
              <a:buClrTx/>
              <a:buFont typeface="Wingdings" pitchFamily="2" charset="2"/>
              <a:buChar char="§"/>
              <a:defRPr/>
            </a:pPr>
            <a:r>
              <a:rPr lang="en-GB" sz="1800" i="0" dirty="0"/>
              <a:t>The evolution of the </a:t>
            </a:r>
            <a:r>
              <a:rPr lang="en-GB" sz="1800" b="1" i="0" dirty="0"/>
              <a:t>risks</a:t>
            </a:r>
            <a:r>
              <a:rPr lang="en-GB" sz="1800" i="0" dirty="0"/>
              <a:t> </a:t>
            </a:r>
          </a:p>
          <a:p>
            <a:pPr marL="0">
              <a:buClrTx/>
              <a:buFont typeface="Wingdings" pitchFamily="2" charset="2"/>
              <a:buChar char="§"/>
              <a:defRPr/>
            </a:pPr>
            <a:r>
              <a:rPr lang="en-GB" sz="1800" i="0" dirty="0"/>
              <a:t>The progress in the implementation of the </a:t>
            </a:r>
            <a:r>
              <a:rPr lang="en-GB" sz="1800" b="1" i="0" dirty="0"/>
              <a:t>mitigating measures </a:t>
            </a:r>
          </a:p>
          <a:p>
            <a:pPr marL="342000">
              <a:buClrTx/>
              <a:buFont typeface="Wingdings" pitchFamily="2" charset="2"/>
              <a:buChar char="§"/>
              <a:defRPr/>
            </a:pPr>
            <a:r>
              <a:rPr lang="en-GB" sz="1800" i="0" dirty="0"/>
              <a:t>The needs and progress of the partner country in terms of  </a:t>
            </a:r>
            <a:r>
              <a:rPr lang="en-GB" sz="1800" b="1" i="0" dirty="0"/>
              <a:t>capacity development </a:t>
            </a:r>
            <a:r>
              <a:rPr lang="en-GB" sz="1800" i="0" dirty="0"/>
              <a:t>in the areas of importance for the BS programme</a:t>
            </a:r>
          </a:p>
          <a:p>
            <a:pPr marL="0" indent="0">
              <a:buClrTx/>
              <a:buFontTx/>
              <a:buNone/>
              <a:defRPr/>
            </a:pPr>
            <a:endParaRPr lang="en-GB" sz="1800" i="0" dirty="0"/>
          </a:p>
          <a:p>
            <a:pPr marL="0" indent="0">
              <a:buClrTx/>
              <a:buFontTx/>
              <a:buNone/>
              <a:defRPr/>
            </a:pPr>
            <a:r>
              <a:rPr lang="en-GB" sz="1800" b="1" i="0" dirty="0"/>
              <a:t>Plus:</a:t>
            </a:r>
          </a:p>
          <a:p>
            <a:pPr marL="342000">
              <a:buClrTx/>
              <a:buFont typeface="Wingdings" pitchFamily="2" charset="2"/>
              <a:buChar char="§"/>
              <a:defRPr/>
            </a:pPr>
            <a:r>
              <a:rPr lang="en-GB" sz="1800" i="0" dirty="0"/>
              <a:t>For </a:t>
            </a:r>
            <a:r>
              <a:rPr lang="en-GB" sz="1800" b="1" i="0" dirty="0"/>
              <a:t>GGDC</a:t>
            </a:r>
            <a:r>
              <a:rPr lang="en-GB" sz="1800" i="0" dirty="0"/>
              <a:t>: the </a:t>
            </a:r>
            <a:r>
              <a:rPr lang="en-GB" sz="1800" b="1" i="0" dirty="0"/>
              <a:t>continued commitment </a:t>
            </a:r>
            <a:r>
              <a:rPr lang="en-GB" sz="1800" i="0" dirty="0"/>
              <a:t>to the fundamental values </a:t>
            </a:r>
          </a:p>
          <a:p>
            <a:pPr marL="342000">
              <a:buClrTx/>
              <a:buFont typeface="Wingdings" pitchFamily="2" charset="2"/>
              <a:buChar char="§"/>
              <a:defRPr/>
            </a:pPr>
            <a:endParaRPr lang="en-GB" sz="1800" b="1" i="0" dirty="0"/>
          </a:p>
          <a:p>
            <a:pPr>
              <a:defRPr/>
            </a:pPr>
            <a:r>
              <a:rPr lang="en-GB" sz="1400" i="0" dirty="0"/>
              <a:t>			</a:t>
            </a:r>
          </a:p>
          <a:p>
            <a:pPr>
              <a:buFontTx/>
              <a:buNone/>
              <a:defRPr/>
            </a:pPr>
            <a:endParaRPr lang="en-GB" sz="1400" i="0" dirty="0"/>
          </a:p>
          <a:p>
            <a:pPr>
              <a:buFontTx/>
              <a:buNone/>
              <a:defRPr/>
            </a:pPr>
            <a:r>
              <a:rPr lang="en-GB" sz="1400" i="0" dirty="0"/>
              <a:t>	</a:t>
            </a:r>
          </a:p>
        </p:txBody>
      </p:sp>
      <p:sp>
        <p:nvSpPr>
          <p:cNvPr id="16388" name="Slide Number Placeholder 4"/>
          <p:cNvSpPr>
            <a:spLocks noGrp="1"/>
          </p:cNvSpPr>
          <p:nvPr>
            <p:ph type="sldNum" sz="quarter" idx="12"/>
          </p:nvPr>
        </p:nvSpPr>
        <p:spPr>
          <a:xfrm>
            <a:off x="6572250" y="6215063"/>
            <a:ext cx="2133600" cy="47625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auto">
              <a:spcBef>
                <a:spcPct val="0"/>
              </a:spcBef>
              <a:spcAft>
                <a:spcPts val="0"/>
              </a:spcAft>
              <a:buClrTx/>
              <a:buFontTx/>
              <a:buNone/>
              <a:defRPr/>
            </a:pPr>
            <a:fld id="{B3D65812-229D-0D46-8794-14C3A93CBCA0}" type="slidenum">
              <a:rPr lang="en-GB" altLang="nl-NL" sz="1400" i="0" kern="0" smtClean="0">
                <a:solidFill>
                  <a:srgbClr val="000000"/>
                </a:solidFill>
                <a:latin typeface="Arial" panose="020B0604020202020204" pitchFamily="34" charset="0"/>
              </a:rPr>
              <a:pPr fontAlgn="auto">
                <a:spcBef>
                  <a:spcPct val="0"/>
                </a:spcBef>
                <a:spcAft>
                  <a:spcPts val="0"/>
                </a:spcAft>
                <a:buClrTx/>
                <a:buFontTx/>
                <a:buNone/>
                <a:defRPr/>
              </a:pPr>
              <a:t>9</a:t>
            </a:fld>
            <a:endParaRPr lang="en-GB" altLang="nl-NL" sz="1400" i="0" kern="0">
              <a:solidFill>
                <a:srgbClr val="000000"/>
              </a:solidFill>
              <a:latin typeface="Arial" panose="020B0604020202020204" pitchFamily="34" charset="0"/>
            </a:endParaRPr>
          </a:p>
        </p:txBody>
      </p:sp>
    </p:spTree>
  </p:cSld>
  <p:clrMapOvr>
    <a:masterClrMapping/>
  </p:clrMapOvr>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pitchFamily="39"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pitchFamily="39"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Blank">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Kantoor">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5545</TotalTime>
  <Words>4972</Words>
  <Application>Microsoft Office PowerPoint</Application>
  <PresentationFormat>Diavoorstelling (4:3)</PresentationFormat>
  <Paragraphs>679</Paragraphs>
  <Slides>41</Slides>
  <Notes>36</Notes>
  <HiddenSlides>0</HiddenSlides>
  <MMClips>0</MMClips>
  <ScaleCrop>false</ScaleCrop>
  <HeadingPairs>
    <vt:vector size="6" baseType="variant">
      <vt:variant>
        <vt:lpstr>Gebruikte lettertypen</vt:lpstr>
      </vt:variant>
      <vt:variant>
        <vt:i4>9</vt:i4>
      </vt:variant>
      <vt:variant>
        <vt:lpstr>Thema</vt:lpstr>
      </vt:variant>
      <vt:variant>
        <vt:i4>6</vt:i4>
      </vt:variant>
      <vt:variant>
        <vt:lpstr>Diatitels</vt:lpstr>
      </vt:variant>
      <vt:variant>
        <vt:i4>41</vt:i4>
      </vt:variant>
    </vt:vector>
  </HeadingPairs>
  <TitlesOfParts>
    <vt:vector size="56" baseType="lpstr">
      <vt:lpstr>MS PGothic</vt:lpstr>
      <vt:lpstr>MS PGothic</vt:lpstr>
      <vt:lpstr>Arial</vt:lpstr>
      <vt:lpstr>Arial Narrow</vt:lpstr>
      <vt:lpstr>Calibri</vt:lpstr>
      <vt:lpstr>Times New Roman</vt:lpstr>
      <vt:lpstr>Tw Cen MT</vt:lpstr>
      <vt:lpstr>Verdana</vt:lpstr>
      <vt:lpstr>Wingdings</vt:lpstr>
      <vt:lpstr>Slide_Master</vt:lpstr>
      <vt:lpstr>1_Slide_Master</vt:lpstr>
      <vt:lpstr>2_Slide_Master</vt:lpstr>
      <vt:lpstr>3_Slide_Master</vt:lpstr>
      <vt:lpstr>4_Slide_Master</vt:lpstr>
      <vt:lpstr>Blank</vt:lpstr>
      <vt:lpstr>Budget support training  </vt:lpstr>
      <vt:lpstr>Outline of module </vt:lpstr>
      <vt:lpstr>BS Cycle of Operations</vt:lpstr>
      <vt:lpstr>PowerPoint-presentatie</vt:lpstr>
      <vt:lpstr>A unified Action Document (AD) template for identification and formulation of EU funded actions </vt:lpstr>
      <vt:lpstr>List of contents of Action Doc and draft TAP</vt:lpstr>
      <vt:lpstr>Outline of module </vt:lpstr>
      <vt:lpstr>PowerPoint-presentatie</vt:lpstr>
      <vt:lpstr>What to monitor?</vt:lpstr>
      <vt:lpstr>Main issues regarding Performance Assessment/Monitoring Frameworks/Indicators (2)</vt:lpstr>
      <vt:lpstr>VT disbursement indicators</vt:lpstr>
      <vt:lpstr>How to judge the quality of an indicator?</vt:lpstr>
      <vt:lpstr>Example of indicator fact sheet</vt:lpstr>
      <vt:lpstr> coming up.. more focused on policy dialogue</vt:lpstr>
      <vt:lpstr>What is a BT and what is a VT?</vt:lpstr>
      <vt:lpstr>VT and predictability</vt:lpstr>
      <vt:lpstr>Calculation of VT disbursement (1)</vt:lpstr>
      <vt:lpstr>Calculating the VT disbursement (2)</vt:lpstr>
      <vt:lpstr>Profile of annual total disbursements </vt:lpstr>
      <vt:lpstr>Initial and successor GGDC and SRC</vt:lpstr>
      <vt:lpstr> Low aid dependency and/or high risks ad/or doubts about performance</vt:lpstr>
      <vt:lpstr>SBCs and variable tranches</vt:lpstr>
      <vt:lpstr>State-building contract</vt:lpstr>
      <vt:lpstr>Front and back loading</vt:lpstr>
      <vt:lpstr>Variable tranche release in practice, 2015 and 2016</vt:lpstr>
      <vt:lpstr>Outline of module </vt:lpstr>
      <vt:lpstr>BS Policy dialogue</vt:lpstr>
      <vt:lpstr>PowerPoint-presentatie</vt:lpstr>
      <vt:lpstr>PowerPoint-presentatie</vt:lpstr>
      <vt:lpstr>   “Traction” with domestic policy making</vt:lpstr>
      <vt:lpstr>PowerPoint-presentatie</vt:lpstr>
      <vt:lpstr>PowerPoint-presentatie</vt:lpstr>
      <vt:lpstr>PowerPoint-presentatie</vt:lpstr>
      <vt:lpstr>PowerPoint-presentatie</vt:lpstr>
      <vt:lpstr>Outline of module </vt:lpstr>
      <vt:lpstr>Dialogue and capacity building</vt:lpstr>
      <vt:lpstr>Capacity Development complements BS financial transfers (1/2)</vt:lpstr>
      <vt:lpstr>Capacity Development complements BS financial transfers (2/2)</vt:lpstr>
      <vt:lpstr>Donor coordination</vt:lpstr>
      <vt:lpstr>EU Coordination and Coherence</vt:lpstr>
      <vt:lpstr>PowerPoint-presentatie</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willem</cp:lastModifiedBy>
  <cp:revision>249</cp:revision>
  <dcterms:created xsi:type="dcterms:W3CDTF">2011-10-28T10:25:18Z</dcterms:created>
  <dcterms:modified xsi:type="dcterms:W3CDTF">2017-06-30T08:40:51Z</dcterms:modified>
</cp:coreProperties>
</file>