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"/>
  </p:notesMasterIdLst>
  <p:sldIdLst>
    <p:sldId id="257" r:id="rId2"/>
  </p:sldIdLst>
  <p:sldSz cx="6858000" cy="9906000" type="A4"/>
  <p:notesSz cx="6797675" cy="9926638"/>
  <p:defaultTextStyle>
    <a:defPPr>
      <a:defRPr lang="fr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CCFF"/>
    <a:srgbClr val="9999FF"/>
    <a:srgbClr val="3399FF"/>
    <a:srgbClr val="3D87F5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84" autoAdjust="0"/>
  </p:normalViewPr>
  <p:slideViewPr>
    <p:cSldViewPr showGuides="1">
      <p:cViewPr varScale="1">
        <p:scale>
          <a:sx n="48" d="100"/>
          <a:sy n="48" d="100"/>
        </p:scale>
        <p:origin x="2346" y="6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noProof="0" smtClean="0"/>
              <a:t>Click to edit Master text styles</a:t>
            </a:r>
          </a:p>
          <a:p>
            <a:pPr lvl="1"/>
            <a:r>
              <a:rPr lang="fr-BE" noProof="0" smtClean="0"/>
              <a:t>Second level</a:t>
            </a:r>
          </a:p>
          <a:p>
            <a:pPr lvl="2"/>
            <a:r>
              <a:rPr lang="fr-BE" noProof="0" smtClean="0"/>
              <a:t>Third level</a:t>
            </a:r>
          </a:p>
          <a:p>
            <a:pPr lvl="3"/>
            <a:r>
              <a:rPr lang="fr-BE" noProof="0" smtClean="0"/>
              <a:t>Fourth level</a:t>
            </a:r>
          </a:p>
          <a:p>
            <a:pPr lvl="4"/>
            <a:r>
              <a:rPr lang="fr-BE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7604860-8AF6-43A7-A3E3-3D6B70D9D410}" type="slidenum">
              <a:rPr lang="fr-BE" altLang="fr-FR"/>
              <a:pPr>
                <a:defRPr/>
              </a:pPr>
              <a:t>‹#›</a:t>
            </a:fld>
            <a:endParaRPr lang="fr-BE" altLang="fr-FR"/>
          </a:p>
        </p:txBody>
      </p:sp>
    </p:spTree>
    <p:extLst>
      <p:ext uri="{BB962C8B-B14F-4D97-AF65-F5344CB8AC3E}">
        <p14:creationId xmlns:p14="http://schemas.microsoft.com/office/powerpoint/2010/main" val="1346203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969D5ACD-A44A-4459-A533-815F53B6BA1C}" type="slidenum">
              <a:rPr lang="fr-BE" altLang="fr-FR" smtClean="0">
                <a:latin typeface="Arial" panose="020B0604020202020204" pitchFamily="34" charset="0"/>
              </a:rPr>
              <a:pPr/>
              <a:t>1</a:t>
            </a:fld>
            <a:endParaRPr lang="fr-BE" altLang="fr-FR" smtClean="0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3288"/>
            <a:ext cx="5438775" cy="4468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115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14313" y="4049713"/>
            <a:ext cx="1587" cy="4384675"/>
          </a:xfrm>
          <a:custGeom>
            <a:avLst/>
            <a:gdLst>
              <a:gd name="T0" fmla="*/ 0 w 1587"/>
              <a:gd name="T1" fmla="*/ 0 h 1912"/>
              <a:gd name="T2" fmla="*/ 0 w 1587"/>
              <a:gd name="T3" fmla="*/ 2147483646 h 1912"/>
              <a:gd name="T4" fmla="*/ 0 w 1587"/>
              <a:gd name="T5" fmla="*/ 2147483646 h 1912"/>
              <a:gd name="T6" fmla="*/ 0 w 1587"/>
              <a:gd name="T7" fmla="*/ 2147483646 h 1912"/>
              <a:gd name="T8" fmla="*/ 0 w 1587"/>
              <a:gd name="T9" fmla="*/ 2147483646 h 1912"/>
              <a:gd name="T10" fmla="*/ 0 w 1587"/>
              <a:gd name="T11" fmla="*/ 2147483646 h 1912"/>
              <a:gd name="T12" fmla="*/ 0 w 1587"/>
              <a:gd name="T13" fmla="*/ 0 h 1912"/>
              <a:gd name="T14" fmla="*/ 0 w 1587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7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14350" y="2884488"/>
            <a:ext cx="5829300" cy="2068512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Cliquez et modifiez le titre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8C0E4-E65C-4C56-9990-24EB1F2E153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2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C972-0AD1-46BF-A66C-64C9FA69653C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73763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422275"/>
            <a:ext cx="1543050" cy="8272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22275"/>
            <a:ext cx="4476750" cy="8272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C073A-01FA-47CF-90FD-4C190E6F9814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3832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6FE21-B958-47D1-9E3F-2EA748E58FCC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5475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30988-1FE3-4939-B9B9-28A9E1F7581D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50453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751138"/>
            <a:ext cx="30099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751138"/>
            <a:ext cx="30099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217C-A650-4297-9645-880067177FEB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3175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56C2-6F76-4183-963B-E7D6E3ECC75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5575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E27F6-50D6-4C10-878E-A374958A5DB3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0046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86DDD-7E85-45B8-A370-873F60824B0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7272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96A92-371C-4E84-8D30-F356AB838F92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71403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D0540-8444-4CB8-9A35-AF21984EB07E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3697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422275"/>
            <a:ext cx="61722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751138"/>
            <a:ext cx="6172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8E14AF3-99F1-415B-AE5D-DEB07E5901A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8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2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8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8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8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8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6709" y="2554116"/>
            <a:ext cx="5381625" cy="1792237"/>
          </a:xfrm>
        </p:spPr>
        <p:txBody>
          <a:bodyPr/>
          <a:lstStyle/>
          <a:p>
            <a:pPr eaLnBrk="1" hangingPunct="1">
              <a:defRPr/>
            </a:pPr>
            <a:r>
              <a:rPr lang="fr-BE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3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Domestic</a:t>
            </a:r>
            <a:r>
              <a:rPr lang="fr-BE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Revenue Mobilisation</a:t>
            </a:r>
            <a:endParaRPr lang="en-GB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6861" y="4724400"/>
            <a:ext cx="6264275" cy="8651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BE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Brussels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BE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fr-BE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-26 </a:t>
            </a:r>
            <a:r>
              <a:rPr lang="fr-BE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fr-BE" sz="1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92113" y="6032500"/>
            <a:ext cx="6119812" cy="21701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fr-FR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Methodological and Knowledge Sharing Support to Enhance Capacities for Quality and Results in EU External Assistance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fr-FR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fr-FR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fr-FR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60350" y="8643689"/>
            <a:ext cx="93640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tabLst>
                <a:tab pos="457200" algn="ctr"/>
                <a:tab pos="2743200" algn="ctr"/>
              </a:tabLs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tabLst>
                <a:tab pos="457200" algn="ctr"/>
                <a:tab pos="2743200" algn="ctr"/>
              </a:tabLst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tabLst>
                <a:tab pos="457200" algn="ctr"/>
                <a:tab pos="2743200" algn="ctr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tabLst>
                <a:tab pos="457200" algn="ctr"/>
                <a:tab pos="2743200" algn="ctr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fr-FR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association with</a:t>
            </a:r>
          </a:p>
        </p:txBody>
      </p:sp>
      <p:pic>
        <p:nvPicPr>
          <p:cNvPr id="4102" name="Picture 6" descr="home_r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 b="27972"/>
          <a:stretch>
            <a:fillRect/>
          </a:stretch>
        </p:blipFill>
        <p:spPr bwMode="auto">
          <a:xfrm>
            <a:off x="3219872" y="9200357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9" descr="http://www.europeanevaluation.org/images/image/Comunity/Institutional%20members/Particip_Gmb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209" y="8610600"/>
            <a:ext cx="6064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38" y="7421563"/>
            <a:ext cx="12255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4" descr="ADE_UK_01006433-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71" y="8645525"/>
            <a:ext cx="10287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509" y="9209882"/>
            <a:ext cx="86042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259" y="9206707"/>
            <a:ext cx="11779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809" y="9206707"/>
            <a:ext cx="6397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23888"/>
            <a:ext cx="2373313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28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1195</TotalTime>
  <Words>26</Words>
  <Application>Microsoft Office PowerPoint</Application>
  <PresentationFormat>A4 Paper (210x297 mm)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Tahoma</vt:lpstr>
      <vt:lpstr>Wingdings</vt:lpstr>
      <vt:lpstr>Ocean</vt:lpstr>
      <vt:lpstr> Domestic Revenue Mobilisation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 Budgetary  Aid and  EC  Support  to  Sector Programmes</dc:title>
  <dc:creator>PCM01</dc:creator>
  <cp:lastModifiedBy>Snezana Andric</cp:lastModifiedBy>
  <cp:revision>74</cp:revision>
  <cp:lastPrinted>2015-03-03T11:11:40Z</cp:lastPrinted>
  <dcterms:created xsi:type="dcterms:W3CDTF">2004-10-01T12:06:22Z</dcterms:created>
  <dcterms:modified xsi:type="dcterms:W3CDTF">2017-07-12T10:36:36Z</dcterms:modified>
</cp:coreProperties>
</file>