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418" r:id="rId3"/>
    <p:sldId id="405" r:id="rId4"/>
    <p:sldId id="400" r:id="rId5"/>
    <p:sldId id="414" r:id="rId6"/>
    <p:sldId id="401" r:id="rId7"/>
    <p:sldId id="391" r:id="rId8"/>
    <p:sldId id="407" r:id="rId9"/>
    <p:sldId id="412" r:id="rId10"/>
    <p:sldId id="417" r:id="rId11"/>
    <p:sldId id="388" r:id="rId12"/>
    <p:sldId id="419" r:id="rId13"/>
    <p:sldId id="3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" initials="E" lastIdx="1" clrIdx="0">
    <p:extLst>
      <p:ext uri="{19B8F6BF-5375-455C-9EA6-DF929625EA0E}">
        <p15:presenceInfo xmlns:p15="http://schemas.microsoft.com/office/powerpoint/2012/main" userId="EU" providerId="None"/>
      </p:ext>
    </p:extLst>
  </p:cmAuthor>
  <p:cmAuthor id="2" name="Berhanu Wolde" initials="BW" lastIdx="2" clrIdx="1">
    <p:extLst>
      <p:ext uri="{19B8F6BF-5375-455C-9EA6-DF929625EA0E}">
        <p15:presenceInfo xmlns:p15="http://schemas.microsoft.com/office/powerpoint/2012/main" userId="Berhanu Wol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2FABA-4DAE-41A9-9D20-A5256B1298E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smtClean="0"/>
            <a:t>: </a:t>
          </a:r>
          <a:endParaRPr lang="en-US" dirty="0"/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AC710293-FE18-4BF9-8500-686E6B759B50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FF0000"/>
              </a:solidFill>
            </a:rPr>
            <a:t>Farmer Field School( FFS) : </a:t>
          </a:r>
          <a:r>
            <a:rPr lang="en-US" sz="1800" b="0" dirty="0" smtClean="0">
              <a:solidFill>
                <a:schemeClr val="tx1"/>
              </a:solidFill>
            </a:rPr>
            <a:t>50</a:t>
          </a:r>
          <a:r>
            <a:rPr lang="en-US" sz="1800" b="0" dirty="0" smtClean="0">
              <a:solidFill>
                <a:prstClr val="black"/>
              </a:solidFill>
              <a:latin typeface="Baskerville Old Face" pitchFamily="18" charset="0"/>
            </a:rPr>
            <a:t> FFS </a:t>
          </a:r>
          <a:r>
            <a:rPr lang="en-US" sz="1800" dirty="0" smtClean="0">
              <a:solidFill>
                <a:prstClr val="black"/>
              </a:solidFill>
              <a:latin typeface="Baskerville Old Face" pitchFamily="18" charset="0"/>
            </a:rPr>
            <a:t>organized and facilitated ( </a:t>
          </a:r>
          <a:r>
            <a:rPr lang="en-US" sz="1800" b="0" dirty="0" smtClean="0">
              <a:solidFill>
                <a:prstClr val="black"/>
              </a:solidFill>
              <a:latin typeface="Baskerville Old Face" pitchFamily="18" charset="0"/>
            </a:rPr>
            <a:t>P</a:t>
          </a:r>
          <a:r>
            <a:rPr lang="en-US" sz="1800" dirty="0" smtClean="0">
              <a:solidFill>
                <a:prstClr val="black"/>
              </a:solidFill>
              <a:latin typeface="Baskerville Old Face" pitchFamily="18" charset="0"/>
            </a:rPr>
            <a:t>lan = 40)</a:t>
          </a:r>
          <a:endParaRPr lang="en-US" sz="1800" dirty="0"/>
        </a:p>
      </dgm:t>
    </dgm:pt>
    <dgm:pt modelId="{A1F2391F-D4C7-4AC2-A590-F511EE503882}" type="parTrans" cxnId="{C1FF1D2B-29AC-4C44-BFF4-014AF999EE69}">
      <dgm:prSet/>
      <dgm:spPr/>
      <dgm:t>
        <a:bodyPr/>
        <a:lstStyle/>
        <a:p>
          <a:endParaRPr lang="en-US"/>
        </a:p>
      </dgm:t>
    </dgm:pt>
    <dgm:pt modelId="{B6C78B06-464E-4C72-9B86-3BD25CD0C349}" type="sibTrans" cxnId="{C1FF1D2B-29AC-4C44-BFF4-014AF999EE69}">
      <dgm:prSet/>
      <dgm:spPr/>
      <dgm:t>
        <a:bodyPr/>
        <a:lstStyle/>
        <a:p>
          <a:endParaRPr lang="en-US"/>
        </a:p>
      </dgm:t>
    </dgm:pt>
    <dgm:pt modelId="{8578A300-236B-4278-8185-3DEE8315422B}">
      <dgm:prSet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latin typeface="Baskerville Old Face" pitchFamily="18" charset="0"/>
            </a:rPr>
            <a:t>Farmer Demonstration ( F-2-F) : </a:t>
          </a:r>
          <a:r>
            <a:rPr lang="en-US" sz="1800" b="0" dirty="0" smtClean="0"/>
            <a:t>50 demonstration plot </a:t>
          </a:r>
          <a:r>
            <a:rPr lang="en-US" sz="1800" dirty="0" smtClean="0"/>
            <a:t>established and facilitated ( Plan = 40 )</a:t>
          </a:r>
          <a:endParaRPr lang="en-US" sz="1800" dirty="0">
            <a:solidFill>
              <a:prstClr val="black"/>
            </a:solidFill>
            <a:latin typeface="Baskerville Old Face" pitchFamily="18" charset="0"/>
          </a:endParaRPr>
        </a:p>
      </dgm:t>
    </dgm:pt>
    <dgm:pt modelId="{5EC323A7-C6B1-4DFA-B2C2-3F379CE7DCED}" type="parTrans" cxnId="{6CC78154-1745-4454-B94A-68D9AE13A863}">
      <dgm:prSet/>
      <dgm:spPr/>
      <dgm:t>
        <a:bodyPr/>
        <a:lstStyle/>
        <a:p>
          <a:endParaRPr lang="en-US"/>
        </a:p>
      </dgm:t>
    </dgm:pt>
    <dgm:pt modelId="{AF5EB4AE-464C-4B88-A8A4-5E5FF45DFE6E}" type="sibTrans" cxnId="{6CC78154-1745-4454-B94A-68D9AE13A863}">
      <dgm:prSet/>
      <dgm:spPr/>
      <dgm:t>
        <a:bodyPr/>
        <a:lstStyle/>
        <a:p>
          <a:endParaRPr lang="en-US"/>
        </a:p>
      </dgm:t>
    </dgm:pt>
    <dgm:pt modelId="{4919F169-8406-4606-8670-2D220B669707}">
      <dgm:prSet custT="1"/>
      <dgm:spPr/>
      <dgm:t>
        <a:bodyPr/>
        <a:lstStyle/>
        <a:p>
          <a:pPr rtl="0"/>
          <a:endParaRPr lang="en-US" sz="1800" dirty="0"/>
        </a:p>
      </dgm:t>
    </dgm:pt>
    <dgm:pt modelId="{C53BC4D3-515C-48C9-B7A5-7DE2FFD8168C}" type="parTrans" cxnId="{553BBB04-D16B-4BB9-9A25-3F223B01655D}">
      <dgm:prSet/>
      <dgm:spPr/>
      <dgm:t>
        <a:bodyPr/>
        <a:lstStyle/>
        <a:p>
          <a:endParaRPr lang="en-US"/>
        </a:p>
      </dgm:t>
    </dgm:pt>
    <dgm:pt modelId="{28CF4BC2-7C7C-4EEF-8140-8FFE4D9C4475}" type="sibTrans" cxnId="{553BBB04-D16B-4BB9-9A25-3F223B01655D}">
      <dgm:prSet/>
      <dgm:spPr/>
      <dgm:t>
        <a:bodyPr/>
        <a:lstStyle/>
        <a:p>
          <a:endParaRPr lang="en-US"/>
        </a:p>
      </dgm:t>
    </dgm:pt>
    <dgm:pt modelId="{19388DD6-7486-486C-A636-1FD602D2837E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FF0000"/>
              </a:solidFill>
              <a:latin typeface="Baskerville Old Face" pitchFamily="18" charset="0"/>
            </a:rPr>
            <a:t>Farmer Field Days : </a:t>
          </a:r>
          <a:r>
            <a:rPr lang="en-US" sz="1800" b="0" dirty="0" smtClean="0">
              <a:solidFill>
                <a:schemeClr val="tx1"/>
              </a:solidFill>
            </a:rPr>
            <a:t>40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0" dirty="0" smtClean="0">
              <a:solidFill>
                <a:schemeClr val="tx1"/>
              </a:solidFill>
            </a:rPr>
            <a:t>farmer field days  organized for consolidating the learning. ( Plan = 40) </a:t>
          </a:r>
          <a:endParaRPr lang="en-US" sz="1800" b="1" dirty="0">
            <a:solidFill>
              <a:srgbClr val="FF0000"/>
            </a:solidFill>
            <a:latin typeface="Baskerville Old Face" pitchFamily="18" charset="0"/>
          </a:endParaRPr>
        </a:p>
      </dgm:t>
    </dgm:pt>
    <dgm:pt modelId="{A6AD6EA0-5A54-4234-8E41-AFC641594BE3}" type="parTrans" cxnId="{ABBC653B-7087-4A91-93AA-DBC524F70696}">
      <dgm:prSet/>
      <dgm:spPr/>
      <dgm:t>
        <a:bodyPr/>
        <a:lstStyle/>
        <a:p>
          <a:endParaRPr lang="en-US"/>
        </a:p>
      </dgm:t>
    </dgm:pt>
    <dgm:pt modelId="{AEE73748-5167-46C1-A0CF-7731F4F80C12}" type="sibTrans" cxnId="{ABBC653B-7087-4A91-93AA-DBC524F70696}">
      <dgm:prSet/>
      <dgm:spPr/>
      <dgm:t>
        <a:bodyPr/>
        <a:lstStyle/>
        <a:p>
          <a:endParaRPr lang="en-US"/>
        </a:p>
      </dgm:t>
    </dgm:pt>
    <dgm:pt modelId="{42E983E3-C88A-4DE8-8910-C1A7CA33C6DD}">
      <dgm:prSet custT="1"/>
      <dgm:spPr/>
      <dgm:t>
        <a:bodyPr/>
        <a:lstStyle/>
        <a:p>
          <a:pPr rtl="0"/>
          <a:r>
            <a:rPr lang="en-US" sz="1800" dirty="0" smtClean="0"/>
            <a:t>Good group learning on some of the key farming problem.</a:t>
          </a:r>
          <a:endParaRPr lang="en-US" sz="1800" b="1" u="sng" dirty="0">
            <a:solidFill>
              <a:srgbClr val="FF0000"/>
            </a:solidFill>
            <a:latin typeface="Baskerville Old Face" pitchFamily="18" charset="0"/>
          </a:endParaRPr>
        </a:p>
      </dgm:t>
    </dgm:pt>
    <dgm:pt modelId="{3AEBEAC9-3D17-429B-8940-DBECEB1A17EE}" type="parTrans" cxnId="{E60F01EC-ECB4-49EB-BA1E-684E7F7F6A63}">
      <dgm:prSet/>
      <dgm:spPr/>
      <dgm:t>
        <a:bodyPr/>
        <a:lstStyle/>
        <a:p>
          <a:endParaRPr lang="en-US"/>
        </a:p>
      </dgm:t>
    </dgm:pt>
    <dgm:pt modelId="{117C5173-66F1-4321-8295-4ED60EFD0E45}" type="sibTrans" cxnId="{E60F01EC-ECB4-49EB-BA1E-684E7F7F6A63}">
      <dgm:prSet/>
      <dgm:spPr/>
      <dgm:t>
        <a:bodyPr/>
        <a:lstStyle/>
        <a:p>
          <a:endParaRPr lang="en-US"/>
        </a:p>
      </dgm:t>
    </dgm:pt>
    <dgm:pt modelId="{2EF90E72-AF31-4FF1-A708-C1A206DFA41B}">
      <dgm:prSet custT="1"/>
      <dgm:spPr/>
      <dgm:t>
        <a:bodyPr/>
        <a:lstStyle/>
        <a:p>
          <a:pPr rtl="0"/>
          <a:endParaRPr lang="en-US" sz="1800" b="1" u="sng" dirty="0">
            <a:solidFill>
              <a:srgbClr val="FF0000"/>
            </a:solidFill>
            <a:latin typeface="Baskerville Old Face" pitchFamily="18" charset="0"/>
          </a:endParaRPr>
        </a:p>
      </dgm:t>
    </dgm:pt>
    <dgm:pt modelId="{AA00AADE-56A6-4E17-804A-106317F02E42}" type="parTrans" cxnId="{F26B02B8-8334-4501-AC9C-C724E007046D}">
      <dgm:prSet/>
      <dgm:spPr/>
      <dgm:t>
        <a:bodyPr/>
        <a:lstStyle/>
        <a:p>
          <a:endParaRPr lang="en-US"/>
        </a:p>
      </dgm:t>
    </dgm:pt>
    <dgm:pt modelId="{21DB02EF-0930-473D-8B1A-D0959AA2E2C5}" type="sibTrans" cxnId="{F26B02B8-8334-4501-AC9C-C724E007046D}">
      <dgm:prSet/>
      <dgm:spPr/>
      <dgm:t>
        <a:bodyPr/>
        <a:lstStyle/>
        <a:p>
          <a:endParaRPr lang="en-US"/>
        </a:p>
      </dgm:t>
    </dgm:pt>
    <dgm:pt modelId="{B1DDCBEC-CD0D-4F56-BA6B-A4762B7A34BE}">
      <dgm:prSet custT="1"/>
      <dgm:spPr/>
      <dgm:t>
        <a:bodyPr/>
        <a:lstStyle/>
        <a:p>
          <a:pPr rtl="0"/>
          <a:r>
            <a:rPr lang="en-US" sz="1800" dirty="0" smtClean="0"/>
            <a:t>Good level of adoption of improved farming practice.</a:t>
          </a:r>
          <a:endParaRPr lang="en-US" sz="1800" dirty="0"/>
        </a:p>
      </dgm:t>
    </dgm:pt>
    <dgm:pt modelId="{A9FD82AF-9050-46FE-AA2D-51EECEADFFD9}" type="parTrans" cxnId="{6A9467B5-88D7-4EAA-89B3-BE805C610908}">
      <dgm:prSet/>
      <dgm:spPr/>
      <dgm:t>
        <a:bodyPr/>
        <a:lstStyle/>
        <a:p>
          <a:endParaRPr lang="en-US"/>
        </a:p>
      </dgm:t>
    </dgm:pt>
    <dgm:pt modelId="{8D135736-D948-4F84-A3B4-182CE2B176B9}" type="sibTrans" cxnId="{6A9467B5-88D7-4EAA-89B3-BE805C610908}">
      <dgm:prSet/>
      <dgm:spPr/>
      <dgm:t>
        <a:bodyPr/>
        <a:lstStyle/>
        <a:p>
          <a:endParaRPr lang="en-US"/>
        </a:p>
      </dgm:t>
    </dgm:pt>
    <dgm:pt modelId="{AF95495C-088E-4F16-9082-7CE4AE33081C}">
      <dgm:prSet custT="1"/>
      <dgm:spPr/>
      <dgm:t>
        <a:bodyPr/>
        <a:lstStyle/>
        <a:p>
          <a:pPr algn="ctr" rtl="0"/>
          <a:endParaRPr lang="en-US" sz="1200" dirty="0">
            <a:solidFill>
              <a:schemeClr val="tx1"/>
            </a:solidFill>
          </a:endParaRPr>
        </a:p>
      </dgm:t>
    </dgm:pt>
    <dgm:pt modelId="{9D165992-BA9B-4744-A6AD-5A05BC9E8739}" type="sibTrans" cxnId="{4F81C719-F2CB-4E19-965C-70F89048BB8D}">
      <dgm:prSet/>
      <dgm:spPr/>
      <dgm:t>
        <a:bodyPr/>
        <a:lstStyle/>
        <a:p>
          <a:endParaRPr lang="en-US"/>
        </a:p>
      </dgm:t>
    </dgm:pt>
    <dgm:pt modelId="{9364EA14-C037-4251-9933-5BBDBB769ABA}" type="parTrans" cxnId="{4F81C719-F2CB-4E19-965C-70F89048BB8D}">
      <dgm:prSet/>
      <dgm:spPr/>
      <dgm:t>
        <a:bodyPr/>
        <a:lstStyle/>
        <a:p>
          <a:endParaRPr lang="en-US"/>
        </a:p>
      </dgm:t>
    </dgm:pt>
    <dgm:pt modelId="{3BCA028D-EAA7-4CE4-B6E4-DD0602E724B9}">
      <dgm:prSet custT="1"/>
      <dgm:spPr/>
      <dgm:t>
        <a:bodyPr/>
        <a:lstStyle/>
        <a:p>
          <a:pPr rtl="0"/>
          <a:r>
            <a:rPr lang="en-US" sz="1800" b="1" u="sng" dirty="0" smtClean="0">
              <a:solidFill>
                <a:schemeClr val="tx1"/>
              </a:solidFill>
            </a:rPr>
            <a:t>Observed Result</a:t>
          </a:r>
          <a:endParaRPr lang="en-US" sz="1800" b="1" dirty="0">
            <a:solidFill>
              <a:srgbClr val="FF0000"/>
            </a:solidFill>
            <a:latin typeface="Baskerville Old Face" pitchFamily="18" charset="0"/>
          </a:endParaRPr>
        </a:p>
      </dgm:t>
    </dgm:pt>
    <dgm:pt modelId="{DAE04509-FFE4-4207-9BDD-CE5D69DC5F55}" type="parTrans" cxnId="{010F9C3C-443D-4E33-A578-475A564C9CB8}">
      <dgm:prSet/>
      <dgm:spPr/>
      <dgm:t>
        <a:bodyPr/>
        <a:lstStyle/>
        <a:p>
          <a:endParaRPr lang="en-US"/>
        </a:p>
      </dgm:t>
    </dgm:pt>
    <dgm:pt modelId="{3C24301F-07C9-4FC3-AC7D-126088839E26}" type="sibTrans" cxnId="{010F9C3C-443D-4E33-A578-475A564C9CB8}">
      <dgm:prSet/>
      <dgm:spPr/>
      <dgm:t>
        <a:bodyPr/>
        <a:lstStyle/>
        <a:p>
          <a:endParaRPr lang="en-US"/>
        </a:p>
      </dgm:t>
    </dgm:pt>
    <dgm:pt modelId="{32444C3A-AA30-4B63-B5C8-58BE8ABD080A}">
      <dgm:prSet custT="1"/>
      <dgm:spPr/>
      <dgm:t>
        <a:bodyPr/>
        <a:lstStyle/>
        <a:p>
          <a:pPr rtl="0"/>
          <a:endParaRPr lang="en-US" sz="1800" b="1" dirty="0">
            <a:solidFill>
              <a:srgbClr val="FF0000"/>
            </a:solidFill>
            <a:latin typeface="Baskerville Old Face" pitchFamily="18" charset="0"/>
          </a:endParaRPr>
        </a:p>
      </dgm:t>
    </dgm:pt>
    <dgm:pt modelId="{2A715299-F78D-40F9-B1EE-FACFDA969635}" type="parTrans" cxnId="{D1004445-BEA4-4D6D-92EA-F85CD21CBAB6}">
      <dgm:prSet/>
      <dgm:spPr/>
      <dgm:t>
        <a:bodyPr/>
        <a:lstStyle/>
        <a:p>
          <a:endParaRPr lang="en-US"/>
        </a:p>
      </dgm:t>
    </dgm:pt>
    <dgm:pt modelId="{3F0996D9-A32A-49E1-9B1B-755E456F811D}" type="sibTrans" cxnId="{D1004445-BEA4-4D6D-92EA-F85CD21CBAB6}">
      <dgm:prSet/>
      <dgm:spPr/>
      <dgm:t>
        <a:bodyPr/>
        <a:lstStyle/>
        <a:p>
          <a:endParaRPr lang="en-US"/>
        </a:p>
      </dgm:t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2" custScaleX="173214" custScaleY="220006" custLinFactNeighborX="4088" custLinFactNeighborY="-4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2" custFlipVert="0" custScaleX="72910" custScaleY="28655" custLinFactX="45918" custLinFactY="-64276" custLinFactNeighborX="100000" custLinFactNeighborY="-100000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2" custFlipVert="0" custFlipHor="1" custScaleX="277050" custScaleY="17718" custLinFactX="117658" custLinFactNeighborX="200000" custLinFactNeighborY="24594"/>
      <dgm:spPr/>
    </dgm:pt>
    <dgm:pt modelId="{16A6F89A-F0B5-456D-86EE-691A5FB56C45}" type="pres">
      <dgm:prSet presAssocID="{71177E8E-35F8-4A5C-AD7B-19D2CE9522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713354-7B04-4951-AC81-0EE39354268A}" type="pres">
      <dgm:prSet presAssocID="{AF95495C-088E-4F16-9082-7CE4AE33081C}" presName="compNode" presStyleCnt="0"/>
      <dgm:spPr/>
    </dgm:pt>
    <dgm:pt modelId="{40BEEADC-0CCF-4548-AA37-79524D44458C}" type="pres">
      <dgm:prSet presAssocID="{AF95495C-088E-4F16-9082-7CE4AE33081C}" presName="childRect" presStyleLbl="bgAcc1" presStyleIdx="1" presStyleCnt="2" custScaleX="143787" custScaleY="108311" custLinFactNeighborX="-52" custLinFactNeighborY="-4017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6D5C38D-4A1D-412F-AB71-85CE254AC15B}" type="pres">
      <dgm:prSet presAssocID="{AF95495C-088E-4F16-9082-7CE4AE33081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40C24-AFE2-49F1-B62E-1E52B6EF5E82}" type="pres">
      <dgm:prSet presAssocID="{AF95495C-088E-4F16-9082-7CE4AE33081C}" presName="parentRect" presStyleLbl="alignNode1" presStyleIdx="1" presStyleCnt="2" custFlipVert="0" custFlipHor="1" custScaleX="6843" custScaleY="14287" custLinFactNeighborX="58124" custLinFactNeighborY="8032"/>
      <dgm:spPr/>
      <dgm:t>
        <a:bodyPr/>
        <a:lstStyle/>
        <a:p>
          <a:endParaRPr lang="en-US"/>
        </a:p>
      </dgm:t>
    </dgm:pt>
    <dgm:pt modelId="{48185CAC-090F-488C-8B1E-34BCF45B55FC}" type="pres">
      <dgm:prSet presAssocID="{AF95495C-088E-4F16-9082-7CE4AE33081C}" presName="adorn" presStyleLbl="fgAccFollowNode1" presStyleIdx="1" presStyleCnt="2" custFlipVert="1" custFlipHor="1" custScaleX="15836" custScaleY="3820"/>
      <dgm:spPr/>
    </dgm:pt>
  </dgm:ptLst>
  <dgm:cxnLst>
    <dgm:cxn modelId="{E60F01EC-ECB4-49EB-BA1E-684E7F7F6A63}" srcId="{9352FABA-4DAE-41A9-9D20-A5256B1298EE}" destId="{42E983E3-C88A-4DE8-8910-C1A7CA33C6DD}" srcOrd="5" destOrd="0" parTransId="{3AEBEAC9-3D17-429B-8940-DBECEB1A17EE}" sibTransId="{117C5173-66F1-4321-8295-4ED60EFD0E45}"/>
    <dgm:cxn modelId="{553BBB04-D16B-4BB9-9A25-3F223B01655D}" srcId="{2EF90E72-AF31-4FF1-A708-C1A206DFA41B}" destId="{4919F169-8406-4606-8670-2D220B669707}" srcOrd="0" destOrd="0" parTransId="{C53BC4D3-515C-48C9-B7A5-7DE2FFD8168C}" sibTransId="{28CF4BC2-7C7C-4EEF-8140-8FFE4D9C4475}"/>
    <dgm:cxn modelId="{B241D1FD-2854-4BD1-A5A6-3BCF43231CB3}" type="presOf" srcId="{9352FABA-4DAE-41A9-9D20-A5256B1298EE}" destId="{2D9B610D-E18F-4C05-A1CC-7B8100EBC6A7}" srcOrd="1" destOrd="0" presId="urn:microsoft.com/office/officeart/2005/8/layout/bList2"/>
    <dgm:cxn modelId="{F26B02B8-8334-4501-AC9C-C724E007046D}" srcId="{9352FABA-4DAE-41A9-9D20-A5256B1298EE}" destId="{2EF90E72-AF31-4FF1-A708-C1A206DFA41B}" srcOrd="7" destOrd="0" parTransId="{AA00AADE-56A6-4E17-804A-106317F02E42}" sibTransId="{21DB02EF-0930-473D-8B1A-D0959AA2E2C5}"/>
    <dgm:cxn modelId="{D8640F1E-86ED-424B-9A1E-D9F3783F9A6C}" type="presOf" srcId="{6BE1DC79-487E-4DF5-83EC-14B127BC2F76}" destId="{05DD9CF9-75CB-4141-851E-3BFB21A08033}" srcOrd="0" destOrd="0" presId="urn:microsoft.com/office/officeart/2005/8/layout/bList2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BF860F01-86E1-4156-B6CB-6E373ABACC46}" type="presOf" srcId="{B1DDCBEC-CD0D-4F56-BA6B-A4762B7A34BE}" destId="{6162CADA-BB92-444B-AA81-1E2CD68C2412}" srcOrd="0" destOrd="6" presId="urn:microsoft.com/office/officeart/2005/8/layout/bList2"/>
    <dgm:cxn modelId="{14A7B627-07B5-4684-81C7-C76FF1DAED4C}" type="presOf" srcId="{AF95495C-088E-4F16-9082-7CE4AE33081C}" destId="{56D5C38D-4A1D-412F-AB71-85CE254AC15B}" srcOrd="0" destOrd="0" presId="urn:microsoft.com/office/officeart/2005/8/layout/bList2"/>
    <dgm:cxn modelId="{E0A69DFA-8AF0-4C2C-BD61-76F15477A4DB}" type="presOf" srcId="{AF95495C-088E-4F16-9082-7CE4AE33081C}" destId="{0EF40C24-AFE2-49F1-B62E-1E52B6EF5E82}" srcOrd="1" destOrd="0" presId="urn:microsoft.com/office/officeart/2005/8/layout/bList2"/>
    <dgm:cxn modelId="{E340FC8E-7D75-4528-8FB2-0B08A6836D3C}" type="presOf" srcId="{71177E8E-35F8-4A5C-AD7B-19D2CE9522FD}" destId="{16A6F89A-F0B5-456D-86EE-691A5FB56C45}" srcOrd="0" destOrd="0" presId="urn:microsoft.com/office/officeart/2005/8/layout/bList2"/>
    <dgm:cxn modelId="{ABBC653B-7087-4A91-93AA-DBC524F70696}" srcId="{9352FABA-4DAE-41A9-9D20-A5256B1298EE}" destId="{19388DD6-7486-486C-A636-1FD602D2837E}" srcOrd="2" destOrd="0" parTransId="{A6AD6EA0-5A54-4234-8E41-AFC641594BE3}" sibTransId="{AEE73748-5167-46C1-A0CF-7731F4F80C12}"/>
    <dgm:cxn modelId="{010F9C3C-443D-4E33-A578-475A564C9CB8}" srcId="{9352FABA-4DAE-41A9-9D20-A5256B1298EE}" destId="{3BCA028D-EAA7-4CE4-B6E4-DD0602E724B9}" srcOrd="4" destOrd="0" parTransId="{DAE04509-FFE4-4207-9BDD-CE5D69DC5F55}" sibTransId="{3C24301F-07C9-4FC3-AC7D-126088839E26}"/>
    <dgm:cxn modelId="{6CC78154-1745-4454-B94A-68D9AE13A863}" srcId="{9352FABA-4DAE-41A9-9D20-A5256B1298EE}" destId="{8578A300-236B-4278-8185-3DEE8315422B}" srcOrd="1" destOrd="0" parTransId="{5EC323A7-C6B1-4DFA-B2C2-3F379CE7DCED}" sibTransId="{AF5EB4AE-464C-4B88-A8A4-5E5FF45DFE6E}"/>
    <dgm:cxn modelId="{C1FF1D2B-29AC-4C44-BFF4-014AF999EE69}" srcId="{9352FABA-4DAE-41A9-9D20-A5256B1298EE}" destId="{AC710293-FE18-4BF9-8500-686E6B759B50}" srcOrd="0" destOrd="0" parTransId="{A1F2391F-D4C7-4AC2-A590-F511EE503882}" sibTransId="{B6C78B06-464E-4C72-9B86-3BD25CD0C349}"/>
    <dgm:cxn modelId="{6A9467B5-88D7-4EAA-89B3-BE805C610908}" srcId="{9352FABA-4DAE-41A9-9D20-A5256B1298EE}" destId="{B1DDCBEC-CD0D-4F56-BA6B-A4762B7A34BE}" srcOrd="6" destOrd="0" parTransId="{A9FD82AF-9050-46FE-AA2D-51EECEADFFD9}" sibTransId="{8D135736-D948-4F84-A3B4-182CE2B176B9}"/>
    <dgm:cxn modelId="{5099A248-55C9-4CF2-9D02-ECC584918212}" type="presOf" srcId="{3BCA028D-EAA7-4CE4-B6E4-DD0602E724B9}" destId="{6162CADA-BB92-444B-AA81-1E2CD68C2412}" srcOrd="0" destOrd="4" presId="urn:microsoft.com/office/officeart/2005/8/layout/bList2"/>
    <dgm:cxn modelId="{51290887-C552-4413-98AF-8B57ABB0D258}" type="presOf" srcId="{8578A300-236B-4278-8185-3DEE8315422B}" destId="{6162CADA-BB92-444B-AA81-1E2CD68C2412}" srcOrd="0" destOrd="1" presId="urn:microsoft.com/office/officeart/2005/8/layout/bList2"/>
    <dgm:cxn modelId="{2EB98125-1EC9-498D-9154-8A2327738787}" type="presOf" srcId="{32444C3A-AA30-4B63-B5C8-58BE8ABD080A}" destId="{6162CADA-BB92-444B-AA81-1E2CD68C2412}" srcOrd="0" destOrd="3" presId="urn:microsoft.com/office/officeart/2005/8/layout/bList2"/>
    <dgm:cxn modelId="{D1004445-BEA4-4D6D-92EA-F85CD21CBAB6}" srcId="{9352FABA-4DAE-41A9-9D20-A5256B1298EE}" destId="{32444C3A-AA30-4B63-B5C8-58BE8ABD080A}" srcOrd="3" destOrd="0" parTransId="{2A715299-F78D-40F9-B1EE-FACFDA969635}" sibTransId="{3F0996D9-A32A-49E1-9B1B-755E456F811D}"/>
    <dgm:cxn modelId="{3C09271F-3C4D-48C4-9488-8DC0F9DCD579}" type="presOf" srcId="{19388DD6-7486-486C-A636-1FD602D2837E}" destId="{6162CADA-BB92-444B-AA81-1E2CD68C2412}" srcOrd="0" destOrd="2" presId="urn:microsoft.com/office/officeart/2005/8/layout/bList2"/>
    <dgm:cxn modelId="{97520D73-684A-4893-AFE6-9ED02D474CAB}" type="presOf" srcId="{9352FABA-4DAE-41A9-9D20-A5256B1298EE}" destId="{92FB6C2E-926C-428C-A208-A3CAEEFC16B2}" srcOrd="0" destOrd="0" presId="urn:microsoft.com/office/officeart/2005/8/layout/bList2"/>
    <dgm:cxn modelId="{4F81C719-F2CB-4E19-965C-70F89048BB8D}" srcId="{6BE1DC79-487E-4DF5-83EC-14B127BC2F76}" destId="{AF95495C-088E-4F16-9082-7CE4AE33081C}" srcOrd="1" destOrd="0" parTransId="{9364EA14-C037-4251-9933-5BBDBB769ABA}" sibTransId="{9D165992-BA9B-4744-A6AD-5A05BC9E8739}"/>
    <dgm:cxn modelId="{54A5B43B-B266-4481-8EE5-4747B8E768A9}" type="presOf" srcId="{4919F169-8406-4606-8670-2D220B669707}" destId="{6162CADA-BB92-444B-AA81-1E2CD68C2412}" srcOrd="0" destOrd="8" presId="urn:microsoft.com/office/officeart/2005/8/layout/bList2"/>
    <dgm:cxn modelId="{03C0F048-367C-4FDD-87A8-6B4C91CCB73D}" type="presOf" srcId="{2EF90E72-AF31-4FF1-A708-C1A206DFA41B}" destId="{6162CADA-BB92-444B-AA81-1E2CD68C2412}" srcOrd="0" destOrd="7" presId="urn:microsoft.com/office/officeart/2005/8/layout/bList2"/>
    <dgm:cxn modelId="{330A120A-6E10-4F65-857B-19A994C8337E}" type="presOf" srcId="{AC710293-FE18-4BF9-8500-686E6B759B50}" destId="{6162CADA-BB92-444B-AA81-1E2CD68C2412}" srcOrd="0" destOrd="0" presId="urn:microsoft.com/office/officeart/2005/8/layout/bList2"/>
    <dgm:cxn modelId="{6E86E66F-2179-4F67-9287-15FB04F09BB2}" type="presOf" srcId="{42E983E3-C88A-4DE8-8910-C1A7CA33C6DD}" destId="{6162CADA-BB92-444B-AA81-1E2CD68C2412}" srcOrd="0" destOrd="5" presId="urn:microsoft.com/office/officeart/2005/8/layout/bList2"/>
    <dgm:cxn modelId="{B3ED3441-7610-4813-895C-1C3BC0700658}" type="presParOf" srcId="{05DD9CF9-75CB-4141-851E-3BFB21A08033}" destId="{9060FFA9-509E-4EA0-9B1B-444DFBC52A98}" srcOrd="0" destOrd="0" presId="urn:microsoft.com/office/officeart/2005/8/layout/bList2"/>
    <dgm:cxn modelId="{4ADD6741-4A91-4BAC-8EFC-26E3B430B173}" type="presParOf" srcId="{9060FFA9-509E-4EA0-9B1B-444DFBC52A98}" destId="{6162CADA-BB92-444B-AA81-1E2CD68C2412}" srcOrd="0" destOrd="0" presId="urn:microsoft.com/office/officeart/2005/8/layout/bList2"/>
    <dgm:cxn modelId="{4C165D1A-4606-45C3-9003-870B874076E2}" type="presParOf" srcId="{9060FFA9-509E-4EA0-9B1B-444DFBC52A98}" destId="{92FB6C2E-926C-428C-A208-A3CAEEFC16B2}" srcOrd="1" destOrd="0" presId="urn:microsoft.com/office/officeart/2005/8/layout/bList2"/>
    <dgm:cxn modelId="{678619ED-BD64-4CEB-A11D-82DE122ECE7E}" type="presParOf" srcId="{9060FFA9-509E-4EA0-9B1B-444DFBC52A98}" destId="{2D9B610D-E18F-4C05-A1CC-7B8100EBC6A7}" srcOrd="2" destOrd="0" presId="urn:microsoft.com/office/officeart/2005/8/layout/bList2"/>
    <dgm:cxn modelId="{63947C41-33CA-4B00-B7AF-DBEBA1C0CB5B}" type="presParOf" srcId="{9060FFA9-509E-4EA0-9B1B-444DFBC52A98}" destId="{ACF86442-5F3A-4A50-83ED-09292A92B38F}" srcOrd="3" destOrd="0" presId="urn:microsoft.com/office/officeart/2005/8/layout/bList2"/>
    <dgm:cxn modelId="{794085C3-C245-4D64-AC2E-D2DB6E7328B1}" type="presParOf" srcId="{05DD9CF9-75CB-4141-851E-3BFB21A08033}" destId="{16A6F89A-F0B5-456D-86EE-691A5FB56C45}" srcOrd="1" destOrd="0" presId="urn:microsoft.com/office/officeart/2005/8/layout/bList2"/>
    <dgm:cxn modelId="{12876766-DC24-4275-8294-AE713591C839}" type="presParOf" srcId="{05DD9CF9-75CB-4141-851E-3BFB21A08033}" destId="{83713354-7B04-4951-AC81-0EE39354268A}" srcOrd="2" destOrd="0" presId="urn:microsoft.com/office/officeart/2005/8/layout/bList2"/>
    <dgm:cxn modelId="{288607E6-4B22-46E9-9A87-A0A9FAF953CF}" type="presParOf" srcId="{83713354-7B04-4951-AC81-0EE39354268A}" destId="{40BEEADC-0CCF-4548-AA37-79524D44458C}" srcOrd="0" destOrd="0" presId="urn:microsoft.com/office/officeart/2005/8/layout/bList2"/>
    <dgm:cxn modelId="{C04AA73D-7CD2-4DBA-A9E9-FA026A1691F5}" type="presParOf" srcId="{83713354-7B04-4951-AC81-0EE39354268A}" destId="{56D5C38D-4A1D-412F-AB71-85CE254AC15B}" srcOrd="1" destOrd="0" presId="urn:microsoft.com/office/officeart/2005/8/layout/bList2"/>
    <dgm:cxn modelId="{244D0FC5-BE60-4985-9430-E26DD67A7053}" type="presParOf" srcId="{83713354-7B04-4951-AC81-0EE39354268A}" destId="{0EF40C24-AFE2-49F1-B62E-1E52B6EF5E82}" srcOrd="2" destOrd="0" presId="urn:microsoft.com/office/officeart/2005/8/layout/bList2"/>
    <dgm:cxn modelId="{C8CFB3CC-6CE0-4314-8F3E-FC0A66A90C77}" type="presParOf" srcId="{83713354-7B04-4951-AC81-0EE39354268A}" destId="{48185CAC-090F-488C-8B1E-34BCF45B55F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2FABA-4DAE-41A9-9D20-A5256B1298EE}">
      <dgm:prSet/>
      <dgm:spPr/>
      <dgm:t>
        <a:bodyPr/>
        <a:lstStyle/>
        <a:p>
          <a:pPr rtl="0"/>
          <a:r>
            <a:rPr lang="en-US" b="1" dirty="0" smtClean="0"/>
            <a:t>: </a:t>
          </a:r>
          <a:endParaRPr lang="en-US" dirty="0"/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65675671-BC7B-4CB5-86CC-AE23DC67D657}">
      <dgm:prSet custT="1"/>
      <dgm:spPr/>
      <dgm:t>
        <a:bodyPr/>
        <a:lstStyle/>
        <a:p>
          <a:pPr rtl="0"/>
          <a:r>
            <a:rPr lang="en-US" sz="1600" b="1" dirty="0" smtClean="0"/>
            <a:t>Rational: </a:t>
          </a:r>
          <a:r>
            <a:rPr lang="en-US" sz="1600" dirty="0" smtClean="0"/>
            <a:t>Improve access to seed, Modality for group extension-encourage both individual and group learning.</a:t>
          </a:r>
          <a:endParaRPr lang="en-US" sz="1600" b="1" dirty="0"/>
        </a:p>
      </dgm:t>
    </dgm:pt>
    <dgm:pt modelId="{7B43DA5F-9D2F-43EB-A2D0-5F9AF5B2E24C}" type="parTrans" cxnId="{E1B30360-2E8B-4B59-8514-2A4E7160576D}">
      <dgm:prSet/>
      <dgm:spPr/>
      <dgm:t>
        <a:bodyPr/>
        <a:lstStyle/>
        <a:p>
          <a:endParaRPr lang="en-US"/>
        </a:p>
      </dgm:t>
    </dgm:pt>
    <dgm:pt modelId="{E36F7C8E-CF14-4AC6-B7AB-CEE50895A892}" type="sibTrans" cxnId="{E1B30360-2E8B-4B59-8514-2A4E7160576D}">
      <dgm:prSet/>
      <dgm:spPr/>
      <dgm:t>
        <a:bodyPr/>
        <a:lstStyle/>
        <a:p>
          <a:endParaRPr lang="en-US"/>
        </a:p>
      </dgm:t>
    </dgm:pt>
    <dgm:pt modelId="{EF6B79D2-9020-426B-8367-CD38201D30C1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rgbClr val="FF0000"/>
              </a:solidFill>
            </a:rPr>
            <a:t>Learning</a:t>
          </a:r>
          <a:r>
            <a:rPr lang="en-US" sz="1600" b="1" dirty="0" smtClean="0"/>
            <a:t>;</a:t>
          </a:r>
          <a:endParaRPr lang="en-US" sz="1600" b="0" dirty="0"/>
        </a:p>
      </dgm:t>
    </dgm:pt>
    <dgm:pt modelId="{BFC2AF64-34B6-489E-BDE4-B277783456E6}" type="parTrans" cxnId="{542A3F8C-A253-4137-9927-C53E0D6E002A}">
      <dgm:prSet/>
      <dgm:spPr/>
      <dgm:t>
        <a:bodyPr/>
        <a:lstStyle/>
        <a:p>
          <a:endParaRPr lang="en-US"/>
        </a:p>
      </dgm:t>
    </dgm:pt>
    <dgm:pt modelId="{C3F640DF-AD55-407D-B38B-FDACE2A47FDD}" type="sibTrans" cxnId="{542A3F8C-A253-4137-9927-C53E0D6E002A}">
      <dgm:prSet/>
      <dgm:spPr/>
      <dgm:t>
        <a:bodyPr/>
        <a:lstStyle/>
        <a:p>
          <a:endParaRPr lang="en-US"/>
        </a:p>
      </dgm:t>
    </dgm:pt>
    <dgm:pt modelId="{AF95495C-088E-4F16-9082-7CE4AE33081C}">
      <dgm:prSet custT="1"/>
      <dgm:spPr/>
      <dgm:t>
        <a:bodyPr/>
        <a:lstStyle/>
        <a:p>
          <a:pPr algn="ctr" rtl="0"/>
          <a:endParaRPr lang="en-US" sz="1500" b="1" u="sng" baseline="0" dirty="0">
            <a:solidFill>
              <a:schemeClr val="tx1"/>
            </a:solidFill>
          </a:endParaRPr>
        </a:p>
      </dgm:t>
    </dgm:pt>
    <dgm:pt modelId="{9D165992-BA9B-4744-A6AD-5A05BC9E8739}" type="sibTrans" cxnId="{4F81C719-F2CB-4E19-965C-70F89048BB8D}">
      <dgm:prSet/>
      <dgm:spPr/>
      <dgm:t>
        <a:bodyPr/>
        <a:lstStyle/>
        <a:p>
          <a:endParaRPr lang="en-US"/>
        </a:p>
      </dgm:t>
    </dgm:pt>
    <dgm:pt modelId="{9364EA14-C037-4251-9933-5BBDBB769ABA}" type="parTrans" cxnId="{4F81C719-F2CB-4E19-965C-70F89048BB8D}">
      <dgm:prSet/>
      <dgm:spPr/>
      <dgm:t>
        <a:bodyPr/>
        <a:lstStyle/>
        <a:p>
          <a:endParaRPr lang="en-US"/>
        </a:p>
      </dgm:t>
    </dgm:pt>
    <dgm:pt modelId="{BE27C612-BE54-4A93-8380-E8658077384E}">
      <dgm:prSet custT="1"/>
      <dgm:spPr/>
      <dgm:t>
        <a:bodyPr/>
        <a:lstStyle/>
        <a:p>
          <a:pPr rtl="0"/>
          <a:r>
            <a:rPr lang="en-US" sz="1600" b="1" dirty="0" smtClean="0"/>
            <a:t>Achievement; </a:t>
          </a:r>
          <a:r>
            <a:rPr lang="en-US" sz="1600" b="0" dirty="0" smtClean="0"/>
            <a:t>Almost all farmers group received seeds of G/nuts , Sorghum &amp; sesame</a:t>
          </a:r>
          <a:endParaRPr lang="en-US" sz="1600" dirty="0"/>
        </a:p>
      </dgm:t>
    </dgm:pt>
    <dgm:pt modelId="{01B321C7-2A39-44EB-AA10-7B958565F420}" type="parTrans" cxnId="{776AC267-89B2-4FF7-92D4-F4AD539A43BA}">
      <dgm:prSet/>
      <dgm:spPr/>
      <dgm:t>
        <a:bodyPr/>
        <a:lstStyle/>
        <a:p>
          <a:endParaRPr lang="en-US"/>
        </a:p>
      </dgm:t>
    </dgm:pt>
    <dgm:pt modelId="{EB2A20AE-5CD4-4335-A7FB-5AE3894699FE}" type="sibTrans" cxnId="{776AC267-89B2-4FF7-92D4-F4AD539A43BA}">
      <dgm:prSet/>
      <dgm:spPr/>
      <dgm:t>
        <a:bodyPr/>
        <a:lstStyle/>
        <a:p>
          <a:endParaRPr lang="en-US"/>
        </a:p>
      </dgm:t>
    </dgm:pt>
    <dgm:pt modelId="{0D64033B-3990-43C5-AB58-BBF89F775C31}">
      <dgm:prSet custT="1"/>
      <dgm:spPr/>
      <dgm:t>
        <a:bodyPr/>
        <a:lstStyle/>
        <a:p>
          <a:pPr rtl="0"/>
          <a:r>
            <a:rPr lang="en-US" sz="1600" b="1" dirty="0" smtClean="0"/>
            <a:t>Modality; </a:t>
          </a:r>
          <a:r>
            <a:rPr lang="en-US" sz="1600" dirty="0" smtClean="0"/>
            <a:t>Used group approach, S</a:t>
          </a:r>
          <a:r>
            <a:rPr lang="en-US" sz="1600" dirty="0" smtClean="0">
              <a:solidFill>
                <a:schemeClr val="tx1"/>
              </a:solidFill>
            </a:rPr>
            <a:t>eeds purchased locally, </a:t>
          </a:r>
          <a:r>
            <a:rPr lang="en-US" sz="1600" dirty="0" smtClean="0"/>
            <a:t>Seed paid back in kind after harvest. ( 85% repayment)</a:t>
          </a:r>
          <a:endParaRPr lang="en-US" sz="1600" b="1" dirty="0"/>
        </a:p>
      </dgm:t>
    </dgm:pt>
    <dgm:pt modelId="{926377C2-FFC0-4A12-9C0A-AF5D3D31A4C8}" type="parTrans" cxnId="{3132CB58-8805-410E-B384-8B287A521CCA}">
      <dgm:prSet/>
      <dgm:spPr/>
      <dgm:t>
        <a:bodyPr/>
        <a:lstStyle/>
        <a:p>
          <a:endParaRPr lang="en-US"/>
        </a:p>
      </dgm:t>
    </dgm:pt>
    <dgm:pt modelId="{8E070CA3-FA56-4EE4-9935-67729C4908BD}" type="sibTrans" cxnId="{3132CB58-8805-410E-B384-8B287A521CCA}">
      <dgm:prSet/>
      <dgm:spPr/>
      <dgm:t>
        <a:bodyPr/>
        <a:lstStyle/>
        <a:p>
          <a:endParaRPr lang="en-US"/>
        </a:p>
      </dgm:t>
    </dgm:pt>
    <dgm:pt modelId="{310B5EE9-F841-4FF5-A56F-4ED19F356787}">
      <dgm:prSet custT="1"/>
      <dgm:spPr/>
      <dgm:t>
        <a:bodyPr/>
        <a:lstStyle/>
        <a:p>
          <a:pPr rtl="0"/>
          <a:r>
            <a:rPr lang="en-US" sz="1600" b="1" dirty="0" smtClean="0"/>
            <a:t>Next action; </a:t>
          </a:r>
          <a:r>
            <a:rPr lang="en-US" sz="1600" b="0" dirty="0" smtClean="0"/>
            <a:t>Considering the key learning from this project, variety improvement for open pollinated sorghum launched using 5-10 the best sorghum Varity in </a:t>
          </a:r>
          <a:r>
            <a:rPr lang="en-US" sz="1600" b="0" dirty="0" err="1" smtClean="0"/>
            <a:t>Warrap</a:t>
          </a:r>
          <a:r>
            <a:rPr lang="en-US" sz="1600" b="0" dirty="0" smtClean="0"/>
            <a:t>.</a:t>
          </a:r>
          <a:endParaRPr lang="en-US" sz="1600" b="0" dirty="0"/>
        </a:p>
      </dgm:t>
    </dgm:pt>
    <dgm:pt modelId="{6AB90BF1-F824-4FB3-8B4F-4EBB5B822559}" type="parTrans" cxnId="{25B741F1-0B73-444A-BAE4-6466FE247288}">
      <dgm:prSet/>
      <dgm:spPr/>
      <dgm:t>
        <a:bodyPr/>
        <a:lstStyle/>
        <a:p>
          <a:endParaRPr lang="en-US"/>
        </a:p>
      </dgm:t>
    </dgm:pt>
    <dgm:pt modelId="{AEAC3AC2-AEF0-4EBD-9A24-388AC515DB47}" type="sibTrans" cxnId="{25B741F1-0B73-444A-BAE4-6466FE247288}">
      <dgm:prSet/>
      <dgm:spPr/>
      <dgm:t>
        <a:bodyPr/>
        <a:lstStyle/>
        <a:p>
          <a:endParaRPr lang="en-US"/>
        </a:p>
      </dgm:t>
    </dgm:pt>
    <dgm:pt modelId="{FF515D81-B8B6-40AC-9F17-60DDD1412E29}">
      <dgm:prSet custT="1"/>
      <dgm:spPr/>
      <dgm:t>
        <a:bodyPr/>
        <a:lstStyle/>
        <a:p>
          <a:pPr rtl="0"/>
          <a:r>
            <a:rPr lang="en-US" sz="1600" b="1" dirty="0" smtClean="0"/>
            <a:t> </a:t>
          </a:r>
          <a:r>
            <a:rPr lang="en-US" sz="1600" dirty="0" smtClean="0">
              <a:solidFill>
                <a:schemeClr val="tx1"/>
              </a:solidFill>
            </a:rPr>
            <a:t>Improves group learning, Encourage the local seed supplier, Seeds distributed timely &amp; Cost effective.</a:t>
          </a:r>
          <a:endParaRPr lang="en-US" sz="1600" b="0" dirty="0"/>
        </a:p>
      </dgm:t>
    </dgm:pt>
    <dgm:pt modelId="{41BC1D57-7FCC-4C63-A1DC-14F7624C1DAB}" type="parTrans" cxnId="{FB9FED7E-6664-4BE7-A27E-C4DCA5ECB419}">
      <dgm:prSet/>
      <dgm:spPr/>
      <dgm:t>
        <a:bodyPr/>
        <a:lstStyle/>
        <a:p>
          <a:endParaRPr lang="en-US"/>
        </a:p>
      </dgm:t>
    </dgm:pt>
    <dgm:pt modelId="{5E747C38-29B4-4FB5-BE84-48C33EAA0219}" type="sibTrans" cxnId="{FB9FED7E-6664-4BE7-A27E-C4DCA5ECB419}">
      <dgm:prSet/>
      <dgm:spPr/>
      <dgm:t>
        <a:bodyPr/>
        <a:lstStyle/>
        <a:p>
          <a:endParaRPr lang="en-US"/>
        </a:p>
      </dgm:t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2" custScaleX="169846" custScaleY="231176" custLinFactNeighborX="343" custLinFactNeighborY="2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2" custFlipVert="0" custFlipHor="0" custScaleX="2318" custScaleY="27307" custLinFactY="-100000" custLinFactNeighborX="73422" custLinFactNeighborY="-119523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2" custScaleX="21717" custScaleY="23908" custLinFactY="-42187" custLinFactNeighborX="74366" custLinFactNeighborY="-100000"/>
      <dgm:spPr/>
    </dgm:pt>
    <dgm:pt modelId="{16A6F89A-F0B5-456D-86EE-691A5FB56C45}" type="pres">
      <dgm:prSet presAssocID="{71177E8E-35F8-4A5C-AD7B-19D2CE9522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713354-7B04-4951-AC81-0EE39354268A}" type="pres">
      <dgm:prSet presAssocID="{AF95495C-088E-4F16-9082-7CE4AE33081C}" presName="compNode" presStyleCnt="0"/>
      <dgm:spPr/>
    </dgm:pt>
    <dgm:pt modelId="{40BEEADC-0CCF-4548-AA37-79524D44458C}" type="pres">
      <dgm:prSet presAssocID="{AF95495C-088E-4F16-9082-7CE4AE33081C}" presName="childRect" presStyleLbl="bgAcc1" presStyleIdx="1" presStyleCnt="2" custScaleX="175963" custScaleY="120187" custLinFactNeighborX="-7176" custLinFactNeighborY="-4734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6D5C38D-4A1D-412F-AB71-85CE254AC15B}" type="pres">
      <dgm:prSet presAssocID="{AF95495C-088E-4F16-9082-7CE4AE33081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40C24-AFE2-49F1-B62E-1E52B6EF5E82}" type="pres">
      <dgm:prSet presAssocID="{AF95495C-088E-4F16-9082-7CE4AE33081C}" presName="parentRect" presStyleLbl="alignNode1" presStyleIdx="1" presStyleCnt="2" custAng="0" custScaleX="55050" custScaleY="7380" custLinFactY="1333" custLinFactNeighborX="-2330" custLinFactNeighborY="100000"/>
      <dgm:spPr/>
      <dgm:t>
        <a:bodyPr/>
        <a:lstStyle/>
        <a:p>
          <a:endParaRPr lang="en-US"/>
        </a:p>
      </dgm:t>
    </dgm:pt>
    <dgm:pt modelId="{48185CAC-090F-488C-8B1E-34BCF45B55FC}" type="pres">
      <dgm:prSet presAssocID="{AF95495C-088E-4F16-9082-7CE4AE33081C}" presName="adorn" presStyleLbl="fgAccFollowNode1" presStyleIdx="1" presStyleCnt="2" custFlipVert="1" custFlipHor="1" custScaleX="15836" custScaleY="3820"/>
      <dgm:spPr/>
    </dgm:pt>
  </dgm:ptLst>
  <dgm:cxnLst>
    <dgm:cxn modelId="{FB9FED7E-6664-4BE7-A27E-C4DCA5ECB419}" srcId="{9352FABA-4DAE-41A9-9D20-A5256B1298EE}" destId="{FF515D81-B8B6-40AC-9F17-60DDD1412E29}" srcOrd="4" destOrd="0" parTransId="{41BC1D57-7FCC-4C63-A1DC-14F7624C1DAB}" sibTransId="{5E747C38-29B4-4FB5-BE84-48C33EAA0219}"/>
    <dgm:cxn modelId="{BDA9943A-7AA7-407E-ACCB-93D44BEC1DF0}" type="presOf" srcId="{9352FABA-4DAE-41A9-9D20-A5256B1298EE}" destId="{2D9B610D-E18F-4C05-A1CC-7B8100EBC6A7}" srcOrd="1" destOrd="0" presId="urn:microsoft.com/office/officeart/2005/8/layout/bList2"/>
    <dgm:cxn modelId="{776AC267-89B2-4FF7-92D4-F4AD539A43BA}" srcId="{9352FABA-4DAE-41A9-9D20-A5256B1298EE}" destId="{BE27C612-BE54-4A93-8380-E8658077384E}" srcOrd="2" destOrd="0" parTransId="{01B321C7-2A39-44EB-AA10-7B958565F420}" sibTransId="{EB2A20AE-5CD4-4335-A7FB-5AE3894699FE}"/>
    <dgm:cxn modelId="{3132CB58-8805-410E-B384-8B287A521CCA}" srcId="{9352FABA-4DAE-41A9-9D20-A5256B1298EE}" destId="{0D64033B-3990-43C5-AB58-BBF89F775C31}" srcOrd="1" destOrd="0" parTransId="{926377C2-FFC0-4A12-9C0A-AF5D3D31A4C8}" sibTransId="{8E070CA3-FA56-4EE4-9935-67729C4908BD}"/>
    <dgm:cxn modelId="{EB6EFB39-101D-4488-97D1-550B69D7EC53}" type="presOf" srcId="{65675671-BC7B-4CB5-86CC-AE23DC67D657}" destId="{6162CADA-BB92-444B-AA81-1E2CD68C2412}" srcOrd="0" destOrd="0" presId="urn:microsoft.com/office/officeart/2005/8/layout/bList2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424165B6-90C5-43A2-BE99-E046DC6BCD0B}" type="presOf" srcId="{6BE1DC79-487E-4DF5-83EC-14B127BC2F76}" destId="{05DD9CF9-75CB-4141-851E-3BFB21A08033}" srcOrd="0" destOrd="0" presId="urn:microsoft.com/office/officeart/2005/8/layout/bList2"/>
    <dgm:cxn modelId="{D9DD3677-4F03-4DA9-92BC-A7D946FCDEC6}" type="presOf" srcId="{EF6B79D2-9020-426B-8367-CD38201D30C1}" destId="{6162CADA-BB92-444B-AA81-1E2CD68C2412}" srcOrd="0" destOrd="3" presId="urn:microsoft.com/office/officeart/2005/8/layout/bList2"/>
    <dgm:cxn modelId="{A4C3BA44-4695-45F5-BF37-EAEDAD2AA67B}" type="presOf" srcId="{9352FABA-4DAE-41A9-9D20-A5256B1298EE}" destId="{92FB6C2E-926C-428C-A208-A3CAEEFC16B2}" srcOrd="0" destOrd="0" presId="urn:microsoft.com/office/officeart/2005/8/layout/bList2"/>
    <dgm:cxn modelId="{E259081F-8365-4366-8F0D-4A29C9218D1D}" type="presOf" srcId="{0D64033B-3990-43C5-AB58-BBF89F775C31}" destId="{6162CADA-BB92-444B-AA81-1E2CD68C2412}" srcOrd="0" destOrd="1" presId="urn:microsoft.com/office/officeart/2005/8/layout/bList2"/>
    <dgm:cxn modelId="{542A3F8C-A253-4137-9927-C53E0D6E002A}" srcId="{9352FABA-4DAE-41A9-9D20-A5256B1298EE}" destId="{EF6B79D2-9020-426B-8367-CD38201D30C1}" srcOrd="3" destOrd="0" parTransId="{BFC2AF64-34B6-489E-BDE4-B277783456E6}" sibTransId="{C3F640DF-AD55-407D-B38B-FDACE2A47FDD}"/>
    <dgm:cxn modelId="{4F81C719-F2CB-4E19-965C-70F89048BB8D}" srcId="{6BE1DC79-487E-4DF5-83EC-14B127BC2F76}" destId="{AF95495C-088E-4F16-9082-7CE4AE33081C}" srcOrd="1" destOrd="0" parTransId="{9364EA14-C037-4251-9933-5BBDBB769ABA}" sibTransId="{9D165992-BA9B-4744-A6AD-5A05BC9E8739}"/>
    <dgm:cxn modelId="{E332A903-42FE-40AD-A6BC-054C60CE7ACA}" type="presOf" srcId="{AF95495C-088E-4F16-9082-7CE4AE33081C}" destId="{56D5C38D-4A1D-412F-AB71-85CE254AC15B}" srcOrd="0" destOrd="0" presId="urn:microsoft.com/office/officeart/2005/8/layout/bList2"/>
    <dgm:cxn modelId="{64D4E2B0-6C32-40BB-8A7D-7CA095AC30EA}" type="presOf" srcId="{FF515D81-B8B6-40AC-9F17-60DDD1412E29}" destId="{6162CADA-BB92-444B-AA81-1E2CD68C2412}" srcOrd="0" destOrd="4" presId="urn:microsoft.com/office/officeart/2005/8/layout/bList2"/>
    <dgm:cxn modelId="{25B741F1-0B73-444A-BAE4-6466FE247288}" srcId="{9352FABA-4DAE-41A9-9D20-A5256B1298EE}" destId="{310B5EE9-F841-4FF5-A56F-4ED19F356787}" srcOrd="5" destOrd="0" parTransId="{6AB90BF1-F824-4FB3-8B4F-4EBB5B822559}" sibTransId="{AEAC3AC2-AEF0-4EBD-9A24-388AC515DB47}"/>
    <dgm:cxn modelId="{EBA8DFB7-FBA7-45CF-9CDC-6831A72EB628}" type="presOf" srcId="{BE27C612-BE54-4A93-8380-E8658077384E}" destId="{6162CADA-BB92-444B-AA81-1E2CD68C2412}" srcOrd="0" destOrd="2" presId="urn:microsoft.com/office/officeart/2005/8/layout/bList2"/>
    <dgm:cxn modelId="{3E58DEED-F912-43C5-8868-477210DC2D7A}" type="presOf" srcId="{71177E8E-35F8-4A5C-AD7B-19D2CE9522FD}" destId="{16A6F89A-F0B5-456D-86EE-691A5FB56C45}" srcOrd="0" destOrd="0" presId="urn:microsoft.com/office/officeart/2005/8/layout/bList2"/>
    <dgm:cxn modelId="{BC392EC8-156B-4755-9AFE-E1933D586349}" type="presOf" srcId="{AF95495C-088E-4F16-9082-7CE4AE33081C}" destId="{0EF40C24-AFE2-49F1-B62E-1E52B6EF5E82}" srcOrd="1" destOrd="0" presId="urn:microsoft.com/office/officeart/2005/8/layout/bList2"/>
    <dgm:cxn modelId="{E1B30360-2E8B-4B59-8514-2A4E7160576D}" srcId="{9352FABA-4DAE-41A9-9D20-A5256B1298EE}" destId="{65675671-BC7B-4CB5-86CC-AE23DC67D657}" srcOrd="0" destOrd="0" parTransId="{7B43DA5F-9D2F-43EB-A2D0-5F9AF5B2E24C}" sibTransId="{E36F7C8E-CF14-4AC6-B7AB-CEE50895A892}"/>
    <dgm:cxn modelId="{E46A54E7-A5C4-40E1-8013-32AF1CA68718}" type="presOf" srcId="{310B5EE9-F841-4FF5-A56F-4ED19F356787}" destId="{6162CADA-BB92-444B-AA81-1E2CD68C2412}" srcOrd="0" destOrd="5" presId="urn:microsoft.com/office/officeart/2005/8/layout/bList2"/>
    <dgm:cxn modelId="{F941AF1E-0C93-4106-AC46-F59B3EF5748D}" type="presParOf" srcId="{05DD9CF9-75CB-4141-851E-3BFB21A08033}" destId="{9060FFA9-509E-4EA0-9B1B-444DFBC52A98}" srcOrd="0" destOrd="0" presId="urn:microsoft.com/office/officeart/2005/8/layout/bList2"/>
    <dgm:cxn modelId="{5EE281D5-AF9B-42AA-8E3F-1CC507A9F70C}" type="presParOf" srcId="{9060FFA9-509E-4EA0-9B1B-444DFBC52A98}" destId="{6162CADA-BB92-444B-AA81-1E2CD68C2412}" srcOrd="0" destOrd="0" presId="urn:microsoft.com/office/officeart/2005/8/layout/bList2"/>
    <dgm:cxn modelId="{5D18B40F-B9B4-47D3-8582-C9B7F61D3A4F}" type="presParOf" srcId="{9060FFA9-509E-4EA0-9B1B-444DFBC52A98}" destId="{92FB6C2E-926C-428C-A208-A3CAEEFC16B2}" srcOrd="1" destOrd="0" presId="urn:microsoft.com/office/officeart/2005/8/layout/bList2"/>
    <dgm:cxn modelId="{EFB43648-C6FE-42A6-A799-95B1EA83D54E}" type="presParOf" srcId="{9060FFA9-509E-4EA0-9B1B-444DFBC52A98}" destId="{2D9B610D-E18F-4C05-A1CC-7B8100EBC6A7}" srcOrd="2" destOrd="0" presId="urn:microsoft.com/office/officeart/2005/8/layout/bList2"/>
    <dgm:cxn modelId="{C476C6EC-3218-4559-BE68-4B984C9DF0D4}" type="presParOf" srcId="{9060FFA9-509E-4EA0-9B1B-444DFBC52A98}" destId="{ACF86442-5F3A-4A50-83ED-09292A92B38F}" srcOrd="3" destOrd="0" presId="urn:microsoft.com/office/officeart/2005/8/layout/bList2"/>
    <dgm:cxn modelId="{D4CEF337-893A-4E6B-ABA8-21C810B3EF2D}" type="presParOf" srcId="{05DD9CF9-75CB-4141-851E-3BFB21A08033}" destId="{16A6F89A-F0B5-456D-86EE-691A5FB56C45}" srcOrd="1" destOrd="0" presId="urn:microsoft.com/office/officeart/2005/8/layout/bList2"/>
    <dgm:cxn modelId="{96E117D7-C270-4424-9684-2381CBA5EEC7}" type="presParOf" srcId="{05DD9CF9-75CB-4141-851E-3BFB21A08033}" destId="{83713354-7B04-4951-AC81-0EE39354268A}" srcOrd="2" destOrd="0" presId="urn:microsoft.com/office/officeart/2005/8/layout/bList2"/>
    <dgm:cxn modelId="{AAB0E45E-28A3-4EA6-9E76-D8AABB6449B1}" type="presParOf" srcId="{83713354-7B04-4951-AC81-0EE39354268A}" destId="{40BEEADC-0CCF-4548-AA37-79524D44458C}" srcOrd="0" destOrd="0" presId="urn:microsoft.com/office/officeart/2005/8/layout/bList2"/>
    <dgm:cxn modelId="{164824E3-14C9-4B9C-8F1E-1A7DE22F8C01}" type="presParOf" srcId="{83713354-7B04-4951-AC81-0EE39354268A}" destId="{56D5C38D-4A1D-412F-AB71-85CE254AC15B}" srcOrd="1" destOrd="0" presId="urn:microsoft.com/office/officeart/2005/8/layout/bList2"/>
    <dgm:cxn modelId="{7FF9F03C-4EC3-489E-9F62-23FAA144283C}" type="presParOf" srcId="{83713354-7B04-4951-AC81-0EE39354268A}" destId="{0EF40C24-AFE2-49F1-B62E-1E52B6EF5E82}" srcOrd="2" destOrd="0" presId="urn:microsoft.com/office/officeart/2005/8/layout/bList2"/>
    <dgm:cxn modelId="{7A484D2F-F791-4AE9-8B45-CC7717274DF0}" type="presParOf" srcId="{83713354-7B04-4951-AC81-0EE39354268A}" destId="{48185CAC-090F-488C-8B1E-34BCF45B55F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2FABA-4DAE-41A9-9D20-A5256B1298EE}">
      <dgm:prSet/>
      <dgm:spPr/>
      <dgm:t>
        <a:bodyPr/>
        <a:lstStyle/>
        <a:p>
          <a:pPr rtl="0"/>
          <a:r>
            <a:rPr lang="en-US" b="1" dirty="0" smtClean="0"/>
            <a:t>: </a:t>
          </a:r>
          <a:endParaRPr lang="en-US" dirty="0"/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C53384D5-CAA2-4F65-AD77-733220E7706A}">
      <dgm:prSet custT="1"/>
      <dgm:spPr/>
      <dgm:t>
        <a:bodyPr/>
        <a:lstStyle/>
        <a:p>
          <a:pPr algn="l" rtl="0"/>
          <a:r>
            <a:rPr lang="en-US" sz="1800" b="1" dirty="0" smtClean="0">
              <a:solidFill>
                <a:schemeClr val="tx1"/>
              </a:solidFill>
            </a:rPr>
            <a:t>150 Ox-plough purchased and distributed for 150 farmers groups. </a:t>
          </a:r>
          <a:r>
            <a:rPr lang="en-US" sz="1800" b="0" dirty="0" smtClean="0">
              <a:solidFill>
                <a:schemeClr val="tx1"/>
              </a:solidFill>
            </a:rPr>
            <a:t>( Plan = 150 ox plough)</a:t>
          </a:r>
          <a:endParaRPr lang="en-US" sz="1800" b="0" dirty="0">
            <a:solidFill>
              <a:srgbClr val="FF0000"/>
            </a:solidFill>
          </a:endParaRPr>
        </a:p>
      </dgm:t>
    </dgm:pt>
    <dgm:pt modelId="{69E513FA-65E8-40AA-B6B6-8859D6477FF8}" type="parTrans" cxnId="{8063ED1E-58F4-475C-B0A9-1FD304A4E48C}">
      <dgm:prSet/>
      <dgm:spPr/>
      <dgm:t>
        <a:bodyPr/>
        <a:lstStyle/>
        <a:p>
          <a:endParaRPr lang="en-US"/>
        </a:p>
      </dgm:t>
    </dgm:pt>
    <dgm:pt modelId="{8A4AA348-349B-4678-B9E8-28DBFB4F381A}" type="sibTrans" cxnId="{8063ED1E-58F4-475C-B0A9-1FD304A4E48C}">
      <dgm:prSet/>
      <dgm:spPr/>
      <dgm:t>
        <a:bodyPr/>
        <a:lstStyle/>
        <a:p>
          <a:endParaRPr lang="en-US"/>
        </a:p>
      </dgm:t>
    </dgm:pt>
    <dgm:pt modelId="{1B164A0E-ADAA-4510-A9FC-10FB0A9A36C9}">
      <dgm:prSet custT="1"/>
      <dgm:spPr/>
      <dgm:t>
        <a:bodyPr/>
        <a:lstStyle/>
        <a:p>
          <a:pPr algn="l" rtl="0"/>
          <a:r>
            <a:rPr lang="en-US" sz="1800" b="1" dirty="0" smtClean="0">
              <a:solidFill>
                <a:schemeClr val="tx1"/>
              </a:solidFill>
            </a:rPr>
            <a:t>Farm tools ( 5 Hoe &amp; 5 watering cane) for 6o farmer group </a:t>
          </a:r>
          <a:r>
            <a:rPr lang="en-US" sz="1800" b="0" dirty="0" smtClean="0">
              <a:solidFill>
                <a:schemeClr val="tx1"/>
              </a:solidFill>
            </a:rPr>
            <a:t>( plan = 40 groups)</a:t>
          </a:r>
          <a:endParaRPr lang="en-US" sz="1800" b="0" dirty="0">
            <a:solidFill>
              <a:schemeClr val="tx1"/>
            </a:solidFill>
          </a:endParaRPr>
        </a:p>
      </dgm:t>
    </dgm:pt>
    <dgm:pt modelId="{4C7CE14A-3312-4448-945F-D36F46802DE9}" type="parTrans" cxnId="{B29BD4AE-81DE-4687-8573-971BA55CFB3A}">
      <dgm:prSet/>
      <dgm:spPr/>
      <dgm:t>
        <a:bodyPr/>
        <a:lstStyle/>
        <a:p>
          <a:endParaRPr lang="en-US"/>
        </a:p>
      </dgm:t>
    </dgm:pt>
    <dgm:pt modelId="{2E8A8B9E-CF43-42A9-9D79-AF7BF9716441}" type="sibTrans" cxnId="{B29BD4AE-81DE-4687-8573-971BA55CFB3A}">
      <dgm:prSet/>
      <dgm:spPr/>
      <dgm:t>
        <a:bodyPr/>
        <a:lstStyle/>
        <a:p>
          <a:endParaRPr lang="en-US"/>
        </a:p>
      </dgm:t>
    </dgm:pt>
    <dgm:pt modelId="{BC29B4D5-C012-4C3F-893F-D88EB4F1EB4F}">
      <dgm:prSet custT="1"/>
      <dgm:spPr/>
      <dgm:t>
        <a:bodyPr/>
        <a:lstStyle/>
        <a:p>
          <a:pPr algn="l" rtl="0"/>
          <a:r>
            <a:rPr lang="en-US" sz="1800" b="1" dirty="0" smtClean="0">
              <a:solidFill>
                <a:srgbClr val="FF0000"/>
              </a:solidFill>
            </a:rPr>
            <a:t>Key Learning;</a:t>
          </a:r>
          <a:endParaRPr lang="en-US" sz="1800" b="1" dirty="0">
            <a:solidFill>
              <a:srgbClr val="FF0000"/>
            </a:solidFill>
          </a:endParaRPr>
        </a:p>
      </dgm:t>
    </dgm:pt>
    <dgm:pt modelId="{44A0E166-693C-4B58-BA1E-E70669E334AF}" type="parTrans" cxnId="{185ED853-73AE-4318-BC1C-FBD6FCE7FF94}">
      <dgm:prSet/>
      <dgm:spPr/>
      <dgm:t>
        <a:bodyPr/>
        <a:lstStyle/>
        <a:p>
          <a:endParaRPr lang="en-US"/>
        </a:p>
      </dgm:t>
    </dgm:pt>
    <dgm:pt modelId="{EED1B4E7-B0FA-485B-9CD4-DB62BC857DFF}" type="sibTrans" cxnId="{185ED853-73AE-4318-BC1C-FBD6FCE7FF94}">
      <dgm:prSet/>
      <dgm:spPr/>
      <dgm:t>
        <a:bodyPr/>
        <a:lstStyle/>
        <a:p>
          <a:endParaRPr lang="en-US"/>
        </a:p>
      </dgm:t>
    </dgm:pt>
    <dgm:pt modelId="{80F7B033-91E9-4F09-9AAC-C962FF9233FC}">
      <dgm:prSet custT="1"/>
      <dgm:spPr/>
      <dgm:t>
        <a:bodyPr/>
        <a:lstStyle/>
        <a:p>
          <a:pPr algn="l" rtl="0"/>
          <a:endParaRPr lang="en-US" sz="1800" b="1" dirty="0">
            <a:solidFill>
              <a:schemeClr val="tx1"/>
            </a:solidFill>
          </a:endParaRPr>
        </a:p>
      </dgm:t>
    </dgm:pt>
    <dgm:pt modelId="{F4F6E1E1-6228-4E17-85F3-947B6BC773E1}" type="parTrans" cxnId="{CB906DC8-4AD2-4686-A920-6EE94F42D065}">
      <dgm:prSet/>
      <dgm:spPr/>
      <dgm:t>
        <a:bodyPr/>
        <a:lstStyle/>
        <a:p>
          <a:endParaRPr lang="en-US"/>
        </a:p>
      </dgm:t>
    </dgm:pt>
    <dgm:pt modelId="{D1494976-C3FA-4E5A-9C0D-9698DE78F3B1}" type="sibTrans" cxnId="{CB906DC8-4AD2-4686-A920-6EE94F42D065}">
      <dgm:prSet/>
      <dgm:spPr/>
      <dgm:t>
        <a:bodyPr/>
        <a:lstStyle/>
        <a:p>
          <a:endParaRPr lang="en-US"/>
        </a:p>
      </dgm:t>
    </dgm:pt>
    <dgm:pt modelId="{A868F1BD-45F1-4951-A92D-433008299D07}">
      <dgm:prSet custT="1"/>
      <dgm:spPr/>
      <dgm:t>
        <a:bodyPr/>
        <a:lstStyle/>
        <a:p>
          <a:pPr algn="l" rtl="0"/>
          <a:r>
            <a:rPr lang="en-US" sz="1800" b="1" dirty="0" smtClean="0">
              <a:solidFill>
                <a:schemeClr val="tx1"/>
              </a:solidFill>
            </a:rPr>
            <a:t>It is possible to increase production by increasing area under cultivation through provision of farm tools. </a:t>
          </a:r>
          <a:endParaRPr lang="en-US" sz="1800" b="1" dirty="0">
            <a:solidFill>
              <a:schemeClr val="tx1"/>
            </a:solidFill>
          </a:endParaRPr>
        </a:p>
      </dgm:t>
    </dgm:pt>
    <dgm:pt modelId="{A9C58775-010D-4FC3-AA68-BA2350666742}" type="parTrans" cxnId="{B13FEA6D-A793-4014-9B32-2EA7F3D1C5F4}">
      <dgm:prSet/>
      <dgm:spPr/>
      <dgm:t>
        <a:bodyPr/>
        <a:lstStyle/>
        <a:p>
          <a:endParaRPr lang="en-US"/>
        </a:p>
      </dgm:t>
    </dgm:pt>
    <dgm:pt modelId="{DD473E7A-1CDD-4B6B-AE7F-AA5ADF425626}" type="sibTrans" cxnId="{B13FEA6D-A793-4014-9B32-2EA7F3D1C5F4}">
      <dgm:prSet/>
      <dgm:spPr/>
      <dgm:t>
        <a:bodyPr/>
        <a:lstStyle/>
        <a:p>
          <a:endParaRPr lang="en-US"/>
        </a:p>
      </dgm:t>
    </dgm:pt>
    <dgm:pt modelId="{3FFEA0AD-A911-4203-9E2E-0F9384139E9E}">
      <dgm:prSet custT="1"/>
      <dgm:spPr/>
      <dgm:t>
        <a:bodyPr/>
        <a:lstStyle/>
        <a:p>
          <a:pPr algn="l" rtl="0"/>
          <a:endParaRPr lang="en-US" sz="1800" b="1" dirty="0">
            <a:solidFill>
              <a:srgbClr val="FF0000"/>
            </a:solidFill>
          </a:endParaRPr>
        </a:p>
      </dgm:t>
    </dgm:pt>
    <dgm:pt modelId="{73474D2A-8CC0-4BCA-8A1B-2D0C610E957C}" type="parTrans" cxnId="{6B0F79A2-369D-4901-9EEF-E3444B7DC287}">
      <dgm:prSet/>
      <dgm:spPr/>
      <dgm:t>
        <a:bodyPr/>
        <a:lstStyle/>
        <a:p>
          <a:endParaRPr lang="en-US"/>
        </a:p>
      </dgm:t>
    </dgm:pt>
    <dgm:pt modelId="{48D79A17-7809-4353-A526-00CCD6B9D88A}" type="sibTrans" cxnId="{6B0F79A2-369D-4901-9EEF-E3444B7DC287}">
      <dgm:prSet/>
      <dgm:spPr/>
      <dgm:t>
        <a:bodyPr/>
        <a:lstStyle/>
        <a:p>
          <a:endParaRPr lang="en-US"/>
        </a:p>
      </dgm:t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1" custScaleX="112841" custScaleY="170462" custLinFactNeighborX="-67975" custLinFactNeighborY="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1" custFlipVert="1" custScaleX="72910" custScaleY="4007" custLinFactNeighborX="-964" custLinFactNeighborY="54070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1" custScaleX="21717" custScaleY="23908"/>
      <dgm:spPr/>
    </dgm:pt>
  </dgm:ptLst>
  <dgm:cxnLst>
    <dgm:cxn modelId="{5615B81C-962C-4EA4-A03E-709AB7AE30DF}" type="presOf" srcId="{C53384D5-CAA2-4F65-AD77-733220E7706A}" destId="{6162CADA-BB92-444B-AA81-1E2CD68C2412}" srcOrd="0" destOrd="0" presId="urn:microsoft.com/office/officeart/2005/8/layout/bList2"/>
    <dgm:cxn modelId="{8063ED1E-58F4-475C-B0A9-1FD304A4E48C}" srcId="{9352FABA-4DAE-41A9-9D20-A5256B1298EE}" destId="{C53384D5-CAA2-4F65-AD77-733220E7706A}" srcOrd="0" destOrd="0" parTransId="{69E513FA-65E8-40AA-B6B6-8859D6477FF8}" sibTransId="{8A4AA348-349B-4678-B9E8-28DBFB4F381A}"/>
    <dgm:cxn modelId="{185ED853-73AE-4318-BC1C-FBD6FCE7FF94}" srcId="{9352FABA-4DAE-41A9-9D20-A5256B1298EE}" destId="{BC29B4D5-C012-4C3F-893F-D88EB4F1EB4F}" srcOrd="3" destOrd="0" parTransId="{44A0E166-693C-4B58-BA1E-E70669E334AF}" sibTransId="{EED1B4E7-B0FA-485B-9CD4-DB62BC857DFF}"/>
    <dgm:cxn modelId="{CB906DC8-4AD2-4686-A920-6EE94F42D065}" srcId="{9352FABA-4DAE-41A9-9D20-A5256B1298EE}" destId="{80F7B033-91E9-4F09-9AAC-C962FF9233FC}" srcOrd="2" destOrd="0" parTransId="{F4F6E1E1-6228-4E17-85F3-947B6BC773E1}" sibTransId="{D1494976-C3FA-4E5A-9C0D-9698DE78F3B1}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FDB7800B-76AD-4AAA-B1AB-0BFA9237ADB0}" type="presOf" srcId="{A868F1BD-45F1-4951-A92D-433008299D07}" destId="{6162CADA-BB92-444B-AA81-1E2CD68C2412}" srcOrd="0" destOrd="5" presId="urn:microsoft.com/office/officeart/2005/8/layout/bList2"/>
    <dgm:cxn modelId="{4FFDEA91-6AD5-465D-BB3A-1AF7A773B53F}" type="presOf" srcId="{3FFEA0AD-A911-4203-9E2E-0F9384139E9E}" destId="{6162CADA-BB92-444B-AA81-1E2CD68C2412}" srcOrd="0" destOrd="4" presId="urn:microsoft.com/office/officeart/2005/8/layout/bList2"/>
    <dgm:cxn modelId="{4831C3E6-6743-4C03-A55F-3549FA29733F}" type="presOf" srcId="{6BE1DC79-487E-4DF5-83EC-14B127BC2F76}" destId="{05DD9CF9-75CB-4141-851E-3BFB21A08033}" srcOrd="0" destOrd="0" presId="urn:microsoft.com/office/officeart/2005/8/layout/bList2"/>
    <dgm:cxn modelId="{F1BD3B6A-C890-4BC9-B0E8-AFB486100F51}" type="presOf" srcId="{80F7B033-91E9-4F09-9AAC-C962FF9233FC}" destId="{6162CADA-BB92-444B-AA81-1E2CD68C2412}" srcOrd="0" destOrd="2" presId="urn:microsoft.com/office/officeart/2005/8/layout/bList2"/>
    <dgm:cxn modelId="{B29BD4AE-81DE-4687-8573-971BA55CFB3A}" srcId="{9352FABA-4DAE-41A9-9D20-A5256B1298EE}" destId="{1B164A0E-ADAA-4510-A9FC-10FB0A9A36C9}" srcOrd="1" destOrd="0" parTransId="{4C7CE14A-3312-4448-945F-D36F46802DE9}" sibTransId="{2E8A8B9E-CF43-42A9-9D79-AF7BF9716441}"/>
    <dgm:cxn modelId="{99193839-D334-42A9-91AE-C2E4D9379679}" type="presOf" srcId="{BC29B4D5-C012-4C3F-893F-D88EB4F1EB4F}" destId="{6162CADA-BB92-444B-AA81-1E2CD68C2412}" srcOrd="0" destOrd="3" presId="urn:microsoft.com/office/officeart/2005/8/layout/bList2"/>
    <dgm:cxn modelId="{B13FEA6D-A793-4014-9B32-2EA7F3D1C5F4}" srcId="{9352FABA-4DAE-41A9-9D20-A5256B1298EE}" destId="{A868F1BD-45F1-4951-A92D-433008299D07}" srcOrd="5" destOrd="0" parTransId="{A9C58775-010D-4FC3-AA68-BA2350666742}" sibTransId="{DD473E7A-1CDD-4B6B-AE7F-AA5ADF425626}"/>
    <dgm:cxn modelId="{6B0F79A2-369D-4901-9EEF-E3444B7DC287}" srcId="{9352FABA-4DAE-41A9-9D20-A5256B1298EE}" destId="{3FFEA0AD-A911-4203-9E2E-0F9384139E9E}" srcOrd="4" destOrd="0" parTransId="{73474D2A-8CC0-4BCA-8A1B-2D0C610E957C}" sibTransId="{48D79A17-7809-4353-A526-00CCD6B9D88A}"/>
    <dgm:cxn modelId="{C9B72CE0-A414-4016-BCB1-5E8F54CD7722}" type="presOf" srcId="{1B164A0E-ADAA-4510-A9FC-10FB0A9A36C9}" destId="{6162CADA-BB92-444B-AA81-1E2CD68C2412}" srcOrd="0" destOrd="1" presId="urn:microsoft.com/office/officeart/2005/8/layout/bList2"/>
    <dgm:cxn modelId="{BE244024-39CE-4277-AF59-04D1CB785B46}" type="presOf" srcId="{9352FABA-4DAE-41A9-9D20-A5256B1298EE}" destId="{2D9B610D-E18F-4C05-A1CC-7B8100EBC6A7}" srcOrd="1" destOrd="0" presId="urn:microsoft.com/office/officeart/2005/8/layout/bList2"/>
    <dgm:cxn modelId="{AF4329B5-C794-439A-973B-0D2146B4BD98}" type="presOf" srcId="{9352FABA-4DAE-41A9-9D20-A5256B1298EE}" destId="{92FB6C2E-926C-428C-A208-A3CAEEFC16B2}" srcOrd="0" destOrd="0" presId="urn:microsoft.com/office/officeart/2005/8/layout/bList2"/>
    <dgm:cxn modelId="{7FF28D0A-7992-4FF5-9CEE-95D30CC1BAC0}" type="presParOf" srcId="{05DD9CF9-75CB-4141-851E-3BFB21A08033}" destId="{9060FFA9-509E-4EA0-9B1B-444DFBC52A98}" srcOrd="0" destOrd="0" presId="urn:microsoft.com/office/officeart/2005/8/layout/bList2"/>
    <dgm:cxn modelId="{145D5D22-F207-403A-8D71-292C91665FC3}" type="presParOf" srcId="{9060FFA9-509E-4EA0-9B1B-444DFBC52A98}" destId="{6162CADA-BB92-444B-AA81-1E2CD68C2412}" srcOrd="0" destOrd="0" presId="urn:microsoft.com/office/officeart/2005/8/layout/bList2"/>
    <dgm:cxn modelId="{7B4694C6-7B5B-494B-A6D7-7C75F7FDA3BE}" type="presParOf" srcId="{9060FFA9-509E-4EA0-9B1B-444DFBC52A98}" destId="{92FB6C2E-926C-428C-A208-A3CAEEFC16B2}" srcOrd="1" destOrd="0" presId="urn:microsoft.com/office/officeart/2005/8/layout/bList2"/>
    <dgm:cxn modelId="{B9DD8AC3-1B9B-4510-A402-91518BD34589}" type="presParOf" srcId="{9060FFA9-509E-4EA0-9B1B-444DFBC52A98}" destId="{2D9B610D-E18F-4C05-A1CC-7B8100EBC6A7}" srcOrd="2" destOrd="0" presId="urn:microsoft.com/office/officeart/2005/8/layout/bList2"/>
    <dgm:cxn modelId="{365F793A-C71D-43CC-A8F3-609E5819193D}" type="presParOf" srcId="{9060FFA9-509E-4EA0-9B1B-444DFBC52A98}" destId="{ACF86442-5F3A-4A50-83ED-09292A92B38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2FABA-4DAE-41A9-9D20-A5256B1298EE}">
      <dgm:prSet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pPr rtl="0"/>
          <a:r>
            <a:rPr lang="en-US" b="1" dirty="0" smtClean="0"/>
            <a:t>: </a:t>
          </a:r>
          <a:endParaRPr lang="en-US" dirty="0"/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C53384D5-CAA2-4F65-AD77-733220E7706A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112 </a:t>
          </a:r>
          <a:r>
            <a:rPr lang="en-US" sz="1400" b="0" dirty="0" smtClean="0">
              <a:solidFill>
                <a:schemeClr val="tx1"/>
              </a:solidFill>
            </a:rPr>
            <a:t>Mothers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0" dirty="0" smtClean="0">
              <a:solidFill>
                <a:schemeClr val="tx1"/>
              </a:solidFill>
            </a:rPr>
            <a:t>trained &amp; supported (Project plan was 100) for establishment of  mother garden. </a:t>
          </a:r>
          <a:endParaRPr lang="en-US" sz="1400" b="1" dirty="0">
            <a:solidFill>
              <a:srgbClr val="FF0000"/>
            </a:solidFill>
          </a:endParaRPr>
        </a:p>
      </dgm:t>
    </dgm:pt>
    <dgm:pt modelId="{69E513FA-65E8-40AA-B6B6-8859D6477FF8}" type="parTrans" cxnId="{8063ED1E-58F4-475C-B0A9-1FD304A4E48C}">
      <dgm:prSet/>
      <dgm:spPr/>
      <dgm:t>
        <a:bodyPr/>
        <a:lstStyle/>
        <a:p>
          <a:endParaRPr lang="en-US"/>
        </a:p>
      </dgm:t>
    </dgm:pt>
    <dgm:pt modelId="{8A4AA348-349B-4678-B9E8-28DBFB4F381A}" type="sibTrans" cxnId="{8063ED1E-58F4-475C-B0A9-1FD304A4E48C}">
      <dgm:prSet/>
      <dgm:spPr/>
      <dgm:t>
        <a:bodyPr/>
        <a:lstStyle/>
        <a:p>
          <a:endParaRPr lang="en-US"/>
        </a:p>
      </dgm:t>
    </dgm:pt>
    <dgm:pt modelId="{DBD03A1C-5F22-47B8-87DA-5057FB8EBA0B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WV </a:t>
          </a:r>
          <a:r>
            <a:rPr lang="en-US" sz="1400" b="0" dirty="0" smtClean="0">
              <a:solidFill>
                <a:schemeClr val="tx1"/>
              </a:solidFill>
            </a:rPr>
            <a:t>: Improving Knowledge &amp; skills of vegetable growing.</a:t>
          </a:r>
          <a:endParaRPr lang="en-US" sz="1400" b="0" dirty="0">
            <a:solidFill>
              <a:schemeClr val="tx1"/>
            </a:solidFill>
          </a:endParaRPr>
        </a:p>
      </dgm:t>
    </dgm:pt>
    <dgm:pt modelId="{CD5B8B4B-DDEA-449A-AA41-33E47682AFEE}" type="parTrans" cxnId="{49020780-F0BA-44AE-B441-85A5A2C058AD}">
      <dgm:prSet/>
      <dgm:spPr/>
      <dgm:t>
        <a:bodyPr/>
        <a:lstStyle/>
        <a:p>
          <a:endParaRPr lang="en-US"/>
        </a:p>
      </dgm:t>
    </dgm:pt>
    <dgm:pt modelId="{BF84EE65-8BBC-4525-85A2-98E2168EA68A}" type="sibTrans" cxnId="{49020780-F0BA-44AE-B441-85A5A2C058AD}">
      <dgm:prSet/>
      <dgm:spPr/>
      <dgm:t>
        <a:bodyPr/>
        <a:lstStyle/>
        <a:p>
          <a:endParaRPr lang="en-US"/>
        </a:p>
      </dgm:t>
    </dgm:pt>
    <dgm:pt modelId="{B9FB180F-A438-4CC6-A6B3-00F5AEE0A726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THESO</a:t>
          </a:r>
          <a:r>
            <a:rPr lang="en-US" sz="1400" b="0" dirty="0" smtClean="0">
              <a:solidFill>
                <a:schemeClr val="tx1"/>
              </a:solidFill>
            </a:rPr>
            <a:t>: Improving knowledge and skills of vegetable utilization.</a:t>
          </a:r>
          <a:endParaRPr lang="en-US" sz="1400" b="0" dirty="0">
            <a:solidFill>
              <a:schemeClr val="tx1"/>
            </a:solidFill>
          </a:endParaRPr>
        </a:p>
      </dgm:t>
    </dgm:pt>
    <dgm:pt modelId="{926C638D-45D9-4783-8587-DAC61FF95ACA}" type="parTrans" cxnId="{24CD3B17-01FB-432D-8E17-AA5F32567718}">
      <dgm:prSet/>
      <dgm:spPr/>
      <dgm:t>
        <a:bodyPr/>
        <a:lstStyle/>
        <a:p>
          <a:endParaRPr lang="en-US"/>
        </a:p>
      </dgm:t>
    </dgm:pt>
    <dgm:pt modelId="{E490C442-A663-451C-8559-C7A541231C4F}" type="sibTrans" cxnId="{24CD3B17-01FB-432D-8E17-AA5F32567718}">
      <dgm:prSet/>
      <dgm:spPr/>
      <dgm:t>
        <a:bodyPr/>
        <a:lstStyle/>
        <a:p>
          <a:endParaRPr lang="en-US"/>
        </a:p>
      </dgm:t>
    </dgm:pt>
    <dgm:pt modelId="{CBF0FEDC-7858-429E-B3DB-14A51544383E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rgbClr val="FF0000"/>
              </a:solidFill>
            </a:rPr>
            <a:t>Partner Role on Integration;</a:t>
          </a:r>
          <a:endParaRPr lang="en-US" sz="1400" b="1" dirty="0">
            <a:solidFill>
              <a:srgbClr val="FF0000"/>
            </a:solidFill>
          </a:endParaRPr>
        </a:p>
      </dgm:t>
    </dgm:pt>
    <dgm:pt modelId="{EDE81A49-1E48-4EA8-B046-A7D66BD147EA}" type="parTrans" cxnId="{0B0F06EE-44B9-48A0-8815-E759AE77DEA6}">
      <dgm:prSet/>
      <dgm:spPr/>
      <dgm:t>
        <a:bodyPr/>
        <a:lstStyle/>
        <a:p>
          <a:endParaRPr lang="en-US"/>
        </a:p>
      </dgm:t>
    </dgm:pt>
    <dgm:pt modelId="{4A73635E-3202-4DBB-9E77-813A9786A9C0}" type="sibTrans" cxnId="{0B0F06EE-44B9-48A0-8815-E759AE77DEA6}">
      <dgm:prSet/>
      <dgm:spPr/>
      <dgm:t>
        <a:bodyPr/>
        <a:lstStyle/>
        <a:p>
          <a:endParaRPr lang="en-US"/>
        </a:p>
      </dgm:t>
    </dgm:pt>
    <dgm:pt modelId="{E7758171-B6DB-49A3-931A-9B6A212C570E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rgbClr val="FF0000"/>
              </a:solidFill>
            </a:rPr>
            <a:t>Key learning;</a:t>
          </a:r>
          <a:endParaRPr lang="en-US" sz="1400" b="1" dirty="0">
            <a:solidFill>
              <a:srgbClr val="FF0000"/>
            </a:solidFill>
          </a:endParaRPr>
        </a:p>
      </dgm:t>
    </dgm:pt>
    <dgm:pt modelId="{8236B1F5-6B22-4866-B5C9-C0F32BC39EFB}" type="parTrans" cxnId="{AED25BC2-1EDF-4296-BF92-A4F7EF0041FD}">
      <dgm:prSet/>
      <dgm:spPr/>
      <dgm:t>
        <a:bodyPr/>
        <a:lstStyle/>
        <a:p>
          <a:endParaRPr lang="en-US"/>
        </a:p>
      </dgm:t>
    </dgm:pt>
    <dgm:pt modelId="{2AFBCB56-D981-41C0-A2ED-8003202DB85B}" type="sibTrans" cxnId="{AED25BC2-1EDF-4296-BF92-A4F7EF0041FD}">
      <dgm:prSet/>
      <dgm:spPr/>
      <dgm:t>
        <a:bodyPr/>
        <a:lstStyle/>
        <a:p>
          <a:endParaRPr lang="en-US"/>
        </a:p>
      </dgm:t>
    </dgm:pt>
    <dgm:pt modelId="{36AB9CF7-D25F-4B5D-A6E2-B62D9BC65FF8}">
      <dgm:prSet custT="1"/>
      <dgm:spPr/>
      <dgm:t>
        <a:bodyPr/>
        <a:lstStyle/>
        <a:p>
          <a:pPr rtl="0"/>
          <a:r>
            <a:rPr lang="en-US" sz="1400" b="0" dirty="0" smtClean="0">
              <a:solidFill>
                <a:schemeClr val="tx1"/>
              </a:solidFill>
            </a:rPr>
            <a:t>It is possible to integrate food security and nutrition at HH level.</a:t>
          </a:r>
          <a:endParaRPr lang="en-US" sz="1400" b="0" dirty="0">
            <a:solidFill>
              <a:schemeClr val="tx1"/>
            </a:solidFill>
          </a:endParaRPr>
        </a:p>
      </dgm:t>
    </dgm:pt>
    <dgm:pt modelId="{FD4D2A53-645A-4CD7-9DC8-6D41B5BF883C}" type="parTrans" cxnId="{17165678-7E0D-4DFC-A567-AEBF212D8BB5}">
      <dgm:prSet/>
      <dgm:spPr/>
      <dgm:t>
        <a:bodyPr/>
        <a:lstStyle/>
        <a:p>
          <a:endParaRPr lang="en-US"/>
        </a:p>
      </dgm:t>
    </dgm:pt>
    <dgm:pt modelId="{542967CA-E705-4E49-A773-E64BCADFA8B6}" type="sibTrans" cxnId="{17165678-7E0D-4DFC-A567-AEBF212D8BB5}">
      <dgm:prSet/>
      <dgm:spPr/>
      <dgm:t>
        <a:bodyPr/>
        <a:lstStyle/>
        <a:p>
          <a:endParaRPr lang="en-US"/>
        </a:p>
      </dgm:t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1" custScaleX="171883" custScaleY="250663" custLinFactNeighborX="-83603" custLinFactNeighborY="-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1" custFlipVert="1" custScaleX="145663" custScaleY="256122" custLinFactNeighborX="-90375" custLinFactNeighborY="2356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1" custScaleX="21717" custScaleY="23908"/>
      <dgm:spPr/>
    </dgm:pt>
  </dgm:ptLst>
  <dgm:cxnLst>
    <dgm:cxn modelId="{9B2E4246-9402-4560-82B3-941CF9E03F3D}" type="presOf" srcId="{DBD03A1C-5F22-47B8-87DA-5057FB8EBA0B}" destId="{6162CADA-BB92-444B-AA81-1E2CD68C2412}" srcOrd="0" destOrd="2" presId="urn:microsoft.com/office/officeart/2005/8/layout/bList2"/>
    <dgm:cxn modelId="{DEAC7FB6-32E1-4A73-8AF2-E29D2C487D7E}" type="presOf" srcId="{36AB9CF7-D25F-4B5D-A6E2-B62D9BC65FF8}" destId="{6162CADA-BB92-444B-AA81-1E2CD68C2412}" srcOrd="0" destOrd="5" presId="urn:microsoft.com/office/officeart/2005/8/layout/bList2"/>
    <dgm:cxn modelId="{8063ED1E-58F4-475C-B0A9-1FD304A4E48C}" srcId="{9352FABA-4DAE-41A9-9D20-A5256B1298EE}" destId="{C53384D5-CAA2-4F65-AD77-733220E7706A}" srcOrd="0" destOrd="0" parTransId="{69E513FA-65E8-40AA-B6B6-8859D6477FF8}" sibTransId="{8A4AA348-349B-4678-B9E8-28DBFB4F381A}"/>
    <dgm:cxn modelId="{24CD3B17-01FB-432D-8E17-AA5F32567718}" srcId="{9352FABA-4DAE-41A9-9D20-A5256B1298EE}" destId="{B9FB180F-A438-4CC6-A6B3-00F5AEE0A726}" srcOrd="3" destOrd="0" parTransId="{926C638D-45D9-4783-8587-DAC61FF95ACA}" sibTransId="{E490C442-A663-451C-8559-C7A541231C4F}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2B9519EF-2942-4491-88F8-DB9E9C65F019}" type="presOf" srcId="{E7758171-B6DB-49A3-931A-9B6A212C570E}" destId="{6162CADA-BB92-444B-AA81-1E2CD68C2412}" srcOrd="0" destOrd="4" presId="urn:microsoft.com/office/officeart/2005/8/layout/bList2"/>
    <dgm:cxn modelId="{49020780-F0BA-44AE-B441-85A5A2C058AD}" srcId="{9352FABA-4DAE-41A9-9D20-A5256B1298EE}" destId="{DBD03A1C-5F22-47B8-87DA-5057FB8EBA0B}" srcOrd="2" destOrd="0" parTransId="{CD5B8B4B-DDEA-449A-AA41-33E47682AFEE}" sibTransId="{BF84EE65-8BBC-4525-85A2-98E2168EA68A}"/>
    <dgm:cxn modelId="{0B33EDF1-D1F1-459A-A533-C4E82FEC873B}" type="presOf" srcId="{9352FABA-4DAE-41A9-9D20-A5256B1298EE}" destId="{2D9B610D-E18F-4C05-A1CC-7B8100EBC6A7}" srcOrd="1" destOrd="0" presId="urn:microsoft.com/office/officeart/2005/8/layout/bList2"/>
    <dgm:cxn modelId="{9A39DD55-7CDA-43CA-842B-F1D7F6131CBC}" type="presOf" srcId="{C53384D5-CAA2-4F65-AD77-733220E7706A}" destId="{6162CADA-BB92-444B-AA81-1E2CD68C2412}" srcOrd="0" destOrd="0" presId="urn:microsoft.com/office/officeart/2005/8/layout/bList2"/>
    <dgm:cxn modelId="{05BBAB52-7558-4FA9-9C5F-B20EF1AB4BBB}" type="presOf" srcId="{B9FB180F-A438-4CC6-A6B3-00F5AEE0A726}" destId="{6162CADA-BB92-444B-AA81-1E2CD68C2412}" srcOrd="0" destOrd="3" presId="urn:microsoft.com/office/officeart/2005/8/layout/bList2"/>
    <dgm:cxn modelId="{AED25BC2-1EDF-4296-BF92-A4F7EF0041FD}" srcId="{9352FABA-4DAE-41A9-9D20-A5256B1298EE}" destId="{E7758171-B6DB-49A3-931A-9B6A212C570E}" srcOrd="4" destOrd="0" parTransId="{8236B1F5-6B22-4866-B5C9-C0F32BC39EFB}" sibTransId="{2AFBCB56-D981-41C0-A2ED-8003202DB85B}"/>
    <dgm:cxn modelId="{17165678-7E0D-4DFC-A567-AEBF212D8BB5}" srcId="{9352FABA-4DAE-41A9-9D20-A5256B1298EE}" destId="{36AB9CF7-D25F-4B5D-A6E2-B62D9BC65FF8}" srcOrd="5" destOrd="0" parTransId="{FD4D2A53-645A-4CD7-9DC8-6D41B5BF883C}" sibTransId="{542967CA-E705-4E49-A773-E64BCADFA8B6}"/>
    <dgm:cxn modelId="{0B0F06EE-44B9-48A0-8815-E759AE77DEA6}" srcId="{9352FABA-4DAE-41A9-9D20-A5256B1298EE}" destId="{CBF0FEDC-7858-429E-B3DB-14A51544383E}" srcOrd="1" destOrd="0" parTransId="{EDE81A49-1E48-4EA8-B046-A7D66BD147EA}" sibTransId="{4A73635E-3202-4DBB-9E77-813A9786A9C0}"/>
    <dgm:cxn modelId="{648B4039-EA34-467C-B457-1B3016EC1DBC}" type="presOf" srcId="{9352FABA-4DAE-41A9-9D20-A5256B1298EE}" destId="{92FB6C2E-926C-428C-A208-A3CAEEFC16B2}" srcOrd="0" destOrd="0" presId="urn:microsoft.com/office/officeart/2005/8/layout/bList2"/>
    <dgm:cxn modelId="{F20FF09B-F78F-4335-94C6-6543F9ACCC57}" type="presOf" srcId="{CBF0FEDC-7858-429E-B3DB-14A51544383E}" destId="{6162CADA-BB92-444B-AA81-1E2CD68C2412}" srcOrd="0" destOrd="1" presId="urn:microsoft.com/office/officeart/2005/8/layout/bList2"/>
    <dgm:cxn modelId="{A9EEF4EC-BDE7-4512-962D-36C185BA597A}" type="presOf" srcId="{6BE1DC79-487E-4DF5-83EC-14B127BC2F76}" destId="{05DD9CF9-75CB-4141-851E-3BFB21A08033}" srcOrd="0" destOrd="0" presId="urn:microsoft.com/office/officeart/2005/8/layout/bList2"/>
    <dgm:cxn modelId="{D773CD40-6481-4489-AF2D-CBBEF4793203}" type="presParOf" srcId="{05DD9CF9-75CB-4141-851E-3BFB21A08033}" destId="{9060FFA9-509E-4EA0-9B1B-444DFBC52A98}" srcOrd="0" destOrd="0" presId="urn:microsoft.com/office/officeart/2005/8/layout/bList2"/>
    <dgm:cxn modelId="{2276B0AA-52B5-41DF-8A03-71C522A62005}" type="presParOf" srcId="{9060FFA9-509E-4EA0-9B1B-444DFBC52A98}" destId="{6162CADA-BB92-444B-AA81-1E2CD68C2412}" srcOrd="0" destOrd="0" presId="urn:microsoft.com/office/officeart/2005/8/layout/bList2"/>
    <dgm:cxn modelId="{1483F0D5-87E3-43B9-9AD4-9A8E4447DA39}" type="presParOf" srcId="{9060FFA9-509E-4EA0-9B1B-444DFBC52A98}" destId="{92FB6C2E-926C-428C-A208-A3CAEEFC16B2}" srcOrd="1" destOrd="0" presId="urn:microsoft.com/office/officeart/2005/8/layout/bList2"/>
    <dgm:cxn modelId="{37E0F17E-FF28-493C-9B7F-ACA25916A0DE}" type="presParOf" srcId="{9060FFA9-509E-4EA0-9B1B-444DFBC52A98}" destId="{2D9B610D-E18F-4C05-A1CC-7B8100EBC6A7}" srcOrd="2" destOrd="0" presId="urn:microsoft.com/office/officeart/2005/8/layout/bList2"/>
    <dgm:cxn modelId="{22C21698-6B55-4AE5-A903-CB9A5A987FD0}" type="presParOf" srcId="{9060FFA9-509E-4EA0-9B1B-444DFBC52A98}" destId="{ACF86442-5F3A-4A50-83ED-09292A92B38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2FABA-4DAE-41A9-9D20-A5256B1298EE}">
      <dgm:prSet/>
      <dgm:spPr/>
      <dgm:t>
        <a:bodyPr/>
        <a:lstStyle/>
        <a:p>
          <a:pPr rtl="0"/>
          <a:r>
            <a:rPr lang="en-US" b="1" dirty="0" smtClean="0"/>
            <a:t>: </a:t>
          </a:r>
          <a:endParaRPr lang="en-US" dirty="0"/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AFD0917E-BF68-459F-A7B7-3CBA32B5DD7F}">
      <dgm:prSet custT="1"/>
      <dgm:spPr/>
      <dgm:t>
        <a:bodyPr/>
        <a:lstStyle/>
        <a:p>
          <a:pPr rtl="0"/>
          <a:endParaRPr lang="en-US" sz="2000" dirty="0" smtClean="0">
            <a:solidFill>
              <a:prstClr val="black"/>
            </a:solidFill>
            <a:latin typeface="Baskerville Old Face" pitchFamily="18" charset="0"/>
          </a:endParaRPr>
        </a:p>
      </dgm:t>
    </dgm:pt>
    <dgm:pt modelId="{35F25D04-FE20-4651-9207-A44315A9FC15}" type="parTrans" cxnId="{FFD36263-1571-4972-BB44-4290141A109E}">
      <dgm:prSet/>
      <dgm:spPr/>
      <dgm:t>
        <a:bodyPr/>
        <a:lstStyle/>
        <a:p>
          <a:endParaRPr lang="en-US"/>
        </a:p>
      </dgm:t>
    </dgm:pt>
    <dgm:pt modelId="{5B136D7C-6EE0-4B50-BB54-AF6BCA54ADDB}" type="sibTrans" cxnId="{FFD36263-1571-4972-BB44-4290141A109E}">
      <dgm:prSet/>
      <dgm:spPr/>
      <dgm:t>
        <a:bodyPr/>
        <a:lstStyle/>
        <a:p>
          <a:endParaRPr lang="en-US"/>
        </a:p>
      </dgm:t>
    </dgm:pt>
    <dgm:pt modelId="{2442DD3A-157E-4163-A4C9-592AA60A9EB4}">
      <dgm:prSet custT="1"/>
      <dgm:spPr/>
      <dgm:t>
        <a:bodyPr/>
        <a:lstStyle/>
        <a:p>
          <a:pPr rtl="0"/>
          <a:r>
            <a:rPr lang="en-US" sz="1800" dirty="0" smtClean="0">
              <a:solidFill>
                <a:prstClr val="black"/>
              </a:solidFill>
              <a:latin typeface="Baskerville Old Face" pitchFamily="18" charset="0"/>
            </a:rPr>
            <a:t>Properly clearing bush and unwanted trees together with proper pruning of trees will speed up trees growth.</a:t>
          </a:r>
        </a:p>
      </dgm:t>
    </dgm:pt>
    <dgm:pt modelId="{9827DBE6-CD5C-4114-9E48-9EB342208234}" type="parTrans" cxnId="{2B5C7690-DBA9-440F-973E-D96E5C2D5709}">
      <dgm:prSet/>
      <dgm:spPr/>
      <dgm:t>
        <a:bodyPr/>
        <a:lstStyle/>
        <a:p>
          <a:endParaRPr lang="en-US"/>
        </a:p>
      </dgm:t>
    </dgm:pt>
    <dgm:pt modelId="{537FD46B-CC80-49DD-8391-86A89F671F67}" type="sibTrans" cxnId="{2B5C7690-DBA9-440F-973E-D96E5C2D5709}">
      <dgm:prSet/>
      <dgm:spPr/>
      <dgm:t>
        <a:bodyPr/>
        <a:lstStyle/>
        <a:p>
          <a:endParaRPr lang="en-US"/>
        </a:p>
      </dgm:t>
    </dgm:pt>
    <dgm:pt modelId="{C53384D5-CAA2-4F65-AD77-733220E7706A}">
      <dgm:prSet custT="1"/>
      <dgm:spPr/>
      <dgm:t>
        <a:bodyPr/>
        <a:lstStyle/>
        <a:p>
          <a:pPr rtl="0"/>
          <a:r>
            <a:rPr lang="en-US" sz="1800" b="0" dirty="0" smtClean="0">
              <a:solidFill>
                <a:schemeClr val="tx1"/>
              </a:solidFill>
            </a:rPr>
            <a:t>Mass awareness : 320 HHs( 134 F )</a:t>
          </a:r>
          <a:endParaRPr lang="en-US" sz="1800" b="0" dirty="0">
            <a:solidFill>
              <a:schemeClr val="tx1"/>
            </a:solidFill>
          </a:endParaRPr>
        </a:p>
      </dgm:t>
    </dgm:pt>
    <dgm:pt modelId="{69E513FA-65E8-40AA-B6B6-8859D6477FF8}" type="parTrans" cxnId="{8063ED1E-58F4-475C-B0A9-1FD304A4E48C}">
      <dgm:prSet/>
      <dgm:spPr/>
      <dgm:t>
        <a:bodyPr/>
        <a:lstStyle/>
        <a:p>
          <a:endParaRPr lang="en-US"/>
        </a:p>
      </dgm:t>
    </dgm:pt>
    <dgm:pt modelId="{8A4AA348-349B-4678-B9E8-28DBFB4F381A}" type="sibTrans" cxnId="{8063ED1E-58F4-475C-B0A9-1FD304A4E48C}">
      <dgm:prSet/>
      <dgm:spPr/>
      <dgm:t>
        <a:bodyPr/>
        <a:lstStyle/>
        <a:p>
          <a:endParaRPr lang="en-US"/>
        </a:p>
      </dgm:t>
    </dgm:pt>
    <dgm:pt modelId="{3F411A29-49D2-40F4-B476-BA4D4F18A652}">
      <dgm:prSet custT="1"/>
      <dgm:spPr/>
      <dgm:t>
        <a:bodyPr/>
        <a:lstStyle/>
        <a:p>
          <a:pPr rtl="0"/>
          <a:r>
            <a:rPr lang="en-US" sz="1800" dirty="0" smtClean="0">
              <a:solidFill>
                <a:prstClr val="black"/>
              </a:solidFill>
              <a:latin typeface="Baskerville Old Face" pitchFamily="18" charset="0"/>
            </a:rPr>
            <a:t>Importance of retaining useful trees on farm land rather than clearing all.</a:t>
          </a:r>
        </a:p>
      </dgm:t>
    </dgm:pt>
    <dgm:pt modelId="{436F5E1D-0168-4C6B-A40D-1AC646E7E12B}" type="parTrans" cxnId="{D8B7158A-5402-4EC8-9D0C-A3240F3E7CBC}">
      <dgm:prSet/>
      <dgm:spPr/>
      <dgm:t>
        <a:bodyPr/>
        <a:lstStyle/>
        <a:p>
          <a:endParaRPr lang="en-US"/>
        </a:p>
      </dgm:t>
    </dgm:pt>
    <dgm:pt modelId="{7D381F8C-4D9A-4ED8-9343-6BD7E46357C1}" type="sibTrans" cxnId="{D8B7158A-5402-4EC8-9D0C-A3240F3E7CBC}">
      <dgm:prSet/>
      <dgm:spPr/>
      <dgm:t>
        <a:bodyPr/>
        <a:lstStyle/>
        <a:p>
          <a:endParaRPr lang="en-US"/>
        </a:p>
      </dgm:t>
    </dgm:pt>
    <dgm:pt modelId="{17D91B33-E082-4CAC-840C-E177F355AB57}">
      <dgm:prSet custT="1"/>
      <dgm:spPr/>
      <dgm:t>
        <a:bodyPr/>
        <a:lstStyle/>
        <a:p>
          <a:pPr rtl="0"/>
          <a:r>
            <a:rPr lang="en-US" sz="1800" b="0" dirty="0" smtClean="0">
              <a:solidFill>
                <a:schemeClr val="tx1"/>
              </a:solidFill>
            </a:rPr>
            <a:t>Training for farmer group : 38 groups</a:t>
          </a:r>
          <a:endParaRPr lang="en-US" sz="1800" b="0" dirty="0">
            <a:solidFill>
              <a:schemeClr val="tx1"/>
            </a:solidFill>
          </a:endParaRPr>
        </a:p>
      </dgm:t>
    </dgm:pt>
    <dgm:pt modelId="{4AE39116-FC41-44EC-8F49-D5726B06E699}" type="parTrans" cxnId="{96889A11-4EE8-4AD7-A499-BC4252321C1A}">
      <dgm:prSet/>
      <dgm:spPr/>
      <dgm:t>
        <a:bodyPr/>
        <a:lstStyle/>
        <a:p>
          <a:endParaRPr lang="en-US"/>
        </a:p>
      </dgm:t>
    </dgm:pt>
    <dgm:pt modelId="{1EDC1FF8-13CA-46A1-889F-E02B3FB60EC0}" type="sibTrans" cxnId="{96889A11-4EE8-4AD7-A499-BC4252321C1A}">
      <dgm:prSet/>
      <dgm:spPr/>
      <dgm:t>
        <a:bodyPr/>
        <a:lstStyle/>
        <a:p>
          <a:endParaRPr lang="en-US"/>
        </a:p>
      </dgm:t>
    </dgm:pt>
    <dgm:pt modelId="{D441C324-E710-4106-A6FB-E7FB5C53D6CA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This project did the introduction and promotion of FMNR to South Sudan.</a:t>
          </a:r>
          <a:endParaRPr lang="en-US" sz="2000" b="1" dirty="0">
            <a:solidFill>
              <a:schemeClr val="tx1"/>
            </a:solidFill>
          </a:endParaRPr>
        </a:p>
      </dgm:t>
    </dgm:pt>
    <dgm:pt modelId="{8938F339-36C4-42C2-8F69-DAA9DA4EC895}" type="parTrans" cxnId="{568B08E9-9572-41E0-9C2B-333750311713}">
      <dgm:prSet/>
      <dgm:spPr/>
      <dgm:t>
        <a:bodyPr/>
        <a:lstStyle/>
        <a:p>
          <a:endParaRPr lang="en-US"/>
        </a:p>
      </dgm:t>
    </dgm:pt>
    <dgm:pt modelId="{0739DAE4-41C7-4B3F-A773-E6E7EB9E3133}" type="sibTrans" cxnId="{568B08E9-9572-41E0-9C2B-333750311713}">
      <dgm:prSet/>
      <dgm:spPr/>
      <dgm:t>
        <a:bodyPr/>
        <a:lstStyle/>
        <a:p>
          <a:endParaRPr lang="en-US"/>
        </a:p>
      </dgm:t>
    </dgm:pt>
    <dgm:pt modelId="{D99C9727-3536-4128-9BDE-ABD13491CF6A}">
      <dgm:prSet custT="1"/>
      <dgm:spPr/>
      <dgm:t>
        <a:bodyPr/>
        <a:lstStyle/>
        <a:p>
          <a:pPr rtl="0"/>
          <a:r>
            <a:rPr lang="en-US" sz="1800" b="0" dirty="0" smtClean="0">
              <a:solidFill>
                <a:schemeClr val="tx1"/>
              </a:solidFill>
              <a:latin typeface="Baskerville Old Face" pitchFamily="18" charset="0"/>
            </a:rPr>
            <a:t>FMNR closed area : 20 closed area( project plan was 20</a:t>
          </a:r>
          <a:endParaRPr lang="en-US" sz="1800" b="0" dirty="0">
            <a:solidFill>
              <a:schemeClr val="tx1"/>
            </a:solidFill>
          </a:endParaRPr>
        </a:p>
      </dgm:t>
    </dgm:pt>
    <dgm:pt modelId="{432747E6-65E3-4BCC-B0F5-3D78CA4581B2}" type="parTrans" cxnId="{B9E177A0-DCC2-488F-9409-5B35596E3FFB}">
      <dgm:prSet/>
      <dgm:spPr/>
      <dgm:t>
        <a:bodyPr/>
        <a:lstStyle/>
        <a:p>
          <a:endParaRPr lang="en-US"/>
        </a:p>
      </dgm:t>
    </dgm:pt>
    <dgm:pt modelId="{F4C9259C-AE2D-4EBC-A8C1-D0970EC96560}" type="sibTrans" cxnId="{B9E177A0-DCC2-488F-9409-5B35596E3FFB}">
      <dgm:prSet/>
      <dgm:spPr/>
      <dgm:t>
        <a:bodyPr/>
        <a:lstStyle/>
        <a:p>
          <a:endParaRPr lang="en-US"/>
        </a:p>
      </dgm:t>
    </dgm:pt>
    <dgm:pt modelId="{0FCA68D2-9D88-453C-BB7B-2F6A5EB81BE4}">
      <dgm:prSet custT="1"/>
      <dgm:spPr/>
      <dgm:t>
        <a:bodyPr/>
        <a:lstStyle/>
        <a:p>
          <a:pPr rtl="0"/>
          <a:r>
            <a:rPr lang="en-US" sz="1800" b="0" dirty="0" err="1" smtClean="0">
              <a:solidFill>
                <a:schemeClr val="tx1"/>
              </a:solidFill>
            </a:rPr>
            <a:t>ToT</a:t>
          </a:r>
          <a:r>
            <a:rPr lang="en-US" sz="1800" b="0" dirty="0" smtClean="0">
              <a:solidFill>
                <a:schemeClr val="tx1"/>
              </a:solidFill>
            </a:rPr>
            <a:t> for Gov’t &amp; Project staffs  : 19</a:t>
          </a:r>
          <a:endParaRPr lang="en-US" sz="2000" b="1" dirty="0">
            <a:solidFill>
              <a:schemeClr val="tx1"/>
            </a:solidFill>
          </a:endParaRPr>
        </a:p>
      </dgm:t>
    </dgm:pt>
    <dgm:pt modelId="{AF8B90F5-55DF-4681-9EA4-5B920411C3DD}" type="parTrans" cxnId="{FF7532A8-E245-4A97-94FC-37EDE4CD83B2}">
      <dgm:prSet/>
      <dgm:spPr/>
      <dgm:t>
        <a:bodyPr/>
        <a:lstStyle/>
        <a:p>
          <a:endParaRPr lang="en-US"/>
        </a:p>
      </dgm:t>
    </dgm:pt>
    <dgm:pt modelId="{AA853116-F49E-425E-8474-43D19336687B}" type="sibTrans" cxnId="{FF7532A8-E245-4A97-94FC-37EDE4CD83B2}">
      <dgm:prSet/>
      <dgm:spPr/>
      <dgm:t>
        <a:bodyPr/>
        <a:lstStyle/>
        <a:p>
          <a:endParaRPr lang="en-US"/>
        </a:p>
      </dgm:t>
    </dgm:pt>
    <dgm:pt modelId="{118C7EBC-1D46-416B-BD1D-3C32F75C5961}">
      <dgm:prSet custT="1"/>
      <dgm:spPr/>
      <dgm:t>
        <a:bodyPr/>
        <a:lstStyle/>
        <a:p>
          <a:pPr rtl="0"/>
          <a:r>
            <a:rPr lang="en-US" sz="1800" b="1" i="0" dirty="0" smtClean="0">
              <a:solidFill>
                <a:srgbClr val="FF0000"/>
              </a:solidFill>
              <a:latin typeface="Baskerville Old Face" pitchFamily="18" charset="0"/>
            </a:rPr>
            <a:t>Key learning:</a:t>
          </a:r>
          <a:endParaRPr lang="en-US" sz="1800" b="0" dirty="0">
            <a:solidFill>
              <a:schemeClr val="tx1"/>
            </a:solidFill>
          </a:endParaRPr>
        </a:p>
      </dgm:t>
    </dgm:pt>
    <dgm:pt modelId="{188B0A5C-E336-4474-BCB2-9AA96B95C337}" type="parTrans" cxnId="{632837B1-8ECD-4452-B3E9-C5AB0ADC6241}">
      <dgm:prSet/>
      <dgm:spPr/>
      <dgm:t>
        <a:bodyPr/>
        <a:lstStyle/>
        <a:p>
          <a:endParaRPr lang="en-US"/>
        </a:p>
      </dgm:t>
    </dgm:pt>
    <dgm:pt modelId="{1E19882D-20C0-4278-BED4-6E675EFF0788}" type="sibTrans" cxnId="{632837B1-8ECD-4452-B3E9-C5AB0ADC6241}">
      <dgm:prSet/>
      <dgm:spPr/>
      <dgm:t>
        <a:bodyPr/>
        <a:lstStyle/>
        <a:p>
          <a:endParaRPr lang="en-US"/>
        </a:p>
      </dgm:t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1" custScaleX="116728" custScaleY="170462" custLinFactNeighborX="-67975" custLinFactNeighborY="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1" custFlipVert="1" custScaleX="72910" custScaleY="4007" custLinFactNeighborX="-964" custLinFactNeighborY="54070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1" custScaleX="21717" custScaleY="23908"/>
      <dgm:spPr/>
    </dgm:pt>
  </dgm:ptLst>
  <dgm:cxnLst>
    <dgm:cxn modelId="{8063ED1E-58F4-475C-B0A9-1FD304A4E48C}" srcId="{9352FABA-4DAE-41A9-9D20-A5256B1298EE}" destId="{C53384D5-CAA2-4F65-AD77-733220E7706A}" srcOrd="2" destOrd="0" parTransId="{69E513FA-65E8-40AA-B6B6-8859D6477FF8}" sibTransId="{8A4AA348-349B-4678-B9E8-28DBFB4F381A}"/>
    <dgm:cxn modelId="{FF7532A8-E245-4A97-94FC-37EDE4CD83B2}" srcId="{9352FABA-4DAE-41A9-9D20-A5256B1298EE}" destId="{0FCA68D2-9D88-453C-BB7B-2F6A5EB81BE4}" srcOrd="1" destOrd="0" parTransId="{AF8B90F5-55DF-4681-9EA4-5B920411C3DD}" sibTransId="{AA853116-F49E-425E-8474-43D19336687B}"/>
    <dgm:cxn modelId="{B9E177A0-DCC2-488F-9409-5B35596E3FFB}" srcId="{9352FABA-4DAE-41A9-9D20-A5256B1298EE}" destId="{D99C9727-3536-4128-9BDE-ABD13491CF6A}" srcOrd="4" destOrd="0" parTransId="{432747E6-65E3-4BCC-B0F5-3D78CA4581B2}" sibTransId="{F4C9259C-AE2D-4EBC-A8C1-D0970EC96560}"/>
    <dgm:cxn modelId="{C5E5C2CC-8F64-4DA3-B045-239A646FD77C}" type="presOf" srcId="{2442DD3A-157E-4163-A4C9-592AA60A9EB4}" destId="{6162CADA-BB92-444B-AA81-1E2CD68C2412}" srcOrd="0" destOrd="7" presId="urn:microsoft.com/office/officeart/2005/8/layout/bList2"/>
    <dgm:cxn modelId="{FFD36263-1571-4972-BB44-4290141A109E}" srcId="{9352FABA-4DAE-41A9-9D20-A5256B1298EE}" destId="{AFD0917E-BF68-459F-A7B7-3CBA32B5DD7F}" srcOrd="8" destOrd="0" parTransId="{35F25D04-FE20-4651-9207-A44315A9FC15}" sibTransId="{5B136D7C-6EE0-4B50-BB54-AF6BCA54ADDB}"/>
    <dgm:cxn modelId="{A984B7DD-CB41-461B-AD62-A9121794B9BF}" type="presOf" srcId="{9352FABA-4DAE-41A9-9D20-A5256B1298EE}" destId="{92FB6C2E-926C-428C-A208-A3CAEEFC16B2}" srcOrd="0" destOrd="0" presId="urn:microsoft.com/office/officeart/2005/8/layout/bList2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632837B1-8ECD-4452-B3E9-C5AB0ADC6241}" srcId="{9352FABA-4DAE-41A9-9D20-A5256B1298EE}" destId="{118C7EBC-1D46-416B-BD1D-3C32F75C5961}" srcOrd="5" destOrd="0" parTransId="{188B0A5C-E336-4474-BCB2-9AA96B95C337}" sibTransId="{1E19882D-20C0-4278-BED4-6E675EFF0788}"/>
    <dgm:cxn modelId="{568B08E9-9572-41E0-9C2B-333750311713}" srcId="{9352FABA-4DAE-41A9-9D20-A5256B1298EE}" destId="{D441C324-E710-4106-A6FB-E7FB5C53D6CA}" srcOrd="0" destOrd="0" parTransId="{8938F339-36C4-42C2-8F69-DAA9DA4EC895}" sibTransId="{0739DAE4-41C7-4B3F-A773-E6E7EB9E3133}"/>
    <dgm:cxn modelId="{C6E2DDA7-DCC8-4C2E-8D6A-64FA0895DE29}" type="presOf" srcId="{17D91B33-E082-4CAC-840C-E177F355AB57}" destId="{6162CADA-BB92-444B-AA81-1E2CD68C2412}" srcOrd="0" destOrd="3" presId="urn:microsoft.com/office/officeart/2005/8/layout/bList2"/>
    <dgm:cxn modelId="{58C17B31-E771-4F2E-A3E2-7600B7A329FE}" type="presOf" srcId="{9352FABA-4DAE-41A9-9D20-A5256B1298EE}" destId="{2D9B610D-E18F-4C05-A1CC-7B8100EBC6A7}" srcOrd="1" destOrd="0" presId="urn:microsoft.com/office/officeart/2005/8/layout/bList2"/>
    <dgm:cxn modelId="{9AFEA0CA-41E1-4F91-929F-31647975A92C}" type="presOf" srcId="{D441C324-E710-4106-A6FB-E7FB5C53D6CA}" destId="{6162CADA-BB92-444B-AA81-1E2CD68C2412}" srcOrd="0" destOrd="0" presId="urn:microsoft.com/office/officeart/2005/8/layout/bList2"/>
    <dgm:cxn modelId="{D0A2F19B-492B-4201-8C7C-8AF02ED546DE}" type="presOf" srcId="{118C7EBC-1D46-416B-BD1D-3C32F75C5961}" destId="{6162CADA-BB92-444B-AA81-1E2CD68C2412}" srcOrd="0" destOrd="5" presId="urn:microsoft.com/office/officeart/2005/8/layout/bList2"/>
    <dgm:cxn modelId="{4667CE01-F19A-4BFE-B46D-08F0F0A86527}" type="presOf" srcId="{D99C9727-3536-4128-9BDE-ABD13491CF6A}" destId="{6162CADA-BB92-444B-AA81-1E2CD68C2412}" srcOrd="0" destOrd="4" presId="urn:microsoft.com/office/officeart/2005/8/layout/bList2"/>
    <dgm:cxn modelId="{D8B7158A-5402-4EC8-9D0C-A3240F3E7CBC}" srcId="{9352FABA-4DAE-41A9-9D20-A5256B1298EE}" destId="{3F411A29-49D2-40F4-B476-BA4D4F18A652}" srcOrd="6" destOrd="0" parTransId="{436F5E1D-0168-4C6B-A40D-1AC646E7E12B}" sibTransId="{7D381F8C-4D9A-4ED8-9343-6BD7E46357C1}"/>
    <dgm:cxn modelId="{186F8EE6-DA20-44CD-9259-D49E2BC39794}" type="presOf" srcId="{C53384D5-CAA2-4F65-AD77-733220E7706A}" destId="{6162CADA-BB92-444B-AA81-1E2CD68C2412}" srcOrd="0" destOrd="2" presId="urn:microsoft.com/office/officeart/2005/8/layout/bList2"/>
    <dgm:cxn modelId="{6AD5BDB2-D7B0-4F2A-A4BB-7E1A1D3E3C8E}" type="presOf" srcId="{AFD0917E-BF68-459F-A7B7-3CBA32B5DD7F}" destId="{6162CADA-BB92-444B-AA81-1E2CD68C2412}" srcOrd="0" destOrd="8" presId="urn:microsoft.com/office/officeart/2005/8/layout/bList2"/>
    <dgm:cxn modelId="{DFB9BF5F-C975-49B5-A5BE-C2D2C8754B1F}" type="presOf" srcId="{6BE1DC79-487E-4DF5-83EC-14B127BC2F76}" destId="{05DD9CF9-75CB-4141-851E-3BFB21A08033}" srcOrd="0" destOrd="0" presId="urn:microsoft.com/office/officeart/2005/8/layout/bList2"/>
    <dgm:cxn modelId="{5C6622A6-8037-4115-AF78-B8C818E81139}" type="presOf" srcId="{3F411A29-49D2-40F4-B476-BA4D4F18A652}" destId="{6162CADA-BB92-444B-AA81-1E2CD68C2412}" srcOrd="0" destOrd="6" presId="urn:microsoft.com/office/officeart/2005/8/layout/bList2"/>
    <dgm:cxn modelId="{96889A11-4EE8-4AD7-A499-BC4252321C1A}" srcId="{9352FABA-4DAE-41A9-9D20-A5256B1298EE}" destId="{17D91B33-E082-4CAC-840C-E177F355AB57}" srcOrd="3" destOrd="0" parTransId="{4AE39116-FC41-44EC-8F49-D5726B06E699}" sibTransId="{1EDC1FF8-13CA-46A1-889F-E02B3FB60EC0}"/>
    <dgm:cxn modelId="{E17C14EF-44CF-4E1C-9E2F-60C6CBD79BD8}" type="presOf" srcId="{0FCA68D2-9D88-453C-BB7B-2F6A5EB81BE4}" destId="{6162CADA-BB92-444B-AA81-1E2CD68C2412}" srcOrd="0" destOrd="1" presId="urn:microsoft.com/office/officeart/2005/8/layout/bList2"/>
    <dgm:cxn modelId="{2B5C7690-DBA9-440F-973E-D96E5C2D5709}" srcId="{9352FABA-4DAE-41A9-9D20-A5256B1298EE}" destId="{2442DD3A-157E-4163-A4C9-592AA60A9EB4}" srcOrd="7" destOrd="0" parTransId="{9827DBE6-CD5C-4114-9E48-9EB342208234}" sibTransId="{537FD46B-CC80-49DD-8391-86A89F671F67}"/>
    <dgm:cxn modelId="{398F7567-80DE-482A-81C5-EFDEF9CEEA02}" type="presParOf" srcId="{05DD9CF9-75CB-4141-851E-3BFB21A08033}" destId="{9060FFA9-509E-4EA0-9B1B-444DFBC52A98}" srcOrd="0" destOrd="0" presId="urn:microsoft.com/office/officeart/2005/8/layout/bList2"/>
    <dgm:cxn modelId="{BD1C6BBF-B07F-4591-88C6-5627FA4B4A56}" type="presParOf" srcId="{9060FFA9-509E-4EA0-9B1B-444DFBC52A98}" destId="{6162CADA-BB92-444B-AA81-1E2CD68C2412}" srcOrd="0" destOrd="0" presId="urn:microsoft.com/office/officeart/2005/8/layout/bList2"/>
    <dgm:cxn modelId="{89B98C7E-D745-45B4-BAA3-5A4C0D3432D6}" type="presParOf" srcId="{9060FFA9-509E-4EA0-9B1B-444DFBC52A98}" destId="{92FB6C2E-926C-428C-A208-A3CAEEFC16B2}" srcOrd="1" destOrd="0" presId="urn:microsoft.com/office/officeart/2005/8/layout/bList2"/>
    <dgm:cxn modelId="{5FBE8CC1-B20A-41D5-A0EE-150FE5C0D385}" type="presParOf" srcId="{9060FFA9-509E-4EA0-9B1B-444DFBC52A98}" destId="{2D9B610D-E18F-4C05-A1CC-7B8100EBC6A7}" srcOrd="2" destOrd="0" presId="urn:microsoft.com/office/officeart/2005/8/layout/bList2"/>
    <dgm:cxn modelId="{7560748C-FAF1-452C-B2DF-02BEE19EBD13}" type="presParOf" srcId="{9060FFA9-509E-4EA0-9B1B-444DFBC52A98}" destId="{ACF86442-5F3A-4A50-83ED-09292A92B38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D8EB91-192D-48A8-BFAE-31E5A8E32AAB}">
      <dgm:prSet custT="1"/>
      <dgm:spPr/>
      <dgm:t>
        <a:bodyPr/>
        <a:lstStyle/>
        <a:p>
          <a:pPr rtl="0"/>
          <a:r>
            <a:rPr lang="en-US" sz="1800" b="0" dirty="0" smtClean="0">
              <a:solidFill>
                <a:prstClr val="black"/>
              </a:solidFill>
              <a:latin typeface="Baskerville Old Face" pitchFamily="18" charset="0"/>
            </a:rPr>
            <a:t>Assessment Done, other partner experience. Design prepared; </a:t>
          </a:r>
          <a:endParaRPr lang="en-US" sz="1800" b="0" dirty="0">
            <a:solidFill>
              <a:prstClr val="black"/>
            </a:solidFill>
            <a:latin typeface="Baskerville Old Face" pitchFamily="18" charset="0"/>
          </a:endParaRPr>
        </a:p>
      </dgm:t>
    </dgm:pt>
    <dgm:pt modelId="{A1A9CDDE-BC54-417F-A494-E2E774E14627}" type="parTrans" cxnId="{B39F49AD-C3E2-4C47-BDDB-AAD1412067D7}">
      <dgm:prSet/>
      <dgm:spPr/>
      <dgm:t>
        <a:bodyPr/>
        <a:lstStyle/>
        <a:p>
          <a:endParaRPr lang="en-US"/>
        </a:p>
      </dgm:t>
    </dgm:pt>
    <dgm:pt modelId="{5A7725F9-BAC2-4A84-BA68-2FD8F013C1BD}" type="sibTrans" cxnId="{B39F49AD-C3E2-4C47-BDDB-AAD1412067D7}">
      <dgm:prSet/>
      <dgm:spPr/>
      <dgm:t>
        <a:bodyPr/>
        <a:lstStyle/>
        <a:p>
          <a:endParaRPr lang="en-US"/>
        </a:p>
      </dgm:t>
    </dgm:pt>
    <dgm:pt modelId="{285D4EC6-265E-4FC4-BD40-53482024FFD8}">
      <dgm:prSet custT="1"/>
      <dgm:spPr/>
      <dgm:t>
        <a:bodyPr/>
        <a:lstStyle/>
        <a:p>
          <a:pPr rtl="0"/>
          <a:r>
            <a:rPr lang="en-US" sz="1800" b="0" dirty="0" smtClean="0">
              <a:solidFill>
                <a:prstClr val="black"/>
              </a:solidFill>
              <a:latin typeface="Baskerville Old Face" pitchFamily="18" charset="0"/>
            </a:rPr>
            <a:t>Implementation : at HH level with cost sharing modality</a:t>
          </a:r>
          <a:endParaRPr lang="en-US" sz="1800" b="0" dirty="0">
            <a:solidFill>
              <a:prstClr val="black"/>
            </a:solidFill>
            <a:latin typeface="Baskerville Old Face" pitchFamily="18" charset="0"/>
          </a:endParaRPr>
        </a:p>
      </dgm:t>
    </dgm:pt>
    <dgm:pt modelId="{9E829759-B0E2-4E82-B8B3-5A0CCAF2AFA2}" type="parTrans" cxnId="{C7CD7BFC-6B82-4904-85E9-3940D050BC05}">
      <dgm:prSet/>
      <dgm:spPr/>
      <dgm:t>
        <a:bodyPr/>
        <a:lstStyle/>
        <a:p>
          <a:endParaRPr lang="en-US"/>
        </a:p>
      </dgm:t>
    </dgm:pt>
    <dgm:pt modelId="{5A98F729-0B67-4F05-BF5E-C033A3C8FC4A}" type="sibTrans" cxnId="{C7CD7BFC-6B82-4904-85E9-3940D050BC05}">
      <dgm:prSet/>
      <dgm:spPr/>
      <dgm:t>
        <a:bodyPr/>
        <a:lstStyle/>
        <a:p>
          <a:endParaRPr lang="en-US"/>
        </a:p>
      </dgm:t>
    </dgm:pt>
    <dgm:pt modelId="{542E27A5-B8E7-4B62-BB0A-B2428C2F3B3D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FF0000"/>
              </a:solidFill>
            </a:rPr>
            <a:t>Modality: </a:t>
          </a:r>
          <a:endParaRPr lang="en-US" sz="1800" dirty="0"/>
        </a:p>
      </dgm:t>
    </dgm:pt>
    <dgm:pt modelId="{B100E9D5-8C92-4E97-B752-CF06BA68C7EA}" type="parTrans" cxnId="{019074FE-95F2-4508-8C58-102728002F9C}">
      <dgm:prSet/>
      <dgm:spPr/>
      <dgm:t>
        <a:bodyPr/>
        <a:lstStyle/>
        <a:p>
          <a:endParaRPr lang="en-US"/>
        </a:p>
      </dgm:t>
    </dgm:pt>
    <dgm:pt modelId="{BA52CBE1-18C1-4C1B-AD19-B35459D3AB4C}" type="sibTrans" cxnId="{019074FE-95F2-4508-8C58-102728002F9C}">
      <dgm:prSet/>
      <dgm:spPr/>
      <dgm:t>
        <a:bodyPr/>
        <a:lstStyle/>
        <a:p>
          <a:endParaRPr lang="en-US"/>
        </a:p>
      </dgm:t>
    </dgm:pt>
    <dgm:pt modelId="{57B67AF4-68AD-4AF6-8D6D-B4F151D35171}">
      <dgm:prSet custT="1"/>
      <dgm:spPr/>
      <dgm:t>
        <a:bodyPr/>
        <a:lstStyle/>
        <a:p>
          <a:pPr rtl="0"/>
          <a:r>
            <a:rPr lang="en-US" sz="1800" dirty="0" smtClean="0">
              <a:solidFill>
                <a:prstClr val="black"/>
              </a:solidFill>
              <a:latin typeface="Baskerville Old Face" pitchFamily="18" charset="0"/>
            </a:rPr>
            <a:t>Improved the design in such a way it will be </a:t>
          </a:r>
          <a:r>
            <a:rPr lang="en-US" sz="1800" u="none" dirty="0" smtClean="0">
              <a:solidFill>
                <a:prstClr val="black"/>
              </a:solidFill>
              <a:latin typeface="Baskerville Old Face" pitchFamily="18" charset="0"/>
            </a:rPr>
            <a:t>low cost and easily replicated</a:t>
          </a:r>
          <a:endParaRPr lang="en-US" sz="1800" u="none" dirty="0">
            <a:solidFill>
              <a:prstClr val="black"/>
            </a:solidFill>
            <a:latin typeface="Baskerville Old Face" pitchFamily="18" charset="0"/>
          </a:endParaRPr>
        </a:p>
      </dgm:t>
    </dgm:pt>
    <dgm:pt modelId="{80020AD7-5005-475B-8F94-0DADF5617F94}" type="parTrans" cxnId="{A554F705-1A44-4F92-A8A6-753B8DBC5D8F}">
      <dgm:prSet/>
      <dgm:spPr/>
      <dgm:t>
        <a:bodyPr/>
        <a:lstStyle/>
        <a:p>
          <a:endParaRPr lang="en-US"/>
        </a:p>
      </dgm:t>
    </dgm:pt>
    <dgm:pt modelId="{DEA3D895-6437-4887-9E0E-F252070BC7D8}" type="sibTrans" cxnId="{A554F705-1A44-4F92-A8A6-753B8DBC5D8F}">
      <dgm:prSet/>
      <dgm:spPr/>
      <dgm:t>
        <a:bodyPr/>
        <a:lstStyle/>
        <a:p>
          <a:endParaRPr lang="en-US"/>
        </a:p>
      </dgm:t>
    </dgm:pt>
    <dgm:pt modelId="{9352FABA-4DAE-41A9-9D20-A5256B1298EE}">
      <dgm:prSet/>
      <dgm:spPr/>
      <dgm:t>
        <a:bodyPr/>
        <a:lstStyle/>
        <a:p>
          <a:pPr rtl="0"/>
          <a:r>
            <a:rPr lang="en-US" b="1" dirty="0" smtClean="0"/>
            <a:t>: </a:t>
          </a:r>
          <a:endParaRPr lang="en-US" dirty="0"/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D1C6D859-C12B-4029-AC45-E5C5F821D157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prstClr val="black"/>
              </a:solidFill>
              <a:latin typeface="Baskerville Old Face" pitchFamily="18" charset="0"/>
            </a:rPr>
            <a:t>16 </a:t>
          </a:r>
          <a:r>
            <a:rPr lang="en-US" sz="1800" b="0" dirty="0" smtClean="0">
              <a:solidFill>
                <a:prstClr val="black"/>
              </a:solidFill>
              <a:latin typeface="Baskerville Old Face" pitchFamily="18" charset="0"/>
            </a:rPr>
            <a:t>Improved grainer </a:t>
          </a:r>
          <a:r>
            <a:rPr lang="en-US" sz="1800" dirty="0" smtClean="0">
              <a:solidFill>
                <a:prstClr val="black"/>
              </a:solidFill>
              <a:latin typeface="Baskerville Old Face" pitchFamily="18" charset="0"/>
            </a:rPr>
            <a:t>constructed.( Project plan was 8)</a:t>
          </a:r>
          <a:endParaRPr lang="en-US" sz="1800" dirty="0">
            <a:solidFill>
              <a:prstClr val="black"/>
            </a:solidFill>
            <a:latin typeface="Baskerville Old Face" pitchFamily="18" charset="0"/>
          </a:endParaRPr>
        </a:p>
      </dgm:t>
    </dgm:pt>
    <dgm:pt modelId="{D2BAB11D-CAD6-431C-8937-CC716E1B8026}" type="parTrans" cxnId="{89B32196-BF40-4492-BFD5-C4FCF4C28576}">
      <dgm:prSet/>
      <dgm:spPr/>
      <dgm:t>
        <a:bodyPr/>
        <a:lstStyle/>
        <a:p>
          <a:endParaRPr lang="en-US"/>
        </a:p>
      </dgm:t>
    </dgm:pt>
    <dgm:pt modelId="{48A0B497-DAD3-42CF-9452-0E8F7EEE5609}" type="sibTrans" cxnId="{89B32196-BF40-4492-BFD5-C4FCF4C28576}">
      <dgm:prSet/>
      <dgm:spPr/>
      <dgm:t>
        <a:bodyPr/>
        <a:lstStyle/>
        <a:p>
          <a:endParaRPr lang="en-US"/>
        </a:p>
      </dgm:t>
    </dgm:pt>
    <dgm:pt modelId="{BE6E4C2F-7467-4891-B3BE-B58161E8E129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FF0000"/>
              </a:solidFill>
              <a:latin typeface="Baskerville Old Face" pitchFamily="18" charset="0"/>
            </a:rPr>
            <a:t>Key Learning:</a:t>
          </a:r>
          <a:endParaRPr lang="en-US" sz="1800" dirty="0"/>
        </a:p>
      </dgm:t>
    </dgm:pt>
    <dgm:pt modelId="{411293EC-56AD-4251-87B4-8B1A7B974CAE}" type="parTrans" cxnId="{6A6ACF0B-3DDF-4A93-BEDD-36936A53DE7A}">
      <dgm:prSet/>
      <dgm:spPr/>
      <dgm:t>
        <a:bodyPr/>
        <a:lstStyle/>
        <a:p>
          <a:endParaRPr lang="en-US"/>
        </a:p>
      </dgm:t>
    </dgm:pt>
    <dgm:pt modelId="{0EBC9EAB-C0B4-4D35-B9EF-4B32CD8A9EF3}" type="sibTrans" cxnId="{6A6ACF0B-3DDF-4A93-BEDD-36936A53DE7A}">
      <dgm:prSet/>
      <dgm:spPr/>
      <dgm:t>
        <a:bodyPr/>
        <a:lstStyle/>
        <a:p>
          <a:endParaRPr lang="en-US"/>
        </a:p>
      </dgm:t>
    </dgm:pt>
    <dgm:pt modelId="{AF95495C-088E-4F16-9082-7CE4AE33081C}">
      <dgm:prSet custT="1"/>
      <dgm:spPr/>
      <dgm:t>
        <a:bodyPr/>
        <a:lstStyle/>
        <a:p>
          <a:pPr algn="ctr" rtl="0"/>
          <a:endParaRPr lang="en-US" sz="1200" b="1" dirty="0">
            <a:solidFill>
              <a:schemeClr val="tx1"/>
            </a:solidFill>
          </a:endParaRPr>
        </a:p>
      </dgm:t>
    </dgm:pt>
    <dgm:pt modelId="{9D165992-BA9B-4744-A6AD-5A05BC9E8739}" type="sibTrans" cxnId="{4F81C719-F2CB-4E19-965C-70F89048BB8D}">
      <dgm:prSet/>
      <dgm:spPr/>
      <dgm:t>
        <a:bodyPr/>
        <a:lstStyle/>
        <a:p>
          <a:endParaRPr lang="en-US"/>
        </a:p>
      </dgm:t>
    </dgm:pt>
    <dgm:pt modelId="{9364EA14-C037-4251-9933-5BBDBB769ABA}" type="parTrans" cxnId="{4F81C719-F2CB-4E19-965C-70F89048BB8D}">
      <dgm:prSet/>
      <dgm:spPr/>
      <dgm:t>
        <a:bodyPr/>
        <a:lstStyle/>
        <a:p>
          <a:endParaRPr lang="en-US"/>
        </a:p>
      </dgm:t>
    </dgm:pt>
    <dgm:pt modelId="{DC1E7AEE-8F7E-4396-AD10-90AEC118AEF6}">
      <dgm:prSet custT="1"/>
      <dgm:spPr/>
      <dgm:t>
        <a:bodyPr/>
        <a:lstStyle/>
        <a:p>
          <a:pPr rtl="0"/>
          <a:r>
            <a:rPr lang="en-US" sz="1800" dirty="0" smtClean="0">
              <a:solidFill>
                <a:prstClr val="black"/>
              </a:solidFill>
              <a:latin typeface="Baskerville Old Face" pitchFamily="18" charset="0"/>
            </a:rPr>
            <a:t>So far </a:t>
          </a:r>
          <a:r>
            <a:rPr lang="en-US" sz="1800" dirty="0" smtClean="0">
              <a:solidFill>
                <a:prstClr val="black"/>
              </a:solidFill>
              <a:latin typeface="Baskerville Old Face" pitchFamily="18" charset="0"/>
            </a:rPr>
            <a:t>a lot of </a:t>
          </a:r>
          <a:r>
            <a:rPr lang="en-US" sz="1800" b="0" dirty="0" smtClean="0">
              <a:solidFill>
                <a:prstClr val="black"/>
              </a:solidFill>
              <a:latin typeface="Baskerville Old Face" pitchFamily="18" charset="0"/>
            </a:rPr>
            <a:t>farmers </a:t>
          </a:r>
          <a:r>
            <a:rPr lang="en-US" sz="1800" dirty="0" smtClean="0">
              <a:solidFill>
                <a:prstClr val="black"/>
              </a:solidFill>
              <a:latin typeface="Baskerville Old Face" pitchFamily="18" charset="0"/>
            </a:rPr>
            <a:t>replicated the improved grainer by their own.</a:t>
          </a:r>
          <a:endParaRPr lang="en-US" sz="1800" dirty="0">
            <a:solidFill>
              <a:prstClr val="black"/>
            </a:solidFill>
            <a:latin typeface="Baskerville Old Face" pitchFamily="18" charset="0"/>
          </a:endParaRPr>
        </a:p>
      </dgm:t>
    </dgm:pt>
    <dgm:pt modelId="{7F6F7B2E-0882-448D-8D13-44B463FB3A90}" type="parTrans" cxnId="{3753EE11-2C93-4040-B1E6-06E12486317E}">
      <dgm:prSet/>
      <dgm:spPr/>
      <dgm:t>
        <a:bodyPr/>
        <a:lstStyle/>
        <a:p>
          <a:endParaRPr lang="en-US"/>
        </a:p>
      </dgm:t>
    </dgm:pt>
    <dgm:pt modelId="{7EF7A590-B591-428D-8DA5-D81963FF4C35}" type="sibTrans" cxnId="{3753EE11-2C93-4040-B1E6-06E12486317E}">
      <dgm:prSet/>
      <dgm:spPr/>
      <dgm:t>
        <a:bodyPr/>
        <a:lstStyle/>
        <a:p>
          <a:endParaRPr lang="en-US"/>
        </a:p>
      </dgm:t>
    </dgm:pt>
    <dgm:pt modelId="{CE02AC2B-3CD1-4E08-9C13-26591BBDC9F5}">
      <dgm:prSet custT="1"/>
      <dgm:spPr/>
      <dgm:t>
        <a:bodyPr/>
        <a:lstStyle/>
        <a:p>
          <a:pPr rtl="0"/>
          <a:endParaRPr lang="en-US" sz="1800" b="1" dirty="0">
            <a:solidFill>
              <a:prstClr val="black"/>
            </a:solidFill>
            <a:latin typeface="Baskerville Old Face" pitchFamily="18" charset="0"/>
          </a:endParaRPr>
        </a:p>
      </dgm:t>
    </dgm:pt>
    <dgm:pt modelId="{4375670A-057B-4E81-97BF-2F30822C7408}" type="parTrans" cxnId="{22B85998-4826-458E-8227-0F35919B91FB}">
      <dgm:prSet/>
      <dgm:spPr/>
      <dgm:t>
        <a:bodyPr/>
        <a:lstStyle/>
        <a:p>
          <a:endParaRPr lang="en-US"/>
        </a:p>
      </dgm:t>
    </dgm:pt>
    <dgm:pt modelId="{4F05E27C-EB07-4394-84A2-1389B758BB49}" type="sibTrans" cxnId="{22B85998-4826-458E-8227-0F35919B91FB}">
      <dgm:prSet/>
      <dgm:spPr/>
      <dgm:t>
        <a:bodyPr/>
        <a:lstStyle/>
        <a:p>
          <a:endParaRPr lang="en-US"/>
        </a:p>
      </dgm:t>
    </dgm:pt>
    <dgm:pt modelId="{3E68B011-1298-4BB5-9775-5FABBE41B94A}">
      <dgm:prSet custT="1"/>
      <dgm:spPr/>
      <dgm:t>
        <a:bodyPr/>
        <a:lstStyle/>
        <a:p>
          <a:pPr rtl="0"/>
          <a:endParaRPr lang="en-US" sz="1800" dirty="0">
            <a:solidFill>
              <a:prstClr val="black"/>
            </a:solidFill>
            <a:latin typeface="Baskerville Old Face" pitchFamily="18" charset="0"/>
          </a:endParaRPr>
        </a:p>
      </dgm:t>
    </dgm:pt>
    <dgm:pt modelId="{818246EB-43BB-4F59-8043-EBE20337EDEA}" type="parTrans" cxnId="{7E71DAC2-D4BC-4208-BD03-3CA3CFCC45D2}">
      <dgm:prSet/>
      <dgm:spPr/>
      <dgm:t>
        <a:bodyPr/>
        <a:lstStyle/>
        <a:p>
          <a:endParaRPr lang="en-US"/>
        </a:p>
      </dgm:t>
    </dgm:pt>
    <dgm:pt modelId="{6001E7C6-D1C4-4102-A4D3-89B4757D5667}" type="sibTrans" cxnId="{7E71DAC2-D4BC-4208-BD03-3CA3CFCC45D2}">
      <dgm:prSet/>
      <dgm:spPr/>
      <dgm:t>
        <a:bodyPr/>
        <a:lstStyle/>
        <a:p>
          <a:endParaRPr lang="en-US"/>
        </a:p>
      </dgm:t>
    </dgm:pt>
    <dgm:pt modelId="{F7A6124A-5062-4D3E-8256-BFCD2A631FE5}">
      <dgm:prSet custT="1"/>
      <dgm:spPr/>
      <dgm:t>
        <a:bodyPr/>
        <a:lstStyle/>
        <a:p>
          <a:pPr rtl="0"/>
          <a:r>
            <a:rPr lang="en-US" sz="1800" u="none" dirty="0" smtClean="0">
              <a:solidFill>
                <a:prstClr val="black"/>
              </a:solidFill>
              <a:latin typeface="Baskerville Old Face" pitchFamily="18" charset="0"/>
            </a:rPr>
            <a:t>Decrease the crop loss by 20-30%</a:t>
          </a:r>
          <a:endParaRPr lang="en-US" sz="1800" u="none" dirty="0">
            <a:solidFill>
              <a:prstClr val="black"/>
            </a:solidFill>
            <a:latin typeface="Baskerville Old Face" pitchFamily="18" charset="0"/>
          </a:endParaRPr>
        </a:p>
      </dgm:t>
    </dgm:pt>
    <dgm:pt modelId="{FB5D39B7-AABA-46C4-9AD6-164896CFD56B}" type="parTrans" cxnId="{E5DC145C-A8CC-45D7-8472-8AFE0AD86B41}">
      <dgm:prSet/>
      <dgm:spPr/>
      <dgm:t>
        <a:bodyPr/>
        <a:lstStyle/>
        <a:p>
          <a:endParaRPr lang="en-US"/>
        </a:p>
      </dgm:t>
    </dgm:pt>
    <dgm:pt modelId="{5C43B157-1FC0-48B7-BF8E-FDF15196F006}" type="sibTrans" cxnId="{E5DC145C-A8CC-45D7-8472-8AFE0AD86B41}">
      <dgm:prSet/>
      <dgm:spPr/>
      <dgm:t>
        <a:bodyPr/>
        <a:lstStyle/>
        <a:p>
          <a:endParaRPr lang="en-US"/>
        </a:p>
      </dgm:t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2" custScaleX="136766" custScaleY="198173" custLinFactNeighborX="343" custLinFactNeighborY="2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2" custFlipVert="0" custScaleX="18356" custScaleY="4940" custLinFactNeighborX="-964" custLinFactNeighborY="54070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2" custScaleX="21717" custScaleY="23908" custLinFactNeighborX="3283" custLinFactNeighborY="21977"/>
      <dgm:spPr/>
    </dgm:pt>
    <dgm:pt modelId="{16A6F89A-F0B5-456D-86EE-691A5FB56C45}" type="pres">
      <dgm:prSet presAssocID="{71177E8E-35F8-4A5C-AD7B-19D2CE9522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713354-7B04-4951-AC81-0EE39354268A}" type="pres">
      <dgm:prSet presAssocID="{AF95495C-088E-4F16-9082-7CE4AE33081C}" presName="compNode" presStyleCnt="0"/>
      <dgm:spPr/>
    </dgm:pt>
    <dgm:pt modelId="{40BEEADC-0CCF-4548-AA37-79524D44458C}" type="pres">
      <dgm:prSet presAssocID="{AF95495C-088E-4F16-9082-7CE4AE33081C}" presName="childRect" presStyleLbl="bgAcc1" presStyleIdx="1" presStyleCnt="2" custScaleX="133564" custScaleY="100689" custLinFactNeighborX="-8398" custLinFactNeighborY="-3710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6D5C38D-4A1D-412F-AB71-85CE254AC15B}" type="pres">
      <dgm:prSet presAssocID="{AF95495C-088E-4F16-9082-7CE4AE33081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40C24-AFE2-49F1-B62E-1E52B6EF5E82}" type="pres">
      <dgm:prSet presAssocID="{AF95495C-088E-4F16-9082-7CE4AE33081C}" presName="parentRect" presStyleLbl="alignNode1" presStyleIdx="1" presStyleCnt="2" custAng="10800000" custFlipVert="1" custScaleX="17125" custScaleY="18074" custLinFactNeighborX="4344" custLinFactNeighborY="56838"/>
      <dgm:spPr/>
      <dgm:t>
        <a:bodyPr/>
        <a:lstStyle/>
        <a:p>
          <a:endParaRPr lang="en-US"/>
        </a:p>
      </dgm:t>
    </dgm:pt>
    <dgm:pt modelId="{48185CAC-090F-488C-8B1E-34BCF45B55FC}" type="pres">
      <dgm:prSet presAssocID="{AF95495C-088E-4F16-9082-7CE4AE33081C}" presName="adorn" presStyleLbl="fgAccFollowNode1" presStyleIdx="1" presStyleCnt="2" custFlipVert="1" custFlipHor="1" custScaleX="15836" custScaleY="3820"/>
      <dgm:spPr/>
    </dgm:pt>
  </dgm:ptLst>
  <dgm:cxnLst>
    <dgm:cxn modelId="{A554F705-1A44-4F92-A8A6-753B8DBC5D8F}" srcId="{BE6E4C2F-7467-4891-B3BE-B58161E8E129}" destId="{57B67AF4-68AD-4AF6-8D6D-B4F151D35171}" srcOrd="1" destOrd="0" parTransId="{80020AD7-5005-475B-8F94-0DADF5617F94}" sibTransId="{DEA3D895-6437-4887-9E0E-F252070BC7D8}"/>
    <dgm:cxn modelId="{8FB9B429-6C9B-485D-A7B6-BA4FB3921F8F}" type="presOf" srcId="{6BE1DC79-487E-4DF5-83EC-14B127BC2F76}" destId="{05DD9CF9-75CB-4141-851E-3BFB21A08033}" srcOrd="0" destOrd="0" presId="urn:microsoft.com/office/officeart/2005/8/layout/bList2"/>
    <dgm:cxn modelId="{6A6ACF0B-3DDF-4A93-BEDD-36936A53DE7A}" srcId="{9352FABA-4DAE-41A9-9D20-A5256B1298EE}" destId="{BE6E4C2F-7467-4891-B3BE-B58161E8E129}" srcOrd="2" destOrd="0" parTransId="{411293EC-56AD-4251-87B4-8B1A7B974CAE}" sibTransId="{0EBC9EAB-C0B4-4D35-B9EF-4B32CD8A9EF3}"/>
    <dgm:cxn modelId="{3E757881-1B50-44FA-A4C9-865A252B48E3}" type="presOf" srcId="{71177E8E-35F8-4A5C-AD7B-19D2CE9522FD}" destId="{16A6F89A-F0B5-456D-86EE-691A5FB56C45}" srcOrd="0" destOrd="0" presId="urn:microsoft.com/office/officeart/2005/8/layout/bList2"/>
    <dgm:cxn modelId="{9926FF97-7D90-4715-8F6E-470CB07A53F9}" type="presOf" srcId="{BE6E4C2F-7467-4891-B3BE-B58161E8E129}" destId="{6162CADA-BB92-444B-AA81-1E2CD68C2412}" srcOrd="0" destOrd="7" presId="urn:microsoft.com/office/officeart/2005/8/layout/bList2"/>
    <dgm:cxn modelId="{3ADFE462-89DD-4383-8BA3-A4744F6CD652}" type="presOf" srcId="{CE02AC2B-3CD1-4E08-9C13-26591BBDC9F5}" destId="{6162CADA-BB92-444B-AA81-1E2CD68C2412}" srcOrd="0" destOrd="3" presId="urn:microsoft.com/office/officeart/2005/8/layout/bList2"/>
    <dgm:cxn modelId="{4F81C719-F2CB-4E19-965C-70F89048BB8D}" srcId="{6BE1DC79-487E-4DF5-83EC-14B127BC2F76}" destId="{AF95495C-088E-4F16-9082-7CE4AE33081C}" srcOrd="1" destOrd="0" parTransId="{9364EA14-C037-4251-9933-5BBDBB769ABA}" sibTransId="{9D165992-BA9B-4744-A6AD-5A05BC9E8739}"/>
    <dgm:cxn modelId="{E89D6F0C-AC9D-4E1A-B38F-4DC20FC7449A}" type="presOf" srcId="{AF95495C-088E-4F16-9082-7CE4AE33081C}" destId="{0EF40C24-AFE2-49F1-B62E-1E52B6EF5E82}" srcOrd="1" destOrd="0" presId="urn:microsoft.com/office/officeart/2005/8/layout/bList2"/>
    <dgm:cxn modelId="{7E71DAC2-D4BC-4208-BD03-3CA3CFCC45D2}" srcId="{CE02AC2B-3CD1-4E08-9C13-26591BBDC9F5}" destId="{3E68B011-1298-4BB5-9775-5FABBE41B94A}" srcOrd="2" destOrd="0" parTransId="{818246EB-43BB-4F59-8043-EBE20337EDEA}" sibTransId="{6001E7C6-D1C4-4102-A4D3-89B4757D5667}"/>
    <dgm:cxn modelId="{3753EE11-2C93-4040-B1E6-06E12486317E}" srcId="{CE02AC2B-3CD1-4E08-9C13-26591BBDC9F5}" destId="{DC1E7AEE-8F7E-4396-AD10-90AEC118AEF6}" srcOrd="1" destOrd="0" parTransId="{7F6F7B2E-0882-448D-8D13-44B463FB3A90}" sibTransId="{7EF7A590-B591-428D-8DA5-D81963FF4C35}"/>
    <dgm:cxn modelId="{72F8B1B1-4616-40AF-805D-AD26D0F4B7DA}" type="presOf" srcId="{F7A6124A-5062-4D3E-8256-BFCD2A631FE5}" destId="{6162CADA-BB92-444B-AA81-1E2CD68C2412}" srcOrd="0" destOrd="8" presId="urn:microsoft.com/office/officeart/2005/8/layout/bList2"/>
    <dgm:cxn modelId="{56625A24-879D-42C0-9868-858F11F3C2C6}" type="presOf" srcId="{9352FABA-4DAE-41A9-9D20-A5256B1298EE}" destId="{92FB6C2E-926C-428C-A208-A3CAEEFC16B2}" srcOrd="0" destOrd="0" presId="urn:microsoft.com/office/officeart/2005/8/layout/bList2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22B85998-4826-458E-8227-0F35919B91FB}" srcId="{9352FABA-4DAE-41A9-9D20-A5256B1298EE}" destId="{CE02AC2B-3CD1-4E08-9C13-26591BBDC9F5}" srcOrd="1" destOrd="0" parTransId="{4375670A-057B-4E81-97BF-2F30822C7408}" sibTransId="{4F05E27C-EB07-4394-84A2-1389B758BB49}"/>
    <dgm:cxn modelId="{0D99B2F0-08C3-4BFE-AB97-CAD103C6933C}" type="presOf" srcId="{57B67AF4-68AD-4AF6-8D6D-B4F151D35171}" destId="{6162CADA-BB92-444B-AA81-1E2CD68C2412}" srcOrd="0" destOrd="9" presId="urn:microsoft.com/office/officeart/2005/8/layout/bList2"/>
    <dgm:cxn modelId="{CB8BFBFD-AC88-40F8-A538-C9B90D2CBE3F}" type="presOf" srcId="{542E27A5-B8E7-4B62-BB0A-B2428C2F3B3D}" destId="{6162CADA-BB92-444B-AA81-1E2CD68C2412}" srcOrd="0" destOrd="0" presId="urn:microsoft.com/office/officeart/2005/8/layout/bList2"/>
    <dgm:cxn modelId="{3F9AC501-85D6-41E0-A06B-E79EF48E08B0}" type="presOf" srcId="{9352FABA-4DAE-41A9-9D20-A5256B1298EE}" destId="{2D9B610D-E18F-4C05-A1CC-7B8100EBC6A7}" srcOrd="1" destOrd="0" presId="urn:microsoft.com/office/officeart/2005/8/layout/bList2"/>
    <dgm:cxn modelId="{89B32196-BF40-4492-BFD5-C4FCF4C28576}" srcId="{CE02AC2B-3CD1-4E08-9C13-26591BBDC9F5}" destId="{D1C6D859-C12B-4029-AC45-E5C5F821D157}" srcOrd="0" destOrd="0" parTransId="{D2BAB11D-CAD6-431C-8937-CC716E1B8026}" sibTransId="{48A0B497-DAD3-42CF-9452-0E8F7EEE5609}"/>
    <dgm:cxn modelId="{8B53CA92-4057-48D9-B6B9-2F41FB3FD8B1}" type="presOf" srcId="{58D8EB91-192D-48A8-BFAE-31E5A8E32AAB}" destId="{6162CADA-BB92-444B-AA81-1E2CD68C2412}" srcOrd="0" destOrd="1" presId="urn:microsoft.com/office/officeart/2005/8/layout/bList2"/>
    <dgm:cxn modelId="{019074FE-95F2-4508-8C58-102728002F9C}" srcId="{9352FABA-4DAE-41A9-9D20-A5256B1298EE}" destId="{542E27A5-B8E7-4B62-BB0A-B2428C2F3B3D}" srcOrd="0" destOrd="0" parTransId="{B100E9D5-8C92-4E97-B752-CF06BA68C7EA}" sibTransId="{BA52CBE1-18C1-4C1B-AD19-B35459D3AB4C}"/>
    <dgm:cxn modelId="{4D27EC75-F5B3-4C0E-904C-E7C678A1F723}" type="presOf" srcId="{285D4EC6-265E-4FC4-BD40-53482024FFD8}" destId="{6162CADA-BB92-444B-AA81-1E2CD68C2412}" srcOrd="0" destOrd="2" presId="urn:microsoft.com/office/officeart/2005/8/layout/bList2"/>
    <dgm:cxn modelId="{56588946-89D6-4F18-A9FF-7092621C2F16}" type="presOf" srcId="{AF95495C-088E-4F16-9082-7CE4AE33081C}" destId="{56D5C38D-4A1D-412F-AB71-85CE254AC15B}" srcOrd="0" destOrd="0" presId="urn:microsoft.com/office/officeart/2005/8/layout/bList2"/>
    <dgm:cxn modelId="{4FCDEEB7-CD1C-4701-BBE3-778FFCDE6FCE}" type="presOf" srcId="{3E68B011-1298-4BB5-9775-5FABBE41B94A}" destId="{6162CADA-BB92-444B-AA81-1E2CD68C2412}" srcOrd="0" destOrd="6" presId="urn:microsoft.com/office/officeart/2005/8/layout/bList2"/>
    <dgm:cxn modelId="{E5DC145C-A8CC-45D7-8472-8AFE0AD86B41}" srcId="{BE6E4C2F-7467-4891-B3BE-B58161E8E129}" destId="{F7A6124A-5062-4D3E-8256-BFCD2A631FE5}" srcOrd="0" destOrd="0" parTransId="{FB5D39B7-AABA-46C4-9AD6-164896CFD56B}" sibTransId="{5C43B157-1FC0-48B7-BF8E-FDF15196F006}"/>
    <dgm:cxn modelId="{B39F49AD-C3E2-4C47-BDDB-AAD1412067D7}" srcId="{542E27A5-B8E7-4B62-BB0A-B2428C2F3B3D}" destId="{58D8EB91-192D-48A8-BFAE-31E5A8E32AAB}" srcOrd="0" destOrd="0" parTransId="{A1A9CDDE-BC54-417F-A494-E2E774E14627}" sibTransId="{5A7725F9-BAC2-4A84-BA68-2FD8F013C1BD}"/>
    <dgm:cxn modelId="{30856C05-7739-420F-B593-3A05912273E8}" type="presOf" srcId="{D1C6D859-C12B-4029-AC45-E5C5F821D157}" destId="{6162CADA-BB92-444B-AA81-1E2CD68C2412}" srcOrd="0" destOrd="4" presId="urn:microsoft.com/office/officeart/2005/8/layout/bList2"/>
    <dgm:cxn modelId="{4D7A3B84-E69A-43A1-A363-04C404238A39}" type="presOf" srcId="{DC1E7AEE-8F7E-4396-AD10-90AEC118AEF6}" destId="{6162CADA-BB92-444B-AA81-1E2CD68C2412}" srcOrd="0" destOrd="5" presId="urn:microsoft.com/office/officeart/2005/8/layout/bList2"/>
    <dgm:cxn modelId="{C7CD7BFC-6B82-4904-85E9-3940D050BC05}" srcId="{542E27A5-B8E7-4B62-BB0A-B2428C2F3B3D}" destId="{285D4EC6-265E-4FC4-BD40-53482024FFD8}" srcOrd="1" destOrd="0" parTransId="{9E829759-B0E2-4E82-B8B3-5A0CCAF2AFA2}" sibTransId="{5A98F729-0B67-4F05-BF5E-C033A3C8FC4A}"/>
    <dgm:cxn modelId="{19CB843F-6BBC-41BD-A767-D575A480F784}" type="presParOf" srcId="{05DD9CF9-75CB-4141-851E-3BFB21A08033}" destId="{9060FFA9-509E-4EA0-9B1B-444DFBC52A98}" srcOrd="0" destOrd="0" presId="urn:microsoft.com/office/officeart/2005/8/layout/bList2"/>
    <dgm:cxn modelId="{B067A8F6-073B-4ADE-9AE1-89A0B8B092C7}" type="presParOf" srcId="{9060FFA9-509E-4EA0-9B1B-444DFBC52A98}" destId="{6162CADA-BB92-444B-AA81-1E2CD68C2412}" srcOrd="0" destOrd="0" presId="urn:microsoft.com/office/officeart/2005/8/layout/bList2"/>
    <dgm:cxn modelId="{AB579D1B-B626-460F-B5B6-2AB3FF67D846}" type="presParOf" srcId="{9060FFA9-509E-4EA0-9B1B-444DFBC52A98}" destId="{92FB6C2E-926C-428C-A208-A3CAEEFC16B2}" srcOrd="1" destOrd="0" presId="urn:microsoft.com/office/officeart/2005/8/layout/bList2"/>
    <dgm:cxn modelId="{1A7BED85-0019-4261-9BF2-B5D8C50F176E}" type="presParOf" srcId="{9060FFA9-509E-4EA0-9B1B-444DFBC52A98}" destId="{2D9B610D-E18F-4C05-A1CC-7B8100EBC6A7}" srcOrd="2" destOrd="0" presId="urn:microsoft.com/office/officeart/2005/8/layout/bList2"/>
    <dgm:cxn modelId="{B170F233-3DA7-419F-98C9-D8D77DF5EDEF}" type="presParOf" srcId="{9060FFA9-509E-4EA0-9B1B-444DFBC52A98}" destId="{ACF86442-5F3A-4A50-83ED-09292A92B38F}" srcOrd="3" destOrd="0" presId="urn:microsoft.com/office/officeart/2005/8/layout/bList2"/>
    <dgm:cxn modelId="{6848B7C8-8F6E-4C39-A742-773E3D1C05B8}" type="presParOf" srcId="{05DD9CF9-75CB-4141-851E-3BFB21A08033}" destId="{16A6F89A-F0B5-456D-86EE-691A5FB56C45}" srcOrd="1" destOrd="0" presId="urn:microsoft.com/office/officeart/2005/8/layout/bList2"/>
    <dgm:cxn modelId="{2C4DD862-41E1-4183-AD74-CE2A556309FE}" type="presParOf" srcId="{05DD9CF9-75CB-4141-851E-3BFB21A08033}" destId="{83713354-7B04-4951-AC81-0EE39354268A}" srcOrd="2" destOrd="0" presId="urn:microsoft.com/office/officeart/2005/8/layout/bList2"/>
    <dgm:cxn modelId="{B77B2760-13C5-421E-8008-0987061CCA36}" type="presParOf" srcId="{83713354-7B04-4951-AC81-0EE39354268A}" destId="{40BEEADC-0CCF-4548-AA37-79524D44458C}" srcOrd="0" destOrd="0" presId="urn:microsoft.com/office/officeart/2005/8/layout/bList2"/>
    <dgm:cxn modelId="{4319AB99-46AF-4D15-86BB-968EA3D4E393}" type="presParOf" srcId="{83713354-7B04-4951-AC81-0EE39354268A}" destId="{56D5C38D-4A1D-412F-AB71-85CE254AC15B}" srcOrd="1" destOrd="0" presId="urn:microsoft.com/office/officeart/2005/8/layout/bList2"/>
    <dgm:cxn modelId="{671D7242-7BC0-4428-BE85-D60C82A6CFFD}" type="presParOf" srcId="{83713354-7B04-4951-AC81-0EE39354268A}" destId="{0EF40C24-AFE2-49F1-B62E-1E52B6EF5E82}" srcOrd="2" destOrd="0" presId="urn:microsoft.com/office/officeart/2005/8/layout/bList2"/>
    <dgm:cxn modelId="{A77BDCD8-CA65-48CE-9384-F5E640D7EB85}" type="presParOf" srcId="{83713354-7B04-4951-AC81-0EE39354268A}" destId="{48185CAC-090F-488C-8B1E-34BCF45B55F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2FABA-4DAE-41A9-9D20-A5256B1298EE}">
      <dgm:prSet/>
      <dgm:spPr/>
      <dgm:t>
        <a:bodyPr/>
        <a:lstStyle/>
        <a:p>
          <a:pPr rtl="0"/>
          <a:r>
            <a:rPr lang="en-US" dirty="0" smtClean="0"/>
            <a:t>VSLA Member on monthly saving  in </a:t>
          </a:r>
          <a:r>
            <a:rPr lang="en-US" dirty="0" err="1" smtClean="0"/>
            <a:t>Gogerial</a:t>
          </a:r>
          <a:r>
            <a:rPr lang="en-US" dirty="0" smtClean="0"/>
            <a:t> East County </a:t>
          </a:r>
          <a:endParaRPr lang="en-US" dirty="0"/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AFD0917E-BF68-459F-A7B7-3CBA32B5DD7F}">
      <dgm:prSet custT="1"/>
      <dgm:spPr/>
      <dgm:t>
        <a:bodyPr/>
        <a:lstStyle/>
        <a:p>
          <a:pPr algn="l" rtl="0"/>
          <a:endParaRPr lang="en-US" sz="2000" dirty="0" smtClean="0">
            <a:solidFill>
              <a:prstClr val="black"/>
            </a:solidFill>
            <a:latin typeface="Baskerville Old Face" pitchFamily="18" charset="0"/>
          </a:endParaRPr>
        </a:p>
      </dgm:t>
    </dgm:pt>
    <dgm:pt modelId="{35F25D04-FE20-4651-9207-A44315A9FC15}" type="parTrans" cxnId="{FFD36263-1571-4972-BB44-4290141A109E}">
      <dgm:prSet/>
      <dgm:spPr/>
      <dgm:t>
        <a:bodyPr/>
        <a:lstStyle/>
        <a:p>
          <a:endParaRPr lang="en-US"/>
        </a:p>
      </dgm:t>
    </dgm:pt>
    <dgm:pt modelId="{5B136D7C-6EE0-4B50-BB54-AF6BCA54ADDB}" type="sibTrans" cxnId="{FFD36263-1571-4972-BB44-4290141A109E}">
      <dgm:prSet/>
      <dgm:spPr/>
      <dgm:t>
        <a:bodyPr/>
        <a:lstStyle/>
        <a:p>
          <a:endParaRPr lang="en-US"/>
        </a:p>
      </dgm:t>
    </dgm:pt>
    <dgm:pt modelId="{C53384D5-CAA2-4F65-AD77-733220E7706A}">
      <dgm:prSet custT="1"/>
      <dgm:spPr/>
      <dgm:t>
        <a:bodyPr/>
        <a:lstStyle/>
        <a:p>
          <a:pPr algn="just" rtl="0"/>
          <a:r>
            <a:rPr lang="en-US" sz="1800" b="0" dirty="0" smtClean="0">
              <a:solidFill>
                <a:schemeClr val="tx1"/>
              </a:solidFill>
            </a:rPr>
            <a:t>Training given for 50 farmers </a:t>
          </a:r>
          <a:r>
            <a:rPr lang="en-US" sz="1800" b="0" dirty="0" smtClean="0">
              <a:solidFill>
                <a:schemeClr val="tx1"/>
              </a:solidFill>
            </a:rPr>
            <a:t>group</a:t>
          </a:r>
          <a:endParaRPr lang="en-US" sz="1800" b="0" dirty="0">
            <a:solidFill>
              <a:srgbClr val="FF0000"/>
            </a:solidFill>
          </a:endParaRPr>
        </a:p>
      </dgm:t>
    </dgm:pt>
    <dgm:pt modelId="{69E513FA-65E8-40AA-B6B6-8859D6477FF8}" type="parTrans" cxnId="{8063ED1E-58F4-475C-B0A9-1FD304A4E48C}">
      <dgm:prSet/>
      <dgm:spPr/>
      <dgm:t>
        <a:bodyPr/>
        <a:lstStyle/>
        <a:p>
          <a:endParaRPr lang="en-US"/>
        </a:p>
      </dgm:t>
    </dgm:pt>
    <dgm:pt modelId="{8A4AA348-349B-4678-B9E8-28DBFB4F381A}" type="sibTrans" cxnId="{8063ED1E-58F4-475C-B0A9-1FD304A4E48C}">
      <dgm:prSet/>
      <dgm:spPr/>
      <dgm:t>
        <a:bodyPr/>
        <a:lstStyle/>
        <a:p>
          <a:endParaRPr lang="en-US"/>
        </a:p>
      </dgm:t>
    </dgm:pt>
    <dgm:pt modelId="{3F411A29-49D2-40F4-B476-BA4D4F18A652}">
      <dgm:prSet custT="1"/>
      <dgm:spPr/>
      <dgm:t>
        <a:bodyPr/>
        <a:lstStyle/>
        <a:p>
          <a:pPr algn="l" rtl="0"/>
          <a:r>
            <a:rPr lang="en-US" sz="1800" dirty="0" smtClean="0">
              <a:solidFill>
                <a:prstClr val="black"/>
              </a:solidFill>
              <a:latin typeface="Baskerville Old Face" pitchFamily="18" charset="0"/>
            </a:rPr>
            <a:t>Poor people have the capacity to save even though it is small.</a:t>
          </a:r>
        </a:p>
      </dgm:t>
    </dgm:pt>
    <dgm:pt modelId="{436F5E1D-0168-4C6B-A40D-1AC646E7E12B}" type="parTrans" cxnId="{D8B7158A-5402-4EC8-9D0C-A3240F3E7CBC}">
      <dgm:prSet/>
      <dgm:spPr/>
      <dgm:t>
        <a:bodyPr/>
        <a:lstStyle/>
        <a:p>
          <a:endParaRPr lang="en-US"/>
        </a:p>
      </dgm:t>
    </dgm:pt>
    <dgm:pt modelId="{7D381F8C-4D9A-4ED8-9343-6BD7E46357C1}" type="sibTrans" cxnId="{D8B7158A-5402-4EC8-9D0C-A3240F3E7CBC}">
      <dgm:prSet/>
      <dgm:spPr/>
      <dgm:t>
        <a:bodyPr/>
        <a:lstStyle/>
        <a:p>
          <a:endParaRPr lang="en-US"/>
        </a:p>
      </dgm:t>
    </dgm:pt>
    <dgm:pt modelId="{4F01416D-904E-4C3E-88B1-A5E7F3A5BF92}">
      <dgm:prSet custT="1"/>
      <dgm:spPr/>
      <dgm:t>
        <a:bodyPr/>
        <a:lstStyle/>
        <a:p>
          <a:pPr algn="l" rtl="0"/>
          <a:r>
            <a:rPr lang="en-US" sz="2000" b="1" dirty="0" smtClean="0">
              <a:solidFill>
                <a:srgbClr val="FF0000"/>
              </a:solidFill>
            </a:rPr>
            <a:t>Modality</a:t>
          </a:r>
          <a:endParaRPr lang="en-US" sz="2000" b="1" dirty="0">
            <a:solidFill>
              <a:srgbClr val="FF0000"/>
            </a:solidFill>
          </a:endParaRPr>
        </a:p>
      </dgm:t>
    </dgm:pt>
    <dgm:pt modelId="{E3A0767B-B119-4A8C-AF59-214ED4BA9F21}" type="parTrans" cxnId="{D0F178D8-A429-4BF3-8E23-D31B8A8E04DF}">
      <dgm:prSet/>
      <dgm:spPr/>
      <dgm:t>
        <a:bodyPr/>
        <a:lstStyle/>
        <a:p>
          <a:endParaRPr lang="en-US"/>
        </a:p>
      </dgm:t>
    </dgm:pt>
    <dgm:pt modelId="{631313DF-7E6F-4B5A-9DF5-C039A268862A}" type="sibTrans" cxnId="{D0F178D8-A429-4BF3-8E23-D31B8A8E04DF}">
      <dgm:prSet/>
      <dgm:spPr/>
      <dgm:t>
        <a:bodyPr/>
        <a:lstStyle/>
        <a:p>
          <a:endParaRPr lang="en-US"/>
        </a:p>
      </dgm:t>
    </dgm:pt>
    <dgm:pt modelId="{03510211-A83A-4F9F-B44A-B1EED57BD7B7}">
      <dgm:prSet custT="1"/>
      <dgm:spPr/>
      <dgm:t>
        <a:bodyPr/>
        <a:lstStyle/>
        <a:p>
          <a:pPr algn="just" rtl="0"/>
          <a:r>
            <a:rPr lang="en-US" sz="1800" b="0" dirty="0" smtClean="0">
              <a:solidFill>
                <a:schemeClr val="tx1"/>
              </a:solidFill>
            </a:rPr>
            <a:t>VSLA Kits support for 40 </a:t>
          </a:r>
          <a:r>
            <a:rPr lang="en-US" sz="1800" b="0" dirty="0" smtClean="0">
              <a:solidFill>
                <a:schemeClr val="tx1"/>
              </a:solidFill>
            </a:rPr>
            <a:t>group</a:t>
          </a:r>
          <a:endParaRPr lang="en-US" sz="1800" b="0" dirty="0">
            <a:solidFill>
              <a:srgbClr val="FF0000"/>
            </a:solidFill>
          </a:endParaRPr>
        </a:p>
      </dgm:t>
    </dgm:pt>
    <dgm:pt modelId="{995001FA-AD96-4277-9383-ADB14BFBA6B9}" type="parTrans" cxnId="{1FA7B6EC-769A-4544-A442-816BD29393C4}">
      <dgm:prSet/>
      <dgm:spPr/>
      <dgm:t>
        <a:bodyPr/>
        <a:lstStyle/>
        <a:p>
          <a:endParaRPr lang="en-US"/>
        </a:p>
      </dgm:t>
    </dgm:pt>
    <dgm:pt modelId="{42C8CC7D-7F4A-4EA2-B51A-AD67C55C1ACE}" type="sibTrans" cxnId="{1FA7B6EC-769A-4544-A442-816BD29393C4}">
      <dgm:prSet/>
      <dgm:spPr/>
      <dgm:t>
        <a:bodyPr/>
        <a:lstStyle/>
        <a:p>
          <a:endParaRPr lang="en-US"/>
        </a:p>
      </dgm:t>
    </dgm:pt>
    <dgm:pt modelId="{6CF75BF2-98EA-4F58-8B47-1B56712F3115}">
      <dgm:prSet custT="1"/>
      <dgm:spPr/>
      <dgm:t>
        <a:bodyPr/>
        <a:lstStyle/>
        <a:p>
          <a:pPr algn="just" rtl="0"/>
          <a:r>
            <a:rPr lang="en-US" sz="2400" b="1" dirty="0" smtClean="0">
              <a:solidFill>
                <a:srgbClr val="FF0000"/>
              </a:solidFill>
              <a:latin typeface="Baskerville Old Face" pitchFamily="18" charset="0"/>
            </a:rPr>
            <a:t>Key learning:</a:t>
          </a:r>
          <a:endParaRPr lang="en-US" sz="2000" b="0" dirty="0">
            <a:solidFill>
              <a:srgbClr val="FF0000"/>
            </a:solidFill>
          </a:endParaRPr>
        </a:p>
      </dgm:t>
    </dgm:pt>
    <dgm:pt modelId="{31B967B6-4DA5-4889-A06A-F843CC3D6787}" type="parTrans" cxnId="{189DFF5C-F69C-48A0-A863-73A05F76AF11}">
      <dgm:prSet/>
      <dgm:spPr/>
      <dgm:t>
        <a:bodyPr/>
        <a:lstStyle/>
        <a:p>
          <a:endParaRPr lang="en-US"/>
        </a:p>
      </dgm:t>
    </dgm:pt>
    <dgm:pt modelId="{0D60D41B-BFC8-4661-A562-EF8C509EA7B2}" type="sibTrans" cxnId="{189DFF5C-F69C-48A0-A863-73A05F76AF11}">
      <dgm:prSet/>
      <dgm:spPr/>
      <dgm:t>
        <a:bodyPr/>
        <a:lstStyle/>
        <a:p>
          <a:endParaRPr lang="en-US"/>
        </a:p>
      </dgm:t>
    </dgm:pt>
    <dgm:pt modelId="{F7C98DE5-CFAB-447F-9271-A6E70922C537}">
      <dgm:prSet custT="1"/>
      <dgm:spPr/>
      <dgm:t>
        <a:bodyPr/>
        <a:lstStyle/>
        <a:p>
          <a:pPr algn="l" rtl="0"/>
          <a:r>
            <a:rPr lang="en-US" sz="1800" dirty="0" smtClean="0">
              <a:solidFill>
                <a:prstClr val="black"/>
              </a:solidFill>
              <a:latin typeface="Baskerville Old Face" pitchFamily="18" charset="0"/>
            </a:rPr>
            <a:t>Possible to establish financial institute in rural area just by mobilizing their own saving.</a:t>
          </a:r>
        </a:p>
      </dgm:t>
    </dgm:pt>
    <dgm:pt modelId="{F376347B-FBF2-46C8-8AB6-B0E825F34B84}" type="parTrans" cxnId="{DBE135BB-BF88-49C5-B687-D350B91ABC9A}">
      <dgm:prSet/>
      <dgm:spPr/>
      <dgm:t>
        <a:bodyPr/>
        <a:lstStyle/>
        <a:p>
          <a:endParaRPr lang="en-US"/>
        </a:p>
      </dgm:t>
    </dgm:pt>
    <dgm:pt modelId="{AB4E02E3-1A0C-4E29-A04C-C2EB03B82AE7}" type="sibTrans" cxnId="{DBE135BB-BF88-49C5-B687-D350B91ABC9A}">
      <dgm:prSet/>
      <dgm:spPr/>
      <dgm:t>
        <a:bodyPr/>
        <a:lstStyle/>
        <a:p>
          <a:endParaRPr lang="en-US"/>
        </a:p>
      </dgm:t>
    </dgm:pt>
    <dgm:pt modelId="{215FD97C-CE8C-4031-A9E4-B3968794BA5E}">
      <dgm:prSet custT="1"/>
      <dgm:spPr/>
      <dgm:t>
        <a:bodyPr/>
        <a:lstStyle/>
        <a:p>
          <a:pPr algn="just" rtl="0"/>
          <a:r>
            <a:rPr lang="en-US" sz="1800" b="0" dirty="0" smtClean="0">
              <a:solidFill>
                <a:schemeClr val="tx1"/>
              </a:solidFill>
            </a:rPr>
            <a:t>Integrated adult literacy numeracy class</a:t>
          </a:r>
          <a:endParaRPr lang="en-US" sz="1800" b="0" dirty="0">
            <a:solidFill>
              <a:schemeClr val="tx1"/>
            </a:solidFill>
          </a:endParaRPr>
        </a:p>
      </dgm:t>
    </dgm:pt>
    <dgm:pt modelId="{7333BE2C-60C8-4D21-BD86-933A49F14545}" type="parTrans" cxnId="{5800AF04-E386-4B9D-B2D1-331D0D50CE30}">
      <dgm:prSet/>
      <dgm:spPr/>
      <dgm:t>
        <a:bodyPr/>
        <a:lstStyle/>
        <a:p>
          <a:endParaRPr lang="en-US"/>
        </a:p>
      </dgm:t>
    </dgm:pt>
    <dgm:pt modelId="{52E2E01E-1D55-4EE3-A6A5-3C23A441461D}" type="sibTrans" cxnId="{5800AF04-E386-4B9D-B2D1-331D0D50CE30}">
      <dgm:prSet/>
      <dgm:spPr/>
      <dgm:t>
        <a:bodyPr/>
        <a:lstStyle/>
        <a:p>
          <a:endParaRPr lang="en-US"/>
        </a:p>
      </dgm:t>
    </dgm:pt>
    <dgm:pt modelId="{30056BCD-6B90-4544-9FCA-3073A170E324}">
      <dgm:prSet custT="1"/>
      <dgm:spPr/>
      <dgm:t>
        <a:bodyPr/>
        <a:lstStyle/>
        <a:p>
          <a:pPr algn="l" rtl="0"/>
          <a:r>
            <a:rPr lang="en-US" sz="1800" dirty="0" smtClean="0">
              <a:solidFill>
                <a:prstClr val="black"/>
              </a:solidFill>
              <a:latin typeface="Baskerville Old Face" pitchFamily="18" charset="0"/>
            </a:rPr>
            <a:t>It is possible to ensue ownership and continuity of the service with member capacity building</a:t>
          </a:r>
        </a:p>
      </dgm:t>
    </dgm:pt>
    <dgm:pt modelId="{1320ADC0-DBCB-44C3-A6B8-7D3DD73C5031}" type="parTrans" cxnId="{9EDFA925-CF17-4EB6-9D70-67247D7290D3}">
      <dgm:prSet/>
      <dgm:spPr/>
      <dgm:t>
        <a:bodyPr/>
        <a:lstStyle/>
        <a:p>
          <a:endParaRPr lang="en-US"/>
        </a:p>
      </dgm:t>
    </dgm:pt>
    <dgm:pt modelId="{070219F4-4239-4D14-9232-92510E85A0C8}" type="sibTrans" cxnId="{9EDFA925-CF17-4EB6-9D70-67247D7290D3}">
      <dgm:prSet/>
      <dgm:spPr/>
      <dgm:t>
        <a:bodyPr/>
        <a:lstStyle/>
        <a:p>
          <a:endParaRPr lang="en-US"/>
        </a:p>
      </dgm:t>
    </dgm:pt>
    <dgm:pt modelId="{095BEA09-1538-491B-94C1-C3DE91FA2D82}">
      <dgm:prSet custT="1"/>
      <dgm:spPr/>
      <dgm:t>
        <a:bodyPr/>
        <a:lstStyle/>
        <a:p>
          <a:pPr algn="just" rtl="0"/>
          <a:r>
            <a:rPr lang="en-US" sz="1800" b="0" dirty="0" smtClean="0">
              <a:solidFill>
                <a:schemeClr val="tx1"/>
              </a:solidFill>
            </a:rPr>
            <a:t>Technical support during VSLA set up</a:t>
          </a:r>
          <a:endParaRPr lang="en-US" sz="1800" b="0" dirty="0">
            <a:solidFill>
              <a:srgbClr val="FF0000"/>
            </a:solidFill>
          </a:endParaRPr>
        </a:p>
      </dgm:t>
    </dgm:pt>
    <dgm:pt modelId="{C564C073-6231-458C-8B20-2C0CC27794B3}" type="parTrans" cxnId="{A89E52DE-F9FA-4784-8D79-0F1616D50BB8}">
      <dgm:prSet/>
      <dgm:spPr/>
      <dgm:t>
        <a:bodyPr/>
        <a:lstStyle/>
        <a:p>
          <a:endParaRPr lang="en-US"/>
        </a:p>
      </dgm:t>
    </dgm:pt>
    <dgm:pt modelId="{A0F41BD4-78F5-4355-9F78-C6397D66D49D}" type="sibTrans" cxnId="{A89E52DE-F9FA-4784-8D79-0F1616D50BB8}">
      <dgm:prSet/>
      <dgm:spPr/>
      <dgm:t>
        <a:bodyPr/>
        <a:lstStyle/>
        <a:p>
          <a:endParaRPr lang="en-US"/>
        </a:p>
      </dgm:t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1" custScaleX="124043" custScaleY="170462" custLinFactNeighborX="-67975" custLinFactNeighborY="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1" custAng="10800000" custFlipVert="1" custScaleX="110363" custScaleY="53199" custLinFactNeighborX="57089" custLinFactNeighborY="12133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1" custScaleX="21717" custScaleY="23908" custLinFactX="-16116" custLinFactNeighborX="-100000" custLinFactNeighborY="5163"/>
      <dgm:spPr/>
    </dgm:pt>
  </dgm:ptLst>
  <dgm:cxnLst>
    <dgm:cxn modelId="{7B5EAC31-1AA6-4712-A126-CA61DBF1D3FD}" type="presOf" srcId="{AFD0917E-BF68-459F-A7B7-3CBA32B5DD7F}" destId="{6162CADA-BB92-444B-AA81-1E2CD68C2412}" srcOrd="0" destOrd="9" presId="urn:microsoft.com/office/officeart/2005/8/layout/bList2"/>
    <dgm:cxn modelId="{CED42D75-0125-4D3C-A70F-036D8FFFCA36}" type="presOf" srcId="{9352FABA-4DAE-41A9-9D20-A5256B1298EE}" destId="{2D9B610D-E18F-4C05-A1CC-7B8100EBC6A7}" srcOrd="1" destOrd="0" presId="urn:microsoft.com/office/officeart/2005/8/layout/bList2"/>
    <dgm:cxn modelId="{DBE135BB-BF88-49C5-B687-D350B91ABC9A}" srcId="{9352FABA-4DAE-41A9-9D20-A5256B1298EE}" destId="{F7C98DE5-CFAB-447F-9271-A6E70922C537}" srcOrd="7" destOrd="0" parTransId="{F376347B-FBF2-46C8-8AB6-B0E825F34B84}" sibTransId="{AB4E02E3-1A0C-4E29-A04C-C2EB03B82AE7}"/>
    <dgm:cxn modelId="{D8B7158A-5402-4EC8-9D0C-A3240F3E7CBC}" srcId="{9352FABA-4DAE-41A9-9D20-A5256B1298EE}" destId="{3F411A29-49D2-40F4-B476-BA4D4F18A652}" srcOrd="6" destOrd="0" parTransId="{436F5E1D-0168-4C6B-A40D-1AC646E7E12B}" sibTransId="{7D381F8C-4D9A-4ED8-9343-6BD7E46357C1}"/>
    <dgm:cxn modelId="{8063ED1E-58F4-475C-B0A9-1FD304A4E48C}" srcId="{9352FABA-4DAE-41A9-9D20-A5256B1298EE}" destId="{C53384D5-CAA2-4F65-AD77-733220E7706A}" srcOrd="1" destOrd="0" parTransId="{69E513FA-65E8-40AA-B6B6-8859D6477FF8}" sibTransId="{8A4AA348-349B-4678-B9E8-28DBFB4F381A}"/>
    <dgm:cxn modelId="{890BBFED-2E1F-43FD-8148-6D0D8F8EC4B7}" type="presOf" srcId="{4F01416D-904E-4C3E-88B1-A5E7F3A5BF92}" destId="{6162CADA-BB92-444B-AA81-1E2CD68C2412}" srcOrd="0" destOrd="0" presId="urn:microsoft.com/office/officeart/2005/8/layout/bList2"/>
    <dgm:cxn modelId="{D0F178D8-A429-4BF3-8E23-D31B8A8E04DF}" srcId="{9352FABA-4DAE-41A9-9D20-A5256B1298EE}" destId="{4F01416D-904E-4C3E-88B1-A5E7F3A5BF92}" srcOrd="0" destOrd="0" parTransId="{E3A0767B-B119-4A8C-AF59-214ED4BA9F21}" sibTransId="{631313DF-7E6F-4B5A-9DF5-C039A268862A}"/>
    <dgm:cxn modelId="{1F3DB54A-8439-451F-BAF8-BA58898C961B}" type="presOf" srcId="{215FD97C-CE8C-4031-A9E4-B3968794BA5E}" destId="{6162CADA-BB92-444B-AA81-1E2CD68C2412}" srcOrd="0" destOrd="4" presId="urn:microsoft.com/office/officeart/2005/8/layout/bList2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70FD9ACC-B66C-445F-9E99-3919CABE9C4A}" type="presOf" srcId="{03510211-A83A-4F9F-B44A-B1EED57BD7B7}" destId="{6162CADA-BB92-444B-AA81-1E2CD68C2412}" srcOrd="0" destOrd="3" presId="urn:microsoft.com/office/officeart/2005/8/layout/bList2"/>
    <dgm:cxn modelId="{9EDFA925-CF17-4EB6-9D70-67247D7290D3}" srcId="{9352FABA-4DAE-41A9-9D20-A5256B1298EE}" destId="{30056BCD-6B90-4544-9FCA-3073A170E324}" srcOrd="8" destOrd="0" parTransId="{1320ADC0-DBCB-44C3-A6B8-7D3DD73C5031}" sibTransId="{070219F4-4239-4D14-9232-92510E85A0C8}"/>
    <dgm:cxn modelId="{8DAE08A4-D494-4F39-AD4B-B394486EACA7}" type="presOf" srcId="{C53384D5-CAA2-4F65-AD77-733220E7706A}" destId="{6162CADA-BB92-444B-AA81-1E2CD68C2412}" srcOrd="0" destOrd="1" presId="urn:microsoft.com/office/officeart/2005/8/layout/bList2"/>
    <dgm:cxn modelId="{189DFF5C-F69C-48A0-A863-73A05F76AF11}" srcId="{9352FABA-4DAE-41A9-9D20-A5256B1298EE}" destId="{6CF75BF2-98EA-4F58-8B47-1B56712F3115}" srcOrd="5" destOrd="0" parTransId="{31B967B6-4DA5-4889-A06A-F843CC3D6787}" sibTransId="{0D60D41B-BFC8-4661-A562-EF8C509EA7B2}"/>
    <dgm:cxn modelId="{C6684A85-D421-43A4-A571-EA911378DF67}" type="presOf" srcId="{6CF75BF2-98EA-4F58-8B47-1B56712F3115}" destId="{6162CADA-BB92-444B-AA81-1E2CD68C2412}" srcOrd="0" destOrd="5" presId="urn:microsoft.com/office/officeart/2005/8/layout/bList2"/>
    <dgm:cxn modelId="{D4FCE65F-BDE0-40E7-B5BD-3A856316E4AC}" type="presOf" srcId="{9352FABA-4DAE-41A9-9D20-A5256B1298EE}" destId="{92FB6C2E-926C-428C-A208-A3CAEEFC16B2}" srcOrd="0" destOrd="0" presId="urn:microsoft.com/office/officeart/2005/8/layout/bList2"/>
    <dgm:cxn modelId="{88C083AF-305B-485E-B82D-7FA566DBD2C7}" type="presOf" srcId="{3F411A29-49D2-40F4-B476-BA4D4F18A652}" destId="{6162CADA-BB92-444B-AA81-1E2CD68C2412}" srcOrd="0" destOrd="6" presId="urn:microsoft.com/office/officeart/2005/8/layout/bList2"/>
    <dgm:cxn modelId="{B3A7306D-410E-4B63-A3ED-2F0971A0E81F}" type="presOf" srcId="{095BEA09-1538-491B-94C1-C3DE91FA2D82}" destId="{6162CADA-BB92-444B-AA81-1E2CD68C2412}" srcOrd="0" destOrd="2" presId="urn:microsoft.com/office/officeart/2005/8/layout/bList2"/>
    <dgm:cxn modelId="{5800AF04-E386-4B9D-B2D1-331D0D50CE30}" srcId="{9352FABA-4DAE-41A9-9D20-A5256B1298EE}" destId="{215FD97C-CE8C-4031-A9E4-B3968794BA5E}" srcOrd="4" destOrd="0" parTransId="{7333BE2C-60C8-4D21-BD86-933A49F14545}" sibTransId="{52E2E01E-1D55-4EE3-A6A5-3C23A441461D}"/>
    <dgm:cxn modelId="{1FA7B6EC-769A-4544-A442-816BD29393C4}" srcId="{9352FABA-4DAE-41A9-9D20-A5256B1298EE}" destId="{03510211-A83A-4F9F-B44A-B1EED57BD7B7}" srcOrd="3" destOrd="0" parTransId="{995001FA-AD96-4277-9383-ADB14BFBA6B9}" sibTransId="{42C8CC7D-7F4A-4EA2-B51A-AD67C55C1ACE}"/>
    <dgm:cxn modelId="{A89E52DE-F9FA-4784-8D79-0F1616D50BB8}" srcId="{9352FABA-4DAE-41A9-9D20-A5256B1298EE}" destId="{095BEA09-1538-491B-94C1-C3DE91FA2D82}" srcOrd="2" destOrd="0" parTransId="{C564C073-6231-458C-8B20-2C0CC27794B3}" sibTransId="{A0F41BD4-78F5-4355-9F78-C6397D66D49D}"/>
    <dgm:cxn modelId="{77BBCA54-7B31-4BD7-87D3-FDB531FAE1DA}" type="presOf" srcId="{F7C98DE5-CFAB-447F-9271-A6E70922C537}" destId="{6162CADA-BB92-444B-AA81-1E2CD68C2412}" srcOrd="0" destOrd="7" presId="urn:microsoft.com/office/officeart/2005/8/layout/bList2"/>
    <dgm:cxn modelId="{5628B269-6E82-4A11-9FB6-F4211FD3C9AE}" type="presOf" srcId="{30056BCD-6B90-4544-9FCA-3073A170E324}" destId="{6162CADA-BB92-444B-AA81-1E2CD68C2412}" srcOrd="0" destOrd="8" presId="urn:microsoft.com/office/officeart/2005/8/layout/bList2"/>
    <dgm:cxn modelId="{FFD36263-1571-4972-BB44-4290141A109E}" srcId="{9352FABA-4DAE-41A9-9D20-A5256B1298EE}" destId="{AFD0917E-BF68-459F-A7B7-3CBA32B5DD7F}" srcOrd="9" destOrd="0" parTransId="{35F25D04-FE20-4651-9207-A44315A9FC15}" sibTransId="{5B136D7C-6EE0-4B50-BB54-AF6BCA54ADDB}"/>
    <dgm:cxn modelId="{E0C63B54-57DF-4C2C-8FE0-F582B4C22954}" type="presOf" srcId="{6BE1DC79-487E-4DF5-83EC-14B127BC2F76}" destId="{05DD9CF9-75CB-4141-851E-3BFB21A08033}" srcOrd="0" destOrd="0" presId="urn:microsoft.com/office/officeart/2005/8/layout/bList2"/>
    <dgm:cxn modelId="{2741949B-1B5E-4400-B84D-C864CE43D507}" type="presParOf" srcId="{05DD9CF9-75CB-4141-851E-3BFB21A08033}" destId="{9060FFA9-509E-4EA0-9B1B-444DFBC52A98}" srcOrd="0" destOrd="0" presId="urn:microsoft.com/office/officeart/2005/8/layout/bList2"/>
    <dgm:cxn modelId="{3D397C09-E3C5-4917-9432-23CF584EC56D}" type="presParOf" srcId="{9060FFA9-509E-4EA0-9B1B-444DFBC52A98}" destId="{6162CADA-BB92-444B-AA81-1E2CD68C2412}" srcOrd="0" destOrd="0" presId="urn:microsoft.com/office/officeart/2005/8/layout/bList2"/>
    <dgm:cxn modelId="{C44F1C34-345F-49B2-955B-F1DAE5961329}" type="presParOf" srcId="{9060FFA9-509E-4EA0-9B1B-444DFBC52A98}" destId="{92FB6C2E-926C-428C-A208-A3CAEEFC16B2}" srcOrd="1" destOrd="0" presId="urn:microsoft.com/office/officeart/2005/8/layout/bList2"/>
    <dgm:cxn modelId="{F3857801-DE44-4D05-AC09-E7CB3D9BC99D}" type="presParOf" srcId="{9060FFA9-509E-4EA0-9B1B-444DFBC52A98}" destId="{2D9B610D-E18F-4C05-A1CC-7B8100EBC6A7}" srcOrd="2" destOrd="0" presId="urn:microsoft.com/office/officeart/2005/8/layout/bList2"/>
    <dgm:cxn modelId="{8BBCA8A3-8AC4-41B9-B12E-E1ADB5AD8071}" type="presParOf" srcId="{9060FFA9-509E-4EA0-9B1B-444DFBC52A98}" destId="{ACF86442-5F3A-4A50-83ED-09292A92B38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2FABA-4DAE-41A9-9D20-A5256B1298EE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Opening of the </a:t>
          </a:r>
          <a:r>
            <a:rPr lang="en-US" smtClean="0">
              <a:solidFill>
                <a:schemeClr val="tx1"/>
              </a:solidFill>
            </a:rPr>
            <a:t>workshop by A/ZPM </a:t>
          </a:r>
          <a:endParaRPr lang="en-US" dirty="0">
            <a:solidFill>
              <a:schemeClr val="tx1"/>
            </a:solidFill>
          </a:endParaRPr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CEB2A2FF-4D88-407E-BDE3-ACFA7F99120E}">
      <dgm:prSet custT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pPr rtl="0"/>
          <a:endParaRPr lang="en-US" sz="1800" dirty="0"/>
        </a:p>
      </dgm:t>
    </dgm:pt>
    <dgm:pt modelId="{729EC35B-424A-44A2-9148-320A78FB994C}" type="parTrans" cxnId="{E49F6A1A-73AF-41FD-A6B3-98AFC2999883}">
      <dgm:prSet/>
      <dgm:spPr/>
      <dgm:t>
        <a:bodyPr/>
        <a:lstStyle/>
        <a:p>
          <a:endParaRPr lang="en-US"/>
        </a:p>
      </dgm:t>
    </dgm:pt>
    <dgm:pt modelId="{6E4BE380-A55B-460C-A5BF-D0377B573A06}" type="sibTrans" cxnId="{E49F6A1A-73AF-41FD-A6B3-98AFC2999883}">
      <dgm:prSet/>
      <dgm:spPr/>
      <dgm:t>
        <a:bodyPr/>
        <a:lstStyle/>
        <a:p>
          <a:endParaRPr lang="en-US"/>
        </a:p>
      </dgm:t>
    </dgm:pt>
    <dgm:pt modelId="{AF95495C-088E-4F16-9082-7CE4AE33081C}">
      <dgm:prSet custT="1"/>
      <dgm:spPr/>
      <dgm:t>
        <a:bodyPr/>
        <a:lstStyle/>
        <a:p>
          <a:pPr algn="ctr" rtl="0"/>
          <a:r>
            <a:rPr lang="en-US" sz="1800" b="1" smtClean="0">
              <a:solidFill>
                <a:srgbClr val="C00000"/>
              </a:solidFill>
            </a:rPr>
            <a:t>   Cooperation that Counts.</a:t>
          </a:r>
          <a:endParaRPr lang="en-US" sz="1800" b="1" dirty="0">
            <a:solidFill>
              <a:srgbClr val="C00000"/>
            </a:solidFill>
          </a:endParaRPr>
        </a:p>
      </dgm:t>
    </dgm:pt>
    <dgm:pt modelId="{9D165992-BA9B-4744-A6AD-5A05BC9E8739}" type="sibTrans" cxnId="{4F81C719-F2CB-4E19-965C-70F89048BB8D}">
      <dgm:prSet/>
      <dgm:spPr/>
      <dgm:t>
        <a:bodyPr/>
        <a:lstStyle/>
        <a:p>
          <a:endParaRPr lang="en-US"/>
        </a:p>
      </dgm:t>
    </dgm:pt>
    <dgm:pt modelId="{9364EA14-C037-4251-9933-5BBDBB769ABA}" type="parTrans" cxnId="{4F81C719-F2CB-4E19-965C-70F89048BB8D}">
      <dgm:prSet/>
      <dgm:spPr/>
      <dgm:t>
        <a:bodyPr/>
        <a:lstStyle/>
        <a:p>
          <a:endParaRPr lang="en-US"/>
        </a:p>
      </dgm:t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2" custScaleX="172955" custScaleY="247490" custLinFactNeighborX="343" custLinFactNeighborY="2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2" custAng="10800000" custFlipVert="1" custScaleX="161299" custScaleY="41738" custLinFactNeighborX="-13948" custLinFactNeighborY="91222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2" custScaleX="21717" custScaleY="23908" custLinFactNeighborX="25650" custLinFactNeighborY="33926"/>
      <dgm:spPr/>
    </dgm:pt>
    <dgm:pt modelId="{16A6F89A-F0B5-456D-86EE-691A5FB56C45}" type="pres">
      <dgm:prSet presAssocID="{71177E8E-35F8-4A5C-AD7B-19D2CE9522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713354-7B04-4951-AC81-0EE39354268A}" type="pres">
      <dgm:prSet presAssocID="{AF95495C-088E-4F16-9082-7CE4AE33081C}" presName="compNode" presStyleCnt="0"/>
      <dgm:spPr/>
    </dgm:pt>
    <dgm:pt modelId="{40BEEADC-0CCF-4548-AA37-79524D44458C}" type="pres">
      <dgm:prSet presAssocID="{AF95495C-088E-4F16-9082-7CE4AE33081C}" presName="childRect" presStyleLbl="bgAcc1" presStyleIdx="1" presStyleCnt="2" custScaleX="182905" custScaleY="24250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6D5C38D-4A1D-412F-AB71-85CE254AC15B}" type="pres">
      <dgm:prSet presAssocID="{AF95495C-088E-4F16-9082-7CE4AE33081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40C24-AFE2-49F1-B62E-1E52B6EF5E82}" type="pres">
      <dgm:prSet presAssocID="{AF95495C-088E-4F16-9082-7CE4AE33081C}" presName="parentRect" presStyleLbl="alignNode1" presStyleIdx="1" presStyleCnt="2" custFlipVert="0" custScaleX="181737" custScaleY="37038" custLinFactNeighborX="3849" custLinFactNeighborY="68295"/>
      <dgm:spPr/>
      <dgm:t>
        <a:bodyPr/>
        <a:lstStyle/>
        <a:p>
          <a:endParaRPr lang="en-US"/>
        </a:p>
      </dgm:t>
    </dgm:pt>
    <dgm:pt modelId="{48185CAC-090F-488C-8B1E-34BCF45B55FC}" type="pres">
      <dgm:prSet presAssocID="{AF95495C-088E-4F16-9082-7CE4AE33081C}" presName="adorn" presStyleLbl="fgAccFollowNode1" presStyleIdx="1" presStyleCnt="2" custFlipVert="1" custFlipHor="1" custScaleX="15836" custScaleY="3820"/>
      <dgm:spPr/>
    </dgm:pt>
  </dgm:ptLst>
  <dgm:cxnLst>
    <dgm:cxn modelId="{868618C6-9B52-4FBE-922E-3D64453B44F5}" type="presOf" srcId="{6BE1DC79-487E-4DF5-83EC-14B127BC2F76}" destId="{05DD9CF9-75CB-4141-851E-3BFB21A08033}" srcOrd="0" destOrd="0" presId="urn:microsoft.com/office/officeart/2005/8/layout/bList2"/>
    <dgm:cxn modelId="{E49F6A1A-73AF-41FD-A6B3-98AFC2999883}" srcId="{9352FABA-4DAE-41A9-9D20-A5256B1298EE}" destId="{CEB2A2FF-4D88-407E-BDE3-ACFA7F99120E}" srcOrd="0" destOrd="0" parTransId="{729EC35B-424A-44A2-9148-320A78FB994C}" sibTransId="{6E4BE380-A55B-460C-A5BF-D0377B573A06}"/>
    <dgm:cxn modelId="{AB7AD4EC-2FE7-48EC-AF7D-3833E837DF28}" type="presOf" srcId="{9352FABA-4DAE-41A9-9D20-A5256B1298EE}" destId="{92FB6C2E-926C-428C-A208-A3CAEEFC16B2}" srcOrd="0" destOrd="0" presId="urn:microsoft.com/office/officeart/2005/8/layout/bList2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362B647E-8E3D-4F1F-B0C4-289A1DC08E1C}" type="presOf" srcId="{71177E8E-35F8-4A5C-AD7B-19D2CE9522FD}" destId="{16A6F89A-F0B5-456D-86EE-691A5FB56C45}" srcOrd="0" destOrd="0" presId="urn:microsoft.com/office/officeart/2005/8/layout/bList2"/>
    <dgm:cxn modelId="{EA1D37CE-384D-49D4-B4B1-F877F0CEA918}" type="presOf" srcId="{CEB2A2FF-4D88-407E-BDE3-ACFA7F99120E}" destId="{6162CADA-BB92-444B-AA81-1E2CD68C2412}" srcOrd="0" destOrd="0" presId="urn:microsoft.com/office/officeart/2005/8/layout/bList2"/>
    <dgm:cxn modelId="{1840A13D-B657-4062-917A-015A7586C253}" type="presOf" srcId="{AF95495C-088E-4F16-9082-7CE4AE33081C}" destId="{56D5C38D-4A1D-412F-AB71-85CE254AC15B}" srcOrd="0" destOrd="0" presId="urn:microsoft.com/office/officeart/2005/8/layout/bList2"/>
    <dgm:cxn modelId="{7314F160-3BE7-4543-AE42-8007C80DB515}" type="presOf" srcId="{AF95495C-088E-4F16-9082-7CE4AE33081C}" destId="{0EF40C24-AFE2-49F1-B62E-1E52B6EF5E82}" srcOrd="1" destOrd="0" presId="urn:microsoft.com/office/officeart/2005/8/layout/bList2"/>
    <dgm:cxn modelId="{EB959B9E-511A-4E3C-8891-AEA67978EDB9}" type="presOf" srcId="{9352FABA-4DAE-41A9-9D20-A5256B1298EE}" destId="{2D9B610D-E18F-4C05-A1CC-7B8100EBC6A7}" srcOrd="1" destOrd="0" presId="urn:microsoft.com/office/officeart/2005/8/layout/bList2"/>
    <dgm:cxn modelId="{4F81C719-F2CB-4E19-965C-70F89048BB8D}" srcId="{6BE1DC79-487E-4DF5-83EC-14B127BC2F76}" destId="{AF95495C-088E-4F16-9082-7CE4AE33081C}" srcOrd="1" destOrd="0" parTransId="{9364EA14-C037-4251-9933-5BBDBB769ABA}" sibTransId="{9D165992-BA9B-4744-A6AD-5A05BC9E8739}"/>
    <dgm:cxn modelId="{93EFEDC1-B1DE-4FE2-9FFF-AB250C077E59}" type="presParOf" srcId="{05DD9CF9-75CB-4141-851E-3BFB21A08033}" destId="{9060FFA9-509E-4EA0-9B1B-444DFBC52A98}" srcOrd="0" destOrd="0" presId="urn:microsoft.com/office/officeart/2005/8/layout/bList2"/>
    <dgm:cxn modelId="{3BF7C7CA-2C89-459E-A11F-00B2C34F3A33}" type="presParOf" srcId="{9060FFA9-509E-4EA0-9B1B-444DFBC52A98}" destId="{6162CADA-BB92-444B-AA81-1E2CD68C2412}" srcOrd="0" destOrd="0" presId="urn:microsoft.com/office/officeart/2005/8/layout/bList2"/>
    <dgm:cxn modelId="{3B394DC0-828C-4435-9F87-D67299F06D70}" type="presParOf" srcId="{9060FFA9-509E-4EA0-9B1B-444DFBC52A98}" destId="{92FB6C2E-926C-428C-A208-A3CAEEFC16B2}" srcOrd="1" destOrd="0" presId="urn:microsoft.com/office/officeart/2005/8/layout/bList2"/>
    <dgm:cxn modelId="{666E4B23-2A1F-4C79-9B6B-44671E00DC1E}" type="presParOf" srcId="{9060FFA9-509E-4EA0-9B1B-444DFBC52A98}" destId="{2D9B610D-E18F-4C05-A1CC-7B8100EBC6A7}" srcOrd="2" destOrd="0" presId="urn:microsoft.com/office/officeart/2005/8/layout/bList2"/>
    <dgm:cxn modelId="{55621945-A71C-4B08-B1AC-1C4FBDC98EA1}" type="presParOf" srcId="{9060FFA9-509E-4EA0-9B1B-444DFBC52A98}" destId="{ACF86442-5F3A-4A50-83ED-09292A92B38F}" srcOrd="3" destOrd="0" presId="urn:microsoft.com/office/officeart/2005/8/layout/bList2"/>
    <dgm:cxn modelId="{BEECBC1B-161B-4BC0-9EB0-D57D30EC599E}" type="presParOf" srcId="{05DD9CF9-75CB-4141-851E-3BFB21A08033}" destId="{16A6F89A-F0B5-456D-86EE-691A5FB56C45}" srcOrd="1" destOrd="0" presId="urn:microsoft.com/office/officeart/2005/8/layout/bList2"/>
    <dgm:cxn modelId="{0B491BC2-97D1-4ECB-A733-01C7CB8DBAB2}" type="presParOf" srcId="{05DD9CF9-75CB-4141-851E-3BFB21A08033}" destId="{83713354-7B04-4951-AC81-0EE39354268A}" srcOrd="2" destOrd="0" presId="urn:microsoft.com/office/officeart/2005/8/layout/bList2"/>
    <dgm:cxn modelId="{A1B7D229-FEAE-4FD2-9391-4A5991D4EB59}" type="presParOf" srcId="{83713354-7B04-4951-AC81-0EE39354268A}" destId="{40BEEADC-0CCF-4548-AA37-79524D44458C}" srcOrd="0" destOrd="0" presId="urn:microsoft.com/office/officeart/2005/8/layout/bList2"/>
    <dgm:cxn modelId="{F1FCC83F-BEDD-4C33-AF42-0449CA875222}" type="presParOf" srcId="{83713354-7B04-4951-AC81-0EE39354268A}" destId="{56D5C38D-4A1D-412F-AB71-85CE254AC15B}" srcOrd="1" destOrd="0" presId="urn:microsoft.com/office/officeart/2005/8/layout/bList2"/>
    <dgm:cxn modelId="{F46187D1-0E30-4600-99BF-D21273CD1B0E}" type="presParOf" srcId="{83713354-7B04-4951-AC81-0EE39354268A}" destId="{0EF40C24-AFE2-49F1-B62E-1E52B6EF5E82}" srcOrd="2" destOrd="0" presId="urn:microsoft.com/office/officeart/2005/8/layout/bList2"/>
    <dgm:cxn modelId="{55DF781E-B579-451D-B7E9-159ADF2B06CE}" type="presParOf" srcId="{83713354-7B04-4951-AC81-0EE39354268A}" destId="{48185CAC-090F-488C-8B1E-34BCF45B55F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110279" y="0"/>
          <a:ext cx="4374793" cy="414788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</a:rPr>
            <a:t>Farmer Field School( FFS) : </a:t>
          </a:r>
          <a:r>
            <a:rPr lang="en-US" sz="1800" b="0" kern="1200" dirty="0" smtClean="0">
              <a:solidFill>
                <a:schemeClr val="tx1"/>
              </a:solidFill>
            </a:rPr>
            <a:t>50</a:t>
          </a:r>
          <a:r>
            <a:rPr lang="en-US" sz="1800" b="0" kern="1200" dirty="0" smtClean="0">
              <a:solidFill>
                <a:prstClr val="black"/>
              </a:solidFill>
              <a:latin typeface="Baskerville Old Face" pitchFamily="18" charset="0"/>
            </a:rPr>
            <a:t> FFS </a:t>
          </a:r>
          <a:r>
            <a:rPr lang="en-US" sz="1800" kern="1200" dirty="0" smtClean="0">
              <a:solidFill>
                <a:prstClr val="black"/>
              </a:solidFill>
              <a:latin typeface="Baskerville Old Face" pitchFamily="18" charset="0"/>
            </a:rPr>
            <a:t>organized and facilitated ( </a:t>
          </a:r>
          <a:r>
            <a:rPr lang="en-US" sz="1800" b="0" kern="1200" dirty="0" smtClean="0">
              <a:solidFill>
                <a:prstClr val="black"/>
              </a:solidFill>
              <a:latin typeface="Baskerville Old Face" pitchFamily="18" charset="0"/>
            </a:rPr>
            <a:t>P</a:t>
          </a:r>
          <a:r>
            <a:rPr lang="en-US" sz="1800" kern="1200" dirty="0" smtClean="0">
              <a:solidFill>
                <a:prstClr val="black"/>
              </a:solidFill>
              <a:latin typeface="Baskerville Old Face" pitchFamily="18" charset="0"/>
            </a:rPr>
            <a:t>lan = 40)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latin typeface="Baskerville Old Face" pitchFamily="18" charset="0"/>
            </a:rPr>
            <a:t>Farmer Demonstration ( F-2-F) : </a:t>
          </a:r>
          <a:r>
            <a:rPr lang="en-US" sz="1800" b="0" kern="1200" dirty="0" smtClean="0"/>
            <a:t>50 demonstration plot </a:t>
          </a:r>
          <a:r>
            <a:rPr lang="en-US" sz="1800" kern="1200" dirty="0" smtClean="0"/>
            <a:t>established and facilitated ( Plan = 40 )</a:t>
          </a:r>
          <a:endParaRPr lang="en-US" sz="1800" kern="1200" dirty="0">
            <a:solidFill>
              <a:prstClr val="black"/>
            </a:solidFill>
            <a:latin typeface="Baskerville Old Face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latin typeface="Baskerville Old Face" pitchFamily="18" charset="0"/>
            </a:rPr>
            <a:t>Farmer Field Days : </a:t>
          </a:r>
          <a:r>
            <a:rPr lang="en-US" sz="1800" b="0" kern="1200" dirty="0" smtClean="0">
              <a:solidFill>
                <a:schemeClr val="tx1"/>
              </a:solidFill>
            </a:rPr>
            <a:t>40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0" kern="1200" dirty="0" smtClean="0">
              <a:solidFill>
                <a:schemeClr val="tx1"/>
              </a:solidFill>
            </a:rPr>
            <a:t>farmer field days  organized for consolidating the learning. ( Plan = 40) </a:t>
          </a:r>
          <a:endParaRPr lang="en-US" sz="1800" b="1" kern="1200" dirty="0">
            <a:solidFill>
              <a:srgbClr val="FF0000"/>
            </a:solidFill>
            <a:latin typeface="Baskerville Old Face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solidFill>
              <a:srgbClr val="FF0000"/>
            </a:solidFill>
            <a:latin typeface="Baskerville Old Face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u="sng" kern="1200" dirty="0" smtClean="0">
              <a:solidFill>
                <a:schemeClr val="tx1"/>
              </a:solidFill>
            </a:rPr>
            <a:t>Observed Result</a:t>
          </a:r>
          <a:endParaRPr lang="en-US" sz="1800" b="1" kern="1200" dirty="0">
            <a:solidFill>
              <a:srgbClr val="FF0000"/>
            </a:solidFill>
            <a:latin typeface="Baskerville Old Face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Good group learning on some of the key farming problem.</a:t>
          </a:r>
          <a:endParaRPr lang="en-US" sz="1800" b="1" u="sng" kern="1200" dirty="0">
            <a:solidFill>
              <a:srgbClr val="FF0000"/>
            </a:solidFill>
            <a:latin typeface="Baskerville Old Face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Good level of adoption of improved farming practice.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u="sng" kern="1200" dirty="0">
            <a:solidFill>
              <a:srgbClr val="FF0000"/>
            </a:solidFill>
            <a:latin typeface="Baskerville Old Face" pitchFamily="18" charset="0"/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207469" y="97190"/>
        <a:ext cx="4180413" cy="4050693"/>
      </dsp:txXfrm>
    </dsp:sp>
    <dsp:sp modelId="{2D9B610D-E18F-4C05-A1CC-7B8100EBC6A7}">
      <dsp:nvSpPr>
        <dsp:cNvPr id="0" name=""/>
        <dsp:cNvSpPr/>
      </dsp:nvSpPr>
      <dsp:spPr>
        <a:xfrm>
          <a:off x="4959088" y="2033685"/>
          <a:ext cx="1841457" cy="23230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: </a:t>
          </a:r>
          <a:endParaRPr lang="en-US" sz="1600" kern="1200" dirty="0"/>
        </a:p>
      </dsp:txBody>
      <dsp:txXfrm>
        <a:off x="4959088" y="2033685"/>
        <a:ext cx="1296800" cy="232306"/>
      </dsp:txXfrm>
    </dsp:sp>
    <dsp:sp modelId="{ACF86442-5F3A-4A50-83ED-09292A92B38F}">
      <dsp:nvSpPr>
        <dsp:cNvPr id="0" name=""/>
        <dsp:cNvSpPr/>
      </dsp:nvSpPr>
      <dsp:spPr>
        <a:xfrm flipH="1">
          <a:off x="4807167" y="3786132"/>
          <a:ext cx="2449067" cy="15662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EADC-0CCF-4548-AA37-79524D44458C}">
      <dsp:nvSpPr>
        <dsp:cNvPr id="0" name=""/>
        <dsp:cNvSpPr/>
      </dsp:nvSpPr>
      <dsp:spPr>
        <a:xfrm>
          <a:off x="4665888" y="100413"/>
          <a:ext cx="3631567" cy="204204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40C24-AFE2-49F1-B62E-1E52B6EF5E82}">
      <dsp:nvSpPr>
        <dsp:cNvPr id="0" name=""/>
        <dsp:cNvSpPr/>
      </dsp:nvSpPr>
      <dsp:spPr>
        <a:xfrm flipH="1">
          <a:off x="7864583" y="3234178"/>
          <a:ext cx="172830" cy="115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chemeClr val="tx1"/>
            </a:solidFill>
          </a:endParaRPr>
        </a:p>
      </dsp:txBody>
      <dsp:txXfrm>
        <a:off x="7864583" y="3234178"/>
        <a:ext cx="121711" cy="115824"/>
      </dsp:txXfrm>
    </dsp:sp>
    <dsp:sp modelId="{48185CAC-090F-488C-8B1E-34BCF45B55FC}">
      <dsp:nvSpPr>
        <dsp:cNvPr id="0" name=""/>
        <dsp:cNvSpPr/>
      </dsp:nvSpPr>
      <dsp:spPr>
        <a:xfrm flipH="1" flipV="1">
          <a:off x="7442232" y="3375503"/>
          <a:ext cx="139987" cy="3376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9898" y="136718"/>
          <a:ext cx="4182047" cy="42490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Rational: </a:t>
          </a:r>
          <a:r>
            <a:rPr lang="en-US" sz="1600" kern="1200" dirty="0" smtClean="0"/>
            <a:t>Improve access to seed, Modality for group extension-encourage both individual and group learning.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Modality; </a:t>
          </a:r>
          <a:r>
            <a:rPr lang="en-US" sz="1600" kern="1200" dirty="0" smtClean="0"/>
            <a:t>Used group approach, S</a:t>
          </a:r>
          <a:r>
            <a:rPr lang="en-US" sz="1600" kern="1200" dirty="0" smtClean="0">
              <a:solidFill>
                <a:schemeClr val="tx1"/>
              </a:solidFill>
            </a:rPr>
            <a:t>eeds purchased locally, </a:t>
          </a:r>
          <a:r>
            <a:rPr lang="en-US" sz="1600" kern="1200" dirty="0" smtClean="0"/>
            <a:t>Seed paid back in kind after harvest. ( 85% repayment)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Achievement; </a:t>
          </a:r>
          <a:r>
            <a:rPr lang="en-US" sz="1600" b="0" kern="1200" dirty="0" smtClean="0"/>
            <a:t>Almost all farmers group received seeds of G/nuts , Sorghum &amp; sesame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</a:rPr>
            <a:t>Learning</a:t>
          </a:r>
          <a:r>
            <a:rPr lang="en-US" sz="1600" b="1" kern="1200" dirty="0" smtClean="0"/>
            <a:t>;</a:t>
          </a:r>
          <a:endParaRPr lang="en-US" sz="1600" b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 </a:t>
          </a:r>
          <a:r>
            <a:rPr lang="en-US" sz="1600" kern="1200" dirty="0" smtClean="0">
              <a:solidFill>
                <a:schemeClr val="tx1"/>
              </a:solidFill>
            </a:rPr>
            <a:t>Improves group learning, Encourage the local seed supplier, Seeds distributed timely &amp; Cost effective.</a:t>
          </a:r>
          <a:endParaRPr lang="en-US" sz="1600" b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Next action; </a:t>
          </a:r>
          <a:r>
            <a:rPr lang="en-US" sz="1600" b="0" kern="1200" dirty="0" smtClean="0"/>
            <a:t>Considering the key learning from this project, variety improvement for open pollinated sorghum launched using 5-10 the best sorghum Varity in </a:t>
          </a:r>
          <a:r>
            <a:rPr lang="en-US" sz="1600" b="0" kern="1200" dirty="0" err="1" smtClean="0"/>
            <a:t>Warrap</a:t>
          </a:r>
          <a:r>
            <a:rPr lang="en-US" sz="1600" b="0" kern="1200" dirty="0" smtClean="0"/>
            <a:t>.</a:t>
          </a:r>
          <a:endParaRPr lang="en-US" sz="1600" b="0" kern="1200" dirty="0"/>
        </a:p>
      </dsp:txBody>
      <dsp:txXfrm>
        <a:off x="107888" y="234708"/>
        <a:ext cx="3986067" cy="4151079"/>
      </dsp:txXfrm>
    </dsp:sp>
    <dsp:sp modelId="{2D9B610D-E18F-4C05-A1CC-7B8100EBC6A7}">
      <dsp:nvSpPr>
        <dsp:cNvPr id="0" name=""/>
        <dsp:cNvSpPr/>
      </dsp:nvSpPr>
      <dsp:spPr>
        <a:xfrm>
          <a:off x="3871778" y="1686762"/>
          <a:ext cx="57075" cy="215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: </a:t>
          </a:r>
          <a:endParaRPr lang="en-US" sz="500" kern="1200" dirty="0"/>
        </a:p>
      </dsp:txBody>
      <dsp:txXfrm>
        <a:off x="3871778" y="1686762"/>
        <a:ext cx="40193" cy="215820"/>
      </dsp:txXfrm>
    </dsp:sp>
    <dsp:sp modelId="{ACF86442-5F3A-4A50-83ED-09292A92B38F}">
      <dsp:nvSpPr>
        <dsp:cNvPr id="0" name=""/>
        <dsp:cNvSpPr/>
      </dsp:nvSpPr>
      <dsp:spPr>
        <a:xfrm>
          <a:off x="3643182" y="2362561"/>
          <a:ext cx="187155" cy="20603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EADC-0CCF-4548-AA37-79524D44458C}">
      <dsp:nvSpPr>
        <dsp:cNvPr id="0" name=""/>
        <dsp:cNvSpPr/>
      </dsp:nvSpPr>
      <dsp:spPr>
        <a:xfrm>
          <a:off x="4220311" y="47127"/>
          <a:ext cx="4332663" cy="220906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40C24-AFE2-49F1-B62E-1E52B6EF5E82}">
      <dsp:nvSpPr>
        <dsp:cNvPr id="0" name=""/>
        <dsp:cNvSpPr/>
      </dsp:nvSpPr>
      <dsp:spPr>
        <a:xfrm>
          <a:off x="5828227" y="4107707"/>
          <a:ext cx="1355473" cy="58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u="sng" kern="1200" baseline="0" dirty="0">
            <a:solidFill>
              <a:schemeClr val="tx1"/>
            </a:solidFill>
          </a:endParaRPr>
        </a:p>
      </dsp:txBody>
      <dsp:txXfrm>
        <a:off x="5828227" y="4107707"/>
        <a:ext cx="954558" cy="58327"/>
      </dsp:txXfrm>
    </dsp:sp>
    <dsp:sp modelId="{48185CAC-090F-488C-8B1E-34BCF45B55FC}">
      <dsp:nvSpPr>
        <dsp:cNvPr id="0" name=""/>
        <dsp:cNvSpPr/>
      </dsp:nvSpPr>
      <dsp:spPr>
        <a:xfrm flipH="1" flipV="1">
          <a:off x="7498502" y="3480786"/>
          <a:ext cx="136473" cy="3292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1062" y="20214"/>
          <a:ext cx="3766192" cy="42469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/>
              </a:solidFill>
            </a:rPr>
            <a:t>150 Ox-plough purchased and distributed for 150 farmers groups. </a:t>
          </a:r>
          <a:r>
            <a:rPr lang="en-US" sz="1800" b="0" kern="1200" dirty="0" smtClean="0">
              <a:solidFill>
                <a:schemeClr val="tx1"/>
              </a:solidFill>
            </a:rPr>
            <a:t>( Plan = 150 ox plough)</a:t>
          </a:r>
          <a:endParaRPr lang="en-US" sz="1800" b="0" kern="1200" dirty="0">
            <a:solidFill>
              <a:srgbClr val="FF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/>
              </a:solidFill>
            </a:rPr>
            <a:t>Farm tools ( 5 Hoe &amp; 5 watering cane) for 6o farmer group </a:t>
          </a:r>
          <a:r>
            <a:rPr lang="en-US" sz="1800" b="0" kern="1200" dirty="0" smtClean="0">
              <a:solidFill>
                <a:schemeClr val="tx1"/>
              </a:solidFill>
            </a:rPr>
            <a:t>( plan = 40 groups)</a:t>
          </a:r>
          <a:endParaRPr lang="en-US" sz="1800" b="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</a:rPr>
            <a:t>Key Learning;</a:t>
          </a:r>
          <a:endParaRPr lang="en-US" sz="1800" b="1" kern="1200" dirty="0">
            <a:solidFill>
              <a:srgbClr val="FF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solidFill>
              <a:srgbClr val="FF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/>
              </a:solidFill>
            </a:rPr>
            <a:t>It is possible to increase production by increasing area under cultivation through provision of farm tools.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89308" y="108460"/>
        <a:ext cx="3589700" cy="4158739"/>
      </dsp:txXfrm>
    </dsp:sp>
    <dsp:sp modelId="{2D9B610D-E18F-4C05-A1CC-7B8100EBC6A7}">
      <dsp:nvSpPr>
        <dsp:cNvPr id="0" name=""/>
        <dsp:cNvSpPr/>
      </dsp:nvSpPr>
      <dsp:spPr>
        <a:xfrm flipV="1">
          <a:off x="2903999" y="4224271"/>
          <a:ext cx="2433451" cy="4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: </a:t>
          </a:r>
          <a:endParaRPr lang="en-US" sz="500" kern="1200" dirty="0"/>
        </a:p>
      </dsp:txBody>
      <dsp:txXfrm rot="10800000">
        <a:off x="2903999" y="4224271"/>
        <a:ext cx="1713698" cy="42928"/>
      </dsp:txXfrm>
    </dsp:sp>
    <dsp:sp modelId="{ACF86442-5F3A-4A50-83ED-09292A92B38F}">
      <dsp:nvSpPr>
        <dsp:cNvPr id="0" name=""/>
        <dsp:cNvSpPr/>
      </dsp:nvSpPr>
      <dsp:spPr>
        <a:xfrm>
          <a:off x="5386177" y="3985872"/>
          <a:ext cx="253690" cy="27928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181635" y="116"/>
          <a:ext cx="4026039" cy="438281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112 </a:t>
          </a:r>
          <a:r>
            <a:rPr lang="en-US" sz="1400" b="0" kern="1200" dirty="0" smtClean="0">
              <a:solidFill>
                <a:schemeClr val="tx1"/>
              </a:solidFill>
            </a:rPr>
            <a:t>Mothers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smtClean="0">
              <a:solidFill>
                <a:schemeClr val="tx1"/>
              </a:solidFill>
            </a:rPr>
            <a:t>trained &amp; supported (Project plan was 100) for establishment of  mother garden. </a:t>
          </a:r>
          <a:endParaRPr lang="en-US" sz="1400" b="1" kern="1200" dirty="0">
            <a:solidFill>
              <a:srgbClr val="FF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FF0000"/>
              </a:solidFill>
            </a:rPr>
            <a:t>Partner Role on Integration;</a:t>
          </a:r>
          <a:endParaRPr lang="en-US" sz="1400" b="1" kern="1200" dirty="0">
            <a:solidFill>
              <a:srgbClr val="FF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WV </a:t>
          </a:r>
          <a:r>
            <a:rPr lang="en-US" sz="1400" b="0" kern="1200" dirty="0" smtClean="0">
              <a:solidFill>
                <a:schemeClr val="tx1"/>
              </a:solidFill>
            </a:rPr>
            <a:t>: Improving Knowledge &amp; skills of vegetable growing.</a:t>
          </a:r>
          <a:endParaRPr lang="en-US" sz="1400" b="0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THESO</a:t>
          </a:r>
          <a:r>
            <a:rPr lang="en-US" sz="1400" b="0" kern="1200" dirty="0" smtClean="0">
              <a:solidFill>
                <a:schemeClr val="tx1"/>
              </a:solidFill>
            </a:rPr>
            <a:t>: Improving knowledge and skills of vegetable utilization.</a:t>
          </a:r>
          <a:endParaRPr lang="en-US" sz="1400" b="0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FF0000"/>
              </a:solidFill>
            </a:rPr>
            <a:t>Key learning;</a:t>
          </a:r>
          <a:endParaRPr lang="en-US" sz="1400" b="1" kern="1200" dirty="0">
            <a:solidFill>
              <a:srgbClr val="FF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tx1"/>
              </a:solidFill>
            </a:rPr>
            <a:t>It is possible to integrate food security and nutrition at HH level.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275970" y="94451"/>
        <a:ext cx="3837369" cy="4288477"/>
      </dsp:txXfrm>
    </dsp:sp>
    <dsp:sp modelId="{2D9B610D-E18F-4C05-A1CC-7B8100EBC6A7}">
      <dsp:nvSpPr>
        <dsp:cNvPr id="0" name=""/>
        <dsp:cNvSpPr/>
      </dsp:nvSpPr>
      <dsp:spPr>
        <a:xfrm flipV="1">
          <a:off x="330091" y="2482479"/>
          <a:ext cx="3411884" cy="1925652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/>
            <a:t>: </a:t>
          </a:r>
          <a:endParaRPr lang="en-US" sz="6500" kern="1200" dirty="0"/>
        </a:p>
      </dsp:txBody>
      <dsp:txXfrm rot="10800000">
        <a:off x="330091" y="2482479"/>
        <a:ext cx="2402735" cy="1925652"/>
      </dsp:txXfrm>
    </dsp:sp>
    <dsp:sp modelId="{ACF86442-5F3A-4A50-83ED-09292A92B38F}">
      <dsp:nvSpPr>
        <dsp:cNvPr id="0" name=""/>
        <dsp:cNvSpPr/>
      </dsp:nvSpPr>
      <dsp:spPr>
        <a:xfrm>
          <a:off x="5018406" y="3498844"/>
          <a:ext cx="178038" cy="19600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0" y="20214"/>
          <a:ext cx="3895925" cy="42469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/>
              </a:solidFill>
            </a:rPr>
            <a:t>This project did the introduction and promotion of FMNR to South Sudan.</a:t>
          </a:r>
          <a:endParaRPr lang="en-US" sz="2000" b="1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>
              <a:solidFill>
                <a:schemeClr val="tx1"/>
              </a:solidFill>
            </a:rPr>
            <a:t>ToT</a:t>
          </a:r>
          <a:r>
            <a:rPr lang="en-US" sz="1800" b="0" kern="1200" dirty="0" smtClean="0">
              <a:solidFill>
                <a:schemeClr val="tx1"/>
              </a:solidFill>
            </a:rPr>
            <a:t> for Gov’t &amp; Project staffs  : 19</a:t>
          </a:r>
          <a:endParaRPr lang="en-US" sz="2000" b="1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tx1"/>
              </a:solidFill>
            </a:rPr>
            <a:t>Mass awareness : 320 HHs( 134 F )</a:t>
          </a:r>
          <a:endParaRPr lang="en-US" sz="1800" b="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tx1"/>
              </a:solidFill>
            </a:rPr>
            <a:t>Training for farmer group : 38 groups</a:t>
          </a:r>
          <a:endParaRPr lang="en-US" sz="1800" b="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tx1"/>
              </a:solidFill>
              <a:latin typeface="Baskerville Old Face" pitchFamily="18" charset="0"/>
            </a:rPr>
            <a:t>FMNR closed area : 20 closed area( project plan was 20</a:t>
          </a:r>
          <a:endParaRPr lang="en-US" sz="1800" b="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>
              <a:solidFill>
                <a:srgbClr val="FF0000"/>
              </a:solidFill>
              <a:latin typeface="Baskerville Old Face" pitchFamily="18" charset="0"/>
            </a:rPr>
            <a:t>Key learning:</a:t>
          </a:r>
          <a:endParaRPr lang="en-US" sz="1800" b="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prstClr val="black"/>
              </a:solidFill>
              <a:latin typeface="Baskerville Old Face" pitchFamily="18" charset="0"/>
            </a:rPr>
            <a:t>Importance of retaining useful trees on farm land rather than clearing all.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prstClr val="black"/>
              </a:solidFill>
              <a:latin typeface="Baskerville Old Face" pitchFamily="18" charset="0"/>
            </a:rPr>
            <a:t>Properly clearing bush and unwanted trees together with proper pruning of trees will speed up trees growth.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 smtClean="0">
            <a:solidFill>
              <a:prstClr val="black"/>
            </a:solidFill>
            <a:latin typeface="Baskerville Old Face" pitchFamily="18" charset="0"/>
          </a:endParaRPr>
        </a:p>
      </dsp:txBody>
      <dsp:txXfrm>
        <a:off x="91286" y="111500"/>
        <a:ext cx="3713353" cy="4155699"/>
      </dsp:txXfrm>
    </dsp:sp>
    <dsp:sp modelId="{2D9B610D-E18F-4C05-A1CC-7B8100EBC6A7}">
      <dsp:nvSpPr>
        <dsp:cNvPr id="0" name=""/>
        <dsp:cNvSpPr/>
      </dsp:nvSpPr>
      <dsp:spPr>
        <a:xfrm flipV="1">
          <a:off x="2903999" y="4224271"/>
          <a:ext cx="2433451" cy="4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: </a:t>
          </a:r>
          <a:endParaRPr lang="en-US" sz="500" kern="1200" dirty="0"/>
        </a:p>
      </dsp:txBody>
      <dsp:txXfrm rot="10800000">
        <a:off x="2903999" y="4224271"/>
        <a:ext cx="1713698" cy="42928"/>
      </dsp:txXfrm>
    </dsp:sp>
    <dsp:sp modelId="{ACF86442-5F3A-4A50-83ED-09292A92B38F}">
      <dsp:nvSpPr>
        <dsp:cNvPr id="0" name=""/>
        <dsp:cNvSpPr/>
      </dsp:nvSpPr>
      <dsp:spPr>
        <a:xfrm>
          <a:off x="5386177" y="3985872"/>
          <a:ext cx="253690" cy="27928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248845" y="2103"/>
          <a:ext cx="3943165" cy="426509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</a:rPr>
            <a:t>Modality: 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prstClr val="black"/>
              </a:solidFill>
              <a:latin typeface="Baskerville Old Face" pitchFamily="18" charset="0"/>
            </a:rPr>
            <a:t>Assessment Done, other partner experience. Design prepared; </a:t>
          </a:r>
          <a:endParaRPr lang="en-US" sz="1800" b="0" kern="1200" dirty="0">
            <a:solidFill>
              <a:prstClr val="black"/>
            </a:solidFill>
            <a:latin typeface="Baskerville Old Face" pitchFamily="18" charset="0"/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prstClr val="black"/>
              </a:solidFill>
              <a:latin typeface="Baskerville Old Face" pitchFamily="18" charset="0"/>
            </a:rPr>
            <a:t>Implementation : at HH level with cost sharing modality</a:t>
          </a:r>
          <a:endParaRPr lang="en-US" sz="1800" b="0" kern="1200" dirty="0">
            <a:solidFill>
              <a:prstClr val="black"/>
            </a:solidFill>
            <a:latin typeface="Baskerville Old Face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solidFill>
              <a:prstClr val="black"/>
            </a:solidFill>
            <a:latin typeface="Baskerville Old Face" pitchFamily="18" charset="0"/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prstClr val="black"/>
              </a:solidFill>
              <a:latin typeface="Baskerville Old Face" pitchFamily="18" charset="0"/>
            </a:rPr>
            <a:t>16 </a:t>
          </a:r>
          <a:r>
            <a:rPr lang="en-US" sz="1800" b="0" kern="1200" dirty="0" smtClean="0">
              <a:solidFill>
                <a:prstClr val="black"/>
              </a:solidFill>
              <a:latin typeface="Baskerville Old Face" pitchFamily="18" charset="0"/>
            </a:rPr>
            <a:t>Improved grainer </a:t>
          </a:r>
          <a:r>
            <a:rPr lang="en-US" sz="1800" kern="1200" dirty="0" smtClean="0">
              <a:solidFill>
                <a:prstClr val="black"/>
              </a:solidFill>
              <a:latin typeface="Baskerville Old Face" pitchFamily="18" charset="0"/>
            </a:rPr>
            <a:t>constructed.( Project plan was 8)</a:t>
          </a:r>
          <a:endParaRPr lang="en-US" sz="1800" kern="1200" dirty="0">
            <a:solidFill>
              <a:prstClr val="black"/>
            </a:solidFill>
            <a:latin typeface="Baskerville Old Face" pitchFamily="18" charset="0"/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prstClr val="black"/>
              </a:solidFill>
              <a:latin typeface="Baskerville Old Face" pitchFamily="18" charset="0"/>
            </a:rPr>
            <a:t>So far </a:t>
          </a:r>
          <a:r>
            <a:rPr lang="en-US" sz="1800" kern="1200" dirty="0" smtClean="0">
              <a:solidFill>
                <a:prstClr val="black"/>
              </a:solidFill>
              <a:latin typeface="Baskerville Old Face" pitchFamily="18" charset="0"/>
            </a:rPr>
            <a:t>a lot of </a:t>
          </a:r>
          <a:r>
            <a:rPr lang="en-US" sz="1800" b="0" kern="1200" dirty="0" smtClean="0">
              <a:solidFill>
                <a:prstClr val="black"/>
              </a:solidFill>
              <a:latin typeface="Baskerville Old Face" pitchFamily="18" charset="0"/>
            </a:rPr>
            <a:t>farmers </a:t>
          </a:r>
          <a:r>
            <a:rPr lang="en-US" sz="1800" kern="1200" dirty="0" smtClean="0">
              <a:solidFill>
                <a:prstClr val="black"/>
              </a:solidFill>
              <a:latin typeface="Baskerville Old Face" pitchFamily="18" charset="0"/>
            </a:rPr>
            <a:t>replicated the improved grainer by their own.</a:t>
          </a:r>
          <a:endParaRPr lang="en-US" sz="1800" kern="1200" dirty="0">
            <a:solidFill>
              <a:prstClr val="black"/>
            </a:solidFill>
            <a:latin typeface="Baskerville Old Face" pitchFamily="18" charset="0"/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solidFill>
              <a:prstClr val="black"/>
            </a:solidFill>
            <a:latin typeface="Baskerville Old Face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latin typeface="Baskerville Old Face" pitchFamily="18" charset="0"/>
            </a:rPr>
            <a:t>Key Learning: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u="none" kern="1200" dirty="0" smtClean="0">
              <a:solidFill>
                <a:prstClr val="black"/>
              </a:solidFill>
              <a:latin typeface="Baskerville Old Face" pitchFamily="18" charset="0"/>
            </a:rPr>
            <a:t>Decrease the crop loss by 20-30%</a:t>
          </a:r>
          <a:endParaRPr lang="en-US" sz="1800" u="none" kern="1200" dirty="0">
            <a:solidFill>
              <a:prstClr val="black"/>
            </a:solidFill>
            <a:latin typeface="Baskerville Old Face" pitchFamily="18" charset="0"/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prstClr val="black"/>
              </a:solidFill>
              <a:latin typeface="Baskerville Old Face" pitchFamily="18" charset="0"/>
            </a:rPr>
            <a:t>Improved the design in such a way it will be </a:t>
          </a:r>
          <a:r>
            <a:rPr lang="en-US" sz="1800" u="none" kern="1200" dirty="0" smtClean="0">
              <a:solidFill>
                <a:prstClr val="black"/>
              </a:solidFill>
              <a:latin typeface="Baskerville Old Face" pitchFamily="18" charset="0"/>
            </a:rPr>
            <a:t>low cost and easily replicated</a:t>
          </a:r>
          <a:endParaRPr lang="en-US" sz="1800" u="none" kern="1200" dirty="0">
            <a:solidFill>
              <a:prstClr val="black"/>
            </a:solidFill>
            <a:latin typeface="Baskerville Old Face" pitchFamily="18" charset="0"/>
          </a:endParaRPr>
        </a:p>
      </dsp:txBody>
      <dsp:txXfrm>
        <a:off x="341238" y="94496"/>
        <a:ext cx="3758379" cy="4172703"/>
      </dsp:txXfrm>
    </dsp:sp>
    <dsp:sp modelId="{2D9B610D-E18F-4C05-A1CC-7B8100EBC6A7}">
      <dsp:nvSpPr>
        <dsp:cNvPr id="0" name=""/>
        <dsp:cNvSpPr/>
      </dsp:nvSpPr>
      <dsp:spPr>
        <a:xfrm>
          <a:off x="1918130" y="4149961"/>
          <a:ext cx="529230" cy="457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: </a:t>
          </a:r>
          <a:endParaRPr lang="en-US" sz="500" kern="1200" dirty="0"/>
        </a:p>
      </dsp:txBody>
      <dsp:txXfrm>
        <a:off x="1918130" y="4149961"/>
        <a:ext cx="372697" cy="45717"/>
      </dsp:txXfrm>
    </dsp:sp>
    <dsp:sp modelId="{ACF86442-5F3A-4A50-83ED-09292A92B38F}">
      <dsp:nvSpPr>
        <dsp:cNvPr id="0" name=""/>
        <dsp:cNvSpPr/>
      </dsp:nvSpPr>
      <dsp:spPr>
        <a:xfrm>
          <a:off x="3309016" y="3962396"/>
          <a:ext cx="219146" cy="24125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EADC-0CCF-4548-AA37-79524D44458C}">
      <dsp:nvSpPr>
        <dsp:cNvPr id="0" name=""/>
        <dsp:cNvSpPr/>
      </dsp:nvSpPr>
      <dsp:spPr>
        <a:xfrm>
          <a:off x="4189993" y="0"/>
          <a:ext cx="3850847" cy="216703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40C24-AFE2-49F1-B62E-1E52B6EF5E82}">
      <dsp:nvSpPr>
        <dsp:cNvPr id="0" name=""/>
        <dsp:cNvSpPr/>
      </dsp:nvSpPr>
      <dsp:spPr>
        <a:xfrm rot="10800000" flipV="1">
          <a:off x="6235918" y="3783098"/>
          <a:ext cx="493739" cy="167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chemeClr val="tx1"/>
            </a:solidFill>
          </a:endParaRPr>
        </a:p>
      </dsp:txBody>
      <dsp:txXfrm rot="-10800000">
        <a:off x="6381954" y="3783098"/>
        <a:ext cx="347703" cy="167265"/>
      </dsp:txXfrm>
    </dsp:sp>
    <dsp:sp modelId="{48185CAC-090F-488C-8B1E-34BCF45B55FC}">
      <dsp:nvSpPr>
        <dsp:cNvPr id="0" name=""/>
        <dsp:cNvSpPr/>
      </dsp:nvSpPr>
      <dsp:spPr>
        <a:xfrm flipH="1" flipV="1">
          <a:off x="7452565" y="3510275"/>
          <a:ext cx="159801" cy="3854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0" y="23245"/>
          <a:ext cx="4460324" cy="45755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FF0000"/>
              </a:solidFill>
            </a:rPr>
            <a:t>Modality</a:t>
          </a:r>
          <a:endParaRPr lang="en-US" sz="2000" b="1" kern="1200" dirty="0">
            <a:solidFill>
              <a:srgbClr val="FF0000"/>
            </a:solidFill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tx1"/>
              </a:solidFill>
            </a:rPr>
            <a:t>Training given for 50 farmers </a:t>
          </a:r>
          <a:r>
            <a:rPr lang="en-US" sz="1800" b="0" kern="1200" dirty="0" smtClean="0">
              <a:solidFill>
                <a:schemeClr val="tx1"/>
              </a:solidFill>
            </a:rPr>
            <a:t>group</a:t>
          </a:r>
          <a:endParaRPr lang="en-US" sz="1800" b="0" kern="1200" dirty="0">
            <a:solidFill>
              <a:srgbClr val="FF0000"/>
            </a:solidFill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tx1"/>
              </a:solidFill>
            </a:rPr>
            <a:t>Technical support during VSLA set up</a:t>
          </a:r>
          <a:endParaRPr lang="en-US" sz="1800" b="0" kern="1200" dirty="0">
            <a:solidFill>
              <a:srgbClr val="FF0000"/>
            </a:solidFill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tx1"/>
              </a:solidFill>
            </a:rPr>
            <a:t>VSLA Kits support for 40 </a:t>
          </a:r>
          <a:r>
            <a:rPr lang="en-US" sz="1800" b="0" kern="1200" dirty="0" smtClean="0">
              <a:solidFill>
                <a:schemeClr val="tx1"/>
              </a:solidFill>
            </a:rPr>
            <a:t>group</a:t>
          </a:r>
          <a:endParaRPr lang="en-US" sz="1800" b="0" kern="1200" dirty="0">
            <a:solidFill>
              <a:srgbClr val="FF0000"/>
            </a:solidFill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tx1"/>
              </a:solidFill>
            </a:rPr>
            <a:t>Integrated adult literacy numeracy class</a:t>
          </a:r>
          <a:endParaRPr lang="en-US" sz="1800" b="0" kern="1200" dirty="0">
            <a:solidFill>
              <a:schemeClr val="tx1"/>
            </a:solidFill>
          </a:endParaRP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FF0000"/>
              </a:solidFill>
              <a:latin typeface="Baskerville Old Face" pitchFamily="18" charset="0"/>
            </a:rPr>
            <a:t>Key learning:</a:t>
          </a:r>
          <a:endParaRPr lang="en-US" sz="2000" b="0" kern="1200" dirty="0">
            <a:solidFill>
              <a:srgbClr val="FF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prstClr val="black"/>
              </a:solidFill>
              <a:latin typeface="Baskerville Old Face" pitchFamily="18" charset="0"/>
            </a:rPr>
            <a:t>Poor people have the capacity to save even though it is small.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prstClr val="black"/>
              </a:solidFill>
              <a:latin typeface="Baskerville Old Face" pitchFamily="18" charset="0"/>
            </a:rPr>
            <a:t>Possible to establish financial institute in rural area just by mobilizing their own saving.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prstClr val="black"/>
              </a:solidFill>
              <a:latin typeface="Baskerville Old Face" pitchFamily="18" charset="0"/>
            </a:rPr>
            <a:t>It is possible to ensue ownership and continuity of the service with member capacity building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 smtClean="0">
            <a:solidFill>
              <a:prstClr val="black"/>
            </a:solidFill>
            <a:latin typeface="Baskerville Old Face" pitchFamily="18" charset="0"/>
          </a:endParaRPr>
        </a:p>
      </dsp:txBody>
      <dsp:txXfrm>
        <a:off x="104511" y="127756"/>
        <a:ext cx="4251302" cy="4470996"/>
      </dsp:txXfrm>
    </dsp:sp>
    <dsp:sp modelId="{2D9B610D-E18F-4C05-A1CC-7B8100EBC6A7}">
      <dsp:nvSpPr>
        <dsp:cNvPr id="0" name=""/>
        <dsp:cNvSpPr/>
      </dsp:nvSpPr>
      <dsp:spPr>
        <a:xfrm rot="10800000" flipV="1">
          <a:off x="4221489" y="3984731"/>
          <a:ext cx="3968420" cy="614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VSLA Member on monthly saving  in </a:t>
          </a:r>
          <a:r>
            <a:rPr lang="en-US" sz="1700" kern="1200" dirty="0" err="1" smtClean="0"/>
            <a:t>Gogerial</a:t>
          </a:r>
          <a:r>
            <a:rPr lang="en-US" sz="1700" kern="1200" dirty="0" smtClean="0"/>
            <a:t> East County </a:t>
          </a:r>
          <a:endParaRPr lang="en-US" sz="1700" kern="1200" dirty="0"/>
        </a:p>
      </dsp:txBody>
      <dsp:txXfrm rot="-10800000">
        <a:off x="5395247" y="3984731"/>
        <a:ext cx="2794662" cy="614021"/>
      </dsp:txXfrm>
    </dsp:sp>
    <dsp:sp modelId="{ACF86442-5F3A-4A50-83ED-09292A92B38F}">
      <dsp:nvSpPr>
        <dsp:cNvPr id="0" name=""/>
        <dsp:cNvSpPr/>
      </dsp:nvSpPr>
      <dsp:spPr>
        <a:xfrm>
          <a:off x="4020226" y="4297864"/>
          <a:ext cx="273314" cy="30088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56414" y="4360"/>
          <a:ext cx="3990772" cy="426283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149923" y="97869"/>
        <a:ext cx="3803754" cy="4169330"/>
      </dsp:txXfrm>
    </dsp:sp>
    <dsp:sp modelId="{2D9B610D-E18F-4C05-A1CC-7B8100EBC6A7}">
      <dsp:nvSpPr>
        <dsp:cNvPr id="0" name=""/>
        <dsp:cNvSpPr/>
      </dsp:nvSpPr>
      <dsp:spPr>
        <a:xfrm rot="10800000" flipV="1">
          <a:off x="0" y="3886202"/>
          <a:ext cx="3721821" cy="3091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Opening of the </a:t>
          </a:r>
          <a:r>
            <a:rPr lang="en-US" sz="1300" kern="1200" smtClean="0">
              <a:solidFill>
                <a:schemeClr val="tx1"/>
              </a:solidFill>
            </a:rPr>
            <a:t>workshop by A/ZPM </a:t>
          </a:r>
          <a:endParaRPr lang="en-US" sz="1300" kern="1200" dirty="0">
            <a:solidFill>
              <a:schemeClr val="tx1"/>
            </a:solidFill>
          </a:endParaRPr>
        </a:p>
      </dsp:txBody>
      <dsp:txXfrm rot="-10800000">
        <a:off x="1100820" y="3886202"/>
        <a:ext cx="2621000" cy="309130"/>
      </dsp:txXfrm>
    </dsp:sp>
    <dsp:sp modelId="{ACF86442-5F3A-4A50-83ED-09292A92B38F}">
      <dsp:nvSpPr>
        <dsp:cNvPr id="0" name=""/>
        <dsp:cNvSpPr/>
      </dsp:nvSpPr>
      <dsp:spPr>
        <a:xfrm>
          <a:off x="3103640" y="3693699"/>
          <a:ext cx="175384" cy="19307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EADC-0CCF-4548-AA37-79524D44458C}">
      <dsp:nvSpPr>
        <dsp:cNvPr id="0" name=""/>
        <dsp:cNvSpPr/>
      </dsp:nvSpPr>
      <dsp:spPr>
        <a:xfrm>
          <a:off x="4239347" y="45111"/>
          <a:ext cx="4220359" cy="417697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40C24-AFE2-49F1-B62E-1E52B6EF5E82}">
      <dsp:nvSpPr>
        <dsp:cNvPr id="0" name=""/>
        <dsp:cNvSpPr/>
      </dsp:nvSpPr>
      <dsp:spPr>
        <a:xfrm>
          <a:off x="4314798" y="3733800"/>
          <a:ext cx="4193408" cy="274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C00000"/>
              </a:solidFill>
            </a:rPr>
            <a:t>   Cooperation that Counts.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4314798" y="3733800"/>
        <a:ext cx="2953104" cy="274319"/>
      </dsp:txXfrm>
    </dsp:sp>
    <dsp:sp modelId="{48185CAC-090F-488C-8B1E-34BCF45B55FC}">
      <dsp:nvSpPr>
        <dsp:cNvPr id="0" name=""/>
        <dsp:cNvSpPr/>
      </dsp:nvSpPr>
      <dsp:spPr>
        <a:xfrm flipH="1" flipV="1">
          <a:off x="7225881" y="3500830"/>
          <a:ext cx="127890" cy="3085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8DC62-C62D-4E6A-B2A1-F300ADA6AFDD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3FFFA-F720-499E-BFB5-06597B5E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9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4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0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2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4463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41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251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15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FA039-7F0E-43CE-8973-0D911AAC7E0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3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7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9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2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2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3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8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8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7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0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diagramLayout" Target="../diagrams/layout8.xml"/><Relationship Id="rId7" Type="http://schemas.openxmlformats.org/officeDocument/2006/relationships/image" Target="../media/image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4.xml"/><Relationship Id="rId11" Type="http://schemas.openxmlformats.org/officeDocument/2006/relationships/package" Target="../embeddings/Microsoft_Word_Document1.docx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diagramLayout" Target="../diagrams/layout5.xml"/><Relationship Id="rId7" Type="http://schemas.openxmlformats.org/officeDocument/2006/relationships/image" Target="../media/image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diagramLayout" Target="../diagrams/layout6.xml"/><Relationship Id="rId7" Type="http://schemas.openxmlformats.org/officeDocument/2006/relationships/image" Target="../media/image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diagramLayout" Target="../diagrams/layout7.xml"/><Relationship Id="rId7" Type="http://schemas.openxmlformats.org/officeDocument/2006/relationships/image" Target="../media/image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449580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 smtClean="0"/>
              <a:t>Improving </a:t>
            </a:r>
            <a:br>
              <a:rPr lang="en-GB" sz="2400" b="1" dirty="0" smtClean="0"/>
            </a:br>
            <a:r>
              <a:rPr lang="en-GB" sz="2400" b="1" dirty="0" smtClean="0"/>
              <a:t>Food Security &amp; Nutrition Project</a:t>
            </a:r>
            <a:br>
              <a:rPr lang="en-GB" sz="24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 smtClean="0">
                <a:solidFill>
                  <a:srgbClr val="C00000"/>
                </a:solidFill>
              </a:rPr>
              <a:t>Major Achievements &amp; Key Learning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/>
              <a:t>Presentation on 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QRM of 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C00000"/>
                </a:solidFill>
              </a:rPr>
              <a:t>EU Partners in South Sudan</a:t>
            </a:r>
            <a:r>
              <a:rPr lang="en-US" sz="3600" b="1" dirty="0">
                <a:solidFill>
                  <a:srgbClr val="C00000"/>
                </a:solidFill>
              </a:rPr>
              <a:t/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GB" sz="3200" b="1" dirty="0" smtClean="0">
                <a:solidFill>
                  <a:srgbClr val="0070C0"/>
                </a:solidFill>
              </a:rPr>
              <a:t>				</a:t>
            </a:r>
            <a:r>
              <a:rPr lang="en-US" sz="1800" b="1" dirty="0" smtClean="0">
                <a:ea typeface="+mn-ea"/>
                <a:cs typeface="+mn-cs"/>
              </a:rPr>
              <a:t>November 22-23, 2017 </a:t>
            </a:r>
            <a:br>
              <a:rPr lang="en-US" sz="1800" b="1" dirty="0" smtClean="0">
                <a:ea typeface="+mn-ea"/>
                <a:cs typeface="+mn-cs"/>
              </a:rPr>
            </a:br>
            <a:r>
              <a:rPr lang="en-US" sz="1800" b="1" dirty="0">
                <a:ea typeface="+mn-ea"/>
                <a:cs typeface="+mn-cs"/>
              </a:rPr>
              <a:t>	</a:t>
            </a:r>
            <a:r>
              <a:rPr lang="en-US" sz="1800" b="1" dirty="0" smtClean="0">
                <a:ea typeface="+mn-ea"/>
                <a:cs typeface="+mn-cs"/>
              </a:rPr>
              <a:t>		                                                 Juba</a:t>
            </a:r>
            <a:endParaRPr lang="en-US" sz="1800" b="1" dirty="0"/>
          </a:p>
        </p:txBody>
      </p:sp>
      <p:pic>
        <p:nvPicPr>
          <p:cNvPr id="6" name="Picture 5" descr="European Un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9664"/>
            <a:ext cx="12287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3089" y="950877"/>
            <a:ext cx="1223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European Union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37" y="151037"/>
            <a:ext cx="1297763" cy="90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Lisi_Alex.WVSDNO\Desktop\downloa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9494"/>
            <a:ext cx="3407391" cy="1168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371600" y="1177112"/>
            <a:ext cx="6400800" cy="72788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Evaluation Report: </a:t>
            </a:r>
            <a:r>
              <a:rPr lang="en-US" sz="2800" b="1" dirty="0" smtClean="0">
                <a:solidFill>
                  <a:srgbClr val="C00000"/>
                </a:solidFill>
                <a:latin typeface="Baskerville Old Face" pitchFamily="18" charset="0"/>
              </a:rPr>
              <a:t>Average Harvest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86DC13-469D-487E-B838-B135369F10B1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5125" name="Picture 5" descr="European Un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8900"/>
            <a:ext cx="12287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251347" y="900113"/>
            <a:ext cx="1223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European Union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2872"/>
            <a:ext cx="1275609" cy="8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752582"/>
              </p:ext>
            </p:extLst>
          </p:nvPr>
        </p:nvGraphicFramePr>
        <p:xfrm>
          <a:off x="609602" y="2057398"/>
          <a:ext cx="8077198" cy="4114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4547"/>
                <a:gridCol w="938231"/>
                <a:gridCol w="937406"/>
                <a:gridCol w="1034692"/>
                <a:gridCol w="921742"/>
                <a:gridCol w="1261418"/>
                <a:gridCol w="929162"/>
              </a:tblGrid>
              <a:tr h="866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endParaRPr lang="en-GB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 smtClean="0">
                          <a:effectLst/>
                        </a:rPr>
                        <a:t>Locations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400" dirty="0">
                          <a:effectLst/>
                        </a:rPr>
                        <a:t>Baseline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400" dirty="0">
                          <a:effectLst/>
                        </a:rPr>
                        <a:t>MTE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400" dirty="0">
                          <a:effectLst/>
                        </a:rPr>
                        <a:t>FE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endParaRPr lang="en-GB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100" dirty="0" smtClean="0">
                          <a:effectLst/>
                        </a:rPr>
                        <a:t>RD1</a:t>
                      </a:r>
                      <a:r>
                        <a:rPr lang="en-GB" sz="1100" dirty="0">
                          <a:effectLst/>
                        </a:rPr>
                        <a:t>*, p-value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endParaRPr lang="en-GB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100" dirty="0" smtClean="0">
                          <a:effectLst/>
                        </a:rPr>
                        <a:t>RD2</a:t>
                      </a:r>
                      <a:r>
                        <a:rPr lang="en-GB" sz="1100" dirty="0">
                          <a:effectLst/>
                        </a:rPr>
                        <a:t>*, p-value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endParaRPr lang="en-GB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 smtClean="0">
                          <a:effectLst/>
                        </a:rPr>
                        <a:t>Target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680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>
                          <a:effectLst/>
                        </a:rPr>
                        <a:t>(n=643)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400">
                          <a:effectLst/>
                        </a:rPr>
                        <a:t>(n=337)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>
                          <a:effectLst/>
                        </a:rPr>
                        <a:t>(n=300)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100">
                          <a:effectLst/>
                        </a:rPr>
                        <a:t>(kg increase)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100">
                          <a:effectLst/>
                        </a:rPr>
                        <a:t>(kg increase)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866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nn-NO" sz="1400">
                          <a:effectLst/>
                        </a:rPr>
                        <a:t>Sorghum- Avg Harvest (kg/Feddan)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78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51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225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100">
                          <a:effectLst/>
                        </a:rPr>
                        <a:t>174, p&lt;0.001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100">
                          <a:effectLst/>
                        </a:rPr>
                        <a:t>147 (188%), p&lt;0.001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 b="1" dirty="0">
                          <a:effectLst/>
                        </a:rPr>
                        <a:t>40%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866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400">
                          <a:effectLst/>
                        </a:rPr>
                        <a:t>Ground nut- Avg harvest (kg/Feddan)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b="1">
                          <a:effectLst/>
                        </a:rPr>
                        <a:t>30</a:t>
                      </a:r>
                      <a:endParaRPr lang="en-US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b="1">
                          <a:effectLst/>
                        </a:rPr>
                        <a:t>89</a:t>
                      </a:r>
                      <a:endParaRPr lang="en-US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140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100" dirty="0">
                          <a:effectLst/>
                        </a:rPr>
                        <a:t>51, p&lt;0.001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100">
                          <a:effectLst/>
                        </a:rPr>
                        <a:t>110 (275%), p&lt;0.001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835336">
                <a:tc gridSpan="7">
                  <a:txBody>
                    <a:bodyPr/>
                    <a:lstStyle/>
                    <a:p>
                      <a:pPr marL="4572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200" dirty="0">
                          <a:effectLst/>
                        </a:rPr>
                        <a:t>RD1*: Risk Difference and cluster adjusted p-value to show the significant difference between MTE and FE</a:t>
                      </a:r>
                      <a:endParaRPr lang="en-US" sz="1200" dirty="0">
                        <a:effectLst/>
                      </a:endParaRPr>
                    </a:p>
                    <a:p>
                      <a:pPr marL="4572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200" dirty="0">
                          <a:effectLst/>
                        </a:rPr>
                        <a:t>RD2*: Risk Difference and cluster adjusted p-value to show the significant difference between Baseline and FE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200" dirty="0">
                          <a:effectLst/>
                        </a:rPr>
                        <a:t>		p&lt;0.0001 indicated that the risk difference (RD) was 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statistically strongly significant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 descr="C:\Users\Lisi_Alex.WVSDNO\Desktop\downloa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495"/>
            <a:ext cx="3178791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6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676400" y="1177112"/>
            <a:ext cx="6019800" cy="423088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Evaluation Report- </a:t>
            </a:r>
            <a:r>
              <a:rPr lang="en-US" sz="2400" b="1" dirty="0" smtClean="0">
                <a:solidFill>
                  <a:srgbClr val="C00000"/>
                </a:solidFill>
                <a:latin typeface="Baskerville Old Face" pitchFamily="18" charset="0"/>
              </a:rPr>
              <a:t>On Project Indicator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62861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n-GB" sz="2000" b="1" dirty="0" smtClean="0">
              <a:solidFill>
                <a:prstClr val="black"/>
              </a:solidFill>
              <a:cs typeface="Arial" charset="0"/>
            </a:endParaRPr>
          </a:p>
          <a:p>
            <a:pPr marL="457200" lvl="1" indent="0" algn="just">
              <a:buNone/>
            </a:pPr>
            <a:r>
              <a:rPr lang="en-GB" sz="2000" b="1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GB" b="1" dirty="0" smtClean="0">
              <a:solidFill>
                <a:prstClr val="black"/>
              </a:solidFill>
              <a:cs typeface="Arial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endParaRPr lang="en-GB" sz="1700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86DC13-469D-487E-B838-B135369F10B1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5125" name="Picture 5" descr="European Un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8900"/>
            <a:ext cx="12287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251347" y="900113"/>
            <a:ext cx="1223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European Union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691" y="125294"/>
            <a:ext cx="1275609" cy="8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059085"/>
              </p:ext>
            </p:extLst>
          </p:nvPr>
        </p:nvGraphicFramePr>
        <p:xfrm>
          <a:off x="685799" y="1828799"/>
          <a:ext cx="8001001" cy="4156703"/>
        </p:xfrm>
        <a:graphic>
          <a:graphicData uri="http://schemas.openxmlformats.org/drawingml/2006/table">
            <a:tbl>
              <a:tblPr firstRow="1" firstCol="1" bandRow="1"/>
              <a:tblGrid>
                <a:gridCol w="3303460"/>
                <a:gridCol w="826087"/>
                <a:gridCol w="774291"/>
                <a:gridCol w="782409"/>
                <a:gridCol w="1045373"/>
                <a:gridCol w="1269381"/>
              </a:tblGrid>
              <a:tr h="818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Objectively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verifiable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MTE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Remark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9878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change in average household food deficit months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↓↓↓ 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9863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SO: % small holder farmers who report improved capacity for food production: 75 %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76.6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↑↑↑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3222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SO: % of farmer group members who report improved skills to support mother and child nutrition: 0.75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97.7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↑↑↑  45.1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 descr="C:\Users\Lisi_Alex.WVSDNO\Desktop\downloa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495"/>
            <a:ext cx="3178791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3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1012079"/>
            <a:ext cx="4876800" cy="664321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Project Closing Workshop</a:t>
            </a:r>
            <a:endParaRPr lang="en-US" sz="2400" kern="0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4955802"/>
              </p:ext>
            </p:extLst>
          </p:nvPr>
        </p:nvGraphicFramePr>
        <p:xfrm>
          <a:off x="457200" y="1828800"/>
          <a:ext cx="8508207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02" y="60632"/>
            <a:ext cx="1176796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Lisi_Alex.WVSDNO\Desktop\download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495"/>
            <a:ext cx="3178791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2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524000"/>
            <a:ext cx="7848600" cy="43434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marL="0" lvl="0" indent="0">
              <a:buNone/>
            </a:pPr>
            <a:r>
              <a:rPr lang="en-US" sz="2900" b="1" dirty="0">
                <a:solidFill>
                  <a:prstClr val="black"/>
                </a:solidFill>
                <a:latin typeface="Baskerville Old Face" pitchFamily="18" charset="0"/>
              </a:rPr>
              <a:t>	</a:t>
            </a:r>
            <a:endParaRPr lang="en-US" sz="2900" dirty="0" smtClean="0">
              <a:solidFill>
                <a:prstClr val="black"/>
              </a:solidFill>
              <a:latin typeface="Baskerville Old Face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n-US" sz="2000" dirty="0">
              <a:solidFill>
                <a:prstClr val="black"/>
              </a:solidFill>
              <a:latin typeface="Baskerville Old Face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sz="1800" b="1" dirty="0">
              <a:solidFill>
                <a:prstClr val="black"/>
              </a:solidFill>
              <a:latin typeface="Baskerville Old Face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000" dirty="0">
              <a:latin typeface="Baskerville Old Face" pitchFamily="18" charset="0"/>
            </a:endParaRPr>
          </a:p>
        </p:txBody>
      </p:sp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28750" y="1676400"/>
            <a:ext cx="649605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smtClean="0">
                <a:solidFill>
                  <a:srgbClr val="FF0000"/>
                </a:solidFill>
                <a:latin typeface="Baskerville Old Face" pitchFamily="18" charset="0"/>
              </a:rPr>
              <a:t>Thank You!</a:t>
            </a:r>
          </a:p>
        </p:txBody>
      </p:sp>
      <p:pic>
        <p:nvPicPr>
          <p:cNvPr id="11" name="Picture 10" descr="C:\Users\Lisi_Alex.WVSDNO\Desktop\downloa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495"/>
            <a:ext cx="3178791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02" y="60632"/>
            <a:ext cx="1176796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7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676400" y="1177112"/>
            <a:ext cx="5562600" cy="61637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Project </a:t>
            </a: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Background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711326"/>
            <a:ext cx="8382000" cy="4640082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en-GB" sz="1700" b="1" dirty="0">
                <a:solidFill>
                  <a:prstClr val="black"/>
                </a:solidFill>
                <a:latin typeface="Gill Sans MT" panose="020B0502020104020203"/>
                <a:cs typeface="Arial" charset="0"/>
              </a:rPr>
              <a:t>Project Name</a:t>
            </a:r>
            <a:r>
              <a:rPr lang="en-GB" sz="1700" dirty="0">
                <a:solidFill>
                  <a:prstClr val="black"/>
                </a:solidFill>
                <a:latin typeface="Gill Sans MT" panose="020B0502020104020203"/>
                <a:cs typeface="Arial" charset="0"/>
              </a:rPr>
              <a:t>: </a:t>
            </a:r>
            <a:r>
              <a:rPr lang="en-GB" sz="1700" dirty="0" smtClean="0">
                <a:solidFill>
                  <a:prstClr val="black"/>
                </a:solidFill>
                <a:latin typeface="Gill Sans MT" panose="020B0502020104020203"/>
                <a:cs typeface="Arial" charset="0"/>
              </a:rPr>
              <a:t>		</a:t>
            </a:r>
            <a:r>
              <a:rPr lang="en-GB" sz="1700" dirty="0" smtClean="0">
                <a:solidFill>
                  <a:srgbClr val="002060"/>
                </a:solidFill>
                <a:latin typeface="Gill Sans MT" panose="020B0502020104020203"/>
              </a:rPr>
              <a:t>Improving </a:t>
            </a:r>
            <a:r>
              <a:rPr lang="en-GB" sz="1700" dirty="0">
                <a:solidFill>
                  <a:srgbClr val="002060"/>
                </a:solidFill>
                <a:latin typeface="Gill Sans MT" panose="020B0502020104020203"/>
              </a:rPr>
              <a:t>food and </a:t>
            </a:r>
            <a:r>
              <a:rPr lang="en-GB" sz="1700" dirty="0" smtClean="0">
                <a:solidFill>
                  <a:srgbClr val="002060"/>
                </a:solidFill>
                <a:latin typeface="Gill Sans MT" panose="020B0502020104020203"/>
              </a:rPr>
              <a:t>nutrition Security </a:t>
            </a:r>
            <a:r>
              <a:rPr lang="en-GB" sz="1700" dirty="0">
                <a:solidFill>
                  <a:srgbClr val="002060"/>
                </a:solidFill>
                <a:latin typeface="Gill Sans MT" panose="020B0502020104020203"/>
              </a:rPr>
              <a:t>for </a:t>
            </a:r>
            <a:r>
              <a:rPr lang="en-GB" sz="1700" dirty="0" smtClean="0">
                <a:solidFill>
                  <a:srgbClr val="002060"/>
                </a:solidFill>
                <a:latin typeface="Gill Sans MT" panose="020B0502020104020203"/>
              </a:rPr>
              <a:t>				Vulnerable groups in </a:t>
            </a:r>
            <a:r>
              <a:rPr lang="en-GB" sz="1700" dirty="0" err="1">
                <a:solidFill>
                  <a:srgbClr val="002060"/>
                </a:solidFill>
                <a:latin typeface="Gill Sans MT" panose="020B0502020104020203"/>
              </a:rPr>
              <a:t>Warrap</a:t>
            </a:r>
            <a:r>
              <a:rPr lang="en-GB" sz="1700" dirty="0">
                <a:solidFill>
                  <a:srgbClr val="002060"/>
                </a:solidFill>
                <a:latin typeface="Gill Sans MT" panose="020B0502020104020203"/>
              </a:rPr>
              <a:t> State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GB" sz="1700" b="1" dirty="0">
                <a:solidFill>
                  <a:prstClr val="black"/>
                </a:solidFill>
                <a:latin typeface="Gill Sans MT" panose="020B0502020104020203"/>
                <a:cs typeface="Arial" charset="0"/>
              </a:rPr>
              <a:t>Project Duration</a:t>
            </a:r>
            <a:r>
              <a:rPr lang="en-GB" sz="1700" dirty="0">
                <a:solidFill>
                  <a:prstClr val="black"/>
                </a:solidFill>
                <a:latin typeface="Gill Sans MT" panose="020B0502020104020203"/>
                <a:cs typeface="Arial" charset="0"/>
              </a:rPr>
              <a:t>:     	</a:t>
            </a:r>
            <a:r>
              <a:rPr lang="en-GB" sz="1700" dirty="0" smtClean="0">
                <a:solidFill>
                  <a:prstClr val="black"/>
                </a:solidFill>
                <a:latin typeface="Gill Sans MT" panose="020B0502020104020203"/>
                <a:cs typeface="Arial" charset="0"/>
              </a:rPr>
              <a:t>36 Months, Started : November </a:t>
            </a:r>
            <a:r>
              <a:rPr lang="en-GB" sz="1700" dirty="0">
                <a:solidFill>
                  <a:prstClr val="black"/>
                </a:solidFill>
                <a:latin typeface="Gill Sans MT" panose="020B0502020104020203"/>
                <a:cs typeface="Arial" charset="0"/>
              </a:rPr>
              <a:t>1, </a:t>
            </a:r>
            <a:r>
              <a:rPr lang="en-GB" sz="1700" dirty="0" smtClean="0">
                <a:solidFill>
                  <a:prstClr val="black"/>
                </a:solidFill>
                <a:latin typeface="Gill Sans MT" panose="020B0502020104020203"/>
                <a:cs typeface="Arial" charset="0"/>
              </a:rPr>
              <a:t>2014 &amp; Ended : 			October </a:t>
            </a:r>
            <a:r>
              <a:rPr lang="en-GB" sz="1700" dirty="0">
                <a:solidFill>
                  <a:prstClr val="black"/>
                </a:solidFill>
                <a:latin typeface="Gill Sans MT" panose="020B0502020104020203"/>
                <a:cs typeface="Arial" charset="0"/>
              </a:rPr>
              <a:t>31, 2017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US" sz="1700" b="1" dirty="0">
                <a:solidFill>
                  <a:prstClr val="black"/>
                </a:solidFill>
                <a:latin typeface="Gill Sans MT" panose="020B0502020104020203"/>
              </a:rPr>
              <a:t>Project Budget</a:t>
            </a:r>
            <a:r>
              <a:rPr lang="en-US" sz="1700" dirty="0">
                <a:solidFill>
                  <a:prstClr val="black"/>
                </a:solidFill>
                <a:latin typeface="Gill Sans MT" panose="020B0502020104020203"/>
              </a:rPr>
              <a:t>:            </a:t>
            </a:r>
            <a:r>
              <a:rPr lang="en-US" sz="1700" dirty="0" smtClean="0">
                <a:solidFill>
                  <a:prstClr val="black"/>
                </a:solidFill>
                <a:latin typeface="Gill Sans MT" panose="020B0502020104020203"/>
              </a:rPr>
              <a:t>    </a:t>
            </a:r>
            <a:r>
              <a:rPr lang="en-US" sz="1700" dirty="0" smtClean="0">
                <a:solidFill>
                  <a:prstClr val="black"/>
                </a:solidFill>
                <a:latin typeface="Gill Sans MT" panose="020B0502020104020203"/>
                <a:cs typeface="Arial" charset="0"/>
              </a:rPr>
              <a:t>1,500,000.00 </a:t>
            </a:r>
            <a:r>
              <a:rPr lang="en-US" sz="1700" dirty="0">
                <a:solidFill>
                  <a:prstClr val="black"/>
                </a:solidFill>
                <a:latin typeface="Gill Sans MT" panose="020B0502020104020203"/>
                <a:cs typeface="Arial" charset="0"/>
              </a:rPr>
              <a:t>EUR</a:t>
            </a:r>
          </a:p>
          <a:p>
            <a:pPr lvl="0" algn="just">
              <a:buFont typeface="Wingdings" panose="05000000000000000000" pitchFamily="2" charset="2"/>
              <a:buChar char="q"/>
              <a:defRPr/>
            </a:pPr>
            <a:r>
              <a:rPr lang="en-US" sz="1700" b="1" dirty="0">
                <a:solidFill>
                  <a:prstClr val="black"/>
                </a:solidFill>
                <a:latin typeface="Gill Sans MT" panose="020B0502020104020203"/>
              </a:rPr>
              <a:t>Operation Area </a:t>
            </a:r>
            <a:r>
              <a:rPr lang="en-US" sz="1700" dirty="0">
                <a:solidFill>
                  <a:prstClr val="black"/>
                </a:solidFill>
                <a:latin typeface="Gill Sans MT" panose="020B0502020104020203"/>
              </a:rPr>
              <a:t>:       </a:t>
            </a:r>
            <a:r>
              <a:rPr lang="en-US" sz="1700" dirty="0" smtClean="0">
                <a:solidFill>
                  <a:prstClr val="black"/>
                </a:solidFill>
                <a:latin typeface="Gill Sans MT" panose="020B0502020104020203"/>
              </a:rPr>
              <a:t>       4 </a:t>
            </a:r>
            <a:r>
              <a:rPr lang="en-US" sz="1700" dirty="0">
                <a:solidFill>
                  <a:prstClr val="black"/>
                </a:solidFill>
                <a:latin typeface="Gill Sans MT" panose="020B0502020104020203"/>
              </a:rPr>
              <a:t>Counties, 8 </a:t>
            </a:r>
            <a:r>
              <a:rPr lang="en-US" sz="1700" dirty="0" err="1">
                <a:latin typeface="Gill Sans MT" panose="020B0502020104020203"/>
              </a:rPr>
              <a:t>Payams</a:t>
            </a:r>
            <a:r>
              <a:rPr lang="en-US" sz="1700" dirty="0">
                <a:latin typeface="Gill Sans MT" panose="020B0502020104020203"/>
              </a:rPr>
              <a:t> &amp;  16 </a:t>
            </a:r>
            <a:r>
              <a:rPr lang="en-US" sz="1700" dirty="0" err="1">
                <a:latin typeface="Gill Sans MT" panose="020B0502020104020203"/>
              </a:rPr>
              <a:t>Bomas</a:t>
            </a:r>
            <a:endParaRPr lang="en-US" sz="1700" dirty="0">
              <a:latin typeface="Gill Sans MT" panose="020B0502020104020203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1700" b="1" dirty="0">
                <a:solidFill>
                  <a:prstClr val="black"/>
                </a:solidFill>
                <a:latin typeface="Gill Sans MT" panose="020B0502020104020203"/>
              </a:rPr>
              <a:t>Project Target:-           </a:t>
            </a:r>
            <a:r>
              <a:rPr lang="en-GB" sz="1700" b="1" dirty="0" smtClean="0">
                <a:solidFill>
                  <a:prstClr val="black"/>
                </a:solidFill>
                <a:latin typeface="Gill Sans MT" panose="020B0502020104020203"/>
              </a:rPr>
              <a:t>     </a:t>
            </a:r>
            <a:r>
              <a:rPr lang="en-GB" sz="1700" dirty="0" smtClean="0">
                <a:solidFill>
                  <a:prstClr val="black"/>
                </a:solidFill>
                <a:latin typeface="Gill Sans MT" panose="020B0502020104020203"/>
              </a:rPr>
              <a:t>7,000 </a:t>
            </a:r>
            <a:r>
              <a:rPr lang="en-GB" sz="1700" dirty="0">
                <a:solidFill>
                  <a:prstClr val="black"/>
                </a:solidFill>
                <a:latin typeface="Gill Sans MT" panose="020B0502020104020203"/>
              </a:rPr>
              <a:t>HHs with 42,000 family </a:t>
            </a:r>
            <a:r>
              <a:rPr lang="en-GB" sz="1700" dirty="0" smtClean="0">
                <a:solidFill>
                  <a:prstClr val="black"/>
                </a:solidFill>
                <a:latin typeface="Gill Sans MT" panose="020B0502020104020203"/>
              </a:rPr>
              <a:t>members</a:t>
            </a:r>
            <a:r>
              <a:rPr lang="en-GB" sz="1700" dirty="0">
                <a:solidFill>
                  <a:prstClr val="black"/>
                </a:solidFill>
                <a:latin typeface="Gill Sans MT" panose="020B0502020104020203"/>
              </a:rPr>
              <a:t>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1700" b="1" dirty="0">
                <a:solidFill>
                  <a:prstClr val="black"/>
                </a:solidFill>
                <a:latin typeface="Gill Sans MT" panose="020B0502020104020203"/>
              </a:rPr>
              <a:t>Implemented by </a:t>
            </a:r>
            <a:r>
              <a:rPr lang="en-GB" sz="1700" dirty="0">
                <a:solidFill>
                  <a:prstClr val="black"/>
                </a:solidFill>
                <a:latin typeface="Gill Sans MT" panose="020B0502020104020203"/>
              </a:rPr>
              <a:t>:         </a:t>
            </a:r>
            <a:r>
              <a:rPr lang="en-GB" sz="1700" dirty="0" smtClean="0">
                <a:solidFill>
                  <a:prstClr val="black"/>
                </a:solidFill>
                <a:latin typeface="Gill Sans MT" panose="020B0502020104020203"/>
              </a:rPr>
              <a:t>   WVSS </a:t>
            </a:r>
            <a:r>
              <a:rPr lang="en-GB" sz="1700" dirty="0">
                <a:solidFill>
                  <a:prstClr val="black"/>
                </a:solidFill>
                <a:latin typeface="Gill Sans MT" panose="020B0502020104020203"/>
              </a:rPr>
              <a:t>&amp; </a:t>
            </a:r>
            <a:r>
              <a:rPr lang="en-GB" sz="1700" dirty="0" smtClean="0">
                <a:solidFill>
                  <a:prstClr val="black"/>
                </a:solidFill>
                <a:latin typeface="Gill Sans MT" panose="020B0502020104020203"/>
              </a:rPr>
              <a:t>THESO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1700" b="1" dirty="0" smtClean="0">
                <a:solidFill>
                  <a:prstClr val="black"/>
                </a:solidFill>
                <a:latin typeface="Gill Sans MT" panose="020B0502020104020203"/>
              </a:rPr>
              <a:t>Overall Objective: </a:t>
            </a:r>
            <a:r>
              <a:rPr lang="en-GB" sz="1700" dirty="0" smtClean="0">
                <a:solidFill>
                  <a:prstClr val="black"/>
                </a:solidFill>
                <a:latin typeface="Gill Sans MT" panose="020B0502020104020203"/>
              </a:rPr>
              <a:t>	To </a:t>
            </a:r>
            <a:r>
              <a:rPr lang="en-US" sz="1700" dirty="0" smtClean="0">
                <a:solidFill>
                  <a:prstClr val="black"/>
                </a:solidFill>
                <a:latin typeface="Gill Sans MT" panose="020B0502020104020203"/>
              </a:rPr>
              <a:t>improve </a:t>
            </a:r>
            <a:r>
              <a:rPr lang="en-US" sz="1700" dirty="0">
                <a:solidFill>
                  <a:prstClr val="black"/>
                </a:solidFill>
                <a:latin typeface="Gill Sans MT" panose="020B0502020104020203"/>
              </a:rPr>
              <a:t>food security and nutrition </a:t>
            </a:r>
            <a:r>
              <a:rPr lang="en-US" sz="1700" dirty="0" smtClean="0">
                <a:solidFill>
                  <a:prstClr val="black"/>
                </a:solidFill>
                <a:latin typeface="Gill Sans MT" panose="020B0502020104020203"/>
              </a:rPr>
              <a:t>for vulnerable 			groups </a:t>
            </a:r>
            <a:r>
              <a:rPr lang="en-US" sz="1700" dirty="0">
                <a:solidFill>
                  <a:prstClr val="black"/>
                </a:solidFill>
                <a:latin typeface="Gill Sans MT" panose="020B0502020104020203"/>
              </a:rPr>
              <a:t>in </a:t>
            </a:r>
            <a:r>
              <a:rPr lang="en-US" sz="1700" dirty="0" err="1">
                <a:solidFill>
                  <a:prstClr val="black"/>
                </a:solidFill>
                <a:latin typeface="Gill Sans MT" panose="020B0502020104020203"/>
              </a:rPr>
              <a:t>Warrap</a:t>
            </a:r>
            <a:r>
              <a:rPr lang="en-US" sz="1700" dirty="0">
                <a:solidFill>
                  <a:prstClr val="black"/>
                </a:solidFill>
                <a:latin typeface="Gill Sans MT" panose="020B0502020104020203"/>
              </a:rPr>
              <a:t> State, South </a:t>
            </a:r>
            <a:r>
              <a:rPr lang="en-US" sz="1700" dirty="0" smtClean="0">
                <a:solidFill>
                  <a:prstClr val="black"/>
                </a:solidFill>
                <a:latin typeface="Gill Sans MT" panose="020B0502020104020203"/>
              </a:rPr>
              <a:t>Sudan</a:t>
            </a:r>
          </a:p>
          <a:p>
            <a:pPr marL="0" lvl="0" indent="0">
              <a:buNone/>
            </a:pPr>
            <a:endParaRPr lang="en-US" sz="1700" dirty="0" smtClean="0">
              <a:solidFill>
                <a:prstClr val="black"/>
              </a:solidFill>
              <a:latin typeface="Gill Sans MT" panose="020B0502020104020203"/>
            </a:endParaRPr>
          </a:p>
          <a:p>
            <a:pPr marL="0" indent="0" algn="just">
              <a:buNone/>
            </a:pPr>
            <a:r>
              <a:rPr lang="en-US" sz="1700" b="1" dirty="0">
                <a:latin typeface="Gill Sans MT" panose="020B0502020104020203"/>
              </a:rPr>
              <a:t>Result 1 </a:t>
            </a:r>
            <a:r>
              <a:rPr lang="en-US" sz="1700" dirty="0">
                <a:latin typeface="Gill Sans MT" panose="020B0502020104020203"/>
              </a:rPr>
              <a:t>: Strengthened farmer groups and build networks among farmer groups.</a:t>
            </a:r>
          </a:p>
          <a:p>
            <a:pPr marL="0" indent="0" algn="just">
              <a:buNone/>
            </a:pPr>
            <a:r>
              <a:rPr lang="en-US" sz="1700" b="1" dirty="0">
                <a:latin typeface="Gill Sans MT" panose="020B0502020104020203"/>
              </a:rPr>
              <a:t>Result 2 </a:t>
            </a:r>
            <a:r>
              <a:rPr lang="en-US" sz="1700" dirty="0">
                <a:latin typeface="Gill Sans MT" panose="020B0502020104020203"/>
              </a:rPr>
              <a:t>: Increased crop yields, farm income and reliability of agricultural production</a:t>
            </a:r>
          </a:p>
          <a:p>
            <a:pPr marL="0" indent="0" algn="just">
              <a:buNone/>
            </a:pPr>
            <a:r>
              <a:rPr lang="en-US" sz="1700" b="1" dirty="0">
                <a:latin typeface="Gill Sans MT" panose="020B0502020104020203"/>
              </a:rPr>
              <a:t>Result 3 </a:t>
            </a:r>
            <a:r>
              <a:rPr lang="en-US" sz="1700" dirty="0">
                <a:latin typeface="Gill Sans MT" panose="020B0502020104020203"/>
              </a:rPr>
              <a:t>: Improved utilization of food, particularly for pregnant and lactating mother and children under 2</a:t>
            </a:r>
          </a:p>
          <a:p>
            <a:pPr marL="0" lvl="0" indent="0">
              <a:buNone/>
            </a:pPr>
            <a:endParaRPr lang="en-GB" sz="1700" dirty="0" smtClean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86DC13-469D-487E-B838-B135369F10B1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5125" name="Picture 5" descr="European Un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8900"/>
            <a:ext cx="12287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251347" y="900113"/>
            <a:ext cx="1223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European Union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9890"/>
            <a:ext cx="1275609" cy="8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Lisi_Alex.WVSDNO\Desktop\downloa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495"/>
            <a:ext cx="3178791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4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150578"/>
            <a:ext cx="5257800" cy="449263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3100" b="1" kern="0" dirty="0" smtClean="0">
                <a:solidFill>
                  <a:srgbClr val="FF0000"/>
                </a:solidFill>
              </a:rPr>
              <a:t>Group Extension</a:t>
            </a:r>
            <a:endParaRPr lang="en-US" sz="3100" kern="0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91493249"/>
              </p:ext>
            </p:extLst>
          </p:nvPr>
        </p:nvGraphicFramePr>
        <p:xfrm>
          <a:off x="559961" y="1905000"/>
          <a:ext cx="8305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pic>
        <p:nvPicPr>
          <p:cNvPr id="953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9693"/>
            <a:ext cx="1176796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E:\Photos\DSC00328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598862" cy="220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Lisi_Alex.WVSDNO\Desktop\download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495"/>
            <a:ext cx="3178791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087938" y="5723593"/>
            <a:ext cx="359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Top Pic: Farmer demo in </a:t>
            </a:r>
            <a:r>
              <a:rPr lang="en-US" sz="1400" b="1" dirty="0" err="1" smtClean="0">
                <a:solidFill>
                  <a:srgbClr val="00B0F0"/>
                </a:solidFill>
              </a:rPr>
              <a:t>Tonj</a:t>
            </a:r>
            <a:r>
              <a:rPr lang="en-US" sz="1400" b="1" dirty="0" smtClean="0">
                <a:solidFill>
                  <a:srgbClr val="00B0F0"/>
                </a:solidFill>
              </a:rPr>
              <a:t> North</a:t>
            </a:r>
          </a:p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Down: Field Day in </a:t>
            </a:r>
            <a:r>
              <a:rPr lang="en-US" sz="1400" b="1" dirty="0" err="1" smtClean="0">
                <a:solidFill>
                  <a:srgbClr val="00B0F0"/>
                </a:solidFill>
              </a:rPr>
              <a:t>Tonj</a:t>
            </a:r>
            <a:r>
              <a:rPr lang="en-US" sz="1400" b="1" dirty="0" smtClean="0">
                <a:solidFill>
                  <a:srgbClr val="00B0F0"/>
                </a:solidFill>
              </a:rPr>
              <a:t> North</a:t>
            </a:r>
            <a:endParaRPr lang="en-US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199" y="1150578"/>
            <a:ext cx="5289315" cy="449263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b="1" kern="0" dirty="0">
                <a:solidFill>
                  <a:srgbClr val="FF0000"/>
                </a:solidFill>
              </a:rPr>
              <a:t>Seed Multiplication</a:t>
            </a:r>
            <a:endParaRPr lang="en-US" sz="2200" kern="0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51211094"/>
              </p:ext>
            </p:extLst>
          </p:nvPr>
        </p:nvGraphicFramePr>
        <p:xfrm>
          <a:off x="166818" y="1599841"/>
          <a:ext cx="8731120" cy="44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30" y="97774"/>
            <a:ext cx="1237417" cy="85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\\ausodom\wva\users20\herberts\My Pictures\2017-10-19\25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3429000"/>
            <a:ext cx="2098675" cy="2377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\\ausodom\wva\users20\herberts\My Pictures\2017-10-19\238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2162574" cy="2377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Lisi_Alex.WVSDNO\Desktop\download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495"/>
            <a:ext cx="3178791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470447" y="5723593"/>
            <a:ext cx="421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Top: Seed multiplication in GW County</a:t>
            </a:r>
            <a:endParaRPr lang="en-US" sz="1400" b="1" dirty="0"/>
          </a:p>
          <a:p>
            <a:pPr algn="ctr"/>
            <a:r>
              <a:rPr lang="en-US" sz="1400" b="1" dirty="0" smtClean="0"/>
              <a:t>Down: Traditional &amp; Improved storage in TN County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033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012080"/>
            <a:ext cx="5181599" cy="74052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Farm Tools &amp; Ox-plough Distribution</a:t>
            </a:r>
            <a:endParaRPr lang="en-US" sz="2200" kern="0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71419652"/>
              </p:ext>
            </p:extLst>
          </p:nvPr>
        </p:nvGraphicFramePr>
        <p:xfrm>
          <a:off x="653920" y="1752600"/>
          <a:ext cx="8305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sp>
        <p:nvSpPr>
          <p:cNvPr id="9" name="Round Same Side Corner Rectangle 8"/>
          <p:cNvSpPr/>
          <p:nvPr/>
        </p:nvSpPr>
        <p:spPr>
          <a:xfrm>
            <a:off x="4876800" y="1834061"/>
            <a:ext cx="3429000" cy="4109539"/>
          </a:xfrm>
          <a:prstGeom prst="round2SameRect">
            <a:avLst>
              <a:gd name="adj1" fmla="val 8000"/>
              <a:gd name="adj2" fmla="val 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150"/>
            <a:ext cx="1120164" cy="77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:\Users\EU\Desktop\Photo\EU\Manager's visit photos\IMG_20170713_11395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88" y="1834061"/>
            <a:ext cx="4346812" cy="4109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Lisi_Alex.WVSDNO\Desktop\download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495"/>
            <a:ext cx="3178791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669719" y="5365145"/>
            <a:ext cx="359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Farmers Group using ox-plough for land cultivation in </a:t>
            </a:r>
            <a:r>
              <a:rPr lang="en-US" sz="1400" b="1" dirty="0" err="1" smtClean="0">
                <a:solidFill>
                  <a:srgbClr val="00B0F0"/>
                </a:solidFill>
              </a:rPr>
              <a:t>Gogerial</a:t>
            </a:r>
            <a:r>
              <a:rPr lang="en-US" sz="1400" b="1" dirty="0" smtClean="0">
                <a:solidFill>
                  <a:srgbClr val="00B0F0"/>
                </a:solidFill>
              </a:rPr>
              <a:t> West County</a:t>
            </a:r>
            <a:endParaRPr lang="en-US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1" y="1012080"/>
            <a:ext cx="4995932" cy="74052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 Mother Garden Development</a:t>
            </a:r>
            <a:endParaRPr lang="en-US" sz="2200" kern="0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60409823"/>
              </p:ext>
            </p:extLst>
          </p:nvPr>
        </p:nvGraphicFramePr>
        <p:xfrm>
          <a:off x="217227" y="1611668"/>
          <a:ext cx="8305800" cy="440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sp>
        <p:nvSpPr>
          <p:cNvPr id="9" name="Round Same Side Corner Rectangle 8"/>
          <p:cNvSpPr/>
          <p:nvPr/>
        </p:nvSpPr>
        <p:spPr>
          <a:xfrm>
            <a:off x="4876800" y="1834061"/>
            <a:ext cx="3429000" cy="4109539"/>
          </a:xfrm>
          <a:prstGeom prst="round2SameRect">
            <a:avLst>
              <a:gd name="adj1" fmla="val 8000"/>
              <a:gd name="adj2" fmla="val 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120164" cy="77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EU\Desktop\Year II Quarter III Report\Quarter II Photo\20160804_142406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67" y="3740624"/>
            <a:ext cx="4038600" cy="2209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564584"/>
              </p:ext>
            </p:extLst>
          </p:nvPr>
        </p:nvGraphicFramePr>
        <p:xfrm>
          <a:off x="4876800" y="1611668"/>
          <a:ext cx="5729957" cy="311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01" name="Document" r:id="rId11" imgW="5940848" imgH="3799479" progId="Word.Document.12">
                  <p:embed/>
                </p:oleObj>
              </mc:Choice>
              <mc:Fallback>
                <p:oleObj name="Document" r:id="rId11" imgW="5940848" imgH="37994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76800" y="1611668"/>
                        <a:ext cx="5729957" cy="3112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C:\Users\Lisi_Alex.WVSDNO\Desktop\download.pn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495"/>
            <a:ext cx="3178791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286000" y="6035297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Top: Mother garden 10 x 12 design</a:t>
            </a:r>
            <a:endParaRPr lang="en-US" sz="1200" b="1" dirty="0"/>
          </a:p>
          <a:p>
            <a:pPr algn="ctr"/>
            <a:r>
              <a:rPr lang="en-US" sz="1200" b="1" dirty="0" smtClean="0"/>
              <a:t>Cooking demonstration in </a:t>
            </a:r>
            <a:r>
              <a:rPr lang="en-US" sz="1200" b="1" dirty="0" err="1" smtClean="0"/>
              <a:t>Twic</a:t>
            </a:r>
            <a:r>
              <a:rPr lang="en-US" sz="1200" b="1" dirty="0" smtClean="0"/>
              <a:t> &amp; Mother garden in TN County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732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1" y="1012080"/>
            <a:ext cx="4995932" cy="74052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 FMNR: Farmer Managed Natural Regeneration</a:t>
            </a:r>
            <a:r>
              <a:rPr lang="en-US" sz="2200" b="1" kern="0" dirty="0" smtClean="0">
                <a:solidFill>
                  <a:srgbClr val="FF0000"/>
                </a:solidFill>
              </a:rPr>
              <a:t> </a:t>
            </a:r>
            <a:endParaRPr lang="en-US" sz="2200" kern="0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61516572"/>
              </p:ext>
            </p:extLst>
          </p:nvPr>
        </p:nvGraphicFramePr>
        <p:xfrm>
          <a:off x="609600" y="1771982"/>
          <a:ext cx="8305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sp>
        <p:nvSpPr>
          <p:cNvPr id="9" name="Round Same Side Corner Rectangle 8"/>
          <p:cNvSpPr/>
          <p:nvPr/>
        </p:nvSpPr>
        <p:spPr>
          <a:xfrm>
            <a:off x="4876800" y="2057400"/>
            <a:ext cx="3429000" cy="3886200"/>
          </a:xfrm>
          <a:prstGeom prst="round2SameRect">
            <a:avLst>
              <a:gd name="adj1" fmla="val 8000"/>
              <a:gd name="adj2" fmla="val 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111" y="118245"/>
            <a:ext cx="1120164" cy="77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:\Users\a\AppData\Local\Microsoft\Windows\Temporary Internet Files\Content.Word\20160421_094031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5401" y="1219204"/>
            <a:ext cx="2514598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a\Desktop\FMNR Training Report\Berhanu FMNR Photo\DSC00265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5582"/>
            <a:ext cx="3543300" cy="20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Lisi_Alex.WVSDNO\Desktop\download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495"/>
            <a:ext cx="3178791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572000" y="612675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Tree stamps rehabilitated through FMNR( Top –</a:t>
            </a:r>
            <a:r>
              <a:rPr lang="en-US" sz="1200" b="1" dirty="0" err="1" smtClean="0"/>
              <a:t>Tonj</a:t>
            </a:r>
            <a:r>
              <a:rPr lang="en-US" sz="1200" b="1" dirty="0" smtClean="0"/>
              <a:t> North &amp; lower </a:t>
            </a:r>
            <a:r>
              <a:rPr lang="en-US" sz="1200" b="1" dirty="0" err="1" smtClean="0"/>
              <a:t>Gogerial</a:t>
            </a:r>
            <a:r>
              <a:rPr lang="en-US" sz="1200" b="1" dirty="0" smtClean="0"/>
              <a:t> West)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727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08645" y="6197370"/>
            <a:ext cx="3810000" cy="3651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Traditional ( Top) and Improved granary in </a:t>
            </a:r>
            <a:r>
              <a:rPr lang="en-US" b="1" dirty="0" err="1" smtClean="0">
                <a:solidFill>
                  <a:schemeClr val="tx1"/>
                </a:solidFill>
              </a:rPr>
              <a:t>Tonj</a:t>
            </a:r>
            <a:r>
              <a:rPr lang="en-US" b="1" dirty="0" smtClean="0">
                <a:solidFill>
                  <a:schemeClr val="tx1"/>
                </a:solidFill>
              </a:rPr>
              <a:t> North 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1150578"/>
            <a:ext cx="4572000" cy="449263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700" b="1" kern="0" dirty="0" smtClean="0">
                <a:solidFill>
                  <a:srgbClr val="FF0000"/>
                </a:solidFill>
              </a:rPr>
              <a:t>Construction of Improved granary</a:t>
            </a:r>
            <a:endParaRPr lang="en-US" sz="2700" kern="0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9169062"/>
              </p:ext>
            </p:extLst>
          </p:nvPr>
        </p:nvGraphicFramePr>
        <p:xfrm>
          <a:off x="622076" y="1752600"/>
          <a:ext cx="8521924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36" y="145629"/>
            <a:ext cx="1196364" cy="83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EU\Desktop\Photo\EU\20161012_16124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3944938" cy="259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Lisi_Alex.WVSDNO\Desktop\download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495"/>
            <a:ext cx="3178791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4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1" y="1012080"/>
            <a:ext cx="4995932" cy="74052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 Village Saving &amp; Loan Association</a:t>
            </a:r>
            <a:endParaRPr lang="en-US" sz="2200" kern="0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53403394"/>
              </p:ext>
            </p:extLst>
          </p:nvPr>
        </p:nvGraphicFramePr>
        <p:xfrm>
          <a:off x="653920" y="1573447"/>
          <a:ext cx="8305800" cy="4598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sp>
        <p:nvSpPr>
          <p:cNvPr id="9" name="Round Same Side Corner Rectangle 8"/>
          <p:cNvSpPr/>
          <p:nvPr/>
        </p:nvSpPr>
        <p:spPr>
          <a:xfrm>
            <a:off x="5106448" y="1834062"/>
            <a:ext cx="3580352" cy="3696525"/>
          </a:xfrm>
          <a:prstGeom prst="round2SameRect">
            <a:avLst>
              <a:gd name="adj1" fmla="val 8000"/>
              <a:gd name="adj2" fmla="val 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485" y="152401"/>
            <a:ext cx="1120164" cy="77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EU\Desktop\Photo\EU\20170126_11462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415" y="1573447"/>
            <a:ext cx="3604236" cy="3957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Lisi_Alex.WVSDNO\Desktop\download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495"/>
            <a:ext cx="3178791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9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631</TotalTime>
  <Words>881</Words>
  <Application>Microsoft Office PowerPoint</Application>
  <PresentationFormat>On-screen Show (4:3)</PresentationFormat>
  <Paragraphs>195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Baskerville Old Face</vt:lpstr>
      <vt:lpstr>Calibri</vt:lpstr>
      <vt:lpstr>Gill Sans MT</vt:lpstr>
      <vt:lpstr>Times New Roman</vt:lpstr>
      <vt:lpstr>Wingdings</vt:lpstr>
      <vt:lpstr>1_Office Theme</vt:lpstr>
      <vt:lpstr>Document</vt:lpstr>
      <vt:lpstr>Improving  Food Security &amp; Nutrition Project  Major Achievements &amp; Key Learning Presentation on 7th QRM of  EU Partners in South Sudan      November 22-23, 2017                                                      Juba</vt:lpstr>
      <vt:lpstr>Project Background</vt:lpstr>
      <vt:lpstr> Group Extension</vt:lpstr>
      <vt:lpstr>Seed Multiplication</vt:lpstr>
      <vt:lpstr>Farm Tools &amp; Ox-plough Distribution</vt:lpstr>
      <vt:lpstr> Mother Garden Development</vt:lpstr>
      <vt:lpstr> FMNR: Farmer Managed Natural Regeneration </vt:lpstr>
      <vt:lpstr> Construction of Improved granary</vt:lpstr>
      <vt:lpstr> Village Saving &amp; Loan Association</vt:lpstr>
      <vt:lpstr>Evaluation Report: Average Harvest</vt:lpstr>
      <vt:lpstr>Evaluation Report- On Project Indicator</vt:lpstr>
      <vt:lpstr> Project Closing Workshop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food and nutrition security for vulnerable groups in Warrap State through the adoption of more productive ,sustainable and resilient agricultural livelihood strategies</dc:title>
  <dc:creator>Berhanu Jore</dc:creator>
  <cp:lastModifiedBy>Berhanu Wolde</cp:lastModifiedBy>
  <cp:revision>815</cp:revision>
  <dcterms:created xsi:type="dcterms:W3CDTF">2006-08-16T00:00:00Z</dcterms:created>
  <dcterms:modified xsi:type="dcterms:W3CDTF">2017-11-22T18:51:19Z</dcterms:modified>
</cp:coreProperties>
</file>